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3" r:id="rId4"/>
    <p:sldId id="348" r:id="rId5"/>
    <p:sldId id="347" r:id="rId6"/>
    <p:sldId id="259" r:id="rId7"/>
    <p:sldId id="260" r:id="rId8"/>
    <p:sldId id="307" r:id="rId9"/>
    <p:sldId id="312" r:id="rId10"/>
    <p:sldId id="314" r:id="rId11"/>
    <p:sldId id="309" r:id="rId12"/>
    <p:sldId id="310" r:id="rId13"/>
    <p:sldId id="311" r:id="rId14"/>
    <p:sldId id="298" r:id="rId15"/>
    <p:sldId id="313" r:id="rId16"/>
    <p:sldId id="308" r:id="rId17"/>
    <p:sldId id="319" r:id="rId18"/>
    <p:sldId id="318" r:id="rId19"/>
    <p:sldId id="317" r:id="rId20"/>
    <p:sldId id="321" r:id="rId21"/>
    <p:sldId id="316" r:id="rId22"/>
    <p:sldId id="320" r:id="rId23"/>
    <p:sldId id="315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54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2262" y="102"/>
      </p:cViewPr>
      <p:guideLst>
        <p:guide orient="horz" pos="244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796553217442961E-2"/>
          <c:y val="5.1559414652304979E-2"/>
          <c:w val="0.96040689356511411"/>
          <c:h val="0.9127456059730223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  <a:ln w="508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 w="508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52F8-4A5B-B25F-AC60F234544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 w="508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52F8-4A5B-B25F-AC60F234544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508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52F8-4A5B-B25F-AC60F234544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508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52F8-4A5B-B25F-AC60F234544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 w="508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52F8-4A5B-B25F-AC60F2345448}"/>
              </c:ext>
            </c:extLst>
          </c:dPt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60</c:v>
                </c:pt>
                <c:pt idx="2">
                  <c:v>90</c:v>
                </c:pt>
                <c:pt idx="3">
                  <c:v>40</c:v>
                </c:pt>
                <c:pt idx="4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2F8-4A5B-B25F-AC60F23454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72143360"/>
        <c:axId val="172144896"/>
      </c:barChart>
      <c:catAx>
        <c:axId val="17214336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72144896"/>
        <c:crosses val="autoZero"/>
        <c:auto val="1"/>
        <c:lblAlgn val="ctr"/>
        <c:lblOffset val="100"/>
        <c:noMultiLvlLbl val="0"/>
      </c:catAx>
      <c:valAx>
        <c:axId val="17214489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72143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A3C2E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9B56-4BC2-96ED-57EF60F5950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9B56-4BC2-96ED-57EF60F5950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9B56-4BC2-96ED-57EF60F5950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7-9B56-4BC2-96ED-57EF60F59505}"/>
              </c:ext>
            </c:extLst>
          </c:dPt>
          <c:cat>
            <c:strRef>
              <c:f>Sheet1!$A$2:$A$5</c:f>
              <c:strCache>
                <c:ptCount val="4"/>
                <c:pt idx="0">
                  <c:v>A 1</c:v>
                </c:pt>
                <c:pt idx="1">
                  <c:v>A 2</c:v>
                </c:pt>
                <c:pt idx="2">
                  <c:v>A 3</c:v>
                </c:pt>
                <c:pt idx="3">
                  <c:v>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B56-4BC2-96ED-57EF60F5950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 1</c:v>
                </c:pt>
                <c:pt idx="1">
                  <c:v>A 2</c:v>
                </c:pt>
                <c:pt idx="2">
                  <c:v>A 3</c:v>
                </c:pt>
                <c:pt idx="3">
                  <c:v>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B56-4BC2-96ED-57EF60F595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5464912"/>
        <c:axId val="225465304"/>
      </c:barChart>
      <c:catAx>
        <c:axId val="225464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225465304"/>
        <c:crosses val="autoZero"/>
        <c:auto val="1"/>
        <c:lblAlgn val="ctr"/>
        <c:lblOffset val="100"/>
        <c:noMultiLvlLbl val="0"/>
      </c:catAx>
      <c:valAx>
        <c:axId val="22546530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22546491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5096338806325E-2"/>
          <c:y val="4.7580407912697603E-2"/>
          <c:w val="0.8913911560093758"/>
          <c:h val="0.9181027834229363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11BB-433E-A65A-888C0C0C6D48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11BB-433E-A65A-888C0C0C6D4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BB-433E-A65A-888C0C0C6D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5096338806325E-2"/>
          <c:y val="4.7580407912697603E-2"/>
          <c:w val="0.8913911560093758"/>
          <c:h val="0.9181027834229363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4696-47E2-A03A-6A08004F6FD7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4696-47E2-A03A-6A08004F6FD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96-47E2-A03A-6A08004F6F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5096338806325E-2"/>
          <c:y val="4.7580407912697603E-2"/>
          <c:w val="0.8913911560093758"/>
          <c:h val="0.9181027834229363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F434-4B0E-8800-577275C71887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F434-4B0E-8800-577275C7188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434-4B0E-8800-577275C718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8949E250-30EA-40BA-97D9-574EFEDC0A54}"/>
              </a:ext>
            </a:extLst>
          </p:cNvPr>
          <p:cNvSpPr/>
          <p:nvPr userDrawn="1"/>
        </p:nvSpPr>
        <p:spPr>
          <a:xfrm>
            <a:off x="4439816" y="0"/>
            <a:ext cx="3312368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B763D-DDAA-4192-84EE-8A5FAB5D70F7}"/>
              </a:ext>
            </a:extLst>
          </p:cNvPr>
          <p:cNvGrpSpPr/>
          <p:nvPr userDrawn="1"/>
        </p:nvGrpSpPr>
        <p:grpSpPr>
          <a:xfrm>
            <a:off x="4894144" y="965833"/>
            <a:ext cx="2438029" cy="4926334"/>
            <a:chOff x="4894144" y="965833"/>
            <a:chExt cx="2438029" cy="4926334"/>
          </a:xfrm>
        </p:grpSpPr>
        <p:sp>
          <p:nvSpPr>
            <p:cNvPr id="7" name="Graphic 2">
              <a:extLst>
                <a:ext uri="{FF2B5EF4-FFF2-40B4-BE49-F238E27FC236}">
                  <a16:creationId xmlns:a16="http://schemas.microsoft.com/office/drawing/2014/main" id="{C08C2BB1-3F16-49F8-B058-356ABA752AFF}"/>
                </a:ext>
              </a:extLst>
            </p:cNvPr>
            <p:cNvSpPr/>
            <p:nvPr/>
          </p:nvSpPr>
          <p:spPr>
            <a:xfrm>
              <a:off x="4897966" y="965833"/>
              <a:ext cx="2433289" cy="4926334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F190AEB9-2776-4592-856E-947D45013FB8}"/>
                </a:ext>
              </a:extLst>
            </p:cNvPr>
            <p:cNvSpPr/>
            <p:nvPr/>
          </p:nvSpPr>
          <p:spPr>
            <a:xfrm>
              <a:off x="4927337" y="991671"/>
              <a:ext cx="2374499" cy="4874610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E0517265-AB2F-4866-8E2D-40646B7C45F4}"/>
                </a:ext>
              </a:extLst>
            </p:cNvPr>
            <p:cNvSpPr/>
            <p:nvPr/>
          </p:nvSpPr>
          <p:spPr>
            <a:xfrm>
              <a:off x="5034997" y="1075621"/>
              <a:ext cx="2159229" cy="4706758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A8E050E5-8F8A-4971-8E90-11E0F11EF7E2}"/>
                </a:ext>
              </a:extLst>
            </p:cNvPr>
            <p:cNvSpPr/>
            <p:nvPr/>
          </p:nvSpPr>
          <p:spPr>
            <a:xfrm>
              <a:off x="4894579" y="1666608"/>
              <a:ext cx="17225" cy="167851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56AC1514-9D94-4C74-8BFB-E6A3F7A08F31}"/>
                </a:ext>
              </a:extLst>
            </p:cNvPr>
            <p:cNvSpPr/>
            <p:nvPr/>
          </p:nvSpPr>
          <p:spPr>
            <a:xfrm>
              <a:off x="4894579" y="2026747"/>
              <a:ext cx="24047" cy="334783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F91F03CB-80C9-4E40-A854-3D0E29069FF6}"/>
                </a:ext>
              </a:extLst>
            </p:cNvPr>
            <p:cNvSpPr/>
            <p:nvPr/>
          </p:nvSpPr>
          <p:spPr>
            <a:xfrm>
              <a:off x="4894627" y="2050794"/>
              <a:ext cx="13596" cy="280349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C6C48078-1865-4208-ABF4-CFE7004BE7AA}"/>
                </a:ext>
              </a:extLst>
            </p:cNvPr>
            <p:cNvSpPr/>
            <p:nvPr/>
          </p:nvSpPr>
          <p:spPr>
            <a:xfrm>
              <a:off x="4894144" y="2473786"/>
              <a:ext cx="24047" cy="334783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E466B78E-33F9-4FFB-B6BC-A61A45D7FC3F}"/>
                </a:ext>
              </a:extLst>
            </p:cNvPr>
            <p:cNvSpPr/>
            <p:nvPr/>
          </p:nvSpPr>
          <p:spPr>
            <a:xfrm>
              <a:off x="4894144" y="2497834"/>
              <a:ext cx="13596" cy="280349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2">
              <a:extLst>
                <a:ext uri="{FF2B5EF4-FFF2-40B4-BE49-F238E27FC236}">
                  <a16:creationId xmlns:a16="http://schemas.microsoft.com/office/drawing/2014/main" id="{90362C29-A2E7-4D75-8406-0F94B0BCD9F2}"/>
                </a:ext>
              </a:extLst>
            </p:cNvPr>
            <p:cNvSpPr/>
            <p:nvPr/>
          </p:nvSpPr>
          <p:spPr>
            <a:xfrm>
              <a:off x="7308126" y="2139051"/>
              <a:ext cx="24047" cy="541828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Graphic 2">
              <a:extLst>
                <a:ext uri="{FF2B5EF4-FFF2-40B4-BE49-F238E27FC236}">
                  <a16:creationId xmlns:a16="http://schemas.microsoft.com/office/drawing/2014/main" id="{CC45C19F-59F5-4C60-B4E0-A0E4551EA026}"/>
                </a:ext>
              </a:extLst>
            </p:cNvPr>
            <p:cNvSpPr/>
            <p:nvPr/>
          </p:nvSpPr>
          <p:spPr>
            <a:xfrm>
              <a:off x="7318577" y="2178001"/>
              <a:ext cx="13596" cy="453717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7" name="Graphic 2">
              <a:extLst>
                <a:ext uri="{FF2B5EF4-FFF2-40B4-BE49-F238E27FC236}">
                  <a16:creationId xmlns:a16="http://schemas.microsoft.com/office/drawing/2014/main" id="{9F716F52-81AD-4C82-A242-816D4F0E2418}"/>
                </a:ext>
              </a:extLst>
            </p:cNvPr>
            <p:cNvSpPr/>
            <p:nvPr/>
          </p:nvSpPr>
          <p:spPr>
            <a:xfrm>
              <a:off x="7312722" y="3272543"/>
              <a:ext cx="19451" cy="371315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2">
              <a:extLst>
                <a:ext uri="{FF2B5EF4-FFF2-40B4-BE49-F238E27FC236}">
                  <a16:creationId xmlns:a16="http://schemas.microsoft.com/office/drawing/2014/main" id="{0EE9E6E6-1AF4-4F23-BD66-7EF768529208}"/>
                </a:ext>
              </a:extLst>
            </p:cNvPr>
            <p:cNvSpPr/>
            <p:nvPr/>
          </p:nvSpPr>
          <p:spPr>
            <a:xfrm>
              <a:off x="7321142" y="3299204"/>
              <a:ext cx="11031" cy="31092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8CB4B03-F145-4450-82DD-C1B1DCA8B6FC}"/>
                </a:ext>
              </a:extLst>
            </p:cNvPr>
            <p:cNvSpPr/>
            <p:nvPr/>
          </p:nvSpPr>
          <p:spPr>
            <a:xfrm>
              <a:off x="6432763" y="1075621"/>
              <a:ext cx="98209" cy="9820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B66B2D5-567A-43BD-85C9-3CBF3CBFC1FC}"/>
                </a:ext>
              </a:extLst>
            </p:cNvPr>
            <p:cNvSpPr/>
            <p:nvPr/>
          </p:nvSpPr>
          <p:spPr>
            <a:xfrm>
              <a:off x="6436400" y="1075621"/>
              <a:ext cx="90933" cy="90933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D73A920-D5D5-48D3-89AA-A95699106440}"/>
                </a:ext>
              </a:extLst>
            </p:cNvPr>
            <p:cNvSpPr/>
            <p:nvPr/>
          </p:nvSpPr>
          <p:spPr>
            <a:xfrm>
              <a:off x="6457105" y="1096325"/>
              <a:ext cx="49523" cy="4952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BEF62A8-7C9C-42C4-BB54-2D7F028FB69D}"/>
                </a:ext>
              </a:extLst>
            </p:cNvPr>
            <p:cNvSpPr/>
            <p:nvPr/>
          </p:nvSpPr>
          <p:spPr>
            <a:xfrm>
              <a:off x="6468731" y="1107952"/>
              <a:ext cx="26270" cy="26270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Graphic 2">
              <a:extLst>
                <a:ext uri="{FF2B5EF4-FFF2-40B4-BE49-F238E27FC236}">
                  <a16:creationId xmlns:a16="http://schemas.microsoft.com/office/drawing/2014/main" id="{EAA83E77-F634-45B5-9767-50415A1DF7FD}"/>
                </a:ext>
              </a:extLst>
            </p:cNvPr>
            <p:cNvSpPr/>
            <p:nvPr userDrawn="1"/>
          </p:nvSpPr>
          <p:spPr>
            <a:xfrm flipH="1">
              <a:off x="4896288" y="1686619"/>
              <a:ext cx="9144" cy="127828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B64DE2C0-4C6D-4EDA-957F-ED44C1D7A143}"/>
              </a:ext>
            </a:extLst>
          </p:cNvPr>
          <p:cNvSpPr>
            <a:spLocks noGrp="1"/>
          </p:cNvSpPr>
          <p:nvPr userDrawn="1">
            <p:ph type="pic" idx="14" hasCustomPrompt="1"/>
          </p:nvPr>
        </p:nvSpPr>
        <p:spPr>
          <a:xfrm>
            <a:off x="5039767" y="1078284"/>
            <a:ext cx="2159230" cy="4706759"/>
          </a:xfrm>
          <a:custGeom>
            <a:avLst/>
            <a:gdLst>
              <a:gd name="connsiteX0" fmla="*/ 232253 w 2159230"/>
              <a:gd name="connsiteY0" fmla="*/ 0 h 4706759"/>
              <a:gd name="connsiteX1" fmla="*/ 437895 w 2159230"/>
              <a:gd name="connsiteY1" fmla="*/ 0 h 4706759"/>
              <a:gd name="connsiteX2" fmla="*/ 457830 w 2159230"/>
              <a:gd name="connsiteY2" fmla="*/ 19935 h 4706759"/>
              <a:gd name="connsiteX3" fmla="*/ 612084 w 2159230"/>
              <a:gd name="connsiteY3" fmla="*/ 174190 h 4706759"/>
              <a:gd name="connsiteX4" fmla="*/ 1537469 w 2159230"/>
              <a:gd name="connsiteY4" fmla="*/ 174190 h 4706759"/>
              <a:gd name="connsiteX5" fmla="*/ 1691724 w 2159230"/>
              <a:gd name="connsiteY5" fmla="*/ 19935 h 4706759"/>
              <a:gd name="connsiteX6" fmla="*/ 1711659 w 2159230"/>
              <a:gd name="connsiteY6" fmla="*/ 0 h 4706759"/>
              <a:gd name="connsiteX7" fmla="*/ 1926977 w 2159230"/>
              <a:gd name="connsiteY7" fmla="*/ 0 h 4706759"/>
              <a:gd name="connsiteX8" fmla="*/ 2159230 w 2159230"/>
              <a:gd name="connsiteY8" fmla="*/ 232253 h 4706759"/>
              <a:gd name="connsiteX9" fmla="*/ 2159230 w 2159230"/>
              <a:gd name="connsiteY9" fmla="*/ 4474505 h 4706759"/>
              <a:gd name="connsiteX10" fmla="*/ 1926977 w 2159230"/>
              <a:gd name="connsiteY10" fmla="*/ 4706759 h 4706759"/>
              <a:gd name="connsiteX11" fmla="*/ 232253 w 2159230"/>
              <a:gd name="connsiteY11" fmla="*/ 4706759 h 4706759"/>
              <a:gd name="connsiteX12" fmla="*/ 0 w 2159230"/>
              <a:gd name="connsiteY12" fmla="*/ 4474505 h 4706759"/>
              <a:gd name="connsiteX13" fmla="*/ 0 w 2159230"/>
              <a:gd name="connsiteY13" fmla="*/ 232253 h 4706759"/>
              <a:gd name="connsiteX14" fmla="*/ 232253 w 2159230"/>
              <a:gd name="connsiteY14" fmla="*/ 0 h 470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59230" h="4706759">
                <a:moveTo>
                  <a:pt x="232253" y="0"/>
                </a:moveTo>
                <a:lnTo>
                  <a:pt x="437895" y="0"/>
                </a:lnTo>
                <a:cubicBezTo>
                  <a:pt x="448878" y="0"/>
                  <a:pt x="457830" y="8904"/>
                  <a:pt x="457830" y="19935"/>
                </a:cubicBezTo>
                <a:cubicBezTo>
                  <a:pt x="457830" y="105143"/>
                  <a:pt x="526925" y="174190"/>
                  <a:pt x="612084" y="174190"/>
                </a:cubicBezTo>
                <a:lnTo>
                  <a:pt x="1537469" y="174190"/>
                </a:lnTo>
                <a:cubicBezTo>
                  <a:pt x="1622677" y="174190"/>
                  <a:pt x="1691724" y="105095"/>
                  <a:pt x="1691724" y="19935"/>
                </a:cubicBezTo>
                <a:cubicBezTo>
                  <a:pt x="1691724" y="8952"/>
                  <a:pt x="1700627" y="0"/>
                  <a:pt x="1711659" y="0"/>
                </a:cubicBezTo>
                <a:lnTo>
                  <a:pt x="1926977" y="0"/>
                </a:lnTo>
                <a:cubicBezTo>
                  <a:pt x="2055249" y="0"/>
                  <a:pt x="2159230" y="103982"/>
                  <a:pt x="2159230" y="232253"/>
                </a:cubicBezTo>
                <a:lnTo>
                  <a:pt x="2159230" y="4474505"/>
                </a:lnTo>
                <a:cubicBezTo>
                  <a:pt x="2159230" y="4602777"/>
                  <a:pt x="2055249" y="4706759"/>
                  <a:pt x="1926977" y="4706759"/>
                </a:cubicBezTo>
                <a:lnTo>
                  <a:pt x="232253" y="4706759"/>
                </a:lnTo>
                <a:cubicBezTo>
                  <a:pt x="103982" y="4706759"/>
                  <a:pt x="0" y="4602777"/>
                  <a:pt x="0" y="4474505"/>
                </a:cubicBezTo>
                <a:lnTo>
                  <a:pt x="0" y="232253"/>
                </a:lnTo>
                <a:cubicBezTo>
                  <a:pt x="0" y="103982"/>
                  <a:pt x="103982" y="0"/>
                  <a:pt x="23225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/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8AFD937A-0AF2-42F9-B14B-2BDFE7F664F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-1" y="0"/>
            <a:ext cx="457049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9E7A7230-19FC-4A6A-AD1E-1679E7C77E2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49EE0BD-C192-4143-AD15-E2B62DF7B5D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9150" y="928689"/>
            <a:ext cx="5276849" cy="500062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733EC9B4-9351-48B2-BF10-B4E5C1B8CD20}"/>
              </a:ext>
            </a:extLst>
          </p:cNvPr>
          <p:cNvSpPr/>
          <p:nvPr userDrawn="1"/>
        </p:nvSpPr>
        <p:spPr>
          <a:xfrm>
            <a:off x="-1" y="0"/>
            <a:ext cx="428723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C7B3E1C-7E97-4E4C-8A81-13A5A49C403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205315" y="535021"/>
            <a:ext cx="3889913" cy="35420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F9053149-DB7C-4E8F-8C77-17ED336F649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44568" y="2025072"/>
            <a:ext cx="2628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E1EA37EB-A459-4E80-83AF-6AFF34663A8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67228" y="4260714"/>
            <a:ext cx="2628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CBE684DF-9F54-431B-B9DD-964D6B03DA75}"/>
              </a:ext>
            </a:extLst>
          </p:cNvPr>
          <p:cNvSpPr>
            <a:spLocks noGrp="1" noChangeAspect="1"/>
          </p:cNvSpPr>
          <p:nvPr userDrawn="1">
            <p:ph type="pic" sz="quarter" idx="16" hasCustomPrompt="1"/>
          </p:nvPr>
        </p:nvSpPr>
        <p:spPr>
          <a:xfrm>
            <a:off x="8683487" y="1821198"/>
            <a:ext cx="2130552" cy="2130552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13" name="그림 개체 틀 2">
            <a:extLst>
              <a:ext uri="{FF2B5EF4-FFF2-40B4-BE49-F238E27FC236}">
                <a16:creationId xmlns:a16="http://schemas.microsoft.com/office/drawing/2014/main" id="{EDF143C0-923E-4F5B-B400-E110FA42282D}"/>
              </a:ext>
            </a:extLst>
          </p:cNvPr>
          <p:cNvSpPr>
            <a:spLocks noGrp="1" noChangeAspect="1"/>
          </p:cNvSpPr>
          <p:nvPr userDrawn="1">
            <p:ph type="pic" sz="quarter" idx="17" hasCustomPrompt="1"/>
          </p:nvPr>
        </p:nvSpPr>
        <p:spPr>
          <a:xfrm>
            <a:off x="5026041" y="1821198"/>
            <a:ext cx="2130552" cy="2130552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926FC643-31B8-4E59-8136-D3C108D69965}"/>
              </a:ext>
            </a:extLst>
          </p:cNvPr>
          <p:cNvSpPr>
            <a:spLocks noGrp="1" noChangeAspect="1"/>
          </p:cNvSpPr>
          <p:nvPr userDrawn="1">
            <p:ph type="pic" sz="quarter" idx="18" hasCustomPrompt="1"/>
          </p:nvPr>
        </p:nvSpPr>
        <p:spPr>
          <a:xfrm>
            <a:off x="1368595" y="1821198"/>
            <a:ext cx="2130552" cy="2130552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42DDB1FE-6278-48E0-BC39-7D1DA89D969F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031471" y="-8359"/>
            <a:ext cx="7959246" cy="6866359"/>
          </a:xfrm>
          <a:prstGeom prst="parallelogram">
            <a:avLst>
              <a:gd name="adj" fmla="val 59674"/>
            </a:avLst>
          </a:prstGeom>
          <a:solidFill>
            <a:schemeClr val="bg1">
              <a:lumMod val="95000"/>
            </a:schemeClr>
          </a:solidFill>
          <a:effectLst>
            <a:innerShdw blurRad="228600" dist="76200" dir="10800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4CD8CDC-6758-42EB-8C61-43E938EAA2D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-1" y="0"/>
            <a:ext cx="457049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81359C74-CBB2-4078-AB1E-D9F5D63D7F3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21510" y="0"/>
            <a:ext cx="457049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4E4CB4-A25E-4D65-B17F-F2BDAAD11CAC}"/>
              </a:ext>
            </a:extLst>
          </p:cNvPr>
          <p:cNvSpPr/>
          <p:nvPr userDrawn="1"/>
        </p:nvSpPr>
        <p:spPr>
          <a:xfrm>
            <a:off x="4570491" y="0"/>
            <a:ext cx="305101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7" r:id="rId16"/>
    <p:sldLayoutId id="2147483688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5594055" y="3822178"/>
            <a:ext cx="6095998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5594053" y="860603"/>
            <a:ext cx="6096000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Free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Makeup Cosmetics  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5594053" y="3424695"/>
            <a:ext cx="6095999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654B8B42-5803-41D1-913F-6C301EAD336B}"/>
              </a:ext>
            </a:extLst>
          </p:cNvPr>
          <p:cNvGrpSpPr/>
          <p:nvPr/>
        </p:nvGrpSpPr>
        <p:grpSpPr>
          <a:xfrm>
            <a:off x="10005453" y="372106"/>
            <a:ext cx="1684599" cy="432917"/>
            <a:chOff x="28575" y="1871662"/>
            <a:chExt cx="12134850" cy="3118484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391C43-A7C4-4450-A16A-F5658A36EA57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654B8B42-5803-41D1-913F-6C301EAD336B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956A415-B8A2-4A60-9439-DDFE21A83E2F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654B8B42-5803-41D1-913F-6C301EAD336B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4BF55E03-EA07-4906-BB8F-E8D00F3A60D3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654B8B42-5803-41D1-913F-6C301EAD336B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91BD0B22-2415-4008-BFAE-7EE8BEC602DA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32" name="Graphic 1">
                    <a:extLst>
                      <a:ext uri="{FF2B5EF4-FFF2-40B4-BE49-F238E27FC236}">
                        <a16:creationId xmlns:a16="http://schemas.microsoft.com/office/drawing/2014/main" id="{654B8B42-5803-41D1-913F-6C301EAD336B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3B10E363-7F63-4F0C-B916-6CF34FC8F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078E0373-37EF-469E-89D2-6214E7756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1454747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39" name="Graphic 3">
            <a:extLst>
              <a:ext uri="{FF2B5EF4-FFF2-40B4-BE49-F238E27FC236}">
                <a16:creationId xmlns:a16="http://schemas.microsoft.com/office/drawing/2014/main" id="{06793340-0D5B-4617-A87B-7B9533C096FE}"/>
              </a:ext>
            </a:extLst>
          </p:cNvPr>
          <p:cNvSpPr/>
          <p:nvPr/>
        </p:nvSpPr>
        <p:spPr>
          <a:xfrm>
            <a:off x="9403966" y="1565706"/>
            <a:ext cx="815700" cy="972036"/>
          </a:xfrm>
          <a:custGeom>
            <a:avLst/>
            <a:gdLst>
              <a:gd name="connsiteX0" fmla="*/ 210055 w 562598"/>
              <a:gd name="connsiteY0" fmla="*/ 670338 h 670425"/>
              <a:gd name="connsiteX1" fmla="*/ 65519 w 562598"/>
              <a:gd name="connsiteY1" fmla="*/ 626991 h 670425"/>
              <a:gd name="connsiteX2" fmla="*/ 498 w 562598"/>
              <a:gd name="connsiteY2" fmla="*/ 484461 h 670425"/>
              <a:gd name="connsiteX3" fmla="*/ 79559 w 562598"/>
              <a:gd name="connsiteY3" fmla="*/ 355000 h 670425"/>
              <a:gd name="connsiteX4" fmla="*/ 248033 w 562598"/>
              <a:gd name="connsiteY4" fmla="*/ 311264 h 670425"/>
              <a:gd name="connsiteX5" fmla="*/ 262784 w 562598"/>
              <a:gd name="connsiteY5" fmla="*/ 280467 h 670425"/>
              <a:gd name="connsiteX6" fmla="*/ 199121 w 562598"/>
              <a:gd name="connsiteY6" fmla="*/ 189696 h 670425"/>
              <a:gd name="connsiteX7" fmla="*/ 197568 w 562598"/>
              <a:gd name="connsiteY7" fmla="*/ 32997 h 670425"/>
              <a:gd name="connsiteX8" fmla="*/ 278182 w 562598"/>
              <a:gd name="connsiteY8" fmla="*/ 1813 h 670425"/>
              <a:gd name="connsiteX9" fmla="*/ 293128 w 562598"/>
              <a:gd name="connsiteY9" fmla="*/ 4918 h 670425"/>
              <a:gd name="connsiteX10" fmla="*/ 562595 w 562598"/>
              <a:gd name="connsiteY10" fmla="*/ 338372 h 670425"/>
              <a:gd name="connsiteX11" fmla="*/ 479070 w 562598"/>
              <a:gd name="connsiteY11" fmla="*/ 412969 h 670425"/>
              <a:gd name="connsiteX12" fmla="*/ 459013 w 562598"/>
              <a:gd name="connsiteY12" fmla="*/ 434708 h 670425"/>
              <a:gd name="connsiteX13" fmla="*/ 270807 w 562598"/>
              <a:gd name="connsiteY13" fmla="*/ 663933 h 670425"/>
              <a:gd name="connsiteX14" fmla="*/ 210055 w 562598"/>
              <a:gd name="connsiteY14" fmla="*/ 670338 h 670425"/>
              <a:gd name="connsiteX15" fmla="*/ 267442 w 562598"/>
              <a:gd name="connsiteY15" fmla="*/ 358752 h 670425"/>
              <a:gd name="connsiteX16" fmla="*/ 147363 w 562598"/>
              <a:gd name="connsiteY16" fmla="*/ 383920 h 670425"/>
              <a:gd name="connsiteX17" fmla="*/ 103109 w 562598"/>
              <a:gd name="connsiteY17" fmla="*/ 453923 h 670425"/>
              <a:gd name="connsiteX18" fmla="*/ 143093 w 562598"/>
              <a:gd name="connsiteY18" fmla="*/ 522697 h 670425"/>
              <a:gd name="connsiteX19" fmla="*/ 339904 w 562598"/>
              <a:gd name="connsiteY19" fmla="*/ 497594 h 670425"/>
              <a:gd name="connsiteX20" fmla="*/ 363778 w 562598"/>
              <a:gd name="connsiteY20" fmla="*/ 417304 h 670425"/>
              <a:gd name="connsiteX21" fmla="*/ 304126 w 562598"/>
              <a:gd name="connsiteY21" fmla="*/ 364769 h 670425"/>
              <a:gd name="connsiteX22" fmla="*/ 267442 w 562598"/>
              <a:gd name="connsiteY22" fmla="*/ 358752 h 670425"/>
              <a:gd name="connsiteX23" fmla="*/ 448403 w 562598"/>
              <a:gd name="connsiteY23" fmla="*/ 318898 h 670425"/>
              <a:gd name="connsiteX24" fmla="*/ 467295 w 562598"/>
              <a:gd name="connsiteY24" fmla="*/ 293019 h 670425"/>
              <a:gd name="connsiteX25" fmla="*/ 464254 w 562598"/>
              <a:gd name="connsiteY25" fmla="*/ 274192 h 670425"/>
              <a:gd name="connsiteX26" fmla="*/ 298692 w 562598"/>
              <a:gd name="connsiteY26" fmla="*/ 101642 h 670425"/>
              <a:gd name="connsiteX27" fmla="*/ 255861 w 562598"/>
              <a:gd name="connsiteY27" fmla="*/ 103777 h 670425"/>
              <a:gd name="connsiteX28" fmla="*/ 261102 w 562598"/>
              <a:gd name="connsiteY28" fmla="*/ 143178 h 670425"/>
              <a:gd name="connsiteX29" fmla="*/ 316613 w 562598"/>
              <a:gd name="connsiteY29" fmla="*/ 242684 h 670425"/>
              <a:gd name="connsiteX30" fmla="*/ 448403 w 562598"/>
              <a:gd name="connsiteY30" fmla="*/ 318898 h 67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62598" h="670425">
                <a:moveTo>
                  <a:pt x="210055" y="670338"/>
                </a:moveTo>
                <a:cubicBezTo>
                  <a:pt x="157003" y="671826"/>
                  <a:pt x="108738" y="654229"/>
                  <a:pt x="65519" y="626991"/>
                </a:cubicBezTo>
                <a:cubicBezTo>
                  <a:pt x="14473" y="594836"/>
                  <a:pt x="-3319" y="542495"/>
                  <a:pt x="498" y="484461"/>
                </a:cubicBezTo>
                <a:cubicBezTo>
                  <a:pt x="4186" y="428756"/>
                  <a:pt x="24695" y="382820"/>
                  <a:pt x="79559" y="355000"/>
                </a:cubicBezTo>
                <a:cubicBezTo>
                  <a:pt x="133194" y="327826"/>
                  <a:pt x="188640" y="312040"/>
                  <a:pt x="248033" y="311264"/>
                </a:cubicBezTo>
                <a:cubicBezTo>
                  <a:pt x="279023" y="310811"/>
                  <a:pt x="275724" y="298971"/>
                  <a:pt x="262784" y="280467"/>
                </a:cubicBezTo>
                <a:cubicBezTo>
                  <a:pt x="241628" y="250189"/>
                  <a:pt x="219178" y="220751"/>
                  <a:pt x="199121" y="189696"/>
                </a:cubicBezTo>
                <a:cubicBezTo>
                  <a:pt x="162631" y="133150"/>
                  <a:pt x="162955" y="78092"/>
                  <a:pt x="197568" y="32997"/>
                </a:cubicBezTo>
                <a:cubicBezTo>
                  <a:pt x="218272" y="6018"/>
                  <a:pt x="244798" y="-4592"/>
                  <a:pt x="278182" y="1813"/>
                </a:cubicBezTo>
                <a:cubicBezTo>
                  <a:pt x="283164" y="2783"/>
                  <a:pt x="288405" y="3236"/>
                  <a:pt x="293128" y="4918"/>
                </a:cubicBezTo>
                <a:cubicBezTo>
                  <a:pt x="414760" y="48719"/>
                  <a:pt x="560654" y="179474"/>
                  <a:pt x="562595" y="338372"/>
                </a:cubicBezTo>
                <a:cubicBezTo>
                  <a:pt x="562983" y="370398"/>
                  <a:pt x="524359" y="406758"/>
                  <a:pt x="479070" y="412969"/>
                </a:cubicBezTo>
                <a:cubicBezTo>
                  <a:pt x="464125" y="415039"/>
                  <a:pt x="454420" y="415945"/>
                  <a:pt x="459013" y="434708"/>
                </a:cubicBezTo>
                <a:cubicBezTo>
                  <a:pt x="484569" y="539389"/>
                  <a:pt x="401109" y="641807"/>
                  <a:pt x="270807" y="663933"/>
                </a:cubicBezTo>
                <a:cubicBezTo>
                  <a:pt x="250815" y="667233"/>
                  <a:pt x="230370" y="668203"/>
                  <a:pt x="210055" y="670338"/>
                </a:cubicBezTo>
                <a:close/>
                <a:moveTo>
                  <a:pt x="267442" y="358752"/>
                </a:moveTo>
                <a:cubicBezTo>
                  <a:pt x="222865" y="361470"/>
                  <a:pt x="183788" y="367098"/>
                  <a:pt x="147363" y="383920"/>
                </a:cubicBezTo>
                <a:cubicBezTo>
                  <a:pt x="118055" y="397506"/>
                  <a:pt x="103562" y="421121"/>
                  <a:pt x="103109" y="453923"/>
                </a:cubicBezTo>
                <a:cubicBezTo>
                  <a:pt x="102656" y="485302"/>
                  <a:pt x="116631" y="507429"/>
                  <a:pt x="143093" y="522697"/>
                </a:cubicBezTo>
                <a:cubicBezTo>
                  <a:pt x="198927" y="554917"/>
                  <a:pt x="294486" y="542624"/>
                  <a:pt x="339904" y="497594"/>
                </a:cubicBezTo>
                <a:cubicBezTo>
                  <a:pt x="362613" y="475144"/>
                  <a:pt x="371606" y="448165"/>
                  <a:pt x="363778" y="417304"/>
                </a:cubicBezTo>
                <a:cubicBezTo>
                  <a:pt x="356079" y="386896"/>
                  <a:pt x="333693" y="371110"/>
                  <a:pt x="304126" y="364769"/>
                </a:cubicBezTo>
                <a:cubicBezTo>
                  <a:pt x="290540" y="361858"/>
                  <a:pt x="276565" y="360240"/>
                  <a:pt x="267442" y="358752"/>
                </a:cubicBezTo>
                <a:close/>
                <a:moveTo>
                  <a:pt x="448403" y="318898"/>
                </a:moveTo>
                <a:cubicBezTo>
                  <a:pt x="473571" y="320580"/>
                  <a:pt x="473829" y="320127"/>
                  <a:pt x="467295" y="293019"/>
                </a:cubicBezTo>
                <a:cubicBezTo>
                  <a:pt x="465807" y="286872"/>
                  <a:pt x="466001" y="280274"/>
                  <a:pt x="464254" y="274192"/>
                </a:cubicBezTo>
                <a:cubicBezTo>
                  <a:pt x="439216" y="187820"/>
                  <a:pt x="389140" y="124933"/>
                  <a:pt x="298692" y="101642"/>
                </a:cubicBezTo>
                <a:cubicBezTo>
                  <a:pt x="284846" y="98083"/>
                  <a:pt x="267701" y="89738"/>
                  <a:pt x="255861" y="103777"/>
                </a:cubicBezTo>
                <a:cubicBezTo>
                  <a:pt x="245122" y="116587"/>
                  <a:pt x="256185" y="130756"/>
                  <a:pt x="261102" y="143178"/>
                </a:cubicBezTo>
                <a:cubicBezTo>
                  <a:pt x="275077" y="178762"/>
                  <a:pt x="292610" y="212664"/>
                  <a:pt x="316613" y="242684"/>
                </a:cubicBezTo>
                <a:cubicBezTo>
                  <a:pt x="350644" y="285191"/>
                  <a:pt x="393280" y="312816"/>
                  <a:pt x="448403" y="318898"/>
                </a:cubicBezTo>
                <a:close/>
              </a:path>
            </a:pathLst>
          </a:custGeom>
          <a:solidFill>
            <a:schemeClr val="accent4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0" name="Freeform: Shape 339">
            <a:extLst>
              <a:ext uri="{FF2B5EF4-FFF2-40B4-BE49-F238E27FC236}">
                <a16:creationId xmlns:a16="http://schemas.microsoft.com/office/drawing/2014/main" id="{6A6B2DCF-8186-4EDA-B8E2-B3DB16E51EE7}"/>
              </a:ext>
            </a:extLst>
          </p:cNvPr>
          <p:cNvSpPr/>
          <p:nvPr/>
        </p:nvSpPr>
        <p:spPr>
          <a:xfrm>
            <a:off x="5786551" y="1562395"/>
            <a:ext cx="631821" cy="1080046"/>
          </a:xfrm>
          <a:custGeom>
            <a:avLst/>
            <a:gdLst>
              <a:gd name="connsiteX0" fmla="*/ 524853 w 580827"/>
              <a:gd name="connsiteY0" fmla="*/ 182934 h 992876"/>
              <a:gd name="connsiteX1" fmla="*/ 553449 w 580827"/>
              <a:gd name="connsiteY1" fmla="*/ 215477 h 992876"/>
              <a:gd name="connsiteX2" fmla="*/ 566907 w 580827"/>
              <a:gd name="connsiteY2" fmla="*/ 259730 h 992876"/>
              <a:gd name="connsiteX3" fmla="*/ 580817 w 580827"/>
              <a:gd name="connsiteY3" fmla="*/ 303337 h 992876"/>
              <a:gd name="connsiteX4" fmla="*/ 579717 w 580827"/>
              <a:gd name="connsiteY4" fmla="*/ 882061 h 992876"/>
              <a:gd name="connsiteX5" fmla="*/ 458602 w 580827"/>
              <a:gd name="connsiteY5" fmla="*/ 990690 h 992876"/>
              <a:gd name="connsiteX6" fmla="*/ 426836 w 580827"/>
              <a:gd name="connsiteY6" fmla="*/ 950124 h 992876"/>
              <a:gd name="connsiteX7" fmla="*/ 426641 w 580827"/>
              <a:gd name="connsiteY7" fmla="*/ 413518 h 992876"/>
              <a:gd name="connsiteX8" fmla="*/ 408267 w 580827"/>
              <a:gd name="connsiteY8" fmla="*/ 374181 h 992876"/>
              <a:gd name="connsiteX9" fmla="*/ 384976 w 580827"/>
              <a:gd name="connsiteY9" fmla="*/ 410477 h 992876"/>
              <a:gd name="connsiteX10" fmla="*/ 381159 w 580827"/>
              <a:gd name="connsiteY10" fmla="*/ 935437 h 992876"/>
              <a:gd name="connsiteX11" fmla="*/ 381094 w 580827"/>
              <a:gd name="connsiteY11" fmla="*/ 981696 h 992876"/>
              <a:gd name="connsiteX12" fmla="*/ 333476 w 580827"/>
              <a:gd name="connsiteY12" fmla="*/ 889114 h 992876"/>
              <a:gd name="connsiteX13" fmla="*/ 331794 w 580827"/>
              <a:gd name="connsiteY13" fmla="*/ 747554 h 992876"/>
              <a:gd name="connsiteX14" fmla="*/ 334770 w 580827"/>
              <a:gd name="connsiteY14" fmla="*/ 303013 h 992876"/>
              <a:gd name="connsiteX15" fmla="*/ 355668 w 580827"/>
              <a:gd name="connsiteY15" fmla="*/ 263806 h 992876"/>
              <a:gd name="connsiteX16" fmla="*/ 362461 w 580827"/>
              <a:gd name="connsiteY16" fmla="*/ 230099 h 992876"/>
              <a:gd name="connsiteX17" fmla="*/ 409949 w 580827"/>
              <a:gd name="connsiteY17" fmla="*/ 183128 h 992876"/>
              <a:gd name="connsiteX18" fmla="*/ 524853 w 580827"/>
              <a:gd name="connsiteY18" fmla="*/ 182934 h 992876"/>
              <a:gd name="connsiteX19" fmla="*/ 131223 w 580827"/>
              <a:gd name="connsiteY19" fmla="*/ 8 h 992876"/>
              <a:gd name="connsiteX20" fmla="*/ 184024 w 580827"/>
              <a:gd name="connsiteY20" fmla="*/ 484 h 992876"/>
              <a:gd name="connsiteX21" fmla="*/ 197546 w 580827"/>
              <a:gd name="connsiteY21" fmla="*/ 15041 h 992876"/>
              <a:gd name="connsiteX22" fmla="*/ 176648 w 580827"/>
              <a:gd name="connsiteY22" fmla="*/ 28434 h 992876"/>
              <a:gd name="connsiteX23" fmla="*/ 134530 w 580827"/>
              <a:gd name="connsiteY23" fmla="*/ 44802 h 992876"/>
              <a:gd name="connsiteX24" fmla="*/ 150187 w 580827"/>
              <a:gd name="connsiteY24" fmla="*/ 63630 h 992876"/>
              <a:gd name="connsiteX25" fmla="*/ 184412 w 580827"/>
              <a:gd name="connsiteY25" fmla="*/ 65894 h 992876"/>
              <a:gd name="connsiteX26" fmla="*/ 203110 w 580827"/>
              <a:gd name="connsiteY26" fmla="*/ 80581 h 992876"/>
              <a:gd name="connsiteX27" fmla="*/ 185253 w 580827"/>
              <a:gd name="connsiteY27" fmla="*/ 96755 h 992876"/>
              <a:gd name="connsiteX28" fmla="*/ 150834 w 580827"/>
              <a:gd name="connsiteY28" fmla="*/ 96496 h 992876"/>
              <a:gd name="connsiteX29" fmla="*/ 134595 w 580827"/>
              <a:gd name="connsiteY29" fmla="*/ 111765 h 992876"/>
              <a:gd name="connsiteX30" fmla="*/ 148828 w 580827"/>
              <a:gd name="connsiteY30" fmla="*/ 129557 h 992876"/>
              <a:gd name="connsiteX31" fmla="*/ 183183 w 580827"/>
              <a:gd name="connsiteY31" fmla="*/ 131886 h 992876"/>
              <a:gd name="connsiteX32" fmla="*/ 202787 w 580827"/>
              <a:gd name="connsiteY32" fmla="*/ 144632 h 992876"/>
              <a:gd name="connsiteX33" fmla="*/ 183959 w 580827"/>
              <a:gd name="connsiteY33" fmla="*/ 159383 h 992876"/>
              <a:gd name="connsiteX34" fmla="*/ 160991 w 580827"/>
              <a:gd name="connsiteY34" fmla="*/ 158995 h 992876"/>
              <a:gd name="connsiteX35" fmla="*/ 134530 w 580827"/>
              <a:gd name="connsiteY35" fmla="*/ 175234 h 992876"/>
              <a:gd name="connsiteX36" fmla="*/ 161509 w 580827"/>
              <a:gd name="connsiteY36" fmla="*/ 193349 h 992876"/>
              <a:gd name="connsiteX37" fmla="*/ 180595 w 580827"/>
              <a:gd name="connsiteY37" fmla="*/ 193608 h 992876"/>
              <a:gd name="connsiteX38" fmla="*/ 202787 w 580827"/>
              <a:gd name="connsiteY38" fmla="*/ 209200 h 992876"/>
              <a:gd name="connsiteX39" fmla="*/ 181760 w 580827"/>
              <a:gd name="connsiteY39" fmla="*/ 226345 h 992876"/>
              <a:gd name="connsiteX40" fmla="*/ 154975 w 580827"/>
              <a:gd name="connsiteY40" fmla="*/ 226410 h 992876"/>
              <a:gd name="connsiteX41" fmla="*/ 134530 w 580827"/>
              <a:gd name="connsiteY41" fmla="*/ 241032 h 992876"/>
              <a:gd name="connsiteX42" fmla="*/ 152322 w 580827"/>
              <a:gd name="connsiteY42" fmla="*/ 260118 h 992876"/>
              <a:gd name="connsiteX43" fmla="*/ 175225 w 580827"/>
              <a:gd name="connsiteY43" fmla="*/ 261024 h 992876"/>
              <a:gd name="connsiteX44" fmla="*/ 200910 w 580827"/>
              <a:gd name="connsiteY44" fmla="*/ 274998 h 992876"/>
              <a:gd name="connsiteX45" fmla="*/ 173543 w 580827"/>
              <a:gd name="connsiteY45" fmla="*/ 292273 h 992876"/>
              <a:gd name="connsiteX46" fmla="*/ 154392 w 580827"/>
              <a:gd name="connsiteY46" fmla="*/ 292273 h 992876"/>
              <a:gd name="connsiteX47" fmla="*/ 134401 w 580827"/>
              <a:gd name="connsiteY47" fmla="*/ 307995 h 992876"/>
              <a:gd name="connsiteX48" fmla="*/ 152516 w 580827"/>
              <a:gd name="connsiteY48" fmla="*/ 327016 h 992876"/>
              <a:gd name="connsiteX49" fmla="*/ 167720 w 580827"/>
              <a:gd name="connsiteY49" fmla="*/ 328309 h 992876"/>
              <a:gd name="connsiteX50" fmla="*/ 201946 w 580827"/>
              <a:gd name="connsiteY50" fmla="*/ 345131 h 992876"/>
              <a:gd name="connsiteX51" fmla="*/ 164356 w 580827"/>
              <a:gd name="connsiteY51" fmla="*/ 358847 h 992876"/>
              <a:gd name="connsiteX52" fmla="*/ 134206 w 580827"/>
              <a:gd name="connsiteY52" fmla="*/ 387508 h 992876"/>
              <a:gd name="connsiteX53" fmla="*/ 134401 w 580827"/>
              <a:gd name="connsiteY53" fmla="*/ 517811 h 992876"/>
              <a:gd name="connsiteX54" fmla="*/ 159309 w 580827"/>
              <a:gd name="connsiteY54" fmla="*/ 544466 h 992876"/>
              <a:gd name="connsiteX55" fmla="*/ 235653 w 580827"/>
              <a:gd name="connsiteY55" fmla="*/ 550353 h 992876"/>
              <a:gd name="connsiteX56" fmla="*/ 240505 w 580827"/>
              <a:gd name="connsiteY56" fmla="*/ 628121 h 992876"/>
              <a:gd name="connsiteX57" fmla="*/ 242511 w 580827"/>
              <a:gd name="connsiteY57" fmla="*/ 881026 h 992876"/>
              <a:gd name="connsiteX58" fmla="*/ 180271 w 580827"/>
              <a:gd name="connsiteY58" fmla="*/ 987842 h 992876"/>
              <a:gd name="connsiteX59" fmla="*/ 41623 w 580827"/>
              <a:gd name="connsiteY59" fmla="*/ 989201 h 992876"/>
              <a:gd name="connsiteX60" fmla="*/ 1963 w 580827"/>
              <a:gd name="connsiteY60" fmla="*/ 899852 h 992876"/>
              <a:gd name="connsiteX61" fmla="*/ 7140 w 580827"/>
              <a:gd name="connsiteY61" fmla="*/ 566528 h 992876"/>
              <a:gd name="connsiteX62" fmla="*/ 32113 w 580827"/>
              <a:gd name="connsiteY62" fmla="*/ 543237 h 992876"/>
              <a:gd name="connsiteX63" fmla="*/ 50487 w 580827"/>
              <a:gd name="connsiteY63" fmla="*/ 568081 h 992876"/>
              <a:gd name="connsiteX64" fmla="*/ 50811 w 580827"/>
              <a:gd name="connsiteY64" fmla="*/ 878632 h 992876"/>
              <a:gd name="connsiteX65" fmla="*/ 66079 w 580827"/>
              <a:gd name="connsiteY65" fmla="*/ 910010 h 992876"/>
              <a:gd name="connsiteX66" fmla="*/ 82771 w 580827"/>
              <a:gd name="connsiteY66" fmla="*/ 879796 h 992876"/>
              <a:gd name="connsiteX67" fmla="*/ 92735 w 580827"/>
              <a:gd name="connsiteY67" fmla="*/ 389191 h 992876"/>
              <a:gd name="connsiteX68" fmla="*/ 65950 w 580827"/>
              <a:gd name="connsiteY68" fmla="*/ 359235 h 992876"/>
              <a:gd name="connsiteX69" fmla="*/ 36448 w 580827"/>
              <a:gd name="connsiteY69" fmla="*/ 344031 h 992876"/>
              <a:gd name="connsiteX70" fmla="*/ 64462 w 580827"/>
              <a:gd name="connsiteY70" fmla="*/ 327792 h 992876"/>
              <a:gd name="connsiteX71" fmla="*/ 92929 w 580827"/>
              <a:gd name="connsiteY71" fmla="*/ 309612 h 992876"/>
              <a:gd name="connsiteX72" fmla="*/ 62133 w 580827"/>
              <a:gd name="connsiteY72" fmla="*/ 291884 h 992876"/>
              <a:gd name="connsiteX73" fmla="*/ 36254 w 580827"/>
              <a:gd name="connsiteY73" fmla="*/ 277975 h 992876"/>
              <a:gd name="connsiteX74" fmla="*/ 63491 w 580827"/>
              <a:gd name="connsiteY74" fmla="*/ 259859 h 992876"/>
              <a:gd name="connsiteX75" fmla="*/ 92800 w 580827"/>
              <a:gd name="connsiteY75" fmla="*/ 243296 h 992876"/>
              <a:gd name="connsiteX76" fmla="*/ 62262 w 580827"/>
              <a:gd name="connsiteY76" fmla="*/ 225763 h 992876"/>
              <a:gd name="connsiteX77" fmla="*/ 35930 w 580827"/>
              <a:gd name="connsiteY77" fmla="*/ 211529 h 992876"/>
              <a:gd name="connsiteX78" fmla="*/ 63815 w 580827"/>
              <a:gd name="connsiteY78" fmla="*/ 193155 h 992876"/>
              <a:gd name="connsiteX79" fmla="*/ 92865 w 580827"/>
              <a:gd name="connsiteY79" fmla="*/ 175752 h 992876"/>
              <a:gd name="connsiteX80" fmla="*/ 61809 w 580827"/>
              <a:gd name="connsiteY80" fmla="*/ 159189 h 992876"/>
              <a:gd name="connsiteX81" fmla="*/ 37871 w 580827"/>
              <a:gd name="connsiteY81" fmla="*/ 147479 h 992876"/>
              <a:gd name="connsiteX82" fmla="*/ 62327 w 580827"/>
              <a:gd name="connsiteY82" fmla="*/ 128845 h 992876"/>
              <a:gd name="connsiteX83" fmla="*/ 92735 w 580827"/>
              <a:gd name="connsiteY83" fmla="*/ 114029 h 992876"/>
              <a:gd name="connsiteX84" fmla="*/ 59739 w 580827"/>
              <a:gd name="connsiteY84" fmla="*/ 94749 h 992876"/>
              <a:gd name="connsiteX85" fmla="*/ 36706 w 580827"/>
              <a:gd name="connsiteY85" fmla="*/ 81486 h 992876"/>
              <a:gd name="connsiteX86" fmla="*/ 61874 w 580827"/>
              <a:gd name="connsiteY86" fmla="*/ 64600 h 992876"/>
              <a:gd name="connsiteX87" fmla="*/ 92476 w 580827"/>
              <a:gd name="connsiteY87" fmla="*/ 50367 h 992876"/>
              <a:gd name="connsiteX88" fmla="*/ 57216 w 580827"/>
              <a:gd name="connsiteY88" fmla="*/ 29922 h 992876"/>
              <a:gd name="connsiteX89" fmla="*/ 35801 w 580827"/>
              <a:gd name="connsiteY89" fmla="*/ 12065 h 992876"/>
              <a:gd name="connsiteX90" fmla="*/ 58186 w 580827"/>
              <a:gd name="connsiteY90" fmla="*/ 549 h 992876"/>
              <a:gd name="connsiteX91" fmla="*/ 131223 w 580827"/>
              <a:gd name="connsiteY91" fmla="*/ 8 h 99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80827" h="992876">
                <a:moveTo>
                  <a:pt x="524853" y="182934"/>
                </a:moveTo>
                <a:cubicBezTo>
                  <a:pt x="544651" y="182351"/>
                  <a:pt x="552738" y="187592"/>
                  <a:pt x="553449" y="215477"/>
                </a:cubicBezTo>
                <a:cubicBezTo>
                  <a:pt x="551509" y="240450"/>
                  <a:pt x="548338" y="258825"/>
                  <a:pt x="566907" y="259730"/>
                </a:cubicBezTo>
                <a:cubicBezTo>
                  <a:pt x="579200" y="260312"/>
                  <a:pt x="580817" y="286451"/>
                  <a:pt x="580817" y="303337"/>
                </a:cubicBezTo>
                <a:cubicBezTo>
                  <a:pt x="580817" y="496267"/>
                  <a:pt x="581011" y="689197"/>
                  <a:pt x="579717" y="882061"/>
                </a:cubicBezTo>
                <a:cubicBezTo>
                  <a:pt x="579135" y="962029"/>
                  <a:pt x="530094" y="1003112"/>
                  <a:pt x="458602" y="990690"/>
                </a:cubicBezTo>
                <a:cubicBezTo>
                  <a:pt x="432529" y="986161"/>
                  <a:pt x="426706" y="974709"/>
                  <a:pt x="426836" y="950124"/>
                </a:cubicBezTo>
                <a:cubicBezTo>
                  <a:pt x="427806" y="771233"/>
                  <a:pt x="427677" y="592408"/>
                  <a:pt x="426641" y="413518"/>
                </a:cubicBezTo>
                <a:cubicBezTo>
                  <a:pt x="426577" y="400061"/>
                  <a:pt x="441781" y="375928"/>
                  <a:pt x="408267" y="374181"/>
                </a:cubicBezTo>
                <a:cubicBezTo>
                  <a:pt x="376177" y="372499"/>
                  <a:pt x="385752" y="395661"/>
                  <a:pt x="384976" y="410477"/>
                </a:cubicBezTo>
                <a:cubicBezTo>
                  <a:pt x="376371" y="585420"/>
                  <a:pt x="382582" y="760429"/>
                  <a:pt x="381159" y="935437"/>
                </a:cubicBezTo>
                <a:cubicBezTo>
                  <a:pt x="381029" y="947989"/>
                  <a:pt x="381094" y="960475"/>
                  <a:pt x="381094" y="981696"/>
                </a:cubicBezTo>
                <a:cubicBezTo>
                  <a:pt x="345445" y="953618"/>
                  <a:pt x="338134" y="921851"/>
                  <a:pt x="333476" y="889114"/>
                </a:cubicBezTo>
                <a:cubicBezTo>
                  <a:pt x="326747" y="842013"/>
                  <a:pt x="331276" y="794783"/>
                  <a:pt x="331794" y="747554"/>
                </a:cubicBezTo>
                <a:cubicBezTo>
                  <a:pt x="333411" y="599395"/>
                  <a:pt x="333476" y="451172"/>
                  <a:pt x="334770" y="303013"/>
                </a:cubicBezTo>
                <a:cubicBezTo>
                  <a:pt x="334899" y="287615"/>
                  <a:pt x="325195" y="267300"/>
                  <a:pt x="355668" y="263806"/>
                </a:cubicBezTo>
                <a:cubicBezTo>
                  <a:pt x="370030" y="262124"/>
                  <a:pt x="362073" y="260442"/>
                  <a:pt x="362461" y="230099"/>
                </a:cubicBezTo>
                <a:cubicBezTo>
                  <a:pt x="362979" y="191215"/>
                  <a:pt x="372036" y="179764"/>
                  <a:pt x="409949" y="183128"/>
                </a:cubicBezTo>
                <a:cubicBezTo>
                  <a:pt x="447927" y="186492"/>
                  <a:pt x="486552" y="184098"/>
                  <a:pt x="524853" y="182934"/>
                </a:cubicBezTo>
                <a:close/>
                <a:moveTo>
                  <a:pt x="131223" y="8"/>
                </a:moveTo>
                <a:cubicBezTo>
                  <a:pt x="153164" y="-33"/>
                  <a:pt x="171732" y="96"/>
                  <a:pt x="184024" y="484"/>
                </a:cubicBezTo>
                <a:cubicBezTo>
                  <a:pt x="193987" y="743"/>
                  <a:pt x="198193" y="5660"/>
                  <a:pt x="197546" y="15041"/>
                </a:cubicBezTo>
                <a:cubicBezTo>
                  <a:pt x="196317" y="25069"/>
                  <a:pt x="191076" y="28693"/>
                  <a:pt x="176648" y="28434"/>
                </a:cubicBezTo>
                <a:cubicBezTo>
                  <a:pt x="142682" y="27851"/>
                  <a:pt x="135177" y="30892"/>
                  <a:pt x="134530" y="44802"/>
                </a:cubicBezTo>
                <a:cubicBezTo>
                  <a:pt x="134012" y="56901"/>
                  <a:pt x="137183" y="62659"/>
                  <a:pt x="150187" y="63630"/>
                </a:cubicBezTo>
                <a:cubicBezTo>
                  <a:pt x="161574" y="64471"/>
                  <a:pt x="173025" y="65053"/>
                  <a:pt x="184412" y="65894"/>
                </a:cubicBezTo>
                <a:cubicBezTo>
                  <a:pt x="193923" y="66606"/>
                  <a:pt x="202981" y="69064"/>
                  <a:pt x="203110" y="80581"/>
                </a:cubicBezTo>
                <a:cubicBezTo>
                  <a:pt x="203240" y="91644"/>
                  <a:pt x="194635" y="96043"/>
                  <a:pt x="185253" y="96755"/>
                </a:cubicBezTo>
                <a:cubicBezTo>
                  <a:pt x="173866" y="97596"/>
                  <a:pt x="162350" y="96690"/>
                  <a:pt x="150834" y="96496"/>
                </a:cubicBezTo>
                <a:cubicBezTo>
                  <a:pt x="140418" y="96302"/>
                  <a:pt x="134206" y="99472"/>
                  <a:pt x="134595" y="111765"/>
                </a:cubicBezTo>
                <a:cubicBezTo>
                  <a:pt x="134918" y="122052"/>
                  <a:pt x="136859" y="129104"/>
                  <a:pt x="148828" y="129557"/>
                </a:cubicBezTo>
                <a:cubicBezTo>
                  <a:pt x="160280" y="129945"/>
                  <a:pt x="171731" y="130657"/>
                  <a:pt x="183183" y="131886"/>
                </a:cubicBezTo>
                <a:cubicBezTo>
                  <a:pt x="191723" y="132792"/>
                  <a:pt x="202851" y="132016"/>
                  <a:pt x="202787" y="144632"/>
                </a:cubicBezTo>
                <a:cubicBezTo>
                  <a:pt x="202722" y="155824"/>
                  <a:pt x="193405" y="158865"/>
                  <a:pt x="183959" y="159383"/>
                </a:cubicBezTo>
                <a:cubicBezTo>
                  <a:pt x="176325" y="159836"/>
                  <a:pt x="168626" y="158606"/>
                  <a:pt x="160991" y="158995"/>
                </a:cubicBezTo>
                <a:cubicBezTo>
                  <a:pt x="149475" y="159577"/>
                  <a:pt x="134336" y="153431"/>
                  <a:pt x="134530" y="175234"/>
                </a:cubicBezTo>
                <a:cubicBezTo>
                  <a:pt x="134724" y="195937"/>
                  <a:pt x="150446" y="190956"/>
                  <a:pt x="161509" y="193349"/>
                </a:cubicBezTo>
                <a:cubicBezTo>
                  <a:pt x="167591" y="194643"/>
                  <a:pt x="174255" y="193155"/>
                  <a:pt x="180595" y="193608"/>
                </a:cubicBezTo>
                <a:cubicBezTo>
                  <a:pt x="190947" y="194385"/>
                  <a:pt x="202398" y="195484"/>
                  <a:pt x="202787" y="209200"/>
                </a:cubicBezTo>
                <a:cubicBezTo>
                  <a:pt x="203110" y="222593"/>
                  <a:pt x="192370" y="225504"/>
                  <a:pt x="181760" y="226345"/>
                </a:cubicBezTo>
                <a:cubicBezTo>
                  <a:pt x="172896" y="227057"/>
                  <a:pt x="163903" y="226281"/>
                  <a:pt x="154975" y="226410"/>
                </a:cubicBezTo>
                <a:cubicBezTo>
                  <a:pt x="144817" y="226475"/>
                  <a:pt x="134530" y="224728"/>
                  <a:pt x="134530" y="241032"/>
                </a:cubicBezTo>
                <a:cubicBezTo>
                  <a:pt x="134530" y="254489"/>
                  <a:pt x="140482" y="259406"/>
                  <a:pt x="152322" y="260118"/>
                </a:cubicBezTo>
                <a:cubicBezTo>
                  <a:pt x="159956" y="260636"/>
                  <a:pt x="167656" y="260376"/>
                  <a:pt x="175225" y="261024"/>
                </a:cubicBezTo>
                <a:cubicBezTo>
                  <a:pt x="185771" y="261994"/>
                  <a:pt x="200457" y="256753"/>
                  <a:pt x="200910" y="274998"/>
                </a:cubicBezTo>
                <a:cubicBezTo>
                  <a:pt x="201428" y="294925"/>
                  <a:pt x="185771" y="291561"/>
                  <a:pt x="173543" y="292273"/>
                </a:cubicBezTo>
                <a:cubicBezTo>
                  <a:pt x="167203" y="292596"/>
                  <a:pt x="160798" y="292273"/>
                  <a:pt x="154392" y="292273"/>
                </a:cubicBezTo>
                <a:cubicBezTo>
                  <a:pt x="143652" y="292273"/>
                  <a:pt x="134724" y="292402"/>
                  <a:pt x="134401" y="307995"/>
                </a:cubicBezTo>
                <a:cubicBezTo>
                  <a:pt x="134077" y="322293"/>
                  <a:pt x="141970" y="325204"/>
                  <a:pt x="152516" y="327016"/>
                </a:cubicBezTo>
                <a:cubicBezTo>
                  <a:pt x="157498" y="327857"/>
                  <a:pt x="162674" y="327663"/>
                  <a:pt x="167720" y="328309"/>
                </a:cubicBezTo>
                <a:cubicBezTo>
                  <a:pt x="181307" y="330121"/>
                  <a:pt x="203886" y="321128"/>
                  <a:pt x="201946" y="345131"/>
                </a:cubicBezTo>
                <a:cubicBezTo>
                  <a:pt x="200199" y="366740"/>
                  <a:pt x="178331" y="360270"/>
                  <a:pt x="164356" y="358847"/>
                </a:cubicBezTo>
                <a:cubicBezTo>
                  <a:pt x="141517" y="356518"/>
                  <a:pt x="132977" y="362923"/>
                  <a:pt x="134206" y="387508"/>
                </a:cubicBezTo>
                <a:cubicBezTo>
                  <a:pt x="136342" y="430856"/>
                  <a:pt x="135695" y="474398"/>
                  <a:pt x="134401" y="517811"/>
                </a:cubicBezTo>
                <a:cubicBezTo>
                  <a:pt x="133818" y="537026"/>
                  <a:pt x="138541" y="544531"/>
                  <a:pt x="159309" y="544466"/>
                </a:cubicBezTo>
                <a:cubicBezTo>
                  <a:pt x="185577" y="544401"/>
                  <a:pt x="221355" y="531720"/>
                  <a:pt x="235653" y="550353"/>
                </a:cubicBezTo>
                <a:cubicBezTo>
                  <a:pt x="248787" y="567499"/>
                  <a:pt x="240182" y="601530"/>
                  <a:pt x="240505" y="628121"/>
                </a:cubicBezTo>
                <a:cubicBezTo>
                  <a:pt x="241541" y="712422"/>
                  <a:pt x="244711" y="796789"/>
                  <a:pt x="242511" y="881026"/>
                </a:cubicBezTo>
                <a:cubicBezTo>
                  <a:pt x="240053" y="974320"/>
                  <a:pt x="240053" y="974320"/>
                  <a:pt x="180271" y="987842"/>
                </a:cubicBezTo>
                <a:cubicBezTo>
                  <a:pt x="162997" y="991724"/>
                  <a:pt x="95323" y="991789"/>
                  <a:pt x="41623" y="989201"/>
                </a:cubicBezTo>
                <a:cubicBezTo>
                  <a:pt x="23" y="990948"/>
                  <a:pt x="4940" y="952194"/>
                  <a:pt x="1963" y="899852"/>
                </a:cubicBezTo>
                <a:cubicBezTo>
                  <a:pt x="-4377" y="788637"/>
                  <a:pt x="6622" y="677679"/>
                  <a:pt x="7140" y="566528"/>
                </a:cubicBezTo>
                <a:cubicBezTo>
                  <a:pt x="7204" y="547507"/>
                  <a:pt x="14644" y="543495"/>
                  <a:pt x="32113" y="543237"/>
                </a:cubicBezTo>
                <a:cubicBezTo>
                  <a:pt x="52493" y="542978"/>
                  <a:pt x="50552" y="555077"/>
                  <a:pt x="50487" y="568081"/>
                </a:cubicBezTo>
                <a:cubicBezTo>
                  <a:pt x="50422" y="671598"/>
                  <a:pt x="50164" y="775115"/>
                  <a:pt x="50811" y="878632"/>
                </a:cubicBezTo>
                <a:cubicBezTo>
                  <a:pt x="50875" y="890277"/>
                  <a:pt x="41688" y="909234"/>
                  <a:pt x="66079" y="910010"/>
                </a:cubicBezTo>
                <a:cubicBezTo>
                  <a:pt x="90794" y="910852"/>
                  <a:pt x="82513" y="891118"/>
                  <a:pt x="82771" y="879796"/>
                </a:cubicBezTo>
                <a:cubicBezTo>
                  <a:pt x="86459" y="716304"/>
                  <a:pt x="89112" y="552747"/>
                  <a:pt x="92735" y="389191"/>
                </a:cubicBezTo>
                <a:cubicBezTo>
                  <a:pt x="93188" y="368875"/>
                  <a:pt x="89306" y="357230"/>
                  <a:pt x="65950" y="359235"/>
                </a:cubicBezTo>
                <a:cubicBezTo>
                  <a:pt x="53787" y="360270"/>
                  <a:pt x="37289" y="362211"/>
                  <a:pt x="36448" y="344031"/>
                </a:cubicBezTo>
                <a:cubicBezTo>
                  <a:pt x="35542" y="324686"/>
                  <a:pt x="52169" y="328116"/>
                  <a:pt x="64462" y="327792"/>
                </a:cubicBezTo>
                <a:cubicBezTo>
                  <a:pt x="77725" y="327468"/>
                  <a:pt x="94482" y="333550"/>
                  <a:pt x="92929" y="309612"/>
                </a:cubicBezTo>
                <a:cubicBezTo>
                  <a:pt x="91506" y="287615"/>
                  <a:pt x="75784" y="292273"/>
                  <a:pt x="62133" y="291884"/>
                </a:cubicBezTo>
                <a:cubicBezTo>
                  <a:pt x="51393" y="291561"/>
                  <a:pt x="36577" y="295637"/>
                  <a:pt x="36254" y="277975"/>
                </a:cubicBezTo>
                <a:cubicBezTo>
                  <a:pt x="35865" y="259471"/>
                  <a:pt x="50293" y="260376"/>
                  <a:pt x="63491" y="259859"/>
                </a:cubicBezTo>
                <a:cubicBezTo>
                  <a:pt x="75719" y="259341"/>
                  <a:pt x="93900" y="268335"/>
                  <a:pt x="92800" y="243296"/>
                </a:cubicBezTo>
                <a:cubicBezTo>
                  <a:pt x="91829" y="220911"/>
                  <a:pt x="75784" y="225893"/>
                  <a:pt x="62262" y="225763"/>
                </a:cubicBezTo>
                <a:cubicBezTo>
                  <a:pt x="50875" y="225634"/>
                  <a:pt x="36254" y="227510"/>
                  <a:pt x="35930" y="211529"/>
                </a:cubicBezTo>
                <a:cubicBezTo>
                  <a:pt x="35607" y="194190"/>
                  <a:pt x="50746" y="194061"/>
                  <a:pt x="63815" y="193155"/>
                </a:cubicBezTo>
                <a:cubicBezTo>
                  <a:pt x="78178" y="190956"/>
                  <a:pt x="94288" y="200660"/>
                  <a:pt x="92865" y="175752"/>
                </a:cubicBezTo>
                <a:cubicBezTo>
                  <a:pt x="91506" y="152719"/>
                  <a:pt x="74684" y="159512"/>
                  <a:pt x="61809" y="159189"/>
                </a:cubicBezTo>
                <a:cubicBezTo>
                  <a:pt x="51652" y="158930"/>
                  <a:pt x="38195" y="160483"/>
                  <a:pt x="37871" y="147479"/>
                </a:cubicBezTo>
                <a:cubicBezTo>
                  <a:pt x="37483" y="134280"/>
                  <a:pt x="49452" y="130269"/>
                  <a:pt x="62327" y="128845"/>
                </a:cubicBezTo>
                <a:cubicBezTo>
                  <a:pt x="73584" y="127616"/>
                  <a:pt x="93123" y="135121"/>
                  <a:pt x="92735" y="114029"/>
                </a:cubicBezTo>
                <a:cubicBezTo>
                  <a:pt x="92282" y="89962"/>
                  <a:pt x="74814" y="93455"/>
                  <a:pt x="59739" y="94749"/>
                </a:cubicBezTo>
                <a:cubicBezTo>
                  <a:pt x="48352" y="95720"/>
                  <a:pt x="37742" y="94555"/>
                  <a:pt x="36706" y="81486"/>
                </a:cubicBezTo>
                <a:cubicBezTo>
                  <a:pt x="35413" y="64859"/>
                  <a:pt x="50099" y="64600"/>
                  <a:pt x="61874" y="64600"/>
                </a:cubicBezTo>
                <a:cubicBezTo>
                  <a:pt x="75913" y="64536"/>
                  <a:pt x="91894" y="69388"/>
                  <a:pt x="92476" y="50367"/>
                </a:cubicBezTo>
                <a:cubicBezTo>
                  <a:pt x="93900" y="22287"/>
                  <a:pt x="72290" y="30116"/>
                  <a:pt x="57216" y="29922"/>
                </a:cubicBezTo>
                <a:cubicBezTo>
                  <a:pt x="44341" y="29728"/>
                  <a:pt x="36254" y="29275"/>
                  <a:pt x="35801" y="12065"/>
                </a:cubicBezTo>
                <a:cubicBezTo>
                  <a:pt x="35413" y="-680"/>
                  <a:pt x="44405" y="549"/>
                  <a:pt x="58186" y="549"/>
                </a:cubicBezTo>
                <a:cubicBezTo>
                  <a:pt x="83969" y="258"/>
                  <a:pt x="109282" y="48"/>
                  <a:pt x="131223" y="8"/>
                </a:cubicBezTo>
                <a:close/>
              </a:path>
            </a:pathLst>
          </a:custGeom>
          <a:solidFill>
            <a:schemeClr val="accent3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1" name="Freeform: Shape 340">
            <a:extLst>
              <a:ext uri="{FF2B5EF4-FFF2-40B4-BE49-F238E27FC236}">
                <a16:creationId xmlns:a16="http://schemas.microsoft.com/office/drawing/2014/main" id="{EED940C3-1DEB-4F9E-BB44-5896F1F38990}"/>
              </a:ext>
            </a:extLst>
          </p:cNvPr>
          <p:cNvSpPr/>
          <p:nvPr/>
        </p:nvSpPr>
        <p:spPr>
          <a:xfrm>
            <a:off x="2146520" y="1433592"/>
            <a:ext cx="365957" cy="1096857"/>
          </a:xfrm>
          <a:custGeom>
            <a:avLst/>
            <a:gdLst>
              <a:gd name="connsiteX0" fmla="*/ 194767 w 252405"/>
              <a:gd name="connsiteY0" fmla="*/ 448811 h 756515"/>
              <a:gd name="connsiteX1" fmla="*/ 251637 w 252405"/>
              <a:gd name="connsiteY1" fmla="*/ 497852 h 756515"/>
              <a:gd name="connsiteX2" fmla="*/ 249049 w 252405"/>
              <a:gd name="connsiteY2" fmla="*/ 715626 h 756515"/>
              <a:gd name="connsiteX3" fmla="*/ 217153 w 252405"/>
              <a:gd name="connsiteY3" fmla="*/ 749851 h 756515"/>
              <a:gd name="connsiteX4" fmla="*/ 30628 w 252405"/>
              <a:gd name="connsiteY4" fmla="*/ 749398 h 756515"/>
              <a:gd name="connsiteX5" fmla="*/ 1385 w 252405"/>
              <a:gd name="connsiteY5" fmla="*/ 717114 h 756515"/>
              <a:gd name="connsiteX6" fmla="*/ 1255 w 252405"/>
              <a:gd name="connsiteY6" fmla="*/ 610038 h 756515"/>
              <a:gd name="connsiteX7" fmla="*/ 349 w 252405"/>
              <a:gd name="connsiteY7" fmla="*/ 609974 h 756515"/>
              <a:gd name="connsiteX8" fmla="*/ 673 w 252405"/>
              <a:gd name="connsiteY8" fmla="*/ 495329 h 756515"/>
              <a:gd name="connsiteX9" fmla="*/ 49520 w 252405"/>
              <a:gd name="connsiteY9" fmla="*/ 450881 h 756515"/>
              <a:gd name="connsiteX10" fmla="*/ 194767 w 252405"/>
              <a:gd name="connsiteY10" fmla="*/ 448811 h 756515"/>
              <a:gd name="connsiteX11" fmla="*/ 184028 w 252405"/>
              <a:gd name="connsiteY11" fmla="*/ 208263 h 756515"/>
              <a:gd name="connsiteX12" fmla="*/ 204278 w 252405"/>
              <a:gd name="connsiteY12" fmla="*/ 225279 h 756515"/>
              <a:gd name="connsiteX13" fmla="*/ 208807 w 252405"/>
              <a:gd name="connsiteY13" fmla="*/ 412127 h 756515"/>
              <a:gd name="connsiteX14" fmla="*/ 164683 w 252405"/>
              <a:gd name="connsiteY14" fmla="*/ 432895 h 756515"/>
              <a:gd name="connsiteX15" fmla="*/ 95909 w 252405"/>
              <a:gd name="connsiteY15" fmla="*/ 413745 h 756515"/>
              <a:gd name="connsiteX16" fmla="*/ 87951 w 252405"/>
              <a:gd name="connsiteY16" fmla="*/ 254458 h 756515"/>
              <a:gd name="connsiteX17" fmla="*/ 76176 w 252405"/>
              <a:gd name="connsiteY17" fmla="*/ 328084 h 756515"/>
              <a:gd name="connsiteX18" fmla="*/ 74817 w 252405"/>
              <a:gd name="connsiteY18" fmla="*/ 415944 h 756515"/>
              <a:gd name="connsiteX19" fmla="*/ 59225 w 252405"/>
              <a:gd name="connsiteY19" fmla="*/ 433154 h 756515"/>
              <a:gd name="connsiteX20" fmla="*/ 44409 w 252405"/>
              <a:gd name="connsiteY20" fmla="*/ 416332 h 756515"/>
              <a:gd name="connsiteX21" fmla="*/ 44538 w 252405"/>
              <a:gd name="connsiteY21" fmla="*/ 240418 h 756515"/>
              <a:gd name="connsiteX22" fmla="*/ 64983 w 252405"/>
              <a:gd name="connsiteY22" fmla="*/ 211110 h 756515"/>
              <a:gd name="connsiteX23" fmla="*/ 184028 w 252405"/>
              <a:gd name="connsiteY23" fmla="*/ 208263 h 756515"/>
              <a:gd name="connsiteX24" fmla="*/ 178204 w 252405"/>
              <a:gd name="connsiteY24" fmla="*/ 0 h 756515"/>
              <a:gd name="connsiteX25" fmla="*/ 178463 w 252405"/>
              <a:gd name="connsiteY25" fmla="*/ 193771 h 756515"/>
              <a:gd name="connsiteX26" fmla="*/ 92609 w 252405"/>
              <a:gd name="connsiteY26" fmla="*/ 193771 h 756515"/>
              <a:gd name="connsiteX27" fmla="*/ 66665 w 252405"/>
              <a:gd name="connsiteY27" fmla="*/ 167180 h 756515"/>
              <a:gd name="connsiteX28" fmla="*/ 129810 w 252405"/>
              <a:gd name="connsiteY28" fmla="*/ 19862 h 756515"/>
              <a:gd name="connsiteX29" fmla="*/ 178204 w 252405"/>
              <a:gd name="connsiteY29" fmla="*/ 0 h 75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52405" h="756515">
                <a:moveTo>
                  <a:pt x="194767" y="448811"/>
                </a:moveTo>
                <a:cubicBezTo>
                  <a:pt x="229640" y="447646"/>
                  <a:pt x="251508" y="459162"/>
                  <a:pt x="251637" y="497852"/>
                </a:cubicBezTo>
                <a:cubicBezTo>
                  <a:pt x="251896" y="570443"/>
                  <a:pt x="254289" y="643099"/>
                  <a:pt x="249049" y="715626"/>
                </a:cubicBezTo>
                <a:cubicBezTo>
                  <a:pt x="247561" y="736265"/>
                  <a:pt x="239732" y="746616"/>
                  <a:pt x="217153" y="749851"/>
                </a:cubicBezTo>
                <a:cubicBezTo>
                  <a:pt x="154784" y="758779"/>
                  <a:pt x="92997" y="758844"/>
                  <a:pt x="30628" y="749398"/>
                </a:cubicBezTo>
                <a:cubicBezTo>
                  <a:pt x="9601" y="746228"/>
                  <a:pt x="1579" y="736006"/>
                  <a:pt x="1385" y="717114"/>
                </a:cubicBezTo>
                <a:cubicBezTo>
                  <a:pt x="996" y="681401"/>
                  <a:pt x="1255" y="645752"/>
                  <a:pt x="1255" y="610038"/>
                </a:cubicBezTo>
                <a:cubicBezTo>
                  <a:pt x="996" y="609974"/>
                  <a:pt x="673" y="609974"/>
                  <a:pt x="349" y="609974"/>
                </a:cubicBezTo>
                <a:cubicBezTo>
                  <a:pt x="349" y="571737"/>
                  <a:pt x="-621" y="533501"/>
                  <a:pt x="673" y="495329"/>
                </a:cubicBezTo>
                <a:cubicBezTo>
                  <a:pt x="1643" y="465115"/>
                  <a:pt x="16524" y="449911"/>
                  <a:pt x="49520" y="450881"/>
                </a:cubicBezTo>
                <a:cubicBezTo>
                  <a:pt x="97914" y="452240"/>
                  <a:pt x="146373" y="450428"/>
                  <a:pt x="194767" y="448811"/>
                </a:cubicBezTo>
                <a:close/>
                <a:moveTo>
                  <a:pt x="184028" y="208263"/>
                </a:moveTo>
                <a:cubicBezTo>
                  <a:pt x="199490" y="208069"/>
                  <a:pt x="205313" y="211692"/>
                  <a:pt x="204278" y="225279"/>
                </a:cubicBezTo>
                <a:cubicBezTo>
                  <a:pt x="204860" y="253293"/>
                  <a:pt x="209454" y="381654"/>
                  <a:pt x="208807" y="412127"/>
                </a:cubicBezTo>
                <a:cubicBezTo>
                  <a:pt x="209454" y="432636"/>
                  <a:pt x="203502" y="433154"/>
                  <a:pt x="164683" y="432895"/>
                </a:cubicBezTo>
                <a:cubicBezTo>
                  <a:pt x="94291" y="433154"/>
                  <a:pt x="96750" y="433154"/>
                  <a:pt x="95909" y="413745"/>
                </a:cubicBezTo>
                <a:cubicBezTo>
                  <a:pt x="94356" y="377578"/>
                  <a:pt x="101538" y="253617"/>
                  <a:pt x="87951" y="254458"/>
                </a:cubicBezTo>
                <a:cubicBezTo>
                  <a:pt x="70029" y="253617"/>
                  <a:pt x="76693" y="303434"/>
                  <a:pt x="76176" y="328084"/>
                </a:cubicBezTo>
                <a:cubicBezTo>
                  <a:pt x="75529" y="357392"/>
                  <a:pt x="75658" y="386636"/>
                  <a:pt x="74817" y="415944"/>
                </a:cubicBezTo>
                <a:cubicBezTo>
                  <a:pt x="74558" y="425196"/>
                  <a:pt x="71647" y="433089"/>
                  <a:pt x="59225" y="433154"/>
                </a:cubicBezTo>
                <a:cubicBezTo>
                  <a:pt x="46932" y="433154"/>
                  <a:pt x="44409" y="426555"/>
                  <a:pt x="44409" y="416332"/>
                </a:cubicBezTo>
                <a:cubicBezTo>
                  <a:pt x="44538" y="357716"/>
                  <a:pt x="44927" y="299035"/>
                  <a:pt x="44538" y="240418"/>
                </a:cubicBezTo>
                <a:cubicBezTo>
                  <a:pt x="44409" y="215574"/>
                  <a:pt x="44409" y="211498"/>
                  <a:pt x="64983" y="211110"/>
                </a:cubicBezTo>
                <a:cubicBezTo>
                  <a:pt x="87757" y="210075"/>
                  <a:pt x="176717" y="208328"/>
                  <a:pt x="184028" y="208263"/>
                </a:cubicBezTo>
                <a:close/>
                <a:moveTo>
                  <a:pt x="178204" y="0"/>
                </a:moveTo>
                <a:cubicBezTo>
                  <a:pt x="178204" y="62110"/>
                  <a:pt x="179822" y="192542"/>
                  <a:pt x="178463" y="193771"/>
                </a:cubicBezTo>
                <a:cubicBezTo>
                  <a:pt x="137898" y="193771"/>
                  <a:pt x="131363" y="193771"/>
                  <a:pt x="92609" y="193771"/>
                </a:cubicBezTo>
                <a:cubicBezTo>
                  <a:pt x="62718" y="193900"/>
                  <a:pt x="69964" y="194353"/>
                  <a:pt x="66665" y="167180"/>
                </a:cubicBezTo>
                <a:cubicBezTo>
                  <a:pt x="65241" y="96918"/>
                  <a:pt x="73976" y="52341"/>
                  <a:pt x="129810" y="19862"/>
                </a:cubicBezTo>
                <a:cubicBezTo>
                  <a:pt x="135310" y="16692"/>
                  <a:pt x="158989" y="3688"/>
                  <a:pt x="178204" y="0"/>
                </a:cubicBezTo>
                <a:close/>
              </a:path>
            </a:pathLst>
          </a:custGeom>
          <a:solidFill>
            <a:schemeClr val="accent2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41" name="TextBox 740">
            <a:extLst>
              <a:ext uri="{FF2B5EF4-FFF2-40B4-BE49-F238E27FC236}">
                <a16:creationId xmlns:a16="http://schemas.microsoft.com/office/drawing/2014/main" id="{F9D2BA3A-41AD-46C8-BAD7-248837DCD69B}"/>
              </a:ext>
            </a:extLst>
          </p:cNvPr>
          <p:cNvSpPr txBox="1"/>
          <p:nvPr/>
        </p:nvSpPr>
        <p:spPr>
          <a:xfrm>
            <a:off x="1039812" y="3352399"/>
            <a:ext cx="2579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42" name="TextBox 741">
            <a:extLst>
              <a:ext uri="{FF2B5EF4-FFF2-40B4-BE49-F238E27FC236}">
                <a16:creationId xmlns:a16="http://schemas.microsoft.com/office/drawing/2014/main" id="{C63C8E18-A23C-4E38-80E9-B1A1EDCC0B9F}"/>
              </a:ext>
            </a:extLst>
          </p:cNvPr>
          <p:cNvSpPr txBox="1"/>
          <p:nvPr/>
        </p:nvSpPr>
        <p:spPr>
          <a:xfrm>
            <a:off x="4812775" y="3348022"/>
            <a:ext cx="2579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743" name="TextBox 742">
            <a:extLst>
              <a:ext uri="{FF2B5EF4-FFF2-40B4-BE49-F238E27FC236}">
                <a16:creationId xmlns:a16="http://schemas.microsoft.com/office/drawing/2014/main" id="{CCB70171-82BE-4AB1-A4FF-30E56F598529}"/>
              </a:ext>
            </a:extLst>
          </p:cNvPr>
          <p:cNvSpPr txBox="1"/>
          <p:nvPr/>
        </p:nvSpPr>
        <p:spPr>
          <a:xfrm>
            <a:off x="8522130" y="3361125"/>
            <a:ext cx="2579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4"/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744" name="TextBox 743">
            <a:extLst>
              <a:ext uri="{FF2B5EF4-FFF2-40B4-BE49-F238E27FC236}">
                <a16:creationId xmlns:a16="http://schemas.microsoft.com/office/drawing/2014/main" id="{323D789D-DD45-45BE-9B15-4A5F785918C9}"/>
              </a:ext>
            </a:extLst>
          </p:cNvPr>
          <p:cNvSpPr txBox="1"/>
          <p:nvPr/>
        </p:nvSpPr>
        <p:spPr>
          <a:xfrm>
            <a:off x="1861445" y="2779834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36</a:t>
            </a:r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45" name="TextBox 744">
            <a:extLst>
              <a:ext uri="{FF2B5EF4-FFF2-40B4-BE49-F238E27FC236}">
                <a16:creationId xmlns:a16="http://schemas.microsoft.com/office/drawing/2014/main" id="{9B43B11B-EE2A-4968-991D-B025517EDF7A}"/>
              </a:ext>
            </a:extLst>
          </p:cNvPr>
          <p:cNvSpPr txBox="1"/>
          <p:nvPr/>
        </p:nvSpPr>
        <p:spPr>
          <a:xfrm>
            <a:off x="5634408" y="2771078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43</a:t>
            </a:r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746" name="TextBox 745">
            <a:extLst>
              <a:ext uri="{FF2B5EF4-FFF2-40B4-BE49-F238E27FC236}">
                <a16:creationId xmlns:a16="http://schemas.microsoft.com/office/drawing/2014/main" id="{B6D4079A-05C5-42D0-92F8-562C06BAE343}"/>
              </a:ext>
            </a:extLst>
          </p:cNvPr>
          <p:cNvSpPr txBox="1"/>
          <p:nvPr/>
        </p:nvSpPr>
        <p:spPr>
          <a:xfrm>
            <a:off x="9343763" y="2797285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58</a:t>
            </a:r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747" name="그룹 13">
            <a:extLst>
              <a:ext uri="{FF2B5EF4-FFF2-40B4-BE49-F238E27FC236}">
                <a16:creationId xmlns:a16="http://schemas.microsoft.com/office/drawing/2014/main" id="{5B5D6111-74FA-4E4C-BE73-4B094383CBB2}"/>
              </a:ext>
            </a:extLst>
          </p:cNvPr>
          <p:cNvGrpSpPr/>
          <p:nvPr/>
        </p:nvGrpSpPr>
        <p:grpSpPr>
          <a:xfrm>
            <a:off x="8642769" y="6121533"/>
            <a:ext cx="2366418" cy="131927"/>
            <a:chOff x="8445975" y="6117821"/>
            <a:chExt cx="2783111" cy="155158"/>
          </a:xfrm>
          <a:solidFill>
            <a:schemeClr val="accent4"/>
          </a:solidFill>
        </p:grpSpPr>
        <p:sp>
          <p:nvSpPr>
            <p:cNvPr id="748" name="Rectangle 16">
              <a:extLst>
                <a:ext uri="{FF2B5EF4-FFF2-40B4-BE49-F238E27FC236}">
                  <a16:creationId xmlns:a16="http://schemas.microsoft.com/office/drawing/2014/main" id="{1C745AF6-2FEB-412E-9FB7-AB1B783A1B64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49" name="Rectangle 16">
              <a:extLst>
                <a:ext uri="{FF2B5EF4-FFF2-40B4-BE49-F238E27FC236}">
                  <a16:creationId xmlns:a16="http://schemas.microsoft.com/office/drawing/2014/main" id="{A728071A-F24F-4A97-8745-320D67BB7736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50" name="Rectangle 16">
              <a:extLst>
                <a:ext uri="{FF2B5EF4-FFF2-40B4-BE49-F238E27FC236}">
                  <a16:creationId xmlns:a16="http://schemas.microsoft.com/office/drawing/2014/main" id="{D6958C17-F25B-4248-AC79-5593969E5360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51" name="Rectangle 16">
              <a:extLst>
                <a:ext uri="{FF2B5EF4-FFF2-40B4-BE49-F238E27FC236}">
                  <a16:creationId xmlns:a16="http://schemas.microsoft.com/office/drawing/2014/main" id="{1C5A5249-5C5B-4524-A040-801B523C1669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52" name="Rectangle 16">
              <a:extLst>
                <a:ext uri="{FF2B5EF4-FFF2-40B4-BE49-F238E27FC236}">
                  <a16:creationId xmlns:a16="http://schemas.microsoft.com/office/drawing/2014/main" id="{D6D23243-30A3-4E8C-AD37-D864D71FA2F7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53" name="Rectangle 16">
              <a:extLst>
                <a:ext uri="{FF2B5EF4-FFF2-40B4-BE49-F238E27FC236}">
                  <a16:creationId xmlns:a16="http://schemas.microsoft.com/office/drawing/2014/main" id="{74F57098-0A2C-4FF0-90FB-56DC58B92BC6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54" name="Rectangle 16">
              <a:extLst>
                <a:ext uri="{FF2B5EF4-FFF2-40B4-BE49-F238E27FC236}">
                  <a16:creationId xmlns:a16="http://schemas.microsoft.com/office/drawing/2014/main" id="{B3B85DDD-2EDF-4C1B-8B51-30956789179C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55" name="Rectangle 16">
              <a:extLst>
                <a:ext uri="{FF2B5EF4-FFF2-40B4-BE49-F238E27FC236}">
                  <a16:creationId xmlns:a16="http://schemas.microsoft.com/office/drawing/2014/main" id="{3467924B-D922-4569-B328-2BA875F82B89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56" name="Rectangle 16">
              <a:extLst>
                <a:ext uri="{FF2B5EF4-FFF2-40B4-BE49-F238E27FC236}">
                  <a16:creationId xmlns:a16="http://schemas.microsoft.com/office/drawing/2014/main" id="{4794831B-A3E2-4C6B-ACCC-547AAF7CA9D9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57" name="Rectangle 16">
              <a:extLst>
                <a:ext uri="{FF2B5EF4-FFF2-40B4-BE49-F238E27FC236}">
                  <a16:creationId xmlns:a16="http://schemas.microsoft.com/office/drawing/2014/main" id="{55B1F322-F4FA-4C0D-8EC4-FA3FCC9712A0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758" name="그룹 599">
            <a:extLst>
              <a:ext uri="{FF2B5EF4-FFF2-40B4-BE49-F238E27FC236}">
                <a16:creationId xmlns:a16="http://schemas.microsoft.com/office/drawing/2014/main" id="{53F99267-D02D-4786-B785-4291CFD5C859}"/>
              </a:ext>
            </a:extLst>
          </p:cNvPr>
          <p:cNvGrpSpPr/>
          <p:nvPr/>
        </p:nvGrpSpPr>
        <p:grpSpPr>
          <a:xfrm>
            <a:off x="4933415" y="6121532"/>
            <a:ext cx="2366418" cy="131927"/>
            <a:chOff x="8445975" y="6117821"/>
            <a:chExt cx="2783111" cy="155158"/>
          </a:xfrm>
          <a:solidFill>
            <a:schemeClr val="accent3"/>
          </a:solidFill>
        </p:grpSpPr>
        <p:sp>
          <p:nvSpPr>
            <p:cNvPr id="759" name="Rectangle 16">
              <a:extLst>
                <a:ext uri="{FF2B5EF4-FFF2-40B4-BE49-F238E27FC236}">
                  <a16:creationId xmlns:a16="http://schemas.microsoft.com/office/drawing/2014/main" id="{A2ADA1DB-8905-4C51-ABD2-06844FA39DEF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60" name="Rectangle 16">
              <a:extLst>
                <a:ext uri="{FF2B5EF4-FFF2-40B4-BE49-F238E27FC236}">
                  <a16:creationId xmlns:a16="http://schemas.microsoft.com/office/drawing/2014/main" id="{B70F34DD-7F91-4221-8FAE-19F2C083E59E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61" name="Rectangle 16">
              <a:extLst>
                <a:ext uri="{FF2B5EF4-FFF2-40B4-BE49-F238E27FC236}">
                  <a16:creationId xmlns:a16="http://schemas.microsoft.com/office/drawing/2014/main" id="{399FF9CD-798C-432E-99E9-0C30DFD04869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62" name="Rectangle 16">
              <a:extLst>
                <a:ext uri="{FF2B5EF4-FFF2-40B4-BE49-F238E27FC236}">
                  <a16:creationId xmlns:a16="http://schemas.microsoft.com/office/drawing/2014/main" id="{91BE96FF-6D57-4370-BDD4-2954910B4B27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63" name="Rectangle 16">
              <a:extLst>
                <a:ext uri="{FF2B5EF4-FFF2-40B4-BE49-F238E27FC236}">
                  <a16:creationId xmlns:a16="http://schemas.microsoft.com/office/drawing/2014/main" id="{A31C2302-4C3D-4879-84A2-E838AEE01717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64" name="Rectangle 16">
              <a:extLst>
                <a:ext uri="{FF2B5EF4-FFF2-40B4-BE49-F238E27FC236}">
                  <a16:creationId xmlns:a16="http://schemas.microsoft.com/office/drawing/2014/main" id="{807F6051-3109-4057-A78E-DB855411F51E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65" name="Rectangle 16">
              <a:extLst>
                <a:ext uri="{FF2B5EF4-FFF2-40B4-BE49-F238E27FC236}">
                  <a16:creationId xmlns:a16="http://schemas.microsoft.com/office/drawing/2014/main" id="{2F458B0D-D2AB-4A71-82D3-9C6B1E887FF8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66" name="Rectangle 16">
              <a:extLst>
                <a:ext uri="{FF2B5EF4-FFF2-40B4-BE49-F238E27FC236}">
                  <a16:creationId xmlns:a16="http://schemas.microsoft.com/office/drawing/2014/main" id="{253C5A86-0523-41AF-B47B-52BCFCB24366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67" name="Rectangle 16">
              <a:extLst>
                <a:ext uri="{FF2B5EF4-FFF2-40B4-BE49-F238E27FC236}">
                  <a16:creationId xmlns:a16="http://schemas.microsoft.com/office/drawing/2014/main" id="{B0240E60-7CD1-4E02-B5AD-3F1238CD19A2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68" name="Rectangle 16">
              <a:extLst>
                <a:ext uri="{FF2B5EF4-FFF2-40B4-BE49-F238E27FC236}">
                  <a16:creationId xmlns:a16="http://schemas.microsoft.com/office/drawing/2014/main" id="{11458D6D-E6AE-406F-99DB-8724E331C69B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769" name="그룹 610">
            <a:extLst>
              <a:ext uri="{FF2B5EF4-FFF2-40B4-BE49-F238E27FC236}">
                <a16:creationId xmlns:a16="http://schemas.microsoft.com/office/drawing/2014/main" id="{87B55532-F383-4D5F-93F3-D16FD8E72CA0}"/>
              </a:ext>
            </a:extLst>
          </p:cNvPr>
          <p:cNvGrpSpPr/>
          <p:nvPr/>
        </p:nvGrpSpPr>
        <p:grpSpPr>
          <a:xfrm>
            <a:off x="1160451" y="6121531"/>
            <a:ext cx="2366418" cy="131927"/>
            <a:chOff x="8445975" y="6117821"/>
            <a:chExt cx="2783111" cy="155158"/>
          </a:xfrm>
        </p:grpSpPr>
        <p:sp>
          <p:nvSpPr>
            <p:cNvPr id="770" name="Rectangle 16">
              <a:extLst>
                <a:ext uri="{FF2B5EF4-FFF2-40B4-BE49-F238E27FC236}">
                  <a16:creationId xmlns:a16="http://schemas.microsoft.com/office/drawing/2014/main" id="{CF9A77E6-47FF-42A0-95CF-13AA2F65BABC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71" name="Rectangle 16">
              <a:extLst>
                <a:ext uri="{FF2B5EF4-FFF2-40B4-BE49-F238E27FC236}">
                  <a16:creationId xmlns:a16="http://schemas.microsoft.com/office/drawing/2014/main" id="{A86FE826-CFF7-48EC-9567-7518E8DA094C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72" name="Rectangle 16">
              <a:extLst>
                <a:ext uri="{FF2B5EF4-FFF2-40B4-BE49-F238E27FC236}">
                  <a16:creationId xmlns:a16="http://schemas.microsoft.com/office/drawing/2014/main" id="{F897F670-5D4C-4CF0-AA10-3724D5F71518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73" name="Rectangle 16">
              <a:extLst>
                <a:ext uri="{FF2B5EF4-FFF2-40B4-BE49-F238E27FC236}">
                  <a16:creationId xmlns:a16="http://schemas.microsoft.com/office/drawing/2014/main" id="{1AA5E098-EB31-4F3F-9696-E33710F27646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74" name="Rectangle 16">
              <a:extLst>
                <a:ext uri="{FF2B5EF4-FFF2-40B4-BE49-F238E27FC236}">
                  <a16:creationId xmlns:a16="http://schemas.microsoft.com/office/drawing/2014/main" id="{B12DB829-8854-4060-BEF8-C9AE811050D0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75" name="Rectangle 16">
              <a:extLst>
                <a:ext uri="{FF2B5EF4-FFF2-40B4-BE49-F238E27FC236}">
                  <a16:creationId xmlns:a16="http://schemas.microsoft.com/office/drawing/2014/main" id="{FC1F1F0D-A6EA-4CF8-ACD1-FCD0E58F7E86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76" name="Rectangle 16">
              <a:extLst>
                <a:ext uri="{FF2B5EF4-FFF2-40B4-BE49-F238E27FC236}">
                  <a16:creationId xmlns:a16="http://schemas.microsoft.com/office/drawing/2014/main" id="{8F7A81E4-45CB-4684-84B1-BDC8DC3C7E27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77" name="Rectangle 16">
              <a:extLst>
                <a:ext uri="{FF2B5EF4-FFF2-40B4-BE49-F238E27FC236}">
                  <a16:creationId xmlns:a16="http://schemas.microsoft.com/office/drawing/2014/main" id="{424C502B-EB6B-4B86-BDB7-786C5A30B60C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78" name="Rectangle 16">
              <a:extLst>
                <a:ext uri="{FF2B5EF4-FFF2-40B4-BE49-F238E27FC236}">
                  <a16:creationId xmlns:a16="http://schemas.microsoft.com/office/drawing/2014/main" id="{1BD804DD-600B-4BD5-BDD2-D59E24DD1837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79" name="Rectangle 16">
              <a:extLst>
                <a:ext uri="{FF2B5EF4-FFF2-40B4-BE49-F238E27FC236}">
                  <a16:creationId xmlns:a16="http://schemas.microsoft.com/office/drawing/2014/main" id="{444BB16C-43F9-4D10-940A-01710200120E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780" name="그룹 622">
            <a:extLst>
              <a:ext uri="{FF2B5EF4-FFF2-40B4-BE49-F238E27FC236}">
                <a16:creationId xmlns:a16="http://schemas.microsoft.com/office/drawing/2014/main" id="{DCF8FF91-CDCB-4641-8F37-03CC00630121}"/>
              </a:ext>
            </a:extLst>
          </p:cNvPr>
          <p:cNvGrpSpPr/>
          <p:nvPr/>
        </p:nvGrpSpPr>
        <p:grpSpPr>
          <a:xfrm>
            <a:off x="8642769" y="5876607"/>
            <a:ext cx="2366418" cy="131927"/>
            <a:chOff x="8445975" y="6117821"/>
            <a:chExt cx="2783111" cy="155158"/>
          </a:xfrm>
          <a:solidFill>
            <a:schemeClr val="accent4"/>
          </a:solidFill>
        </p:grpSpPr>
        <p:sp>
          <p:nvSpPr>
            <p:cNvPr id="781" name="Rectangle 16">
              <a:extLst>
                <a:ext uri="{FF2B5EF4-FFF2-40B4-BE49-F238E27FC236}">
                  <a16:creationId xmlns:a16="http://schemas.microsoft.com/office/drawing/2014/main" id="{7A832B5D-726A-4638-8856-9296872F7442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82" name="Rectangle 16">
              <a:extLst>
                <a:ext uri="{FF2B5EF4-FFF2-40B4-BE49-F238E27FC236}">
                  <a16:creationId xmlns:a16="http://schemas.microsoft.com/office/drawing/2014/main" id="{E09390B1-B6C1-4A4E-9EB8-6C0AB36C8C25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83" name="Rectangle 16">
              <a:extLst>
                <a:ext uri="{FF2B5EF4-FFF2-40B4-BE49-F238E27FC236}">
                  <a16:creationId xmlns:a16="http://schemas.microsoft.com/office/drawing/2014/main" id="{F400FE18-E897-4F85-BE1D-B12BB41752BA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84" name="Rectangle 16">
              <a:extLst>
                <a:ext uri="{FF2B5EF4-FFF2-40B4-BE49-F238E27FC236}">
                  <a16:creationId xmlns:a16="http://schemas.microsoft.com/office/drawing/2014/main" id="{1FA2EAB2-E2B9-4F5B-8DC1-B427C6CD2E98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85" name="Rectangle 16">
              <a:extLst>
                <a:ext uri="{FF2B5EF4-FFF2-40B4-BE49-F238E27FC236}">
                  <a16:creationId xmlns:a16="http://schemas.microsoft.com/office/drawing/2014/main" id="{717F17BA-A39A-4F1D-BF46-0294D97E2BB1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86" name="Rectangle 16">
              <a:extLst>
                <a:ext uri="{FF2B5EF4-FFF2-40B4-BE49-F238E27FC236}">
                  <a16:creationId xmlns:a16="http://schemas.microsoft.com/office/drawing/2014/main" id="{1F41EC6F-037D-43B7-B1C6-1921064CD55E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87" name="Rectangle 16">
              <a:extLst>
                <a:ext uri="{FF2B5EF4-FFF2-40B4-BE49-F238E27FC236}">
                  <a16:creationId xmlns:a16="http://schemas.microsoft.com/office/drawing/2014/main" id="{765F563C-9ADD-4FA4-8ADF-82F3B73765BA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88" name="Rectangle 16">
              <a:extLst>
                <a:ext uri="{FF2B5EF4-FFF2-40B4-BE49-F238E27FC236}">
                  <a16:creationId xmlns:a16="http://schemas.microsoft.com/office/drawing/2014/main" id="{D43FDDB1-3717-4B6A-8793-322A2F37F571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89" name="Rectangle 16">
              <a:extLst>
                <a:ext uri="{FF2B5EF4-FFF2-40B4-BE49-F238E27FC236}">
                  <a16:creationId xmlns:a16="http://schemas.microsoft.com/office/drawing/2014/main" id="{199F6E48-A692-439D-8743-F332D297AAC0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90" name="Rectangle 16">
              <a:extLst>
                <a:ext uri="{FF2B5EF4-FFF2-40B4-BE49-F238E27FC236}">
                  <a16:creationId xmlns:a16="http://schemas.microsoft.com/office/drawing/2014/main" id="{59405E40-A200-4707-BE45-CD25B68D32C1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791" name="그룹 633">
            <a:extLst>
              <a:ext uri="{FF2B5EF4-FFF2-40B4-BE49-F238E27FC236}">
                <a16:creationId xmlns:a16="http://schemas.microsoft.com/office/drawing/2014/main" id="{48C67B91-39D3-46D4-BA46-6750EE0D67E1}"/>
              </a:ext>
            </a:extLst>
          </p:cNvPr>
          <p:cNvGrpSpPr/>
          <p:nvPr/>
        </p:nvGrpSpPr>
        <p:grpSpPr>
          <a:xfrm>
            <a:off x="4933415" y="5876606"/>
            <a:ext cx="2366418" cy="131927"/>
            <a:chOff x="8445975" y="6117821"/>
            <a:chExt cx="2783111" cy="155158"/>
          </a:xfrm>
          <a:solidFill>
            <a:schemeClr val="accent3"/>
          </a:solidFill>
        </p:grpSpPr>
        <p:sp>
          <p:nvSpPr>
            <p:cNvPr id="792" name="Rectangle 16">
              <a:extLst>
                <a:ext uri="{FF2B5EF4-FFF2-40B4-BE49-F238E27FC236}">
                  <a16:creationId xmlns:a16="http://schemas.microsoft.com/office/drawing/2014/main" id="{40AFA483-B73B-4174-BF43-9169DCCC5659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93" name="Rectangle 16">
              <a:extLst>
                <a:ext uri="{FF2B5EF4-FFF2-40B4-BE49-F238E27FC236}">
                  <a16:creationId xmlns:a16="http://schemas.microsoft.com/office/drawing/2014/main" id="{66655478-7E56-4CB2-AF47-D6DA865F1030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94" name="Rectangle 16">
              <a:extLst>
                <a:ext uri="{FF2B5EF4-FFF2-40B4-BE49-F238E27FC236}">
                  <a16:creationId xmlns:a16="http://schemas.microsoft.com/office/drawing/2014/main" id="{842DEA8A-EEBE-4F0F-8EEE-C160DE88F86E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95" name="Rectangle 16">
              <a:extLst>
                <a:ext uri="{FF2B5EF4-FFF2-40B4-BE49-F238E27FC236}">
                  <a16:creationId xmlns:a16="http://schemas.microsoft.com/office/drawing/2014/main" id="{0256FDDF-F581-4DAE-B851-B6CA7A4CCD07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96" name="Rectangle 16">
              <a:extLst>
                <a:ext uri="{FF2B5EF4-FFF2-40B4-BE49-F238E27FC236}">
                  <a16:creationId xmlns:a16="http://schemas.microsoft.com/office/drawing/2014/main" id="{056AF98C-7E1C-4549-B549-4D656760F933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97" name="Rectangle 16">
              <a:extLst>
                <a:ext uri="{FF2B5EF4-FFF2-40B4-BE49-F238E27FC236}">
                  <a16:creationId xmlns:a16="http://schemas.microsoft.com/office/drawing/2014/main" id="{0E5F3846-05BD-4317-BCD9-55BDFF7F469E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98" name="Rectangle 16">
              <a:extLst>
                <a:ext uri="{FF2B5EF4-FFF2-40B4-BE49-F238E27FC236}">
                  <a16:creationId xmlns:a16="http://schemas.microsoft.com/office/drawing/2014/main" id="{CD60AB59-2C6A-40EE-AA8F-34CDB885C425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99" name="Rectangle 16">
              <a:extLst>
                <a:ext uri="{FF2B5EF4-FFF2-40B4-BE49-F238E27FC236}">
                  <a16:creationId xmlns:a16="http://schemas.microsoft.com/office/drawing/2014/main" id="{A3A3920D-C588-4B35-BC0E-977B0F17547A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00" name="Rectangle 16">
              <a:extLst>
                <a:ext uri="{FF2B5EF4-FFF2-40B4-BE49-F238E27FC236}">
                  <a16:creationId xmlns:a16="http://schemas.microsoft.com/office/drawing/2014/main" id="{54F2BE20-F558-47D2-BB4B-ED11C74EE30C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01" name="Rectangle 16">
              <a:extLst>
                <a:ext uri="{FF2B5EF4-FFF2-40B4-BE49-F238E27FC236}">
                  <a16:creationId xmlns:a16="http://schemas.microsoft.com/office/drawing/2014/main" id="{99AFDEAD-93A4-4EF4-A381-B8270C5A9483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802" name="그룹 644">
            <a:extLst>
              <a:ext uri="{FF2B5EF4-FFF2-40B4-BE49-F238E27FC236}">
                <a16:creationId xmlns:a16="http://schemas.microsoft.com/office/drawing/2014/main" id="{6A2E827B-9AF4-4892-A63D-238A82E075DA}"/>
              </a:ext>
            </a:extLst>
          </p:cNvPr>
          <p:cNvGrpSpPr/>
          <p:nvPr/>
        </p:nvGrpSpPr>
        <p:grpSpPr>
          <a:xfrm>
            <a:off x="1160451" y="5876605"/>
            <a:ext cx="2366418" cy="131927"/>
            <a:chOff x="8445975" y="6117821"/>
            <a:chExt cx="2783111" cy="155158"/>
          </a:xfrm>
        </p:grpSpPr>
        <p:sp>
          <p:nvSpPr>
            <p:cNvPr id="803" name="Rectangle 16">
              <a:extLst>
                <a:ext uri="{FF2B5EF4-FFF2-40B4-BE49-F238E27FC236}">
                  <a16:creationId xmlns:a16="http://schemas.microsoft.com/office/drawing/2014/main" id="{1715236B-C735-429C-8DD1-623552992690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04" name="Rectangle 16">
              <a:extLst>
                <a:ext uri="{FF2B5EF4-FFF2-40B4-BE49-F238E27FC236}">
                  <a16:creationId xmlns:a16="http://schemas.microsoft.com/office/drawing/2014/main" id="{200E6760-C692-4A54-8C28-3CBBF46914BA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05" name="Rectangle 16">
              <a:extLst>
                <a:ext uri="{FF2B5EF4-FFF2-40B4-BE49-F238E27FC236}">
                  <a16:creationId xmlns:a16="http://schemas.microsoft.com/office/drawing/2014/main" id="{2695A901-E41D-433F-88A0-39275A1B7B23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06" name="Rectangle 16">
              <a:extLst>
                <a:ext uri="{FF2B5EF4-FFF2-40B4-BE49-F238E27FC236}">
                  <a16:creationId xmlns:a16="http://schemas.microsoft.com/office/drawing/2014/main" id="{ECEC10F0-49F2-40FE-A2A1-0009D310F106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07" name="Rectangle 16">
              <a:extLst>
                <a:ext uri="{FF2B5EF4-FFF2-40B4-BE49-F238E27FC236}">
                  <a16:creationId xmlns:a16="http://schemas.microsoft.com/office/drawing/2014/main" id="{6A4BD0A3-9625-4A14-A436-CB448C493EB3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08" name="Rectangle 16">
              <a:extLst>
                <a:ext uri="{FF2B5EF4-FFF2-40B4-BE49-F238E27FC236}">
                  <a16:creationId xmlns:a16="http://schemas.microsoft.com/office/drawing/2014/main" id="{573C8329-E32E-471C-A908-AED0BE2F850D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09" name="Rectangle 16">
              <a:extLst>
                <a:ext uri="{FF2B5EF4-FFF2-40B4-BE49-F238E27FC236}">
                  <a16:creationId xmlns:a16="http://schemas.microsoft.com/office/drawing/2014/main" id="{FA415B1D-BCA2-4845-BB7B-ABB0130E0976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10" name="Rectangle 16">
              <a:extLst>
                <a:ext uri="{FF2B5EF4-FFF2-40B4-BE49-F238E27FC236}">
                  <a16:creationId xmlns:a16="http://schemas.microsoft.com/office/drawing/2014/main" id="{206B421C-976B-40D7-BA18-6F2CA3036713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11" name="Rectangle 16">
              <a:extLst>
                <a:ext uri="{FF2B5EF4-FFF2-40B4-BE49-F238E27FC236}">
                  <a16:creationId xmlns:a16="http://schemas.microsoft.com/office/drawing/2014/main" id="{321EAD44-9912-4E6C-B963-FEB027F74C50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12" name="Rectangle 16">
              <a:extLst>
                <a:ext uri="{FF2B5EF4-FFF2-40B4-BE49-F238E27FC236}">
                  <a16:creationId xmlns:a16="http://schemas.microsoft.com/office/drawing/2014/main" id="{1BD2DA95-81A7-4BDE-9067-68E145AD370B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813" name="그룹 655">
            <a:extLst>
              <a:ext uri="{FF2B5EF4-FFF2-40B4-BE49-F238E27FC236}">
                <a16:creationId xmlns:a16="http://schemas.microsoft.com/office/drawing/2014/main" id="{1292AB1C-3FC0-48FF-8C70-17E1C8412EDC}"/>
              </a:ext>
            </a:extLst>
          </p:cNvPr>
          <p:cNvGrpSpPr/>
          <p:nvPr/>
        </p:nvGrpSpPr>
        <p:grpSpPr>
          <a:xfrm>
            <a:off x="8642769" y="5631682"/>
            <a:ext cx="2366418" cy="131927"/>
            <a:chOff x="8445975" y="6117821"/>
            <a:chExt cx="2783111" cy="155158"/>
          </a:xfrm>
          <a:solidFill>
            <a:schemeClr val="accent4"/>
          </a:solidFill>
        </p:grpSpPr>
        <p:sp>
          <p:nvSpPr>
            <p:cNvPr id="814" name="Rectangle 16">
              <a:extLst>
                <a:ext uri="{FF2B5EF4-FFF2-40B4-BE49-F238E27FC236}">
                  <a16:creationId xmlns:a16="http://schemas.microsoft.com/office/drawing/2014/main" id="{CF801D0C-AA5B-471B-ADA6-EB57C0124894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15" name="Rectangle 16">
              <a:extLst>
                <a:ext uri="{FF2B5EF4-FFF2-40B4-BE49-F238E27FC236}">
                  <a16:creationId xmlns:a16="http://schemas.microsoft.com/office/drawing/2014/main" id="{B3233EB7-D20D-4304-BC5C-5F601B40442E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16" name="Rectangle 16">
              <a:extLst>
                <a:ext uri="{FF2B5EF4-FFF2-40B4-BE49-F238E27FC236}">
                  <a16:creationId xmlns:a16="http://schemas.microsoft.com/office/drawing/2014/main" id="{A7238004-7B12-4671-84A1-44CDF916D25C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17" name="Rectangle 16">
              <a:extLst>
                <a:ext uri="{FF2B5EF4-FFF2-40B4-BE49-F238E27FC236}">
                  <a16:creationId xmlns:a16="http://schemas.microsoft.com/office/drawing/2014/main" id="{45D63DB7-1BE8-47F1-9786-7EF8C554DA0F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18" name="Rectangle 16">
              <a:extLst>
                <a:ext uri="{FF2B5EF4-FFF2-40B4-BE49-F238E27FC236}">
                  <a16:creationId xmlns:a16="http://schemas.microsoft.com/office/drawing/2014/main" id="{4E3B564D-DEB1-4116-9D04-6F131AE9B469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19" name="Rectangle 16">
              <a:extLst>
                <a:ext uri="{FF2B5EF4-FFF2-40B4-BE49-F238E27FC236}">
                  <a16:creationId xmlns:a16="http://schemas.microsoft.com/office/drawing/2014/main" id="{20147B2D-C422-4927-B6FD-19F9BF907B7C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20" name="Rectangle 16">
              <a:extLst>
                <a:ext uri="{FF2B5EF4-FFF2-40B4-BE49-F238E27FC236}">
                  <a16:creationId xmlns:a16="http://schemas.microsoft.com/office/drawing/2014/main" id="{DF03C154-F908-42C4-A887-6B438C6C5DDF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21" name="Rectangle 16">
              <a:extLst>
                <a:ext uri="{FF2B5EF4-FFF2-40B4-BE49-F238E27FC236}">
                  <a16:creationId xmlns:a16="http://schemas.microsoft.com/office/drawing/2014/main" id="{1E9C296C-3A2E-4A5E-A281-635901A0A39D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22" name="Rectangle 16">
              <a:extLst>
                <a:ext uri="{FF2B5EF4-FFF2-40B4-BE49-F238E27FC236}">
                  <a16:creationId xmlns:a16="http://schemas.microsoft.com/office/drawing/2014/main" id="{E8134F59-CADF-4F6C-B090-04BA6D1990AE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23" name="Rectangle 16">
              <a:extLst>
                <a:ext uri="{FF2B5EF4-FFF2-40B4-BE49-F238E27FC236}">
                  <a16:creationId xmlns:a16="http://schemas.microsoft.com/office/drawing/2014/main" id="{7B7AFE92-4E37-4E4A-A737-BA93C3B55F17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824" name="그룹 666">
            <a:extLst>
              <a:ext uri="{FF2B5EF4-FFF2-40B4-BE49-F238E27FC236}">
                <a16:creationId xmlns:a16="http://schemas.microsoft.com/office/drawing/2014/main" id="{0E3C9D0D-35BB-494C-B9B7-BF160B9A1651}"/>
              </a:ext>
            </a:extLst>
          </p:cNvPr>
          <p:cNvGrpSpPr/>
          <p:nvPr/>
        </p:nvGrpSpPr>
        <p:grpSpPr>
          <a:xfrm>
            <a:off x="4933415" y="5631681"/>
            <a:ext cx="2366418" cy="131927"/>
            <a:chOff x="8445975" y="6117821"/>
            <a:chExt cx="2783111" cy="155158"/>
          </a:xfrm>
          <a:solidFill>
            <a:schemeClr val="accent3"/>
          </a:solidFill>
        </p:grpSpPr>
        <p:sp>
          <p:nvSpPr>
            <p:cNvPr id="825" name="Rectangle 16">
              <a:extLst>
                <a:ext uri="{FF2B5EF4-FFF2-40B4-BE49-F238E27FC236}">
                  <a16:creationId xmlns:a16="http://schemas.microsoft.com/office/drawing/2014/main" id="{501E20F3-872B-4495-8430-69427CA5FF2A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26" name="Rectangle 16">
              <a:extLst>
                <a:ext uri="{FF2B5EF4-FFF2-40B4-BE49-F238E27FC236}">
                  <a16:creationId xmlns:a16="http://schemas.microsoft.com/office/drawing/2014/main" id="{7C7A848F-72A3-4946-849D-83C13821607A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27" name="Rectangle 16">
              <a:extLst>
                <a:ext uri="{FF2B5EF4-FFF2-40B4-BE49-F238E27FC236}">
                  <a16:creationId xmlns:a16="http://schemas.microsoft.com/office/drawing/2014/main" id="{B6611009-405E-4BAE-B4D5-37E090C9FC4C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28" name="Rectangle 16">
              <a:extLst>
                <a:ext uri="{FF2B5EF4-FFF2-40B4-BE49-F238E27FC236}">
                  <a16:creationId xmlns:a16="http://schemas.microsoft.com/office/drawing/2014/main" id="{FD85FC3C-B3BB-4696-82F9-AD6E14FEDBFE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29" name="Rectangle 16">
              <a:extLst>
                <a:ext uri="{FF2B5EF4-FFF2-40B4-BE49-F238E27FC236}">
                  <a16:creationId xmlns:a16="http://schemas.microsoft.com/office/drawing/2014/main" id="{423C80A3-2093-44DE-927D-B53A31B33492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30" name="Rectangle 16">
              <a:extLst>
                <a:ext uri="{FF2B5EF4-FFF2-40B4-BE49-F238E27FC236}">
                  <a16:creationId xmlns:a16="http://schemas.microsoft.com/office/drawing/2014/main" id="{EC1B7F2D-7ED2-4307-A6BE-AD71E6A7400E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31" name="Rectangle 16">
              <a:extLst>
                <a:ext uri="{FF2B5EF4-FFF2-40B4-BE49-F238E27FC236}">
                  <a16:creationId xmlns:a16="http://schemas.microsoft.com/office/drawing/2014/main" id="{C6CB8219-C2B7-4AF5-89C2-3D8B6702298A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32" name="Rectangle 16">
              <a:extLst>
                <a:ext uri="{FF2B5EF4-FFF2-40B4-BE49-F238E27FC236}">
                  <a16:creationId xmlns:a16="http://schemas.microsoft.com/office/drawing/2014/main" id="{D7B24B79-4C35-41D4-9A69-A0F428554CFD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33" name="Rectangle 16">
              <a:extLst>
                <a:ext uri="{FF2B5EF4-FFF2-40B4-BE49-F238E27FC236}">
                  <a16:creationId xmlns:a16="http://schemas.microsoft.com/office/drawing/2014/main" id="{D2DC1BD5-349F-4AD1-999E-552BE80A397A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34" name="Rectangle 16">
              <a:extLst>
                <a:ext uri="{FF2B5EF4-FFF2-40B4-BE49-F238E27FC236}">
                  <a16:creationId xmlns:a16="http://schemas.microsoft.com/office/drawing/2014/main" id="{AF880796-E360-4D6B-9D4F-65C7EDFE4020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835" name="그룹 677">
            <a:extLst>
              <a:ext uri="{FF2B5EF4-FFF2-40B4-BE49-F238E27FC236}">
                <a16:creationId xmlns:a16="http://schemas.microsoft.com/office/drawing/2014/main" id="{F51E22BA-DA25-4F0E-927B-2CD501DD1FE1}"/>
              </a:ext>
            </a:extLst>
          </p:cNvPr>
          <p:cNvGrpSpPr/>
          <p:nvPr/>
        </p:nvGrpSpPr>
        <p:grpSpPr>
          <a:xfrm>
            <a:off x="1160451" y="5631680"/>
            <a:ext cx="2366418" cy="131927"/>
            <a:chOff x="8445975" y="6117821"/>
            <a:chExt cx="2783111" cy="155158"/>
          </a:xfrm>
        </p:grpSpPr>
        <p:sp>
          <p:nvSpPr>
            <p:cNvPr id="836" name="Rectangle 16">
              <a:extLst>
                <a:ext uri="{FF2B5EF4-FFF2-40B4-BE49-F238E27FC236}">
                  <a16:creationId xmlns:a16="http://schemas.microsoft.com/office/drawing/2014/main" id="{EBC370A3-F10E-47FE-A341-BFC034ECB1B7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37" name="Rectangle 16">
              <a:extLst>
                <a:ext uri="{FF2B5EF4-FFF2-40B4-BE49-F238E27FC236}">
                  <a16:creationId xmlns:a16="http://schemas.microsoft.com/office/drawing/2014/main" id="{4667E684-85D4-4539-A1FA-9158727C14DC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38" name="Rectangle 16">
              <a:extLst>
                <a:ext uri="{FF2B5EF4-FFF2-40B4-BE49-F238E27FC236}">
                  <a16:creationId xmlns:a16="http://schemas.microsoft.com/office/drawing/2014/main" id="{92864990-DECB-4392-AEDC-DD5CF99E7D7A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39" name="Rectangle 16">
              <a:extLst>
                <a:ext uri="{FF2B5EF4-FFF2-40B4-BE49-F238E27FC236}">
                  <a16:creationId xmlns:a16="http://schemas.microsoft.com/office/drawing/2014/main" id="{82A5C604-1388-49F6-9278-BED577E4A12E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40" name="Rectangle 16">
              <a:extLst>
                <a:ext uri="{FF2B5EF4-FFF2-40B4-BE49-F238E27FC236}">
                  <a16:creationId xmlns:a16="http://schemas.microsoft.com/office/drawing/2014/main" id="{40CE6585-FFD0-4C82-A4A4-4CBCE0C9B1B9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41" name="Rectangle 16">
              <a:extLst>
                <a:ext uri="{FF2B5EF4-FFF2-40B4-BE49-F238E27FC236}">
                  <a16:creationId xmlns:a16="http://schemas.microsoft.com/office/drawing/2014/main" id="{E987DF49-7249-4324-99B8-A5F602A8DE8B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42" name="Rectangle 16">
              <a:extLst>
                <a:ext uri="{FF2B5EF4-FFF2-40B4-BE49-F238E27FC236}">
                  <a16:creationId xmlns:a16="http://schemas.microsoft.com/office/drawing/2014/main" id="{BA348F1D-D81B-40D1-B006-9D24C9588516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43" name="Rectangle 16">
              <a:extLst>
                <a:ext uri="{FF2B5EF4-FFF2-40B4-BE49-F238E27FC236}">
                  <a16:creationId xmlns:a16="http://schemas.microsoft.com/office/drawing/2014/main" id="{64E06134-D732-48E5-8FE1-A5F42F1A2007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44" name="Rectangle 16">
              <a:extLst>
                <a:ext uri="{FF2B5EF4-FFF2-40B4-BE49-F238E27FC236}">
                  <a16:creationId xmlns:a16="http://schemas.microsoft.com/office/drawing/2014/main" id="{B1DDC51C-7829-4B80-A0D6-A3162ACF9E9F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45" name="Rectangle 16">
              <a:extLst>
                <a:ext uri="{FF2B5EF4-FFF2-40B4-BE49-F238E27FC236}">
                  <a16:creationId xmlns:a16="http://schemas.microsoft.com/office/drawing/2014/main" id="{11F4FB0F-2F44-4562-9FDF-23AADA0FAADB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846" name="그룹 688">
            <a:extLst>
              <a:ext uri="{FF2B5EF4-FFF2-40B4-BE49-F238E27FC236}">
                <a16:creationId xmlns:a16="http://schemas.microsoft.com/office/drawing/2014/main" id="{86728717-2AE3-4845-8C85-B2FEA49868E2}"/>
              </a:ext>
            </a:extLst>
          </p:cNvPr>
          <p:cNvGrpSpPr/>
          <p:nvPr/>
        </p:nvGrpSpPr>
        <p:grpSpPr>
          <a:xfrm>
            <a:off x="8642769" y="5386757"/>
            <a:ext cx="2366418" cy="131927"/>
            <a:chOff x="8445975" y="6117821"/>
            <a:chExt cx="2783111" cy="155158"/>
          </a:xfrm>
          <a:solidFill>
            <a:schemeClr val="accent4"/>
          </a:solidFill>
        </p:grpSpPr>
        <p:sp>
          <p:nvSpPr>
            <p:cNvPr id="847" name="Rectangle 16">
              <a:extLst>
                <a:ext uri="{FF2B5EF4-FFF2-40B4-BE49-F238E27FC236}">
                  <a16:creationId xmlns:a16="http://schemas.microsoft.com/office/drawing/2014/main" id="{6CC4B2BC-AF2C-47AB-BB77-E07C8A20CE3A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48" name="Rectangle 16">
              <a:extLst>
                <a:ext uri="{FF2B5EF4-FFF2-40B4-BE49-F238E27FC236}">
                  <a16:creationId xmlns:a16="http://schemas.microsoft.com/office/drawing/2014/main" id="{C4E8E4B9-2517-4087-B794-CB958BAB03B8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49" name="Rectangle 16">
              <a:extLst>
                <a:ext uri="{FF2B5EF4-FFF2-40B4-BE49-F238E27FC236}">
                  <a16:creationId xmlns:a16="http://schemas.microsoft.com/office/drawing/2014/main" id="{571E2914-5204-4596-9843-F8503B3E6C2F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50" name="Rectangle 16">
              <a:extLst>
                <a:ext uri="{FF2B5EF4-FFF2-40B4-BE49-F238E27FC236}">
                  <a16:creationId xmlns:a16="http://schemas.microsoft.com/office/drawing/2014/main" id="{FC928773-496B-4E5D-B310-88A96A445880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51" name="Rectangle 16">
              <a:extLst>
                <a:ext uri="{FF2B5EF4-FFF2-40B4-BE49-F238E27FC236}">
                  <a16:creationId xmlns:a16="http://schemas.microsoft.com/office/drawing/2014/main" id="{8E7D9DE3-0B11-44D7-B24E-4FF5AB1EF583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52" name="Rectangle 16">
              <a:extLst>
                <a:ext uri="{FF2B5EF4-FFF2-40B4-BE49-F238E27FC236}">
                  <a16:creationId xmlns:a16="http://schemas.microsoft.com/office/drawing/2014/main" id="{95C8A516-85CB-4CFD-9C49-B346980F71F3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53" name="Rectangle 16">
              <a:extLst>
                <a:ext uri="{FF2B5EF4-FFF2-40B4-BE49-F238E27FC236}">
                  <a16:creationId xmlns:a16="http://schemas.microsoft.com/office/drawing/2014/main" id="{0646BA6C-BA6C-48DC-A754-C690C2B1883D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54" name="Rectangle 16">
              <a:extLst>
                <a:ext uri="{FF2B5EF4-FFF2-40B4-BE49-F238E27FC236}">
                  <a16:creationId xmlns:a16="http://schemas.microsoft.com/office/drawing/2014/main" id="{F09E99BB-7DF4-43BE-91B1-A20F9C592B03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55" name="Rectangle 16">
              <a:extLst>
                <a:ext uri="{FF2B5EF4-FFF2-40B4-BE49-F238E27FC236}">
                  <a16:creationId xmlns:a16="http://schemas.microsoft.com/office/drawing/2014/main" id="{C162C116-0AC9-48DE-93A1-1635FBA29789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56" name="Rectangle 16">
              <a:extLst>
                <a:ext uri="{FF2B5EF4-FFF2-40B4-BE49-F238E27FC236}">
                  <a16:creationId xmlns:a16="http://schemas.microsoft.com/office/drawing/2014/main" id="{4601BF29-F2A6-4BA2-BD01-40C4E9A4AABA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857" name="그룹 699">
            <a:extLst>
              <a:ext uri="{FF2B5EF4-FFF2-40B4-BE49-F238E27FC236}">
                <a16:creationId xmlns:a16="http://schemas.microsoft.com/office/drawing/2014/main" id="{72F4A7D0-0EDF-474A-A788-4A5849B8F752}"/>
              </a:ext>
            </a:extLst>
          </p:cNvPr>
          <p:cNvGrpSpPr/>
          <p:nvPr/>
        </p:nvGrpSpPr>
        <p:grpSpPr>
          <a:xfrm>
            <a:off x="4933415" y="5386756"/>
            <a:ext cx="2366418" cy="131927"/>
            <a:chOff x="8445975" y="6117821"/>
            <a:chExt cx="2783111" cy="155158"/>
          </a:xfrm>
          <a:solidFill>
            <a:schemeClr val="accent3"/>
          </a:solidFill>
        </p:grpSpPr>
        <p:sp>
          <p:nvSpPr>
            <p:cNvPr id="858" name="Rectangle 16">
              <a:extLst>
                <a:ext uri="{FF2B5EF4-FFF2-40B4-BE49-F238E27FC236}">
                  <a16:creationId xmlns:a16="http://schemas.microsoft.com/office/drawing/2014/main" id="{103B5C5F-0872-4C0E-A1F4-0176C16844ED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59" name="Rectangle 16">
              <a:extLst>
                <a:ext uri="{FF2B5EF4-FFF2-40B4-BE49-F238E27FC236}">
                  <a16:creationId xmlns:a16="http://schemas.microsoft.com/office/drawing/2014/main" id="{4EBBEA1B-354F-47BF-9982-DA9ADDDF344D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60" name="Rectangle 16">
              <a:extLst>
                <a:ext uri="{FF2B5EF4-FFF2-40B4-BE49-F238E27FC236}">
                  <a16:creationId xmlns:a16="http://schemas.microsoft.com/office/drawing/2014/main" id="{8390186E-2A4E-4211-9DCB-63E466B0E0E5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61" name="Rectangle 16">
              <a:extLst>
                <a:ext uri="{FF2B5EF4-FFF2-40B4-BE49-F238E27FC236}">
                  <a16:creationId xmlns:a16="http://schemas.microsoft.com/office/drawing/2014/main" id="{D5DE8851-D338-4C1C-8DAD-E7E655048DC4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62" name="Rectangle 16">
              <a:extLst>
                <a:ext uri="{FF2B5EF4-FFF2-40B4-BE49-F238E27FC236}">
                  <a16:creationId xmlns:a16="http://schemas.microsoft.com/office/drawing/2014/main" id="{3A732E32-9248-49B9-ACCE-658077EE5E2F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63" name="Rectangle 16">
              <a:extLst>
                <a:ext uri="{FF2B5EF4-FFF2-40B4-BE49-F238E27FC236}">
                  <a16:creationId xmlns:a16="http://schemas.microsoft.com/office/drawing/2014/main" id="{E87F2E0B-321D-4EAD-9ECC-5E1E90E99F2A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64" name="Rectangle 16">
              <a:extLst>
                <a:ext uri="{FF2B5EF4-FFF2-40B4-BE49-F238E27FC236}">
                  <a16:creationId xmlns:a16="http://schemas.microsoft.com/office/drawing/2014/main" id="{D82E33DE-4575-4D1A-80B4-C2B863963D69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65" name="Rectangle 16">
              <a:extLst>
                <a:ext uri="{FF2B5EF4-FFF2-40B4-BE49-F238E27FC236}">
                  <a16:creationId xmlns:a16="http://schemas.microsoft.com/office/drawing/2014/main" id="{525F395E-198D-481E-83F2-0C467B96B87F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66" name="Rectangle 16">
              <a:extLst>
                <a:ext uri="{FF2B5EF4-FFF2-40B4-BE49-F238E27FC236}">
                  <a16:creationId xmlns:a16="http://schemas.microsoft.com/office/drawing/2014/main" id="{A14E2A23-F170-4EFE-84A2-3F22B1E39E07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67" name="Rectangle 16">
              <a:extLst>
                <a:ext uri="{FF2B5EF4-FFF2-40B4-BE49-F238E27FC236}">
                  <a16:creationId xmlns:a16="http://schemas.microsoft.com/office/drawing/2014/main" id="{9422974E-231F-4242-B572-85895CCD232C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868" name="그룹 710">
            <a:extLst>
              <a:ext uri="{FF2B5EF4-FFF2-40B4-BE49-F238E27FC236}">
                <a16:creationId xmlns:a16="http://schemas.microsoft.com/office/drawing/2014/main" id="{A56F2012-A3B1-4AF1-8359-2639562CEC9C}"/>
              </a:ext>
            </a:extLst>
          </p:cNvPr>
          <p:cNvGrpSpPr/>
          <p:nvPr/>
        </p:nvGrpSpPr>
        <p:grpSpPr>
          <a:xfrm>
            <a:off x="1160451" y="5386755"/>
            <a:ext cx="2366418" cy="131927"/>
            <a:chOff x="8445975" y="6117821"/>
            <a:chExt cx="2783111" cy="155158"/>
          </a:xfrm>
        </p:grpSpPr>
        <p:sp>
          <p:nvSpPr>
            <p:cNvPr id="869" name="Rectangle 16">
              <a:extLst>
                <a:ext uri="{FF2B5EF4-FFF2-40B4-BE49-F238E27FC236}">
                  <a16:creationId xmlns:a16="http://schemas.microsoft.com/office/drawing/2014/main" id="{C5875A79-1612-4981-8540-37FCEA4CDDDA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70" name="Rectangle 16">
              <a:extLst>
                <a:ext uri="{FF2B5EF4-FFF2-40B4-BE49-F238E27FC236}">
                  <a16:creationId xmlns:a16="http://schemas.microsoft.com/office/drawing/2014/main" id="{34BB76DE-A6C7-4954-B1EA-2ABD6146B92E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71" name="Rectangle 16">
              <a:extLst>
                <a:ext uri="{FF2B5EF4-FFF2-40B4-BE49-F238E27FC236}">
                  <a16:creationId xmlns:a16="http://schemas.microsoft.com/office/drawing/2014/main" id="{3866E776-2ABB-42E0-B9AE-C7F54690B6A6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72" name="Rectangle 16">
              <a:extLst>
                <a:ext uri="{FF2B5EF4-FFF2-40B4-BE49-F238E27FC236}">
                  <a16:creationId xmlns:a16="http://schemas.microsoft.com/office/drawing/2014/main" id="{3EE5FD3E-DCFD-4F91-B694-ACAE8DE3D3FD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73" name="Rectangle 16">
              <a:extLst>
                <a:ext uri="{FF2B5EF4-FFF2-40B4-BE49-F238E27FC236}">
                  <a16:creationId xmlns:a16="http://schemas.microsoft.com/office/drawing/2014/main" id="{06254105-B4D9-4DC6-A191-FF06C308E441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74" name="Rectangle 16">
              <a:extLst>
                <a:ext uri="{FF2B5EF4-FFF2-40B4-BE49-F238E27FC236}">
                  <a16:creationId xmlns:a16="http://schemas.microsoft.com/office/drawing/2014/main" id="{2BA17AB8-2F9E-4B1F-B772-C4C4019E6937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75" name="Rectangle 16">
              <a:extLst>
                <a:ext uri="{FF2B5EF4-FFF2-40B4-BE49-F238E27FC236}">
                  <a16:creationId xmlns:a16="http://schemas.microsoft.com/office/drawing/2014/main" id="{E63FBE40-A60C-4178-A6FD-E406BAB6558B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76" name="Rectangle 16">
              <a:extLst>
                <a:ext uri="{FF2B5EF4-FFF2-40B4-BE49-F238E27FC236}">
                  <a16:creationId xmlns:a16="http://schemas.microsoft.com/office/drawing/2014/main" id="{28D4F64A-B4A5-4589-B1FC-3DC5B61273C8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77" name="Rectangle 16">
              <a:extLst>
                <a:ext uri="{FF2B5EF4-FFF2-40B4-BE49-F238E27FC236}">
                  <a16:creationId xmlns:a16="http://schemas.microsoft.com/office/drawing/2014/main" id="{0D00492C-EA1C-48BF-8629-5A3EBA6FFB42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78" name="Rectangle 16">
              <a:extLst>
                <a:ext uri="{FF2B5EF4-FFF2-40B4-BE49-F238E27FC236}">
                  <a16:creationId xmlns:a16="http://schemas.microsoft.com/office/drawing/2014/main" id="{992164DA-4AA4-4675-888C-17C4F8FA0646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879" name="그룹 721">
            <a:extLst>
              <a:ext uri="{FF2B5EF4-FFF2-40B4-BE49-F238E27FC236}">
                <a16:creationId xmlns:a16="http://schemas.microsoft.com/office/drawing/2014/main" id="{B12814B4-5602-451E-BB3F-C8B9207544D5}"/>
              </a:ext>
            </a:extLst>
          </p:cNvPr>
          <p:cNvGrpSpPr/>
          <p:nvPr/>
        </p:nvGrpSpPr>
        <p:grpSpPr>
          <a:xfrm>
            <a:off x="8642769" y="5141832"/>
            <a:ext cx="2366418" cy="131927"/>
            <a:chOff x="8445975" y="6117821"/>
            <a:chExt cx="2783111" cy="155158"/>
          </a:xfrm>
          <a:solidFill>
            <a:schemeClr val="accent4"/>
          </a:solidFill>
        </p:grpSpPr>
        <p:sp>
          <p:nvSpPr>
            <p:cNvPr id="880" name="Rectangle 16">
              <a:extLst>
                <a:ext uri="{FF2B5EF4-FFF2-40B4-BE49-F238E27FC236}">
                  <a16:creationId xmlns:a16="http://schemas.microsoft.com/office/drawing/2014/main" id="{AC8E2EF8-D89F-4DDE-AFDE-866D73B51972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81" name="Rectangle 16">
              <a:extLst>
                <a:ext uri="{FF2B5EF4-FFF2-40B4-BE49-F238E27FC236}">
                  <a16:creationId xmlns:a16="http://schemas.microsoft.com/office/drawing/2014/main" id="{F7E79F12-BC98-4A7D-9522-16CB0DCC616E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82" name="Rectangle 16">
              <a:extLst>
                <a:ext uri="{FF2B5EF4-FFF2-40B4-BE49-F238E27FC236}">
                  <a16:creationId xmlns:a16="http://schemas.microsoft.com/office/drawing/2014/main" id="{CE02AE53-92B7-42F2-BAF7-39F87ABEC7AE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83" name="Rectangle 16">
              <a:extLst>
                <a:ext uri="{FF2B5EF4-FFF2-40B4-BE49-F238E27FC236}">
                  <a16:creationId xmlns:a16="http://schemas.microsoft.com/office/drawing/2014/main" id="{980B59DF-00CA-4DC1-85B5-CDC70C243C56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84" name="Rectangle 16">
              <a:extLst>
                <a:ext uri="{FF2B5EF4-FFF2-40B4-BE49-F238E27FC236}">
                  <a16:creationId xmlns:a16="http://schemas.microsoft.com/office/drawing/2014/main" id="{D67D5B34-EA3D-4575-8081-24DA75C702AB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85" name="Rectangle 16">
              <a:extLst>
                <a:ext uri="{FF2B5EF4-FFF2-40B4-BE49-F238E27FC236}">
                  <a16:creationId xmlns:a16="http://schemas.microsoft.com/office/drawing/2014/main" id="{6C3359F8-68B0-4B23-AFCD-CAAC5FFA519E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86" name="Rectangle 16">
              <a:extLst>
                <a:ext uri="{FF2B5EF4-FFF2-40B4-BE49-F238E27FC236}">
                  <a16:creationId xmlns:a16="http://schemas.microsoft.com/office/drawing/2014/main" id="{5CEAA00F-178D-43CD-A45D-E1801D36E782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87" name="Rectangle 16">
              <a:extLst>
                <a:ext uri="{FF2B5EF4-FFF2-40B4-BE49-F238E27FC236}">
                  <a16:creationId xmlns:a16="http://schemas.microsoft.com/office/drawing/2014/main" id="{42B97E24-ED52-46A8-9E57-C1D338A1E4BE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88" name="Rectangle 16">
              <a:extLst>
                <a:ext uri="{FF2B5EF4-FFF2-40B4-BE49-F238E27FC236}">
                  <a16:creationId xmlns:a16="http://schemas.microsoft.com/office/drawing/2014/main" id="{14FE8C3A-4236-4F6B-93A8-56649DC2D295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89" name="Rectangle 16">
              <a:extLst>
                <a:ext uri="{FF2B5EF4-FFF2-40B4-BE49-F238E27FC236}">
                  <a16:creationId xmlns:a16="http://schemas.microsoft.com/office/drawing/2014/main" id="{833ADADA-5FAA-46D6-AED6-6DE012439084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890" name="그룹 732">
            <a:extLst>
              <a:ext uri="{FF2B5EF4-FFF2-40B4-BE49-F238E27FC236}">
                <a16:creationId xmlns:a16="http://schemas.microsoft.com/office/drawing/2014/main" id="{CEEB40D0-71E7-434C-ACFC-77737CD4F1B2}"/>
              </a:ext>
            </a:extLst>
          </p:cNvPr>
          <p:cNvGrpSpPr/>
          <p:nvPr/>
        </p:nvGrpSpPr>
        <p:grpSpPr>
          <a:xfrm>
            <a:off x="4933415" y="5141831"/>
            <a:ext cx="2366418" cy="131927"/>
            <a:chOff x="8445975" y="6117821"/>
            <a:chExt cx="2783111" cy="155158"/>
          </a:xfrm>
          <a:solidFill>
            <a:schemeClr val="accent3"/>
          </a:solidFill>
        </p:grpSpPr>
        <p:sp>
          <p:nvSpPr>
            <p:cNvPr id="891" name="Rectangle 16">
              <a:extLst>
                <a:ext uri="{FF2B5EF4-FFF2-40B4-BE49-F238E27FC236}">
                  <a16:creationId xmlns:a16="http://schemas.microsoft.com/office/drawing/2014/main" id="{D97E3643-F182-4A5D-9F06-494F5CA2BAF3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92" name="Rectangle 16">
              <a:extLst>
                <a:ext uri="{FF2B5EF4-FFF2-40B4-BE49-F238E27FC236}">
                  <a16:creationId xmlns:a16="http://schemas.microsoft.com/office/drawing/2014/main" id="{736305E1-B16A-4860-BE95-F184D983E44C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93" name="Rectangle 16">
              <a:extLst>
                <a:ext uri="{FF2B5EF4-FFF2-40B4-BE49-F238E27FC236}">
                  <a16:creationId xmlns:a16="http://schemas.microsoft.com/office/drawing/2014/main" id="{C4BD16B7-EBA0-40A4-B96F-4FBE2C0E8993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94" name="Rectangle 16">
              <a:extLst>
                <a:ext uri="{FF2B5EF4-FFF2-40B4-BE49-F238E27FC236}">
                  <a16:creationId xmlns:a16="http://schemas.microsoft.com/office/drawing/2014/main" id="{AEAEEEDE-1BEE-4E97-9E51-521D86BD14FD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95" name="Rectangle 16">
              <a:extLst>
                <a:ext uri="{FF2B5EF4-FFF2-40B4-BE49-F238E27FC236}">
                  <a16:creationId xmlns:a16="http://schemas.microsoft.com/office/drawing/2014/main" id="{04ABD700-18F7-4C14-A031-BDD41DD84AA5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96" name="Rectangle 16">
              <a:extLst>
                <a:ext uri="{FF2B5EF4-FFF2-40B4-BE49-F238E27FC236}">
                  <a16:creationId xmlns:a16="http://schemas.microsoft.com/office/drawing/2014/main" id="{0E7FB71C-3738-413D-BEA5-AA9E34D73EBA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97" name="Rectangle 16">
              <a:extLst>
                <a:ext uri="{FF2B5EF4-FFF2-40B4-BE49-F238E27FC236}">
                  <a16:creationId xmlns:a16="http://schemas.microsoft.com/office/drawing/2014/main" id="{1601F091-DE4A-4387-9CC2-689137B675C9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98" name="Rectangle 16">
              <a:extLst>
                <a:ext uri="{FF2B5EF4-FFF2-40B4-BE49-F238E27FC236}">
                  <a16:creationId xmlns:a16="http://schemas.microsoft.com/office/drawing/2014/main" id="{49F13A4F-049D-4F0E-BDCA-F722B94AB595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99" name="Rectangle 16">
              <a:extLst>
                <a:ext uri="{FF2B5EF4-FFF2-40B4-BE49-F238E27FC236}">
                  <a16:creationId xmlns:a16="http://schemas.microsoft.com/office/drawing/2014/main" id="{7372B78B-3317-4869-ACFE-B8E61406103F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00" name="Rectangle 16">
              <a:extLst>
                <a:ext uri="{FF2B5EF4-FFF2-40B4-BE49-F238E27FC236}">
                  <a16:creationId xmlns:a16="http://schemas.microsoft.com/office/drawing/2014/main" id="{8C21EBF2-7EE6-4A0F-BCDE-C5A02B91CEF7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901" name="그룹 743">
            <a:extLst>
              <a:ext uri="{FF2B5EF4-FFF2-40B4-BE49-F238E27FC236}">
                <a16:creationId xmlns:a16="http://schemas.microsoft.com/office/drawing/2014/main" id="{E0F0DA76-92C2-4D19-AE9E-BEC5EF17AA72}"/>
              </a:ext>
            </a:extLst>
          </p:cNvPr>
          <p:cNvGrpSpPr/>
          <p:nvPr/>
        </p:nvGrpSpPr>
        <p:grpSpPr>
          <a:xfrm>
            <a:off x="1160451" y="5141830"/>
            <a:ext cx="2366418" cy="131927"/>
            <a:chOff x="8445975" y="6117821"/>
            <a:chExt cx="2783111" cy="155158"/>
          </a:xfrm>
          <a:solidFill>
            <a:schemeClr val="bg1">
              <a:lumMod val="85000"/>
            </a:schemeClr>
          </a:solidFill>
        </p:grpSpPr>
        <p:sp>
          <p:nvSpPr>
            <p:cNvPr id="902" name="Rectangle 16">
              <a:extLst>
                <a:ext uri="{FF2B5EF4-FFF2-40B4-BE49-F238E27FC236}">
                  <a16:creationId xmlns:a16="http://schemas.microsoft.com/office/drawing/2014/main" id="{A16AEE44-EB81-4639-8FDD-EB11C625669D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03" name="Rectangle 16">
              <a:extLst>
                <a:ext uri="{FF2B5EF4-FFF2-40B4-BE49-F238E27FC236}">
                  <a16:creationId xmlns:a16="http://schemas.microsoft.com/office/drawing/2014/main" id="{093EB47A-B066-4E86-9701-FB681371172B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04" name="Rectangle 16">
              <a:extLst>
                <a:ext uri="{FF2B5EF4-FFF2-40B4-BE49-F238E27FC236}">
                  <a16:creationId xmlns:a16="http://schemas.microsoft.com/office/drawing/2014/main" id="{E8365A19-DE29-4453-8563-E4208551AF1F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05" name="Rectangle 16">
              <a:extLst>
                <a:ext uri="{FF2B5EF4-FFF2-40B4-BE49-F238E27FC236}">
                  <a16:creationId xmlns:a16="http://schemas.microsoft.com/office/drawing/2014/main" id="{21E71177-8599-430A-AF67-0889BD929761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06" name="Rectangle 16">
              <a:extLst>
                <a:ext uri="{FF2B5EF4-FFF2-40B4-BE49-F238E27FC236}">
                  <a16:creationId xmlns:a16="http://schemas.microsoft.com/office/drawing/2014/main" id="{4429C123-8EDA-47F0-BA80-C7C0E7F4BEE7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07" name="Rectangle 16">
              <a:extLst>
                <a:ext uri="{FF2B5EF4-FFF2-40B4-BE49-F238E27FC236}">
                  <a16:creationId xmlns:a16="http://schemas.microsoft.com/office/drawing/2014/main" id="{12D12CFA-C095-4E51-B07E-EA3FECA229E6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08" name="Rectangle 16">
              <a:extLst>
                <a:ext uri="{FF2B5EF4-FFF2-40B4-BE49-F238E27FC236}">
                  <a16:creationId xmlns:a16="http://schemas.microsoft.com/office/drawing/2014/main" id="{49CE1E7F-26C4-4A9C-9C8A-0BBE03BE2560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09" name="Rectangle 16">
              <a:extLst>
                <a:ext uri="{FF2B5EF4-FFF2-40B4-BE49-F238E27FC236}">
                  <a16:creationId xmlns:a16="http://schemas.microsoft.com/office/drawing/2014/main" id="{B220D735-E4E0-4457-9C5A-6D6B71F42D9C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10" name="Rectangle 16">
              <a:extLst>
                <a:ext uri="{FF2B5EF4-FFF2-40B4-BE49-F238E27FC236}">
                  <a16:creationId xmlns:a16="http://schemas.microsoft.com/office/drawing/2014/main" id="{B55C29A3-AD76-4612-AE53-63B662E3C351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11" name="Rectangle 16">
              <a:extLst>
                <a:ext uri="{FF2B5EF4-FFF2-40B4-BE49-F238E27FC236}">
                  <a16:creationId xmlns:a16="http://schemas.microsoft.com/office/drawing/2014/main" id="{E2B67E75-EE37-4994-A0C6-F5B78B33873D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912" name="그룹 754">
            <a:extLst>
              <a:ext uri="{FF2B5EF4-FFF2-40B4-BE49-F238E27FC236}">
                <a16:creationId xmlns:a16="http://schemas.microsoft.com/office/drawing/2014/main" id="{DA4B1D05-F1E9-4982-B3BA-5376C6FA76FA}"/>
              </a:ext>
            </a:extLst>
          </p:cNvPr>
          <p:cNvGrpSpPr/>
          <p:nvPr/>
        </p:nvGrpSpPr>
        <p:grpSpPr>
          <a:xfrm>
            <a:off x="8642769" y="4896907"/>
            <a:ext cx="2366418" cy="131927"/>
            <a:chOff x="8445975" y="6117821"/>
            <a:chExt cx="2783111" cy="155158"/>
          </a:xfrm>
          <a:solidFill>
            <a:schemeClr val="accent4"/>
          </a:solidFill>
        </p:grpSpPr>
        <p:sp>
          <p:nvSpPr>
            <p:cNvPr id="913" name="Rectangle 16">
              <a:extLst>
                <a:ext uri="{FF2B5EF4-FFF2-40B4-BE49-F238E27FC236}">
                  <a16:creationId xmlns:a16="http://schemas.microsoft.com/office/drawing/2014/main" id="{4DE02F21-8D2B-4FB3-B12C-FD52D91B80B7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14" name="Rectangle 16">
              <a:extLst>
                <a:ext uri="{FF2B5EF4-FFF2-40B4-BE49-F238E27FC236}">
                  <a16:creationId xmlns:a16="http://schemas.microsoft.com/office/drawing/2014/main" id="{1F28E48F-C0A7-4B74-AB2F-0850AEF0CEE4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15" name="Rectangle 16">
              <a:extLst>
                <a:ext uri="{FF2B5EF4-FFF2-40B4-BE49-F238E27FC236}">
                  <a16:creationId xmlns:a16="http://schemas.microsoft.com/office/drawing/2014/main" id="{6AE4EC62-8DC8-4439-BECC-85493BD84EA9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16" name="Rectangle 16">
              <a:extLst>
                <a:ext uri="{FF2B5EF4-FFF2-40B4-BE49-F238E27FC236}">
                  <a16:creationId xmlns:a16="http://schemas.microsoft.com/office/drawing/2014/main" id="{C3DF4E2B-C03B-49E0-BD68-4D61C878BAD0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17" name="Rectangle 16">
              <a:extLst>
                <a:ext uri="{FF2B5EF4-FFF2-40B4-BE49-F238E27FC236}">
                  <a16:creationId xmlns:a16="http://schemas.microsoft.com/office/drawing/2014/main" id="{6DC566E7-0128-49D8-8C5A-7A846C980A01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18" name="Rectangle 16">
              <a:extLst>
                <a:ext uri="{FF2B5EF4-FFF2-40B4-BE49-F238E27FC236}">
                  <a16:creationId xmlns:a16="http://schemas.microsoft.com/office/drawing/2014/main" id="{75869D4A-21F7-4773-818A-D69FB06FE6A4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19" name="Rectangle 16">
              <a:extLst>
                <a:ext uri="{FF2B5EF4-FFF2-40B4-BE49-F238E27FC236}">
                  <a16:creationId xmlns:a16="http://schemas.microsoft.com/office/drawing/2014/main" id="{F34E07D4-7A4C-41FA-A985-E7B152EEFF43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20" name="Rectangle 16">
              <a:extLst>
                <a:ext uri="{FF2B5EF4-FFF2-40B4-BE49-F238E27FC236}">
                  <a16:creationId xmlns:a16="http://schemas.microsoft.com/office/drawing/2014/main" id="{0F064EE5-DD4D-4B2C-8C0E-C16418F7A649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21" name="Rectangle 16">
              <a:extLst>
                <a:ext uri="{FF2B5EF4-FFF2-40B4-BE49-F238E27FC236}">
                  <a16:creationId xmlns:a16="http://schemas.microsoft.com/office/drawing/2014/main" id="{F2BDC838-42AE-422D-A2B1-6BEF4F827F18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22" name="Rectangle 16">
              <a:extLst>
                <a:ext uri="{FF2B5EF4-FFF2-40B4-BE49-F238E27FC236}">
                  <a16:creationId xmlns:a16="http://schemas.microsoft.com/office/drawing/2014/main" id="{A9EDAB65-5F17-49F2-BB20-AE55AD08DF28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923" name="그룹 765">
            <a:extLst>
              <a:ext uri="{FF2B5EF4-FFF2-40B4-BE49-F238E27FC236}">
                <a16:creationId xmlns:a16="http://schemas.microsoft.com/office/drawing/2014/main" id="{678A7B19-1781-4F7D-9496-9E30EF13440C}"/>
              </a:ext>
            </a:extLst>
          </p:cNvPr>
          <p:cNvGrpSpPr/>
          <p:nvPr/>
        </p:nvGrpSpPr>
        <p:grpSpPr>
          <a:xfrm>
            <a:off x="4933415" y="4896906"/>
            <a:ext cx="2366418" cy="131927"/>
            <a:chOff x="8445975" y="6117821"/>
            <a:chExt cx="2783111" cy="155158"/>
          </a:xfrm>
          <a:solidFill>
            <a:schemeClr val="bg1">
              <a:lumMod val="85000"/>
            </a:schemeClr>
          </a:solidFill>
        </p:grpSpPr>
        <p:sp>
          <p:nvSpPr>
            <p:cNvPr id="924" name="Rectangle 16">
              <a:extLst>
                <a:ext uri="{FF2B5EF4-FFF2-40B4-BE49-F238E27FC236}">
                  <a16:creationId xmlns:a16="http://schemas.microsoft.com/office/drawing/2014/main" id="{BF603622-37A1-4B68-B4B9-F51835466D40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25" name="Rectangle 16">
              <a:extLst>
                <a:ext uri="{FF2B5EF4-FFF2-40B4-BE49-F238E27FC236}">
                  <a16:creationId xmlns:a16="http://schemas.microsoft.com/office/drawing/2014/main" id="{B3A1C5E7-A88D-479B-9419-49E4E9CC376E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26" name="Rectangle 16">
              <a:extLst>
                <a:ext uri="{FF2B5EF4-FFF2-40B4-BE49-F238E27FC236}">
                  <a16:creationId xmlns:a16="http://schemas.microsoft.com/office/drawing/2014/main" id="{EB113D19-C6B3-4474-80DA-1BE2023B06B3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27" name="Rectangle 16">
              <a:extLst>
                <a:ext uri="{FF2B5EF4-FFF2-40B4-BE49-F238E27FC236}">
                  <a16:creationId xmlns:a16="http://schemas.microsoft.com/office/drawing/2014/main" id="{9205BC89-3533-40D1-9120-C57D5DB64C01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28" name="Rectangle 16">
              <a:extLst>
                <a:ext uri="{FF2B5EF4-FFF2-40B4-BE49-F238E27FC236}">
                  <a16:creationId xmlns:a16="http://schemas.microsoft.com/office/drawing/2014/main" id="{D966C9F2-C1EF-4DEE-AAC7-343B4E5C30F0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29" name="Rectangle 16">
              <a:extLst>
                <a:ext uri="{FF2B5EF4-FFF2-40B4-BE49-F238E27FC236}">
                  <a16:creationId xmlns:a16="http://schemas.microsoft.com/office/drawing/2014/main" id="{65DE7124-8847-4DA4-9503-A68BCDBDEEB9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30" name="Rectangle 16">
              <a:extLst>
                <a:ext uri="{FF2B5EF4-FFF2-40B4-BE49-F238E27FC236}">
                  <a16:creationId xmlns:a16="http://schemas.microsoft.com/office/drawing/2014/main" id="{325CCEF7-AEEC-44CB-99EA-FC15BBEB0EA5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31" name="Rectangle 16">
              <a:extLst>
                <a:ext uri="{FF2B5EF4-FFF2-40B4-BE49-F238E27FC236}">
                  <a16:creationId xmlns:a16="http://schemas.microsoft.com/office/drawing/2014/main" id="{80FA222D-2A07-4D71-9792-A6F8A0857A01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32" name="Rectangle 16">
              <a:extLst>
                <a:ext uri="{FF2B5EF4-FFF2-40B4-BE49-F238E27FC236}">
                  <a16:creationId xmlns:a16="http://schemas.microsoft.com/office/drawing/2014/main" id="{9C23109C-249C-4E4E-BC9A-51E44ED38F45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33" name="Rectangle 16">
              <a:extLst>
                <a:ext uri="{FF2B5EF4-FFF2-40B4-BE49-F238E27FC236}">
                  <a16:creationId xmlns:a16="http://schemas.microsoft.com/office/drawing/2014/main" id="{F1574BFB-108C-4EEC-A31B-810284E35289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934" name="그룹 776">
            <a:extLst>
              <a:ext uri="{FF2B5EF4-FFF2-40B4-BE49-F238E27FC236}">
                <a16:creationId xmlns:a16="http://schemas.microsoft.com/office/drawing/2014/main" id="{0ECCF727-2080-4A4D-B709-5E3472F9D3EF}"/>
              </a:ext>
            </a:extLst>
          </p:cNvPr>
          <p:cNvGrpSpPr/>
          <p:nvPr/>
        </p:nvGrpSpPr>
        <p:grpSpPr>
          <a:xfrm>
            <a:off x="1160451" y="4896905"/>
            <a:ext cx="2366418" cy="131927"/>
            <a:chOff x="8445975" y="6117821"/>
            <a:chExt cx="2783111" cy="155158"/>
          </a:xfrm>
          <a:solidFill>
            <a:schemeClr val="bg1">
              <a:lumMod val="85000"/>
            </a:schemeClr>
          </a:solidFill>
        </p:grpSpPr>
        <p:sp>
          <p:nvSpPr>
            <p:cNvPr id="935" name="Rectangle 16">
              <a:extLst>
                <a:ext uri="{FF2B5EF4-FFF2-40B4-BE49-F238E27FC236}">
                  <a16:creationId xmlns:a16="http://schemas.microsoft.com/office/drawing/2014/main" id="{3C5456DF-80E3-4A5B-8E2B-D40C54D5CB19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36" name="Rectangle 16">
              <a:extLst>
                <a:ext uri="{FF2B5EF4-FFF2-40B4-BE49-F238E27FC236}">
                  <a16:creationId xmlns:a16="http://schemas.microsoft.com/office/drawing/2014/main" id="{CA8305B4-A9C5-4791-B143-FDDEE04B78AF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37" name="Rectangle 16">
              <a:extLst>
                <a:ext uri="{FF2B5EF4-FFF2-40B4-BE49-F238E27FC236}">
                  <a16:creationId xmlns:a16="http://schemas.microsoft.com/office/drawing/2014/main" id="{B6C7A781-24AB-4B07-BBC5-B21A9DCF9D50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38" name="Rectangle 16">
              <a:extLst>
                <a:ext uri="{FF2B5EF4-FFF2-40B4-BE49-F238E27FC236}">
                  <a16:creationId xmlns:a16="http://schemas.microsoft.com/office/drawing/2014/main" id="{687B54B4-C931-4EF7-810C-47247DB586BE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39" name="Rectangle 16">
              <a:extLst>
                <a:ext uri="{FF2B5EF4-FFF2-40B4-BE49-F238E27FC236}">
                  <a16:creationId xmlns:a16="http://schemas.microsoft.com/office/drawing/2014/main" id="{68D6F41E-8159-4955-B924-30325B03A974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40" name="Rectangle 16">
              <a:extLst>
                <a:ext uri="{FF2B5EF4-FFF2-40B4-BE49-F238E27FC236}">
                  <a16:creationId xmlns:a16="http://schemas.microsoft.com/office/drawing/2014/main" id="{04467955-1CA7-402A-AE60-7E122D14D16C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41" name="Rectangle 16">
              <a:extLst>
                <a:ext uri="{FF2B5EF4-FFF2-40B4-BE49-F238E27FC236}">
                  <a16:creationId xmlns:a16="http://schemas.microsoft.com/office/drawing/2014/main" id="{4F7AF935-EF82-44B6-86DD-FF158CF91053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42" name="Rectangle 16">
              <a:extLst>
                <a:ext uri="{FF2B5EF4-FFF2-40B4-BE49-F238E27FC236}">
                  <a16:creationId xmlns:a16="http://schemas.microsoft.com/office/drawing/2014/main" id="{26110652-458D-43A0-BF81-2A1FBA9BAC4E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43" name="Rectangle 16">
              <a:extLst>
                <a:ext uri="{FF2B5EF4-FFF2-40B4-BE49-F238E27FC236}">
                  <a16:creationId xmlns:a16="http://schemas.microsoft.com/office/drawing/2014/main" id="{4374159C-2831-4533-9416-3EA3ACED3DFE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44" name="Rectangle 16">
              <a:extLst>
                <a:ext uri="{FF2B5EF4-FFF2-40B4-BE49-F238E27FC236}">
                  <a16:creationId xmlns:a16="http://schemas.microsoft.com/office/drawing/2014/main" id="{18B82859-E353-4F3E-9313-86B581AAA77B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945" name="그룹 787">
            <a:extLst>
              <a:ext uri="{FF2B5EF4-FFF2-40B4-BE49-F238E27FC236}">
                <a16:creationId xmlns:a16="http://schemas.microsoft.com/office/drawing/2014/main" id="{5797F36F-FB86-4F70-A12E-C9EAB63AA47D}"/>
              </a:ext>
            </a:extLst>
          </p:cNvPr>
          <p:cNvGrpSpPr/>
          <p:nvPr/>
        </p:nvGrpSpPr>
        <p:grpSpPr>
          <a:xfrm>
            <a:off x="8642769" y="4651982"/>
            <a:ext cx="2366418" cy="131927"/>
            <a:chOff x="8445975" y="6117821"/>
            <a:chExt cx="2783111" cy="155158"/>
          </a:xfrm>
          <a:solidFill>
            <a:schemeClr val="bg1">
              <a:lumMod val="85000"/>
            </a:schemeClr>
          </a:solidFill>
        </p:grpSpPr>
        <p:sp>
          <p:nvSpPr>
            <p:cNvPr id="946" name="Rectangle 16">
              <a:extLst>
                <a:ext uri="{FF2B5EF4-FFF2-40B4-BE49-F238E27FC236}">
                  <a16:creationId xmlns:a16="http://schemas.microsoft.com/office/drawing/2014/main" id="{3BCA1FB7-EEE0-4F18-AC6B-B41820D87851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47" name="Rectangle 16">
              <a:extLst>
                <a:ext uri="{FF2B5EF4-FFF2-40B4-BE49-F238E27FC236}">
                  <a16:creationId xmlns:a16="http://schemas.microsoft.com/office/drawing/2014/main" id="{EBBFBB3B-790E-42F5-A4DE-BAC9F411D49A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48" name="Rectangle 16">
              <a:extLst>
                <a:ext uri="{FF2B5EF4-FFF2-40B4-BE49-F238E27FC236}">
                  <a16:creationId xmlns:a16="http://schemas.microsoft.com/office/drawing/2014/main" id="{6B8B81D1-FF3B-42E8-85DA-131F0D2710D8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49" name="Rectangle 16">
              <a:extLst>
                <a:ext uri="{FF2B5EF4-FFF2-40B4-BE49-F238E27FC236}">
                  <a16:creationId xmlns:a16="http://schemas.microsoft.com/office/drawing/2014/main" id="{B093CAC1-8D50-4105-9F28-C5F8DAE13046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50" name="Rectangle 16">
              <a:extLst>
                <a:ext uri="{FF2B5EF4-FFF2-40B4-BE49-F238E27FC236}">
                  <a16:creationId xmlns:a16="http://schemas.microsoft.com/office/drawing/2014/main" id="{0D7F0675-A7A3-4F05-B51D-79C2A2C14612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51" name="Rectangle 16">
              <a:extLst>
                <a:ext uri="{FF2B5EF4-FFF2-40B4-BE49-F238E27FC236}">
                  <a16:creationId xmlns:a16="http://schemas.microsoft.com/office/drawing/2014/main" id="{8E9AB402-7E1A-4D1F-9AFB-07D3D2BF0AE9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52" name="Rectangle 16">
              <a:extLst>
                <a:ext uri="{FF2B5EF4-FFF2-40B4-BE49-F238E27FC236}">
                  <a16:creationId xmlns:a16="http://schemas.microsoft.com/office/drawing/2014/main" id="{93C9F61D-67BF-4D5F-B0B8-235E7B0ABAB5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53" name="Rectangle 16">
              <a:extLst>
                <a:ext uri="{FF2B5EF4-FFF2-40B4-BE49-F238E27FC236}">
                  <a16:creationId xmlns:a16="http://schemas.microsoft.com/office/drawing/2014/main" id="{A9D26294-3955-4D5F-B70B-E63E316230AB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54" name="Rectangle 16">
              <a:extLst>
                <a:ext uri="{FF2B5EF4-FFF2-40B4-BE49-F238E27FC236}">
                  <a16:creationId xmlns:a16="http://schemas.microsoft.com/office/drawing/2014/main" id="{A409F5BC-5936-4EC3-9D1C-0168F4147325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55" name="Rectangle 16">
              <a:extLst>
                <a:ext uri="{FF2B5EF4-FFF2-40B4-BE49-F238E27FC236}">
                  <a16:creationId xmlns:a16="http://schemas.microsoft.com/office/drawing/2014/main" id="{1138693C-498A-422A-810D-ECA229C9B659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956" name="그룹 798">
            <a:extLst>
              <a:ext uri="{FF2B5EF4-FFF2-40B4-BE49-F238E27FC236}">
                <a16:creationId xmlns:a16="http://schemas.microsoft.com/office/drawing/2014/main" id="{267E7AD9-8757-466D-A303-817FA7A5CB24}"/>
              </a:ext>
            </a:extLst>
          </p:cNvPr>
          <p:cNvGrpSpPr/>
          <p:nvPr/>
        </p:nvGrpSpPr>
        <p:grpSpPr>
          <a:xfrm>
            <a:off x="4933415" y="4651981"/>
            <a:ext cx="2366418" cy="131927"/>
            <a:chOff x="8445975" y="6117821"/>
            <a:chExt cx="2783111" cy="155158"/>
          </a:xfrm>
          <a:solidFill>
            <a:schemeClr val="bg1">
              <a:lumMod val="85000"/>
            </a:schemeClr>
          </a:solidFill>
        </p:grpSpPr>
        <p:sp>
          <p:nvSpPr>
            <p:cNvPr id="957" name="Rectangle 16">
              <a:extLst>
                <a:ext uri="{FF2B5EF4-FFF2-40B4-BE49-F238E27FC236}">
                  <a16:creationId xmlns:a16="http://schemas.microsoft.com/office/drawing/2014/main" id="{6F6AD542-C07B-48B2-9407-879F4597B757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58" name="Rectangle 16">
              <a:extLst>
                <a:ext uri="{FF2B5EF4-FFF2-40B4-BE49-F238E27FC236}">
                  <a16:creationId xmlns:a16="http://schemas.microsoft.com/office/drawing/2014/main" id="{B39BA912-24AB-495A-A7EC-7BE524E3074E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59" name="Rectangle 16">
              <a:extLst>
                <a:ext uri="{FF2B5EF4-FFF2-40B4-BE49-F238E27FC236}">
                  <a16:creationId xmlns:a16="http://schemas.microsoft.com/office/drawing/2014/main" id="{B41C6636-7D90-4BB8-B709-FE9587E0E6E5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60" name="Rectangle 16">
              <a:extLst>
                <a:ext uri="{FF2B5EF4-FFF2-40B4-BE49-F238E27FC236}">
                  <a16:creationId xmlns:a16="http://schemas.microsoft.com/office/drawing/2014/main" id="{97D93DFE-7BFB-451E-AF0C-30AA3727B90E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61" name="Rectangle 16">
              <a:extLst>
                <a:ext uri="{FF2B5EF4-FFF2-40B4-BE49-F238E27FC236}">
                  <a16:creationId xmlns:a16="http://schemas.microsoft.com/office/drawing/2014/main" id="{81221E85-4C52-45A9-B682-4ACFD9946C3A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62" name="Rectangle 16">
              <a:extLst>
                <a:ext uri="{FF2B5EF4-FFF2-40B4-BE49-F238E27FC236}">
                  <a16:creationId xmlns:a16="http://schemas.microsoft.com/office/drawing/2014/main" id="{8118576A-651F-4220-ABFD-6D9BD9B39CBB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63" name="Rectangle 16">
              <a:extLst>
                <a:ext uri="{FF2B5EF4-FFF2-40B4-BE49-F238E27FC236}">
                  <a16:creationId xmlns:a16="http://schemas.microsoft.com/office/drawing/2014/main" id="{DD4E7E28-D511-417B-9B8F-056A1A732E84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64" name="Rectangle 16">
              <a:extLst>
                <a:ext uri="{FF2B5EF4-FFF2-40B4-BE49-F238E27FC236}">
                  <a16:creationId xmlns:a16="http://schemas.microsoft.com/office/drawing/2014/main" id="{CE27A271-D324-4A38-919E-2026CF263ACE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65" name="Rectangle 16">
              <a:extLst>
                <a:ext uri="{FF2B5EF4-FFF2-40B4-BE49-F238E27FC236}">
                  <a16:creationId xmlns:a16="http://schemas.microsoft.com/office/drawing/2014/main" id="{936F0095-1B4F-43E5-B10F-1F1E58FE15A6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66" name="Rectangle 16">
              <a:extLst>
                <a:ext uri="{FF2B5EF4-FFF2-40B4-BE49-F238E27FC236}">
                  <a16:creationId xmlns:a16="http://schemas.microsoft.com/office/drawing/2014/main" id="{9257EA47-C694-469A-9E8A-869D32ECBA59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967" name="그룹 809">
            <a:extLst>
              <a:ext uri="{FF2B5EF4-FFF2-40B4-BE49-F238E27FC236}">
                <a16:creationId xmlns:a16="http://schemas.microsoft.com/office/drawing/2014/main" id="{D1059771-FAA0-4052-976B-BD0E3F2EC8AC}"/>
              </a:ext>
            </a:extLst>
          </p:cNvPr>
          <p:cNvGrpSpPr/>
          <p:nvPr/>
        </p:nvGrpSpPr>
        <p:grpSpPr>
          <a:xfrm>
            <a:off x="1160451" y="4651980"/>
            <a:ext cx="2366418" cy="131927"/>
            <a:chOff x="8445975" y="6117821"/>
            <a:chExt cx="2783111" cy="155158"/>
          </a:xfrm>
          <a:solidFill>
            <a:schemeClr val="bg1">
              <a:lumMod val="85000"/>
            </a:schemeClr>
          </a:solidFill>
        </p:grpSpPr>
        <p:sp>
          <p:nvSpPr>
            <p:cNvPr id="968" name="Rectangle 16">
              <a:extLst>
                <a:ext uri="{FF2B5EF4-FFF2-40B4-BE49-F238E27FC236}">
                  <a16:creationId xmlns:a16="http://schemas.microsoft.com/office/drawing/2014/main" id="{28EE838B-C0E7-408F-B427-29CBF45BB62A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69" name="Rectangle 16">
              <a:extLst>
                <a:ext uri="{FF2B5EF4-FFF2-40B4-BE49-F238E27FC236}">
                  <a16:creationId xmlns:a16="http://schemas.microsoft.com/office/drawing/2014/main" id="{561EDC6B-F9C7-4E47-AA3F-B41270249B48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70" name="Rectangle 16">
              <a:extLst>
                <a:ext uri="{FF2B5EF4-FFF2-40B4-BE49-F238E27FC236}">
                  <a16:creationId xmlns:a16="http://schemas.microsoft.com/office/drawing/2014/main" id="{0C270B12-C334-4C5F-91DC-1EEBCAB8CE08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71" name="Rectangle 16">
              <a:extLst>
                <a:ext uri="{FF2B5EF4-FFF2-40B4-BE49-F238E27FC236}">
                  <a16:creationId xmlns:a16="http://schemas.microsoft.com/office/drawing/2014/main" id="{326F65BE-8708-46D4-9CB2-DFFC9A35BDEC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72" name="Rectangle 16">
              <a:extLst>
                <a:ext uri="{FF2B5EF4-FFF2-40B4-BE49-F238E27FC236}">
                  <a16:creationId xmlns:a16="http://schemas.microsoft.com/office/drawing/2014/main" id="{5E4DF809-1D3B-4CA4-8265-2EFC2155018A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73" name="Rectangle 16">
              <a:extLst>
                <a:ext uri="{FF2B5EF4-FFF2-40B4-BE49-F238E27FC236}">
                  <a16:creationId xmlns:a16="http://schemas.microsoft.com/office/drawing/2014/main" id="{8CAE8C66-17A8-49D7-8DAA-A56A268D9D94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74" name="Rectangle 16">
              <a:extLst>
                <a:ext uri="{FF2B5EF4-FFF2-40B4-BE49-F238E27FC236}">
                  <a16:creationId xmlns:a16="http://schemas.microsoft.com/office/drawing/2014/main" id="{8217DA81-5228-4692-BDA3-19B9CDCA7F63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75" name="Rectangle 16">
              <a:extLst>
                <a:ext uri="{FF2B5EF4-FFF2-40B4-BE49-F238E27FC236}">
                  <a16:creationId xmlns:a16="http://schemas.microsoft.com/office/drawing/2014/main" id="{488C37B9-8BF9-447A-BC30-0B0C04CAA533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76" name="Rectangle 16">
              <a:extLst>
                <a:ext uri="{FF2B5EF4-FFF2-40B4-BE49-F238E27FC236}">
                  <a16:creationId xmlns:a16="http://schemas.microsoft.com/office/drawing/2014/main" id="{04327BE7-9BB5-43E7-9FDC-40000EA9A5E2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77" name="Rectangle 16">
              <a:extLst>
                <a:ext uri="{FF2B5EF4-FFF2-40B4-BE49-F238E27FC236}">
                  <a16:creationId xmlns:a16="http://schemas.microsoft.com/office/drawing/2014/main" id="{BC3489A1-1174-4C0C-B336-C622A6962520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978" name="그룹 820">
            <a:extLst>
              <a:ext uri="{FF2B5EF4-FFF2-40B4-BE49-F238E27FC236}">
                <a16:creationId xmlns:a16="http://schemas.microsoft.com/office/drawing/2014/main" id="{3D10F8E4-B3A6-45C4-96A4-0887C918CE65}"/>
              </a:ext>
            </a:extLst>
          </p:cNvPr>
          <p:cNvGrpSpPr/>
          <p:nvPr/>
        </p:nvGrpSpPr>
        <p:grpSpPr>
          <a:xfrm>
            <a:off x="8642769" y="4407057"/>
            <a:ext cx="2366418" cy="131927"/>
            <a:chOff x="8445975" y="6117821"/>
            <a:chExt cx="2783111" cy="155158"/>
          </a:xfrm>
          <a:solidFill>
            <a:schemeClr val="bg1">
              <a:lumMod val="85000"/>
            </a:schemeClr>
          </a:solidFill>
        </p:grpSpPr>
        <p:sp>
          <p:nvSpPr>
            <p:cNvPr id="979" name="Rectangle 16">
              <a:extLst>
                <a:ext uri="{FF2B5EF4-FFF2-40B4-BE49-F238E27FC236}">
                  <a16:creationId xmlns:a16="http://schemas.microsoft.com/office/drawing/2014/main" id="{D9C16B3E-1B98-435D-9809-46BE4A8602A6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80" name="Rectangle 16">
              <a:extLst>
                <a:ext uri="{FF2B5EF4-FFF2-40B4-BE49-F238E27FC236}">
                  <a16:creationId xmlns:a16="http://schemas.microsoft.com/office/drawing/2014/main" id="{456AE4B0-0BE9-4D4B-8FF4-82CBE4457E53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81" name="Rectangle 16">
              <a:extLst>
                <a:ext uri="{FF2B5EF4-FFF2-40B4-BE49-F238E27FC236}">
                  <a16:creationId xmlns:a16="http://schemas.microsoft.com/office/drawing/2014/main" id="{8C5BDED8-AA0F-48E4-82C8-ED4EE542F840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82" name="Rectangle 16">
              <a:extLst>
                <a:ext uri="{FF2B5EF4-FFF2-40B4-BE49-F238E27FC236}">
                  <a16:creationId xmlns:a16="http://schemas.microsoft.com/office/drawing/2014/main" id="{C2DD98ED-5CBF-4D98-89A8-0BB87654BA5A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83" name="Rectangle 16">
              <a:extLst>
                <a:ext uri="{FF2B5EF4-FFF2-40B4-BE49-F238E27FC236}">
                  <a16:creationId xmlns:a16="http://schemas.microsoft.com/office/drawing/2014/main" id="{ED419DF1-6818-46E8-906A-889F95784C57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84" name="Rectangle 16">
              <a:extLst>
                <a:ext uri="{FF2B5EF4-FFF2-40B4-BE49-F238E27FC236}">
                  <a16:creationId xmlns:a16="http://schemas.microsoft.com/office/drawing/2014/main" id="{80C6309E-C5F9-46E8-A73C-BFC11499FC50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85" name="Rectangle 16">
              <a:extLst>
                <a:ext uri="{FF2B5EF4-FFF2-40B4-BE49-F238E27FC236}">
                  <a16:creationId xmlns:a16="http://schemas.microsoft.com/office/drawing/2014/main" id="{5789BAD5-A51B-4722-987E-FC16A960FB7F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86" name="Rectangle 16">
              <a:extLst>
                <a:ext uri="{FF2B5EF4-FFF2-40B4-BE49-F238E27FC236}">
                  <a16:creationId xmlns:a16="http://schemas.microsoft.com/office/drawing/2014/main" id="{94580115-6EF4-4C09-B0D8-5D064DEE7A8F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87" name="Rectangle 16">
              <a:extLst>
                <a:ext uri="{FF2B5EF4-FFF2-40B4-BE49-F238E27FC236}">
                  <a16:creationId xmlns:a16="http://schemas.microsoft.com/office/drawing/2014/main" id="{0FB909AC-0CCD-4CA9-B31D-D2C3CD4DB023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88" name="Rectangle 16">
              <a:extLst>
                <a:ext uri="{FF2B5EF4-FFF2-40B4-BE49-F238E27FC236}">
                  <a16:creationId xmlns:a16="http://schemas.microsoft.com/office/drawing/2014/main" id="{01876874-9329-4668-A21B-3C4D8D4CF47A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989" name="그룹 831">
            <a:extLst>
              <a:ext uri="{FF2B5EF4-FFF2-40B4-BE49-F238E27FC236}">
                <a16:creationId xmlns:a16="http://schemas.microsoft.com/office/drawing/2014/main" id="{DD5E639A-3C7E-4B73-BCCE-0E59D8D36314}"/>
              </a:ext>
            </a:extLst>
          </p:cNvPr>
          <p:cNvGrpSpPr/>
          <p:nvPr/>
        </p:nvGrpSpPr>
        <p:grpSpPr>
          <a:xfrm>
            <a:off x="4933415" y="4407056"/>
            <a:ext cx="2366418" cy="131927"/>
            <a:chOff x="8445975" y="6117821"/>
            <a:chExt cx="2783111" cy="155158"/>
          </a:xfrm>
          <a:solidFill>
            <a:schemeClr val="bg1">
              <a:lumMod val="85000"/>
            </a:schemeClr>
          </a:solidFill>
        </p:grpSpPr>
        <p:sp>
          <p:nvSpPr>
            <p:cNvPr id="990" name="Rectangle 16">
              <a:extLst>
                <a:ext uri="{FF2B5EF4-FFF2-40B4-BE49-F238E27FC236}">
                  <a16:creationId xmlns:a16="http://schemas.microsoft.com/office/drawing/2014/main" id="{58FD6804-4919-4D8A-AA74-FA09BE83EF09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91" name="Rectangle 16">
              <a:extLst>
                <a:ext uri="{FF2B5EF4-FFF2-40B4-BE49-F238E27FC236}">
                  <a16:creationId xmlns:a16="http://schemas.microsoft.com/office/drawing/2014/main" id="{278BD16D-7B39-49B0-9682-4CBF15222162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92" name="Rectangle 16">
              <a:extLst>
                <a:ext uri="{FF2B5EF4-FFF2-40B4-BE49-F238E27FC236}">
                  <a16:creationId xmlns:a16="http://schemas.microsoft.com/office/drawing/2014/main" id="{43E1114D-1DF1-4DFE-9709-95574D8F422D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93" name="Rectangle 16">
              <a:extLst>
                <a:ext uri="{FF2B5EF4-FFF2-40B4-BE49-F238E27FC236}">
                  <a16:creationId xmlns:a16="http://schemas.microsoft.com/office/drawing/2014/main" id="{7554BDEE-E6F1-403B-903F-8DAB80BBE9DC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94" name="Rectangle 16">
              <a:extLst>
                <a:ext uri="{FF2B5EF4-FFF2-40B4-BE49-F238E27FC236}">
                  <a16:creationId xmlns:a16="http://schemas.microsoft.com/office/drawing/2014/main" id="{81A820D8-05BF-4C77-87FE-5E1BAD0BE924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95" name="Rectangle 16">
              <a:extLst>
                <a:ext uri="{FF2B5EF4-FFF2-40B4-BE49-F238E27FC236}">
                  <a16:creationId xmlns:a16="http://schemas.microsoft.com/office/drawing/2014/main" id="{FF92AB36-0601-4635-96BD-01391187CA02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96" name="Rectangle 16">
              <a:extLst>
                <a:ext uri="{FF2B5EF4-FFF2-40B4-BE49-F238E27FC236}">
                  <a16:creationId xmlns:a16="http://schemas.microsoft.com/office/drawing/2014/main" id="{67ADDAF1-5511-49A5-BA9D-29DDB13D3205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97" name="Rectangle 16">
              <a:extLst>
                <a:ext uri="{FF2B5EF4-FFF2-40B4-BE49-F238E27FC236}">
                  <a16:creationId xmlns:a16="http://schemas.microsoft.com/office/drawing/2014/main" id="{98D04D23-D747-4F50-BA96-9DBB0BF71F6C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98" name="Rectangle 16">
              <a:extLst>
                <a:ext uri="{FF2B5EF4-FFF2-40B4-BE49-F238E27FC236}">
                  <a16:creationId xmlns:a16="http://schemas.microsoft.com/office/drawing/2014/main" id="{3FA31502-B589-49D0-9381-D2FEC23BC0BB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99" name="Rectangle 16">
              <a:extLst>
                <a:ext uri="{FF2B5EF4-FFF2-40B4-BE49-F238E27FC236}">
                  <a16:creationId xmlns:a16="http://schemas.microsoft.com/office/drawing/2014/main" id="{845E72D6-E920-4277-810A-8750016E75C6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000" name="그룹 842">
            <a:extLst>
              <a:ext uri="{FF2B5EF4-FFF2-40B4-BE49-F238E27FC236}">
                <a16:creationId xmlns:a16="http://schemas.microsoft.com/office/drawing/2014/main" id="{A8F65435-5002-4FEF-875D-9BA1C999B28F}"/>
              </a:ext>
            </a:extLst>
          </p:cNvPr>
          <p:cNvGrpSpPr/>
          <p:nvPr/>
        </p:nvGrpSpPr>
        <p:grpSpPr>
          <a:xfrm>
            <a:off x="1160451" y="4407055"/>
            <a:ext cx="2366418" cy="131927"/>
            <a:chOff x="8445975" y="6117821"/>
            <a:chExt cx="2783111" cy="155158"/>
          </a:xfrm>
          <a:solidFill>
            <a:schemeClr val="bg1">
              <a:lumMod val="85000"/>
            </a:schemeClr>
          </a:solidFill>
        </p:grpSpPr>
        <p:sp>
          <p:nvSpPr>
            <p:cNvPr id="1001" name="Rectangle 16">
              <a:extLst>
                <a:ext uri="{FF2B5EF4-FFF2-40B4-BE49-F238E27FC236}">
                  <a16:creationId xmlns:a16="http://schemas.microsoft.com/office/drawing/2014/main" id="{7E6E18E3-B688-4864-9D86-118F081EE0FB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02" name="Rectangle 16">
              <a:extLst>
                <a:ext uri="{FF2B5EF4-FFF2-40B4-BE49-F238E27FC236}">
                  <a16:creationId xmlns:a16="http://schemas.microsoft.com/office/drawing/2014/main" id="{E1BC28BD-A3AA-4272-AED0-0895FF504FE7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03" name="Rectangle 16">
              <a:extLst>
                <a:ext uri="{FF2B5EF4-FFF2-40B4-BE49-F238E27FC236}">
                  <a16:creationId xmlns:a16="http://schemas.microsoft.com/office/drawing/2014/main" id="{2623895F-1465-491D-B95A-A0452DE4AFE3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04" name="Rectangle 16">
              <a:extLst>
                <a:ext uri="{FF2B5EF4-FFF2-40B4-BE49-F238E27FC236}">
                  <a16:creationId xmlns:a16="http://schemas.microsoft.com/office/drawing/2014/main" id="{B890E6F9-9FD2-4C25-80BE-C937641617EE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05" name="Rectangle 16">
              <a:extLst>
                <a:ext uri="{FF2B5EF4-FFF2-40B4-BE49-F238E27FC236}">
                  <a16:creationId xmlns:a16="http://schemas.microsoft.com/office/drawing/2014/main" id="{AC10A270-DB26-4405-BD6E-841B312FF196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06" name="Rectangle 16">
              <a:extLst>
                <a:ext uri="{FF2B5EF4-FFF2-40B4-BE49-F238E27FC236}">
                  <a16:creationId xmlns:a16="http://schemas.microsoft.com/office/drawing/2014/main" id="{04746E8D-25F8-4B4B-8008-F5F16310B5EE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07" name="Rectangle 16">
              <a:extLst>
                <a:ext uri="{FF2B5EF4-FFF2-40B4-BE49-F238E27FC236}">
                  <a16:creationId xmlns:a16="http://schemas.microsoft.com/office/drawing/2014/main" id="{9DEE72F8-3721-4783-B7E6-B5509492F701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08" name="Rectangle 16">
              <a:extLst>
                <a:ext uri="{FF2B5EF4-FFF2-40B4-BE49-F238E27FC236}">
                  <a16:creationId xmlns:a16="http://schemas.microsoft.com/office/drawing/2014/main" id="{019EA118-5F04-4D57-89D8-942BE60F070C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09" name="Rectangle 16">
              <a:extLst>
                <a:ext uri="{FF2B5EF4-FFF2-40B4-BE49-F238E27FC236}">
                  <a16:creationId xmlns:a16="http://schemas.microsoft.com/office/drawing/2014/main" id="{41F48F79-F685-4498-A2DE-E1B65A9FBBB9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10" name="Rectangle 16">
              <a:extLst>
                <a:ext uri="{FF2B5EF4-FFF2-40B4-BE49-F238E27FC236}">
                  <a16:creationId xmlns:a16="http://schemas.microsoft.com/office/drawing/2014/main" id="{97A7435A-F497-422F-97FB-6A91B3EB2E1A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011" name="그룹 853">
            <a:extLst>
              <a:ext uri="{FF2B5EF4-FFF2-40B4-BE49-F238E27FC236}">
                <a16:creationId xmlns:a16="http://schemas.microsoft.com/office/drawing/2014/main" id="{07FAB86C-76E9-4207-A317-8F7D514DF8D1}"/>
              </a:ext>
            </a:extLst>
          </p:cNvPr>
          <p:cNvGrpSpPr/>
          <p:nvPr/>
        </p:nvGrpSpPr>
        <p:grpSpPr>
          <a:xfrm>
            <a:off x="8642769" y="4162132"/>
            <a:ext cx="2366418" cy="131927"/>
            <a:chOff x="8445975" y="6117821"/>
            <a:chExt cx="2783111" cy="155158"/>
          </a:xfrm>
          <a:solidFill>
            <a:schemeClr val="bg1">
              <a:lumMod val="85000"/>
            </a:schemeClr>
          </a:solidFill>
        </p:grpSpPr>
        <p:sp>
          <p:nvSpPr>
            <p:cNvPr id="1012" name="Rectangle 16">
              <a:extLst>
                <a:ext uri="{FF2B5EF4-FFF2-40B4-BE49-F238E27FC236}">
                  <a16:creationId xmlns:a16="http://schemas.microsoft.com/office/drawing/2014/main" id="{20E68508-9956-43FF-B762-A63805FA71D8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13" name="Rectangle 16">
              <a:extLst>
                <a:ext uri="{FF2B5EF4-FFF2-40B4-BE49-F238E27FC236}">
                  <a16:creationId xmlns:a16="http://schemas.microsoft.com/office/drawing/2014/main" id="{171E9653-5372-4E39-AA51-E7680651726B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14" name="Rectangle 16">
              <a:extLst>
                <a:ext uri="{FF2B5EF4-FFF2-40B4-BE49-F238E27FC236}">
                  <a16:creationId xmlns:a16="http://schemas.microsoft.com/office/drawing/2014/main" id="{020E214B-2E49-4457-8D71-68D067B007C2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15" name="Rectangle 16">
              <a:extLst>
                <a:ext uri="{FF2B5EF4-FFF2-40B4-BE49-F238E27FC236}">
                  <a16:creationId xmlns:a16="http://schemas.microsoft.com/office/drawing/2014/main" id="{6DCE7FBA-435E-426F-B1EA-005A003F6031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16" name="Rectangle 16">
              <a:extLst>
                <a:ext uri="{FF2B5EF4-FFF2-40B4-BE49-F238E27FC236}">
                  <a16:creationId xmlns:a16="http://schemas.microsoft.com/office/drawing/2014/main" id="{92459E23-9135-428D-82A0-DA2E209B4802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17" name="Rectangle 16">
              <a:extLst>
                <a:ext uri="{FF2B5EF4-FFF2-40B4-BE49-F238E27FC236}">
                  <a16:creationId xmlns:a16="http://schemas.microsoft.com/office/drawing/2014/main" id="{3D33F57A-13AF-4A83-8C9C-6A33E7215500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18" name="Rectangle 16">
              <a:extLst>
                <a:ext uri="{FF2B5EF4-FFF2-40B4-BE49-F238E27FC236}">
                  <a16:creationId xmlns:a16="http://schemas.microsoft.com/office/drawing/2014/main" id="{D122A909-35A9-4C61-B416-71EF7C0043B3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19" name="Rectangle 16">
              <a:extLst>
                <a:ext uri="{FF2B5EF4-FFF2-40B4-BE49-F238E27FC236}">
                  <a16:creationId xmlns:a16="http://schemas.microsoft.com/office/drawing/2014/main" id="{E601B48F-87C3-47B0-8A3E-D28DDDA68756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20" name="Rectangle 16">
              <a:extLst>
                <a:ext uri="{FF2B5EF4-FFF2-40B4-BE49-F238E27FC236}">
                  <a16:creationId xmlns:a16="http://schemas.microsoft.com/office/drawing/2014/main" id="{2220E3F0-B9DE-4589-93ED-A951D2BF72C3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21" name="Rectangle 16">
              <a:extLst>
                <a:ext uri="{FF2B5EF4-FFF2-40B4-BE49-F238E27FC236}">
                  <a16:creationId xmlns:a16="http://schemas.microsoft.com/office/drawing/2014/main" id="{E1DFF451-6157-4458-A807-206BF57886B4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022" name="그룹 864">
            <a:extLst>
              <a:ext uri="{FF2B5EF4-FFF2-40B4-BE49-F238E27FC236}">
                <a16:creationId xmlns:a16="http://schemas.microsoft.com/office/drawing/2014/main" id="{B753DAE6-FDCC-437D-AF71-42BCF0E5424F}"/>
              </a:ext>
            </a:extLst>
          </p:cNvPr>
          <p:cNvGrpSpPr/>
          <p:nvPr/>
        </p:nvGrpSpPr>
        <p:grpSpPr>
          <a:xfrm>
            <a:off x="4933415" y="4162131"/>
            <a:ext cx="2366418" cy="131927"/>
            <a:chOff x="8445975" y="6117821"/>
            <a:chExt cx="2783111" cy="155158"/>
          </a:xfrm>
          <a:solidFill>
            <a:schemeClr val="bg1">
              <a:lumMod val="85000"/>
            </a:schemeClr>
          </a:solidFill>
        </p:grpSpPr>
        <p:sp>
          <p:nvSpPr>
            <p:cNvPr id="1023" name="Rectangle 16">
              <a:extLst>
                <a:ext uri="{FF2B5EF4-FFF2-40B4-BE49-F238E27FC236}">
                  <a16:creationId xmlns:a16="http://schemas.microsoft.com/office/drawing/2014/main" id="{0582FA5A-518C-402A-B145-8AFF8D993218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24" name="Rectangle 16">
              <a:extLst>
                <a:ext uri="{FF2B5EF4-FFF2-40B4-BE49-F238E27FC236}">
                  <a16:creationId xmlns:a16="http://schemas.microsoft.com/office/drawing/2014/main" id="{7F7A585B-3EFA-41E5-90B6-C3D64E2975C2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25" name="Rectangle 16">
              <a:extLst>
                <a:ext uri="{FF2B5EF4-FFF2-40B4-BE49-F238E27FC236}">
                  <a16:creationId xmlns:a16="http://schemas.microsoft.com/office/drawing/2014/main" id="{66D7C0EC-61F0-4E04-A18F-F722E48F1982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26" name="Rectangle 16">
              <a:extLst>
                <a:ext uri="{FF2B5EF4-FFF2-40B4-BE49-F238E27FC236}">
                  <a16:creationId xmlns:a16="http://schemas.microsoft.com/office/drawing/2014/main" id="{4F9226BD-9824-4446-8747-3CF383112177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27" name="Rectangle 16">
              <a:extLst>
                <a:ext uri="{FF2B5EF4-FFF2-40B4-BE49-F238E27FC236}">
                  <a16:creationId xmlns:a16="http://schemas.microsoft.com/office/drawing/2014/main" id="{F324DAF1-71AA-4221-A4CA-3D8CFEEC6A3C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28" name="Rectangle 16">
              <a:extLst>
                <a:ext uri="{FF2B5EF4-FFF2-40B4-BE49-F238E27FC236}">
                  <a16:creationId xmlns:a16="http://schemas.microsoft.com/office/drawing/2014/main" id="{F4215479-2390-46F8-A8AC-1CC3F8AE7891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29" name="Rectangle 16">
              <a:extLst>
                <a:ext uri="{FF2B5EF4-FFF2-40B4-BE49-F238E27FC236}">
                  <a16:creationId xmlns:a16="http://schemas.microsoft.com/office/drawing/2014/main" id="{2389358F-BA1D-4977-9BAB-E980A5C696AB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30" name="Rectangle 16">
              <a:extLst>
                <a:ext uri="{FF2B5EF4-FFF2-40B4-BE49-F238E27FC236}">
                  <a16:creationId xmlns:a16="http://schemas.microsoft.com/office/drawing/2014/main" id="{8F8BC910-80CE-4CE1-9933-F5C423D7D731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31" name="Rectangle 16">
              <a:extLst>
                <a:ext uri="{FF2B5EF4-FFF2-40B4-BE49-F238E27FC236}">
                  <a16:creationId xmlns:a16="http://schemas.microsoft.com/office/drawing/2014/main" id="{2CD8A0C9-469F-4924-994C-395F19C84FA9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32" name="Rectangle 16">
              <a:extLst>
                <a:ext uri="{FF2B5EF4-FFF2-40B4-BE49-F238E27FC236}">
                  <a16:creationId xmlns:a16="http://schemas.microsoft.com/office/drawing/2014/main" id="{64BC572D-417F-47A4-BC51-DF117D583439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033" name="그룹 875">
            <a:extLst>
              <a:ext uri="{FF2B5EF4-FFF2-40B4-BE49-F238E27FC236}">
                <a16:creationId xmlns:a16="http://schemas.microsoft.com/office/drawing/2014/main" id="{C40DB5D6-B041-4AD3-9E8F-2D997D004301}"/>
              </a:ext>
            </a:extLst>
          </p:cNvPr>
          <p:cNvGrpSpPr/>
          <p:nvPr/>
        </p:nvGrpSpPr>
        <p:grpSpPr>
          <a:xfrm>
            <a:off x="1160451" y="4162130"/>
            <a:ext cx="2366418" cy="131927"/>
            <a:chOff x="8445975" y="6117821"/>
            <a:chExt cx="2783111" cy="155158"/>
          </a:xfrm>
          <a:solidFill>
            <a:schemeClr val="bg1">
              <a:lumMod val="85000"/>
            </a:schemeClr>
          </a:solidFill>
        </p:grpSpPr>
        <p:sp>
          <p:nvSpPr>
            <p:cNvPr id="1034" name="Rectangle 16">
              <a:extLst>
                <a:ext uri="{FF2B5EF4-FFF2-40B4-BE49-F238E27FC236}">
                  <a16:creationId xmlns:a16="http://schemas.microsoft.com/office/drawing/2014/main" id="{622200D3-8332-436D-95A0-AF1C03F316E6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35" name="Rectangle 16">
              <a:extLst>
                <a:ext uri="{FF2B5EF4-FFF2-40B4-BE49-F238E27FC236}">
                  <a16:creationId xmlns:a16="http://schemas.microsoft.com/office/drawing/2014/main" id="{09F3799C-2BBA-47C7-B952-72BC67C98EDB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36" name="Rectangle 16">
              <a:extLst>
                <a:ext uri="{FF2B5EF4-FFF2-40B4-BE49-F238E27FC236}">
                  <a16:creationId xmlns:a16="http://schemas.microsoft.com/office/drawing/2014/main" id="{5EE81E5B-B885-4EDA-A242-398B5C3859D8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37" name="Rectangle 16">
              <a:extLst>
                <a:ext uri="{FF2B5EF4-FFF2-40B4-BE49-F238E27FC236}">
                  <a16:creationId xmlns:a16="http://schemas.microsoft.com/office/drawing/2014/main" id="{F92CBA68-F414-4F2B-B7E7-11DECA7E63F4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38" name="Rectangle 16">
              <a:extLst>
                <a:ext uri="{FF2B5EF4-FFF2-40B4-BE49-F238E27FC236}">
                  <a16:creationId xmlns:a16="http://schemas.microsoft.com/office/drawing/2014/main" id="{91305A9B-3AE3-4567-A149-7EB6A2DFFC54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39" name="Rectangle 16">
              <a:extLst>
                <a:ext uri="{FF2B5EF4-FFF2-40B4-BE49-F238E27FC236}">
                  <a16:creationId xmlns:a16="http://schemas.microsoft.com/office/drawing/2014/main" id="{56E1B928-00F0-43EF-9E14-6A6B501D3474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40" name="Rectangle 16">
              <a:extLst>
                <a:ext uri="{FF2B5EF4-FFF2-40B4-BE49-F238E27FC236}">
                  <a16:creationId xmlns:a16="http://schemas.microsoft.com/office/drawing/2014/main" id="{A12F5BB9-75B5-4846-8B24-7B3B1E772916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41" name="Rectangle 16">
              <a:extLst>
                <a:ext uri="{FF2B5EF4-FFF2-40B4-BE49-F238E27FC236}">
                  <a16:creationId xmlns:a16="http://schemas.microsoft.com/office/drawing/2014/main" id="{2DFA496F-7353-43B2-B1A0-2EED4EA0D67D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42" name="Rectangle 16">
              <a:extLst>
                <a:ext uri="{FF2B5EF4-FFF2-40B4-BE49-F238E27FC236}">
                  <a16:creationId xmlns:a16="http://schemas.microsoft.com/office/drawing/2014/main" id="{83476570-5589-4A77-9433-5BD655E7299C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43" name="Rectangle 16">
              <a:extLst>
                <a:ext uri="{FF2B5EF4-FFF2-40B4-BE49-F238E27FC236}">
                  <a16:creationId xmlns:a16="http://schemas.microsoft.com/office/drawing/2014/main" id="{A8FF87AE-9FBF-4375-820A-70FA6383C66B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044" name="그룹 886">
            <a:extLst>
              <a:ext uri="{FF2B5EF4-FFF2-40B4-BE49-F238E27FC236}">
                <a16:creationId xmlns:a16="http://schemas.microsoft.com/office/drawing/2014/main" id="{177FC994-65A1-4203-8303-67B68D91517D}"/>
              </a:ext>
            </a:extLst>
          </p:cNvPr>
          <p:cNvGrpSpPr/>
          <p:nvPr/>
        </p:nvGrpSpPr>
        <p:grpSpPr>
          <a:xfrm>
            <a:off x="8642769" y="3917207"/>
            <a:ext cx="2366418" cy="131927"/>
            <a:chOff x="8445975" y="6117821"/>
            <a:chExt cx="2783111" cy="155158"/>
          </a:xfrm>
          <a:solidFill>
            <a:schemeClr val="bg1">
              <a:lumMod val="85000"/>
            </a:schemeClr>
          </a:solidFill>
        </p:grpSpPr>
        <p:sp>
          <p:nvSpPr>
            <p:cNvPr id="1045" name="Rectangle 16">
              <a:extLst>
                <a:ext uri="{FF2B5EF4-FFF2-40B4-BE49-F238E27FC236}">
                  <a16:creationId xmlns:a16="http://schemas.microsoft.com/office/drawing/2014/main" id="{C5C591F7-CC82-417F-A14F-80404F245D60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46" name="Rectangle 16">
              <a:extLst>
                <a:ext uri="{FF2B5EF4-FFF2-40B4-BE49-F238E27FC236}">
                  <a16:creationId xmlns:a16="http://schemas.microsoft.com/office/drawing/2014/main" id="{313C03E8-855A-4833-A1AC-26A0DCB726BC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47" name="Rectangle 16">
              <a:extLst>
                <a:ext uri="{FF2B5EF4-FFF2-40B4-BE49-F238E27FC236}">
                  <a16:creationId xmlns:a16="http://schemas.microsoft.com/office/drawing/2014/main" id="{60A76477-B623-4529-9B2F-B186B5F3FEA1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48" name="Rectangle 16">
              <a:extLst>
                <a:ext uri="{FF2B5EF4-FFF2-40B4-BE49-F238E27FC236}">
                  <a16:creationId xmlns:a16="http://schemas.microsoft.com/office/drawing/2014/main" id="{9897F31E-28BF-4E9A-B131-29FFE65E7F5C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49" name="Rectangle 16">
              <a:extLst>
                <a:ext uri="{FF2B5EF4-FFF2-40B4-BE49-F238E27FC236}">
                  <a16:creationId xmlns:a16="http://schemas.microsoft.com/office/drawing/2014/main" id="{17F6F0BC-D752-42E7-BFEE-142405071224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50" name="Rectangle 16">
              <a:extLst>
                <a:ext uri="{FF2B5EF4-FFF2-40B4-BE49-F238E27FC236}">
                  <a16:creationId xmlns:a16="http://schemas.microsoft.com/office/drawing/2014/main" id="{846F7B86-0EA4-45D2-A43B-8EC2A067A53B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51" name="Rectangle 16">
              <a:extLst>
                <a:ext uri="{FF2B5EF4-FFF2-40B4-BE49-F238E27FC236}">
                  <a16:creationId xmlns:a16="http://schemas.microsoft.com/office/drawing/2014/main" id="{ABB63993-3A09-4E8F-94B3-D0D824C18E58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52" name="Rectangle 16">
              <a:extLst>
                <a:ext uri="{FF2B5EF4-FFF2-40B4-BE49-F238E27FC236}">
                  <a16:creationId xmlns:a16="http://schemas.microsoft.com/office/drawing/2014/main" id="{34734784-6F20-4DEB-BFE5-160D7D7AA136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53" name="Rectangle 16">
              <a:extLst>
                <a:ext uri="{FF2B5EF4-FFF2-40B4-BE49-F238E27FC236}">
                  <a16:creationId xmlns:a16="http://schemas.microsoft.com/office/drawing/2014/main" id="{4367F332-8557-46DD-A374-C5BF053742CD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54" name="Rectangle 16">
              <a:extLst>
                <a:ext uri="{FF2B5EF4-FFF2-40B4-BE49-F238E27FC236}">
                  <a16:creationId xmlns:a16="http://schemas.microsoft.com/office/drawing/2014/main" id="{0028F78F-D527-441B-9975-FEBAF9C30981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055" name="그룹 897">
            <a:extLst>
              <a:ext uri="{FF2B5EF4-FFF2-40B4-BE49-F238E27FC236}">
                <a16:creationId xmlns:a16="http://schemas.microsoft.com/office/drawing/2014/main" id="{2B4BA6F9-40C5-4C05-8BC5-FB7A389E4752}"/>
              </a:ext>
            </a:extLst>
          </p:cNvPr>
          <p:cNvGrpSpPr/>
          <p:nvPr/>
        </p:nvGrpSpPr>
        <p:grpSpPr>
          <a:xfrm>
            <a:off x="4933415" y="3917206"/>
            <a:ext cx="2366418" cy="131927"/>
            <a:chOff x="8445975" y="6117821"/>
            <a:chExt cx="2783111" cy="155158"/>
          </a:xfrm>
          <a:solidFill>
            <a:schemeClr val="bg1">
              <a:lumMod val="85000"/>
            </a:schemeClr>
          </a:solidFill>
        </p:grpSpPr>
        <p:sp>
          <p:nvSpPr>
            <p:cNvPr id="1056" name="Rectangle 16">
              <a:extLst>
                <a:ext uri="{FF2B5EF4-FFF2-40B4-BE49-F238E27FC236}">
                  <a16:creationId xmlns:a16="http://schemas.microsoft.com/office/drawing/2014/main" id="{7FEE0693-04C2-45BC-A5FB-0F75E0F76E33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57" name="Rectangle 16">
              <a:extLst>
                <a:ext uri="{FF2B5EF4-FFF2-40B4-BE49-F238E27FC236}">
                  <a16:creationId xmlns:a16="http://schemas.microsoft.com/office/drawing/2014/main" id="{25972B86-97AE-4ADA-B946-A41AF6925881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58" name="Rectangle 16">
              <a:extLst>
                <a:ext uri="{FF2B5EF4-FFF2-40B4-BE49-F238E27FC236}">
                  <a16:creationId xmlns:a16="http://schemas.microsoft.com/office/drawing/2014/main" id="{970C91C7-3B18-4CF2-A4DA-DB1DF7A09498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59" name="Rectangle 16">
              <a:extLst>
                <a:ext uri="{FF2B5EF4-FFF2-40B4-BE49-F238E27FC236}">
                  <a16:creationId xmlns:a16="http://schemas.microsoft.com/office/drawing/2014/main" id="{1A81D543-A020-4A84-82E8-ABCA86721781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60" name="Rectangle 16">
              <a:extLst>
                <a:ext uri="{FF2B5EF4-FFF2-40B4-BE49-F238E27FC236}">
                  <a16:creationId xmlns:a16="http://schemas.microsoft.com/office/drawing/2014/main" id="{0B163A4E-CE81-4FE3-9A7E-2355FFC11F8E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61" name="Rectangle 16">
              <a:extLst>
                <a:ext uri="{FF2B5EF4-FFF2-40B4-BE49-F238E27FC236}">
                  <a16:creationId xmlns:a16="http://schemas.microsoft.com/office/drawing/2014/main" id="{F5D185CD-2D84-46FF-A570-9EE787E799DD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62" name="Rectangle 16">
              <a:extLst>
                <a:ext uri="{FF2B5EF4-FFF2-40B4-BE49-F238E27FC236}">
                  <a16:creationId xmlns:a16="http://schemas.microsoft.com/office/drawing/2014/main" id="{1D5794F8-D55C-499F-9F29-F7C8891AD1A2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63" name="Rectangle 16">
              <a:extLst>
                <a:ext uri="{FF2B5EF4-FFF2-40B4-BE49-F238E27FC236}">
                  <a16:creationId xmlns:a16="http://schemas.microsoft.com/office/drawing/2014/main" id="{7EB3D971-6C36-49EE-9D12-7D61D51DDCD4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64" name="Rectangle 16">
              <a:extLst>
                <a:ext uri="{FF2B5EF4-FFF2-40B4-BE49-F238E27FC236}">
                  <a16:creationId xmlns:a16="http://schemas.microsoft.com/office/drawing/2014/main" id="{0520C8B6-A76B-4567-A357-F83ED82EF7F8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65" name="Rectangle 16">
              <a:extLst>
                <a:ext uri="{FF2B5EF4-FFF2-40B4-BE49-F238E27FC236}">
                  <a16:creationId xmlns:a16="http://schemas.microsoft.com/office/drawing/2014/main" id="{AC3D74B0-93B4-4AF9-BF3E-0E730E7C4BA4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066" name="그룹 908">
            <a:extLst>
              <a:ext uri="{FF2B5EF4-FFF2-40B4-BE49-F238E27FC236}">
                <a16:creationId xmlns:a16="http://schemas.microsoft.com/office/drawing/2014/main" id="{A95C529E-3BEB-4911-9D72-350F9CF0ABBB}"/>
              </a:ext>
            </a:extLst>
          </p:cNvPr>
          <p:cNvGrpSpPr/>
          <p:nvPr/>
        </p:nvGrpSpPr>
        <p:grpSpPr>
          <a:xfrm>
            <a:off x="1160451" y="3917205"/>
            <a:ext cx="2366418" cy="131927"/>
            <a:chOff x="8445975" y="6117821"/>
            <a:chExt cx="2783111" cy="155158"/>
          </a:xfrm>
          <a:solidFill>
            <a:schemeClr val="bg1">
              <a:lumMod val="85000"/>
            </a:schemeClr>
          </a:solidFill>
        </p:grpSpPr>
        <p:sp>
          <p:nvSpPr>
            <p:cNvPr id="1067" name="Rectangle 16">
              <a:extLst>
                <a:ext uri="{FF2B5EF4-FFF2-40B4-BE49-F238E27FC236}">
                  <a16:creationId xmlns:a16="http://schemas.microsoft.com/office/drawing/2014/main" id="{B3BF51D8-C326-4D1A-83DA-2A5DF7F3F7AC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68" name="Rectangle 16">
              <a:extLst>
                <a:ext uri="{FF2B5EF4-FFF2-40B4-BE49-F238E27FC236}">
                  <a16:creationId xmlns:a16="http://schemas.microsoft.com/office/drawing/2014/main" id="{5606349B-7F5E-4148-A81E-66F8D4F0DEC4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69" name="Rectangle 16">
              <a:extLst>
                <a:ext uri="{FF2B5EF4-FFF2-40B4-BE49-F238E27FC236}">
                  <a16:creationId xmlns:a16="http://schemas.microsoft.com/office/drawing/2014/main" id="{F8DE3A2F-63B3-4E94-9745-D6E3CEEF77DF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70" name="Rectangle 16">
              <a:extLst>
                <a:ext uri="{FF2B5EF4-FFF2-40B4-BE49-F238E27FC236}">
                  <a16:creationId xmlns:a16="http://schemas.microsoft.com/office/drawing/2014/main" id="{990891C2-D86B-4D23-9165-08D3952B11BD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71" name="Rectangle 16">
              <a:extLst>
                <a:ext uri="{FF2B5EF4-FFF2-40B4-BE49-F238E27FC236}">
                  <a16:creationId xmlns:a16="http://schemas.microsoft.com/office/drawing/2014/main" id="{42EF09C0-438F-4523-994E-C7A39B78094B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72" name="Rectangle 16">
              <a:extLst>
                <a:ext uri="{FF2B5EF4-FFF2-40B4-BE49-F238E27FC236}">
                  <a16:creationId xmlns:a16="http://schemas.microsoft.com/office/drawing/2014/main" id="{674463FA-D891-4967-97EE-B8DE687F7C5E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73" name="Rectangle 16">
              <a:extLst>
                <a:ext uri="{FF2B5EF4-FFF2-40B4-BE49-F238E27FC236}">
                  <a16:creationId xmlns:a16="http://schemas.microsoft.com/office/drawing/2014/main" id="{9B3A6302-8924-4F56-BA70-080A9BE9B281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74" name="Rectangle 16">
              <a:extLst>
                <a:ext uri="{FF2B5EF4-FFF2-40B4-BE49-F238E27FC236}">
                  <a16:creationId xmlns:a16="http://schemas.microsoft.com/office/drawing/2014/main" id="{7CF62A60-5D56-4B93-A2E0-8C2D759ADF88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75" name="Rectangle 16">
              <a:extLst>
                <a:ext uri="{FF2B5EF4-FFF2-40B4-BE49-F238E27FC236}">
                  <a16:creationId xmlns:a16="http://schemas.microsoft.com/office/drawing/2014/main" id="{A333DDCF-3B27-4614-9BA4-4BD189717FBC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76" name="Rectangle 16">
              <a:extLst>
                <a:ext uri="{FF2B5EF4-FFF2-40B4-BE49-F238E27FC236}">
                  <a16:creationId xmlns:a16="http://schemas.microsoft.com/office/drawing/2014/main" id="{327FE4DD-86FF-455B-BC19-187AC106052C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4931C11-44D8-47A5-B754-00FCDCA51742}"/>
              </a:ext>
            </a:extLst>
          </p:cNvPr>
          <p:cNvSpPr/>
          <p:nvPr/>
        </p:nvSpPr>
        <p:spPr>
          <a:xfrm>
            <a:off x="6752503" y="4475768"/>
            <a:ext cx="3763097" cy="1381308"/>
          </a:xfrm>
          <a:custGeom>
            <a:avLst/>
            <a:gdLst>
              <a:gd name="connsiteX0" fmla="*/ 1487599 w 1570173"/>
              <a:gd name="connsiteY0" fmla="*/ 230772 h 567994"/>
              <a:gd name="connsiteX1" fmla="*/ 1453134 w 1570173"/>
              <a:gd name="connsiteY1" fmla="*/ 252091 h 567994"/>
              <a:gd name="connsiteX2" fmla="*/ 1405386 w 1570173"/>
              <a:gd name="connsiteY2" fmla="*/ 301876 h 567994"/>
              <a:gd name="connsiteX3" fmla="*/ 1427145 w 1570173"/>
              <a:gd name="connsiteY3" fmla="*/ 300515 h 567994"/>
              <a:gd name="connsiteX4" fmla="*/ 1443738 w 1570173"/>
              <a:gd name="connsiteY4" fmla="*/ 307527 h 567994"/>
              <a:gd name="connsiteX5" fmla="*/ 1479601 w 1570173"/>
              <a:gd name="connsiteY5" fmla="*/ 262793 h 567994"/>
              <a:gd name="connsiteX6" fmla="*/ 1492067 w 1570173"/>
              <a:gd name="connsiteY6" fmla="*/ 235239 h 567994"/>
              <a:gd name="connsiteX7" fmla="*/ 1487599 w 1570173"/>
              <a:gd name="connsiteY7" fmla="*/ 230772 h 567994"/>
              <a:gd name="connsiteX8" fmla="*/ 901088 w 1570173"/>
              <a:gd name="connsiteY8" fmla="*/ 217005 h 567994"/>
              <a:gd name="connsiteX9" fmla="*/ 898198 w 1570173"/>
              <a:gd name="connsiteY9" fmla="*/ 217680 h 567994"/>
              <a:gd name="connsiteX10" fmla="*/ 871288 w 1570173"/>
              <a:gd name="connsiteY10" fmla="*/ 235336 h 567994"/>
              <a:gd name="connsiteX11" fmla="*/ 825362 w 1570173"/>
              <a:gd name="connsiteY11" fmla="*/ 275546 h 567994"/>
              <a:gd name="connsiteX12" fmla="*/ 844913 w 1570173"/>
              <a:gd name="connsiteY12" fmla="*/ 285515 h 567994"/>
              <a:gd name="connsiteX13" fmla="*/ 866552 w 1570173"/>
              <a:gd name="connsiteY13" fmla="*/ 266152 h 567994"/>
              <a:gd name="connsiteX14" fmla="*/ 891375 w 1570173"/>
              <a:gd name="connsiteY14" fmla="*/ 238148 h 567994"/>
              <a:gd name="connsiteX15" fmla="*/ 898981 w 1570173"/>
              <a:gd name="connsiteY15" fmla="*/ 225270 h 567994"/>
              <a:gd name="connsiteX16" fmla="*/ 901088 w 1570173"/>
              <a:gd name="connsiteY16" fmla="*/ 217005 h 567994"/>
              <a:gd name="connsiteX17" fmla="*/ 665081 w 1570173"/>
              <a:gd name="connsiteY17" fmla="*/ 204978 h 567994"/>
              <a:gd name="connsiteX18" fmla="*/ 575395 w 1570173"/>
              <a:gd name="connsiteY18" fmla="*/ 257517 h 567994"/>
              <a:gd name="connsiteX19" fmla="*/ 547046 w 1570173"/>
              <a:gd name="connsiteY19" fmla="*/ 299775 h 567994"/>
              <a:gd name="connsiteX20" fmla="*/ 548859 w 1570173"/>
              <a:gd name="connsiteY20" fmla="*/ 310533 h 567994"/>
              <a:gd name="connsiteX21" fmla="*/ 552302 w 1570173"/>
              <a:gd name="connsiteY21" fmla="*/ 313915 h 567994"/>
              <a:gd name="connsiteX22" fmla="*/ 559951 w 1570173"/>
              <a:gd name="connsiteY22" fmla="*/ 310923 h 567994"/>
              <a:gd name="connsiteX23" fmla="*/ 610357 w 1570173"/>
              <a:gd name="connsiteY23" fmla="*/ 268420 h 567994"/>
              <a:gd name="connsiteX24" fmla="*/ 665081 w 1570173"/>
              <a:gd name="connsiteY24" fmla="*/ 204978 h 567994"/>
              <a:gd name="connsiteX25" fmla="*/ 1073045 w 1570173"/>
              <a:gd name="connsiteY25" fmla="*/ 199764 h 567994"/>
              <a:gd name="connsiteX26" fmla="*/ 1059818 w 1570173"/>
              <a:gd name="connsiteY26" fmla="*/ 205432 h 567994"/>
              <a:gd name="connsiteX27" fmla="*/ 1039264 w 1570173"/>
              <a:gd name="connsiteY27" fmla="*/ 220542 h 567994"/>
              <a:gd name="connsiteX28" fmla="*/ 1020296 w 1570173"/>
              <a:gd name="connsiteY28" fmla="*/ 242700 h 567994"/>
              <a:gd name="connsiteX29" fmla="*/ 1009487 w 1570173"/>
              <a:gd name="connsiteY29" fmla="*/ 263798 h 567994"/>
              <a:gd name="connsiteX30" fmla="*/ 1041626 w 1570173"/>
              <a:gd name="connsiteY30" fmla="*/ 241660 h 567994"/>
              <a:gd name="connsiteX31" fmla="*/ 1065688 w 1570173"/>
              <a:gd name="connsiteY31" fmla="*/ 216501 h 567994"/>
              <a:gd name="connsiteX32" fmla="*/ 1073199 w 1570173"/>
              <a:gd name="connsiteY32" fmla="*/ 200459 h 567994"/>
              <a:gd name="connsiteX33" fmla="*/ 1073045 w 1570173"/>
              <a:gd name="connsiteY33" fmla="*/ 199764 h 567994"/>
              <a:gd name="connsiteX34" fmla="*/ 944324 w 1570173"/>
              <a:gd name="connsiteY34" fmla="*/ 17561 h 567994"/>
              <a:gd name="connsiteX35" fmla="*/ 963000 w 1570173"/>
              <a:gd name="connsiteY35" fmla="*/ 34617 h 567994"/>
              <a:gd name="connsiteX36" fmla="*/ 914933 w 1570173"/>
              <a:gd name="connsiteY36" fmla="*/ 108721 h 567994"/>
              <a:gd name="connsiteX37" fmla="*/ 776664 w 1570173"/>
              <a:gd name="connsiteY37" fmla="*/ 276751 h 567994"/>
              <a:gd name="connsiteX38" fmla="*/ 776664 w 1570173"/>
              <a:gd name="connsiteY38" fmla="*/ 292512 h 567994"/>
              <a:gd name="connsiteX39" fmla="*/ 866303 w 1570173"/>
              <a:gd name="connsiteY39" fmla="*/ 196062 h 567994"/>
              <a:gd name="connsiteX40" fmla="*/ 926848 w 1570173"/>
              <a:gd name="connsiteY40" fmla="*/ 163543 h 567994"/>
              <a:gd name="connsiteX41" fmla="*/ 944489 w 1570173"/>
              <a:gd name="connsiteY41" fmla="*/ 175580 h 567994"/>
              <a:gd name="connsiteX42" fmla="*/ 950086 w 1570173"/>
              <a:gd name="connsiteY42" fmla="*/ 201612 h 567994"/>
              <a:gd name="connsiteX43" fmla="*/ 926517 w 1570173"/>
              <a:gd name="connsiteY43" fmla="*/ 253706 h 567994"/>
              <a:gd name="connsiteX44" fmla="*/ 858153 w 1570173"/>
              <a:gd name="connsiteY44" fmla="*/ 303707 h 567994"/>
              <a:gd name="connsiteX45" fmla="*/ 869978 w 1570173"/>
              <a:gd name="connsiteY45" fmla="*/ 315251 h 567994"/>
              <a:gd name="connsiteX46" fmla="*/ 882232 w 1570173"/>
              <a:gd name="connsiteY46" fmla="*/ 319708 h 567994"/>
              <a:gd name="connsiteX47" fmla="*/ 897963 w 1570173"/>
              <a:gd name="connsiteY47" fmla="*/ 314503 h 567994"/>
              <a:gd name="connsiteX48" fmla="*/ 916159 w 1570173"/>
              <a:gd name="connsiteY48" fmla="*/ 301364 h 567994"/>
              <a:gd name="connsiteX49" fmla="*/ 930966 w 1570173"/>
              <a:gd name="connsiteY49" fmla="*/ 290004 h 567994"/>
              <a:gd name="connsiteX50" fmla="*/ 953363 w 1570173"/>
              <a:gd name="connsiteY50" fmla="*/ 274226 h 567994"/>
              <a:gd name="connsiteX51" fmla="*/ 953708 w 1570173"/>
              <a:gd name="connsiteY51" fmla="*/ 271390 h 567994"/>
              <a:gd name="connsiteX52" fmla="*/ 964028 w 1570173"/>
              <a:gd name="connsiteY52" fmla="*/ 245949 h 567994"/>
              <a:gd name="connsiteX53" fmla="*/ 1008351 w 1570173"/>
              <a:gd name="connsiteY53" fmla="*/ 195764 h 567994"/>
              <a:gd name="connsiteX54" fmla="*/ 1050523 w 1570173"/>
              <a:gd name="connsiteY54" fmla="*/ 168455 h 567994"/>
              <a:gd name="connsiteX55" fmla="*/ 1088579 w 1570173"/>
              <a:gd name="connsiteY55" fmla="*/ 159153 h 567994"/>
              <a:gd name="connsiteX56" fmla="*/ 1112482 w 1570173"/>
              <a:gd name="connsiteY56" fmla="*/ 166418 h 567994"/>
              <a:gd name="connsiteX57" fmla="*/ 1121769 w 1570173"/>
              <a:gd name="connsiteY57" fmla="*/ 187772 h 567994"/>
              <a:gd name="connsiteX58" fmla="*/ 1108336 w 1570173"/>
              <a:gd name="connsiteY58" fmla="*/ 224392 h 567994"/>
              <a:gd name="connsiteX59" fmla="*/ 1068114 w 1570173"/>
              <a:gd name="connsiteY59" fmla="*/ 259374 h 567994"/>
              <a:gd name="connsiteX60" fmla="*/ 1006794 w 1570173"/>
              <a:gd name="connsiteY60" fmla="*/ 290445 h 567994"/>
              <a:gd name="connsiteX61" fmla="*/ 1006794 w 1570173"/>
              <a:gd name="connsiteY61" fmla="*/ 293481 h 567994"/>
              <a:gd name="connsiteX62" fmla="*/ 1013037 w 1570173"/>
              <a:gd name="connsiteY62" fmla="*/ 314490 h 567994"/>
              <a:gd name="connsiteX63" fmla="*/ 1029239 w 1570173"/>
              <a:gd name="connsiteY63" fmla="*/ 321599 h 567994"/>
              <a:gd name="connsiteX64" fmla="*/ 1054602 w 1570173"/>
              <a:gd name="connsiteY64" fmla="*/ 315780 h 567994"/>
              <a:gd name="connsiteX65" fmla="*/ 1081423 w 1570173"/>
              <a:gd name="connsiteY65" fmla="*/ 300039 h 567994"/>
              <a:gd name="connsiteX66" fmla="*/ 1098963 w 1570173"/>
              <a:gd name="connsiteY66" fmla="*/ 287956 h 567994"/>
              <a:gd name="connsiteX67" fmla="*/ 1112980 w 1570173"/>
              <a:gd name="connsiteY67" fmla="*/ 278940 h 567994"/>
              <a:gd name="connsiteX68" fmla="*/ 1113794 w 1570173"/>
              <a:gd name="connsiteY68" fmla="*/ 271079 h 567994"/>
              <a:gd name="connsiteX69" fmla="*/ 1121784 w 1570173"/>
              <a:gd name="connsiteY69" fmla="*/ 251223 h 567994"/>
              <a:gd name="connsiteX70" fmla="*/ 1137607 w 1570173"/>
              <a:gd name="connsiteY70" fmla="*/ 227532 h 567994"/>
              <a:gd name="connsiteX71" fmla="*/ 1163072 w 1570173"/>
              <a:gd name="connsiteY71" fmla="*/ 198126 h 567994"/>
              <a:gd name="connsiteX72" fmla="*/ 1174286 w 1570173"/>
              <a:gd name="connsiteY72" fmla="*/ 183752 h 567994"/>
              <a:gd name="connsiteX73" fmla="*/ 1186590 w 1570173"/>
              <a:gd name="connsiteY73" fmla="*/ 174024 h 567994"/>
              <a:gd name="connsiteX74" fmla="*/ 1205836 w 1570173"/>
              <a:gd name="connsiteY74" fmla="*/ 171226 h 567994"/>
              <a:gd name="connsiteX75" fmla="*/ 1225450 w 1570173"/>
              <a:gd name="connsiteY75" fmla="*/ 174251 h 567994"/>
              <a:gd name="connsiteX76" fmla="*/ 1235733 w 1570173"/>
              <a:gd name="connsiteY76" fmla="*/ 183712 h 567994"/>
              <a:gd name="connsiteX77" fmla="*/ 1227197 w 1570173"/>
              <a:gd name="connsiteY77" fmla="*/ 203685 h 567994"/>
              <a:gd name="connsiteX78" fmla="*/ 1200974 w 1570173"/>
              <a:gd name="connsiteY78" fmla="*/ 235636 h 567994"/>
              <a:gd name="connsiteX79" fmla="*/ 1160886 w 1570173"/>
              <a:gd name="connsiteY79" fmla="*/ 270929 h 567994"/>
              <a:gd name="connsiteX80" fmla="*/ 1156645 w 1570173"/>
              <a:gd name="connsiteY80" fmla="*/ 291916 h 567994"/>
              <a:gd name="connsiteX81" fmla="*/ 1159728 w 1570173"/>
              <a:gd name="connsiteY81" fmla="*/ 298000 h 567994"/>
              <a:gd name="connsiteX82" fmla="*/ 1167546 w 1570173"/>
              <a:gd name="connsiteY82" fmla="*/ 293344 h 567994"/>
              <a:gd name="connsiteX83" fmla="*/ 1191004 w 1570173"/>
              <a:gd name="connsiteY83" fmla="*/ 273857 h 567994"/>
              <a:gd name="connsiteX84" fmla="*/ 1224213 w 1570173"/>
              <a:gd name="connsiteY84" fmla="*/ 244822 h 567994"/>
              <a:gd name="connsiteX85" fmla="*/ 1248199 w 1570173"/>
              <a:gd name="connsiteY85" fmla="*/ 217945 h 567994"/>
              <a:gd name="connsiteX86" fmla="*/ 1280478 w 1570173"/>
              <a:gd name="connsiteY86" fmla="*/ 188900 h 567994"/>
              <a:gd name="connsiteX87" fmla="*/ 1298781 w 1570173"/>
              <a:gd name="connsiteY87" fmla="*/ 162570 h 567994"/>
              <a:gd name="connsiteX88" fmla="*/ 1315880 w 1570173"/>
              <a:gd name="connsiteY88" fmla="*/ 155311 h 567994"/>
              <a:gd name="connsiteX89" fmla="*/ 1329178 w 1570173"/>
              <a:gd name="connsiteY89" fmla="*/ 161470 h 567994"/>
              <a:gd name="connsiteX90" fmla="*/ 1332674 w 1570173"/>
              <a:gd name="connsiteY90" fmla="*/ 181221 h 567994"/>
              <a:gd name="connsiteX91" fmla="*/ 1331386 w 1570173"/>
              <a:gd name="connsiteY91" fmla="*/ 191800 h 567994"/>
              <a:gd name="connsiteX92" fmla="*/ 1326498 w 1570173"/>
              <a:gd name="connsiteY92" fmla="*/ 201880 h 567994"/>
              <a:gd name="connsiteX93" fmla="*/ 1312583 w 1570173"/>
              <a:gd name="connsiteY93" fmla="*/ 222685 h 567994"/>
              <a:gd name="connsiteX94" fmla="*/ 1288277 w 1570173"/>
              <a:gd name="connsiteY94" fmla="*/ 257753 h 567994"/>
              <a:gd name="connsiteX95" fmla="*/ 1275800 w 1570173"/>
              <a:gd name="connsiteY95" fmla="*/ 279943 h 567994"/>
              <a:gd name="connsiteX96" fmla="*/ 1270522 w 1570173"/>
              <a:gd name="connsiteY96" fmla="*/ 297305 h 567994"/>
              <a:gd name="connsiteX97" fmla="*/ 1275792 w 1570173"/>
              <a:gd name="connsiteY97" fmla="*/ 305791 h 567994"/>
              <a:gd name="connsiteX98" fmla="*/ 1294629 w 1570173"/>
              <a:gd name="connsiteY98" fmla="*/ 298808 h 567994"/>
              <a:gd name="connsiteX99" fmla="*/ 1311570 w 1570173"/>
              <a:gd name="connsiteY99" fmla="*/ 288389 h 567994"/>
              <a:gd name="connsiteX100" fmla="*/ 1333453 w 1570173"/>
              <a:gd name="connsiteY100" fmla="*/ 275049 h 567994"/>
              <a:gd name="connsiteX101" fmla="*/ 1366138 w 1570173"/>
              <a:gd name="connsiteY101" fmla="*/ 238082 h 567994"/>
              <a:gd name="connsiteX102" fmla="*/ 1396262 w 1570173"/>
              <a:gd name="connsiteY102" fmla="*/ 200560 h 567994"/>
              <a:gd name="connsiteX103" fmla="*/ 1439523 w 1570173"/>
              <a:gd name="connsiteY103" fmla="*/ 143090 h 567994"/>
              <a:gd name="connsiteX104" fmla="*/ 1468876 w 1570173"/>
              <a:gd name="connsiteY104" fmla="*/ 111949 h 567994"/>
              <a:gd name="connsiteX105" fmla="*/ 1502164 w 1570173"/>
              <a:gd name="connsiteY105" fmla="*/ 102352 h 567994"/>
              <a:gd name="connsiteX106" fmla="*/ 1517076 w 1570173"/>
              <a:gd name="connsiteY106" fmla="*/ 114841 h 567994"/>
              <a:gd name="connsiteX107" fmla="*/ 1509043 w 1570173"/>
              <a:gd name="connsiteY107" fmla="*/ 134094 h 567994"/>
              <a:gd name="connsiteX108" fmla="*/ 1490708 w 1570173"/>
              <a:gd name="connsiteY108" fmla="*/ 153000 h 567994"/>
              <a:gd name="connsiteX109" fmla="*/ 1459720 w 1570173"/>
              <a:gd name="connsiteY109" fmla="*/ 195003 h 567994"/>
              <a:gd name="connsiteX110" fmla="*/ 1427484 w 1570173"/>
              <a:gd name="connsiteY110" fmla="*/ 244547 h 567994"/>
              <a:gd name="connsiteX111" fmla="*/ 1451831 w 1570173"/>
              <a:gd name="connsiteY111" fmla="*/ 218929 h 567994"/>
              <a:gd name="connsiteX112" fmla="*/ 1482932 w 1570173"/>
              <a:gd name="connsiteY112" fmla="*/ 194598 h 567994"/>
              <a:gd name="connsiteX113" fmla="*/ 1507952 w 1570173"/>
              <a:gd name="connsiteY113" fmla="*/ 180005 h 567994"/>
              <a:gd name="connsiteX114" fmla="*/ 1533437 w 1570173"/>
              <a:gd name="connsiteY114" fmla="*/ 174519 h 567994"/>
              <a:gd name="connsiteX115" fmla="*/ 1547483 w 1570173"/>
              <a:gd name="connsiteY115" fmla="*/ 179043 h 567994"/>
              <a:gd name="connsiteX116" fmla="*/ 1551338 w 1570173"/>
              <a:gd name="connsiteY116" fmla="*/ 193200 h 567994"/>
              <a:gd name="connsiteX117" fmla="*/ 1540885 w 1570173"/>
              <a:gd name="connsiteY117" fmla="*/ 235284 h 567994"/>
              <a:gd name="connsiteX118" fmla="*/ 1511322 w 1570173"/>
              <a:gd name="connsiteY118" fmla="*/ 277332 h 567994"/>
              <a:gd name="connsiteX119" fmla="*/ 1466998 w 1570173"/>
              <a:gd name="connsiteY119" fmla="*/ 317508 h 567994"/>
              <a:gd name="connsiteX120" fmla="*/ 1480632 w 1570173"/>
              <a:gd name="connsiteY120" fmla="*/ 317483 h 567994"/>
              <a:gd name="connsiteX121" fmla="*/ 1570173 w 1570173"/>
              <a:gd name="connsiteY121" fmla="*/ 269848 h 567994"/>
              <a:gd name="connsiteX122" fmla="*/ 1570173 w 1570173"/>
              <a:gd name="connsiteY122" fmla="*/ 297061 h 567994"/>
              <a:gd name="connsiteX123" fmla="*/ 1527814 w 1570173"/>
              <a:gd name="connsiteY123" fmla="*/ 333593 h 567994"/>
              <a:gd name="connsiteX124" fmla="*/ 1490110 w 1570173"/>
              <a:gd name="connsiteY124" fmla="*/ 359972 h 567994"/>
              <a:gd name="connsiteX125" fmla="*/ 1455889 w 1570173"/>
              <a:gd name="connsiteY125" fmla="*/ 370168 h 567994"/>
              <a:gd name="connsiteX126" fmla="*/ 1443333 w 1570173"/>
              <a:gd name="connsiteY126" fmla="*/ 368869 h 567994"/>
              <a:gd name="connsiteX127" fmla="*/ 1431446 w 1570173"/>
              <a:gd name="connsiteY127" fmla="*/ 365722 h 567994"/>
              <a:gd name="connsiteX128" fmla="*/ 1418379 w 1570173"/>
              <a:gd name="connsiteY128" fmla="*/ 360808 h 567994"/>
              <a:gd name="connsiteX129" fmla="*/ 1407525 w 1570173"/>
              <a:gd name="connsiteY129" fmla="*/ 356443 h 567994"/>
              <a:gd name="connsiteX130" fmla="*/ 1398046 w 1570173"/>
              <a:gd name="connsiteY130" fmla="*/ 358596 h 567994"/>
              <a:gd name="connsiteX131" fmla="*/ 1378332 w 1570173"/>
              <a:gd name="connsiteY131" fmla="*/ 351063 h 567994"/>
              <a:gd name="connsiteX132" fmla="*/ 1361722 w 1570173"/>
              <a:gd name="connsiteY132" fmla="*/ 392317 h 567994"/>
              <a:gd name="connsiteX133" fmla="*/ 1343673 w 1570173"/>
              <a:gd name="connsiteY133" fmla="*/ 436123 h 567994"/>
              <a:gd name="connsiteX134" fmla="*/ 1323314 w 1570173"/>
              <a:gd name="connsiteY134" fmla="*/ 468322 h 567994"/>
              <a:gd name="connsiteX135" fmla="*/ 1268755 w 1570173"/>
              <a:gd name="connsiteY135" fmla="*/ 567994 h 567994"/>
              <a:gd name="connsiteX136" fmla="*/ 1292744 w 1570173"/>
              <a:gd name="connsiteY136" fmla="*/ 450709 h 567994"/>
              <a:gd name="connsiteX137" fmla="*/ 1300003 w 1570173"/>
              <a:gd name="connsiteY137" fmla="*/ 412190 h 567994"/>
              <a:gd name="connsiteX138" fmla="*/ 1318081 w 1570173"/>
              <a:gd name="connsiteY138" fmla="*/ 374633 h 567994"/>
              <a:gd name="connsiteX139" fmla="*/ 1340981 w 1570173"/>
              <a:gd name="connsiteY139" fmla="*/ 339458 h 567994"/>
              <a:gd name="connsiteX140" fmla="*/ 1358270 w 1570173"/>
              <a:gd name="connsiteY140" fmla="*/ 313499 h 567994"/>
              <a:gd name="connsiteX141" fmla="*/ 1423767 w 1570173"/>
              <a:gd name="connsiteY141" fmla="*/ 197085 h 567994"/>
              <a:gd name="connsiteX142" fmla="*/ 1351476 w 1570173"/>
              <a:gd name="connsiteY142" fmla="*/ 285659 h 567994"/>
              <a:gd name="connsiteX143" fmla="*/ 1339937 w 1570173"/>
              <a:gd name="connsiteY143" fmla="*/ 296291 h 567994"/>
              <a:gd name="connsiteX144" fmla="*/ 1339937 w 1570173"/>
              <a:gd name="connsiteY144" fmla="*/ 296962 h 567994"/>
              <a:gd name="connsiteX145" fmla="*/ 1291323 w 1570173"/>
              <a:gd name="connsiteY145" fmla="*/ 341064 h 567994"/>
              <a:gd name="connsiteX146" fmla="*/ 1264211 w 1570173"/>
              <a:gd name="connsiteY146" fmla="*/ 361556 h 567994"/>
              <a:gd name="connsiteX147" fmla="*/ 1240488 w 1570173"/>
              <a:gd name="connsiteY147" fmla="*/ 368881 h 567994"/>
              <a:gd name="connsiteX148" fmla="*/ 1212349 w 1570173"/>
              <a:gd name="connsiteY148" fmla="*/ 336511 h 567994"/>
              <a:gd name="connsiteX149" fmla="*/ 1219346 w 1570173"/>
              <a:gd name="connsiteY149" fmla="*/ 307210 h 567994"/>
              <a:gd name="connsiteX150" fmla="*/ 1240934 w 1570173"/>
              <a:gd name="connsiteY150" fmla="*/ 264313 h 567994"/>
              <a:gd name="connsiteX151" fmla="*/ 1190824 w 1570173"/>
              <a:gd name="connsiteY151" fmla="*/ 336485 h 567994"/>
              <a:gd name="connsiteX152" fmla="*/ 1153957 w 1570173"/>
              <a:gd name="connsiteY152" fmla="*/ 359466 h 567994"/>
              <a:gd name="connsiteX153" fmla="*/ 1131593 w 1570173"/>
              <a:gd name="connsiteY153" fmla="*/ 349755 h 567994"/>
              <a:gd name="connsiteX154" fmla="*/ 1116688 w 1570173"/>
              <a:gd name="connsiteY154" fmla="*/ 324613 h 567994"/>
              <a:gd name="connsiteX155" fmla="*/ 1114036 w 1570173"/>
              <a:gd name="connsiteY155" fmla="*/ 307383 h 567994"/>
              <a:gd name="connsiteX156" fmla="*/ 1108703 w 1570173"/>
              <a:gd name="connsiteY156" fmla="*/ 313528 h 567994"/>
              <a:gd name="connsiteX157" fmla="*/ 1064699 w 1570173"/>
              <a:gd name="connsiteY157" fmla="*/ 354265 h 567994"/>
              <a:gd name="connsiteX158" fmla="*/ 1007652 w 1570173"/>
              <a:gd name="connsiteY158" fmla="*/ 374558 h 567994"/>
              <a:gd name="connsiteX159" fmla="*/ 965572 w 1570173"/>
              <a:gd name="connsiteY159" fmla="*/ 354244 h 567994"/>
              <a:gd name="connsiteX160" fmla="*/ 954094 w 1570173"/>
              <a:gd name="connsiteY160" fmla="*/ 330444 h 567994"/>
              <a:gd name="connsiteX161" fmla="*/ 950817 w 1570173"/>
              <a:gd name="connsiteY161" fmla="*/ 304094 h 567994"/>
              <a:gd name="connsiteX162" fmla="*/ 941622 w 1570173"/>
              <a:gd name="connsiteY162" fmla="*/ 314636 h 567994"/>
              <a:gd name="connsiteX163" fmla="*/ 903729 w 1570173"/>
              <a:gd name="connsiteY163" fmla="*/ 353356 h 567994"/>
              <a:gd name="connsiteX164" fmla="*/ 866359 w 1570173"/>
              <a:gd name="connsiteY164" fmla="*/ 372406 h 567994"/>
              <a:gd name="connsiteX165" fmla="*/ 839545 w 1570173"/>
              <a:gd name="connsiteY165" fmla="*/ 363743 h 567994"/>
              <a:gd name="connsiteX166" fmla="*/ 818997 w 1570173"/>
              <a:gd name="connsiteY166" fmla="*/ 340869 h 567994"/>
              <a:gd name="connsiteX167" fmla="*/ 802265 w 1570173"/>
              <a:gd name="connsiteY167" fmla="*/ 304834 h 567994"/>
              <a:gd name="connsiteX168" fmla="*/ 783717 w 1570173"/>
              <a:gd name="connsiteY168" fmla="*/ 333745 h 567994"/>
              <a:gd name="connsiteX169" fmla="*/ 767111 w 1570173"/>
              <a:gd name="connsiteY169" fmla="*/ 354713 h 567994"/>
              <a:gd name="connsiteX170" fmla="*/ 755539 w 1570173"/>
              <a:gd name="connsiteY170" fmla="*/ 360838 h 567994"/>
              <a:gd name="connsiteX171" fmla="*/ 740312 w 1570173"/>
              <a:gd name="connsiteY171" fmla="*/ 349384 h 567994"/>
              <a:gd name="connsiteX172" fmla="*/ 736327 w 1570173"/>
              <a:gd name="connsiteY172" fmla="*/ 319026 h 567994"/>
              <a:gd name="connsiteX173" fmla="*/ 738741 w 1570173"/>
              <a:gd name="connsiteY173" fmla="*/ 299592 h 567994"/>
              <a:gd name="connsiteX174" fmla="*/ 724787 w 1570173"/>
              <a:gd name="connsiteY174" fmla="*/ 314643 h 567994"/>
              <a:gd name="connsiteX175" fmla="*/ 638842 w 1570173"/>
              <a:gd name="connsiteY175" fmla="*/ 375214 h 567994"/>
              <a:gd name="connsiteX176" fmla="*/ 619668 w 1570173"/>
              <a:gd name="connsiteY176" fmla="*/ 366444 h 567994"/>
              <a:gd name="connsiteX177" fmla="*/ 614000 w 1570173"/>
              <a:gd name="connsiteY177" fmla="*/ 342548 h 567994"/>
              <a:gd name="connsiteX178" fmla="*/ 629323 w 1570173"/>
              <a:gd name="connsiteY178" fmla="*/ 286419 h 567994"/>
              <a:gd name="connsiteX179" fmla="*/ 579476 w 1570173"/>
              <a:gd name="connsiteY179" fmla="*/ 347858 h 567994"/>
              <a:gd name="connsiteX180" fmla="*/ 544936 w 1570173"/>
              <a:gd name="connsiteY180" fmla="*/ 366875 h 567994"/>
              <a:gd name="connsiteX181" fmla="*/ 526517 w 1570173"/>
              <a:gd name="connsiteY181" fmla="*/ 355436 h 567994"/>
              <a:gd name="connsiteX182" fmla="*/ 509313 w 1570173"/>
              <a:gd name="connsiteY182" fmla="*/ 326759 h 567994"/>
              <a:gd name="connsiteX183" fmla="*/ 502044 w 1570173"/>
              <a:gd name="connsiteY183" fmla="*/ 290904 h 567994"/>
              <a:gd name="connsiteX184" fmla="*/ 504715 w 1570173"/>
              <a:gd name="connsiteY184" fmla="*/ 268084 h 567994"/>
              <a:gd name="connsiteX185" fmla="*/ 514778 w 1570173"/>
              <a:gd name="connsiteY185" fmla="*/ 249420 h 567994"/>
              <a:gd name="connsiteX186" fmla="*/ 540456 w 1570173"/>
              <a:gd name="connsiteY186" fmla="*/ 223543 h 567994"/>
              <a:gd name="connsiteX187" fmla="*/ 618922 w 1570173"/>
              <a:gd name="connsiteY187" fmla="*/ 168905 h 567994"/>
              <a:gd name="connsiteX188" fmla="*/ 680542 w 1570173"/>
              <a:gd name="connsiteY188" fmla="*/ 150372 h 567994"/>
              <a:gd name="connsiteX189" fmla="*/ 694616 w 1570173"/>
              <a:gd name="connsiteY189" fmla="*/ 156347 h 567994"/>
              <a:gd name="connsiteX190" fmla="*/ 704016 w 1570173"/>
              <a:gd name="connsiteY190" fmla="*/ 169464 h 567994"/>
              <a:gd name="connsiteX191" fmla="*/ 707275 w 1570173"/>
              <a:gd name="connsiteY191" fmla="*/ 180608 h 567994"/>
              <a:gd name="connsiteX192" fmla="*/ 701900 w 1570173"/>
              <a:gd name="connsiteY192" fmla="*/ 191736 h 567994"/>
              <a:gd name="connsiteX193" fmla="*/ 690322 w 1570173"/>
              <a:gd name="connsiteY193" fmla="*/ 196501 h 567994"/>
              <a:gd name="connsiteX194" fmla="*/ 694717 w 1570173"/>
              <a:gd name="connsiteY194" fmla="*/ 202341 h 567994"/>
              <a:gd name="connsiteX195" fmla="*/ 699562 w 1570173"/>
              <a:gd name="connsiteY195" fmla="*/ 213904 h 567994"/>
              <a:gd name="connsiteX196" fmla="*/ 701354 w 1570173"/>
              <a:gd name="connsiteY196" fmla="*/ 222570 h 567994"/>
              <a:gd name="connsiteX197" fmla="*/ 687904 w 1570173"/>
              <a:gd name="connsiteY197" fmla="*/ 248946 h 567994"/>
              <a:gd name="connsiteX198" fmla="*/ 669609 w 1570173"/>
              <a:gd name="connsiteY198" fmla="*/ 274807 h 567994"/>
              <a:gd name="connsiteX199" fmla="*/ 664764 w 1570173"/>
              <a:gd name="connsiteY199" fmla="*/ 293044 h 567994"/>
              <a:gd name="connsiteX200" fmla="*/ 677296 w 1570173"/>
              <a:gd name="connsiteY200" fmla="*/ 307458 h 567994"/>
              <a:gd name="connsiteX201" fmla="*/ 741978 w 1570173"/>
              <a:gd name="connsiteY201" fmla="*/ 272215 h 567994"/>
              <a:gd name="connsiteX202" fmla="*/ 741978 w 1570173"/>
              <a:gd name="connsiteY202" fmla="*/ 273528 h 567994"/>
              <a:gd name="connsiteX203" fmla="*/ 742289 w 1570173"/>
              <a:gd name="connsiteY203" fmla="*/ 271025 h 567994"/>
              <a:gd name="connsiteX204" fmla="*/ 759368 w 1570173"/>
              <a:gd name="connsiteY204" fmla="*/ 226163 h 567994"/>
              <a:gd name="connsiteX205" fmla="*/ 787750 w 1570173"/>
              <a:gd name="connsiteY205" fmla="*/ 179576 h 567994"/>
              <a:gd name="connsiteX206" fmla="*/ 826189 w 1570173"/>
              <a:gd name="connsiteY206" fmla="*/ 127871 h 567994"/>
              <a:gd name="connsiteX207" fmla="*/ 876924 w 1570173"/>
              <a:gd name="connsiteY207" fmla="*/ 67029 h 567994"/>
              <a:gd name="connsiteX208" fmla="*/ 915299 w 1570173"/>
              <a:gd name="connsiteY208" fmla="*/ 30321 h 567994"/>
              <a:gd name="connsiteX209" fmla="*/ 944324 w 1570173"/>
              <a:gd name="connsiteY209" fmla="*/ 17561 h 567994"/>
              <a:gd name="connsiteX210" fmla="*/ 190516 w 1570173"/>
              <a:gd name="connsiteY210" fmla="*/ 0 h 567994"/>
              <a:gd name="connsiteX211" fmla="*/ 208925 w 1570173"/>
              <a:gd name="connsiteY211" fmla="*/ 11657 h 567994"/>
              <a:gd name="connsiteX212" fmla="*/ 221674 w 1570173"/>
              <a:gd name="connsiteY212" fmla="*/ 37421 h 567994"/>
              <a:gd name="connsiteX213" fmla="*/ 226656 w 1570173"/>
              <a:gd name="connsiteY213" fmla="*/ 56068 h 567994"/>
              <a:gd name="connsiteX214" fmla="*/ 219408 w 1570173"/>
              <a:gd name="connsiteY214" fmla="*/ 89976 h 567994"/>
              <a:gd name="connsiteX215" fmla="*/ 200165 w 1570173"/>
              <a:gd name="connsiteY215" fmla="*/ 134242 h 567994"/>
              <a:gd name="connsiteX216" fmla="*/ 189570 w 1570173"/>
              <a:gd name="connsiteY216" fmla="*/ 154965 h 567994"/>
              <a:gd name="connsiteX217" fmla="*/ 215455 w 1570173"/>
              <a:gd name="connsiteY217" fmla="*/ 126336 h 567994"/>
              <a:gd name="connsiteX218" fmla="*/ 248299 w 1570173"/>
              <a:gd name="connsiteY218" fmla="*/ 95792 h 567994"/>
              <a:gd name="connsiteX219" fmla="*/ 278267 w 1570173"/>
              <a:gd name="connsiteY219" fmla="*/ 58516 h 567994"/>
              <a:gd name="connsiteX220" fmla="*/ 320216 w 1570173"/>
              <a:gd name="connsiteY220" fmla="*/ 27571 h 567994"/>
              <a:gd name="connsiteX221" fmla="*/ 348272 w 1570173"/>
              <a:gd name="connsiteY221" fmla="*/ 15353 h 567994"/>
              <a:gd name="connsiteX222" fmla="*/ 369484 w 1570173"/>
              <a:gd name="connsiteY222" fmla="*/ 27622 h 567994"/>
              <a:gd name="connsiteX223" fmla="*/ 378250 w 1570173"/>
              <a:gd name="connsiteY223" fmla="*/ 53392 h 567994"/>
              <a:gd name="connsiteX224" fmla="*/ 367810 w 1570173"/>
              <a:gd name="connsiteY224" fmla="*/ 84856 h 567994"/>
              <a:gd name="connsiteX225" fmla="*/ 336935 w 1570173"/>
              <a:gd name="connsiteY225" fmla="*/ 143180 h 567994"/>
              <a:gd name="connsiteX226" fmla="*/ 286188 w 1570173"/>
              <a:gd name="connsiteY226" fmla="*/ 223024 h 567994"/>
              <a:gd name="connsiteX227" fmla="*/ 341532 w 1570173"/>
              <a:gd name="connsiteY227" fmla="*/ 157695 h 567994"/>
              <a:gd name="connsiteX228" fmla="*/ 389037 w 1570173"/>
              <a:gd name="connsiteY228" fmla="*/ 107996 h 567994"/>
              <a:gd name="connsiteX229" fmla="*/ 414891 w 1570173"/>
              <a:gd name="connsiteY229" fmla="*/ 87495 h 567994"/>
              <a:gd name="connsiteX230" fmla="*/ 446012 w 1570173"/>
              <a:gd name="connsiteY230" fmla="*/ 58951 h 567994"/>
              <a:gd name="connsiteX231" fmla="*/ 469964 w 1570173"/>
              <a:gd name="connsiteY231" fmla="*/ 38000 h 567994"/>
              <a:gd name="connsiteX232" fmla="*/ 486444 w 1570173"/>
              <a:gd name="connsiteY232" fmla="*/ 25738 h 567994"/>
              <a:gd name="connsiteX233" fmla="*/ 501362 w 1570173"/>
              <a:gd name="connsiteY233" fmla="*/ 21013 h 567994"/>
              <a:gd name="connsiteX234" fmla="*/ 523432 w 1570173"/>
              <a:gd name="connsiteY234" fmla="*/ 39153 h 567994"/>
              <a:gd name="connsiteX235" fmla="*/ 535375 w 1570173"/>
              <a:gd name="connsiteY235" fmla="*/ 63369 h 567994"/>
              <a:gd name="connsiteX236" fmla="*/ 528464 w 1570173"/>
              <a:gd name="connsiteY236" fmla="*/ 79400 h 567994"/>
              <a:gd name="connsiteX237" fmla="*/ 501199 w 1570173"/>
              <a:gd name="connsiteY237" fmla="*/ 109666 h 567994"/>
              <a:gd name="connsiteX238" fmla="*/ 438398 w 1570173"/>
              <a:gd name="connsiteY238" fmla="*/ 188081 h 567994"/>
              <a:gd name="connsiteX239" fmla="*/ 398144 w 1570173"/>
              <a:gd name="connsiteY239" fmla="*/ 259820 h 567994"/>
              <a:gd name="connsiteX240" fmla="*/ 384711 w 1570173"/>
              <a:gd name="connsiteY240" fmla="*/ 309988 h 567994"/>
              <a:gd name="connsiteX241" fmla="*/ 387625 w 1570173"/>
              <a:gd name="connsiteY241" fmla="*/ 323556 h 567994"/>
              <a:gd name="connsiteX242" fmla="*/ 397244 w 1570173"/>
              <a:gd name="connsiteY242" fmla="*/ 327087 h 567994"/>
              <a:gd name="connsiteX243" fmla="*/ 411309 w 1570173"/>
              <a:gd name="connsiteY243" fmla="*/ 324248 h 567994"/>
              <a:gd name="connsiteX244" fmla="*/ 426701 w 1570173"/>
              <a:gd name="connsiteY244" fmla="*/ 315577 h 567994"/>
              <a:gd name="connsiteX245" fmla="*/ 443918 w 1570173"/>
              <a:gd name="connsiteY245" fmla="*/ 304196 h 567994"/>
              <a:gd name="connsiteX246" fmla="*/ 466397 w 1570173"/>
              <a:gd name="connsiteY246" fmla="*/ 289627 h 567994"/>
              <a:gd name="connsiteX247" fmla="*/ 483108 w 1570173"/>
              <a:gd name="connsiteY247" fmla="*/ 277707 h 567994"/>
              <a:gd name="connsiteX248" fmla="*/ 500668 w 1570173"/>
              <a:gd name="connsiteY248" fmla="*/ 270620 h 567994"/>
              <a:gd name="connsiteX249" fmla="*/ 500668 w 1570173"/>
              <a:gd name="connsiteY249" fmla="*/ 296924 h 567994"/>
              <a:gd name="connsiteX250" fmla="*/ 454892 w 1570173"/>
              <a:gd name="connsiteY250" fmla="*/ 337621 h 567994"/>
              <a:gd name="connsiteX251" fmla="*/ 418936 w 1570173"/>
              <a:gd name="connsiteY251" fmla="*/ 364165 h 567994"/>
              <a:gd name="connsiteX252" fmla="*/ 388441 w 1570173"/>
              <a:gd name="connsiteY252" fmla="*/ 381300 h 567994"/>
              <a:gd name="connsiteX253" fmla="*/ 366292 w 1570173"/>
              <a:gd name="connsiteY253" fmla="*/ 386632 h 567994"/>
              <a:gd name="connsiteX254" fmla="*/ 329670 w 1570173"/>
              <a:gd name="connsiteY254" fmla="*/ 370153 h 567994"/>
              <a:gd name="connsiteX255" fmla="*/ 315562 w 1570173"/>
              <a:gd name="connsiteY255" fmla="*/ 328197 h 567994"/>
              <a:gd name="connsiteX256" fmla="*/ 326710 w 1570173"/>
              <a:gd name="connsiteY256" fmla="*/ 273143 h 567994"/>
              <a:gd name="connsiteX257" fmla="*/ 358577 w 1570173"/>
              <a:gd name="connsiteY257" fmla="*/ 217360 h 567994"/>
              <a:gd name="connsiteX258" fmla="*/ 409399 w 1570173"/>
              <a:gd name="connsiteY258" fmla="*/ 153922 h 567994"/>
              <a:gd name="connsiteX259" fmla="*/ 425384 w 1570173"/>
              <a:gd name="connsiteY259" fmla="*/ 135389 h 567994"/>
              <a:gd name="connsiteX260" fmla="*/ 429232 w 1570173"/>
              <a:gd name="connsiteY260" fmla="*/ 130664 h 567994"/>
              <a:gd name="connsiteX261" fmla="*/ 429025 w 1570173"/>
              <a:gd name="connsiteY261" fmla="*/ 130762 h 567994"/>
              <a:gd name="connsiteX262" fmla="*/ 403480 w 1570173"/>
              <a:gd name="connsiteY262" fmla="*/ 151238 h 567994"/>
              <a:gd name="connsiteX263" fmla="*/ 337062 w 1570173"/>
              <a:gd name="connsiteY263" fmla="*/ 216498 h 567994"/>
              <a:gd name="connsiteX264" fmla="*/ 248355 w 1570173"/>
              <a:gd name="connsiteY264" fmla="*/ 320244 h 567994"/>
              <a:gd name="connsiteX265" fmla="*/ 230933 w 1570173"/>
              <a:gd name="connsiteY265" fmla="*/ 342588 h 567994"/>
              <a:gd name="connsiteX266" fmla="*/ 209514 w 1570173"/>
              <a:gd name="connsiteY266" fmla="*/ 368052 h 567994"/>
              <a:gd name="connsiteX267" fmla="*/ 195966 w 1570173"/>
              <a:gd name="connsiteY267" fmla="*/ 374558 h 567994"/>
              <a:gd name="connsiteX268" fmla="*/ 178232 w 1570173"/>
              <a:gd name="connsiteY268" fmla="*/ 357217 h 567994"/>
              <a:gd name="connsiteX269" fmla="*/ 171943 w 1570173"/>
              <a:gd name="connsiteY269" fmla="*/ 321491 h 567994"/>
              <a:gd name="connsiteX270" fmla="*/ 179199 w 1570173"/>
              <a:gd name="connsiteY270" fmla="*/ 296755 h 567994"/>
              <a:gd name="connsiteX271" fmla="*/ 209293 w 1570173"/>
              <a:gd name="connsiteY271" fmla="*/ 252840 h 567994"/>
              <a:gd name="connsiteX272" fmla="*/ 247234 w 1570173"/>
              <a:gd name="connsiteY272" fmla="*/ 200157 h 567994"/>
              <a:gd name="connsiteX273" fmla="*/ 279753 w 1570173"/>
              <a:gd name="connsiteY273" fmla="*/ 156019 h 567994"/>
              <a:gd name="connsiteX274" fmla="*/ 298727 w 1570173"/>
              <a:gd name="connsiteY274" fmla="*/ 114875 h 567994"/>
              <a:gd name="connsiteX275" fmla="*/ 304530 w 1570173"/>
              <a:gd name="connsiteY275" fmla="*/ 94342 h 567994"/>
              <a:gd name="connsiteX276" fmla="*/ 305178 w 1570173"/>
              <a:gd name="connsiteY276" fmla="*/ 91496 h 567994"/>
              <a:gd name="connsiteX277" fmla="*/ 270073 w 1570173"/>
              <a:gd name="connsiteY277" fmla="*/ 117911 h 567994"/>
              <a:gd name="connsiteX278" fmla="*/ 201293 w 1570173"/>
              <a:gd name="connsiteY278" fmla="*/ 197961 h 567994"/>
              <a:gd name="connsiteX279" fmla="*/ 115823 w 1570173"/>
              <a:gd name="connsiteY279" fmla="*/ 320492 h 567994"/>
              <a:gd name="connsiteX280" fmla="*/ 93011 w 1570173"/>
              <a:gd name="connsiteY280" fmla="*/ 355736 h 567994"/>
              <a:gd name="connsiteX281" fmla="*/ 75473 w 1570173"/>
              <a:gd name="connsiteY281" fmla="*/ 365164 h 567994"/>
              <a:gd name="connsiteX282" fmla="*/ 53221 w 1570173"/>
              <a:gd name="connsiteY282" fmla="*/ 343060 h 567994"/>
              <a:gd name="connsiteX283" fmla="*/ 44157 w 1570173"/>
              <a:gd name="connsiteY283" fmla="*/ 307291 h 567994"/>
              <a:gd name="connsiteX284" fmla="*/ 48415 w 1570173"/>
              <a:gd name="connsiteY284" fmla="*/ 295166 h 567994"/>
              <a:gd name="connsiteX285" fmla="*/ 107075 w 1570173"/>
              <a:gd name="connsiteY285" fmla="*/ 214402 h 567994"/>
              <a:gd name="connsiteX286" fmla="*/ 147126 w 1570173"/>
              <a:gd name="connsiteY286" fmla="*/ 152544 h 567994"/>
              <a:gd name="connsiteX287" fmla="*/ 172363 w 1570173"/>
              <a:gd name="connsiteY287" fmla="*/ 104701 h 567994"/>
              <a:gd name="connsiteX288" fmla="*/ 180282 w 1570173"/>
              <a:gd name="connsiteY288" fmla="*/ 76048 h 567994"/>
              <a:gd name="connsiteX289" fmla="*/ 175274 w 1570173"/>
              <a:gd name="connsiteY289" fmla="*/ 69972 h 567994"/>
              <a:gd name="connsiteX290" fmla="*/ 148038 w 1570173"/>
              <a:gd name="connsiteY290" fmla="*/ 80721 h 567994"/>
              <a:gd name="connsiteX291" fmla="*/ 96531 w 1570173"/>
              <a:gd name="connsiteY291" fmla="*/ 110374 h 567994"/>
              <a:gd name="connsiteX292" fmla="*/ 45242 w 1570173"/>
              <a:gd name="connsiteY292" fmla="*/ 139825 h 567994"/>
              <a:gd name="connsiteX293" fmla="*/ 14367 w 1570173"/>
              <a:gd name="connsiteY293" fmla="*/ 150372 h 567994"/>
              <a:gd name="connsiteX294" fmla="*/ 0 w 1570173"/>
              <a:gd name="connsiteY294" fmla="*/ 134932 h 567994"/>
              <a:gd name="connsiteX295" fmla="*/ 3884 w 1570173"/>
              <a:gd name="connsiteY295" fmla="*/ 107880 h 567994"/>
              <a:gd name="connsiteX296" fmla="*/ 12121 w 1570173"/>
              <a:gd name="connsiteY296" fmla="*/ 77968 h 567994"/>
              <a:gd name="connsiteX297" fmla="*/ 42944 w 1570173"/>
              <a:gd name="connsiteY297" fmla="*/ 47304 h 567994"/>
              <a:gd name="connsiteX298" fmla="*/ 71709 w 1570173"/>
              <a:gd name="connsiteY298" fmla="*/ 28555 h 567994"/>
              <a:gd name="connsiteX299" fmla="*/ 79624 w 1570173"/>
              <a:gd name="connsiteY299" fmla="*/ 35929 h 567994"/>
              <a:gd name="connsiteX300" fmla="*/ 75859 w 1570173"/>
              <a:gd name="connsiteY300" fmla="*/ 43004 h 567994"/>
              <a:gd name="connsiteX301" fmla="*/ 60017 w 1570173"/>
              <a:gd name="connsiteY301" fmla="*/ 56951 h 567994"/>
              <a:gd name="connsiteX302" fmla="*/ 59805 w 1570173"/>
              <a:gd name="connsiteY302" fmla="*/ 57142 h 567994"/>
              <a:gd name="connsiteX303" fmla="*/ 94947 w 1570173"/>
              <a:gd name="connsiteY303" fmla="*/ 34885 h 567994"/>
              <a:gd name="connsiteX304" fmla="*/ 134883 w 1570173"/>
              <a:gd name="connsiteY304" fmla="*/ 15786 h 567994"/>
              <a:gd name="connsiteX305" fmla="*/ 190516 w 1570173"/>
              <a:gd name="connsiteY305" fmla="*/ 0 h 567994"/>
              <a:gd name="connsiteX0" fmla="*/ 1487599 w 1570173"/>
              <a:gd name="connsiteY0" fmla="*/ 230772 h 567994"/>
              <a:gd name="connsiteX1" fmla="*/ 1453134 w 1570173"/>
              <a:gd name="connsiteY1" fmla="*/ 252091 h 567994"/>
              <a:gd name="connsiteX2" fmla="*/ 1405386 w 1570173"/>
              <a:gd name="connsiteY2" fmla="*/ 301876 h 567994"/>
              <a:gd name="connsiteX3" fmla="*/ 1427145 w 1570173"/>
              <a:gd name="connsiteY3" fmla="*/ 300515 h 567994"/>
              <a:gd name="connsiteX4" fmla="*/ 1443738 w 1570173"/>
              <a:gd name="connsiteY4" fmla="*/ 307527 h 567994"/>
              <a:gd name="connsiteX5" fmla="*/ 1479601 w 1570173"/>
              <a:gd name="connsiteY5" fmla="*/ 262793 h 567994"/>
              <a:gd name="connsiteX6" fmla="*/ 1492067 w 1570173"/>
              <a:gd name="connsiteY6" fmla="*/ 235239 h 567994"/>
              <a:gd name="connsiteX7" fmla="*/ 1487599 w 1570173"/>
              <a:gd name="connsiteY7" fmla="*/ 230772 h 567994"/>
              <a:gd name="connsiteX8" fmla="*/ 901088 w 1570173"/>
              <a:gd name="connsiteY8" fmla="*/ 217005 h 567994"/>
              <a:gd name="connsiteX9" fmla="*/ 898198 w 1570173"/>
              <a:gd name="connsiteY9" fmla="*/ 217680 h 567994"/>
              <a:gd name="connsiteX10" fmla="*/ 871288 w 1570173"/>
              <a:gd name="connsiteY10" fmla="*/ 235336 h 567994"/>
              <a:gd name="connsiteX11" fmla="*/ 825362 w 1570173"/>
              <a:gd name="connsiteY11" fmla="*/ 275546 h 567994"/>
              <a:gd name="connsiteX12" fmla="*/ 844913 w 1570173"/>
              <a:gd name="connsiteY12" fmla="*/ 285515 h 567994"/>
              <a:gd name="connsiteX13" fmla="*/ 866552 w 1570173"/>
              <a:gd name="connsiteY13" fmla="*/ 266152 h 567994"/>
              <a:gd name="connsiteX14" fmla="*/ 891375 w 1570173"/>
              <a:gd name="connsiteY14" fmla="*/ 238148 h 567994"/>
              <a:gd name="connsiteX15" fmla="*/ 898981 w 1570173"/>
              <a:gd name="connsiteY15" fmla="*/ 225270 h 567994"/>
              <a:gd name="connsiteX16" fmla="*/ 901088 w 1570173"/>
              <a:gd name="connsiteY16" fmla="*/ 217005 h 567994"/>
              <a:gd name="connsiteX17" fmla="*/ 665081 w 1570173"/>
              <a:gd name="connsiteY17" fmla="*/ 204978 h 567994"/>
              <a:gd name="connsiteX18" fmla="*/ 575395 w 1570173"/>
              <a:gd name="connsiteY18" fmla="*/ 257517 h 567994"/>
              <a:gd name="connsiteX19" fmla="*/ 547046 w 1570173"/>
              <a:gd name="connsiteY19" fmla="*/ 299775 h 567994"/>
              <a:gd name="connsiteX20" fmla="*/ 548859 w 1570173"/>
              <a:gd name="connsiteY20" fmla="*/ 310533 h 567994"/>
              <a:gd name="connsiteX21" fmla="*/ 552302 w 1570173"/>
              <a:gd name="connsiteY21" fmla="*/ 313915 h 567994"/>
              <a:gd name="connsiteX22" fmla="*/ 559951 w 1570173"/>
              <a:gd name="connsiteY22" fmla="*/ 310923 h 567994"/>
              <a:gd name="connsiteX23" fmla="*/ 610357 w 1570173"/>
              <a:gd name="connsiteY23" fmla="*/ 268420 h 567994"/>
              <a:gd name="connsiteX24" fmla="*/ 665081 w 1570173"/>
              <a:gd name="connsiteY24" fmla="*/ 204978 h 567994"/>
              <a:gd name="connsiteX25" fmla="*/ 1073045 w 1570173"/>
              <a:gd name="connsiteY25" fmla="*/ 199764 h 567994"/>
              <a:gd name="connsiteX26" fmla="*/ 1059818 w 1570173"/>
              <a:gd name="connsiteY26" fmla="*/ 205432 h 567994"/>
              <a:gd name="connsiteX27" fmla="*/ 1039264 w 1570173"/>
              <a:gd name="connsiteY27" fmla="*/ 220542 h 567994"/>
              <a:gd name="connsiteX28" fmla="*/ 1020296 w 1570173"/>
              <a:gd name="connsiteY28" fmla="*/ 242700 h 567994"/>
              <a:gd name="connsiteX29" fmla="*/ 1009487 w 1570173"/>
              <a:gd name="connsiteY29" fmla="*/ 263798 h 567994"/>
              <a:gd name="connsiteX30" fmla="*/ 1041626 w 1570173"/>
              <a:gd name="connsiteY30" fmla="*/ 241660 h 567994"/>
              <a:gd name="connsiteX31" fmla="*/ 1065688 w 1570173"/>
              <a:gd name="connsiteY31" fmla="*/ 216501 h 567994"/>
              <a:gd name="connsiteX32" fmla="*/ 1073199 w 1570173"/>
              <a:gd name="connsiteY32" fmla="*/ 200459 h 567994"/>
              <a:gd name="connsiteX33" fmla="*/ 1073045 w 1570173"/>
              <a:gd name="connsiteY33" fmla="*/ 199764 h 567994"/>
              <a:gd name="connsiteX34" fmla="*/ 944324 w 1570173"/>
              <a:gd name="connsiteY34" fmla="*/ 17561 h 567994"/>
              <a:gd name="connsiteX35" fmla="*/ 963000 w 1570173"/>
              <a:gd name="connsiteY35" fmla="*/ 34617 h 567994"/>
              <a:gd name="connsiteX36" fmla="*/ 914933 w 1570173"/>
              <a:gd name="connsiteY36" fmla="*/ 108721 h 567994"/>
              <a:gd name="connsiteX37" fmla="*/ 776664 w 1570173"/>
              <a:gd name="connsiteY37" fmla="*/ 276751 h 567994"/>
              <a:gd name="connsiteX38" fmla="*/ 776664 w 1570173"/>
              <a:gd name="connsiteY38" fmla="*/ 292512 h 567994"/>
              <a:gd name="connsiteX39" fmla="*/ 866303 w 1570173"/>
              <a:gd name="connsiteY39" fmla="*/ 196062 h 567994"/>
              <a:gd name="connsiteX40" fmla="*/ 926848 w 1570173"/>
              <a:gd name="connsiteY40" fmla="*/ 163543 h 567994"/>
              <a:gd name="connsiteX41" fmla="*/ 944489 w 1570173"/>
              <a:gd name="connsiteY41" fmla="*/ 175580 h 567994"/>
              <a:gd name="connsiteX42" fmla="*/ 950086 w 1570173"/>
              <a:gd name="connsiteY42" fmla="*/ 201612 h 567994"/>
              <a:gd name="connsiteX43" fmla="*/ 926517 w 1570173"/>
              <a:gd name="connsiteY43" fmla="*/ 253706 h 567994"/>
              <a:gd name="connsiteX44" fmla="*/ 858153 w 1570173"/>
              <a:gd name="connsiteY44" fmla="*/ 303707 h 567994"/>
              <a:gd name="connsiteX45" fmla="*/ 869978 w 1570173"/>
              <a:gd name="connsiteY45" fmla="*/ 315251 h 567994"/>
              <a:gd name="connsiteX46" fmla="*/ 882232 w 1570173"/>
              <a:gd name="connsiteY46" fmla="*/ 319708 h 567994"/>
              <a:gd name="connsiteX47" fmla="*/ 897963 w 1570173"/>
              <a:gd name="connsiteY47" fmla="*/ 314503 h 567994"/>
              <a:gd name="connsiteX48" fmla="*/ 916159 w 1570173"/>
              <a:gd name="connsiteY48" fmla="*/ 301364 h 567994"/>
              <a:gd name="connsiteX49" fmla="*/ 930966 w 1570173"/>
              <a:gd name="connsiteY49" fmla="*/ 290004 h 567994"/>
              <a:gd name="connsiteX50" fmla="*/ 953363 w 1570173"/>
              <a:gd name="connsiteY50" fmla="*/ 274226 h 567994"/>
              <a:gd name="connsiteX51" fmla="*/ 953708 w 1570173"/>
              <a:gd name="connsiteY51" fmla="*/ 271390 h 567994"/>
              <a:gd name="connsiteX52" fmla="*/ 964028 w 1570173"/>
              <a:gd name="connsiteY52" fmla="*/ 245949 h 567994"/>
              <a:gd name="connsiteX53" fmla="*/ 1008351 w 1570173"/>
              <a:gd name="connsiteY53" fmla="*/ 195764 h 567994"/>
              <a:gd name="connsiteX54" fmla="*/ 1050523 w 1570173"/>
              <a:gd name="connsiteY54" fmla="*/ 168455 h 567994"/>
              <a:gd name="connsiteX55" fmla="*/ 1088579 w 1570173"/>
              <a:gd name="connsiteY55" fmla="*/ 159153 h 567994"/>
              <a:gd name="connsiteX56" fmla="*/ 1112482 w 1570173"/>
              <a:gd name="connsiteY56" fmla="*/ 166418 h 567994"/>
              <a:gd name="connsiteX57" fmla="*/ 1121769 w 1570173"/>
              <a:gd name="connsiteY57" fmla="*/ 187772 h 567994"/>
              <a:gd name="connsiteX58" fmla="*/ 1108336 w 1570173"/>
              <a:gd name="connsiteY58" fmla="*/ 224392 h 567994"/>
              <a:gd name="connsiteX59" fmla="*/ 1068114 w 1570173"/>
              <a:gd name="connsiteY59" fmla="*/ 259374 h 567994"/>
              <a:gd name="connsiteX60" fmla="*/ 1006794 w 1570173"/>
              <a:gd name="connsiteY60" fmla="*/ 290445 h 567994"/>
              <a:gd name="connsiteX61" fmla="*/ 1006794 w 1570173"/>
              <a:gd name="connsiteY61" fmla="*/ 293481 h 567994"/>
              <a:gd name="connsiteX62" fmla="*/ 1013037 w 1570173"/>
              <a:gd name="connsiteY62" fmla="*/ 314490 h 567994"/>
              <a:gd name="connsiteX63" fmla="*/ 1029239 w 1570173"/>
              <a:gd name="connsiteY63" fmla="*/ 321599 h 567994"/>
              <a:gd name="connsiteX64" fmla="*/ 1054602 w 1570173"/>
              <a:gd name="connsiteY64" fmla="*/ 315780 h 567994"/>
              <a:gd name="connsiteX65" fmla="*/ 1081423 w 1570173"/>
              <a:gd name="connsiteY65" fmla="*/ 300039 h 567994"/>
              <a:gd name="connsiteX66" fmla="*/ 1098963 w 1570173"/>
              <a:gd name="connsiteY66" fmla="*/ 287956 h 567994"/>
              <a:gd name="connsiteX67" fmla="*/ 1112980 w 1570173"/>
              <a:gd name="connsiteY67" fmla="*/ 278940 h 567994"/>
              <a:gd name="connsiteX68" fmla="*/ 1113794 w 1570173"/>
              <a:gd name="connsiteY68" fmla="*/ 271079 h 567994"/>
              <a:gd name="connsiteX69" fmla="*/ 1121784 w 1570173"/>
              <a:gd name="connsiteY69" fmla="*/ 251223 h 567994"/>
              <a:gd name="connsiteX70" fmla="*/ 1137607 w 1570173"/>
              <a:gd name="connsiteY70" fmla="*/ 227532 h 567994"/>
              <a:gd name="connsiteX71" fmla="*/ 1163072 w 1570173"/>
              <a:gd name="connsiteY71" fmla="*/ 198126 h 567994"/>
              <a:gd name="connsiteX72" fmla="*/ 1174286 w 1570173"/>
              <a:gd name="connsiteY72" fmla="*/ 183752 h 567994"/>
              <a:gd name="connsiteX73" fmla="*/ 1186590 w 1570173"/>
              <a:gd name="connsiteY73" fmla="*/ 174024 h 567994"/>
              <a:gd name="connsiteX74" fmla="*/ 1205836 w 1570173"/>
              <a:gd name="connsiteY74" fmla="*/ 171226 h 567994"/>
              <a:gd name="connsiteX75" fmla="*/ 1225450 w 1570173"/>
              <a:gd name="connsiteY75" fmla="*/ 174251 h 567994"/>
              <a:gd name="connsiteX76" fmla="*/ 1235733 w 1570173"/>
              <a:gd name="connsiteY76" fmla="*/ 183712 h 567994"/>
              <a:gd name="connsiteX77" fmla="*/ 1227197 w 1570173"/>
              <a:gd name="connsiteY77" fmla="*/ 203685 h 567994"/>
              <a:gd name="connsiteX78" fmla="*/ 1200974 w 1570173"/>
              <a:gd name="connsiteY78" fmla="*/ 235636 h 567994"/>
              <a:gd name="connsiteX79" fmla="*/ 1160886 w 1570173"/>
              <a:gd name="connsiteY79" fmla="*/ 270929 h 567994"/>
              <a:gd name="connsiteX80" fmla="*/ 1156645 w 1570173"/>
              <a:gd name="connsiteY80" fmla="*/ 291916 h 567994"/>
              <a:gd name="connsiteX81" fmla="*/ 1159728 w 1570173"/>
              <a:gd name="connsiteY81" fmla="*/ 298000 h 567994"/>
              <a:gd name="connsiteX82" fmla="*/ 1167546 w 1570173"/>
              <a:gd name="connsiteY82" fmla="*/ 293344 h 567994"/>
              <a:gd name="connsiteX83" fmla="*/ 1191004 w 1570173"/>
              <a:gd name="connsiteY83" fmla="*/ 273857 h 567994"/>
              <a:gd name="connsiteX84" fmla="*/ 1224213 w 1570173"/>
              <a:gd name="connsiteY84" fmla="*/ 244822 h 567994"/>
              <a:gd name="connsiteX85" fmla="*/ 1248199 w 1570173"/>
              <a:gd name="connsiteY85" fmla="*/ 217945 h 567994"/>
              <a:gd name="connsiteX86" fmla="*/ 1280478 w 1570173"/>
              <a:gd name="connsiteY86" fmla="*/ 188900 h 567994"/>
              <a:gd name="connsiteX87" fmla="*/ 1298781 w 1570173"/>
              <a:gd name="connsiteY87" fmla="*/ 162570 h 567994"/>
              <a:gd name="connsiteX88" fmla="*/ 1315880 w 1570173"/>
              <a:gd name="connsiteY88" fmla="*/ 155311 h 567994"/>
              <a:gd name="connsiteX89" fmla="*/ 1329178 w 1570173"/>
              <a:gd name="connsiteY89" fmla="*/ 161470 h 567994"/>
              <a:gd name="connsiteX90" fmla="*/ 1332674 w 1570173"/>
              <a:gd name="connsiteY90" fmla="*/ 181221 h 567994"/>
              <a:gd name="connsiteX91" fmla="*/ 1331386 w 1570173"/>
              <a:gd name="connsiteY91" fmla="*/ 191800 h 567994"/>
              <a:gd name="connsiteX92" fmla="*/ 1326498 w 1570173"/>
              <a:gd name="connsiteY92" fmla="*/ 201880 h 567994"/>
              <a:gd name="connsiteX93" fmla="*/ 1312583 w 1570173"/>
              <a:gd name="connsiteY93" fmla="*/ 222685 h 567994"/>
              <a:gd name="connsiteX94" fmla="*/ 1288277 w 1570173"/>
              <a:gd name="connsiteY94" fmla="*/ 257753 h 567994"/>
              <a:gd name="connsiteX95" fmla="*/ 1275800 w 1570173"/>
              <a:gd name="connsiteY95" fmla="*/ 279943 h 567994"/>
              <a:gd name="connsiteX96" fmla="*/ 1270522 w 1570173"/>
              <a:gd name="connsiteY96" fmla="*/ 297305 h 567994"/>
              <a:gd name="connsiteX97" fmla="*/ 1275792 w 1570173"/>
              <a:gd name="connsiteY97" fmla="*/ 305791 h 567994"/>
              <a:gd name="connsiteX98" fmla="*/ 1294629 w 1570173"/>
              <a:gd name="connsiteY98" fmla="*/ 298808 h 567994"/>
              <a:gd name="connsiteX99" fmla="*/ 1311570 w 1570173"/>
              <a:gd name="connsiteY99" fmla="*/ 288389 h 567994"/>
              <a:gd name="connsiteX100" fmla="*/ 1333453 w 1570173"/>
              <a:gd name="connsiteY100" fmla="*/ 275049 h 567994"/>
              <a:gd name="connsiteX101" fmla="*/ 1366138 w 1570173"/>
              <a:gd name="connsiteY101" fmla="*/ 238082 h 567994"/>
              <a:gd name="connsiteX102" fmla="*/ 1396262 w 1570173"/>
              <a:gd name="connsiteY102" fmla="*/ 200560 h 567994"/>
              <a:gd name="connsiteX103" fmla="*/ 1439523 w 1570173"/>
              <a:gd name="connsiteY103" fmla="*/ 143090 h 567994"/>
              <a:gd name="connsiteX104" fmla="*/ 1468876 w 1570173"/>
              <a:gd name="connsiteY104" fmla="*/ 111949 h 567994"/>
              <a:gd name="connsiteX105" fmla="*/ 1502164 w 1570173"/>
              <a:gd name="connsiteY105" fmla="*/ 102352 h 567994"/>
              <a:gd name="connsiteX106" fmla="*/ 1517076 w 1570173"/>
              <a:gd name="connsiteY106" fmla="*/ 114841 h 567994"/>
              <a:gd name="connsiteX107" fmla="*/ 1509043 w 1570173"/>
              <a:gd name="connsiteY107" fmla="*/ 134094 h 567994"/>
              <a:gd name="connsiteX108" fmla="*/ 1490708 w 1570173"/>
              <a:gd name="connsiteY108" fmla="*/ 153000 h 567994"/>
              <a:gd name="connsiteX109" fmla="*/ 1459720 w 1570173"/>
              <a:gd name="connsiteY109" fmla="*/ 195003 h 567994"/>
              <a:gd name="connsiteX110" fmla="*/ 1427484 w 1570173"/>
              <a:gd name="connsiteY110" fmla="*/ 244547 h 567994"/>
              <a:gd name="connsiteX111" fmla="*/ 1451831 w 1570173"/>
              <a:gd name="connsiteY111" fmla="*/ 218929 h 567994"/>
              <a:gd name="connsiteX112" fmla="*/ 1482932 w 1570173"/>
              <a:gd name="connsiteY112" fmla="*/ 194598 h 567994"/>
              <a:gd name="connsiteX113" fmla="*/ 1507952 w 1570173"/>
              <a:gd name="connsiteY113" fmla="*/ 180005 h 567994"/>
              <a:gd name="connsiteX114" fmla="*/ 1533437 w 1570173"/>
              <a:gd name="connsiteY114" fmla="*/ 174519 h 567994"/>
              <a:gd name="connsiteX115" fmla="*/ 1547483 w 1570173"/>
              <a:gd name="connsiteY115" fmla="*/ 179043 h 567994"/>
              <a:gd name="connsiteX116" fmla="*/ 1551338 w 1570173"/>
              <a:gd name="connsiteY116" fmla="*/ 193200 h 567994"/>
              <a:gd name="connsiteX117" fmla="*/ 1540885 w 1570173"/>
              <a:gd name="connsiteY117" fmla="*/ 235284 h 567994"/>
              <a:gd name="connsiteX118" fmla="*/ 1511322 w 1570173"/>
              <a:gd name="connsiteY118" fmla="*/ 277332 h 567994"/>
              <a:gd name="connsiteX119" fmla="*/ 1466998 w 1570173"/>
              <a:gd name="connsiteY119" fmla="*/ 317508 h 567994"/>
              <a:gd name="connsiteX120" fmla="*/ 1480632 w 1570173"/>
              <a:gd name="connsiteY120" fmla="*/ 317483 h 567994"/>
              <a:gd name="connsiteX121" fmla="*/ 1570173 w 1570173"/>
              <a:gd name="connsiteY121" fmla="*/ 269848 h 567994"/>
              <a:gd name="connsiteX122" fmla="*/ 1570173 w 1570173"/>
              <a:gd name="connsiteY122" fmla="*/ 297061 h 567994"/>
              <a:gd name="connsiteX123" fmla="*/ 1527814 w 1570173"/>
              <a:gd name="connsiteY123" fmla="*/ 333593 h 567994"/>
              <a:gd name="connsiteX124" fmla="*/ 1490110 w 1570173"/>
              <a:gd name="connsiteY124" fmla="*/ 359972 h 567994"/>
              <a:gd name="connsiteX125" fmla="*/ 1455889 w 1570173"/>
              <a:gd name="connsiteY125" fmla="*/ 370168 h 567994"/>
              <a:gd name="connsiteX126" fmla="*/ 1443333 w 1570173"/>
              <a:gd name="connsiteY126" fmla="*/ 368869 h 567994"/>
              <a:gd name="connsiteX127" fmla="*/ 1431446 w 1570173"/>
              <a:gd name="connsiteY127" fmla="*/ 365722 h 567994"/>
              <a:gd name="connsiteX128" fmla="*/ 1418379 w 1570173"/>
              <a:gd name="connsiteY128" fmla="*/ 360808 h 567994"/>
              <a:gd name="connsiteX129" fmla="*/ 1407525 w 1570173"/>
              <a:gd name="connsiteY129" fmla="*/ 356443 h 567994"/>
              <a:gd name="connsiteX130" fmla="*/ 1398046 w 1570173"/>
              <a:gd name="connsiteY130" fmla="*/ 358596 h 567994"/>
              <a:gd name="connsiteX131" fmla="*/ 1378332 w 1570173"/>
              <a:gd name="connsiteY131" fmla="*/ 351063 h 567994"/>
              <a:gd name="connsiteX132" fmla="*/ 1361722 w 1570173"/>
              <a:gd name="connsiteY132" fmla="*/ 392317 h 567994"/>
              <a:gd name="connsiteX133" fmla="*/ 1343673 w 1570173"/>
              <a:gd name="connsiteY133" fmla="*/ 436123 h 567994"/>
              <a:gd name="connsiteX134" fmla="*/ 1323314 w 1570173"/>
              <a:gd name="connsiteY134" fmla="*/ 468322 h 567994"/>
              <a:gd name="connsiteX135" fmla="*/ 1268755 w 1570173"/>
              <a:gd name="connsiteY135" fmla="*/ 567994 h 567994"/>
              <a:gd name="connsiteX136" fmla="*/ 1282151 w 1570173"/>
              <a:gd name="connsiteY136" fmla="*/ 466597 h 567994"/>
              <a:gd name="connsiteX137" fmla="*/ 1300003 w 1570173"/>
              <a:gd name="connsiteY137" fmla="*/ 412190 h 567994"/>
              <a:gd name="connsiteX138" fmla="*/ 1318081 w 1570173"/>
              <a:gd name="connsiteY138" fmla="*/ 374633 h 567994"/>
              <a:gd name="connsiteX139" fmla="*/ 1340981 w 1570173"/>
              <a:gd name="connsiteY139" fmla="*/ 339458 h 567994"/>
              <a:gd name="connsiteX140" fmla="*/ 1358270 w 1570173"/>
              <a:gd name="connsiteY140" fmla="*/ 313499 h 567994"/>
              <a:gd name="connsiteX141" fmla="*/ 1423767 w 1570173"/>
              <a:gd name="connsiteY141" fmla="*/ 197085 h 567994"/>
              <a:gd name="connsiteX142" fmla="*/ 1351476 w 1570173"/>
              <a:gd name="connsiteY142" fmla="*/ 285659 h 567994"/>
              <a:gd name="connsiteX143" fmla="*/ 1339937 w 1570173"/>
              <a:gd name="connsiteY143" fmla="*/ 296291 h 567994"/>
              <a:gd name="connsiteX144" fmla="*/ 1339937 w 1570173"/>
              <a:gd name="connsiteY144" fmla="*/ 296962 h 567994"/>
              <a:gd name="connsiteX145" fmla="*/ 1291323 w 1570173"/>
              <a:gd name="connsiteY145" fmla="*/ 341064 h 567994"/>
              <a:gd name="connsiteX146" fmla="*/ 1264211 w 1570173"/>
              <a:gd name="connsiteY146" fmla="*/ 361556 h 567994"/>
              <a:gd name="connsiteX147" fmla="*/ 1240488 w 1570173"/>
              <a:gd name="connsiteY147" fmla="*/ 368881 h 567994"/>
              <a:gd name="connsiteX148" fmla="*/ 1212349 w 1570173"/>
              <a:gd name="connsiteY148" fmla="*/ 336511 h 567994"/>
              <a:gd name="connsiteX149" fmla="*/ 1219346 w 1570173"/>
              <a:gd name="connsiteY149" fmla="*/ 307210 h 567994"/>
              <a:gd name="connsiteX150" fmla="*/ 1240934 w 1570173"/>
              <a:gd name="connsiteY150" fmla="*/ 264313 h 567994"/>
              <a:gd name="connsiteX151" fmla="*/ 1190824 w 1570173"/>
              <a:gd name="connsiteY151" fmla="*/ 336485 h 567994"/>
              <a:gd name="connsiteX152" fmla="*/ 1153957 w 1570173"/>
              <a:gd name="connsiteY152" fmla="*/ 359466 h 567994"/>
              <a:gd name="connsiteX153" fmla="*/ 1131593 w 1570173"/>
              <a:gd name="connsiteY153" fmla="*/ 349755 h 567994"/>
              <a:gd name="connsiteX154" fmla="*/ 1116688 w 1570173"/>
              <a:gd name="connsiteY154" fmla="*/ 324613 h 567994"/>
              <a:gd name="connsiteX155" fmla="*/ 1114036 w 1570173"/>
              <a:gd name="connsiteY155" fmla="*/ 307383 h 567994"/>
              <a:gd name="connsiteX156" fmla="*/ 1108703 w 1570173"/>
              <a:gd name="connsiteY156" fmla="*/ 313528 h 567994"/>
              <a:gd name="connsiteX157" fmla="*/ 1064699 w 1570173"/>
              <a:gd name="connsiteY157" fmla="*/ 354265 h 567994"/>
              <a:gd name="connsiteX158" fmla="*/ 1007652 w 1570173"/>
              <a:gd name="connsiteY158" fmla="*/ 374558 h 567994"/>
              <a:gd name="connsiteX159" fmla="*/ 965572 w 1570173"/>
              <a:gd name="connsiteY159" fmla="*/ 354244 h 567994"/>
              <a:gd name="connsiteX160" fmla="*/ 954094 w 1570173"/>
              <a:gd name="connsiteY160" fmla="*/ 330444 h 567994"/>
              <a:gd name="connsiteX161" fmla="*/ 950817 w 1570173"/>
              <a:gd name="connsiteY161" fmla="*/ 304094 h 567994"/>
              <a:gd name="connsiteX162" fmla="*/ 941622 w 1570173"/>
              <a:gd name="connsiteY162" fmla="*/ 314636 h 567994"/>
              <a:gd name="connsiteX163" fmla="*/ 903729 w 1570173"/>
              <a:gd name="connsiteY163" fmla="*/ 353356 h 567994"/>
              <a:gd name="connsiteX164" fmla="*/ 866359 w 1570173"/>
              <a:gd name="connsiteY164" fmla="*/ 372406 h 567994"/>
              <a:gd name="connsiteX165" fmla="*/ 839545 w 1570173"/>
              <a:gd name="connsiteY165" fmla="*/ 363743 h 567994"/>
              <a:gd name="connsiteX166" fmla="*/ 818997 w 1570173"/>
              <a:gd name="connsiteY166" fmla="*/ 340869 h 567994"/>
              <a:gd name="connsiteX167" fmla="*/ 802265 w 1570173"/>
              <a:gd name="connsiteY167" fmla="*/ 304834 h 567994"/>
              <a:gd name="connsiteX168" fmla="*/ 783717 w 1570173"/>
              <a:gd name="connsiteY168" fmla="*/ 333745 h 567994"/>
              <a:gd name="connsiteX169" fmla="*/ 767111 w 1570173"/>
              <a:gd name="connsiteY169" fmla="*/ 354713 h 567994"/>
              <a:gd name="connsiteX170" fmla="*/ 755539 w 1570173"/>
              <a:gd name="connsiteY170" fmla="*/ 360838 h 567994"/>
              <a:gd name="connsiteX171" fmla="*/ 740312 w 1570173"/>
              <a:gd name="connsiteY171" fmla="*/ 349384 h 567994"/>
              <a:gd name="connsiteX172" fmla="*/ 736327 w 1570173"/>
              <a:gd name="connsiteY172" fmla="*/ 319026 h 567994"/>
              <a:gd name="connsiteX173" fmla="*/ 738741 w 1570173"/>
              <a:gd name="connsiteY173" fmla="*/ 299592 h 567994"/>
              <a:gd name="connsiteX174" fmla="*/ 724787 w 1570173"/>
              <a:gd name="connsiteY174" fmla="*/ 314643 h 567994"/>
              <a:gd name="connsiteX175" fmla="*/ 638842 w 1570173"/>
              <a:gd name="connsiteY175" fmla="*/ 375214 h 567994"/>
              <a:gd name="connsiteX176" fmla="*/ 619668 w 1570173"/>
              <a:gd name="connsiteY176" fmla="*/ 366444 h 567994"/>
              <a:gd name="connsiteX177" fmla="*/ 614000 w 1570173"/>
              <a:gd name="connsiteY177" fmla="*/ 342548 h 567994"/>
              <a:gd name="connsiteX178" fmla="*/ 629323 w 1570173"/>
              <a:gd name="connsiteY178" fmla="*/ 286419 h 567994"/>
              <a:gd name="connsiteX179" fmla="*/ 579476 w 1570173"/>
              <a:gd name="connsiteY179" fmla="*/ 347858 h 567994"/>
              <a:gd name="connsiteX180" fmla="*/ 544936 w 1570173"/>
              <a:gd name="connsiteY180" fmla="*/ 366875 h 567994"/>
              <a:gd name="connsiteX181" fmla="*/ 526517 w 1570173"/>
              <a:gd name="connsiteY181" fmla="*/ 355436 h 567994"/>
              <a:gd name="connsiteX182" fmla="*/ 509313 w 1570173"/>
              <a:gd name="connsiteY182" fmla="*/ 326759 h 567994"/>
              <a:gd name="connsiteX183" fmla="*/ 502044 w 1570173"/>
              <a:gd name="connsiteY183" fmla="*/ 290904 h 567994"/>
              <a:gd name="connsiteX184" fmla="*/ 504715 w 1570173"/>
              <a:gd name="connsiteY184" fmla="*/ 268084 h 567994"/>
              <a:gd name="connsiteX185" fmla="*/ 514778 w 1570173"/>
              <a:gd name="connsiteY185" fmla="*/ 249420 h 567994"/>
              <a:gd name="connsiteX186" fmla="*/ 540456 w 1570173"/>
              <a:gd name="connsiteY186" fmla="*/ 223543 h 567994"/>
              <a:gd name="connsiteX187" fmla="*/ 618922 w 1570173"/>
              <a:gd name="connsiteY187" fmla="*/ 168905 h 567994"/>
              <a:gd name="connsiteX188" fmla="*/ 680542 w 1570173"/>
              <a:gd name="connsiteY188" fmla="*/ 150372 h 567994"/>
              <a:gd name="connsiteX189" fmla="*/ 694616 w 1570173"/>
              <a:gd name="connsiteY189" fmla="*/ 156347 h 567994"/>
              <a:gd name="connsiteX190" fmla="*/ 704016 w 1570173"/>
              <a:gd name="connsiteY190" fmla="*/ 169464 h 567994"/>
              <a:gd name="connsiteX191" fmla="*/ 707275 w 1570173"/>
              <a:gd name="connsiteY191" fmla="*/ 180608 h 567994"/>
              <a:gd name="connsiteX192" fmla="*/ 701900 w 1570173"/>
              <a:gd name="connsiteY192" fmla="*/ 191736 h 567994"/>
              <a:gd name="connsiteX193" fmla="*/ 690322 w 1570173"/>
              <a:gd name="connsiteY193" fmla="*/ 196501 h 567994"/>
              <a:gd name="connsiteX194" fmla="*/ 694717 w 1570173"/>
              <a:gd name="connsiteY194" fmla="*/ 202341 h 567994"/>
              <a:gd name="connsiteX195" fmla="*/ 699562 w 1570173"/>
              <a:gd name="connsiteY195" fmla="*/ 213904 h 567994"/>
              <a:gd name="connsiteX196" fmla="*/ 701354 w 1570173"/>
              <a:gd name="connsiteY196" fmla="*/ 222570 h 567994"/>
              <a:gd name="connsiteX197" fmla="*/ 687904 w 1570173"/>
              <a:gd name="connsiteY197" fmla="*/ 248946 h 567994"/>
              <a:gd name="connsiteX198" fmla="*/ 669609 w 1570173"/>
              <a:gd name="connsiteY198" fmla="*/ 274807 h 567994"/>
              <a:gd name="connsiteX199" fmla="*/ 664764 w 1570173"/>
              <a:gd name="connsiteY199" fmla="*/ 293044 h 567994"/>
              <a:gd name="connsiteX200" fmla="*/ 677296 w 1570173"/>
              <a:gd name="connsiteY200" fmla="*/ 307458 h 567994"/>
              <a:gd name="connsiteX201" fmla="*/ 741978 w 1570173"/>
              <a:gd name="connsiteY201" fmla="*/ 272215 h 567994"/>
              <a:gd name="connsiteX202" fmla="*/ 741978 w 1570173"/>
              <a:gd name="connsiteY202" fmla="*/ 273528 h 567994"/>
              <a:gd name="connsiteX203" fmla="*/ 742289 w 1570173"/>
              <a:gd name="connsiteY203" fmla="*/ 271025 h 567994"/>
              <a:gd name="connsiteX204" fmla="*/ 759368 w 1570173"/>
              <a:gd name="connsiteY204" fmla="*/ 226163 h 567994"/>
              <a:gd name="connsiteX205" fmla="*/ 787750 w 1570173"/>
              <a:gd name="connsiteY205" fmla="*/ 179576 h 567994"/>
              <a:gd name="connsiteX206" fmla="*/ 826189 w 1570173"/>
              <a:gd name="connsiteY206" fmla="*/ 127871 h 567994"/>
              <a:gd name="connsiteX207" fmla="*/ 876924 w 1570173"/>
              <a:gd name="connsiteY207" fmla="*/ 67029 h 567994"/>
              <a:gd name="connsiteX208" fmla="*/ 915299 w 1570173"/>
              <a:gd name="connsiteY208" fmla="*/ 30321 h 567994"/>
              <a:gd name="connsiteX209" fmla="*/ 944324 w 1570173"/>
              <a:gd name="connsiteY209" fmla="*/ 17561 h 567994"/>
              <a:gd name="connsiteX210" fmla="*/ 190516 w 1570173"/>
              <a:gd name="connsiteY210" fmla="*/ 0 h 567994"/>
              <a:gd name="connsiteX211" fmla="*/ 208925 w 1570173"/>
              <a:gd name="connsiteY211" fmla="*/ 11657 h 567994"/>
              <a:gd name="connsiteX212" fmla="*/ 221674 w 1570173"/>
              <a:gd name="connsiteY212" fmla="*/ 37421 h 567994"/>
              <a:gd name="connsiteX213" fmla="*/ 226656 w 1570173"/>
              <a:gd name="connsiteY213" fmla="*/ 56068 h 567994"/>
              <a:gd name="connsiteX214" fmla="*/ 219408 w 1570173"/>
              <a:gd name="connsiteY214" fmla="*/ 89976 h 567994"/>
              <a:gd name="connsiteX215" fmla="*/ 200165 w 1570173"/>
              <a:gd name="connsiteY215" fmla="*/ 134242 h 567994"/>
              <a:gd name="connsiteX216" fmla="*/ 189570 w 1570173"/>
              <a:gd name="connsiteY216" fmla="*/ 154965 h 567994"/>
              <a:gd name="connsiteX217" fmla="*/ 215455 w 1570173"/>
              <a:gd name="connsiteY217" fmla="*/ 126336 h 567994"/>
              <a:gd name="connsiteX218" fmla="*/ 248299 w 1570173"/>
              <a:gd name="connsiteY218" fmla="*/ 95792 h 567994"/>
              <a:gd name="connsiteX219" fmla="*/ 278267 w 1570173"/>
              <a:gd name="connsiteY219" fmla="*/ 58516 h 567994"/>
              <a:gd name="connsiteX220" fmla="*/ 320216 w 1570173"/>
              <a:gd name="connsiteY220" fmla="*/ 27571 h 567994"/>
              <a:gd name="connsiteX221" fmla="*/ 348272 w 1570173"/>
              <a:gd name="connsiteY221" fmla="*/ 15353 h 567994"/>
              <a:gd name="connsiteX222" fmla="*/ 369484 w 1570173"/>
              <a:gd name="connsiteY222" fmla="*/ 27622 h 567994"/>
              <a:gd name="connsiteX223" fmla="*/ 378250 w 1570173"/>
              <a:gd name="connsiteY223" fmla="*/ 53392 h 567994"/>
              <a:gd name="connsiteX224" fmla="*/ 367810 w 1570173"/>
              <a:gd name="connsiteY224" fmla="*/ 84856 h 567994"/>
              <a:gd name="connsiteX225" fmla="*/ 336935 w 1570173"/>
              <a:gd name="connsiteY225" fmla="*/ 143180 h 567994"/>
              <a:gd name="connsiteX226" fmla="*/ 286188 w 1570173"/>
              <a:gd name="connsiteY226" fmla="*/ 223024 h 567994"/>
              <a:gd name="connsiteX227" fmla="*/ 341532 w 1570173"/>
              <a:gd name="connsiteY227" fmla="*/ 157695 h 567994"/>
              <a:gd name="connsiteX228" fmla="*/ 389037 w 1570173"/>
              <a:gd name="connsiteY228" fmla="*/ 107996 h 567994"/>
              <a:gd name="connsiteX229" fmla="*/ 414891 w 1570173"/>
              <a:gd name="connsiteY229" fmla="*/ 87495 h 567994"/>
              <a:gd name="connsiteX230" fmla="*/ 446012 w 1570173"/>
              <a:gd name="connsiteY230" fmla="*/ 58951 h 567994"/>
              <a:gd name="connsiteX231" fmla="*/ 469964 w 1570173"/>
              <a:gd name="connsiteY231" fmla="*/ 38000 h 567994"/>
              <a:gd name="connsiteX232" fmla="*/ 486444 w 1570173"/>
              <a:gd name="connsiteY232" fmla="*/ 25738 h 567994"/>
              <a:gd name="connsiteX233" fmla="*/ 501362 w 1570173"/>
              <a:gd name="connsiteY233" fmla="*/ 21013 h 567994"/>
              <a:gd name="connsiteX234" fmla="*/ 523432 w 1570173"/>
              <a:gd name="connsiteY234" fmla="*/ 39153 h 567994"/>
              <a:gd name="connsiteX235" fmla="*/ 535375 w 1570173"/>
              <a:gd name="connsiteY235" fmla="*/ 63369 h 567994"/>
              <a:gd name="connsiteX236" fmla="*/ 528464 w 1570173"/>
              <a:gd name="connsiteY236" fmla="*/ 79400 h 567994"/>
              <a:gd name="connsiteX237" fmla="*/ 501199 w 1570173"/>
              <a:gd name="connsiteY237" fmla="*/ 109666 h 567994"/>
              <a:gd name="connsiteX238" fmla="*/ 438398 w 1570173"/>
              <a:gd name="connsiteY238" fmla="*/ 188081 h 567994"/>
              <a:gd name="connsiteX239" fmla="*/ 398144 w 1570173"/>
              <a:gd name="connsiteY239" fmla="*/ 259820 h 567994"/>
              <a:gd name="connsiteX240" fmla="*/ 384711 w 1570173"/>
              <a:gd name="connsiteY240" fmla="*/ 309988 h 567994"/>
              <a:gd name="connsiteX241" fmla="*/ 387625 w 1570173"/>
              <a:gd name="connsiteY241" fmla="*/ 323556 h 567994"/>
              <a:gd name="connsiteX242" fmla="*/ 397244 w 1570173"/>
              <a:gd name="connsiteY242" fmla="*/ 327087 h 567994"/>
              <a:gd name="connsiteX243" fmla="*/ 411309 w 1570173"/>
              <a:gd name="connsiteY243" fmla="*/ 324248 h 567994"/>
              <a:gd name="connsiteX244" fmla="*/ 426701 w 1570173"/>
              <a:gd name="connsiteY244" fmla="*/ 315577 h 567994"/>
              <a:gd name="connsiteX245" fmla="*/ 443918 w 1570173"/>
              <a:gd name="connsiteY245" fmla="*/ 304196 h 567994"/>
              <a:gd name="connsiteX246" fmla="*/ 466397 w 1570173"/>
              <a:gd name="connsiteY246" fmla="*/ 289627 h 567994"/>
              <a:gd name="connsiteX247" fmla="*/ 483108 w 1570173"/>
              <a:gd name="connsiteY247" fmla="*/ 277707 h 567994"/>
              <a:gd name="connsiteX248" fmla="*/ 500668 w 1570173"/>
              <a:gd name="connsiteY248" fmla="*/ 270620 h 567994"/>
              <a:gd name="connsiteX249" fmla="*/ 500668 w 1570173"/>
              <a:gd name="connsiteY249" fmla="*/ 296924 h 567994"/>
              <a:gd name="connsiteX250" fmla="*/ 454892 w 1570173"/>
              <a:gd name="connsiteY250" fmla="*/ 337621 h 567994"/>
              <a:gd name="connsiteX251" fmla="*/ 418936 w 1570173"/>
              <a:gd name="connsiteY251" fmla="*/ 364165 h 567994"/>
              <a:gd name="connsiteX252" fmla="*/ 388441 w 1570173"/>
              <a:gd name="connsiteY252" fmla="*/ 381300 h 567994"/>
              <a:gd name="connsiteX253" fmla="*/ 366292 w 1570173"/>
              <a:gd name="connsiteY253" fmla="*/ 386632 h 567994"/>
              <a:gd name="connsiteX254" fmla="*/ 329670 w 1570173"/>
              <a:gd name="connsiteY254" fmla="*/ 370153 h 567994"/>
              <a:gd name="connsiteX255" fmla="*/ 315562 w 1570173"/>
              <a:gd name="connsiteY255" fmla="*/ 328197 h 567994"/>
              <a:gd name="connsiteX256" fmla="*/ 326710 w 1570173"/>
              <a:gd name="connsiteY256" fmla="*/ 273143 h 567994"/>
              <a:gd name="connsiteX257" fmla="*/ 358577 w 1570173"/>
              <a:gd name="connsiteY257" fmla="*/ 217360 h 567994"/>
              <a:gd name="connsiteX258" fmla="*/ 409399 w 1570173"/>
              <a:gd name="connsiteY258" fmla="*/ 153922 h 567994"/>
              <a:gd name="connsiteX259" fmla="*/ 425384 w 1570173"/>
              <a:gd name="connsiteY259" fmla="*/ 135389 h 567994"/>
              <a:gd name="connsiteX260" fmla="*/ 429232 w 1570173"/>
              <a:gd name="connsiteY260" fmla="*/ 130664 h 567994"/>
              <a:gd name="connsiteX261" fmla="*/ 429025 w 1570173"/>
              <a:gd name="connsiteY261" fmla="*/ 130762 h 567994"/>
              <a:gd name="connsiteX262" fmla="*/ 403480 w 1570173"/>
              <a:gd name="connsiteY262" fmla="*/ 151238 h 567994"/>
              <a:gd name="connsiteX263" fmla="*/ 337062 w 1570173"/>
              <a:gd name="connsiteY263" fmla="*/ 216498 h 567994"/>
              <a:gd name="connsiteX264" fmla="*/ 248355 w 1570173"/>
              <a:gd name="connsiteY264" fmla="*/ 320244 h 567994"/>
              <a:gd name="connsiteX265" fmla="*/ 230933 w 1570173"/>
              <a:gd name="connsiteY265" fmla="*/ 342588 h 567994"/>
              <a:gd name="connsiteX266" fmla="*/ 209514 w 1570173"/>
              <a:gd name="connsiteY266" fmla="*/ 368052 h 567994"/>
              <a:gd name="connsiteX267" fmla="*/ 195966 w 1570173"/>
              <a:gd name="connsiteY267" fmla="*/ 374558 h 567994"/>
              <a:gd name="connsiteX268" fmla="*/ 178232 w 1570173"/>
              <a:gd name="connsiteY268" fmla="*/ 357217 h 567994"/>
              <a:gd name="connsiteX269" fmla="*/ 171943 w 1570173"/>
              <a:gd name="connsiteY269" fmla="*/ 321491 h 567994"/>
              <a:gd name="connsiteX270" fmla="*/ 179199 w 1570173"/>
              <a:gd name="connsiteY270" fmla="*/ 296755 h 567994"/>
              <a:gd name="connsiteX271" fmla="*/ 209293 w 1570173"/>
              <a:gd name="connsiteY271" fmla="*/ 252840 h 567994"/>
              <a:gd name="connsiteX272" fmla="*/ 247234 w 1570173"/>
              <a:gd name="connsiteY272" fmla="*/ 200157 h 567994"/>
              <a:gd name="connsiteX273" fmla="*/ 279753 w 1570173"/>
              <a:gd name="connsiteY273" fmla="*/ 156019 h 567994"/>
              <a:gd name="connsiteX274" fmla="*/ 298727 w 1570173"/>
              <a:gd name="connsiteY274" fmla="*/ 114875 h 567994"/>
              <a:gd name="connsiteX275" fmla="*/ 304530 w 1570173"/>
              <a:gd name="connsiteY275" fmla="*/ 94342 h 567994"/>
              <a:gd name="connsiteX276" fmla="*/ 305178 w 1570173"/>
              <a:gd name="connsiteY276" fmla="*/ 91496 h 567994"/>
              <a:gd name="connsiteX277" fmla="*/ 270073 w 1570173"/>
              <a:gd name="connsiteY277" fmla="*/ 117911 h 567994"/>
              <a:gd name="connsiteX278" fmla="*/ 201293 w 1570173"/>
              <a:gd name="connsiteY278" fmla="*/ 197961 h 567994"/>
              <a:gd name="connsiteX279" fmla="*/ 115823 w 1570173"/>
              <a:gd name="connsiteY279" fmla="*/ 320492 h 567994"/>
              <a:gd name="connsiteX280" fmla="*/ 93011 w 1570173"/>
              <a:gd name="connsiteY280" fmla="*/ 355736 h 567994"/>
              <a:gd name="connsiteX281" fmla="*/ 75473 w 1570173"/>
              <a:gd name="connsiteY281" fmla="*/ 365164 h 567994"/>
              <a:gd name="connsiteX282" fmla="*/ 53221 w 1570173"/>
              <a:gd name="connsiteY282" fmla="*/ 343060 h 567994"/>
              <a:gd name="connsiteX283" fmla="*/ 44157 w 1570173"/>
              <a:gd name="connsiteY283" fmla="*/ 307291 h 567994"/>
              <a:gd name="connsiteX284" fmla="*/ 48415 w 1570173"/>
              <a:gd name="connsiteY284" fmla="*/ 295166 h 567994"/>
              <a:gd name="connsiteX285" fmla="*/ 107075 w 1570173"/>
              <a:gd name="connsiteY285" fmla="*/ 214402 h 567994"/>
              <a:gd name="connsiteX286" fmla="*/ 147126 w 1570173"/>
              <a:gd name="connsiteY286" fmla="*/ 152544 h 567994"/>
              <a:gd name="connsiteX287" fmla="*/ 172363 w 1570173"/>
              <a:gd name="connsiteY287" fmla="*/ 104701 h 567994"/>
              <a:gd name="connsiteX288" fmla="*/ 180282 w 1570173"/>
              <a:gd name="connsiteY288" fmla="*/ 76048 h 567994"/>
              <a:gd name="connsiteX289" fmla="*/ 175274 w 1570173"/>
              <a:gd name="connsiteY289" fmla="*/ 69972 h 567994"/>
              <a:gd name="connsiteX290" fmla="*/ 148038 w 1570173"/>
              <a:gd name="connsiteY290" fmla="*/ 80721 h 567994"/>
              <a:gd name="connsiteX291" fmla="*/ 96531 w 1570173"/>
              <a:gd name="connsiteY291" fmla="*/ 110374 h 567994"/>
              <a:gd name="connsiteX292" fmla="*/ 45242 w 1570173"/>
              <a:gd name="connsiteY292" fmla="*/ 139825 h 567994"/>
              <a:gd name="connsiteX293" fmla="*/ 14367 w 1570173"/>
              <a:gd name="connsiteY293" fmla="*/ 150372 h 567994"/>
              <a:gd name="connsiteX294" fmla="*/ 0 w 1570173"/>
              <a:gd name="connsiteY294" fmla="*/ 134932 h 567994"/>
              <a:gd name="connsiteX295" fmla="*/ 3884 w 1570173"/>
              <a:gd name="connsiteY295" fmla="*/ 107880 h 567994"/>
              <a:gd name="connsiteX296" fmla="*/ 12121 w 1570173"/>
              <a:gd name="connsiteY296" fmla="*/ 77968 h 567994"/>
              <a:gd name="connsiteX297" fmla="*/ 42944 w 1570173"/>
              <a:gd name="connsiteY297" fmla="*/ 47304 h 567994"/>
              <a:gd name="connsiteX298" fmla="*/ 71709 w 1570173"/>
              <a:gd name="connsiteY298" fmla="*/ 28555 h 567994"/>
              <a:gd name="connsiteX299" fmla="*/ 79624 w 1570173"/>
              <a:gd name="connsiteY299" fmla="*/ 35929 h 567994"/>
              <a:gd name="connsiteX300" fmla="*/ 75859 w 1570173"/>
              <a:gd name="connsiteY300" fmla="*/ 43004 h 567994"/>
              <a:gd name="connsiteX301" fmla="*/ 60017 w 1570173"/>
              <a:gd name="connsiteY301" fmla="*/ 56951 h 567994"/>
              <a:gd name="connsiteX302" fmla="*/ 59805 w 1570173"/>
              <a:gd name="connsiteY302" fmla="*/ 57142 h 567994"/>
              <a:gd name="connsiteX303" fmla="*/ 94947 w 1570173"/>
              <a:gd name="connsiteY303" fmla="*/ 34885 h 567994"/>
              <a:gd name="connsiteX304" fmla="*/ 134883 w 1570173"/>
              <a:gd name="connsiteY304" fmla="*/ 15786 h 567994"/>
              <a:gd name="connsiteX305" fmla="*/ 190516 w 1570173"/>
              <a:gd name="connsiteY305" fmla="*/ 0 h 567994"/>
              <a:gd name="connsiteX0" fmla="*/ 1487599 w 1570173"/>
              <a:gd name="connsiteY0" fmla="*/ 230772 h 568024"/>
              <a:gd name="connsiteX1" fmla="*/ 1453134 w 1570173"/>
              <a:gd name="connsiteY1" fmla="*/ 252091 h 568024"/>
              <a:gd name="connsiteX2" fmla="*/ 1405386 w 1570173"/>
              <a:gd name="connsiteY2" fmla="*/ 301876 h 568024"/>
              <a:gd name="connsiteX3" fmla="*/ 1427145 w 1570173"/>
              <a:gd name="connsiteY3" fmla="*/ 300515 h 568024"/>
              <a:gd name="connsiteX4" fmla="*/ 1443738 w 1570173"/>
              <a:gd name="connsiteY4" fmla="*/ 307527 h 568024"/>
              <a:gd name="connsiteX5" fmla="*/ 1479601 w 1570173"/>
              <a:gd name="connsiteY5" fmla="*/ 262793 h 568024"/>
              <a:gd name="connsiteX6" fmla="*/ 1492067 w 1570173"/>
              <a:gd name="connsiteY6" fmla="*/ 235239 h 568024"/>
              <a:gd name="connsiteX7" fmla="*/ 1487599 w 1570173"/>
              <a:gd name="connsiteY7" fmla="*/ 230772 h 568024"/>
              <a:gd name="connsiteX8" fmla="*/ 901088 w 1570173"/>
              <a:gd name="connsiteY8" fmla="*/ 217005 h 568024"/>
              <a:gd name="connsiteX9" fmla="*/ 898198 w 1570173"/>
              <a:gd name="connsiteY9" fmla="*/ 217680 h 568024"/>
              <a:gd name="connsiteX10" fmla="*/ 871288 w 1570173"/>
              <a:gd name="connsiteY10" fmla="*/ 235336 h 568024"/>
              <a:gd name="connsiteX11" fmla="*/ 825362 w 1570173"/>
              <a:gd name="connsiteY11" fmla="*/ 275546 h 568024"/>
              <a:gd name="connsiteX12" fmla="*/ 844913 w 1570173"/>
              <a:gd name="connsiteY12" fmla="*/ 285515 h 568024"/>
              <a:gd name="connsiteX13" fmla="*/ 866552 w 1570173"/>
              <a:gd name="connsiteY13" fmla="*/ 266152 h 568024"/>
              <a:gd name="connsiteX14" fmla="*/ 891375 w 1570173"/>
              <a:gd name="connsiteY14" fmla="*/ 238148 h 568024"/>
              <a:gd name="connsiteX15" fmla="*/ 898981 w 1570173"/>
              <a:gd name="connsiteY15" fmla="*/ 225270 h 568024"/>
              <a:gd name="connsiteX16" fmla="*/ 901088 w 1570173"/>
              <a:gd name="connsiteY16" fmla="*/ 217005 h 568024"/>
              <a:gd name="connsiteX17" fmla="*/ 665081 w 1570173"/>
              <a:gd name="connsiteY17" fmla="*/ 204978 h 568024"/>
              <a:gd name="connsiteX18" fmla="*/ 575395 w 1570173"/>
              <a:gd name="connsiteY18" fmla="*/ 257517 h 568024"/>
              <a:gd name="connsiteX19" fmla="*/ 547046 w 1570173"/>
              <a:gd name="connsiteY19" fmla="*/ 299775 h 568024"/>
              <a:gd name="connsiteX20" fmla="*/ 548859 w 1570173"/>
              <a:gd name="connsiteY20" fmla="*/ 310533 h 568024"/>
              <a:gd name="connsiteX21" fmla="*/ 552302 w 1570173"/>
              <a:gd name="connsiteY21" fmla="*/ 313915 h 568024"/>
              <a:gd name="connsiteX22" fmla="*/ 559951 w 1570173"/>
              <a:gd name="connsiteY22" fmla="*/ 310923 h 568024"/>
              <a:gd name="connsiteX23" fmla="*/ 610357 w 1570173"/>
              <a:gd name="connsiteY23" fmla="*/ 268420 h 568024"/>
              <a:gd name="connsiteX24" fmla="*/ 665081 w 1570173"/>
              <a:gd name="connsiteY24" fmla="*/ 204978 h 568024"/>
              <a:gd name="connsiteX25" fmla="*/ 1073045 w 1570173"/>
              <a:gd name="connsiteY25" fmla="*/ 199764 h 568024"/>
              <a:gd name="connsiteX26" fmla="*/ 1059818 w 1570173"/>
              <a:gd name="connsiteY26" fmla="*/ 205432 h 568024"/>
              <a:gd name="connsiteX27" fmla="*/ 1039264 w 1570173"/>
              <a:gd name="connsiteY27" fmla="*/ 220542 h 568024"/>
              <a:gd name="connsiteX28" fmla="*/ 1020296 w 1570173"/>
              <a:gd name="connsiteY28" fmla="*/ 242700 h 568024"/>
              <a:gd name="connsiteX29" fmla="*/ 1009487 w 1570173"/>
              <a:gd name="connsiteY29" fmla="*/ 263798 h 568024"/>
              <a:gd name="connsiteX30" fmla="*/ 1041626 w 1570173"/>
              <a:gd name="connsiteY30" fmla="*/ 241660 h 568024"/>
              <a:gd name="connsiteX31" fmla="*/ 1065688 w 1570173"/>
              <a:gd name="connsiteY31" fmla="*/ 216501 h 568024"/>
              <a:gd name="connsiteX32" fmla="*/ 1073199 w 1570173"/>
              <a:gd name="connsiteY32" fmla="*/ 200459 h 568024"/>
              <a:gd name="connsiteX33" fmla="*/ 1073045 w 1570173"/>
              <a:gd name="connsiteY33" fmla="*/ 199764 h 568024"/>
              <a:gd name="connsiteX34" fmla="*/ 944324 w 1570173"/>
              <a:gd name="connsiteY34" fmla="*/ 17561 h 568024"/>
              <a:gd name="connsiteX35" fmla="*/ 963000 w 1570173"/>
              <a:gd name="connsiteY35" fmla="*/ 34617 h 568024"/>
              <a:gd name="connsiteX36" fmla="*/ 914933 w 1570173"/>
              <a:gd name="connsiteY36" fmla="*/ 108721 h 568024"/>
              <a:gd name="connsiteX37" fmla="*/ 776664 w 1570173"/>
              <a:gd name="connsiteY37" fmla="*/ 276751 h 568024"/>
              <a:gd name="connsiteX38" fmla="*/ 776664 w 1570173"/>
              <a:gd name="connsiteY38" fmla="*/ 292512 h 568024"/>
              <a:gd name="connsiteX39" fmla="*/ 866303 w 1570173"/>
              <a:gd name="connsiteY39" fmla="*/ 196062 h 568024"/>
              <a:gd name="connsiteX40" fmla="*/ 926848 w 1570173"/>
              <a:gd name="connsiteY40" fmla="*/ 163543 h 568024"/>
              <a:gd name="connsiteX41" fmla="*/ 944489 w 1570173"/>
              <a:gd name="connsiteY41" fmla="*/ 175580 h 568024"/>
              <a:gd name="connsiteX42" fmla="*/ 950086 w 1570173"/>
              <a:gd name="connsiteY42" fmla="*/ 201612 h 568024"/>
              <a:gd name="connsiteX43" fmla="*/ 926517 w 1570173"/>
              <a:gd name="connsiteY43" fmla="*/ 253706 h 568024"/>
              <a:gd name="connsiteX44" fmla="*/ 858153 w 1570173"/>
              <a:gd name="connsiteY44" fmla="*/ 303707 h 568024"/>
              <a:gd name="connsiteX45" fmla="*/ 869978 w 1570173"/>
              <a:gd name="connsiteY45" fmla="*/ 315251 h 568024"/>
              <a:gd name="connsiteX46" fmla="*/ 882232 w 1570173"/>
              <a:gd name="connsiteY46" fmla="*/ 319708 h 568024"/>
              <a:gd name="connsiteX47" fmla="*/ 897963 w 1570173"/>
              <a:gd name="connsiteY47" fmla="*/ 314503 h 568024"/>
              <a:gd name="connsiteX48" fmla="*/ 916159 w 1570173"/>
              <a:gd name="connsiteY48" fmla="*/ 301364 h 568024"/>
              <a:gd name="connsiteX49" fmla="*/ 930966 w 1570173"/>
              <a:gd name="connsiteY49" fmla="*/ 290004 h 568024"/>
              <a:gd name="connsiteX50" fmla="*/ 953363 w 1570173"/>
              <a:gd name="connsiteY50" fmla="*/ 274226 h 568024"/>
              <a:gd name="connsiteX51" fmla="*/ 953708 w 1570173"/>
              <a:gd name="connsiteY51" fmla="*/ 271390 h 568024"/>
              <a:gd name="connsiteX52" fmla="*/ 964028 w 1570173"/>
              <a:gd name="connsiteY52" fmla="*/ 245949 h 568024"/>
              <a:gd name="connsiteX53" fmla="*/ 1008351 w 1570173"/>
              <a:gd name="connsiteY53" fmla="*/ 195764 h 568024"/>
              <a:gd name="connsiteX54" fmla="*/ 1050523 w 1570173"/>
              <a:gd name="connsiteY54" fmla="*/ 168455 h 568024"/>
              <a:gd name="connsiteX55" fmla="*/ 1088579 w 1570173"/>
              <a:gd name="connsiteY55" fmla="*/ 159153 h 568024"/>
              <a:gd name="connsiteX56" fmla="*/ 1112482 w 1570173"/>
              <a:gd name="connsiteY56" fmla="*/ 166418 h 568024"/>
              <a:gd name="connsiteX57" fmla="*/ 1121769 w 1570173"/>
              <a:gd name="connsiteY57" fmla="*/ 187772 h 568024"/>
              <a:gd name="connsiteX58" fmla="*/ 1108336 w 1570173"/>
              <a:gd name="connsiteY58" fmla="*/ 224392 h 568024"/>
              <a:gd name="connsiteX59" fmla="*/ 1068114 w 1570173"/>
              <a:gd name="connsiteY59" fmla="*/ 259374 h 568024"/>
              <a:gd name="connsiteX60" fmla="*/ 1006794 w 1570173"/>
              <a:gd name="connsiteY60" fmla="*/ 290445 h 568024"/>
              <a:gd name="connsiteX61" fmla="*/ 1006794 w 1570173"/>
              <a:gd name="connsiteY61" fmla="*/ 293481 h 568024"/>
              <a:gd name="connsiteX62" fmla="*/ 1013037 w 1570173"/>
              <a:gd name="connsiteY62" fmla="*/ 314490 h 568024"/>
              <a:gd name="connsiteX63" fmla="*/ 1029239 w 1570173"/>
              <a:gd name="connsiteY63" fmla="*/ 321599 h 568024"/>
              <a:gd name="connsiteX64" fmla="*/ 1054602 w 1570173"/>
              <a:gd name="connsiteY64" fmla="*/ 315780 h 568024"/>
              <a:gd name="connsiteX65" fmla="*/ 1081423 w 1570173"/>
              <a:gd name="connsiteY65" fmla="*/ 300039 h 568024"/>
              <a:gd name="connsiteX66" fmla="*/ 1098963 w 1570173"/>
              <a:gd name="connsiteY66" fmla="*/ 287956 h 568024"/>
              <a:gd name="connsiteX67" fmla="*/ 1112980 w 1570173"/>
              <a:gd name="connsiteY67" fmla="*/ 278940 h 568024"/>
              <a:gd name="connsiteX68" fmla="*/ 1113794 w 1570173"/>
              <a:gd name="connsiteY68" fmla="*/ 271079 h 568024"/>
              <a:gd name="connsiteX69" fmla="*/ 1121784 w 1570173"/>
              <a:gd name="connsiteY69" fmla="*/ 251223 h 568024"/>
              <a:gd name="connsiteX70" fmla="*/ 1137607 w 1570173"/>
              <a:gd name="connsiteY70" fmla="*/ 227532 h 568024"/>
              <a:gd name="connsiteX71" fmla="*/ 1163072 w 1570173"/>
              <a:gd name="connsiteY71" fmla="*/ 198126 h 568024"/>
              <a:gd name="connsiteX72" fmla="*/ 1174286 w 1570173"/>
              <a:gd name="connsiteY72" fmla="*/ 183752 h 568024"/>
              <a:gd name="connsiteX73" fmla="*/ 1186590 w 1570173"/>
              <a:gd name="connsiteY73" fmla="*/ 174024 h 568024"/>
              <a:gd name="connsiteX74" fmla="*/ 1205836 w 1570173"/>
              <a:gd name="connsiteY74" fmla="*/ 171226 h 568024"/>
              <a:gd name="connsiteX75" fmla="*/ 1225450 w 1570173"/>
              <a:gd name="connsiteY75" fmla="*/ 174251 h 568024"/>
              <a:gd name="connsiteX76" fmla="*/ 1235733 w 1570173"/>
              <a:gd name="connsiteY76" fmla="*/ 183712 h 568024"/>
              <a:gd name="connsiteX77" fmla="*/ 1227197 w 1570173"/>
              <a:gd name="connsiteY77" fmla="*/ 203685 h 568024"/>
              <a:gd name="connsiteX78" fmla="*/ 1200974 w 1570173"/>
              <a:gd name="connsiteY78" fmla="*/ 235636 h 568024"/>
              <a:gd name="connsiteX79" fmla="*/ 1160886 w 1570173"/>
              <a:gd name="connsiteY79" fmla="*/ 270929 h 568024"/>
              <a:gd name="connsiteX80" fmla="*/ 1156645 w 1570173"/>
              <a:gd name="connsiteY80" fmla="*/ 291916 h 568024"/>
              <a:gd name="connsiteX81" fmla="*/ 1159728 w 1570173"/>
              <a:gd name="connsiteY81" fmla="*/ 298000 h 568024"/>
              <a:gd name="connsiteX82" fmla="*/ 1167546 w 1570173"/>
              <a:gd name="connsiteY82" fmla="*/ 293344 h 568024"/>
              <a:gd name="connsiteX83" fmla="*/ 1191004 w 1570173"/>
              <a:gd name="connsiteY83" fmla="*/ 273857 h 568024"/>
              <a:gd name="connsiteX84" fmla="*/ 1224213 w 1570173"/>
              <a:gd name="connsiteY84" fmla="*/ 244822 h 568024"/>
              <a:gd name="connsiteX85" fmla="*/ 1248199 w 1570173"/>
              <a:gd name="connsiteY85" fmla="*/ 217945 h 568024"/>
              <a:gd name="connsiteX86" fmla="*/ 1280478 w 1570173"/>
              <a:gd name="connsiteY86" fmla="*/ 188900 h 568024"/>
              <a:gd name="connsiteX87" fmla="*/ 1298781 w 1570173"/>
              <a:gd name="connsiteY87" fmla="*/ 162570 h 568024"/>
              <a:gd name="connsiteX88" fmla="*/ 1315880 w 1570173"/>
              <a:gd name="connsiteY88" fmla="*/ 155311 h 568024"/>
              <a:gd name="connsiteX89" fmla="*/ 1329178 w 1570173"/>
              <a:gd name="connsiteY89" fmla="*/ 161470 h 568024"/>
              <a:gd name="connsiteX90" fmla="*/ 1332674 w 1570173"/>
              <a:gd name="connsiteY90" fmla="*/ 181221 h 568024"/>
              <a:gd name="connsiteX91" fmla="*/ 1331386 w 1570173"/>
              <a:gd name="connsiteY91" fmla="*/ 191800 h 568024"/>
              <a:gd name="connsiteX92" fmla="*/ 1326498 w 1570173"/>
              <a:gd name="connsiteY92" fmla="*/ 201880 h 568024"/>
              <a:gd name="connsiteX93" fmla="*/ 1312583 w 1570173"/>
              <a:gd name="connsiteY93" fmla="*/ 222685 h 568024"/>
              <a:gd name="connsiteX94" fmla="*/ 1288277 w 1570173"/>
              <a:gd name="connsiteY94" fmla="*/ 257753 h 568024"/>
              <a:gd name="connsiteX95" fmla="*/ 1275800 w 1570173"/>
              <a:gd name="connsiteY95" fmla="*/ 279943 h 568024"/>
              <a:gd name="connsiteX96" fmla="*/ 1270522 w 1570173"/>
              <a:gd name="connsiteY96" fmla="*/ 297305 h 568024"/>
              <a:gd name="connsiteX97" fmla="*/ 1275792 w 1570173"/>
              <a:gd name="connsiteY97" fmla="*/ 305791 h 568024"/>
              <a:gd name="connsiteX98" fmla="*/ 1294629 w 1570173"/>
              <a:gd name="connsiteY98" fmla="*/ 298808 h 568024"/>
              <a:gd name="connsiteX99" fmla="*/ 1311570 w 1570173"/>
              <a:gd name="connsiteY99" fmla="*/ 288389 h 568024"/>
              <a:gd name="connsiteX100" fmla="*/ 1333453 w 1570173"/>
              <a:gd name="connsiteY100" fmla="*/ 275049 h 568024"/>
              <a:gd name="connsiteX101" fmla="*/ 1366138 w 1570173"/>
              <a:gd name="connsiteY101" fmla="*/ 238082 h 568024"/>
              <a:gd name="connsiteX102" fmla="*/ 1396262 w 1570173"/>
              <a:gd name="connsiteY102" fmla="*/ 200560 h 568024"/>
              <a:gd name="connsiteX103" fmla="*/ 1439523 w 1570173"/>
              <a:gd name="connsiteY103" fmla="*/ 143090 h 568024"/>
              <a:gd name="connsiteX104" fmla="*/ 1468876 w 1570173"/>
              <a:gd name="connsiteY104" fmla="*/ 111949 h 568024"/>
              <a:gd name="connsiteX105" fmla="*/ 1502164 w 1570173"/>
              <a:gd name="connsiteY105" fmla="*/ 102352 h 568024"/>
              <a:gd name="connsiteX106" fmla="*/ 1517076 w 1570173"/>
              <a:gd name="connsiteY106" fmla="*/ 114841 h 568024"/>
              <a:gd name="connsiteX107" fmla="*/ 1509043 w 1570173"/>
              <a:gd name="connsiteY107" fmla="*/ 134094 h 568024"/>
              <a:gd name="connsiteX108" fmla="*/ 1490708 w 1570173"/>
              <a:gd name="connsiteY108" fmla="*/ 153000 h 568024"/>
              <a:gd name="connsiteX109" fmla="*/ 1459720 w 1570173"/>
              <a:gd name="connsiteY109" fmla="*/ 195003 h 568024"/>
              <a:gd name="connsiteX110" fmla="*/ 1427484 w 1570173"/>
              <a:gd name="connsiteY110" fmla="*/ 244547 h 568024"/>
              <a:gd name="connsiteX111" fmla="*/ 1451831 w 1570173"/>
              <a:gd name="connsiteY111" fmla="*/ 218929 h 568024"/>
              <a:gd name="connsiteX112" fmla="*/ 1482932 w 1570173"/>
              <a:gd name="connsiteY112" fmla="*/ 194598 h 568024"/>
              <a:gd name="connsiteX113" fmla="*/ 1507952 w 1570173"/>
              <a:gd name="connsiteY113" fmla="*/ 180005 h 568024"/>
              <a:gd name="connsiteX114" fmla="*/ 1533437 w 1570173"/>
              <a:gd name="connsiteY114" fmla="*/ 174519 h 568024"/>
              <a:gd name="connsiteX115" fmla="*/ 1547483 w 1570173"/>
              <a:gd name="connsiteY115" fmla="*/ 179043 h 568024"/>
              <a:gd name="connsiteX116" fmla="*/ 1551338 w 1570173"/>
              <a:gd name="connsiteY116" fmla="*/ 193200 h 568024"/>
              <a:gd name="connsiteX117" fmla="*/ 1540885 w 1570173"/>
              <a:gd name="connsiteY117" fmla="*/ 235284 h 568024"/>
              <a:gd name="connsiteX118" fmla="*/ 1511322 w 1570173"/>
              <a:gd name="connsiteY118" fmla="*/ 277332 h 568024"/>
              <a:gd name="connsiteX119" fmla="*/ 1466998 w 1570173"/>
              <a:gd name="connsiteY119" fmla="*/ 317508 h 568024"/>
              <a:gd name="connsiteX120" fmla="*/ 1480632 w 1570173"/>
              <a:gd name="connsiteY120" fmla="*/ 317483 h 568024"/>
              <a:gd name="connsiteX121" fmla="*/ 1570173 w 1570173"/>
              <a:gd name="connsiteY121" fmla="*/ 269848 h 568024"/>
              <a:gd name="connsiteX122" fmla="*/ 1570173 w 1570173"/>
              <a:gd name="connsiteY122" fmla="*/ 297061 h 568024"/>
              <a:gd name="connsiteX123" fmla="*/ 1527814 w 1570173"/>
              <a:gd name="connsiteY123" fmla="*/ 333593 h 568024"/>
              <a:gd name="connsiteX124" fmla="*/ 1490110 w 1570173"/>
              <a:gd name="connsiteY124" fmla="*/ 359972 h 568024"/>
              <a:gd name="connsiteX125" fmla="*/ 1455889 w 1570173"/>
              <a:gd name="connsiteY125" fmla="*/ 370168 h 568024"/>
              <a:gd name="connsiteX126" fmla="*/ 1443333 w 1570173"/>
              <a:gd name="connsiteY126" fmla="*/ 368869 h 568024"/>
              <a:gd name="connsiteX127" fmla="*/ 1431446 w 1570173"/>
              <a:gd name="connsiteY127" fmla="*/ 365722 h 568024"/>
              <a:gd name="connsiteX128" fmla="*/ 1418379 w 1570173"/>
              <a:gd name="connsiteY128" fmla="*/ 360808 h 568024"/>
              <a:gd name="connsiteX129" fmla="*/ 1407525 w 1570173"/>
              <a:gd name="connsiteY129" fmla="*/ 356443 h 568024"/>
              <a:gd name="connsiteX130" fmla="*/ 1398046 w 1570173"/>
              <a:gd name="connsiteY130" fmla="*/ 358596 h 568024"/>
              <a:gd name="connsiteX131" fmla="*/ 1378332 w 1570173"/>
              <a:gd name="connsiteY131" fmla="*/ 351063 h 568024"/>
              <a:gd name="connsiteX132" fmla="*/ 1361722 w 1570173"/>
              <a:gd name="connsiteY132" fmla="*/ 392317 h 568024"/>
              <a:gd name="connsiteX133" fmla="*/ 1343673 w 1570173"/>
              <a:gd name="connsiteY133" fmla="*/ 436123 h 568024"/>
              <a:gd name="connsiteX134" fmla="*/ 1323314 w 1570173"/>
              <a:gd name="connsiteY134" fmla="*/ 468322 h 568024"/>
              <a:gd name="connsiteX135" fmla="*/ 1268755 w 1570173"/>
              <a:gd name="connsiteY135" fmla="*/ 567994 h 568024"/>
              <a:gd name="connsiteX136" fmla="*/ 1282151 w 1570173"/>
              <a:gd name="connsiteY136" fmla="*/ 466597 h 568024"/>
              <a:gd name="connsiteX137" fmla="*/ 1300003 w 1570173"/>
              <a:gd name="connsiteY137" fmla="*/ 412190 h 568024"/>
              <a:gd name="connsiteX138" fmla="*/ 1318081 w 1570173"/>
              <a:gd name="connsiteY138" fmla="*/ 374633 h 568024"/>
              <a:gd name="connsiteX139" fmla="*/ 1340981 w 1570173"/>
              <a:gd name="connsiteY139" fmla="*/ 339458 h 568024"/>
              <a:gd name="connsiteX140" fmla="*/ 1358270 w 1570173"/>
              <a:gd name="connsiteY140" fmla="*/ 313499 h 568024"/>
              <a:gd name="connsiteX141" fmla="*/ 1423767 w 1570173"/>
              <a:gd name="connsiteY141" fmla="*/ 197085 h 568024"/>
              <a:gd name="connsiteX142" fmla="*/ 1351476 w 1570173"/>
              <a:gd name="connsiteY142" fmla="*/ 285659 h 568024"/>
              <a:gd name="connsiteX143" fmla="*/ 1339937 w 1570173"/>
              <a:gd name="connsiteY143" fmla="*/ 296291 h 568024"/>
              <a:gd name="connsiteX144" fmla="*/ 1339937 w 1570173"/>
              <a:gd name="connsiteY144" fmla="*/ 296962 h 568024"/>
              <a:gd name="connsiteX145" fmla="*/ 1291323 w 1570173"/>
              <a:gd name="connsiteY145" fmla="*/ 341064 h 568024"/>
              <a:gd name="connsiteX146" fmla="*/ 1264211 w 1570173"/>
              <a:gd name="connsiteY146" fmla="*/ 361556 h 568024"/>
              <a:gd name="connsiteX147" fmla="*/ 1240488 w 1570173"/>
              <a:gd name="connsiteY147" fmla="*/ 368881 h 568024"/>
              <a:gd name="connsiteX148" fmla="*/ 1212349 w 1570173"/>
              <a:gd name="connsiteY148" fmla="*/ 336511 h 568024"/>
              <a:gd name="connsiteX149" fmla="*/ 1219346 w 1570173"/>
              <a:gd name="connsiteY149" fmla="*/ 307210 h 568024"/>
              <a:gd name="connsiteX150" fmla="*/ 1240934 w 1570173"/>
              <a:gd name="connsiteY150" fmla="*/ 264313 h 568024"/>
              <a:gd name="connsiteX151" fmla="*/ 1190824 w 1570173"/>
              <a:gd name="connsiteY151" fmla="*/ 336485 h 568024"/>
              <a:gd name="connsiteX152" fmla="*/ 1153957 w 1570173"/>
              <a:gd name="connsiteY152" fmla="*/ 359466 h 568024"/>
              <a:gd name="connsiteX153" fmla="*/ 1131593 w 1570173"/>
              <a:gd name="connsiteY153" fmla="*/ 349755 h 568024"/>
              <a:gd name="connsiteX154" fmla="*/ 1116688 w 1570173"/>
              <a:gd name="connsiteY154" fmla="*/ 324613 h 568024"/>
              <a:gd name="connsiteX155" fmla="*/ 1114036 w 1570173"/>
              <a:gd name="connsiteY155" fmla="*/ 307383 h 568024"/>
              <a:gd name="connsiteX156" fmla="*/ 1108703 w 1570173"/>
              <a:gd name="connsiteY156" fmla="*/ 313528 h 568024"/>
              <a:gd name="connsiteX157" fmla="*/ 1064699 w 1570173"/>
              <a:gd name="connsiteY157" fmla="*/ 354265 h 568024"/>
              <a:gd name="connsiteX158" fmla="*/ 1007652 w 1570173"/>
              <a:gd name="connsiteY158" fmla="*/ 374558 h 568024"/>
              <a:gd name="connsiteX159" fmla="*/ 965572 w 1570173"/>
              <a:gd name="connsiteY159" fmla="*/ 354244 h 568024"/>
              <a:gd name="connsiteX160" fmla="*/ 954094 w 1570173"/>
              <a:gd name="connsiteY160" fmla="*/ 330444 h 568024"/>
              <a:gd name="connsiteX161" fmla="*/ 950817 w 1570173"/>
              <a:gd name="connsiteY161" fmla="*/ 304094 h 568024"/>
              <a:gd name="connsiteX162" fmla="*/ 941622 w 1570173"/>
              <a:gd name="connsiteY162" fmla="*/ 314636 h 568024"/>
              <a:gd name="connsiteX163" fmla="*/ 903729 w 1570173"/>
              <a:gd name="connsiteY163" fmla="*/ 353356 h 568024"/>
              <a:gd name="connsiteX164" fmla="*/ 866359 w 1570173"/>
              <a:gd name="connsiteY164" fmla="*/ 372406 h 568024"/>
              <a:gd name="connsiteX165" fmla="*/ 839545 w 1570173"/>
              <a:gd name="connsiteY165" fmla="*/ 363743 h 568024"/>
              <a:gd name="connsiteX166" fmla="*/ 818997 w 1570173"/>
              <a:gd name="connsiteY166" fmla="*/ 340869 h 568024"/>
              <a:gd name="connsiteX167" fmla="*/ 802265 w 1570173"/>
              <a:gd name="connsiteY167" fmla="*/ 304834 h 568024"/>
              <a:gd name="connsiteX168" fmla="*/ 783717 w 1570173"/>
              <a:gd name="connsiteY168" fmla="*/ 333745 h 568024"/>
              <a:gd name="connsiteX169" fmla="*/ 767111 w 1570173"/>
              <a:gd name="connsiteY169" fmla="*/ 354713 h 568024"/>
              <a:gd name="connsiteX170" fmla="*/ 755539 w 1570173"/>
              <a:gd name="connsiteY170" fmla="*/ 360838 h 568024"/>
              <a:gd name="connsiteX171" fmla="*/ 740312 w 1570173"/>
              <a:gd name="connsiteY171" fmla="*/ 349384 h 568024"/>
              <a:gd name="connsiteX172" fmla="*/ 736327 w 1570173"/>
              <a:gd name="connsiteY172" fmla="*/ 319026 h 568024"/>
              <a:gd name="connsiteX173" fmla="*/ 738741 w 1570173"/>
              <a:gd name="connsiteY173" fmla="*/ 299592 h 568024"/>
              <a:gd name="connsiteX174" fmla="*/ 724787 w 1570173"/>
              <a:gd name="connsiteY174" fmla="*/ 314643 h 568024"/>
              <a:gd name="connsiteX175" fmla="*/ 638842 w 1570173"/>
              <a:gd name="connsiteY175" fmla="*/ 375214 h 568024"/>
              <a:gd name="connsiteX176" fmla="*/ 619668 w 1570173"/>
              <a:gd name="connsiteY176" fmla="*/ 366444 h 568024"/>
              <a:gd name="connsiteX177" fmla="*/ 614000 w 1570173"/>
              <a:gd name="connsiteY177" fmla="*/ 342548 h 568024"/>
              <a:gd name="connsiteX178" fmla="*/ 629323 w 1570173"/>
              <a:gd name="connsiteY178" fmla="*/ 286419 h 568024"/>
              <a:gd name="connsiteX179" fmla="*/ 579476 w 1570173"/>
              <a:gd name="connsiteY179" fmla="*/ 347858 h 568024"/>
              <a:gd name="connsiteX180" fmla="*/ 544936 w 1570173"/>
              <a:gd name="connsiteY180" fmla="*/ 366875 h 568024"/>
              <a:gd name="connsiteX181" fmla="*/ 526517 w 1570173"/>
              <a:gd name="connsiteY181" fmla="*/ 355436 h 568024"/>
              <a:gd name="connsiteX182" fmla="*/ 509313 w 1570173"/>
              <a:gd name="connsiteY182" fmla="*/ 326759 h 568024"/>
              <a:gd name="connsiteX183" fmla="*/ 502044 w 1570173"/>
              <a:gd name="connsiteY183" fmla="*/ 290904 h 568024"/>
              <a:gd name="connsiteX184" fmla="*/ 504715 w 1570173"/>
              <a:gd name="connsiteY184" fmla="*/ 268084 h 568024"/>
              <a:gd name="connsiteX185" fmla="*/ 514778 w 1570173"/>
              <a:gd name="connsiteY185" fmla="*/ 249420 h 568024"/>
              <a:gd name="connsiteX186" fmla="*/ 540456 w 1570173"/>
              <a:gd name="connsiteY186" fmla="*/ 223543 h 568024"/>
              <a:gd name="connsiteX187" fmla="*/ 618922 w 1570173"/>
              <a:gd name="connsiteY187" fmla="*/ 168905 h 568024"/>
              <a:gd name="connsiteX188" fmla="*/ 680542 w 1570173"/>
              <a:gd name="connsiteY188" fmla="*/ 150372 h 568024"/>
              <a:gd name="connsiteX189" fmla="*/ 694616 w 1570173"/>
              <a:gd name="connsiteY189" fmla="*/ 156347 h 568024"/>
              <a:gd name="connsiteX190" fmla="*/ 704016 w 1570173"/>
              <a:gd name="connsiteY190" fmla="*/ 169464 h 568024"/>
              <a:gd name="connsiteX191" fmla="*/ 707275 w 1570173"/>
              <a:gd name="connsiteY191" fmla="*/ 180608 h 568024"/>
              <a:gd name="connsiteX192" fmla="*/ 701900 w 1570173"/>
              <a:gd name="connsiteY192" fmla="*/ 191736 h 568024"/>
              <a:gd name="connsiteX193" fmla="*/ 690322 w 1570173"/>
              <a:gd name="connsiteY193" fmla="*/ 196501 h 568024"/>
              <a:gd name="connsiteX194" fmla="*/ 694717 w 1570173"/>
              <a:gd name="connsiteY194" fmla="*/ 202341 h 568024"/>
              <a:gd name="connsiteX195" fmla="*/ 699562 w 1570173"/>
              <a:gd name="connsiteY195" fmla="*/ 213904 h 568024"/>
              <a:gd name="connsiteX196" fmla="*/ 701354 w 1570173"/>
              <a:gd name="connsiteY196" fmla="*/ 222570 h 568024"/>
              <a:gd name="connsiteX197" fmla="*/ 687904 w 1570173"/>
              <a:gd name="connsiteY197" fmla="*/ 248946 h 568024"/>
              <a:gd name="connsiteX198" fmla="*/ 669609 w 1570173"/>
              <a:gd name="connsiteY198" fmla="*/ 274807 h 568024"/>
              <a:gd name="connsiteX199" fmla="*/ 664764 w 1570173"/>
              <a:gd name="connsiteY199" fmla="*/ 293044 h 568024"/>
              <a:gd name="connsiteX200" fmla="*/ 677296 w 1570173"/>
              <a:gd name="connsiteY200" fmla="*/ 307458 h 568024"/>
              <a:gd name="connsiteX201" fmla="*/ 741978 w 1570173"/>
              <a:gd name="connsiteY201" fmla="*/ 272215 h 568024"/>
              <a:gd name="connsiteX202" fmla="*/ 741978 w 1570173"/>
              <a:gd name="connsiteY202" fmla="*/ 273528 h 568024"/>
              <a:gd name="connsiteX203" fmla="*/ 742289 w 1570173"/>
              <a:gd name="connsiteY203" fmla="*/ 271025 h 568024"/>
              <a:gd name="connsiteX204" fmla="*/ 759368 w 1570173"/>
              <a:gd name="connsiteY204" fmla="*/ 226163 h 568024"/>
              <a:gd name="connsiteX205" fmla="*/ 787750 w 1570173"/>
              <a:gd name="connsiteY205" fmla="*/ 179576 h 568024"/>
              <a:gd name="connsiteX206" fmla="*/ 826189 w 1570173"/>
              <a:gd name="connsiteY206" fmla="*/ 127871 h 568024"/>
              <a:gd name="connsiteX207" fmla="*/ 876924 w 1570173"/>
              <a:gd name="connsiteY207" fmla="*/ 67029 h 568024"/>
              <a:gd name="connsiteX208" fmla="*/ 915299 w 1570173"/>
              <a:gd name="connsiteY208" fmla="*/ 30321 h 568024"/>
              <a:gd name="connsiteX209" fmla="*/ 944324 w 1570173"/>
              <a:gd name="connsiteY209" fmla="*/ 17561 h 568024"/>
              <a:gd name="connsiteX210" fmla="*/ 190516 w 1570173"/>
              <a:gd name="connsiteY210" fmla="*/ 0 h 568024"/>
              <a:gd name="connsiteX211" fmla="*/ 208925 w 1570173"/>
              <a:gd name="connsiteY211" fmla="*/ 11657 h 568024"/>
              <a:gd name="connsiteX212" fmla="*/ 221674 w 1570173"/>
              <a:gd name="connsiteY212" fmla="*/ 37421 h 568024"/>
              <a:gd name="connsiteX213" fmla="*/ 226656 w 1570173"/>
              <a:gd name="connsiteY213" fmla="*/ 56068 h 568024"/>
              <a:gd name="connsiteX214" fmla="*/ 219408 w 1570173"/>
              <a:gd name="connsiteY214" fmla="*/ 89976 h 568024"/>
              <a:gd name="connsiteX215" fmla="*/ 200165 w 1570173"/>
              <a:gd name="connsiteY215" fmla="*/ 134242 h 568024"/>
              <a:gd name="connsiteX216" fmla="*/ 189570 w 1570173"/>
              <a:gd name="connsiteY216" fmla="*/ 154965 h 568024"/>
              <a:gd name="connsiteX217" fmla="*/ 215455 w 1570173"/>
              <a:gd name="connsiteY217" fmla="*/ 126336 h 568024"/>
              <a:gd name="connsiteX218" fmla="*/ 248299 w 1570173"/>
              <a:gd name="connsiteY218" fmla="*/ 95792 h 568024"/>
              <a:gd name="connsiteX219" fmla="*/ 278267 w 1570173"/>
              <a:gd name="connsiteY219" fmla="*/ 58516 h 568024"/>
              <a:gd name="connsiteX220" fmla="*/ 320216 w 1570173"/>
              <a:gd name="connsiteY220" fmla="*/ 27571 h 568024"/>
              <a:gd name="connsiteX221" fmla="*/ 348272 w 1570173"/>
              <a:gd name="connsiteY221" fmla="*/ 15353 h 568024"/>
              <a:gd name="connsiteX222" fmla="*/ 369484 w 1570173"/>
              <a:gd name="connsiteY222" fmla="*/ 27622 h 568024"/>
              <a:gd name="connsiteX223" fmla="*/ 378250 w 1570173"/>
              <a:gd name="connsiteY223" fmla="*/ 53392 h 568024"/>
              <a:gd name="connsiteX224" fmla="*/ 367810 w 1570173"/>
              <a:gd name="connsiteY224" fmla="*/ 84856 h 568024"/>
              <a:gd name="connsiteX225" fmla="*/ 336935 w 1570173"/>
              <a:gd name="connsiteY225" fmla="*/ 143180 h 568024"/>
              <a:gd name="connsiteX226" fmla="*/ 286188 w 1570173"/>
              <a:gd name="connsiteY226" fmla="*/ 223024 h 568024"/>
              <a:gd name="connsiteX227" fmla="*/ 341532 w 1570173"/>
              <a:gd name="connsiteY227" fmla="*/ 157695 h 568024"/>
              <a:gd name="connsiteX228" fmla="*/ 389037 w 1570173"/>
              <a:gd name="connsiteY228" fmla="*/ 107996 h 568024"/>
              <a:gd name="connsiteX229" fmla="*/ 414891 w 1570173"/>
              <a:gd name="connsiteY229" fmla="*/ 87495 h 568024"/>
              <a:gd name="connsiteX230" fmla="*/ 446012 w 1570173"/>
              <a:gd name="connsiteY230" fmla="*/ 58951 h 568024"/>
              <a:gd name="connsiteX231" fmla="*/ 469964 w 1570173"/>
              <a:gd name="connsiteY231" fmla="*/ 38000 h 568024"/>
              <a:gd name="connsiteX232" fmla="*/ 486444 w 1570173"/>
              <a:gd name="connsiteY232" fmla="*/ 25738 h 568024"/>
              <a:gd name="connsiteX233" fmla="*/ 501362 w 1570173"/>
              <a:gd name="connsiteY233" fmla="*/ 21013 h 568024"/>
              <a:gd name="connsiteX234" fmla="*/ 523432 w 1570173"/>
              <a:gd name="connsiteY234" fmla="*/ 39153 h 568024"/>
              <a:gd name="connsiteX235" fmla="*/ 535375 w 1570173"/>
              <a:gd name="connsiteY235" fmla="*/ 63369 h 568024"/>
              <a:gd name="connsiteX236" fmla="*/ 528464 w 1570173"/>
              <a:gd name="connsiteY236" fmla="*/ 79400 h 568024"/>
              <a:gd name="connsiteX237" fmla="*/ 501199 w 1570173"/>
              <a:gd name="connsiteY237" fmla="*/ 109666 h 568024"/>
              <a:gd name="connsiteX238" fmla="*/ 438398 w 1570173"/>
              <a:gd name="connsiteY238" fmla="*/ 188081 h 568024"/>
              <a:gd name="connsiteX239" fmla="*/ 398144 w 1570173"/>
              <a:gd name="connsiteY239" fmla="*/ 259820 h 568024"/>
              <a:gd name="connsiteX240" fmla="*/ 384711 w 1570173"/>
              <a:gd name="connsiteY240" fmla="*/ 309988 h 568024"/>
              <a:gd name="connsiteX241" fmla="*/ 387625 w 1570173"/>
              <a:gd name="connsiteY241" fmla="*/ 323556 h 568024"/>
              <a:gd name="connsiteX242" fmla="*/ 397244 w 1570173"/>
              <a:gd name="connsiteY242" fmla="*/ 327087 h 568024"/>
              <a:gd name="connsiteX243" fmla="*/ 411309 w 1570173"/>
              <a:gd name="connsiteY243" fmla="*/ 324248 h 568024"/>
              <a:gd name="connsiteX244" fmla="*/ 426701 w 1570173"/>
              <a:gd name="connsiteY244" fmla="*/ 315577 h 568024"/>
              <a:gd name="connsiteX245" fmla="*/ 443918 w 1570173"/>
              <a:gd name="connsiteY245" fmla="*/ 304196 h 568024"/>
              <a:gd name="connsiteX246" fmla="*/ 466397 w 1570173"/>
              <a:gd name="connsiteY246" fmla="*/ 289627 h 568024"/>
              <a:gd name="connsiteX247" fmla="*/ 483108 w 1570173"/>
              <a:gd name="connsiteY247" fmla="*/ 277707 h 568024"/>
              <a:gd name="connsiteX248" fmla="*/ 500668 w 1570173"/>
              <a:gd name="connsiteY248" fmla="*/ 270620 h 568024"/>
              <a:gd name="connsiteX249" fmla="*/ 500668 w 1570173"/>
              <a:gd name="connsiteY249" fmla="*/ 296924 h 568024"/>
              <a:gd name="connsiteX250" fmla="*/ 454892 w 1570173"/>
              <a:gd name="connsiteY250" fmla="*/ 337621 h 568024"/>
              <a:gd name="connsiteX251" fmla="*/ 418936 w 1570173"/>
              <a:gd name="connsiteY251" fmla="*/ 364165 h 568024"/>
              <a:gd name="connsiteX252" fmla="*/ 388441 w 1570173"/>
              <a:gd name="connsiteY252" fmla="*/ 381300 h 568024"/>
              <a:gd name="connsiteX253" fmla="*/ 366292 w 1570173"/>
              <a:gd name="connsiteY253" fmla="*/ 386632 h 568024"/>
              <a:gd name="connsiteX254" fmla="*/ 329670 w 1570173"/>
              <a:gd name="connsiteY254" fmla="*/ 370153 h 568024"/>
              <a:gd name="connsiteX255" fmla="*/ 315562 w 1570173"/>
              <a:gd name="connsiteY255" fmla="*/ 328197 h 568024"/>
              <a:gd name="connsiteX256" fmla="*/ 326710 w 1570173"/>
              <a:gd name="connsiteY256" fmla="*/ 273143 h 568024"/>
              <a:gd name="connsiteX257" fmla="*/ 358577 w 1570173"/>
              <a:gd name="connsiteY257" fmla="*/ 217360 h 568024"/>
              <a:gd name="connsiteX258" fmla="*/ 409399 w 1570173"/>
              <a:gd name="connsiteY258" fmla="*/ 153922 h 568024"/>
              <a:gd name="connsiteX259" fmla="*/ 425384 w 1570173"/>
              <a:gd name="connsiteY259" fmla="*/ 135389 h 568024"/>
              <a:gd name="connsiteX260" fmla="*/ 429232 w 1570173"/>
              <a:gd name="connsiteY260" fmla="*/ 130664 h 568024"/>
              <a:gd name="connsiteX261" fmla="*/ 429025 w 1570173"/>
              <a:gd name="connsiteY261" fmla="*/ 130762 h 568024"/>
              <a:gd name="connsiteX262" fmla="*/ 403480 w 1570173"/>
              <a:gd name="connsiteY262" fmla="*/ 151238 h 568024"/>
              <a:gd name="connsiteX263" fmla="*/ 337062 w 1570173"/>
              <a:gd name="connsiteY263" fmla="*/ 216498 h 568024"/>
              <a:gd name="connsiteX264" fmla="*/ 248355 w 1570173"/>
              <a:gd name="connsiteY264" fmla="*/ 320244 h 568024"/>
              <a:gd name="connsiteX265" fmla="*/ 230933 w 1570173"/>
              <a:gd name="connsiteY265" fmla="*/ 342588 h 568024"/>
              <a:gd name="connsiteX266" fmla="*/ 209514 w 1570173"/>
              <a:gd name="connsiteY266" fmla="*/ 368052 h 568024"/>
              <a:gd name="connsiteX267" fmla="*/ 195966 w 1570173"/>
              <a:gd name="connsiteY267" fmla="*/ 374558 h 568024"/>
              <a:gd name="connsiteX268" fmla="*/ 178232 w 1570173"/>
              <a:gd name="connsiteY268" fmla="*/ 357217 h 568024"/>
              <a:gd name="connsiteX269" fmla="*/ 171943 w 1570173"/>
              <a:gd name="connsiteY269" fmla="*/ 321491 h 568024"/>
              <a:gd name="connsiteX270" fmla="*/ 179199 w 1570173"/>
              <a:gd name="connsiteY270" fmla="*/ 296755 h 568024"/>
              <a:gd name="connsiteX271" fmla="*/ 209293 w 1570173"/>
              <a:gd name="connsiteY271" fmla="*/ 252840 h 568024"/>
              <a:gd name="connsiteX272" fmla="*/ 247234 w 1570173"/>
              <a:gd name="connsiteY272" fmla="*/ 200157 h 568024"/>
              <a:gd name="connsiteX273" fmla="*/ 279753 w 1570173"/>
              <a:gd name="connsiteY273" fmla="*/ 156019 h 568024"/>
              <a:gd name="connsiteX274" fmla="*/ 298727 w 1570173"/>
              <a:gd name="connsiteY274" fmla="*/ 114875 h 568024"/>
              <a:gd name="connsiteX275" fmla="*/ 304530 w 1570173"/>
              <a:gd name="connsiteY275" fmla="*/ 94342 h 568024"/>
              <a:gd name="connsiteX276" fmla="*/ 305178 w 1570173"/>
              <a:gd name="connsiteY276" fmla="*/ 91496 h 568024"/>
              <a:gd name="connsiteX277" fmla="*/ 270073 w 1570173"/>
              <a:gd name="connsiteY277" fmla="*/ 117911 h 568024"/>
              <a:gd name="connsiteX278" fmla="*/ 201293 w 1570173"/>
              <a:gd name="connsiteY278" fmla="*/ 197961 h 568024"/>
              <a:gd name="connsiteX279" fmla="*/ 115823 w 1570173"/>
              <a:gd name="connsiteY279" fmla="*/ 320492 h 568024"/>
              <a:gd name="connsiteX280" fmla="*/ 93011 w 1570173"/>
              <a:gd name="connsiteY280" fmla="*/ 355736 h 568024"/>
              <a:gd name="connsiteX281" fmla="*/ 75473 w 1570173"/>
              <a:gd name="connsiteY281" fmla="*/ 365164 h 568024"/>
              <a:gd name="connsiteX282" fmla="*/ 53221 w 1570173"/>
              <a:gd name="connsiteY282" fmla="*/ 343060 h 568024"/>
              <a:gd name="connsiteX283" fmla="*/ 44157 w 1570173"/>
              <a:gd name="connsiteY283" fmla="*/ 307291 h 568024"/>
              <a:gd name="connsiteX284" fmla="*/ 48415 w 1570173"/>
              <a:gd name="connsiteY284" fmla="*/ 295166 h 568024"/>
              <a:gd name="connsiteX285" fmla="*/ 107075 w 1570173"/>
              <a:gd name="connsiteY285" fmla="*/ 214402 h 568024"/>
              <a:gd name="connsiteX286" fmla="*/ 147126 w 1570173"/>
              <a:gd name="connsiteY286" fmla="*/ 152544 h 568024"/>
              <a:gd name="connsiteX287" fmla="*/ 172363 w 1570173"/>
              <a:gd name="connsiteY287" fmla="*/ 104701 h 568024"/>
              <a:gd name="connsiteX288" fmla="*/ 180282 w 1570173"/>
              <a:gd name="connsiteY288" fmla="*/ 76048 h 568024"/>
              <a:gd name="connsiteX289" fmla="*/ 175274 w 1570173"/>
              <a:gd name="connsiteY289" fmla="*/ 69972 h 568024"/>
              <a:gd name="connsiteX290" fmla="*/ 148038 w 1570173"/>
              <a:gd name="connsiteY290" fmla="*/ 80721 h 568024"/>
              <a:gd name="connsiteX291" fmla="*/ 96531 w 1570173"/>
              <a:gd name="connsiteY291" fmla="*/ 110374 h 568024"/>
              <a:gd name="connsiteX292" fmla="*/ 45242 w 1570173"/>
              <a:gd name="connsiteY292" fmla="*/ 139825 h 568024"/>
              <a:gd name="connsiteX293" fmla="*/ 14367 w 1570173"/>
              <a:gd name="connsiteY293" fmla="*/ 150372 h 568024"/>
              <a:gd name="connsiteX294" fmla="*/ 0 w 1570173"/>
              <a:gd name="connsiteY294" fmla="*/ 134932 h 568024"/>
              <a:gd name="connsiteX295" fmla="*/ 3884 w 1570173"/>
              <a:gd name="connsiteY295" fmla="*/ 107880 h 568024"/>
              <a:gd name="connsiteX296" fmla="*/ 12121 w 1570173"/>
              <a:gd name="connsiteY296" fmla="*/ 77968 h 568024"/>
              <a:gd name="connsiteX297" fmla="*/ 42944 w 1570173"/>
              <a:gd name="connsiteY297" fmla="*/ 47304 h 568024"/>
              <a:gd name="connsiteX298" fmla="*/ 71709 w 1570173"/>
              <a:gd name="connsiteY298" fmla="*/ 28555 h 568024"/>
              <a:gd name="connsiteX299" fmla="*/ 79624 w 1570173"/>
              <a:gd name="connsiteY299" fmla="*/ 35929 h 568024"/>
              <a:gd name="connsiteX300" fmla="*/ 75859 w 1570173"/>
              <a:gd name="connsiteY300" fmla="*/ 43004 h 568024"/>
              <a:gd name="connsiteX301" fmla="*/ 60017 w 1570173"/>
              <a:gd name="connsiteY301" fmla="*/ 56951 h 568024"/>
              <a:gd name="connsiteX302" fmla="*/ 59805 w 1570173"/>
              <a:gd name="connsiteY302" fmla="*/ 57142 h 568024"/>
              <a:gd name="connsiteX303" fmla="*/ 94947 w 1570173"/>
              <a:gd name="connsiteY303" fmla="*/ 34885 h 568024"/>
              <a:gd name="connsiteX304" fmla="*/ 134883 w 1570173"/>
              <a:gd name="connsiteY304" fmla="*/ 15786 h 568024"/>
              <a:gd name="connsiteX305" fmla="*/ 190516 w 1570173"/>
              <a:gd name="connsiteY305" fmla="*/ 0 h 568024"/>
              <a:gd name="connsiteX0" fmla="*/ 1487599 w 1570173"/>
              <a:gd name="connsiteY0" fmla="*/ 230772 h 568368"/>
              <a:gd name="connsiteX1" fmla="*/ 1453134 w 1570173"/>
              <a:gd name="connsiteY1" fmla="*/ 252091 h 568368"/>
              <a:gd name="connsiteX2" fmla="*/ 1405386 w 1570173"/>
              <a:gd name="connsiteY2" fmla="*/ 301876 h 568368"/>
              <a:gd name="connsiteX3" fmla="*/ 1427145 w 1570173"/>
              <a:gd name="connsiteY3" fmla="*/ 300515 h 568368"/>
              <a:gd name="connsiteX4" fmla="*/ 1443738 w 1570173"/>
              <a:gd name="connsiteY4" fmla="*/ 307527 h 568368"/>
              <a:gd name="connsiteX5" fmla="*/ 1479601 w 1570173"/>
              <a:gd name="connsiteY5" fmla="*/ 262793 h 568368"/>
              <a:gd name="connsiteX6" fmla="*/ 1492067 w 1570173"/>
              <a:gd name="connsiteY6" fmla="*/ 235239 h 568368"/>
              <a:gd name="connsiteX7" fmla="*/ 1487599 w 1570173"/>
              <a:gd name="connsiteY7" fmla="*/ 230772 h 568368"/>
              <a:gd name="connsiteX8" fmla="*/ 901088 w 1570173"/>
              <a:gd name="connsiteY8" fmla="*/ 217005 h 568368"/>
              <a:gd name="connsiteX9" fmla="*/ 898198 w 1570173"/>
              <a:gd name="connsiteY9" fmla="*/ 217680 h 568368"/>
              <a:gd name="connsiteX10" fmla="*/ 871288 w 1570173"/>
              <a:gd name="connsiteY10" fmla="*/ 235336 h 568368"/>
              <a:gd name="connsiteX11" fmla="*/ 825362 w 1570173"/>
              <a:gd name="connsiteY11" fmla="*/ 275546 h 568368"/>
              <a:gd name="connsiteX12" fmla="*/ 844913 w 1570173"/>
              <a:gd name="connsiteY12" fmla="*/ 285515 h 568368"/>
              <a:gd name="connsiteX13" fmla="*/ 866552 w 1570173"/>
              <a:gd name="connsiteY13" fmla="*/ 266152 h 568368"/>
              <a:gd name="connsiteX14" fmla="*/ 891375 w 1570173"/>
              <a:gd name="connsiteY14" fmla="*/ 238148 h 568368"/>
              <a:gd name="connsiteX15" fmla="*/ 898981 w 1570173"/>
              <a:gd name="connsiteY15" fmla="*/ 225270 h 568368"/>
              <a:gd name="connsiteX16" fmla="*/ 901088 w 1570173"/>
              <a:gd name="connsiteY16" fmla="*/ 217005 h 568368"/>
              <a:gd name="connsiteX17" fmla="*/ 665081 w 1570173"/>
              <a:gd name="connsiteY17" fmla="*/ 204978 h 568368"/>
              <a:gd name="connsiteX18" fmla="*/ 575395 w 1570173"/>
              <a:gd name="connsiteY18" fmla="*/ 257517 h 568368"/>
              <a:gd name="connsiteX19" fmla="*/ 547046 w 1570173"/>
              <a:gd name="connsiteY19" fmla="*/ 299775 h 568368"/>
              <a:gd name="connsiteX20" fmla="*/ 548859 w 1570173"/>
              <a:gd name="connsiteY20" fmla="*/ 310533 h 568368"/>
              <a:gd name="connsiteX21" fmla="*/ 552302 w 1570173"/>
              <a:gd name="connsiteY21" fmla="*/ 313915 h 568368"/>
              <a:gd name="connsiteX22" fmla="*/ 559951 w 1570173"/>
              <a:gd name="connsiteY22" fmla="*/ 310923 h 568368"/>
              <a:gd name="connsiteX23" fmla="*/ 610357 w 1570173"/>
              <a:gd name="connsiteY23" fmla="*/ 268420 h 568368"/>
              <a:gd name="connsiteX24" fmla="*/ 665081 w 1570173"/>
              <a:gd name="connsiteY24" fmla="*/ 204978 h 568368"/>
              <a:gd name="connsiteX25" fmla="*/ 1073045 w 1570173"/>
              <a:gd name="connsiteY25" fmla="*/ 199764 h 568368"/>
              <a:gd name="connsiteX26" fmla="*/ 1059818 w 1570173"/>
              <a:gd name="connsiteY26" fmla="*/ 205432 h 568368"/>
              <a:gd name="connsiteX27" fmla="*/ 1039264 w 1570173"/>
              <a:gd name="connsiteY27" fmla="*/ 220542 h 568368"/>
              <a:gd name="connsiteX28" fmla="*/ 1020296 w 1570173"/>
              <a:gd name="connsiteY28" fmla="*/ 242700 h 568368"/>
              <a:gd name="connsiteX29" fmla="*/ 1009487 w 1570173"/>
              <a:gd name="connsiteY29" fmla="*/ 263798 h 568368"/>
              <a:gd name="connsiteX30" fmla="*/ 1041626 w 1570173"/>
              <a:gd name="connsiteY30" fmla="*/ 241660 h 568368"/>
              <a:gd name="connsiteX31" fmla="*/ 1065688 w 1570173"/>
              <a:gd name="connsiteY31" fmla="*/ 216501 h 568368"/>
              <a:gd name="connsiteX32" fmla="*/ 1073199 w 1570173"/>
              <a:gd name="connsiteY32" fmla="*/ 200459 h 568368"/>
              <a:gd name="connsiteX33" fmla="*/ 1073045 w 1570173"/>
              <a:gd name="connsiteY33" fmla="*/ 199764 h 568368"/>
              <a:gd name="connsiteX34" fmla="*/ 944324 w 1570173"/>
              <a:gd name="connsiteY34" fmla="*/ 17561 h 568368"/>
              <a:gd name="connsiteX35" fmla="*/ 963000 w 1570173"/>
              <a:gd name="connsiteY35" fmla="*/ 34617 h 568368"/>
              <a:gd name="connsiteX36" fmla="*/ 914933 w 1570173"/>
              <a:gd name="connsiteY36" fmla="*/ 108721 h 568368"/>
              <a:gd name="connsiteX37" fmla="*/ 776664 w 1570173"/>
              <a:gd name="connsiteY37" fmla="*/ 276751 h 568368"/>
              <a:gd name="connsiteX38" fmla="*/ 776664 w 1570173"/>
              <a:gd name="connsiteY38" fmla="*/ 292512 h 568368"/>
              <a:gd name="connsiteX39" fmla="*/ 866303 w 1570173"/>
              <a:gd name="connsiteY39" fmla="*/ 196062 h 568368"/>
              <a:gd name="connsiteX40" fmla="*/ 926848 w 1570173"/>
              <a:gd name="connsiteY40" fmla="*/ 163543 h 568368"/>
              <a:gd name="connsiteX41" fmla="*/ 944489 w 1570173"/>
              <a:gd name="connsiteY41" fmla="*/ 175580 h 568368"/>
              <a:gd name="connsiteX42" fmla="*/ 950086 w 1570173"/>
              <a:gd name="connsiteY42" fmla="*/ 201612 h 568368"/>
              <a:gd name="connsiteX43" fmla="*/ 926517 w 1570173"/>
              <a:gd name="connsiteY43" fmla="*/ 253706 h 568368"/>
              <a:gd name="connsiteX44" fmla="*/ 858153 w 1570173"/>
              <a:gd name="connsiteY44" fmla="*/ 303707 h 568368"/>
              <a:gd name="connsiteX45" fmla="*/ 869978 w 1570173"/>
              <a:gd name="connsiteY45" fmla="*/ 315251 h 568368"/>
              <a:gd name="connsiteX46" fmla="*/ 882232 w 1570173"/>
              <a:gd name="connsiteY46" fmla="*/ 319708 h 568368"/>
              <a:gd name="connsiteX47" fmla="*/ 897963 w 1570173"/>
              <a:gd name="connsiteY47" fmla="*/ 314503 h 568368"/>
              <a:gd name="connsiteX48" fmla="*/ 916159 w 1570173"/>
              <a:gd name="connsiteY48" fmla="*/ 301364 h 568368"/>
              <a:gd name="connsiteX49" fmla="*/ 930966 w 1570173"/>
              <a:gd name="connsiteY49" fmla="*/ 290004 h 568368"/>
              <a:gd name="connsiteX50" fmla="*/ 953363 w 1570173"/>
              <a:gd name="connsiteY50" fmla="*/ 274226 h 568368"/>
              <a:gd name="connsiteX51" fmla="*/ 953708 w 1570173"/>
              <a:gd name="connsiteY51" fmla="*/ 271390 h 568368"/>
              <a:gd name="connsiteX52" fmla="*/ 964028 w 1570173"/>
              <a:gd name="connsiteY52" fmla="*/ 245949 h 568368"/>
              <a:gd name="connsiteX53" fmla="*/ 1008351 w 1570173"/>
              <a:gd name="connsiteY53" fmla="*/ 195764 h 568368"/>
              <a:gd name="connsiteX54" fmla="*/ 1050523 w 1570173"/>
              <a:gd name="connsiteY54" fmla="*/ 168455 h 568368"/>
              <a:gd name="connsiteX55" fmla="*/ 1088579 w 1570173"/>
              <a:gd name="connsiteY55" fmla="*/ 159153 h 568368"/>
              <a:gd name="connsiteX56" fmla="*/ 1112482 w 1570173"/>
              <a:gd name="connsiteY56" fmla="*/ 166418 h 568368"/>
              <a:gd name="connsiteX57" fmla="*/ 1121769 w 1570173"/>
              <a:gd name="connsiteY57" fmla="*/ 187772 h 568368"/>
              <a:gd name="connsiteX58" fmla="*/ 1108336 w 1570173"/>
              <a:gd name="connsiteY58" fmla="*/ 224392 h 568368"/>
              <a:gd name="connsiteX59" fmla="*/ 1068114 w 1570173"/>
              <a:gd name="connsiteY59" fmla="*/ 259374 h 568368"/>
              <a:gd name="connsiteX60" fmla="*/ 1006794 w 1570173"/>
              <a:gd name="connsiteY60" fmla="*/ 290445 h 568368"/>
              <a:gd name="connsiteX61" fmla="*/ 1006794 w 1570173"/>
              <a:gd name="connsiteY61" fmla="*/ 293481 h 568368"/>
              <a:gd name="connsiteX62" fmla="*/ 1013037 w 1570173"/>
              <a:gd name="connsiteY62" fmla="*/ 314490 h 568368"/>
              <a:gd name="connsiteX63" fmla="*/ 1029239 w 1570173"/>
              <a:gd name="connsiteY63" fmla="*/ 321599 h 568368"/>
              <a:gd name="connsiteX64" fmla="*/ 1054602 w 1570173"/>
              <a:gd name="connsiteY64" fmla="*/ 315780 h 568368"/>
              <a:gd name="connsiteX65" fmla="*/ 1081423 w 1570173"/>
              <a:gd name="connsiteY65" fmla="*/ 300039 h 568368"/>
              <a:gd name="connsiteX66" fmla="*/ 1098963 w 1570173"/>
              <a:gd name="connsiteY66" fmla="*/ 287956 h 568368"/>
              <a:gd name="connsiteX67" fmla="*/ 1112980 w 1570173"/>
              <a:gd name="connsiteY67" fmla="*/ 278940 h 568368"/>
              <a:gd name="connsiteX68" fmla="*/ 1113794 w 1570173"/>
              <a:gd name="connsiteY68" fmla="*/ 271079 h 568368"/>
              <a:gd name="connsiteX69" fmla="*/ 1121784 w 1570173"/>
              <a:gd name="connsiteY69" fmla="*/ 251223 h 568368"/>
              <a:gd name="connsiteX70" fmla="*/ 1137607 w 1570173"/>
              <a:gd name="connsiteY70" fmla="*/ 227532 h 568368"/>
              <a:gd name="connsiteX71" fmla="*/ 1163072 w 1570173"/>
              <a:gd name="connsiteY71" fmla="*/ 198126 h 568368"/>
              <a:gd name="connsiteX72" fmla="*/ 1174286 w 1570173"/>
              <a:gd name="connsiteY72" fmla="*/ 183752 h 568368"/>
              <a:gd name="connsiteX73" fmla="*/ 1186590 w 1570173"/>
              <a:gd name="connsiteY73" fmla="*/ 174024 h 568368"/>
              <a:gd name="connsiteX74" fmla="*/ 1205836 w 1570173"/>
              <a:gd name="connsiteY74" fmla="*/ 171226 h 568368"/>
              <a:gd name="connsiteX75" fmla="*/ 1225450 w 1570173"/>
              <a:gd name="connsiteY75" fmla="*/ 174251 h 568368"/>
              <a:gd name="connsiteX76" fmla="*/ 1235733 w 1570173"/>
              <a:gd name="connsiteY76" fmla="*/ 183712 h 568368"/>
              <a:gd name="connsiteX77" fmla="*/ 1227197 w 1570173"/>
              <a:gd name="connsiteY77" fmla="*/ 203685 h 568368"/>
              <a:gd name="connsiteX78" fmla="*/ 1200974 w 1570173"/>
              <a:gd name="connsiteY78" fmla="*/ 235636 h 568368"/>
              <a:gd name="connsiteX79" fmla="*/ 1160886 w 1570173"/>
              <a:gd name="connsiteY79" fmla="*/ 270929 h 568368"/>
              <a:gd name="connsiteX80" fmla="*/ 1156645 w 1570173"/>
              <a:gd name="connsiteY80" fmla="*/ 291916 h 568368"/>
              <a:gd name="connsiteX81" fmla="*/ 1159728 w 1570173"/>
              <a:gd name="connsiteY81" fmla="*/ 298000 h 568368"/>
              <a:gd name="connsiteX82" fmla="*/ 1167546 w 1570173"/>
              <a:gd name="connsiteY82" fmla="*/ 293344 h 568368"/>
              <a:gd name="connsiteX83" fmla="*/ 1191004 w 1570173"/>
              <a:gd name="connsiteY83" fmla="*/ 273857 h 568368"/>
              <a:gd name="connsiteX84" fmla="*/ 1224213 w 1570173"/>
              <a:gd name="connsiteY84" fmla="*/ 244822 h 568368"/>
              <a:gd name="connsiteX85" fmla="*/ 1248199 w 1570173"/>
              <a:gd name="connsiteY85" fmla="*/ 217945 h 568368"/>
              <a:gd name="connsiteX86" fmla="*/ 1280478 w 1570173"/>
              <a:gd name="connsiteY86" fmla="*/ 188900 h 568368"/>
              <a:gd name="connsiteX87" fmla="*/ 1298781 w 1570173"/>
              <a:gd name="connsiteY87" fmla="*/ 162570 h 568368"/>
              <a:gd name="connsiteX88" fmla="*/ 1315880 w 1570173"/>
              <a:gd name="connsiteY88" fmla="*/ 155311 h 568368"/>
              <a:gd name="connsiteX89" fmla="*/ 1329178 w 1570173"/>
              <a:gd name="connsiteY89" fmla="*/ 161470 h 568368"/>
              <a:gd name="connsiteX90" fmla="*/ 1332674 w 1570173"/>
              <a:gd name="connsiteY90" fmla="*/ 181221 h 568368"/>
              <a:gd name="connsiteX91" fmla="*/ 1331386 w 1570173"/>
              <a:gd name="connsiteY91" fmla="*/ 191800 h 568368"/>
              <a:gd name="connsiteX92" fmla="*/ 1326498 w 1570173"/>
              <a:gd name="connsiteY92" fmla="*/ 201880 h 568368"/>
              <a:gd name="connsiteX93" fmla="*/ 1312583 w 1570173"/>
              <a:gd name="connsiteY93" fmla="*/ 222685 h 568368"/>
              <a:gd name="connsiteX94" fmla="*/ 1288277 w 1570173"/>
              <a:gd name="connsiteY94" fmla="*/ 257753 h 568368"/>
              <a:gd name="connsiteX95" fmla="*/ 1275800 w 1570173"/>
              <a:gd name="connsiteY95" fmla="*/ 279943 h 568368"/>
              <a:gd name="connsiteX96" fmla="*/ 1270522 w 1570173"/>
              <a:gd name="connsiteY96" fmla="*/ 297305 h 568368"/>
              <a:gd name="connsiteX97" fmla="*/ 1275792 w 1570173"/>
              <a:gd name="connsiteY97" fmla="*/ 305791 h 568368"/>
              <a:gd name="connsiteX98" fmla="*/ 1294629 w 1570173"/>
              <a:gd name="connsiteY98" fmla="*/ 298808 h 568368"/>
              <a:gd name="connsiteX99" fmla="*/ 1311570 w 1570173"/>
              <a:gd name="connsiteY99" fmla="*/ 288389 h 568368"/>
              <a:gd name="connsiteX100" fmla="*/ 1333453 w 1570173"/>
              <a:gd name="connsiteY100" fmla="*/ 275049 h 568368"/>
              <a:gd name="connsiteX101" fmla="*/ 1366138 w 1570173"/>
              <a:gd name="connsiteY101" fmla="*/ 238082 h 568368"/>
              <a:gd name="connsiteX102" fmla="*/ 1396262 w 1570173"/>
              <a:gd name="connsiteY102" fmla="*/ 200560 h 568368"/>
              <a:gd name="connsiteX103" fmla="*/ 1439523 w 1570173"/>
              <a:gd name="connsiteY103" fmla="*/ 143090 h 568368"/>
              <a:gd name="connsiteX104" fmla="*/ 1468876 w 1570173"/>
              <a:gd name="connsiteY104" fmla="*/ 111949 h 568368"/>
              <a:gd name="connsiteX105" fmla="*/ 1502164 w 1570173"/>
              <a:gd name="connsiteY105" fmla="*/ 102352 h 568368"/>
              <a:gd name="connsiteX106" fmla="*/ 1517076 w 1570173"/>
              <a:gd name="connsiteY106" fmla="*/ 114841 h 568368"/>
              <a:gd name="connsiteX107" fmla="*/ 1509043 w 1570173"/>
              <a:gd name="connsiteY107" fmla="*/ 134094 h 568368"/>
              <a:gd name="connsiteX108" fmla="*/ 1490708 w 1570173"/>
              <a:gd name="connsiteY108" fmla="*/ 153000 h 568368"/>
              <a:gd name="connsiteX109" fmla="*/ 1459720 w 1570173"/>
              <a:gd name="connsiteY109" fmla="*/ 195003 h 568368"/>
              <a:gd name="connsiteX110" fmla="*/ 1427484 w 1570173"/>
              <a:gd name="connsiteY110" fmla="*/ 244547 h 568368"/>
              <a:gd name="connsiteX111" fmla="*/ 1451831 w 1570173"/>
              <a:gd name="connsiteY111" fmla="*/ 218929 h 568368"/>
              <a:gd name="connsiteX112" fmla="*/ 1482932 w 1570173"/>
              <a:gd name="connsiteY112" fmla="*/ 194598 h 568368"/>
              <a:gd name="connsiteX113" fmla="*/ 1507952 w 1570173"/>
              <a:gd name="connsiteY113" fmla="*/ 180005 h 568368"/>
              <a:gd name="connsiteX114" fmla="*/ 1533437 w 1570173"/>
              <a:gd name="connsiteY114" fmla="*/ 174519 h 568368"/>
              <a:gd name="connsiteX115" fmla="*/ 1547483 w 1570173"/>
              <a:gd name="connsiteY115" fmla="*/ 179043 h 568368"/>
              <a:gd name="connsiteX116" fmla="*/ 1551338 w 1570173"/>
              <a:gd name="connsiteY116" fmla="*/ 193200 h 568368"/>
              <a:gd name="connsiteX117" fmla="*/ 1540885 w 1570173"/>
              <a:gd name="connsiteY117" fmla="*/ 235284 h 568368"/>
              <a:gd name="connsiteX118" fmla="*/ 1511322 w 1570173"/>
              <a:gd name="connsiteY118" fmla="*/ 277332 h 568368"/>
              <a:gd name="connsiteX119" fmla="*/ 1466998 w 1570173"/>
              <a:gd name="connsiteY119" fmla="*/ 317508 h 568368"/>
              <a:gd name="connsiteX120" fmla="*/ 1480632 w 1570173"/>
              <a:gd name="connsiteY120" fmla="*/ 317483 h 568368"/>
              <a:gd name="connsiteX121" fmla="*/ 1570173 w 1570173"/>
              <a:gd name="connsiteY121" fmla="*/ 269848 h 568368"/>
              <a:gd name="connsiteX122" fmla="*/ 1570173 w 1570173"/>
              <a:gd name="connsiteY122" fmla="*/ 297061 h 568368"/>
              <a:gd name="connsiteX123" fmla="*/ 1527814 w 1570173"/>
              <a:gd name="connsiteY123" fmla="*/ 333593 h 568368"/>
              <a:gd name="connsiteX124" fmla="*/ 1490110 w 1570173"/>
              <a:gd name="connsiteY124" fmla="*/ 359972 h 568368"/>
              <a:gd name="connsiteX125" fmla="*/ 1455889 w 1570173"/>
              <a:gd name="connsiteY125" fmla="*/ 370168 h 568368"/>
              <a:gd name="connsiteX126" fmla="*/ 1443333 w 1570173"/>
              <a:gd name="connsiteY126" fmla="*/ 368869 h 568368"/>
              <a:gd name="connsiteX127" fmla="*/ 1431446 w 1570173"/>
              <a:gd name="connsiteY127" fmla="*/ 365722 h 568368"/>
              <a:gd name="connsiteX128" fmla="*/ 1418379 w 1570173"/>
              <a:gd name="connsiteY128" fmla="*/ 360808 h 568368"/>
              <a:gd name="connsiteX129" fmla="*/ 1407525 w 1570173"/>
              <a:gd name="connsiteY129" fmla="*/ 356443 h 568368"/>
              <a:gd name="connsiteX130" fmla="*/ 1398046 w 1570173"/>
              <a:gd name="connsiteY130" fmla="*/ 358596 h 568368"/>
              <a:gd name="connsiteX131" fmla="*/ 1378332 w 1570173"/>
              <a:gd name="connsiteY131" fmla="*/ 351063 h 568368"/>
              <a:gd name="connsiteX132" fmla="*/ 1361722 w 1570173"/>
              <a:gd name="connsiteY132" fmla="*/ 392317 h 568368"/>
              <a:gd name="connsiteX133" fmla="*/ 1343673 w 1570173"/>
              <a:gd name="connsiteY133" fmla="*/ 436123 h 568368"/>
              <a:gd name="connsiteX134" fmla="*/ 1323314 w 1570173"/>
              <a:gd name="connsiteY134" fmla="*/ 468322 h 568368"/>
              <a:gd name="connsiteX135" fmla="*/ 1268755 w 1570173"/>
              <a:gd name="connsiteY135" fmla="*/ 567994 h 568368"/>
              <a:gd name="connsiteX136" fmla="*/ 1282151 w 1570173"/>
              <a:gd name="connsiteY136" fmla="*/ 466597 h 568368"/>
              <a:gd name="connsiteX137" fmla="*/ 1300003 w 1570173"/>
              <a:gd name="connsiteY137" fmla="*/ 412190 h 568368"/>
              <a:gd name="connsiteX138" fmla="*/ 1318081 w 1570173"/>
              <a:gd name="connsiteY138" fmla="*/ 374633 h 568368"/>
              <a:gd name="connsiteX139" fmla="*/ 1340981 w 1570173"/>
              <a:gd name="connsiteY139" fmla="*/ 339458 h 568368"/>
              <a:gd name="connsiteX140" fmla="*/ 1358270 w 1570173"/>
              <a:gd name="connsiteY140" fmla="*/ 313499 h 568368"/>
              <a:gd name="connsiteX141" fmla="*/ 1423767 w 1570173"/>
              <a:gd name="connsiteY141" fmla="*/ 197085 h 568368"/>
              <a:gd name="connsiteX142" fmla="*/ 1351476 w 1570173"/>
              <a:gd name="connsiteY142" fmla="*/ 285659 h 568368"/>
              <a:gd name="connsiteX143" fmla="*/ 1339937 w 1570173"/>
              <a:gd name="connsiteY143" fmla="*/ 296291 h 568368"/>
              <a:gd name="connsiteX144" fmla="*/ 1339937 w 1570173"/>
              <a:gd name="connsiteY144" fmla="*/ 296962 h 568368"/>
              <a:gd name="connsiteX145" fmla="*/ 1291323 w 1570173"/>
              <a:gd name="connsiteY145" fmla="*/ 341064 h 568368"/>
              <a:gd name="connsiteX146" fmla="*/ 1264211 w 1570173"/>
              <a:gd name="connsiteY146" fmla="*/ 361556 h 568368"/>
              <a:gd name="connsiteX147" fmla="*/ 1240488 w 1570173"/>
              <a:gd name="connsiteY147" fmla="*/ 368881 h 568368"/>
              <a:gd name="connsiteX148" fmla="*/ 1212349 w 1570173"/>
              <a:gd name="connsiteY148" fmla="*/ 336511 h 568368"/>
              <a:gd name="connsiteX149" fmla="*/ 1219346 w 1570173"/>
              <a:gd name="connsiteY149" fmla="*/ 307210 h 568368"/>
              <a:gd name="connsiteX150" fmla="*/ 1240934 w 1570173"/>
              <a:gd name="connsiteY150" fmla="*/ 264313 h 568368"/>
              <a:gd name="connsiteX151" fmla="*/ 1190824 w 1570173"/>
              <a:gd name="connsiteY151" fmla="*/ 336485 h 568368"/>
              <a:gd name="connsiteX152" fmla="*/ 1153957 w 1570173"/>
              <a:gd name="connsiteY152" fmla="*/ 359466 h 568368"/>
              <a:gd name="connsiteX153" fmla="*/ 1131593 w 1570173"/>
              <a:gd name="connsiteY153" fmla="*/ 349755 h 568368"/>
              <a:gd name="connsiteX154" fmla="*/ 1116688 w 1570173"/>
              <a:gd name="connsiteY154" fmla="*/ 324613 h 568368"/>
              <a:gd name="connsiteX155" fmla="*/ 1114036 w 1570173"/>
              <a:gd name="connsiteY155" fmla="*/ 307383 h 568368"/>
              <a:gd name="connsiteX156" fmla="*/ 1108703 w 1570173"/>
              <a:gd name="connsiteY156" fmla="*/ 313528 h 568368"/>
              <a:gd name="connsiteX157" fmla="*/ 1064699 w 1570173"/>
              <a:gd name="connsiteY157" fmla="*/ 354265 h 568368"/>
              <a:gd name="connsiteX158" fmla="*/ 1007652 w 1570173"/>
              <a:gd name="connsiteY158" fmla="*/ 374558 h 568368"/>
              <a:gd name="connsiteX159" fmla="*/ 965572 w 1570173"/>
              <a:gd name="connsiteY159" fmla="*/ 354244 h 568368"/>
              <a:gd name="connsiteX160" fmla="*/ 954094 w 1570173"/>
              <a:gd name="connsiteY160" fmla="*/ 330444 h 568368"/>
              <a:gd name="connsiteX161" fmla="*/ 950817 w 1570173"/>
              <a:gd name="connsiteY161" fmla="*/ 304094 h 568368"/>
              <a:gd name="connsiteX162" fmla="*/ 941622 w 1570173"/>
              <a:gd name="connsiteY162" fmla="*/ 314636 h 568368"/>
              <a:gd name="connsiteX163" fmla="*/ 903729 w 1570173"/>
              <a:gd name="connsiteY163" fmla="*/ 353356 h 568368"/>
              <a:gd name="connsiteX164" fmla="*/ 866359 w 1570173"/>
              <a:gd name="connsiteY164" fmla="*/ 372406 h 568368"/>
              <a:gd name="connsiteX165" fmla="*/ 839545 w 1570173"/>
              <a:gd name="connsiteY165" fmla="*/ 363743 h 568368"/>
              <a:gd name="connsiteX166" fmla="*/ 818997 w 1570173"/>
              <a:gd name="connsiteY166" fmla="*/ 340869 h 568368"/>
              <a:gd name="connsiteX167" fmla="*/ 802265 w 1570173"/>
              <a:gd name="connsiteY167" fmla="*/ 304834 h 568368"/>
              <a:gd name="connsiteX168" fmla="*/ 783717 w 1570173"/>
              <a:gd name="connsiteY168" fmla="*/ 333745 h 568368"/>
              <a:gd name="connsiteX169" fmla="*/ 767111 w 1570173"/>
              <a:gd name="connsiteY169" fmla="*/ 354713 h 568368"/>
              <a:gd name="connsiteX170" fmla="*/ 755539 w 1570173"/>
              <a:gd name="connsiteY170" fmla="*/ 360838 h 568368"/>
              <a:gd name="connsiteX171" fmla="*/ 740312 w 1570173"/>
              <a:gd name="connsiteY171" fmla="*/ 349384 h 568368"/>
              <a:gd name="connsiteX172" fmla="*/ 736327 w 1570173"/>
              <a:gd name="connsiteY172" fmla="*/ 319026 h 568368"/>
              <a:gd name="connsiteX173" fmla="*/ 738741 w 1570173"/>
              <a:gd name="connsiteY173" fmla="*/ 299592 h 568368"/>
              <a:gd name="connsiteX174" fmla="*/ 724787 w 1570173"/>
              <a:gd name="connsiteY174" fmla="*/ 314643 h 568368"/>
              <a:gd name="connsiteX175" fmla="*/ 638842 w 1570173"/>
              <a:gd name="connsiteY175" fmla="*/ 375214 h 568368"/>
              <a:gd name="connsiteX176" fmla="*/ 619668 w 1570173"/>
              <a:gd name="connsiteY176" fmla="*/ 366444 h 568368"/>
              <a:gd name="connsiteX177" fmla="*/ 614000 w 1570173"/>
              <a:gd name="connsiteY177" fmla="*/ 342548 h 568368"/>
              <a:gd name="connsiteX178" fmla="*/ 629323 w 1570173"/>
              <a:gd name="connsiteY178" fmla="*/ 286419 h 568368"/>
              <a:gd name="connsiteX179" fmla="*/ 579476 w 1570173"/>
              <a:gd name="connsiteY179" fmla="*/ 347858 h 568368"/>
              <a:gd name="connsiteX180" fmla="*/ 544936 w 1570173"/>
              <a:gd name="connsiteY180" fmla="*/ 366875 h 568368"/>
              <a:gd name="connsiteX181" fmla="*/ 526517 w 1570173"/>
              <a:gd name="connsiteY181" fmla="*/ 355436 h 568368"/>
              <a:gd name="connsiteX182" fmla="*/ 509313 w 1570173"/>
              <a:gd name="connsiteY182" fmla="*/ 326759 h 568368"/>
              <a:gd name="connsiteX183" fmla="*/ 502044 w 1570173"/>
              <a:gd name="connsiteY183" fmla="*/ 290904 h 568368"/>
              <a:gd name="connsiteX184" fmla="*/ 504715 w 1570173"/>
              <a:gd name="connsiteY184" fmla="*/ 268084 h 568368"/>
              <a:gd name="connsiteX185" fmla="*/ 514778 w 1570173"/>
              <a:gd name="connsiteY185" fmla="*/ 249420 h 568368"/>
              <a:gd name="connsiteX186" fmla="*/ 540456 w 1570173"/>
              <a:gd name="connsiteY186" fmla="*/ 223543 h 568368"/>
              <a:gd name="connsiteX187" fmla="*/ 618922 w 1570173"/>
              <a:gd name="connsiteY187" fmla="*/ 168905 h 568368"/>
              <a:gd name="connsiteX188" fmla="*/ 680542 w 1570173"/>
              <a:gd name="connsiteY188" fmla="*/ 150372 h 568368"/>
              <a:gd name="connsiteX189" fmla="*/ 694616 w 1570173"/>
              <a:gd name="connsiteY189" fmla="*/ 156347 h 568368"/>
              <a:gd name="connsiteX190" fmla="*/ 704016 w 1570173"/>
              <a:gd name="connsiteY190" fmla="*/ 169464 h 568368"/>
              <a:gd name="connsiteX191" fmla="*/ 707275 w 1570173"/>
              <a:gd name="connsiteY191" fmla="*/ 180608 h 568368"/>
              <a:gd name="connsiteX192" fmla="*/ 701900 w 1570173"/>
              <a:gd name="connsiteY192" fmla="*/ 191736 h 568368"/>
              <a:gd name="connsiteX193" fmla="*/ 690322 w 1570173"/>
              <a:gd name="connsiteY193" fmla="*/ 196501 h 568368"/>
              <a:gd name="connsiteX194" fmla="*/ 694717 w 1570173"/>
              <a:gd name="connsiteY194" fmla="*/ 202341 h 568368"/>
              <a:gd name="connsiteX195" fmla="*/ 699562 w 1570173"/>
              <a:gd name="connsiteY195" fmla="*/ 213904 h 568368"/>
              <a:gd name="connsiteX196" fmla="*/ 701354 w 1570173"/>
              <a:gd name="connsiteY196" fmla="*/ 222570 h 568368"/>
              <a:gd name="connsiteX197" fmla="*/ 687904 w 1570173"/>
              <a:gd name="connsiteY197" fmla="*/ 248946 h 568368"/>
              <a:gd name="connsiteX198" fmla="*/ 669609 w 1570173"/>
              <a:gd name="connsiteY198" fmla="*/ 274807 h 568368"/>
              <a:gd name="connsiteX199" fmla="*/ 664764 w 1570173"/>
              <a:gd name="connsiteY199" fmla="*/ 293044 h 568368"/>
              <a:gd name="connsiteX200" fmla="*/ 677296 w 1570173"/>
              <a:gd name="connsiteY200" fmla="*/ 307458 h 568368"/>
              <a:gd name="connsiteX201" fmla="*/ 741978 w 1570173"/>
              <a:gd name="connsiteY201" fmla="*/ 272215 h 568368"/>
              <a:gd name="connsiteX202" fmla="*/ 741978 w 1570173"/>
              <a:gd name="connsiteY202" fmla="*/ 273528 h 568368"/>
              <a:gd name="connsiteX203" fmla="*/ 742289 w 1570173"/>
              <a:gd name="connsiteY203" fmla="*/ 271025 h 568368"/>
              <a:gd name="connsiteX204" fmla="*/ 759368 w 1570173"/>
              <a:gd name="connsiteY204" fmla="*/ 226163 h 568368"/>
              <a:gd name="connsiteX205" fmla="*/ 787750 w 1570173"/>
              <a:gd name="connsiteY205" fmla="*/ 179576 h 568368"/>
              <a:gd name="connsiteX206" fmla="*/ 826189 w 1570173"/>
              <a:gd name="connsiteY206" fmla="*/ 127871 h 568368"/>
              <a:gd name="connsiteX207" fmla="*/ 876924 w 1570173"/>
              <a:gd name="connsiteY207" fmla="*/ 67029 h 568368"/>
              <a:gd name="connsiteX208" fmla="*/ 915299 w 1570173"/>
              <a:gd name="connsiteY208" fmla="*/ 30321 h 568368"/>
              <a:gd name="connsiteX209" fmla="*/ 944324 w 1570173"/>
              <a:gd name="connsiteY209" fmla="*/ 17561 h 568368"/>
              <a:gd name="connsiteX210" fmla="*/ 190516 w 1570173"/>
              <a:gd name="connsiteY210" fmla="*/ 0 h 568368"/>
              <a:gd name="connsiteX211" fmla="*/ 208925 w 1570173"/>
              <a:gd name="connsiteY211" fmla="*/ 11657 h 568368"/>
              <a:gd name="connsiteX212" fmla="*/ 221674 w 1570173"/>
              <a:gd name="connsiteY212" fmla="*/ 37421 h 568368"/>
              <a:gd name="connsiteX213" fmla="*/ 226656 w 1570173"/>
              <a:gd name="connsiteY213" fmla="*/ 56068 h 568368"/>
              <a:gd name="connsiteX214" fmla="*/ 219408 w 1570173"/>
              <a:gd name="connsiteY214" fmla="*/ 89976 h 568368"/>
              <a:gd name="connsiteX215" fmla="*/ 200165 w 1570173"/>
              <a:gd name="connsiteY215" fmla="*/ 134242 h 568368"/>
              <a:gd name="connsiteX216" fmla="*/ 189570 w 1570173"/>
              <a:gd name="connsiteY216" fmla="*/ 154965 h 568368"/>
              <a:gd name="connsiteX217" fmla="*/ 215455 w 1570173"/>
              <a:gd name="connsiteY217" fmla="*/ 126336 h 568368"/>
              <a:gd name="connsiteX218" fmla="*/ 248299 w 1570173"/>
              <a:gd name="connsiteY218" fmla="*/ 95792 h 568368"/>
              <a:gd name="connsiteX219" fmla="*/ 278267 w 1570173"/>
              <a:gd name="connsiteY219" fmla="*/ 58516 h 568368"/>
              <a:gd name="connsiteX220" fmla="*/ 320216 w 1570173"/>
              <a:gd name="connsiteY220" fmla="*/ 27571 h 568368"/>
              <a:gd name="connsiteX221" fmla="*/ 348272 w 1570173"/>
              <a:gd name="connsiteY221" fmla="*/ 15353 h 568368"/>
              <a:gd name="connsiteX222" fmla="*/ 369484 w 1570173"/>
              <a:gd name="connsiteY222" fmla="*/ 27622 h 568368"/>
              <a:gd name="connsiteX223" fmla="*/ 378250 w 1570173"/>
              <a:gd name="connsiteY223" fmla="*/ 53392 h 568368"/>
              <a:gd name="connsiteX224" fmla="*/ 367810 w 1570173"/>
              <a:gd name="connsiteY224" fmla="*/ 84856 h 568368"/>
              <a:gd name="connsiteX225" fmla="*/ 336935 w 1570173"/>
              <a:gd name="connsiteY225" fmla="*/ 143180 h 568368"/>
              <a:gd name="connsiteX226" fmla="*/ 286188 w 1570173"/>
              <a:gd name="connsiteY226" fmla="*/ 223024 h 568368"/>
              <a:gd name="connsiteX227" fmla="*/ 341532 w 1570173"/>
              <a:gd name="connsiteY227" fmla="*/ 157695 h 568368"/>
              <a:gd name="connsiteX228" fmla="*/ 389037 w 1570173"/>
              <a:gd name="connsiteY228" fmla="*/ 107996 h 568368"/>
              <a:gd name="connsiteX229" fmla="*/ 414891 w 1570173"/>
              <a:gd name="connsiteY229" fmla="*/ 87495 h 568368"/>
              <a:gd name="connsiteX230" fmla="*/ 446012 w 1570173"/>
              <a:gd name="connsiteY230" fmla="*/ 58951 h 568368"/>
              <a:gd name="connsiteX231" fmla="*/ 469964 w 1570173"/>
              <a:gd name="connsiteY231" fmla="*/ 38000 h 568368"/>
              <a:gd name="connsiteX232" fmla="*/ 486444 w 1570173"/>
              <a:gd name="connsiteY232" fmla="*/ 25738 h 568368"/>
              <a:gd name="connsiteX233" fmla="*/ 501362 w 1570173"/>
              <a:gd name="connsiteY233" fmla="*/ 21013 h 568368"/>
              <a:gd name="connsiteX234" fmla="*/ 523432 w 1570173"/>
              <a:gd name="connsiteY234" fmla="*/ 39153 h 568368"/>
              <a:gd name="connsiteX235" fmla="*/ 535375 w 1570173"/>
              <a:gd name="connsiteY235" fmla="*/ 63369 h 568368"/>
              <a:gd name="connsiteX236" fmla="*/ 528464 w 1570173"/>
              <a:gd name="connsiteY236" fmla="*/ 79400 h 568368"/>
              <a:gd name="connsiteX237" fmla="*/ 501199 w 1570173"/>
              <a:gd name="connsiteY237" fmla="*/ 109666 h 568368"/>
              <a:gd name="connsiteX238" fmla="*/ 438398 w 1570173"/>
              <a:gd name="connsiteY238" fmla="*/ 188081 h 568368"/>
              <a:gd name="connsiteX239" fmla="*/ 398144 w 1570173"/>
              <a:gd name="connsiteY239" fmla="*/ 259820 h 568368"/>
              <a:gd name="connsiteX240" fmla="*/ 384711 w 1570173"/>
              <a:gd name="connsiteY240" fmla="*/ 309988 h 568368"/>
              <a:gd name="connsiteX241" fmla="*/ 387625 w 1570173"/>
              <a:gd name="connsiteY241" fmla="*/ 323556 h 568368"/>
              <a:gd name="connsiteX242" fmla="*/ 397244 w 1570173"/>
              <a:gd name="connsiteY242" fmla="*/ 327087 h 568368"/>
              <a:gd name="connsiteX243" fmla="*/ 411309 w 1570173"/>
              <a:gd name="connsiteY243" fmla="*/ 324248 h 568368"/>
              <a:gd name="connsiteX244" fmla="*/ 426701 w 1570173"/>
              <a:gd name="connsiteY244" fmla="*/ 315577 h 568368"/>
              <a:gd name="connsiteX245" fmla="*/ 443918 w 1570173"/>
              <a:gd name="connsiteY245" fmla="*/ 304196 h 568368"/>
              <a:gd name="connsiteX246" fmla="*/ 466397 w 1570173"/>
              <a:gd name="connsiteY246" fmla="*/ 289627 h 568368"/>
              <a:gd name="connsiteX247" fmla="*/ 483108 w 1570173"/>
              <a:gd name="connsiteY247" fmla="*/ 277707 h 568368"/>
              <a:gd name="connsiteX248" fmla="*/ 500668 w 1570173"/>
              <a:gd name="connsiteY248" fmla="*/ 270620 h 568368"/>
              <a:gd name="connsiteX249" fmla="*/ 500668 w 1570173"/>
              <a:gd name="connsiteY249" fmla="*/ 296924 h 568368"/>
              <a:gd name="connsiteX250" fmla="*/ 454892 w 1570173"/>
              <a:gd name="connsiteY250" fmla="*/ 337621 h 568368"/>
              <a:gd name="connsiteX251" fmla="*/ 418936 w 1570173"/>
              <a:gd name="connsiteY251" fmla="*/ 364165 h 568368"/>
              <a:gd name="connsiteX252" fmla="*/ 388441 w 1570173"/>
              <a:gd name="connsiteY252" fmla="*/ 381300 h 568368"/>
              <a:gd name="connsiteX253" fmla="*/ 366292 w 1570173"/>
              <a:gd name="connsiteY253" fmla="*/ 386632 h 568368"/>
              <a:gd name="connsiteX254" fmla="*/ 329670 w 1570173"/>
              <a:gd name="connsiteY254" fmla="*/ 370153 h 568368"/>
              <a:gd name="connsiteX255" fmla="*/ 315562 w 1570173"/>
              <a:gd name="connsiteY255" fmla="*/ 328197 h 568368"/>
              <a:gd name="connsiteX256" fmla="*/ 326710 w 1570173"/>
              <a:gd name="connsiteY256" fmla="*/ 273143 h 568368"/>
              <a:gd name="connsiteX257" fmla="*/ 358577 w 1570173"/>
              <a:gd name="connsiteY257" fmla="*/ 217360 h 568368"/>
              <a:gd name="connsiteX258" fmla="*/ 409399 w 1570173"/>
              <a:gd name="connsiteY258" fmla="*/ 153922 h 568368"/>
              <a:gd name="connsiteX259" fmla="*/ 425384 w 1570173"/>
              <a:gd name="connsiteY259" fmla="*/ 135389 h 568368"/>
              <a:gd name="connsiteX260" fmla="*/ 429232 w 1570173"/>
              <a:gd name="connsiteY260" fmla="*/ 130664 h 568368"/>
              <a:gd name="connsiteX261" fmla="*/ 429025 w 1570173"/>
              <a:gd name="connsiteY261" fmla="*/ 130762 h 568368"/>
              <a:gd name="connsiteX262" fmla="*/ 403480 w 1570173"/>
              <a:gd name="connsiteY262" fmla="*/ 151238 h 568368"/>
              <a:gd name="connsiteX263" fmla="*/ 337062 w 1570173"/>
              <a:gd name="connsiteY263" fmla="*/ 216498 h 568368"/>
              <a:gd name="connsiteX264" fmla="*/ 248355 w 1570173"/>
              <a:gd name="connsiteY264" fmla="*/ 320244 h 568368"/>
              <a:gd name="connsiteX265" fmla="*/ 230933 w 1570173"/>
              <a:gd name="connsiteY265" fmla="*/ 342588 h 568368"/>
              <a:gd name="connsiteX266" fmla="*/ 209514 w 1570173"/>
              <a:gd name="connsiteY266" fmla="*/ 368052 h 568368"/>
              <a:gd name="connsiteX267" fmla="*/ 195966 w 1570173"/>
              <a:gd name="connsiteY267" fmla="*/ 374558 h 568368"/>
              <a:gd name="connsiteX268" fmla="*/ 178232 w 1570173"/>
              <a:gd name="connsiteY268" fmla="*/ 357217 h 568368"/>
              <a:gd name="connsiteX269" fmla="*/ 171943 w 1570173"/>
              <a:gd name="connsiteY269" fmla="*/ 321491 h 568368"/>
              <a:gd name="connsiteX270" fmla="*/ 179199 w 1570173"/>
              <a:gd name="connsiteY270" fmla="*/ 296755 h 568368"/>
              <a:gd name="connsiteX271" fmla="*/ 209293 w 1570173"/>
              <a:gd name="connsiteY271" fmla="*/ 252840 h 568368"/>
              <a:gd name="connsiteX272" fmla="*/ 247234 w 1570173"/>
              <a:gd name="connsiteY272" fmla="*/ 200157 h 568368"/>
              <a:gd name="connsiteX273" fmla="*/ 279753 w 1570173"/>
              <a:gd name="connsiteY273" fmla="*/ 156019 h 568368"/>
              <a:gd name="connsiteX274" fmla="*/ 298727 w 1570173"/>
              <a:gd name="connsiteY274" fmla="*/ 114875 h 568368"/>
              <a:gd name="connsiteX275" fmla="*/ 304530 w 1570173"/>
              <a:gd name="connsiteY275" fmla="*/ 94342 h 568368"/>
              <a:gd name="connsiteX276" fmla="*/ 305178 w 1570173"/>
              <a:gd name="connsiteY276" fmla="*/ 91496 h 568368"/>
              <a:gd name="connsiteX277" fmla="*/ 270073 w 1570173"/>
              <a:gd name="connsiteY277" fmla="*/ 117911 h 568368"/>
              <a:gd name="connsiteX278" fmla="*/ 201293 w 1570173"/>
              <a:gd name="connsiteY278" fmla="*/ 197961 h 568368"/>
              <a:gd name="connsiteX279" fmla="*/ 115823 w 1570173"/>
              <a:gd name="connsiteY279" fmla="*/ 320492 h 568368"/>
              <a:gd name="connsiteX280" fmla="*/ 93011 w 1570173"/>
              <a:gd name="connsiteY280" fmla="*/ 355736 h 568368"/>
              <a:gd name="connsiteX281" fmla="*/ 75473 w 1570173"/>
              <a:gd name="connsiteY281" fmla="*/ 365164 h 568368"/>
              <a:gd name="connsiteX282" fmla="*/ 53221 w 1570173"/>
              <a:gd name="connsiteY282" fmla="*/ 343060 h 568368"/>
              <a:gd name="connsiteX283" fmla="*/ 44157 w 1570173"/>
              <a:gd name="connsiteY283" fmla="*/ 307291 h 568368"/>
              <a:gd name="connsiteX284" fmla="*/ 48415 w 1570173"/>
              <a:gd name="connsiteY284" fmla="*/ 295166 h 568368"/>
              <a:gd name="connsiteX285" fmla="*/ 107075 w 1570173"/>
              <a:gd name="connsiteY285" fmla="*/ 214402 h 568368"/>
              <a:gd name="connsiteX286" fmla="*/ 147126 w 1570173"/>
              <a:gd name="connsiteY286" fmla="*/ 152544 h 568368"/>
              <a:gd name="connsiteX287" fmla="*/ 172363 w 1570173"/>
              <a:gd name="connsiteY287" fmla="*/ 104701 h 568368"/>
              <a:gd name="connsiteX288" fmla="*/ 180282 w 1570173"/>
              <a:gd name="connsiteY288" fmla="*/ 76048 h 568368"/>
              <a:gd name="connsiteX289" fmla="*/ 175274 w 1570173"/>
              <a:gd name="connsiteY289" fmla="*/ 69972 h 568368"/>
              <a:gd name="connsiteX290" fmla="*/ 148038 w 1570173"/>
              <a:gd name="connsiteY290" fmla="*/ 80721 h 568368"/>
              <a:gd name="connsiteX291" fmla="*/ 96531 w 1570173"/>
              <a:gd name="connsiteY291" fmla="*/ 110374 h 568368"/>
              <a:gd name="connsiteX292" fmla="*/ 45242 w 1570173"/>
              <a:gd name="connsiteY292" fmla="*/ 139825 h 568368"/>
              <a:gd name="connsiteX293" fmla="*/ 14367 w 1570173"/>
              <a:gd name="connsiteY293" fmla="*/ 150372 h 568368"/>
              <a:gd name="connsiteX294" fmla="*/ 0 w 1570173"/>
              <a:gd name="connsiteY294" fmla="*/ 134932 h 568368"/>
              <a:gd name="connsiteX295" fmla="*/ 3884 w 1570173"/>
              <a:gd name="connsiteY295" fmla="*/ 107880 h 568368"/>
              <a:gd name="connsiteX296" fmla="*/ 12121 w 1570173"/>
              <a:gd name="connsiteY296" fmla="*/ 77968 h 568368"/>
              <a:gd name="connsiteX297" fmla="*/ 42944 w 1570173"/>
              <a:gd name="connsiteY297" fmla="*/ 47304 h 568368"/>
              <a:gd name="connsiteX298" fmla="*/ 71709 w 1570173"/>
              <a:gd name="connsiteY298" fmla="*/ 28555 h 568368"/>
              <a:gd name="connsiteX299" fmla="*/ 79624 w 1570173"/>
              <a:gd name="connsiteY299" fmla="*/ 35929 h 568368"/>
              <a:gd name="connsiteX300" fmla="*/ 75859 w 1570173"/>
              <a:gd name="connsiteY300" fmla="*/ 43004 h 568368"/>
              <a:gd name="connsiteX301" fmla="*/ 60017 w 1570173"/>
              <a:gd name="connsiteY301" fmla="*/ 56951 h 568368"/>
              <a:gd name="connsiteX302" fmla="*/ 59805 w 1570173"/>
              <a:gd name="connsiteY302" fmla="*/ 57142 h 568368"/>
              <a:gd name="connsiteX303" fmla="*/ 94947 w 1570173"/>
              <a:gd name="connsiteY303" fmla="*/ 34885 h 568368"/>
              <a:gd name="connsiteX304" fmla="*/ 134883 w 1570173"/>
              <a:gd name="connsiteY304" fmla="*/ 15786 h 568368"/>
              <a:gd name="connsiteX305" fmla="*/ 190516 w 1570173"/>
              <a:gd name="connsiteY305" fmla="*/ 0 h 568368"/>
              <a:gd name="connsiteX0" fmla="*/ 1487599 w 1570173"/>
              <a:gd name="connsiteY0" fmla="*/ 230772 h 568223"/>
              <a:gd name="connsiteX1" fmla="*/ 1453134 w 1570173"/>
              <a:gd name="connsiteY1" fmla="*/ 252091 h 568223"/>
              <a:gd name="connsiteX2" fmla="*/ 1405386 w 1570173"/>
              <a:gd name="connsiteY2" fmla="*/ 301876 h 568223"/>
              <a:gd name="connsiteX3" fmla="*/ 1427145 w 1570173"/>
              <a:gd name="connsiteY3" fmla="*/ 300515 h 568223"/>
              <a:gd name="connsiteX4" fmla="*/ 1443738 w 1570173"/>
              <a:gd name="connsiteY4" fmla="*/ 307527 h 568223"/>
              <a:gd name="connsiteX5" fmla="*/ 1479601 w 1570173"/>
              <a:gd name="connsiteY5" fmla="*/ 262793 h 568223"/>
              <a:gd name="connsiteX6" fmla="*/ 1492067 w 1570173"/>
              <a:gd name="connsiteY6" fmla="*/ 235239 h 568223"/>
              <a:gd name="connsiteX7" fmla="*/ 1487599 w 1570173"/>
              <a:gd name="connsiteY7" fmla="*/ 230772 h 568223"/>
              <a:gd name="connsiteX8" fmla="*/ 901088 w 1570173"/>
              <a:gd name="connsiteY8" fmla="*/ 217005 h 568223"/>
              <a:gd name="connsiteX9" fmla="*/ 898198 w 1570173"/>
              <a:gd name="connsiteY9" fmla="*/ 217680 h 568223"/>
              <a:gd name="connsiteX10" fmla="*/ 871288 w 1570173"/>
              <a:gd name="connsiteY10" fmla="*/ 235336 h 568223"/>
              <a:gd name="connsiteX11" fmla="*/ 825362 w 1570173"/>
              <a:gd name="connsiteY11" fmla="*/ 275546 h 568223"/>
              <a:gd name="connsiteX12" fmla="*/ 844913 w 1570173"/>
              <a:gd name="connsiteY12" fmla="*/ 285515 h 568223"/>
              <a:gd name="connsiteX13" fmla="*/ 866552 w 1570173"/>
              <a:gd name="connsiteY13" fmla="*/ 266152 h 568223"/>
              <a:gd name="connsiteX14" fmla="*/ 891375 w 1570173"/>
              <a:gd name="connsiteY14" fmla="*/ 238148 h 568223"/>
              <a:gd name="connsiteX15" fmla="*/ 898981 w 1570173"/>
              <a:gd name="connsiteY15" fmla="*/ 225270 h 568223"/>
              <a:gd name="connsiteX16" fmla="*/ 901088 w 1570173"/>
              <a:gd name="connsiteY16" fmla="*/ 217005 h 568223"/>
              <a:gd name="connsiteX17" fmla="*/ 665081 w 1570173"/>
              <a:gd name="connsiteY17" fmla="*/ 204978 h 568223"/>
              <a:gd name="connsiteX18" fmla="*/ 575395 w 1570173"/>
              <a:gd name="connsiteY18" fmla="*/ 257517 h 568223"/>
              <a:gd name="connsiteX19" fmla="*/ 547046 w 1570173"/>
              <a:gd name="connsiteY19" fmla="*/ 299775 h 568223"/>
              <a:gd name="connsiteX20" fmla="*/ 548859 w 1570173"/>
              <a:gd name="connsiteY20" fmla="*/ 310533 h 568223"/>
              <a:gd name="connsiteX21" fmla="*/ 552302 w 1570173"/>
              <a:gd name="connsiteY21" fmla="*/ 313915 h 568223"/>
              <a:gd name="connsiteX22" fmla="*/ 559951 w 1570173"/>
              <a:gd name="connsiteY22" fmla="*/ 310923 h 568223"/>
              <a:gd name="connsiteX23" fmla="*/ 610357 w 1570173"/>
              <a:gd name="connsiteY23" fmla="*/ 268420 h 568223"/>
              <a:gd name="connsiteX24" fmla="*/ 665081 w 1570173"/>
              <a:gd name="connsiteY24" fmla="*/ 204978 h 568223"/>
              <a:gd name="connsiteX25" fmla="*/ 1073045 w 1570173"/>
              <a:gd name="connsiteY25" fmla="*/ 199764 h 568223"/>
              <a:gd name="connsiteX26" fmla="*/ 1059818 w 1570173"/>
              <a:gd name="connsiteY26" fmla="*/ 205432 h 568223"/>
              <a:gd name="connsiteX27" fmla="*/ 1039264 w 1570173"/>
              <a:gd name="connsiteY27" fmla="*/ 220542 h 568223"/>
              <a:gd name="connsiteX28" fmla="*/ 1020296 w 1570173"/>
              <a:gd name="connsiteY28" fmla="*/ 242700 h 568223"/>
              <a:gd name="connsiteX29" fmla="*/ 1009487 w 1570173"/>
              <a:gd name="connsiteY29" fmla="*/ 263798 h 568223"/>
              <a:gd name="connsiteX30" fmla="*/ 1041626 w 1570173"/>
              <a:gd name="connsiteY30" fmla="*/ 241660 h 568223"/>
              <a:gd name="connsiteX31" fmla="*/ 1065688 w 1570173"/>
              <a:gd name="connsiteY31" fmla="*/ 216501 h 568223"/>
              <a:gd name="connsiteX32" fmla="*/ 1073199 w 1570173"/>
              <a:gd name="connsiteY32" fmla="*/ 200459 h 568223"/>
              <a:gd name="connsiteX33" fmla="*/ 1073045 w 1570173"/>
              <a:gd name="connsiteY33" fmla="*/ 199764 h 568223"/>
              <a:gd name="connsiteX34" fmla="*/ 944324 w 1570173"/>
              <a:gd name="connsiteY34" fmla="*/ 17561 h 568223"/>
              <a:gd name="connsiteX35" fmla="*/ 963000 w 1570173"/>
              <a:gd name="connsiteY35" fmla="*/ 34617 h 568223"/>
              <a:gd name="connsiteX36" fmla="*/ 914933 w 1570173"/>
              <a:gd name="connsiteY36" fmla="*/ 108721 h 568223"/>
              <a:gd name="connsiteX37" fmla="*/ 776664 w 1570173"/>
              <a:gd name="connsiteY37" fmla="*/ 276751 h 568223"/>
              <a:gd name="connsiteX38" fmla="*/ 776664 w 1570173"/>
              <a:gd name="connsiteY38" fmla="*/ 292512 h 568223"/>
              <a:gd name="connsiteX39" fmla="*/ 866303 w 1570173"/>
              <a:gd name="connsiteY39" fmla="*/ 196062 h 568223"/>
              <a:gd name="connsiteX40" fmla="*/ 926848 w 1570173"/>
              <a:gd name="connsiteY40" fmla="*/ 163543 h 568223"/>
              <a:gd name="connsiteX41" fmla="*/ 944489 w 1570173"/>
              <a:gd name="connsiteY41" fmla="*/ 175580 h 568223"/>
              <a:gd name="connsiteX42" fmla="*/ 950086 w 1570173"/>
              <a:gd name="connsiteY42" fmla="*/ 201612 h 568223"/>
              <a:gd name="connsiteX43" fmla="*/ 926517 w 1570173"/>
              <a:gd name="connsiteY43" fmla="*/ 253706 h 568223"/>
              <a:gd name="connsiteX44" fmla="*/ 858153 w 1570173"/>
              <a:gd name="connsiteY44" fmla="*/ 303707 h 568223"/>
              <a:gd name="connsiteX45" fmla="*/ 869978 w 1570173"/>
              <a:gd name="connsiteY45" fmla="*/ 315251 h 568223"/>
              <a:gd name="connsiteX46" fmla="*/ 882232 w 1570173"/>
              <a:gd name="connsiteY46" fmla="*/ 319708 h 568223"/>
              <a:gd name="connsiteX47" fmla="*/ 897963 w 1570173"/>
              <a:gd name="connsiteY47" fmla="*/ 314503 h 568223"/>
              <a:gd name="connsiteX48" fmla="*/ 916159 w 1570173"/>
              <a:gd name="connsiteY48" fmla="*/ 301364 h 568223"/>
              <a:gd name="connsiteX49" fmla="*/ 930966 w 1570173"/>
              <a:gd name="connsiteY49" fmla="*/ 290004 h 568223"/>
              <a:gd name="connsiteX50" fmla="*/ 953363 w 1570173"/>
              <a:gd name="connsiteY50" fmla="*/ 274226 h 568223"/>
              <a:gd name="connsiteX51" fmla="*/ 953708 w 1570173"/>
              <a:gd name="connsiteY51" fmla="*/ 271390 h 568223"/>
              <a:gd name="connsiteX52" fmla="*/ 964028 w 1570173"/>
              <a:gd name="connsiteY52" fmla="*/ 245949 h 568223"/>
              <a:gd name="connsiteX53" fmla="*/ 1008351 w 1570173"/>
              <a:gd name="connsiteY53" fmla="*/ 195764 h 568223"/>
              <a:gd name="connsiteX54" fmla="*/ 1050523 w 1570173"/>
              <a:gd name="connsiteY54" fmla="*/ 168455 h 568223"/>
              <a:gd name="connsiteX55" fmla="*/ 1088579 w 1570173"/>
              <a:gd name="connsiteY55" fmla="*/ 159153 h 568223"/>
              <a:gd name="connsiteX56" fmla="*/ 1112482 w 1570173"/>
              <a:gd name="connsiteY56" fmla="*/ 166418 h 568223"/>
              <a:gd name="connsiteX57" fmla="*/ 1121769 w 1570173"/>
              <a:gd name="connsiteY57" fmla="*/ 187772 h 568223"/>
              <a:gd name="connsiteX58" fmla="*/ 1108336 w 1570173"/>
              <a:gd name="connsiteY58" fmla="*/ 224392 h 568223"/>
              <a:gd name="connsiteX59" fmla="*/ 1068114 w 1570173"/>
              <a:gd name="connsiteY59" fmla="*/ 259374 h 568223"/>
              <a:gd name="connsiteX60" fmla="*/ 1006794 w 1570173"/>
              <a:gd name="connsiteY60" fmla="*/ 290445 h 568223"/>
              <a:gd name="connsiteX61" fmla="*/ 1006794 w 1570173"/>
              <a:gd name="connsiteY61" fmla="*/ 293481 h 568223"/>
              <a:gd name="connsiteX62" fmla="*/ 1013037 w 1570173"/>
              <a:gd name="connsiteY62" fmla="*/ 314490 h 568223"/>
              <a:gd name="connsiteX63" fmla="*/ 1029239 w 1570173"/>
              <a:gd name="connsiteY63" fmla="*/ 321599 h 568223"/>
              <a:gd name="connsiteX64" fmla="*/ 1054602 w 1570173"/>
              <a:gd name="connsiteY64" fmla="*/ 315780 h 568223"/>
              <a:gd name="connsiteX65" fmla="*/ 1081423 w 1570173"/>
              <a:gd name="connsiteY65" fmla="*/ 300039 h 568223"/>
              <a:gd name="connsiteX66" fmla="*/ 1098963 w 1570173"/>
              <a:gd name="connsiteY66" fmla="*/ 287956 h 568223"/>
              <a:gd name="connsiteX67" fmla="*/ 1112980 w 1570173"/>
              <a:gd name="connsiteY67" fmla="*/ 278940 h 568223"/>
              <a:gd name="connsiteX68" fmla="*/ 1113794 w 1570173"/>
              <a:gd name="connsiteY68" fmla="*/ 271079 h 568223"/>
              <a:gd name="connsiteX69" fmla="*/ 1121784 w 1570173"/>
              <a:gd name="connsiteY69" fmla="*/ 251223 h 568223"/>
              <a:gd name="connsiteX70" fmla="*/ 1137607 w 1570173"/>
              <a:gd name="connsiteY70" fmla="*/ 227532 h 568223"/>
              <a:gd name="connsiteX71" fmla="*/ 1163072 w 1570173"/>
              <a:gd name="connsiteY71" fmla="*/ 198126 h 568223"/>
              <a:gd name="connsiteX72" fmla="*/ 1174286 w 1570173"/>
              <a:gd name="connsiteY72" fmla="*/ 183752 h 568223"/>
              <a:gd name="connsiteX73" fmla="*/ 1186590 w 1570173"/>
              <a:gd name="connsiteY73" fmla="*/ 174024 h 568223"/>
              <a:gd name="connsiteX74" fmla="*/ 1205836 w 1570173"/>
              <a:gd name="connsiteY74" fmla="*/ 171226 h 568223"/>
              <a:gd name="connsiteX75" fmla="*/ 1225450 w 1570173"/>
              <a:gd name="connsiteY75" fmla="*/ 174251 h 568223"/>
              <a:gd name="connsiteX76" fmla="*/ 1235733 w 1570173"/>
              <a:gd name="connsiteY76" fmla="*/ 183712 h 568223"/>
              <a:gd name="connsiteX77" fmla="*/ 1227197 w 1570173"/>
              <a:gd name="connsiteY77" fmla="*/ 203685 h 568223"/>
              <a:gd name="connsiteX78" fmla="*/ 1200974 w 1570173"/>
              <a:gd name="connsiteY78" fmla="*/ 235636 h 568223"/>
              <a:gd name="connsiteX79" fmla="*/ 1160886 w 1570173"/>
              <a:gd name="connsiteY79" fmla="*/ 270929 h 568223"/>
              <a:gd name="connsiteX80" fmla="*/ 1156645 w 1570173"/>
              <a:gd name="connsiteY80" fmla="*/ 291916 h 568223"/>
              <a:gd name="connsiteX81" fmla="*/ 1159728 w 1570173"/>
              <a:gd name="connsiteY81" fmla="*/ 298000 h 568223"/>
              <a:gd name="connsiteX82" fmla="*/ 1167546 w 1570173"/>
              <a:gd name="connsiteY82" fmla="*/ 293344 h 568223"/>
              <a:gd name="connsiteX83" fmla="*/ 1191004 w 1570173"/>
              <a:gd name="connsiteY83" fmla="*/ 273857 h 568223"/>
              <a:gd name="connsiteX84" fmla="*/ 1224213 w 1570173"/>
              <a:gd name="connsiteY84" fmla="*/ 244822 h 568223"/>
              <a:gd name="connsiteX85" fmla="*/ 1248199 w 1570173"/>
              <a:gd name="connsiteY85" fmla="*/ 217945 h 568223"/>
              <a:gd name="connsiteX86" fmla="*/ 1280478 w 1570173"/>
              <a:gd name="connsiteY86" fmla="*/ 188900 h 568223"/>
              <a:gd name="connsiteX87" fmla="*/ 1298781 w 1570173"/>
              <a:gd name="connsiteY87" fmla="*/ 162570 h 568223"/>
              <a:gd name="connsiteX88" fmla="*/ 1315880 w 1570173"/>
              <a:gd name="connsiteY88" fmla="*/ 155311 h 568223"/>
              <a:gd name="connsiteX89" fmla="*/ 1329178 w 1570173"/>
              <a:gd name="connsiteY89" fmla="*/ 161470 h 568223"/>
              <a:gd name="connsiteX90" fmla="*/ 1332674 w 1570173"/>
              <a:gd name="connsiteY90" fmla="*/ 181221 h 568223"/>
              <a:gd name="connsiteX91" fmla="*/ 1331386 w 1570173"/>
              <a:gd name="connsiteY91" fmla="*/ 191800 h 568223"/>
              <a:gd name="connsiteX92" fmla="*/ 1326498 w 1570173"/>
              <a:gd name="connsiteY92" fmla="*/ 201880 h 568223"/>
              <a:gd name="connsiteX93" fmla="*/ 1312583 w 1570173"/>
              <a:gd name="connsiteY93" fmla="*/ 222685 h 568223"/>
              <a:gd name="connsiteX94" fmla="*/ 1288277 w 1570173"/>
              <a:gd name="connsiteY94" fmla="*/ 257753 h 568223"/>
              <a:gd name="connsiteX95" fmla="*/ 1275800 w 1570173"/>
              <a:gd name="connsiteY95" fmla="*/ 279943 h 568223"/>
              <a:gd name="connsiteX96" fmla="*/ 1270522 w 1570173"/>
              <a:gd name="connsiteY96" fmla="*/ 297305 h 568223"/>
              <a:gd name="connsiteX97" fmla="*/ 1275792 w 1570173"/>
              <a:gd name="connsiteY97" fmla="*/ 305791 h 568223"/>
              <a:gd name="connsiteX98" fmla="*/ 1294629 w 1570173"/>
              <a:gd name="connsiteY98" fmla="*/ 298808 h 568223"/>
              <a:gd name="connsiteX99" fmla="*/ 1311570 w 1570173"/>
              <a:gd name="connsiteY99" fmla="*/ 288389 h 568223"/>
              <a:gd name="connsiteX100" fmla="*/ 1333453 w 1570173"/>
              <a:gd name="connsiteY100" fmla="*/ 275049 h 568223"/>
              <a:gd name="connsiteX101" fmla="*/ 1366138 w 1570173"/>
              <a:gd name="connsiteY101" fmla="*/ 238082 h 568223"/>
              <a:gd name="connsiteX102" fmla="*/ 1396262 w 1570173"/>
              <a:gd name="connsiteY102" fmla="*/ 200560 h 568223"/>
              <a:gd name="connsiteX103" fmla="*/ 1439523 w 1570173"/>
              <a:gd name="connsiteY103" fmla="*/ 143090 h 568223"/>
              <a:gd name="connsiteX104" fmla="*/ 1468876 w 1570173"/>
              <a:gd name="connsiteY104" fmla="*/ 111949 h 568223"/>
              <a:gd name="connsiteX105" fmla="*/ 1502164 w 1570173"/>
              <a:gd name="connsiteY105" fmla="*/ 102352 h 568223"/>
              <a:gd name="connsiteX106" fmla="*/ 1517076 w 1570173"/>
              <a:gd name="connsiteY106" fmla="*/ 114841 h 568223"/>
              <a:gd name="connsiteX107" fmla="*/ 1509043 w 1570173"/>
              <a:gd name="connsiteY107" fmla="*/ 134094 h 568223"/>
              <a:gd name="connsiteX108" fmla="*/ 1490708 w 1570173"/>
              <a:gd name="connsiteY108" fmla="*/ 153000 h 568223"/>
              <a:gd name="connsiteX109" fmla="*/ 1459720 w 1570173"/>
              <a:gd name="connsiteY109" fmla="*/ 195003 h 568223"/>
              <a:gd name="connsiteX110" fmla="*/ 1427484 w 1570173"/>
              <a:gd name="connsiteY110" fmla="*/ 244547 h 568223"/>
              <a:gd name="connsiteX111" fmla="*/ 1451831 w 1570173"/>
              <a:gd name="connsiteY111" fmla="*/ 218929 h 568223"/>
              <a:gd name="connsiteX112" fmla="*/ 1482932 w 1570173"/>
              <a:gd name="connsiteY112" fmla="*/ 194598 h 568223"/>
              <a:gd name="connsiteX113" fmla="*/ 1507952 w 1570173"/>
              <a:gd name="connsiteY113" fmla="*/ 180005 h 568223"/>
              <a:gd name="connsiteX114" fmla="*/ 1533437 w 1570173"/>
              <a:gd name="connsiteY114" fmla="*/ 174519 h 568223"/>
              <a:gd name="connsiteX115" fmla="*/ 1547483 w 1570173"/>
              <a:gd name="connsiteY115" fmla="*/ 179043 h 568223"/>
              <a:gd name="connsiteX116" fmla="*/ 1551338 w 1570173"/>
              <a:gd name="connsiteY116" fmla="*/ 193200 h 568223"/>
              <a:gd name="connsiteX117" fmla="*/ 1540885 w 1570173"/>
              <a:gd name="connsiteY117" fmla="*/ 235284 h 568223"/>
              <a:gd name="connsiteX118" fmla="*/ 1511322 w 1570173"/>
              <a:gd name="connsiteY118" fmla="*/ 277332 h 568223"/>
              <a:gd name="connsiteX119" fmla="*/ 1466998 w 1570173"/>
              <a:gd name="connsiteY119" fmla="*/ 317508 h 568223"/>
              <a:gd name="connsiteX120" fmla="*/ 1480632 w 1570173"/>
              <a:gd name="connsiteY120" fmla="*/ 317483 h 568223"/>
              <a:gd name="connsiteX121" fmla="*/ 1570173 w 1570173"/>
              <a:gd name="connsiteY121" fmla="*/ 269848 h 568223"/>
              <a:gd name="connsiteX122" fmla="*/ 1570173 w 1570173"/>
              <a:gd name="connsiteY122" fmla="*/ 297061 h 568223"/>
              <a:gd name="connsiteX123" fmla="*/ 1527814 w 1570173"/>
              <a:gd name="connsiteY123" fmla="*/ 333593 h 568223"/>
              <a:gd name="connsiteX124" fmla="*/ 1490110 w 1570173"/>
              <a:gd name="connsiteY124" fmla="*/ 359972 h 568223"/>
              <a:gd name="connsiteX125" fmla="*/ 1455889 w 1570173"/>
              <a:gd name="connsiteY125" fmla="*/ 370168 h 568223"/>
              <a:gd name="connsiteX126" fmla="*/ 1443333 w 1570173"/>
              <a:gd name="connsiteY126" fmla="*/ 368869 h 568223"/>
              <a:gd name="connsiteX127" fmla="*/ 1431446 w 1570173"/>
              <a:gd name="connsiteY127" fmla="*/ 365722 h 568223"/>
              <a:gd name="connsiteX128" fmla="*/ 1418379 w 1570173"/>
              <a:gd name="connsiteY128" fmla="*/ 360808 h 568223"/>
              <a:gd name="connsiteX129" fmla="*/ 1407525 w 1570173"/>
              <a:gd name="connsiteY129" fmla="*/ 356443 h 568223"/>
              <a:gd name="connsiteX130" fmla="*/ 1398046 w 1570173"/>
              <a:gd name="connsiteY130" fmla="*/ 358596 h 568223"/>
              <a:gd name="connsiteX131" fmla="*/ 1378332 w 1570173"/>
              <a:gd name="connsiteY131" fmla="*/ 351063 h 568223"/>
              <a:gd name="connsiteX132" fmla="*/ 1361722 w 1570173"/>
              <a:gd name="connsiteY132" fmla="*/ 392317 h 568223"/>
              <a:gd name="connsiteX133" fmla="*/ 1343673 w 1570173"/>
              <a:gd name="connsiteY133" fmla="*/ 436123 h 568223"/>
              <a:gd name="connsiteX134" fmla="*/ 1268755 w 1570173"/>
              <a:gd name="connsiteY134" fmla="*/ 567994 h 568223"/>
              <a:gd name="connsiteX135" fmla="*/ 1282151 w 1570173"/>
              <a:gd name="connsiteY135" fmla="*/ 466597 h 568223"/>
              <a:gd name="connsiteX136" fmla="*/ 1300003 w 1570173"/>
              <a:gd name="connsiteY136" fmla="*/ 412190 h 568223"/>
              <a:gd name="connsiteX137" fmla="*/ 1318081 w 1570173"/>
              <a:gd name="connsiteY137" fmla="*/ 374633 h 568223"/>
              <a:gd name="connsiteX138" fmla="*/ 1340981 w 1570173"/>
              <a:gd name="connsiteY138" fmla="*/ 339458 h 568223"/>
              <a:gd name="connsiteX139" fmla="*/ 1358270 w 1570173"/>
              <a:gd name="connsiteY139" fmla="*/ 313499 h 568223"/>
              <a:gd name="connsiteX140" fmla="*/ 1423767 w 1570173"/>
              <a:gd name="connsiteY140" fmla="*/ 197085 h 568223"/>
              <a:gd name="connsiteX141" fmla="*/ 1351476 w 1570173"/>
              <a:gd name="connsiteY141" fmla="*/ 285659 h 568223"/>
              <a:gd name="connsiteX142" fmla="*/ 1339937 w 1570173"/>
              <a:gd name="connsiteY142" fmla="*/ 296291 h 568223"/>
              <a:gd name="connsiteX143" fmla="*/ 1339937 w 1570173"/>
              <a:gd name="connsiteY143" fmla="*/ 296962 h 568223"/>
              <a:gd name="connsiteX144" fmla="*/ 1291323 w 1570173"/>
              <a:gd name="connsiteY144" fmla="*/ 341064 h 568223"/>
              <a:gd name="connsiteX145" fmla="*/ 1264211 w 1570173"/>
              <a:gd name="connsiteY145" fmla="*/ 361556 h 568223"/>
              <a:gd name="connsiteX146" fmla="*/ 1240488 w 1570173"/>
              <a:gd name="connsiteY146" fmla="*/ 368881 h 568223"/>
              <a:gd name="connsiteX147" fmla="*/ 1212349 w 1570173"/>
              <a:gd name="connsiteY147" fmla="*/ 336511 h 568223"/>
              <a:gd name="connsiteX148" fmla="*/ 1219346 w 1570173"/>
              <a:gd name="connsiteY148" fmla="*/ 307210 h 568223"/>
              <a:gd name="connsiteX149" fmla="*/ 1240934 w 1570173"/>
              <a:gd name="connsiteY149" fmla="*/ 264313 h 568223"/>
              <a:gd name="connsiteX150" fmla="*/ 1190824 w 1570173"/>
              <a:gd name="connsiteY150" fmla="*/ 336485 h 568223"/>
              <a:gd name="connsiteX151" fmla="*/ 1153957 w 1570173"/>
              <a:gd name="connsiteY151" fmla="*/ 359466 h 568223"/>
              <a:gd name="connsiteX152" fmla="*/ 1131593 w 1570173"/>
              <a:gd name="connsiteY152" fmla="*/ 349755 h 568223"/>
              <a:gd name="connsiteX153" fmla="*/ 1116688 w 1570173"/>
              <a:gd name="connsiteY153" fmla="*/ 324613 h 568223"/>
              <a:gd name="connsiteX154" fmla="*/ 1114036 w 1570173"/>
              <a:gd name="connsiteY154" fmla="*/ 307383 h 568223"/>
              <a:gd name="connsiteX155" fmla="*/ 1108703 w 1570173"/>
              <a:gd name="connsiteY155" fmla="*/ 313528 h 568223"/>
              <a:gd name="connsiteX156" fmla="*/ 1064699 w 1570173"/>
              <a:gd name="connsiteY156" fmla="*/ 354265 h 568223"/>
              <a:gd name="connsiteX157" fmla="*/ 1007652 w 1570173"/>
              <a:gd name="connsiteY157" fmla="*/ 374558 h 568223"/>
              <a:gd name="connsiteX158" fmla="*/ 965572 w 1570173"/>
              <a:gd name="connsiteY158" fmla="*/ 354244 h 568223"/>
              <a:gd name="connsiteX159" fmla="*/ 954094 w 1570173"/>
              <a:gd name="connsiteY159" fmla="*/ 330444 h 568223"/>
              <a:gd name="connsiteX160" fmla="*/ 950817 w 1570173"/>
              <a:gd name="connsiteY160" fmla="*/ 304094 h 568223"/>
              <a:gd name="connsiteX161" fmla="*/ 941622 w 1570173"/>
              <a:gd name="connsiteY161" fmla="*/ 314636 h 568223"/>
              <a:gd name="connsiteX162" fmla="*/ 903729 w 1570173"/>
              <a:gd name="connsiteY162" fmla="*/ 353356 h 568223"/>
              <a:gd name="connsiteX163" fmla="*/ 866359 w 1570173"/>
              <a:gd name="connsiteY163" fmla="*/ 372406 h 568223"/>
              <a:gd name="connsiteX164" fmla="*/ 839545 w 1570173"/>
              <a:gd name="connsiteY164" fmla="*/ 363743 h 568223"/>
              <a:gd name="connsiteX165" fmla="*/ 818997 w 1570173"/>
              <a:gd name="connsiteY165" fmla="*/ 340869 h 568223"/>
              <a:gd name="connsiteX166" fmla="*/ 802265 w 1570173"/>
              <a:gd name="connsiteY166" fmla="*/ 304834 h 568223"/>
              <a:gd name="connsiteX167" fmla="*/ 783717 w 1570173"/>
              <a:gd name="connsiteY167" fmla="*/ 333745 h 568223"/>
              <a:gd name="connsiteX168" fmla="*/ 767111 w 1570173"/>
              <a:gd name="connsiteY168" fmla="*/ 354713 h 568223"/>
              <a:gd name="connsiteX169" fmla="*/ 755539 w 1570173"/>
              <a:gd name="connsiteY169" fmla="*/ 360838 h 568223"/>
              <a:gd name="connsiteX170" fmla="*/ 740312 w 1570173"/>
              <a:gd name="connsiteY170" fmla="*/ 349384 h 568223"/>
              <a:gd name="connsiteX171" fmla="*/ 736327 w 1570173"/>
              <a:gd name="connsiteY171" fmla="*/ 319026 h 568223"/>
              <a:gd name="connsiteX172" fmla="*/ 738741 w 1570173"/>
              <a:gd name="connsiteY172" fmla="*/ 299592 h 568223"/>
              <a:gd name="connsiteX173" fmla="*/ 724787 w 1570173"/>
              <a:gd name="connsiteY173" fmla="*/ 314643 h 568223"/>
              <a:gd name="connsiteX174" fmla="*/ 638842 w 1570173"/>
              <a:gd name="connsiteY174" fmla="*/ 375214 h 568223"/>
              <a:gd name="connsiteX175" fmla="*/ 619668 w 1570173"/>
              <a:gd name="connsiteY175" fmla="*/ 366444 h 568223"/>
              <a:gd name="connsiteX176" fmla="*/ 614000 w 1570173"/>
              <a:gd name="connsiteY176" fmla="*/ 342548 h 568223"/>
              <a:gd name="connsiteX177" fmla="*/ 629323 w 1570173"/>
              <a:gd name="connsiteY177" fmla="*/ 286419 h 568223"/>
              <a:gd name="connsiteX178" fmla="*/ 579476 w 1570173"/>
              <a:gd name="connsiteY178" fmla="*/ 347858 h 568223"/>
              <a:gd name="connsiteX179" fmla="*/ 544936 w 1570173"/>
              <a:gd name="connsiteY179" fmla="*/ 366875 h 568223"/>
              <a:gd name="connsiteX180" fmla="*/ 526517 w 1570173"/>
              <a:gd name="connsiteY180" fmla="*/ 355436 h 568223"/>
              <a:gd name="connsiteX181" fmla="*/ 509313 w 1570173"/>
              <a:gd name="connsiteY181" fmla="*/ 326759 h 568223"/>
              <a:gd name="connsiteX182" fmla="*/ 502044 w 1570173"/>
              <a:gd name="connsiteY182" fmla="*/ 290904 h 568223"/>
              <a:gd name="connsiteX183" fmla="*/ 504715 w 1570173"/>
              <a:gd name="connsiteY183" fmla="*/ 268084 h 568223"/>
              <a:gd name="connsiteX184" fmla="*/ 514778 w 1570173"/>
              <a:gd name="connsiteY184" fmla="*/ 249420 h 568223"/>
              <a:gd name="connsiteX185" fmla="*/ 540456 w 1570173"/>
              <a:gd name="connsiteY185" fmla="*/ 223543 h 568223"/>
              <a:gd name="connsiteX186" fmla="*/ 618922 w 1570173"/>
              <a:gd name="connsiteY186" fmla="*/ 168905 h 568223"/>
              <a:gd name="connsiteX187" fmla="*/ 680542 w 1570173"/>
              <a:gd name="connsiteY187" fmla="*/ 150372 h 568223"/>
              <a:gd name="connsiteX188" fmla="*/ 694616 w 1570173"/>
              <a:gd name="connsiteY188" fmla="*/ 156347 h 568223"/>
              <a:gd name="connsiteX189" fmla="*/ 704016 w 1570173"/>
              <a:gd name="connsiteY189" fmla="*/ 169464 h 568223"/>
              <a:gd name="connsiteX190" fmla="*/ 707275 w 1570173"/>
              <a:gd name="connsiteY190" fmla="*/ 180608 h 568223"/>
              <a:gd name="connsiteX191" fmla="*/ 701900 w 1570173"/>
              <a:gd name="connsiteY191" fmla="*/ 191736 h 568223"/>
              <a:gd name="connsiteX192" fmla="*/ 690322 w 1570173"/>
              <a:gd name="connsiteY192" fmla="*/ 196501 h 568223"/>
              <a:gd name="connsiteX193" fmla="*/ 694717 w 1570173"/>
              <a:gd name="connsiteY193" fmla="*/ 202341 h 568223"/>
              <a:gd name="connsiteX194" fmla="*/ 699562 w 1570173"/>
              <a:gd name="connsiteY194" fmla="*/ 213904 h 568223"/>
              <a:gd name="connsiteX195" fmla="*/ 701354 w 1570173"/>
              <a:gd name="connsiteY195" fmla="*/ 222570 h 568223"/>
              <a:gd name="connsiteX196" fmla="*/ 687904 w 1570173"/>
              <a:gd name="connsiteY196" fmla="*/ 248946 h 568223"/>
              <a:gd name="connsiteX197" fmla="*/ 669609 w 1570173"/>
              <a:gd name="connsiteY197" fmla="*/ 274807 h 568223"/>
              <a:gd name="connsiteX198" fmla="*/ 664764 w 1570173"/>
              <a:gd name="connsiteY198" fmla="*/ 293044 h 568223"/>
              <a:gd name="connsiteX199" fmla="*/ 677296 w 1570173"/>
              <a:gd name="connsiteY199" fmla="*/ 307458 h 568223"/>
              <a:gd name="connsiteX200" fmla="*/ 741978 w 1570173"/>
              <a:gd name="connsiteY200" fmla="*/ 272215 h 568223"/>
              <a:gd name="connsiteX201" fmla="*/ 741978 w 1570173"/>
              <a:gd name="connsiteY201" fmla="*/ 273528 h 568223"/>
              <a:gd name="connsiteX202" fmla="*/ 742289 w 1570173"/>
              <a:gd name="connsiteY202" fmla="*/ 271025 h 568223"/>
              <a:gd name="connsiteX203" fmla="*/ 759368 w 1570173"/>
              <a:gd name="connsiteY203" fmla="*/ 226163 h 568223"/>
              <a:gd name="connsiteX204" fmla="*/ 787750 w 1570173"/>
              <a:gd name="connsiteY204" fmla="*/ 179576 h 568223"/>
              <a:gd name="connsiteX205" fmla="*/ 826189 w 1570173"/>
              <a:gd name="connsiteY205" fmla="*/ 127871 h 568223"/>
              <a:gd name="connsiteX206" fmla="*/ 876924 w 1570173"/>
              <a:gd name="connsiteY206" fmla="*/ 67029 h 568223"/>
              <a:gd name="connsiteX207" fmla="*/ 915299 w 1570173"/>
              <a:gd name="connsiteY207" fmla="*/ 30321 h 568223"/>
              <a:gd name="connsiteX208" fmla="*/ 944324 w 1570173"/>
              <a:gd name="connsiteY208" fmla="*/ 17561 h 568223"/>
              <a:gd name="connsiteX209" fmla="*/ 190516 w 1570173"/>
              <a:gd name="connsiteY209" fmla="*/ 0 h 568223"/>
              <a:gd name="connsiteX210" fmla="*/ 208925 w 1570173"/>
              <a:gd name="connsiteY210" fmla="*/ 11657 h 568223"/>
              <a:gd name="connsiteX211" fmla="*/ 221674 w 1570173"/>
              <a:gd name="connsiteY211" fmla="*/ 37421 h 568223"/>
              <a:gd name="connsiteX212" fmla="*/ 226656 w 1570173"/>
              <a:gd name="connsiteY212" fmla="*/ 56068 h 568223"/>
              <a:gd name="connsiteX213" fmla="*/ 219408 w 1570173"/>
              <a:gd name="connsiteY213" fmla="*/ 89976 h 568223"/>
              <a:gd name="connsiteX214" fmla="*/ 200165 w 1570173"/>
              <a:gd name="connsiteY214" fmla="*/ 134242 h 568223"/>
              <a:gd name="connsiteX215" fmla="*/ 189570 w 1570173"/>
              <a:gd name="connsiteY215" fmla="*/ 154965 h 568223"/>
              <a:gd name="connsiteX216" fmla="*/ 215455 w 1570173"/>
              <a:gd name="connsiteY216" fmla="*/ 126336 h 568223"/>
              <a:gd name="connsiteX217" fmla="*/ 248299 w 1570173"/>
              <a:gd name="connsiteY217" fmla="*/ 95792 h 568223"/>
              <a:gd name="connsiteX218" fmla="*/ 278267 w 1570173"/>
              <a:gd name="connsiteY218" fmla="*/ 58516 h 568223"/>
              <a:gd name="connsiteX219" fmla="*/ 320216 w 1570173"/>
              <a:gd name="connsiteY219" fmla="*/ 27571 h 568223"/>
              <a:gd name="connsiteX220" fmla="*/ 348272 w 1570173"/>
              <a:gd name="connsiteY220" fmla="*/ 15353 h 568223"/>
              <a:gd name="connsiteX221" fmla="*/ 369484 w 1570173"/>
              <a:gd name="connsiteY221" fmla="*/ 27622 h 568223"/>
              <a:gd name="connsiteX222" fmla="*/ 378250 w 1570173"/>
              <a:gd name="connsiteY222" fmla="*/ 53392 h 568223"/>
              <a:gd name="connsiteX223" fmla="*/ 367810 w 1570173"/>
              <a:gd name="connsiteY223" fmla="*/ 84856 h 568223"/>
              <a:gd name="connsiteX224" fmla="*/ 336935 w 1570173"/>
              <a:gd name="connsiteY224" fmla="*/ 143180 h 568223"/>
              <a:gd name="connsiteX225" fmla="*/ 286188 w 1570173"/>
              <a:gd name="connsiteY225" fmla="*/ 223024 h 568223"/>
              <a:gd name="connsiteX226" fmla="*/ 341532 w 1570173"/>
              <a:gd name="connsiteY226" fmla="*/ 157695 h 568223"/>
              <a:gd name="connsiteX227" fmla="*/ 389037 w 1570173"/>
              <a:gd name="connsiteY227" fmla="*/ 107996 h 568223"/>
              <a:gd name="connsiteX228" fmla="*/ 414891 w 1570173"/>
              <a:gd name="connsiteY228" fmla="*/ 87495 h 568223"/>
              <a:gd name="connsiteX229" fmla="*/ 446012 w 1570173"/>
              <a:gd name="connsiteY229" fmla="*/ 58951 h 568223"/>
              <a:gd name="connsiteX230" fmla="*/ 469964 w 1570173"/>
              <a:gd name="connsiteY230" fmla="*/ 38000 h 568223"/>
              <a:gd name="connsiteX231" fmla="*/ 486444 w 1570173"/>
              <a:gd name="connsiteY231" fmla="*/ 25738 h 568223"/>
              <a:gd name="connsiteX232" fmla="*/ 501362 w 1570173"/>
              <a:gd name="connsiteY232" fmla="*/ 21013 h 568223"/>
              <a:gd name="connsiteX233" fmla="*/ 523432 w 1570173"/>
              <a:gd name="connsiteY233" fmla="*/ 39153 h 568223"/>
              <a:gd name="connsiteX234" fmla="*/ 535375 w 1570173"/>
              <a:gd name="connsiteY234" fmla="*/ 63369 h 568223"/>
              <a:gd name="connsiteX235" fmla="*/ 528464 w 1570173"/>
              <a:gd name="connsiteY235" fmla="*/ 79400 h 568223"/>
              <a:gd name="connsiteX236" fmla="*/ 501199 w 1570173"/>
              <a:gd name="connsiteY236" fmla="*/ 109666 h 568223"/>
              <a:gd name="connsiteX237" fmla="*/ 438398 w 1570173"/>
              <a:gd name="connsiteY237" fmla="*/ 188081 h 568223"/>
              <a:gd name="connsiteX238" fmla="*/ 398144 w 1570173"/>
              <a:gd name="connsiteY238" fmla="*/ 259820 h 568223"/>
              <a:gd name="connsiteX239" fmla="*/ 384711 w 1570173"/>
              <a:gd name="connsiteY239" fmla="*/ 309988 h 568223"/>
              <a:gd name="connsiteX240" fmla="*/ 387625 w 1570173"/>
              <a:gd name="connsiteY240" fmla="*/ 323556 h 568223"/>
              <a:gd name="connsiteX241" fmla="*/ 397244 w 1570173"/>
              <a:gd name="connsiteY241" fmla="*/ 327087 h 568223"/>
              <a:gd name="connsiteX242" fmla="*/ 411309 w 1570173"/>
              <a:gd name="connsiteY242" fmla="*/ 324248 h 568223"/>
              <a:gd name="connsiteX243" fmla="*/ 426701 w 1570173"/>
              <a:gd name="connsiteY243" fmla="*/ 315577 h 568223"/>
              <a:gd name="connsiteX244" fmla="*/ 443918 w 1570173"/>
              <a:gd name="connsiteY244" fmla="*/ 304196 h 568223"/>
              <a:gd name="connsiteX245" fmla="*/ 466397 w 1570173"/>
              <a:gd name="connsiteY245" fmla="*/ 289627 h 568223"/>
              <a:gd name="connsiteX246" fmla="*/ 483108 w 1570173"/>
              <a:gd name="connsiteY246" fmla="*/ 277707 h 568223"/>
              <a:gd name="connsiteX247" fmla="*/ 500668 w 1570173"/>
              <a:gd name="connsiteY247" fmla="*/ 270620 h 568223"/>
              <a:gd name="connsiteX248" fmla="*/ 500668 w 1570173"/>
              <a:gd name="connsiteY248" fmla="*/ 296924 h 568223"/>
              <a:gd name="connsiteX249" fmla="*/ 454892 w 1570173"/>
              <a:gd name="connsiteY249" fmla="*/ 337621 h 568223"/>
              <a:gd name="connsiteX250" fmla="*/ 418936 w 1570173"/>
              <a:gd name="connsiteY250" fmla="*/ 364165 h 568223"/>
              <a:gd name="connsiteX251" fmla="*/ 388441 w 1570173"/>
              <a:gd name="connsiteY251" fmla="*/ 381300 h 568223"/>
              <a:gd name="connsiteX252" fmla="*/ 366292 w 1570173"/>
              <a:gd name="connsiteY252" fmla="*/ 386632 h 568223"/>
              <a:gd name="connsiteX253" fmla="*/ 329670 w 1570173"/>
              <a:gd name="connsiteY253" fmla="*/ 370153 h 568223"/>
              <a:gd name="connsiteX254" fmla="*/ 315562 w 1570173"/>
              <a:gd name="connsiteY254" fmla="*/ 328197 h 568223"/>
              <a:gd name="connsiteX255" fmla="*/ 326710 w 1570173"/>
              <a:gd name="connsiteY255" fmla="*/ 273143 h 568223"/>
              <a:gd name="connsiteX256" fmla="*/ 358577 w 1570173"/>
              <a:gd name="connsiteY256" fmla="*/ 217360 h 568223"/>
              <a:gd name="connsiteX257" fmla="*/ 409399 w 1570173"/>
              <a:gd name="connsiteY257" fmla="*/ 153922 h 568223"/>
              <a:gd name="connsiteX258" fmla="*/ 425384 w 1570173"/>
              <a:gd name="connsiteY258" fmla="*/ 135389 h 568223"/>
              <a:gd name="connsiteX259" fmla="*/ 429232 w 1570173"/>
              <a:gd name="connsiteY259" fmla="*/ 130664 h 568223"/>
              <a:gd name="connsiteX260" fmla="*/ 429025 w 1570173"/>
              <a:gd name="connsiteY260" fmla="*/ 130762 h 568223"/>
              <a:gd name="connsiteX261" fmla="*/ 403480 w 1570173"/>
              <a:gd name="connsiteY261" fmla="*/ 151238 h 568223"/>
              <a:gd name="connsiteX262" fmla="*/ 337062 w 1570173"/>
              <a:gd name="connsiteY262" fmla="*/ 216498 h 568223"/>
              <a:gd name="connsiteX263" fmla="*/ 248355 w 1570173"/>
              <a:gd name="connsiteY263" fmla="*/ 320244 h 568223"/>
              <a:gd name="connsiteX264" fmla="*/ 230933 w 1570173"/>
              <a:gd name="connsiteY264" fmla="*/ 342588 h 568223"/>
              <a:gd name="connsiteX265" fmla="*/ 209514 w 1570173"/>
              <a:gd name="connsiteY265" fmla="*/ 368052 h 568223"/>
              <a:gd name="connsiteX266" fmla="*/ 195966 w 1570173"/>
              <a:gd name="connsiteY266" fmla="*/ 374558 h 568223"/>
              <a:gd name="connsiteX267" fmla="*/ 178232 w 1570173"/>
              <a:gd name="connsiteY267" fmla="*/ 357217 h 568223"/>
              <a:gd name="connsiteX268" fmla="*/ 171943 w 1570173"/>
              <a:gd name="connsiteY268" fmla="*/ 321491 h 568223"/>
              <a:gd name="connsiteX269" fmla="*/ 179199 w 1570173"/>
              <a:gd name="connsiteY269" fmla="*/ 296755 h 568223"/>
              <a:gd name="connsiteX270" fmla="*/ 209293 w 1570173"/>
              <a:gd name="connsiteY270" fmla="*/ 252840 h 568223"/>
              <a:gd name="connsiteX271" fmla="*/ 247234 w 1570173"/>
              <a:gd name="connsiteY271" fmla="*/ 200157 h 568223"/>
              <a:gd name="connsiteX272" fmla="*/ 279753 w 1570173"/>
              <a:gd name="connsiteY272" fmla="*/ 156019 h 568223"/>
              <a:gd name="connsiteX273" fmla="*/ 298727 w 1570173"/>
              <a:gd name="connsiteY273" fmla="*/ 114875 h 568223"/>
              <a:gd name="connsiteX274" fmla="*/ 304530 w 1570173"/>
              <a:gd name="connsiteY274" fmla="*/ 94342 h 568223"/>
              <a:gd name="connsiteX275" fmla="*/ 305178 w 1570173"/>
              <a:gd name="connsiteY275" fmla="*/ 91496 h 568223"/>
              <a:gd name="connsiteX276" fmla="*/ 270073 w 1570173"/>
              <a:gd name="connsiteY276" fmla="*/ 117911 h 568223"/>
              <a:gd name="connsiteX277" fmla="*/ 201293 w 1570173"/>
              <a:gd name="connsiteY277" fmla="*/ 197961 h 568223"/>
              <a:gd name="connsiteX278" fmla="*/ 115823 w 1570173"/>
              <a:gd name="connsiteY278" fmla="*/ 320492 h 568223"/>
              <a:gd name="connsiteX279" fmla="*/ 93011 w 1570173"/>
              <a:gd name="connsiteY279" fmla="*/ 355736 h 568223"/>
              <a:gd name="connsiteX280" fmla="*/ 75473 w 1570173"/>
              <a:gd name="connsiteY280" fmla="*/ 365164 h 568223"/>
              <a:gd name="connsiteX281" fmla="*/ 53221 w 1570173"/>
              <a:gd name="connsiteY281" fmla="*/ 343060 h 568223"/>
              <a:gd name="connsiteX282" fmla="*/ 44157 w 1570173"/>
              <a:gd name="connsiteY282" fmla="*/ 307291 h 568223"/>
              <a:gd name="connsiteX283" fmla="*/ 48415 w 1570173"/>
              <a:gd name="connsiteY283" fmla="*/ 295166 h 568223"/>
              <a:gd name="connsiteX284" fmla="*/ 107075 w 1570173"/>
              <a:gd name="connsiteY284" fmla="*/ 214402 h 568223"/>
              <a:gd name="connsiteX285" fmla="*/ 147126 w 1570173"/>
              <a:gd name="connsiteY285" fmla="*/ 152544 h 568223"/>
              <a:gd name="connsiteX286" fmla="*/ 172363 w 1570173"/>
              <a:gd name="connsiteY286" fmla="*/ 104701 h 568223"/>
              <a:gd name="connsiteX287" fmla="*/ 180282 w 1570173"/>
              <a:gd name="connsiteY287" fmla="*/ 76048 h 568223"/>
              <a:gd name="connsiteX288" fmla="*/ 175274 w 1570173"/>
              <a:gd name="connsiteY288" fmla="*/ 69972 h 568223"/>
              <a:gd name="connsiteX289" fmla="*/ 148038 w 1570173"/>
              <a:gd name="connsiteY289" fmla="*/ 80721 h 568223"/>
              <a:gd name="connsiteX290" fmla="*/ 96531 w 1570173"/>
              <a:gd name="connsiteY290" fmla="*/ 110374 h 568223"/>
              <a:gd name="connsiteX291" fmla="*/ 45242 w 1570173"/>
              <a:gd name="connsiteY291" fmla="*/ 139825 h 568223"/>
              <a:gd name="connsiteX292" fmla="*/ 14367 w 1570173"/>
              <a:gd name="connsiteY292" fmla="*/ 150372 h 568223"/>
              <a:gd name="connsiteX293" fmla="*/ 0 w 1570173"/>
              <a:gd name="connsiteY293" fmla="*/ 134932 h 568223"/>
              <a:gd name="connsiteX294" fmla="*/ 3884 w 1570173"/>
              <a:gd name="connsiteY294" fmla="*/ 107880 h 568223"/>
              <a:gd name="connsiteX295" fmla="*/ 12121 w 1570173"/>
              <a:gd name="connsiteY295" fmla="*/ 77968 h 568223"/>
              <a:gd name="connsiteX296" fmla="*/ 42944 w 1570173"/>
              <a:gd name="connsiteY296" fmla="*/ 47304 h 568223"/>
              <a:gd name="connsiteX297" fmla="*/ 71709 w 1570173"/>
              <a:gd name="connsiteY297" fmla="*/ 28555 h 568223"/>
              <a:gd name="connsiteX298" fmla="*/ 79624 w 1570173"/>
              <a:gd name="connsiteY298" fmla="*/ 35929 h 568223"/>
              <a:gd name="connsiteX299" fmla="*/ 75859 w 1570173"/>
              <a:gd name="connsiteY299" fmla="*/ 43004 h 568223"/>
              <a:gd name="connsiteX300" fmla="*/ 60017 w 1570173"/>
              <a:gd name="connsiteY300" fmla="*/ 56951 h 568223"/>
              <a:gd name="connsiteX301" fmla="*/ 59805 w 1570173"/>
              <a:gd name="connsiteY301" fmla="*/ 57142 h 568223"/>
              <a:gd name="connsiteX302" fmla="*/ 94947 w 1570173"/>
              <a:gd name="connsiteY302" fmla="*/ 34885 h 568223"/>
              <a:gd name="connsiteX303" fmla="*/ 134883 w 1570173"/>
              <a:gd name="connsiteY303" fmla="*/ 15786 h 568223"/>
              <a:gd name="connsiteX304" fmla="*/ 190516 w 1570173"/>
              <a:gd name="connsiteY304" fmla="*/ 0 h 568223"/>
              <a:gd name="connsiteX0" fmla="*/ 1487599 w 1570173"/>
              <a:gd name="connsiteY0" fmla="*/ 230772 h 568385"/>
              <a:gd name="connsiteX1" fmla="*/ 1453134 w 1570173"/>
              <a:gd name="connsiteY1" fmla="*/ 252091 h 568385"/>
              <a:gd name="connsiteX2" fmla="*/ 1405386 w 1570173"/>
              <a:gd name="connsiteY2" fmla="*/ 301876 h 568385"/>
              <a:gd name="connsiteX3" fmla="*/ 1427145 w 1570173"/>
              <a:gd name="connsiteY3" fmla="*/ 300515 h 568385"/>
              <a:gd name="connsiteX4" fmla="*/ 1443738 w 1570173"/>
              <a:gd name="connsiteY4" fmla="*/ 307527 h 568385"/>
              <a:gd name="connsiteX5" fmla="*/ 1479601 w 1570173"/>
              <a:gd name="connsiteY5" fmla="*/ 262793 h 568385"/>
              <a:gd name="connsiteX6" fmla="*/ 1492067 w 1570173"/>
              <a:gd name="connsiteY6" fmla="*/ 235239 h 568385"/>
              <a:gd name="connsiteX7" fmla="*/ 1487599 w 1570173"/>
              <a:gd name="connsiteY7" fmla="*/ 230772 h 568385"/>
              <a:gd name="connsiteX8" fmla="*/ 901088 w 1570173"/>
              <a:gd name="connsiteY8" fmla="*/ 217005 h 568385"/>
              <a:gd name="connsiteX9" fmla="*/ 898198 w 1570173"/>
              <a:gd name="connsiteY9" fmla="*/ 217680 h 568385"/>
              <a:gd name="connsiteX10" fmla="*/ 871288 w 1570173"/>
              <a:gd name="connsiteY10" fmla="*/ 235336 h 568385"/>
              <a:gd name="connsiteX11" fmla="*/ 825362 w 1570173"/>
              <a:gd name="connsiteY11" fmla="*/ 275546 h 568385"/>
              <a:gd name="connsiteX12" fmla="*/ 844913 w 1570173"/>
              <a:gd name="connsiteY12" fmla="*/ 285515 h 568385"/>
              <a:gd name="connsiteX13" fmla="*/ 866552 w 1570173"/>
              <a:gd name="connsiteY13" fmla="*/ 266152 h 568385"/>
              <a:gd name="connsiteX14" fmla="*/ 891375 w 1570173"/>
              <a:gd name="connsiteY14" fmla="*/ 238148 h 568385"/>
              <a:gd name="connsiteX15" fmla="*/ 898981 w 1570173"/>
              <a:gd name="connsiteY15" fmla="*/ 225270 h 568385"/>
              <a:gd name="connsiteX16" fmla="*/ 901088 w 1570173"/>
              <a:gd name="connsiteY16" fmla="*/ 217005 h 568385"/>
              <a:gd name="connsiteX17" fmla="*/ 665081 w 1570173"/>
              <a:gd name="connsiteY17" fmla="*/ 204978 h 568385"/>
              <a:gd name="connsiteX18" fmla="*/ 575395 w 1570173"/>
              <a:gd name="connsiteY18" fmla="*/ 257517 h 568385"/>
              <a:gd name="connsiteX19" fmla="*/ 547046 w 1570173"/>
              <a:gd name="connsiteY19" fmla="*/ 299775 h 568385"/>
              <a:gd name="connsiteX20" fmla="*/ 548859 w 1570173"/>
              <a:gd name="connsiteY20" fmla="*/ 310533 h 568385"/>
              <a:gd name="connsiteX21" fmla="*/ 552302 w 1570173"/>
              <a:gd name="connsiteY21" fmla="*/ 313915 h 568385"/>
              <a:gd name="connsiteX22" fmla="*/ 559951 w 1570173"/>
              <a:gd name="connsiteY22" fmla="*/ 310923 h 568385"/>
              <a:gd name="connsiteX23" fmla="*/ 610357 w 1570173"/>
              <a:gd name="connsiteY23" fmla="*/ 268420 h 568385"/>
              <a:gd name="connsiteX24" fmla="*/ 665081 w 1570173"/>
              <a:gd name="connsiteY24" fmla="*/ 204978 h 568385"/>
              <a:gd name="connsiteX25" fmla="*/ 1073045 w 1570173"/>
              <a:gd name="connsiteY25" fmla="*/ 199764 h 568385"/>
              <a:gd name="connsiteX26" fmla="*/ 1059818 w 1570173"/>
              <a:gd name="connsiteY26" fmla="*/ 205432 h 568385"/>
              <a:gd name="connsiteX27" fmla="*/ 1039264 w 1570173"/>
              <a:gd name="connsiteY27" fmla="*/ 220542 h 568385"/>
              <a:gd name="connsiteX28" fmla="*/ 1020296 w 1570173"/>
              <a:gd name="connsiteY28" fmla="*/ 242700 h 568385"/>
              <a:gd name="connsiteX29" fmla="*/ 1009487 w 1570173"/>
              <a:gd name="connsiteY29" fmla="*/ 263798 h 568385"/>
              <a:gd name="connsiteX30" fmla="*/ 1041626 w 1570173"/>
              <a:gd name="connsiteY30" fmla="*/ 241660 h 568385"/>
              <a:gd name="connsiteX31" fmla="*/ 1065688 w 1570173"/>
              <a:gd name="connsiteY31" fmla="*/ 216501 h 568385"/>
              <a:gd name="connsiteX32" fmla="*/ 1073199 w 1570173"/>
              <a:gd name="connsiteY32" fmla="*/ 200459 h 568385"/>
              <a:gd name="connsiteX33" fmla="*/ 1073045 w 1570173"/>
              <a:gd name="connsiteY33" fmla="*/ 199764 h 568385"/>
              <a:gd name="connsiteX34" fmla="*/ 944324 w 1570173"/>
              <a:gd name="connsiteY34" fmla="*/ 17561 h 568385"/>
              <a:gd name="connsiteX35" fmla="*/ 963000 w 1570173"/>
              <a:gd name="connsiteY35" fmla="*/ 34617 h 568385"/>
              <a:gd name="connsiteX36" fmla="*/ 914933 w 1570173"/>
              <a:gd name="connsiteY36" fmla="*/ 108721 h 568385"/>
              <a:gd name="connsiteX37" fmla="*/ 776664 w 1570173"/>
              <a:gd name="connsiteY37" fmla="*/ 276751 h 568385"/>
              <a:gd name="connsiteX38" fmla="*/ 776664 w 1570173"/>
              <a:gd name="connsiteY38" fmla="*/ 292512 h 568385"/>
              <a:gd name="connsiteX39" fmla="*/ 866303 w 1570173"/>
              <a:gd name="connsiteY39" fmla="*/ 196062 h 568385"/>
              <a:gd name="connsiteX40" fmla="*/ 926848 w 1570173"/>
              <a:gd name="connsiteY40" fmla="*/ 163543 h 568385"/>
              <a:gd name="connsiteX41" fmla="*/ 944489 w 1570173"/>
              <a:gd name="connsiteY41" fmla="*/ 175580 h 568385"/>
              <a:gd name="connsiteX42" fmla="*/ 950086 w 1570173"/>
              <a:gd name="connsiteY42" fmla="*/ 201612 h 568385"/>
              <a:gd name="connsiteX43" fmla="*/ 926517 w 1570173"/>
              <a:gd name="connsiteY43" fmla="*/ 253706 h 568385"/>
              <a:gd name="connsiteX44" fmla="*/ 858153 w 1570173"/>
              <a:gd name="connsiteY44" fmla="*/ 303707 h 568385"/>
              <a:gd name="connsiteX45" fmla="*/ 869978 w 1570173"/>
              <a:gd name="connsiteY45" fmla="*/ 315251 h 568385"/>
              <a:gd name="connsiteX46" fmla="*/ 882232 w 1570173"/>
              <a:gd name="connsiteY46" fmla="*/ 319708 h 568385"/>
              <a:gd name="connsiteX47" fmla="*/ 897963 w 1570173"/>
              <a:gd name="connsiteY47" fmla="*/ 314503 h 568385"/>
              <a:gd name="connsiteX48" fmla="*/ 916159 w 1570173"/>
              <a:gd name="connsiteY48" fmla="*/ 301364 h 568385"/>
              <a:gd name="connsiteX49" fmla="*/ 930966 w 1570173"/>
              <a:gd name="connsiteY49" fmla="*/ 290004 h 568385"/>
              <a:gd name="connsiteX50" fmla="*/ 953363 w 1570173"/>
              <a:gd name="connsiteY50" fmla="*/ 274226 h 568385"/>
              <a:gd name="connsiteX51" fmla="*/ 953708 w 1570173"/>
              <a:gd name="connsiteY51" fmla="*/ 271390 h 568385"/>
              <a:gd name="connsiteX52" fmla="*/ 964028 w 1570173"/>
              <a:gd name="connsiteY52" fmla="*/ 245949 h 568385"/>
              <a:gd name="connsiteX53" fmla="*/ 1008351 w 1570173"/>
              <a:gd name="connsiteY53" fmla="*/ 195764 h 568385"/>
              <a:gd name="connsiteX54" fmla="*/ 1050523 w 1570173"/>
              <a:gd name="connsiteY54" fmla="*/ 168455 h 568385"/>
              <a:gd name="connsiteX55" fmla="*/ 1088579 w 1570173"/>
              <a:gd name="connsiteY55" fmla="*/ 159153 h 568385"/>
              <a:gd name="connsiteX56" fmla="*/ 1112482 w 1570173"/>
              <a:gd name="connsiteY56" fmla="*/ 166418 h 568385"/>
              <a:gd name="connsiteX57" fmla="*/ 1121769 w 1570173"/>
              <a:gd name="connsiteY57" fmla="*/ 187772 h 568385"/>
              <a:gd name="connsiteX58" fmla="*/ 1108336 w 1570173"/>
              <a:gd name="connsiteY58" fmla="*/ 224392 h 568385"/>
              <a:gd name="connsiteX59" fmla="*/ 1068114 w 1570173"/>
              <a:gd name="connsiteY59" fmla="*/ 259374 h 568385"/>
              <a:gd name="connsiteX60" fmla="*/ 1006794 w 1570173"/>
              <a:gd name="connsiteY60" fmla="*/ 290445 h 568385"/>
              <a:gd name="connsiteX61" fmla="*/ 1006794 w 1570173"/>
              <a:gd name="connsiteY61" fmla="*/ 293481 h 568385"/>
              <a:gd name="connsiteX62" fmla="*/ 1013037 w 1570173"/>
              <a:gd name="connsiteY62" fmla="*/ 314490 h 568385"/>
              <a:gd name="connsiteX63" fmla="*/ 1029239 w 1570173"/>
              <a:gd name="connsiteY63" fmla="*/ 321599 h 568385"/>
              <a:gd name="connsiteX64" fmla="*/ 1054602 w 1570173"/>
              <a:gd name="connsiteY64" fmla="*/ 315780 h 568385"/>
              <a:gd name="connsiteX65" fmla="*/ 1081423 w 1570173"/>
              <a:gd name="connsiteY65" fmla="*/ 300039 h 568385"/>
              <a:gd name="connsiteX66" fmla="*/ 1098963 w 1570173"/>
              <a:gd name="connsiteY66" fmla="*/ 287956 h 568385"/>
              <a:gd name="connsiteX67" fmla="*/ 1112980 w 1570173"/>
              <a:gd name="connsiteY67" fmla="*/ 278940 h 568385"/>
              <a:gd name="connsiteX68" fmla="*/ 1113794 w 1570173"/>
              <a:gd name="connsiteY68" fmla="*/ 271079 h 568385"/>
              <a:gd name="connsiteX69" fmla="*/ 1121784 w 1570173"/>
              <a:gd name="connsiteY69" fmla="*/ 251223 h 568385"/>
              <a:gd name="connsiteX70" fmla="*/ 1137607 w 1570173"/>
              <a:gd name="connsiteY70" fmla="*/ 227532 h 568385"/>
              <a:gd name="connsiteX71" fmla="*/ 1163072 w 1570173"/>
              <a:gd name="connsiteY71" fmla="*/ 198126 h 568385"/>
              <a:gd name="connsiteX72" fmla="*/ 1174286 w 1570173"/>
              <a:gd name="connsiteY72" fmla="*/ 183752 h 568385"/>
              <a:gd name="connsiteX73" fmla="*/ 1186590 w 1570173"/>
              <a:gd name="connsiteY73" fmla="*/ 174024 h 568385"/>
              <a:gd name="connsiteX74" fmla="*/ 1205836 w 1570173"/>
              <a:gd name="connsiteY74" fmla="*/ 171226 h 568385"/>
              <a:gd name="connsiteX75" fmla="*/ 1225450 w 1570173"/>
              <a:gd name="connsiteY75" fmla="*/ 174251 h 568385"/>
              <a:gd name="connsiteX76" fmla="*/ 1235733 w 1570173"/>
              <a:gd name="connsiteY76" fmla="*/ 183712 h 568385"/>
              <a:gd name="connsiteX77" fmla="*/ 1227197 w 1570173"/>
              <a:gd name="connsiteY77" fmla="*/ 203685 h 568385"/>
              <a:gd name="connsiteX78" fmla="*/ 1200974 w 1570173"/>
              <a:gd name="connsiteY78" fmla="*/ 235636 h 568385"/>
              <a:gd name="connsiteX79" fmla="*/ 1160886 w 1570173"/>
              <a:gd name="connsiteY79" fmla="*/ 270929 h 568385"/>
              <a:gd name="connsiteX80" fmla="*/ 1156645 w 1570173"/>
              <a:gd name="connsiteY80" fmla="*/ 291916 h 568385"/>
              <a:gd name="connsiteX81" fmla="*/ 1159728 w 1570173"/>
              <a:gd name="connsiteY81" fmla="*/ 298000 h 568385"/>
              <a:gd name="connsiteX82" fmla="*/ 1167546 w 1570173"/>
              <a:gd name="connsiteY82" fmla="*/ 293344 h 568385"/>
              <a:gd name="connsiteX83" fmla="*/ 1191004 w 1570173"/>
              <a:gd name="connsiteY83" fmla="*/ 273857 h 568385"/>
              <a:gd name="connsiteX84" fmla="*/ 1224213 w 1570173"/>
              <a:gd name="connsiteY84" fmla="*/ 244822 h 568385"/>
              <a:gd name="connsiteX85" fmla="*/ 1248199 w 1570173"/>
              <a:gd name="connsiteY85" fmla="*/ 217945 h 568385"/>
              <a:gd name="connsiteX86" fmla="*/ 1280478 w 1570173"/>
              <a:gd name="connsiteY86" fmla="*/ 188900 h 568385"/>
              <a:gd name="connsiteX87" fmla="*/ 1298781 w 1570173"/>
              <a:gd name="connsiteY87" fmla="*/ 162570 h 568385"/>
              <a:gd name="connsiteX88" fmla="*/ 1315880 w 1570173"/>
              <a:gd name="connsiteY88" fmla="*/ 155311 h 568385"/>
              <a:gd name="connsiteX89" fmla="*/ 1329178 w 1570173"/>
              <a:gd name="connsiteY89" fmla="*/ 161470 h 568385"/>
              <a:gd name="connsiteX90" fmla="*/ 1332674 w 1570173"/>
              <a:gd name="connsiteY90" fmla="*/ 181221 h 568385"/>
              <a:gd name="connsiteX91" fmla="*/ 1331386 w 1570173"/>
              <a:gd name="connsiteY91" fmla="*/ 191800 h 568385"/>
              <a:gd name="connsiteX92" fmla="*/ 1326498 w 1570173"/>
              <a:gd name="connsiteY92" fmla="*/ 201880 h 568385"/>
              <a:gd name="connsiteX93" fmla="*/ 1312583 w 1570173"/>
              <a:gd name="connsiteY93" fmla="*/ 222685 h 568385"/>
              <a:gd name="connsiteX94" fmla="*/ 1288277 w 1570173"/>
              <a:gd name="connsiteY94" fmla="*/ 257753 h 568385"/>
              <a:gd name="connsiteX95" fmla="*/ 1275800 w 1570173"/>
              <a:gd name="connsiteY95" fmla="*/ 279943 h 568385"/>
              <a:gd name="connsiteX96" fmla="*/ 1270522 w 1570173"/>
              <a:gd name="connsiteY96" fmla="*/ 297305 h 568385"/>
              <a:gd name="connsiteX97" fmla="*/ 1275792 w 1570173"/>
              <a:gd name="connsiteY97" fmla="*/ 305791 h 568385"/>
              <a:gd name="connsiteX98" fmla="*/ 1294629 w 1570173"/>
              <a:gd name="connsiteY98" fmla="*/ 298808 h 568385"/>
              <a:gd name="connsiteX99" fmla="*/ 1311570 w 1570173"/>
              <a:gd name="connsiteY99" fmla="*/ 288389 h 568385"/>
              <a:gd name="connsiteX100" fmla="*/ 1333453 w 1570173"/>
              <a:gd name="connsiteY100" fmla="*/ 275049 h 568385"/>
              <a:gd name="connsiteX101" fmla="*/ 1366138 w 1570173"/>
              <a:gd name="connsiteY101" fmla="*/ 238082 h 568385"/>
              <a:gd name="connsiteX102" fmla="*/ 1396262 w 1570173"/>
              <a:gd name="connsiteY102" fmla="*/ 200560 h 568385"/>
              <a:gd name="connsiteX103" fmla="*/ 1439523 w 1570173"/>
              <a:gd name="connsiteY103" fmla="*/ 143090 h 568385"/>
              <a:gd name="connsiteX104" fmla="*/ 1468876 w 1570173"/>
              <a:gd name="connsiteY104" fmla="*/ 111949 h 568385"/>
              <a:gd name="connsiteX105" fmla="*/ 1502164 w 1570173"/>
              <a:gd name="connsiteY105" fmla="*/ 102352 h 568385"/>
              <a:gd name="connsiteX106" fmla="*/ 1517076 w 1570173"/>
              <a:gd name="connsiteY106" fmla="*/ 114841 h 568385"/>
              <a:gd name="connsiteX107" fmla="*/ 1509043 w 1570173"/>
              <a:gd name="connsiteY107" fmla="*/ 134094 h 568385"/>
              <a:gd name="connsiteX108" fmla="*/ 1490708 w 1570173"/>
              <a:gd name="connsiteY108" fmla="*/ 153000 h 568385"/>
              <a:gd name="connsiteX109" fmla="*/ 1459720 w 1570173"/>
              <a:gd name="connsiteY109" fmla="*/ 195003 h 568385"/>
              <a:gd name="connsiteX110" fmla="*/ 1427484 w 1570173"/>
              <a:gd name="connsiteY110" fmla="*/ 244547 h 568385"/>
              <a:gd name="connsiteX111" fmla="*/ 1451831 w 1570173"/>
              <a:gd name="connsiteY111" fmla="*/ 218929 h 568385"/>
              <a:gd name="connsiteX112" fmla="*/ 1482932 w 1570173"/>
              <a:gd name="connsiteY112" fmla="*/ 194598 h 568385"/>
              <a:gd name="connsiteX113" fmla="*/ 1507952 w 1570173"/>
              <a:gd name="connsiteY113" fmla="*/ 180005 h 568385"/>
              <a:gd name="connsiteX114" fmla="*/ 1533437 w 1570173"/>
              <a:gd name="connsiteY114" fmla="*/ 174519 h 568385"/>
              <a:gd name="connsiteX115" fmla="*/ 1547483 w 1570173"/>
              <a:gd name="connsiteY115" fmla="*/ 179043 h 568385"/>
              <a:gd name="connsiteX116" fmla="*/ 1551338 w 1570173"/>
              <a:gd name="connsiteY116" fmla="*/ 193200 h 568385"/>
              <a:gd name="connsiteX117" fmla="*/ 1540885 w 1570173"/>
              <a:gd name="connsiteY117" fmla="*/ 235284 h 568385"/>
              <a:gd name="connsiteX118" fmla="*/ 1511322 w 1570173"/>
              <a:gd name="connsiteY118" fmla="*/ 277332 h 568385"/>
              <a:gd name="connsiteX119" fmla="*/ 1466998 w 1570173"/>
              <a:gd name="connsiteY119" fmla="*/ 317508 h 568385"/>
              <a:gd name="connsiteX120" fmla="*/ 1480632 w 1570173"/>
              <a:gd name="connsiteY120" fmla="*/ 317483 h 568385"/>
              <a:gd name="connsiteX121" fmla="*/ 1570173 w 1570173"/>
              <a:gd name="connsiteY121" fmla="*/ 269848 h 568385"/>
              <a:gd name="connsiteX122" fmla="*/ 1570173 w 1570173"/>
              <a:gd name="connsiteY122" fmla="*/ 297061 h 568385"/>
              <a:gd name="connsiteX123" fmla="*/ 1527814 w 1570173"/>
              <a:gd name="connsiteY123" fmla="*/ 333593 h 568385"/>
              <a:gd name="connsiteX124" fmla="*/ 1490110 w 1570173"/>
              <a:gd name="connsiteY124" fmla="*/ 359972 h 568385"/>
              <a:gd name="connsiteX125" fmla="*/ 1455889 w 1570173"/>
              <a:gd name="connsiteY125" fmla="*/ 370168 h 568385"/>
              <a:gd name="connsiteX126" fmla="*/ 1443333 w 1570173"/>
              <a:gd name="connsiteY126" fmla="*/ 368869 h 568385"/>
              <a:gd name="connsiteX127" fmla="*/ 1431446 w 1570173"/>
              <a:gd name="connsiteY127" fmla="*/ 365722 h 568385"/>
              <a:gd name="connsiteX128" fmla="*/ 1418379 w 1570173"/>
              <a:gd name="connsiteY128" fmla="*/ 360808 h 568385"/>
              <a:gd name="connsiteX129" fmla="*/ 1407525 w 1570173"/>
              <a:gd name="connsiteY129" fmla="*/ 356443 h 568385"/>
              <a:gd name="connsiteX130" fmla="*/ 1398046 w 1570173"/>
              <a:gd name="connsiteY130" fmla="*/ 358596 h 568385"/>
              <a:gd name="connsiteX131" fmla="*/ 1378332 w 1570173"/>
              <a:gd name="connsiteY131" fmla="*/ 351063 h 568385"/>
              <a:gd name="connsiteX132" fmla="*/ 1361722 w 1570173"/>
              <a:gd name="connsiteY132" fmla="*/ 392317 h 568385"/>
              <a:gd name="connsiteX133" fmla="*/ 1343673 w 1570173"/>
              <a:gd name="connsiteY133" fmla="*/ 436123 h 568385"/>
              <a:gd name="connsiteX134" fmla="*/ 1268755 w 1570173"/>
              <a:gd name="connsiteY134" fmla="*/ 567994 h 568385"/>
              <a:gd name="connsiteX135" fmla="*/ 1279503 w 1570173"/>
              <a:gd name="connsiteY135" fmla="*/ 474541 h 568385"/>
              <a:gd name="connsiteX136" fmla="*/ 1300003 w 1570173"/>
              <a:gd name="connsiteY136" fmla="*/ 412190 h 568385"/>
              <a:gd name="connsiteX137" fmla="*/ 1318081 w 1570173"/>
              <a:gd name="connsiteY137" fmla="*/ 374633 h 568385"/>
              <a:gd name="connsiteX138" fmla="*/ 1340981 w 1570173"/>
              <a:gd name="connsiteY138" fmla="*/ 339458 h 568385"/>
              <a:gd name="connsiteX139" fmla="*/ 1358270 w 1570173"/>
              <a:gd name="connsiteY139" fmla="*/ 313499 h 568385"/>
              <a:gd name="connsiteX140" fmla="*/ 1423767 w 1570173"/>
              <a:gd name="connsiteY140" fmla="*/ 197085 h 568385"/>
              <a:gd name="connsiteX141" fmla="*/ 1351476 w 1570173"/>
              <a:gd name="connsiteY141" fmla="*/ 285659 h 568385"/>
              <a:gd name="connsiteX142" fmla="*/ 1339937 w 1570173"/>
              <a:gd name="connsiteY142" fmla="*/ 296291 h 568385"/>
              <a:gd name="connsiteX143" fmla="*/ 1339937 w 1570173"/>
              <a:gd name="connsiteY143" fmla="*/ 296962 h 568385"/>
              <a:gd name="connsiteX144" fmla="*/ 1291323 w 1570173"/>
              <a:gd name="connsiteY144" fmla="*/ 341064 h 568385"/>
              <a:gd name="connsiteX145" fmla="*/ 1264211 w 1570173"/>
              <a:gd name="connsiteY145" fmla="*/ 361556 h 568385"/>
              <a:gd name="connsiteX146" fmla="*/ 1240488 w 1570173"/>
              <a:gd name="connsiteY146" fmla="*/ 368881 h 568385"/>
              <a:gd name="connsiteX147" fmla="*/ 1212349 w 1570173"/>
              <a:gd name="connsiteY147" fmla="*/ 336511 h 568385"/>
              <a:gd name="connsiteX148" fmla="*/ 1219346 w 1570173"/>
              <a:gd name="connsiteY148" fmla="*/ 307210 h 568385"/>
              <a:gd name="connsiteX149" fmla="*/ 1240934 w 1570173"/>
              <a:gd name="connsiteY149" fmla="*/ 264313 h 568385"/>
              <a:gd name="connsiteX150" fmla="*/ 1190824 w 1570173"/>
              <a:gd name="connsiteY150" fmla="*/ 336485 h 568385"/>
              <a:gd name="connsiteX151" fmla="*/ 1153957 w 1570173"/>
              <a:gd name="connsiteY151" fmla="*/ 359466 h 568385"/>
              <a:gd name="connsiteX152" fmla="*/ 1131593 w 1570173"/>
              <a:gd name="connsiteY152" fmla="*/ 349755 h 568385"/>
              <a:gd name="connsiteX153" fmla="*/ 1116688 w 1570173"/>
              <a:gd name="connsiteY153" fmla="*/ 324613 h 568385"/>
              <a:gd name="connsiteX154" fmla="*/ 1114036 w 1570173"/>
              <a:gd name="connsiteY154" fmla="*/ 307383 h 568385"/>
              <a:gd name="connsiteX155" fmla="*/ 1108703 w 1570173"/>
              <a:gd name="connsiteY155" fmla="*/ 313528 h 568385"/>
              <a:gd name="connsiteX156" fmla="*/ 1064699 w 1570173"/>
              <a:gd name="connsiteY156" fmla="*/ 354265 h 568385"/>
              <a:gd name="connsiteX157" fmla="*/ 1007652 w 1570173"/>
              <a:gd name="connsiteY157" fmla="*/ 374558 h 568385"/>
              <a:gd name="connsiteX158" fmla="*/ 965572 w 1570173"/>
              <a:gd name="connsiteY158" fmla="*/ 354244 h 568385"/>
              <a:gd name="connsiteX159" fmla="*/ 954094 w 1570173"/>
              <a:gd name="connsiteY159" fmla="*/ 330444 h 568385"/>
              <a:gd name="connsiteX160" fmla="*/ 950817 w 1570173"/>
              <a:gd name="connsiteY160" fmla="*/ 304094 h 568385"/>
              <a:gd name="connsiteX161" fmla="*/ 941622 w 1570173"/>
              <a:gd name="connsiteY161" fmla="*/ 314636 h 568385"/>
              <a:gd name="connsiteX162" fmla="*/ 903729 w 1570173"/>
              <a:gd name="connsiteY162" fmla="*/ 353356 h 568385"/>
              <a:gd name="connsiteX163" fmla="*/ 866359 w 1570173"/>
              <a:gd name="connsiteY163" fmla="*/ 372406 h 568385"/>
              <a:gd name="connsiteX164" fmla="*/ 839545 w 1570173"/>
              <a:gd name="connsiteY164" fmla="*/ 363743 h 568385"/>
              <a:gd name="connsiteX165" fmla="*/ 818997 w 1570173"/>
              <a:gd name="connsiteY165" fmla="*/ 340869 h 568385"/>
              <a:gd name="connsiteX166" fmla="*/ 802265 w 1570173"/>
              <a:gd name="connsiteY166" fmla="*/ 304834 h 568385"/>
              <a:gd name="connsiteX167" fmla="*/ 783717 w 1570173"/>
              <a:gd name="connsiteY167" fmla="*/ 333745 h 568385"/>
              <a:gd name="connsiteX168" fmla="*/ 767111 w 1570173"/>
              <a:gd name="connsiteY168" fmla="*/ 354713 h 568385"/>
              <a:gd name="connsiteX169" fmla="*/ 755539 w 1570173"/>
              <a:gd name="connsiteY169" fmla="*/ 360838 h 568385"/>
              <a:gd name="connsiteX170" fmla="*/ 740312 w 1570173"/>
              <a:gd name="connsiteY170" fmla="*/ 349384 h 568385"/>
              <a:gd name="connsiteX171" fmla="*/ 736327 w 1570173"/>
              <a:gd name="connsiteY171" fmla="*/ 319026 h 568385"/>
              <a:gd name="connsiteX172" fmla="*/ 738741 w 1570173"/>
              <a:gd name="connsiteY172" fmla="*/ 299592 h 568385"/>
              <a:gd name="connsiteX173" fmla="*/ 724787 w 1570173"/>
              <a:gd name="connsiteY173" fmla="*/ 314643 h 568385"/>
              <a:gd name="connsiteX174" fmla="*/ 638842 w 1570173"/>
              <a:gd name="connsiteY174" fmla="*/ 375214 h 568385"/>
              <a:gd name="connsiteX175" fmla="*/ 619668 w 1570173"/>
              <a:gd name="connsiteY175" fmla="*/ 366444 h 568385"/>
              <a:gd name="connsiteX176" fmla="*/ 614000 w 1570173"/>
              <a:gd name="connsiteY176" fmla="*/ 342548 h 568385"/>
              <a:gd name="connsiteX177" fmla="*/ 629323 w 1570173"/>
              <a:gd name="connsiteY177" fmla="*/ 286419 h 568385"/>
              <a:gd name="connsiteX178" fmla="*/ 579476 w 1570173"/>
              <a:gd name="connsiteY178" fmla="*/ 347858 h 568385"/>
              <a:gd name="connsiteX179" fmla="*/ 544936 w 1570173"/>
              <a:gd name="connsiteY179" fmla="*/ 366875 h 568385"/>
              <a:gd name="connsiteX180" fmla="*/ 526517 w 1570173"/>
              <a:gd name="connsiteY180" fmla="*/ 355436 h 568385"/>
              <a:gd name="connsiteX181" fmla="*/ 509313 w 1570173"/>
              <a:gd name="connsiteY181" fmla="*/ 326759 h 568385"/>
              <a:gd name="connsiteX182" fmla="*/ 502044 w 1570173"/>
              <a:gd name="connsiteY182" fmla="*/ 290904 h 568385"/>
              <a:gd name="connsiteX183" fmla="*/ 504715 w 1570173"/>
              <a:gd name="connsiteY183" fmla="*/ 268084 h 568385"/>
              <a:gd name="connsiteX184" fmla="*/ 514778 w 1570173"/>
              <a:gd name="connsiteY184" fmla="*/ 249420 h 568385"/>
              <a:gd name="connsiteX185" fmla="*/ 540456 w 1570173"/>
              <a:gd name="connsiteY185" fmla="*/ 223543 h 568385"/>
              <a:gd name="connsiteX186" fmla="*/ 618922 w 1570173"/>
              <a:gd name="connsiteY186" fmla="*/ 168905 h 568385"/>
              <a:gd name="connsiteX187" fmla="*/ 680542 w 1570173"/>
              <a:gd name="connsiteY187" fmla="*/ 150372 h 568385"/>
              <a:gd name="connsiteX188" fmla="*/ 694616 w 1570173"/>
              <a:gd name="connsiteY188" fmla="*/ 156347 h 568385"/>
              <a:gd name="connsiteX189" fmla="*/ 704016 w 1570173"/>
              <a:gd name="connsiteY189" fmla="*/ 169464 h 568385"/>
              <a:gd name="connsiteX190" fmla="*/ 707275 w 1570173"/>
              <a:gd name="connsiteY190" fmla="*/ 180608 h 568385"/>
              <a:gd name="connsiteX191" fmla="*/ 701900 w 1570173"/>
              <a:gd name="connsiteY191" fmla="*/ 191736 h 568385"/>
              <a:gd name="connsiteX192" fmla="*/ 690322 w 1570173"/>
              <a:gd name="connsiteY192" fmla="*/ 196501 h 568385"/>
              <a:gd name="connsiteX193" fmla="*/ 694717 w 1570173"/>
              <a:gd name="connsiteY193" fmla="*/ 202341 h 568385"/>
              <a:gd name="connsiteX194" fmla="*/ 699562 w 1570173"/>
              <a:gd name="connsiteY194" fmla="*/ 213904 h 568385"/>
              <a:gd name="connsiteX195" fmla="*/ 701354 w 1570173"/>
              <a:gd name="connsiteY195" fmla="*/ 222570 h 568385"/>
              <a:gd name="connsiteX196" fmla="*/ 687904 w 1570173"/>
              <a:gd name="connsiteY196" fmla="*/ 248946 h 568385"/>
              <a:gd name="connsiteX197" fmla="*/ 669609 w 1570173"/>
              <a:gd name="connsiteY197" fmla="*/ 274807 h 568385"/>
              <a:gd name="connsiteX198" fmla="*/ 664764 w 1570173"/>
              <a:gd name="connsiteY198" fmla="*/ 293044 h 568385"/>
              <a:gd name="connsiteX199" fmla="*/ 677296 w 1570173"/>
              <a:gd name="connsiteY199" fmla="*/ 307458 h 568385"/>
              <a:gd name="connsiteX200" fmla="*/ 741978 w 1570173"/>
              <a:gd name="connsiteY200" fmla="*/ 272215 h 568385"/>
              <a:gd name="connsiteX201" fmla="*/ 741978 w 1570173"/>
              <a:gd name="connsiteY201" fmla="*/ 273528 h 568385"/>
              <a:gd name="connsiteX202" fmla="*/ 742289 w 1570173"/>
              <a:gd name="connsiteY202" fmla="*/ 271025 h 568385"/>
              <a:gd name="connsiteX203" fmla="*/ 759368 w 1570173"/>
              <a:gd name="connsiteY203" fmla="*/ 226163 h 568385"/>
              <a:gd name="connsiteX204" fmla="*/ 787750 w 1570173"/>
              <a:gd name="connsiteY204" fmla="*/ 179576 h 568385"/>
              <a:gd name="connsiteX205" fmla="*/ 826189 w 1570173"/>
              <a:gd name="connsiteY205" fmla="*/ 127871 h 568385"/>
              <a:gd name="connsiteX206" fmla="*/ 876924 w 1570173"/>
              <a:gd name="connsiteY206" fmla="*/ 67029 h 568385"/>
              <a:gd name="connsiteX207" fmla="*/ 915299 w 1570173"/>
              <a:gd name="connsiteY207" fmla="*/ 30321 h 568385"/>
              <a:gd name="connsiteX208" fmla="*/ 944324 w 1570173"/>
              <a:gd name="connsiteY208" fmla="*/ 17561 h 568385"/>
              <a:gd name="connsiteX209" fmla="*/ 190516 w 1570173"/>
              <a:gd name="connsiteY209" fmla="*/ 0 h 568385"/>
              <a:gd name="connsiteX210" fmla="*/ 208925 w 1570173"/>
              <a:gd name="connsiteY210" fmla="*/ 11657 h 568385"/>
              <a:gd name="connsiteX211" fmla="*/ 221674 w 1570173"/>
              <a:gd name="connsiteY211" fmla="*/ 37421 h 568385"/>
              <a:gd name="connsiteX212" fmla="*/ 226656 w 1570173"/>
              <a:gd name="connsiteY212" fmla="*/ 56068 h 568385"/>
              <a:gd name="connsiteX213" fmla="*/ 219408 w 1570173"/>
              <a:gd name="connsiteY213" fmla="*/ 89976 h 568385"/>
              <a:gd name="connsiteX214" fmla="*/ 200165 w 1570173"/>
              <a:gd name="connsiteY214" fmla="*/ 134242 h 568385"/>
              <a:gd name="connsiteX215" fmla="*/ 189570 w 1570173"/>
              <a:gd name="connsiteY215" fmla="*/ 154965 h 568385"/>
              <a:gd name="connsiteX216" fmla="*/ 215455 w 1570173"/>
              <a:gd name="connsiteY216" fmla="*/ 126336 h 568385"/>
              <a:gd name="connsiteX217" fmla="*/ 248299 w 1570173"/>
              <a:gd name="connsiteY217" fmla="*/ 95792 h 568385"/>
              <a:gd name="connsiteX218" fmla="*/ 278267 w 1570173"/>
              <a:gd name="connsiteY218" fmla="*/ 58516 h 568385"/>
              <a:gd name="connsiteX219" fmla="*/ 320216 w 1570173"/>
              <a:gd name="connsiteY219" fmla="*/ 27571 h 568385"/>
              <a:gd name="connsiteX220" fmla="*/ 348272 w 1570173"/>
              <a:gd name="connsiteY220" fmla="*/ 15353 h 568385"/>
              <a:gd name="connsiteX221" fmla="*/ 369484 w 1570173"/>
              <a:gd name="connsiteY221" fmla="*/ 27622 h 568385"/>
              <a:gd name="connsiteX222" fmla="*/ 378250 w 1570173"/>
              <a:gd name="connsiteY222" fmla="*/ 53392 h 568385"/>
              <a:gd name="connsiteX223" fmla="*/ 367810 w 1570173"/>
              <a:gd name="connsiteY223" fmla="*/ 84856 h 568385"/>
              <a:gd name="connsiteX224" fmla="*/ 336935 w 1570173"/>
              <a:gd name="connsiteY224" fmla="*/ 143180 h 568385"/>
              <a:gd name="connsiteX225" fmla="*/ 286188 w 1570173"/>
              <a:gd name="connsiteY225" fmla="*/ 223024 h 568385"/>
              <a:gd name="connsiteX226" fmla="*/ 341532 w 1570173"/>
              <a:gd name="connsiteY226" fmla="*/ 157695 h 568385"/>
              <a:gd name="connsiteX227" fmla="*/ 389037 w 1570173"/>
              <a:gd name="connsiteY227" fmla="*/ 107996 h 568385"/>
              <a:gd name="connsiteX228" fmla="*/ 414891 w 1570173"/>
              <a:gd name="connsiteY228" fmla="*/ 87495 h 568385"/>
              <a:gd name="connsiteX229" fmla="*/ 446012 w 1570173"/>
              <a:gd name="connsiteY229" fmla="*/ 58951 h 568385"/>
              <a:gd name="connsiteX230" fmla="*/ 469964 w 1570173"/>
              <a:gd name="connsiteY230" fmla="*/ 38000 h 568385"/>
              <a:gd name="connsiteX231" fmla="*/ 486444 w 1570173"/>
              <a:gd name="connsiteY231" fmla="*/ 25738 h 568385"/>
              <a:gd name="connsiteX232" fmla="*/ 501362 w 1570173"/>
              <a:gd name="connsiteY232" fmla="*/ 21013 h 568385"/>
              <a:gd name="connsiteX233" fmla="*/ 523432 w 1570173"/>
              <a:gd name="connsiteY233" fmla="*/ 39153 h 568385"/>
              <a:gd name="connsiteX234" fmla="*/ 535375 w 1570173"/>
              <a:gd name="connsiteY234" fmla="*/ 63369 h 568385"/>
              <a:gd name="connsiteX235" fmla="*/ 528464 w 1570173"/>
              <a:gd name="connsiteY235" fmla="*/ 79400 h 568385"/>
              <a:gd name="connsiteX236" fmla="*/ 501199 w 1570173"/>
              <a:gd name="connsiteY236" fmla="*/ 109666 h 568385"/>
              <a:gd name="connsiteX237" fmla="*/ 438398 w 1570173"/>
              <a:gd name="connsiteY237" fmla="*/ 188081 h 568385"/>
              <a:gd name="connsiteX238" fmla="*/ 398144 w 1570173"/>
              <a:gd name="connsiteY238" fmla="*/ 259820 h 568385"/>
              <a:gd name="connsiteX239" fmla="*/ 384711 w 1570173"/>
              <a:gd name="connsiteY239" fmla="*/ 309988 h 568385"/>
              <a:gd name="connsiteX240" fmla="*/ 387625 w 1570173"/>
              <a:gd name="connsiteY240" fmla="*/ 323556 h 568385"/>
              <a:gd name="connsiteX241" fmla="*/ 397244 w 1570173"/>
              <a:gd name="connsiteY241" fmla="*/ 327087 h 568385"/>
              <a:gd name="connsiteX242" fmla="*/ 411309 w 1570173"/>
              <a:gd name="connsiteY242" fmla="*/ 324248 h 568385"/>
              <a:gd name="connsiteX243" fmla="*/ 426701 w 1570173"/>
              <a:gd name="connsiteY243" fmla="*/ 315577 h 568385"/>
              <a:gd name="connsiteX244" fmla="*/ 443918 w 1570173"/>
              <a:gd name="connsiteY244" fmla="*/ 304196 h 568385"/>
              <a:gd name="connsiteX245" fmla="*/ 466397 w 1570173"/>
              <a:gd name="connsiteY245" fmla="*/ 289627 h 568385"/>
              <a:gd name="connsiteX246" fmla="*/ 483108 w 1570173"/>
              <a:gd name="connsiteY246" fmla="*/ 277707 h 568385"/>
              <a:gd name="connsiteX247" fmla="*/ 500668 w 1570173"/>
              <a:gd name="connsiteY247" fmla="*/ 270620 h 568385"/>
              <a:gd name="connsiteX248" fmla="*/ 500668 w 1570173"/>
              <a:gd name="connsiteY248" fmla="*/ 296924 h 568385"/>
              <a:gd name="connsiteX249" fmla="*/ 454892 w 1570173"/>
              <a:gd name="connsiteY249" fmla="*/ 337621 h 568385"/>
              <a:gd name="connsiteX250" fmla="*/ 418936 w 1570173"/>
              <a:gd name="connsiteY250" fmla="*/ 364165 h 568385"/>
              <a:gd name="connsiteX251" fmla="*/ 388441 w 1570173"/>
              <a:gd name="connsiteY251" fmla="*/ 381300 h 568385"/>
              <a:gd name="connsiteX252" fmla="*/ 366292 w 1570173"/>
              <a:gd name="connsiteY252" fmla="*/ 386632 h 568385"/>
              <a:gd name="connsiteX253" fmla="*/ 329670 w 1570173"/>
              <a:gd name="connsiteY253" fmla="*/ 370153 h 568385"/>
              <a:gd name="connsiteX254" fmla="*/ 315562 w 1570173"/>
              <a:gd name="connsiteY254" fmla="*/ 328197 h 568385"/>
              <a:gd name="connsiteX255" fmla="*/ 326710 w 1570173"/>
              <a:gd name="connsiteY255" fmla="*/ 273143 h 568385"/>
              <a:gd name="connsiteX256" fmla="*/ 358577 w 1570173"/>
              <a:gd name="connsiteY256" fmla="*/ 217360 h 568385"/>
              <a:gd name="connsiteX257" fmla="*/ 409399 w 1570173"/>
              <a:gd name="connsiteY257" fmla="*/ 153922 h 568385"/>
              <a:gd name="connsiteX258" fmla="*/ 425384 w 1570173"/>
              <a:gd name="connsiteY258" fmla="*/ 135389 h 568385"/>
              <a:gd name="connsiteX259" fmla="*/ 429232 w 1570173"/>
              <a:gd name="connsiteY259" fmla="*/ 130664 h 568385"/>
              <a:gd name="connsiteX260" fmla="*/ 429025 w 1570173"/>
              <a:gd name="connsiteY260" fmla="*/ 130762 h 568385"/>
              <a:gd name="connsiteX261" fmla="*/ 403480 w 1570173"/>
              <a:gd name="connsiteY261" fmla="*/ 151238 h 568385"/>
              <a:gd name="connsiteX262" fmla="*/ 337062 w 1570173"/>
              <a:gd name="connsiteY262" fmla="*/ 216498 h 568385"/>
              <a:gd name="connsiteX263" fmla="*/ 248355 w 1570173"/>
              <a:gd name="connsiteY263" fmla="*/ 320244 h 568385"/>
              <a:gd name="connsiteX264" fmla="*/ 230933 w 1570173"/>
              <a:gd name="connsiteY264" fmla="*/ 342588 h 568385"/>
              <a:gd name="connsiteX265" fmla="*/ 209514 w 1570173"/>
              <a:gd name="connsiteY265" fmla="*/ 368052 h 568385"/>
              <a:gd name="connsiteX266" fmla="*/ 195966 w 1570173"/>
              <a:gd name="connsiteY266" fmla="*/ 374558 h 568385"/>
              <a:gd name="connsiteX267" fmla="*/ 178232 w 1570173"/>
              <a:gd name="connsiteY267" fmla="*/ 357217 h 568385"/>
              <a:gd name="connsiteX268" fmla="*/ 171943 w 1570173"/>
              <a:gd name="connsiteY268" fmla="*/ 321491 h 568385"/>
              <a:gd name="connsiteX269" fmla="*/ 179199 w 1570173"/>
              <a:gd name="connsiteY269" fmla="*/ 296755 h 568385"/>
              <a:gd name="connsiteX270" fmla="*/ 209293 w 1570173"/>
              <a:gd name="connsiteY270" fmla="*/ 252840 h 568385"/>
              <a:gd name="connsiteX271" fmla="*/ 247234 w 1570173"/>
              <a:gd name="connsiteY271" fmla="*/ 200157 h 568385"/>
              <a:gd name="connsiteX272" fmla="*/ 279753 w 1570173"/>
              <a:gd name="connsiteY272" fmla="*/ 156019 h 568385"/>
              <a:gd name="connsiteX273" fmla="*/ 298727 w 1570173"/>
              <a:gd name="connsiteY273" fmla="*/ 114875 h 568385"/>
              <a:gd name="connsiteX274" fmla="*/ 304530 w 1570173"/>
              <a:gd name="connsiteY274" fmla="*/ 94342 h 568385"/>
              <a:gd name="connsiteX275" fmla="*/ 305178 w 1570173"/>
              <a:gd name="connsiteY275" fmla="*/ 91496 h 568385"/>
              <a:gd name="connsiteX276" fmla="*/ 270073 w 1570173"/>
              <a:gd name="connsiteY276" fmla="*/ 117911 h 568385"/>
              <a:gd name="connsiteX277" fmla="*/ 201293 w 1570173"/>
              <a:gd name="connsiteY277" fmla="*/ 197961 h 568385"/>
              <a:gd name="connsiteX278" fmla="*/ 115823 w 1570173"/>
              <a:gd name="connsiteY278" fmla="*/ 320492 h 568385"/>
              <a:gd name="connsiteX279" fmla="*/ 93011 w 1570173"/>
              <a:gd name="connsiteY279" fmla="*/ 355736 h 568385"/>
              <a:gd name="connsiteX280" fmla="*/ 75473 w 1570173"/>
              <a:gd name="connsiteY280" fmla="*/ 365164 h 568385"/>
              <a:gd name="connsiteX281" fmla="*/ 53221 w 1570173"/>
              <a:gd name="connsiteY281" fmla="*/ 343060 h 568385"/>
              <a:gd name="connsiteX282" fmla="*/ 44157 w 1570173"/>
              <a:gd name="connsiteY282" fmla="*/ 307291 h 568385"/>
              <a:gd name="connsiteX283" fmla="*/ 48415 w 1570173"/>
              <a:gd name="connsiteY283" fmla="*/ 295166 h 568385"/>
              <a:gd name="connsiteX284" fmla="*/ 107075 w 1570173"/>
              <a:gd name="connsiteY284" fmla="*/ 214402 h 568385"/>
              <a:gd name="connsiteX285" fmla="*/ 147126 w 1570173"/>
              <a:gd name="connsiteY285" fmla="*/ 152544 h 568385"/>
              <a:gd name="connsiteX286" fmla="*/ 172363 w 1570173"/>
              <a:gd name="connsiteY286" fmla="*/ 104701 h 568385"/>
              <a:gd name="connsiteX287" fmla="*/ 180282 w 1570173"/>
              <a:gd name="connsiteY287" fmla="*/ 76048 h 568385"/>
              <a:gd name="connsiteX288" fmla="*/ 175274 w 1570173"/>
              <a:gd name="connsiteY288" fmla="*/ 69972 h 568385"/>
              <a:gd name="connsiteX289" fmla="*/ 148038 w 1570173"/>
              <a:gd name="connsiteY289" fmla="*/ 80721 h 568385"/>
              <a:gd name="connsiteX290" fmla="*/ 96531 w 1570173"/>
              <a:gd name="connsiteY290" fmla="*/ 110374 h 568385"/>
              <a:gd name="connsiteX291" fmla="*/ 45242 w 1570173"/>
              <a:gd name="connsiteY291" fmla="*/ 139825 h 568385"/>
              <a:gd name="connsiteX292" fmla="*/ 14367 w 1570173"/>
              <a:gd name="connsiteY292" fmla="*/ 150372 h 568385"/>
              <a:gd name="connsiteX293" fmla="*/ 0 w 1570173"/>
              <a:gd name="connsiteY293" fmla="*/ 134932 h 568385"/>
              <a:gd name="connsiteX294" fmla="*/ 3884 w 1570173"/>
              <a:gd name="connsiteY294" fmla="*/ 107880 h 568385"/>
              <a:gd name="connsiteX295" fmla="*/ 12121 w 1570173"/>
              <a:gd name="connsiteY295" fmla="*/ 77968 h 568385"/>
              <a:gd name="connsiteX296" fmla="*/ 42944 w 1570173"/>
              <a:gd name="connsiteY296" fmla="*/ 47304 h 568385"/>
              <a:gd name="connsiteX297" fmla="*/ 71709 w 1570173"/>
              <a:gd name="connsiteY297" fmla="*/ 28555 h 568385"/>
              <a:gd name="connsiteX298" fmla="*/ 79624 w 1570173"/>
              <a:gd name="connsiteY298" fmla="*/ 35929 h 568385"/>
              <a:gd name="connsiteX299" fmla="*/ 75859 w 1570173"/>
              <a:gd name="connsiteY299" fmla="*/ 43004 h 568385"/>
              <a:gd name="connsiteX300" fmla="*/ 60017 w 1570173"/>
              <a:gd name="connsiteY300" fmla="*/ 56951 h 568385"/>
              <a:gd name="connsiteX301" fmla="*/ 59805 w 1570173"/>
              <a:gd name="connsiteY301" fmla="*/ 57142 h 568385"/>
              <a:gd name="connsiteX302" fmla="*/ 94947 w 1570173"/>
              <a:gd name="connsiteY302" fmla="*/ 34885 h 568385"/>
              <a:gd name="connsiteX303" fmla="*/ 134883 w 1570173"/>
              <a:gd name="connsiteY303" fmla="*/ 15786 h 568385"/>
              <a:gd name="connsiteX304" fmla="*/ 190516 w 1570173"/>
              <a:gd name="connsiteY304" fmla="*/ 0 h 568385"/>
              <a:gd name="connsiteX0" fmla="*/ 1487599 w 1570173"/>
              <a:gd name="connsiteY0" fmla="*/ 230772 h 568576"/>
              <a:gd name="connsiteX1" fmla="*/ 1453134 w 1570173"/>
              <a:gd name="connsiteY1" fmla="*/ 252091 h 568576"/>
              <a:gd name="connsiteX2" fmla="*/ 1405386 w 1570173"/>
              <a:gd name="connsiteY2" fmla="*/ 301876 h 568576"/>
              <a:gd name="connsiteX3" fmla="*/ 1427145 w 1570173"/>
              <a:gd name="connsiteY3" fmla="*/ 300515 h 568576"/>
              <a:gd name="connsiteX4" fmla="*/ 1443738 w 1570173"/>
              <a:gd name="connsiteY4" fmla="*/ 307527 h 568576"/>
              <a:gd name="connsiteX5" fmla="*/ 1479601 w 1570173"/>
              <a:gd name="connsiteY5" fmla="*/ 262793 h 568576"/>
              <a:gd name="connsiteX6" fmla="*/ 1492067 w 1570173"/>
              <a:gd name="connsiteY6" fmla="*/ 235239 h 568576"/>
              <a:gd name="connsiteX7" fmla="*/ 1487599 w 1570173"/>
              <a:gd name="connsiteY7" fmla="*/ 230772 h 568576"/>
              <a:gd name="connsiteX8" fmla="*/ 901088 w 1570173"/>
              <a:gd name="connsiteY8" fmla="*/ 217005 h 568576"/>
              <a:gd name="connsiteX9" fmla="*/ 898198 w 1570173"/>
              <a:gd name="connsiteY9" fmla="*/ 217680 h 568576"/>
              <a:gd name="connsiteX10" fmla="*/ 871288 w 1570173"/>
              <a:gd name="connsiteY10" fmla="*/ 235336 h 568576"/>
              <a:gd name="connsiteX11" fmla="*/ 825362 w 1570173"/>
              <a:gd name="connsiteY11" fmla="*/ 275546 h 568576"/>
              <a:gd name="connsiteX12" fmla="*/ 844913 w 1570173"/>
              <a:gd name="connsiteY12" fmla="*/ 285515 h 568576"/>
              <a:gd name="connsiteX13" fmla="*/ 866552 w 1570173"/>
              <a:gd name="connsiteY13" fmla="*/ 266152 h 568576"/>
              <a:gd name="connsiteX14" fmla="*/ 891375 w 1570173"/>
              <a:gd name="connsiteY14" fmla="*/ 238148 h 568576"/>
              <a:gd name="connsiteX15" fmla="*/ 898981 w 1570173"/>
              <a:gd name="connsiteY15" fmla="*/ 225270 h 568576"/>
              <a:gd name="connsiteX16" fmla="*/ 901088 w 1570173"/>
              <a:gd name="connsiteY16" fmla="*/ 217005 h 568576"/>
              <a:gd name="connsiteX17" fmla="*/ 665081 w 1570173"/>
              <a:gd name="connsiteY17" fmla="*/ 204978 h 568576"/>
              <a:gd name="connsiteX18" fmla="*/ 575395 w 1570173"/>
              <a:gd name="connsiteY18" fmla="*/ 257517 h 568576"/>
              <a:gd name="connsiteX19" fmla="*/ 547046 w 1570173"/>
              <a:gd name="connsiteY19" fmla="*/ 299775 h 568576"/>
              <a:gd name="connsiteX20" fmla="*/ 548859 w 1570173"/>
              <a:gd name="connsiteY20" fmla="*/ 310533 h 568576"/>
              <a:gd name="connsiteX21" fmla="*/ 552302 w 1570173"/>
              <a:gd name="connsiteY21" fmla="*/ 313915 h 568576"/>
              <a:gd name="connsiteX22" fmla="*/ 559951 w 1570173"/>
              <a:gd name="connsiteY22" fmla="*/ 310923 h 568576"/>
              <a:gd name="connsiteX23" fmla="*/ 610357 w 1570173"/>
              <a:gd name="connsiteY23" fmla="*/ 268420 h 568576"/>
              <a:gd name="connsiteX24" fmla="*/ 665081 w 1570173"/>
              <a:gd name="connsiteY24" fmla="*/ 204978 h 568576"/>
              <a:gd name="connsiteX25" fmla="*/ 1073045 w 1570173"/>
              <a:gd name="connsiteY25" fmla="*/ 199764 h 568576"/>
              <a:gd name="connsiteX26" fmla="*/ 1059818 w 1570173"/>
              <a:gd name="connsiteY26" fmla="*/ 205432 h 568576"/>
              <a:gd name="connsiteX27" fmla="*/ 1039264 w 1570173"/>
              <a:gd name="connsiteY27" fmla="*/ 220542 h 568576"/>
              <a:gd name="connsiteX28" fmla="*/ 1020296 w 1570173"/>
              <a:gd name="connsiteY28" fmla="*/ 242700 h 568576"/>
              <a:gd name="connsiteX29" fmla="*/ 1009487 w 1570173"/>
              <a:gd name="connsiteY29" fmla="*/ 263798 h 568576"/>
              <a:gd name="connsiteX30" fmla="*/ 1041626 w 1570173"/>
              <a:gd name="connsiteY30" fmla="*/ 241660 h 568576"/>
              <a:gd name="connsiteX31" fmla="*/ 1065688 w 1570173"/>
              <a:gd name="connsiteY31" fmla="*/ 216501 h 568576"/>
              <a:gd name="connsiteX32" fmla="*/ 1073199 w 1570173"/>
              <a:gd name="connsiteY32" fmla="*/ 200459 h 568576"/>
              <a:gd name="connsiteX33" fmla="*/ 1073045 w 1570173"/>
              <a:gd name="connsiteY33" fmla="*/ 199764 h 568576"/>
              <a:gd name="connsiteX34" fmla="*/ 944324 w 1570173"/>
              <a:gd name="connsiteY34" fmla="*/ 17561 h 568576"/>
              <a:gd name="connsiteX35" fmla="*/ 963000 w 1570173"/>
              <a:gd name="connsiteY35" fmla="*/ 34617 h 568576"/>
              <a:gd name="connsiteX36" fmla="*/ 914933 w 1570173"/>
              <a:gd name="connsiteY36" fmla="*/ 108721 h 568576"/>
              <a:gd name="connsiteX37" fmla="*/ 776664 w 1570173"/>
              <a:gd name="connsiteY37" fmla="*/ 276751 h 568576"/>
              <a:gd name="connsiteX38" fmla="*/ 776664 w 1570173"/>
              <a:gd name="connsiteY38" fmla="*/ 292512 h 568576"/>
              <a:gd name="connsiteX39" fmla="*/ 866303 w 1570173"/>
              <a:gd name="connsiteY39" fmla="*/ 196062 h 568576"/>
              <a:gd name="connsiteX40" fmla="*/ 926848 w 1570173"/>
              <a:gd name="connsiteY40" fmla="*/ 163543 h 568576"/>
              <a:gd name="connsiteX41" fmla="*/ 944489 w 1570173"/>
              <a:gd name="connsiteY41" fmla="*/ 175580 h 568576"/>
              <a:gd name="connsiteX42" fmla="*/ 950086 w 1570173"/>
              <a:gd name="connsiteY42" fmla="*/ 201612 h 568576"/>
              <a:gd name="connsiteX43" fmla="*/ 926517 w 1570173"/>
              <a:gd name="connsiteY43" fmla="*/ 253706 h 568576"/>
              <a:gd name="connsiteX44" fmla="*/ 858153 w 1570173"/>
              <a:gd name="connsiteY44" fmla="*/ 303707 h 568576"/>
              <a:gd name="connsiteX45" fmla="*/ 869978 w 1570173"/>
              <a:gd name="connsiteY45" fmla="*/ 315251 h 568576"/>
              <a:gd name="connsiteX46" fmla="*/ 882232 w 1570173"/>
              <a:gd name="connsiteY46" fmla="*/ 319708 h 568576"/>
              <a:gd name="connsiteX47" fmla="*/ 897963 w 1570173"/>
              <a:gd name="connsiteY47" fmla="*/ 314503 h 568576"/>
              <a:gd name="connsiteX48" fmla="*/ 916159 w 1570173"/>
              <a:gd name="connsiteY48" fmla="*/ 301364 h 568576"/>
              <a:gd name="connsiteX49" fmla="*/ 930966 w 1570173"/>
              <a:gd name="connsiteY49" fmla="*/ 290004 h 568576"/>
              <a:gd name="connsiteX50" fmla="*/ 953363 w 1570173"/>
              <a:gd name="connsiteY50" fmla="*/ 274226 h 568576"/>
              <a:gd name="connsiteX51" fmla="*/ 953708 w 1570173"/>
              <a:gd name="connsiteY51" fmla="*/ 271390 h 568576"/>
              <a:gd name="connsiteX52" fmla="*/ 964028 w 1570173"/>
              <a:gd name="connsiteY52" fmla="*/ 245949 h 568576"/>
              <a:gd name="connsiteX53" fmla="*/ 1008351 w 1570173"/>
              <a:gd name="connsiteY53" fmla="*/ 195764 h 568576"/>
              <a:gd name="connsiteX54" fmla="*/ 1050523 w 1570173"/>
              <a:gd name="connsiteY54" fmla="*/ 168455 h 568576"/>
              <a:gd name="connsiteX55" fmla="*/ 1088579 w 1570173"/>
              <a:gd name="connsiteY55" fmla="*/ 159153 h 568576"/>
              <a:gd name="connsiteX56" fmla="*/ 1112482 w 1570173"/>
              <a:gd name="connsiteY56" fmla="*/ 166418 h 568576"/>
              <a:gd name="connsiteX57" fmla="*/ 1121769 w 1570173"/>
              <a:gd name="connsiteY57" fmla="*/ 187772 h 568576"/>
              <a:gd name="connsiteX58" fmla="*/ 1108336 w 1570173"/>
              <a:gd name="connsiteY58" fmla="*/ 224392 h 568576"/>
              <a:gd name="connsiteX59" fmla="*/ 1068114 w 1570173"/>
              <a:gd name="connsiteY59" fmla="*/ 259374 h 568576"/>
              <a:gd name="connsiteX60" fmla="*/ 1006794 w 1570173"/>
              <a:gd name="connsiteY60" fmla="*/ 290445 h 568576"/>
              <a:gd name="connsiteX61" fmla="*/ 1006794 w 1570173"/>
              <a:gd name="connsiteY61" fmla="*/ 293481 h 568576"/>
              <a:gd name="connsiteX62" fmla="*/ 1013037 w 1570173"/>
              <a:gd name="connsiteY62" fmla="*/ 314490 h 568576"/>
              <a:gd name="connsiteX63" fmla="*/ 1029239 w 1570173"/>
              <a:gd name="connsiteY63" fmla="*/ 321599 h 568576"/>
              <a:gd name="connsiteX64" fmla="*/ 1054602 w 1570173"/>
              <a:gd name="connsiteY64" fmla="*/ 315780 h 568576"/>
              <a:gd name="connsiteX65" fmla="*/ 1081423 w 1570173"/>
              <a:gd name="connsiteY65" fmla="*/ 300039 h 568576"/>
              <a:gd name="connsiteX66" fmla="*/ 1098963 w 1570173"/>
              <a:gd name="connsiteY66" fmla="*/ 287956 h 568576"/>
              <a:gd name="connsiteX67" fmla="*/ 1112980 w 1570173"/>
              <a:gd name="connsiteY67" fmla="*/ 278940 h 568576"/>
              <a:gd name="connsiteX68" fmla="*/ 1113794 w 1570173"/>
              <a:gd name="connsiteY68" fmla="*/ 271079 h 568576"/>
              <a:gd name="connsiteX69" fmla="*/ 1121784 w 1570173"/>
              <a:gd name="connsiteY69" fmla="*/ 251223 h 568576"/>
              <a:gd name="connsiteX70" fmla="*/ 1137607 w 1570173"/>
              <a:gd name="connsiteY70" fmla="*/ 227532 h 568576"/>
              <a:gd name="connsiteX71" fmla="*/ 1163072 w 1570173"/>
              <a:gd name="connsiteY71" fmla="*/ 198126 h 568576"/>
              <a:gd name="connsiteX72" fmla="*/ 1174286 w 1570173"/>
              <a:gd name="connsiteY72" fmla="*/ 183752 h 568576"/>
              <a:gd name="connsiteX73" fmla="*/ 1186590 w 1570173"/>
              <a:gd name="connsiteY73" fmla="*/ 174024 h 568576"/>
              <a:gd name="connsiteX74" fmla="*/ 1205836 w 1570173"/>
              <a:gd name="connsiteY74" fmla="*/ 171226 h 568576"/>
              <a:gd name="connsiteX75" fmla="*/ 1225450 w 1570173"/>
              <a:gd name="connsiteY75" fmla="*/ 174251 h 568576"/>
              <a:gd name="connsiteX76" fmla="*/ 1235733 w 1570173"/>
              <a:gd name="connsiteY76" fmla="*/ 183712 h 568576"/>
              <a:gd name="connsiteX77" fmla="*/ 1227197 w 1570173"/>
              <a:gd name="connsiteY77" fmla="*/ 203685 h 568576"/>
              <a:gd name="connsiteX78" fmla="*/ 1200974 w 1570173"/>
              <a:gd name="connsiteY78" fmla="*/ 235636 h 568576"/>
              <a:gd name="connsiteX79" fmla="*/ 1160886 w 1570173"/>
              <a:gd name="connsiteY79" fmla="*/ 270929 h 568576"/>
              <a:gd name="connsiteX80" fmla="*/ 1156645 w 1570173"/>
              <a:gd name="connsiteY80" fmla="*/ 291916 h 568576"/>
              <a:gd name="connsiteX81" fmla="*/ 1159728 w 1570173"/>
              <a:gd name="connsiteY81" fmla="*/ 298000 h 568576"/>
              <a:gd name="connsiteX82" fmla="*/ 1167546 w 1570173"/>
              <a:gd name="connsiteY82" fmla="*/ 293344 h 568576"/>
              <a:gd name="connsiteX83" fmla="*/ 1191004 w 1570173"/>
              <a:gd name="connsiteY83" fmla="*/ 273857 h 568576"/>
              <a:gd name="connsiteX84" fmla="*/ 1224213 w 1570173"/>
              <a:gd name="connsiteY84" fmla="*/ 244822 h 568576"/>
              <a:gd name="connsiteX85" fmla="*/ 1248199 w 1570173"/>
              <a:gd name="connsiteY85" fmla="*/ 217945 h 568576"/>
              <a:gd name="connsiteX86" fmla="*/ 1280478 w 1570173"/>
              <a:gd name="connsiteY86" fmla="*/ 188900 h 568576"/>
              <a:gd name="connsiteX87" fmla="*/ 1298781 w 1570173"/>
              <a:gd name="connsiteY87" fmla="*/ 162570 h 568576"/>
              <a:gd name="connsiteX88" fmla="*/ 1315880 w 1570173"/>
              <a:gd name="connsiteY88" fmla="*/ 155311 h 568576"/>
              <a:gd name="connsiteX89" fmla="*/ 1329178 w 1570173"/>
              <a:gd name="connsiteY89" fmla="*/ 161470 h 568576"/>
              <a:gd name="connsiteX90" fmla="*/ 1332674 w 1570173"/>
              <a:gd name="connsiteY90" fmla="*/ 181221 h 568576"/>
              <a:gd name="connsiteX91" fmla="*/ 1331386 w 1570173"/>
              <a:gd name="connsiteY91" fmla="*/ 191800 h 568576"/>
              <a:gd name="connsiteX92" fmla="*/ 1326498 w 1570173"/>
              <a:gd name="connsiteY92" fmla="*/ 201880 h 568576"/>
              <a:gd name="connsiteX93" fmla="*/ 1312583 w 1570173"/>
              <a:gd name="connsiteY93" fmla="*/ 222685 h 568576"/>
              <a:gd name="connsiteX94" fmla="*/ 1288277 w 1570173"/>
              <a:gd name="connsiteY94" fmla="*/ 257753 h 568576"/>
              <a:gd name="connsiteX95" fmla="*/ 1275800 w 1570173"/>
              <a:gd name="connsiteY95" fmla="*/ 279943 h 568576"/>
              <a:gd name="connsiteX96" fmla="*/ 1270522 w 1570173"/>
              <a:gd name="connsiteY96" fmla="*/ 297305 h 568576"/>
              <a:gd name="connsiteX97" fmla="*/ 1275792 w 1570173"/>
              <a:gd name="connsiteY97" fmla="*/ 305791 h 568576"/>
              <a:gd name="connsiteX98" fmla="*/ 1294629 w 1570173"/>
              <a:gd name="connsiteY98" fmla="*/ 298808 h 568576"/>
              <a:gd name="connsiteX99" fmla="*/ 1311570 w 1570173"/>
              <a:gd name="connsiteY99" fmla="*/ 288389 h 568576"/>
              <a:gd name="connsiteX100" fmla="*/ 1333453 w 1570173"/>
              <a:gd name="connsiteY100" fmla="*/ 275049 h 568576"/>
              <a:gd name="connsiteX101" fmla="*/ 1366138 w 1570173"/>
              <a:gd name="connsiteY101" fmla="*/ 238082 h 568576"/>
              <a:gd name="connsiteX102" fmla="*/ 1396262 w 1570173"/>
              <a:gd name="connsiteY102" fmla="*/ 200560 h 568576"/>
              <a:gd name="connsiteX103" fmla="*/ 1439523 w 1570173"/>
              <a:gd name="connsiteY103" fmla="*/ 143090 h 568576"/>
              <a:gd name="connsiteX104" fmla="*/ 1468876 w 1570173"/>
              <a:gd name="connsiteY104" fmla="*/ 111949 h 568576"/>
              <a:gd name="connsiteX105" fmla="*/ 1502164 w 1570173"/>
              <a:gd name="connsiteY105" fmla="*/ 102352 h 568576"/>
              <a:gd name="connsiteX106" fmla="*/ 1517076 w 1570173"/>
              <a:gd name="connsiteY106" fmla="*/ 114841 h 568576"/>
              <a:gd name="connsiteX107" fmla="*/ 1509043 w 1570173"/>
              <a:gd name="connsiteY107" fmla="*/ 134094 h 568576"/>
              <a:gd name="connsiteX108" fmla="*/ 1490708 w 1570173"/>
              <a:gd name="connsiteY108" fmla="*/ 153000 h 568576"/>
              <a:gd name="connsiteX109" fmla="*/ 1459720 w 1570173"/>
              <a:gd name="connsiteY109" fmla="*/ 195003 h 568576"/>
              <a:gd name="connsiteX110" fmla="*/ 1427484 w 1570173"/>
              <a:gd name="connsiteY110" fmla="*/ 244547 h 568576"/>
              <a:gd name="connsiteX111" fmla="*/ 1451831 w 1570173"/>
              <a:gd name="connsiteY111" fmla="*/ 218929 h 568576"/>
              <a:gd name="connsiteX112" fmla="*/ 1482932 w 1570173"/>
              <a:gd name="connsiteY112" fmla="*/ 194598 h 568576"/>
              <a:gd name="connsiteX113" fmla="*/ 1507952 w 1570173"/>
              <a:gd name="connsiteY113" fmla="*/ 180005 h 568576"/>
              <a:gd name="connsiteX114" fmla="*/ 1533437 w 1570173"/>
              <a:gd name="connsiteY114" fmla="*/ 174519 h 568576"/>
              <a:gd name="connsiteX115" fmla="*/ 1547483 w 1570173"/>
              <a:gd name="connsiteY115" fmla="*/ 179043 h 568576"/>
              <a:gd name="connsiteX116" fmla="*/ 1551338 w 1570173"/>
              <a:gd name="connsiteY116" fmla="*/ 193200 h 568576"/>
              <a:gd name="connsiteX117" fmla="*/ 1540885 w 1570173"/>
              <a:gd name="connsiteY117" fmla="*/ 235284 h 568576"/>
              <a:gd name="connsiteX118" fmla="*/ 1511322 w 1570173"/>
              <a:gd name="connsiteY118" fmla="*/ 277332 h 568576"/>
              <a:gd name="connsiteX119" fmla="*/ 1466998 w 1570173"/>
              <a:gd name="connsiteY119" fmla="*/ 317508 h 568576"/>
              <a:gd name="connsiteX120" fmla="*/ 1480632 w 1570173"/>
              <a:gd name="connsiteY120" fmla="*/ 317483 h 568576"/>
              <a:gd name="connsiteX121" fmla="*/ 1570173 w 1570173"/>
              <a:gd name="connsiteY121" fmla="*/ 269848 h 568576"/>
              <a:gd name="connsiteX122" fmla="*/ 1570173 w 1570173"/>
              <a:gd name="connsiteY122" fmla="*/ 297061 h 568576"/>
              <a:gd name="connsiteX123" fmla="*/ 1527814 w 1570173"/>
              <a:gd name="connsiteY123" fmla="*/ 333593 h 568576"/>
              <a:gd name="connsiteX124" fmla="*/ 1490110 w 1570173"/>
              <a:gd name="connsiteY124" fmla="*/ 359972 h 568576"/>
              <a:gd name="connsiteX125" fmla="*/ 1455889 w 1570173"/>
              <a:gd name="connsiteY125" fmla="*/ 370168 h 568576"/>
              <a:gd name="connsiteX126" fmla="*/ 1443333 w 1570173"/>
              <a:gd name="connsiteY126" fmla="*/ 368869 h 568576"/>
              <a:gd name="connsiteX127" fmla="*/ 1431446 w 1570173"/>
              <a:gd name="connsiteY127" fmla="*/ 365722 h 568576"/>
              <a:gd name="connsiteX128" fmla="*/ 1418379 w 1570173"/>
              <a:gd name="connsiteY128" fmla="*/ 360808 h 568576"/>
              <a:gd name="connsiteX129" fmla="*/ 1407525 w 1570173"/>
              <a:gd name="connsiteY129" fmla="*/ 356443 h 568576"/>
              <a:gd name="connsiteX130" fmla="*/ 1398046 w 1570173"/>
              <a:gd name="connsiteY130" fmla="*/ 358596 h 568576"/>
              <a:gd name="connsiteX131" fmla="*/ 1378332 w 1570173"/>
              <a:gd name="connsiteY131" fmla="*/ 351063 h 568576"/>
              <a:gd name="connsiteX132" fmla="*/ 1361722 w 1570173"/>
              <a:gd name="connsiteY132" fmla="*/ 392317 h 568576"/>
              <a:gd name="connsiteX133" fmla="*/ 1343673 w 1570173"/>
              <a:gd name="connsiteY133" fmla="*/ 436123 h 568576"/>
              <a:gd name="connsiteX134" fmla="*/ 1268755 w 1570173"/>
              <a:gd name="connsiteY134" fmla="*/ 567994 h 568576"/>
              <a:gd name="connsiteX135" fmla="*/ 1279503 w 1570173"/>
              <a:gd name="connsiteY135" fmla="*/ 474541 h 568576"/>
              <a:gd name="connsiteX136" fmla="*/ 1300003 w 1570173"/>
              <a:gd name="connsiteY136" fmla="*/ 412190 h 568576"/>
              <a:gd name="connsiteX137" fmla="*/ 1318081 w 1570173"/>
              <a:gd name="connsiteY137" fmla="*/ 374633 h 568576"/>
              <a:gd name="connsiteX138" fmla="*/ 1340981 w 1570173"/>
              <a:gd name="connsiteY138" fmla="*/ 339458 h 568576"/>
              <a:gd name="connsiteX139" fmla="*/ 1358270 w 1570173"/>
              <a:gd name="connsiteY139" fmla="*/ 313499 h 568576"/>
              <a:gd name="connsiteX140" fmla="*/ 1423767 w 1570173"/>
              <a:gd name="connsiteY140" fmla="*/ 197085 h 568576"/>
              <a:gd name="connsiteX141" fmla="*/ 1351476 w 1570173"/>
              <a:gd name="connsiteY141" fmla="*/ 285659 h 568576"/>
              <a:gd name="connsiteX142" fmla="*/ 1339937 w 1570173"/>
              <a:gd name="connsiteY142" fmla="*/ 296291 h 568576"/>
              <a:gd name="connsiteX143" fmla="*/ 1339937 w 1570173"/>
              <a:gd name="connsiteY143" fmla="*/ 296962 h 568576"/>
              <a:gd name="connsiteX144" fmla="*/ 1291323 w 1570173"/>
              <a:gd name="connsiteY144" fmla="*/ 341064 h 568576"/>
              <a:gd name="connsiteX145" fmla="*/ 1264211 w 1570173"/>
              <a:gd name="connsiteY145" fmla="*/ 361556 h 568576"/>
              <a:gd name="connsiteX146" fmla="*/ 1240488 w 1570173"/>
              <a:gd name="connsiteY146" fmla="*/ 368881 h 568576"/>
              <a:gd name="connsiteX147" fmla="*/ 1212349 w 1570173"/>
              <a:gd name="connsiteY147" fmla="*/ 336511 h 568576"/>
              <a:gd name="connsiteX148" fmla="*/ 1219346 w 1570173"/>
              <a:gd name="connsiteY148" fmla="*/ 307210 h 568576"/>
              <a:gd name="connsiteX149" fmla="*/ 1240934 w 1570173"/>
              <a:gd name="connsiteY149" fmla="*/ 264313 h 568576"/>
              <a:gd name="connsiteX150" fmla="*/ 1190824 w 1570173"/>
              <a:gd name="connsiteY150" fmla="*/ 336485 h 568576"/>
              <a:gd name="connsiteX151" fmla="*/ 1153957 w 1570173"/>
              <a:gd name="connsiteY151" fmla="*/ 359466 h 568576"/>
              <a:gd name="connsiteX152" fmla="*/ 1131593 w 1570173"/>
              <a:gd name="connsiteY152" fmla="*/ 349755 h 568576"/>
              <a:gd name="connsiteX153" fmla="*/ 1116688 w 1570173"/>
              <a:gd name="connsiteY153" fmla="*/ 324613 h 568576"/>
              <a:gd name="connsiteX154" fmla="*/ 1114036 w 1570173"/>
              <a:gd name="connsiteY154" fmla="*/ 307383 h 568576"/>
              <a:gd name="connsiteX155" fmla="*/ 1108703 w 1570173"/>
              <a:gd name="connsiteY155" fmla="*/ 313528 h 568576"/>
              <a:gd name="connsiteX156" fmla="*/ 1064699 w 1570173"/>
              <a:gd name="connsiteY156" fmla="*/ 354265 h 568576"/>
              <a:gd name="connsiteX157" fmla="*/ 1007652 w 1570173"/>
              <a:gd name="connsiteY157" fmla="*/ 374558 h 568576"/>
              <a:gd name="connsiteX158" fmla="*/ 965572 w 1570173"/>
              <a:gd name="connsiteY158" fmla="*/ 354244 h 568576"/>
              <a:gd name="connsiteX159" fmla="*/ 954094 w 1570173"/>
              <a:gd name="connsiteY159" fmla="*/ 330444 h 568576"/>
              <a:gd name="connsiteX160" fmla="*/ 950817 w 1570173"/>
              <a:gd name="connsiteY160" fmla="*/ 304094 h 568576"/>
              <a:gd name="connsiteX161" fmla="*/ 941622 w 1570173"/>
              <a:gd name="connsiteY161" fmla="*/ 314636 h 568576"/>
              <a:gd name="connsiteX162" fmla="*/ 903729 w 1570173"/>
              <a:gd name="connsiteY162" fmla="*/ 353356 h 568576"/>
              <a:gd name="connsiteX163" fmla="*/ 866359 w 1570173"/>
              <a:gd name="connsiteY163" fmla="*/ 372406 h 568576"/>
              <a:gd name="connsiteX164" fmla="*/ 839545 w 1570173"/>
              <a:gd name="connsiteY164" fmla="*/ 363743 h 568576"/>
              <a:gd name="connsiteX165" fmla="*/ 818997 w 1570173"/>
              <a:gd name="connsiteY165" fmla="*/ 340869 h 568576"/>
              <a:gd name="connsiteX166" fmla="*/ 802265 w 1570173"/>
              <a:gd name="connsiteY166" fmla="*/ 304834 h 568576"/>
              <a:gd name="connsiteX167" fmla="*/ 783717 w 1570173"/>
              <a:gd name="connsiteY167" fmla="*/ 333745 h 568576"/>
              <a:gd name="connsiteX168" fmla="*/ 767111 w 1570173"/>
              <a:gd name="connsiteY168" fmla="*/ 354713 h 568576"/>
              <a:gd name="connsiteX169" fmla="*/ 755539 w 1570173"/>
              <a:gd name="connsiteY169" fmla="*/ 360838 h 568576"/>
              <a:gd name="connsiteX170" fmla="*/ 740312 w 1570173"/>
              <a:gd name="connsiteY170" fmla="*/ 349384 h 568576"/>
              <a:gd name="connsiteX171" fmla="*/ 736327 w 1570173"/>
              <a:gd name="connsiteY171" fmla="*/ 319026 h 568576"/>
              <a:gd name="connsiteX172" fmla="*/ 738741 w 1570173"/>
              <a:gd name="connsiteY172" fmla="*/ 299592 h 568576"/>
              <a:gd name="connsiteX173" fmla="*/ 724787 w 1570173"/>
              <a:gd name="connsiteY173" fmla="*/ 314643 h 568576"/>
              <a:gd name="connsiteX174" fmla="*/ 638842 w 1570173"/>
              <a:gd name="connsiteY174" fmla="*/ 375214 h 568576"/>
              <a:gd name="connsiteX175" fmla="*/ 619668 w 1570173"/>
              <a:gd name="connsiteY175" fmla="*/ 366444 h 568576"/>
              <a:gd name="connsiteX176" fmla="*/ 614000 w 1570173"/>
              <a:gd name="connsiteY176" fmla="*/ 342548 h 568576"/>
              <a:gd name="connsiteX177" fmla="*/ 629323 w 1570173"/>
              <a:gd name="connsiteY177" fmla="*/ 286419 h 568576"/>
              <a:gd name="connsiteX178" fmla="*/ 579476 w 1570173"/>
              <a:gd name="connsiteY178" fmla="*/ 347858 h 568576"/>
              <a:gd name="connsiteX179" fmla="*/ 544936 w 1570173"/>
              <a:gd name="connsiteY179" fmla="*/ 366875 h 568576"/>
              <a:gd name="connsiteX180" fmla="*/ 526517 w 1570173"/>
              <a:gd name="connsiteY180" fmla="*/ 355436 h 568576"/>
              <a:gd name="connsiteX181" fmla="*/ 509313 w 1570173"/>
              <a:gd name="connsiteY181" fmla="*/ 326759 h 568576"/>
              <a:gd name="connsiteX182" fmla="*/ 502044 w 1570173"/>
              <a:gd name="connsiteY182" fmla="*/ 290904 h 568576"/>
              <a:gd name="connsiteX183" fmla="*/ 504715 w 1570173"/>
              <a:gd name="connsiteY183" fmla="*/ 268084 h 568576"/>
              <a:gd name="connsiteX184" fmla="*/ 514778 w 1570173"/>
              <a:gd name="connsiteY184" fmla="*/ 249420 h 568576"/>
              <a:gd name="connsiteX185" fmla="*/ 540456 w 1570173"/>
              <a:gd name="connsiteY185" fmla="*/ 223543 h 568576"/>
              <a:gd name="connsiteX186" fmla="*/ 618922 w 1570173"/>
              <a:gd name="connsiteY186" fmla="*/ 168905 h 568576"/>
              <a:gd name="connsiteX187" fmla="*/ 680542 w 1570173"/>
              <a:gd name="connsiteY187" fmla="*/ 150372 h 568576"/>
              <a:gd name="connsiteX188" fmla="*/ 694616 w 1570173"/>
              <a:gd name="connsiteY188" fmla="*/ 156347 h 568576"/>
              <a:gd name="connsiteX189" fmla="*/ 704016 w 1570173"/>
              <a:gd name="connsiteY189" fmla="*/ 169464 h 568576"/>
              <a:gd name="connsiteX190" fmla="*/ 707275 w 1570173"/>
              <a:gd name="connsiteY190" fmla="*/ 180608 h 568576"/>
              <a:gd name="connsiteX191" fmla="*/ 701900 w 1570173"/>
              <a:gd name="connsiteY191" fmla="*/ 191736 h 568576"/>
              <a:gd name="connsiteX192" fmla="*/ 690322 w 1570173"/>
              <a:gd name="connsiteY192" fmla="*/ 196501 h 568576"/>
              <a:gd name="connsiteX193" fmla="*/ 694717 w 1570173"/>
              <a:gd name="connsiteY193" fmla="*/ 202341 h 568576"/>
              <a:gd name="connsiteX194" fmla="*/ 699562 w 1570173"/>
              <a:gd name="connsiteY194" fmla="*/ 213904 h 568576"/>
              <a:gd name="connsiteX195" fmla="*/ 701354 w 1570173"/>
              <a:gd name="connsiteY195" fmla="*/ 222570 h 568576"/>
              <a:gd name="connsiteX196" fmla="*/ 687904 w 1570173"/>
              <a:gd name="connsiteY196" fmla="*/ 248946 h 568576"/>
              <a:gd name="connsiteX197" fmla="*/ 669609 w 1570173"/>
              <a:gd name="connsiteY197" fmla="*/ 274807 h 568576"/>
              <a:gd name="connsiteX198" fmla="*/ 664764 w 1570173"/>
              <a:gd name="connsiteY198" fmla="*/ 293044 h 568576"/>
              <a:gd name="connsiteX199" fmla="*/ 677296 w 1570173"/>
              <a:gd name="connsiteY199" fmla="*/ 307458 h 568576"/>
              <a:gd name="connsiteX200" fmla="*/ 741978 w 1570173"/>
              <a:gd name="connsiteY200" fmla="*/ 272215 h 568576"/>
              <a:gd name="connsiteX201" fmla="*/ 741978 w 1570173"/>
              <a:gd name="connsiteY201" fmla="*/ 273528 h 568576"/>
              <a:gd name="connsiteX202" fmla="*/ 742289 w 1570173"/>
              <a:gd name="connsiteY202" fmla="*/ 271025 h 568576"/>
              <a:gd name="connsiteX203" fmla="*/ 759368 w 1570173"/>
              <a:gd name="connsiteY203" fmla="*/ 226163 h 568576"/>
              <a:gd name="connsiteX204" fmla="*/ 787750 w 1570173"/>
              <a:gd name="connsiteY204" fmla="*/ 179576 h 568576"/>
              <a:gd name="connsiteX205" fmla="*/ 826189 w 1570173"/>
              <a:gd name="connsiteY205" fmla="*/ 127871 h 568576"/>
              <a:gd name="connsiteX206" fmla="*/ 876924 w 1570173"/>
              <a:gd name="connsiteY206" fmla="*/ 67029 h 568576"/>
              <a:gd name="connsiteX207" fmla="*/ 915299 w 1570173"/>
              <a:gd name="connsiteY207" fmla="*/ 30321 h 568576"/>
              <a:gd name="connsiteX208" fmla="*/ 944324 w 1570173"/>
              <a:gd name="connsiteY208" fmla="*/ 17561 h 568576"/>
              <a:gd name="connsiteX209" fmla="*/ 190516 w 1570173"/>
              <a:gd name="connsiteY209" fmla="*/ 0 h 568576"/>
              <a:gd name="connsiteX210" fmla="*/ 208925 w 1570173"/>
              <a:gd name="connsiteY210" fmla="*/ 11657 h 568576"/>
              <a:gd name="connsiteX211" fmla="*/ 221674 w 1570173"/>
              <a:gd name="connsiteY211" fmla="*/ 37421 h 568576"/>
              <a:gd name="connsiteX212" fmla="*/ 226656 w 1570173"/>
              <a:gd name="connsiteY212" fmla="*/ 56068 h 568576"/>
              <a:gd name="connsiteX213" fmla="*/ 219408 w 1570173"/>
              <a:gd name="connsiteY213" fmla="*/ 89976 h 568576"/>
              <a:gd name="connsiteX214" fmla="*/ 200165 w 1570173"/>
              <a:gd name="connsiteY214" fmla="*/ 134242 h 568576"/>
              <a:gd name="connsiteX215" fmla="*/ 189570 w 1570173"/>
              <a:gd name="connsiteY215" fmla="*/ 154965 h 568576"/>
              <a:gd name="connsiteX216" fmla="*/ 215455 w 1570173"/>
              <a:gd name="connsiteY216" fmla="*/ 126336 h 568576"/>
              <a:gd name="connsiteX217" fmla="*/ 248299 w 1570173"/>
              <a:gd name="connsiteY217" fmla="*/ 95792 h 568576"/>
              <a:gd name="connsiteX218" fmla="*/ 278267 w 1570173"/>
              <a:gd name="connsiteY218" fmla="*/ 58516 h 568576"/>
              <a:gd name="connsiteX219" fmla="*/ 320216 w 1570173"/>
              <a:gd name="connsiteY219" fmla="*/ 27571 h 568576"/>
              <a:gd name="connsiteX220" fmla="*/ 348272 w 1570173"/>
              <a:gd name="connsiteY220" fmla="*/ 15353 h 568576"/>
              <a:gd name="connsiteX221" fmla="*/ 369484 w 1570173"/>
              <a:gd name="connsiteY221" fmla="*/ 27622 h 568576"/>
              <a:gd name="connsiteX222" fmla="*/ 378250 w 1570173"/>
              <a:gd name="connsiteY222" fmla="*/ 53392 h 568576"/>
              <a:gd name="connsiteX223" fmla="*/ 367810 w 1570173"/>
              <a:gd name="connsiteY223" fmla="*/ 84856 h 568576"/>
              <a:gd name="connsiteX224" fmla="*/ 336935 w 1570173"/>
              <a:gd name="connsiteY224" fmla="*/ 143180 h 568576"/>
              <a:gd name="connsiteX225" fmla="*/ 286188 w 1570173"/>
              <a:gd name="connsiteY225" fmla="*/ 223024 h 568576"/>
              <a:gd name="connsiteX226" fmla="*/ 341532 w 1570173"/>
              <a:gd name="connsiteY226" fmla="*/ 157695 h 568576"/>
              <a:gd name="connsiteX227" fmla="*/ 389037 w 1570173"/>
              <a:gd name="connsiteY227" fmla="*/ 107996 h 568576"/>
              <a:gd name="connsiteX228" fmla="*/ 414891 w 1570173"/>
              <a:gd name="connsiteY228" fmla="*/ 87495 h 568576"/>
              <a:gd name="connsiteX229" fmla="*/ 446012 w 1570173"/>
              <a:gd name="connsiteY229" fmla="*/ 58951 h 568576"/>
              <a:gd name="connsiteX230" fmla="*/ 469964 w 1570173"/>
              <a:gd name="connsiteY230" fmla="*/ 38000 h 568576"/>
              <a:gd name="connsiteX231" fmla="*/ 486444 w 1570173"/>
              <a:gd name="connsiteY231" fmla="*/ 25738 h 568576"/>
              <a:gd name="connsiteX232" fmla="*/ 501362 w 1570173"/>
              <a:gd name="connsiteY232" fmla="*/ 21013 h 568576"/>
              <a:gd name="connsiteX233" fmla="*/ 523432 w 1570173"/>
              <a:gd name="connsiteY233" fmla="*/ 39153 h 568576"/>
              <a:gd name="connsiteX234" fmla="*/ 535375 w 1570173"/>
              <a:gd name="connsiteY234" fmla="*/ 63369 h 568576"/>
              <a:gd name="connsiteX235" fmla="*/ 528464 w 1570173"/>
              <a:gd name="connsiteY235" fmla="*/ 79400 h 568576"/>
              <a:gd name="connsiteX236" fmla="*/ 501199 w 1570173"/>
              <a:gd name="connsiteY236" fmla="*/ 109666 h 568576"/>
              <a:gd name="connsiteX237" fmla="*/ 438398 w 1570173"/>
              <a:gd name="connsiteY237" fmla="*/ 188081 h 568576"/>
              <a:gd name="connsiteX238" fmla="*/ 398144 w 1570173"/>
              <a:gd name="connsiteY238" fmla="*/ 259820 h 568576"/>
              <a:gd name="connsiteX239" fmla="*/ 384711 w 1570173"/>
              <a:gd name="connsiteY239" fmla="*/ 309988 h 568576"/>
              <a:gd name="connsiteX240" fmla="*/ 387625 w 1570173"/>
              <a:gd name="connsiteY240" fmla="*/ 323556 h 568576"/>
              <a:gd name="connsiteX241" fmla="*/ 397244 w 1570173"/>
              <a:gd name="connsiteY241" fmla="*/ 327087 h 568576"/>
              <a:gd name="connsiteX242" fmla="*/ 411309 w 1570173"/>
              <a:gd name="connsiteY242" fmla="*/ 324248 h 568576"/>
              <a:gd name="connsiteX243" fmla="*/ 426701 w 1570173"/>
              <a:gd name="connsiteY243" fmla="*/ 315577 h 568576"/>
              <a:gd name="connsiteX244" fmla="*/ 443918 w 1570173"/>
              <a:gd name="connsiteY244" fmla="*/ 304196 h 568576"/>
              <a:gd name="connsiteX245" fmla="*/ 466397 w 1570173"/>
              <a:gd name="connsiteY245" fmla="*/ 289627 h 568576"/>
              <a:gd name="connsiteX246" fmla="*/ 483108 w 1570173"/>
              <a:gd name="connsiteY246" fmla="*/ 277707 h 568576"/>
              <a:gd name="connsiteX247" fmla="*/ 500668 w 1570173"/>
              <a:gd name="connsiteY247" fmla="*/ 270620 h 568576"/>
              <a:gd name="connsiteX248" fmla="*/ 500668 w 1570173"/>
              <a:gd name="connsiteY248" fmla="*/ 296924 h 568576"/>
              <a:gd name="connsiteX249" fmla="*/ 454892 w 1570173"/>
              <a:gd name="connsiteY249" fmla="*/ 337621 h 568576"/>
              <a:gd name="connsiteX250" fmla="*/ 418936 w 1570173"/>
              <a:gd name="connsiteY250" fmla="*/ 364165 h 568576"/>
              <a:gd name="connsiteX251" fmla="*/ 388441 w 1570173"/>
              <a:gd name="connsiteY251" fmla="*/ 381300 h 568576"/>
              <a:gd name="connsiteX252" fmla="*/ 366292 w 1570173"/>
              <a:gd name="connsiteY252" fmla="*/ 386632 h 568576"/>
              <a:gd name="connsiteX253" fmla="*/ 329670 w 1570173"/>
              <a:gd name="connsiteY253" fmla="*/ 370153 h 568576"/>
              <a:gd name="connsiteX254" fmla="*/ 315562 w 1570173"/>
              <a:gd name="connsiteY254" fmla="*/ 328197 h 568576"/>
              <a:gd name="connsiteX255" fmla="*/ 326710 w 1570173"/>
              <a:gd name="connsiteY255" fmla="*/ 273143 h 568576"/>
              <a:gd name="connsiteX256" fmla="*/ 358577 w 1570173"/>
              <a:gd name="connsiteY256" fmla="*/ 217360 h 568576"/>
              <a:gd name="connsiteX257" fmla="*/ 409399 w 1570173"/>
              <a:gd name="connsiteY257" fmla="*/ 153922 h 568576"/>
              <a:gd name="connsiteX258" fmla="*/ 425384 w 1570173"/>
              <a:gd name="connsiteY258" fmla="*/ 135389 h 568576"/>
              <a:gd name="connsiteX259" fmla="*/ 429232 w 1570173"/>
              <a:gd name="connsiteY259" fmla="*/ 130664 h 568576"/>
              <a:gd name="connsiteX260" fmla="*/ 429025 w 1570173"/>
              <a:gd name="connsiteY260" fmla="*/ 130762 h 568576"/>
              <a:gd name="connsiteX261" fmla="*/ 403480 w 1570173"/>
              <a:gd name="connsiteY261" fmla="*/ 151238 h 568576"/>
              <a:gd name="connsiteX262" fmla="*/ 337062 w 1570173"/>
              <a:gd name="connsiteY262" fmla="*/ 216498 h 568576"/>
              <a:gd name="connsiteX263" fmla="*/ 248355 w 1570173"/>
              <a:gd name="connsiteY263" fmla="*/ 320244 h 568576"/>
              <a:gd name="connsiteX264" fmla="*/ 230933 w 1570173"/>
              <a:gd name="connsiteY264" fmla="*/ 342588 h 568576"/>
              <a:gd name="connsiteX265" fmla="*/ 209514 w 1570173"/>
              <a:gd name="connsiteY265" fmla="*/ 368052 h 568576"/>
              <a:gd name="connsiteX266" fmla="*/ 195966 w 1570173"/>
              <a:gd name="connsiteY266" fmla="*/ 374558 h 568576"/>
              <a:gd name="connsiteX267" fmla="*/ 178232 w 1570173"/>
              <a:gd name="connsiteY267" fmla="*/ 357217 h 568576"/>
              <a:gd name="connsiteX268" fmla="*/ 171943 w 1570173"/>
              <a:gd name="connsiteY268" fmla="*/ 321491 h 568576"/>
              <a:gd name="connsiteX269" fmla="*/ 179199 w 1570173"/>
              <a:gd name="connsiteY269" fmla="*/ 296755 h 568576"/>
              <a:gd name="connsiteX270" fmla="*/ 209293 w 1570173"/>
              <a:gd name="connsiteY270" fmla="*/ 252840 h 568576"/>
              <a:gd name="connsiteX271" fmla="*/ 247234 w 1570173"/>
              <a:gd name="connsiteY271" fmla="*/ 200157 h 568576"/>
              <a:gd name="connsiteX272" fmla="*/ 279753 w 1570173"/>
              <a:gd name="connsiteY272" fmla="*/ 156019 h 568576"/>
              <a:gd name="connsiteX273" fmla="*/ 298727 w 1570173"/>
              <a:gd name="connsiteY273" fmla="*/ 114875 h 568576"/>
              <a:gd name="connsiteX274" fmla="*/ 304530 w 1570173"/>
              <a:gd name="connsiteY274" fmla="*/ 94342 h 568576"/>
              <a:gd name="connsiteX275" fmla="*/ 305178 w 1570173"/>
              <a:gd name="connsiteY275" fmla="*/ 91496 h 568576"/>
              <a:gd name="connsiteX276" fmla="*/ 270073 w 1570173"/>
              <a:gd name="connsiteY276" fmla="*/ 117911 h 568576"/>
              <a:gd name="connsiteX277" fmla="*/ 201293 w 1570173"/>
              <a:gd name="connsiteY277" fmla="*/ 197961 h 568576"/>
              <a:gd name="connsiteX278" fmla="*/ 115823 w 1570173"/>
              <a:gd name="connsiteY278" fmla="*/ 320492 h 568576"/>
              <a:gd name="connsiteX279" fmla="*/ 93011 w 1570173"/>
              <a:gd name="connsiteY279" fmla="*/ 355736 h 568576"/>
              <a:gd name="connsiteX280" fmla="*/ 75473 w 1570173"/>
              <a:gd name="connsiteY280" fmla="*/ 365164 h 568576"/>
              <a:gd name="connsiteX281" fmla="*/ 53221 w 1570173"/>
              <a:gd name="connsiteY281" fmla="*/ 343060 h 568576"/>
              <a:gd name="connsiteX282" fmla="*/ 44157 w 1570173"/>
              <a:gd name="connsiteY282" fmla="*/ 307291 h 568576"/>
              <a:gd name="connsiteX283" fmla="*/ 48415 w 1570173"/>
              <a:gd name="connsiteY283" fmla="*/ 295166 h 568576"/>
              <a:gd name="connsiteX284" fmla="*/ 107075 w 1570173"/>
              <a:gd name="connsiteY284" fmla="*/ 214402 h 568576"/>
              <a:gd name="connsiteX285" fmla="*/ 147126 w 1570173"/>
              <a:gd name="connsiteY285" fmla="*/ 152544 h 568576"/>
              <a:gd name="connsiteX286" fmla="*/ 172363 w 1570173"/>
              <a:gd name="connsiteY286" fmla="*/ 104701 h 568576"/>
              <a:gd name="connsiteX287" fmla="*/ 180282 w 1570173"/>
              <a:gd name="connsiteY287" fmla="*/ 76048 h 568576"/>
              <a:gd name="connsiteX288" fmla="*/ 175274 w 1570173"/>
              <a:gd name="connsiteY288" fmla="*/ 69972 h 568576"/>
              <a:gd name="connsiteX289" fmla="*/ 148038 w 1570173"/>
              <a:gd name="connsiteY289" fmla="*/ 80721 h 568576"/>
              <a:gd name="connsiteX290" fmla="*/ 96531 w 1570173"/>
              <a:gd name="connsiteY290" fmla="*/ 110374 h 568576"/>
              <a:gd name="connsiteX291" fmla="*/ 45242 w 1570173"/>
              <a:gd name="connsiteY291" fmla="*/ 139825 h 568576"/>
              <a:gd name="connsiteX292" fmla="*/ 14367 w 1570173"/>
              <a:gd name="connsiteY292" fmla="*/ 150372 h 568576"/>
              <a:gd name="connsiteX293" fmla="*/ 0 w 1570173"/>
              <a:gd name="connsiteY293" fmla="*/ 134932 h 568576"/>
              <a:gd name="connsiteX294" fmla="*/ 3884 w 1570173"/>
              <a:gd name="connsiteY294" fmla="*/ 107880 h 568576"/>
              <a:gd name="connsiteX295" fmla="*/ 12121 w 1570173"/>
              <a:gd name="connsiteY295" fmla="*/ 77968 h 568576"/>
              <a:gd name="connsiteX296" fmla="*/ 42944 w 1570173"/>
              <a:gd name="connsiteY296" fmla="*/ 47304 h 568576"/>
              <a:gd name="connsiteX297" fmla="*/ 71709 w 1570173"/>
              <a:gd name="connsiteY297" fmla="*/ 28555 h 568576"/>
              <a:gd name="connsiteX298" fmla="*/ 79624 w 1570173"/>
              <a:gd name="connsiteY298" fmla="*/ 35929 h 568576"/>
              <a:gd name="connsiteX299" fmla="*/ 75859 w 1570173"/>
              <a:gd name="connsiteY299" fmla="*/ 43004 h 568576"/>
              <a:gd name="connsiteX300" fmla="*/ 60017 w 1570173"/>
              <a:gd name="connsiteY300" fmla="*/ 56951 h 568576"/>
              <a:gd name="connsiteX301" fmla="*/ 59805 w 1570173"/>
              <a:gd name="connsiteY301" fmla="*/ 57142 h 568576"/>
              <a:gd name="connsiteX302" fmla="*/ 94947 w 1570173"/>
              <a:gd name="connsiteY302" fmla="*/ 34885 h 568576"/>
              <a:gd name="connsiteX303" fmla="*/ 134883 w 1570173"/>
              <a:gd name="connsiteY303" fmla="*/ 15786 h 568576"/>
              <a:gd name="connsiteX304" fmla="*/ 190516 w 1570173"/>
              <a:gd name="connsiteY304" fmla="*/ 0 h 568576"/>
              <a:gd name="connsiteX0" fmla="*/ 1487599 w 1570173"/>
              <a:gd name="connsiteY0" fmla="*/ 230772 h 568576"/>
              <a:gd name="connsiteX1" fmla="*/ 1453134 w 1570173"/>
              <a:gd name="connsiteY1" fmla="*/ 252091 h 568576"/>
              <a:gd name="connsiteX2" fmla="*/ 1405386 w 1570173"/>
              <a:gd name="connsiteY2" fmla="*/ 301876 h 568576"/>
              <a:gd name="connsiteX3" fmla="*/ 1427145 w 1570173"/>
              <a:gd name="connsiteY3" fmla="*/ 300515 h 568576"/>
              <a:gd name="connsiteX4" fmla="*/ 1443738 w 1570173"/>
              <a:gd name="connsiteY4" fmla="*/ 307527 h 568576"/>
              <a:gd name="connsiteX5" fmla="*/ 1479601 w 1570173"/>
              <a:gd name="connsiteY5" fmla="*/ 262793 h 568576"/>
              <a:gd name="connsiteX6" fmla="*/ 1492067 w 1570173"/>
              <a:gd name="connsiteY6" fmla="*/ 235239 h 568576"/>
              <a:gd name="connsiteX7" fmla="*/ 1487599 w 1570173"/>
              <a:gd name="connsiteY7" fmla="*/ 230772 h 568576"/>
              <a:gd name="connsiteX8" fmla="*/ 901088 w 1570173"/>
              <a:gd name="connsiteY8" fmla="*/ 217005 h 568576"/>
              <a:gd name="connsiteX9" fmla="*/ 898198 w 1570173"/>
              <a:gd name="connsiteY9" fmla="*/ 217680 h 568576"/>
              <a:gd name="connsiteX10" fmla="*/ 871288 w 1570173"/>
              <a:gd name="connsiteY10" fmla="*/ 235336 h 568576"/>
              <a:gd name="connsiteX11" fmla="*/ 825362 w 1570173"/>
              <a:gd name="connsiteY11" fmla="*/ 275546 h 568576"/>
              <a:gd name="connsiteX12" fmla="*/ 844913 w 1570173"/>
              <a:gd name="connsiteY12" fmla="*/ 285515 h 568576"/>
              <a:gd name="connsiteX13" fmla="*/ 866552 w 1570173"/>
              <a:gd name="connsiteY13" fmla="*/ 266152 h 568576"/>
              <a:gd name="connsiteX14" fmla="*/ 891375 w 1570173"/>
              <a:gd name="connsiteY14" fmla="*/ 238148 h 568576"/>
              <a:gd name="connsiteX15" fmla="*/ 898981 w 1570173"/>
              <a:gd name="connsiteY15" fmla="*/ 225270 h 568576"/>
              <a:gd name="connsiteX16" fmla="*/ 901088 w 1570173"/>
              <a:gd name="connsiteY16" fmla="*/ 217005 h 568576"/>
              <a:gd name="connsiteX17" fmla="*/ 665081 w 1570173"/>
              <a:gd name="connsiteY17" fmla="*/ 204978 h 568576"/>
              <a:gd name="connsiteX18" fmla="*/ 575395 w 1570173"/>
              <a:gd name="connsiteY18" fmla="*/ 257517 h 568576"/>
              <a:gd name="connsiteX19" fmla="*/ 547046 w 1570173"/>
              <a:gd name="connsiteY19" fmla="*/ 299775 h 568576"/>
              <a:gd name="connsiteX20" fmla="*/ 548859 w 1570173"/>
              <a:gd name="connsiteY20" fmla="*/ 310533 h 568576"/>
              <a:gd name="connsiteX21" fmla="*/ 552302 w 1570173"/>
              <a:gd name="connsiteY21" fmla="*/ 313915 h 568576"/>
              <a:gd name="connsiteX22" fmla="*/ 559951 w 1570173"/>
              <a:gd name="connsiteY22" fmla="*/ 310923 h 568576"/>
              <a:gd name="connsiteX23" fmla="*/ 610357 w 1570173"/>
              <a:gd name="connsiteY23" fmla="*/ 268420 h 568576"/>
              <a:gd name="connsiteX24" fmla="*/ 665081 w 1570173"/>
              <a:gd name="connsiteY24" fmla="*/ 204978 h 568576"/>
              <a:gd name="connsiteX25" fmla="*/ 1073045 w 1570173"/>
              <a:gd name="connsiteY25" fmla="*/ 199764 h 568576"/>
              <a:gd name="connsiteX26" fmla="*/ 1059818 w 1570173"/>
              <a:gd name="connsiteY26" fmla="*/ 205432 h 568576"/>
              <a:gd name="connsiteX27" fmla="*/ 1039264 w 1570173"/>
              <a:gd name="connsiteY27" fmla="*/ 220542 h 568576"/>
              <a:gd name="connsiteX28" fmla="*/ 1020296 w 1570173"/>
              <a:gd name="connsiteY28" fmla="*/ 242700 h 568576"/>
              <a:gd name="connsiteX29" fmla="*/ 1009487 w 1570173"/>
              <a:gd name="connsiteY29" fmla="*/ 263798 h 568576"/>
              <a:gd name="connsiteX30" fmla="*/ 1041626 w 1570173"/>
              <a:gd name="connsiteY30" fmla="*/ 241660 h 568576"/>
              <a:gd name="connsiteX31" fmla="*/ 1065688 w 1570173"/>
              <a:gd name="connsiteY31" fmla="*/ 216501 h 568576"/>
              <a:gd name="connsiteX32" fmla="*/ 1073199 w 1570173"/>
              <a:gd name="connsiteY32" fmla="*/ 200459 h 568576"/>
              <a:gd name="connsiteX33" fmla="*/ 1073045 w 1570173"/>
              <a:gd name="connsiteY33" fmla="*/ 199764 h 568576"/>
              <a:gd name="connsiteX34" fmla="*/ 944324 w 1570173"/>
              <a:gd name="connsiteY34" fmla="*/ 17561 h 568576"/>
              <a:gd name="connsiteX35" fmla="*/ 963000 w 1570173"/>
              <a:gd name="connsiteY35" fmla="*/ 34617 h 568576"/>
              <a:gd name="connsiteX36" fmla="*/ 914933 w 1570173"/>
              <a:gd name="connsiteY36" fmla="*/ 108721 h 568576"/>
              <a:gd name="connsiteX37" fmla="*/ 776664 w 1570173"/>
              <a:gd name="connsiteY37" fmla="*/ 276751 h 568576"/>
              <a:gd name="connsiteX38" fmla="*/ 776664 w 1570173"/>
              <a:gd name="connsiteY38" fmla="*/ 292512 h 568576"/>
              <a:gd name="connsiteX39" fmla="*/ 866303 w 1570173"/>
              <a:gd name="connsiteY39" fmla="*/ 196062 h 568576"/>
              <a:gd name="connsiteX40" fmla="*/ 926848 w 1570173"/>
              <a:gd name="connsiteY40" fmla="*/ 163543 h 568576"/>
              <a:gd name="connsiteX41" fmla="*/ 944489 w 1570173"/>
              <a:gd name="connsiteY41" fmla="*/ 175580 h 568576"/>
              <a:gd name="connsiteX42" fmla="*/ 950086 w 1570173"/>
              <a:gd name="connsiteY42" fmla="*/ 201612 h 568576"/>
              <a:gd name="connsiteX43" fmla="*/ 926517 w 1570173"/>
              <a:gd name="connsiteY43" fmla="*/ 253706 h 568576"/>
              <a:gd name="connsiteX44" fmla="*/ 858153 w 1570173"/>
              <a:gd name="connsiteY44" fmla="*/ 303707 h 568576"/>
              <a:gd name="connsiteX45" fmla="*/ 869978 w 1570173"/>
              <a:gd name="connsiteY45" fmla="*/ 315251 h 568576"/>
              <a:gd name="connsiteX46" fmla="*/ 882232 w 1570173"/>
              <a:gd name="connsiteY46" fmla="*/ 319708 h 568576"/>
              <a:gd name="connsiteX47" fmla="*/ 897963 w 1570173"/>
              <a:gd name="connsiteY47" fmla="*/ 314503 h 568576"/>
              <a:gd name="connsiteX48" fmla="*/ 916159 w 1570173"/>
              <a:gd name="connsiteY48" fmla="*/ 301364 h 568576"/>
              <a:gd name="connsiteX49" fmla="*/ 930966 w 1570173"/>
              <a:gd name="connsiteY49" fmla="*/ 290004 h 568576"/>
              <a:gd name="connsiteX50" fmla="*/ 953363 w 1570173"/>
              <a:gd name="connsiteY50" fmla="*/ 274226 h 568576"/>
              <a:gd name="connsiteX51" fmla="*/ 953708 w 1570173"/>
              <a:gd name="connsiteY51" fmla="*/ 271390 h 568576"/>
              <a:gd name="connsiteX52" fmla="*/ 964028 w 1570173"/>
              <a:gd name="connsiteY52" fmla="*/ 245949 h 568576"/>
              <a:gd name="connsiteX53" fmla="*/ 1008351 w 1570173"/>
              <a:gd name="connsiteY53" fmla="*/ 195764 h 568576"/>
              <a:gd name="connsiteX54" fmla="*/ 1050523 w 1570173"/>
              <a:gd name="connsiteY54" fmla="*/ 168455 h 568576"/>
              <a:gd name="connsiteX55" fmla="*/ 1088579 w 1570173"/>
              <a:gd name="connsiteY55" fmla="*/ 159153 h 568576"/>
              <a:gd name="connsiteX56" fmla="*/ 1112482 w 1570173"/>
              <a:gd name="connsiteY56" fmla="*/ 166418 h 568576"/>
              <a:gd name="connsiteX57" fmla="*/ 1121769 w 1570173"/>
              <a:gd name="connsiteY57" fmla="*/ 187772 h 568576"/>
              <a:gd name="connsiteX58" fmla="*/ 1108336 w 1570173"/>
              <a:gd name="connsiteY58" fmla="*/ 224392 h 568576"/>
              <a:gd name="connsiteX59" fmla="*/ 1068114 w 1570173"/>
              <a:gd name="connsiteY59" fmla="*/ 259374 h 568576"/>
              <a:gd name="connsiteX60" fmla="*/ 1006794 w 1570173"/>
              <a:gd name="connsiteY60" fmla="*/ 290445 h 568576"/>
              <a:gd name="connsiteX61" fmla="*/ 1006794 w 1570173"/>
              <a:gd name="connsiteY61" fmla="*/ 293481 h 568576"/>
              <a:gd name="connsiteX62" fmla="*/ 1013037 w 1570173"/>
              <a:gd name="connsiteY62" fmla="*/ 314490 h 568576"/>
              <a:gd name="connsiteX63" fmla="*/ 1029239 w 1570173"/>
              <a:gd name="connsiteY63" fmla="*/ 321599 h 568576"/>
              <a:gd name="connsiteX64" fmla="*/ 1054602 w 1570173"/>
              <a:gd name="connsiteY64" fmla="*/ 315780 h 568576"/>
              <a:gd name="connsiteX65" fmla="*/ 1081423 w 1570173"/>
              <a:gd name="connsiteY65" fmla="*/ 300039 h 568576"/>
              <a:gd name="connsiteX66" fmla="*/ 1098963 w 1570173"/>
              <a:gd name="connsiteY66" fmla="*/ 287956 h 568576"/>
              <a:gd name="connsiteX67" fmla="*/ 1112980 w 1570173"/>
              <a:gd name="connsiteY67" fmla="*/ 278940 h 568576"/>
              <a:gd name="connsiteX68" fmla="*/ 1113794 w 1570173"/>
              <a:gd name="connsiteY68" fmla="*/ 271079 h 568576"/>
              <a:gd name="connsiteX69" fmla="*/ 1121784 w 1570173"/>
              <a:gd name="connsiteY69" fmla="*/ 251223 h 568576"/>
              <a:gd name="connsiteX70" fmla="*/ 1137607 w 1570173"/>
              <a:gd name="connsiteY70" fmla="*/ 227532 h 568576"/>
              <a:gd name="connsiteX71" fmla="*/ 1163072 w 1570173"/>
              <a:gd name="connsiteY71" fmla="*/ 198126 h 568576"/>
              <a:gd name="connsiteX72" fmla="*/ 1174286 w 1570173"/>
              <a:gd name="connsiteY72" fmla="*/ 183752 h 568576"/>
              <a:gd name="connsiteX73" fmla="*/ 1186590 w 1570173"/>
              <a:gd name="connsiteY73" fmla="*/ 174024 h 568576"/>
              <a:gd name="connsiteX74" fmla="*/ 1205836 w 1570173"/>
              <a:gd name="connsiteY74" fmla="*/ 171226 h 568576"/>
              <a:gd name="connsiteX75" fmla="*/ 1225450 w 1570173"/>
              <a:gd name="connsiteY75" fmla="*/ 174251 h 568576"/>
              <a:gd name="connsiteX76" fmla="*/ 1235733 w 1570173"/>
              <a:gd name="connsiteY76" fmla="*/ 183712 h 568576"/>
              <a:gd name="connsiteX77" fmla="*/ 1227197 w 1570173"/>
              <a:gd name="connsiteY77" fmla="*/ 203685 h 568576"/>
              <a:gd name="connsiteX78" fmla="*/ 1200974 w 1570173"/>
              <a:gd name="connsiteY78" fmla="*/ 235636 h 568576"/>
              <a:gd name="connsiteX79" fmla="*/ 1160886 w 1570173"/>
              <a:gd name="connsiteY79" fmla="*/ 270929 h 568576"/>
              <a:gd name="connsiteX80" fmla="*/ 1156645 w 1570173"/>
              <a:gd name="connsiteY80" fmla="*/ 291916 h 568576"/>
              <a:gd name="connsiteX81" fmla="*/ 1159728 w 1570173"/>
              <a:gd name="connsiteY81" fmla="*/ 298000 h 568576"/>
              <a:gd name="connsiteX82" fmla="*/ 1167546 w 1570173"/>
              <a:gd name="connsiteY82" fmla="*/ 293344 h 568576"/>
              <a:gd name="connsiteX83" fmla="*/ 1191004 w 1570173"/>
              <a:gd name="connsiteY83" fmla="*/ 273857 h 568576"/>
              <a:gd name="connsiteX84" fmla="*/ 1224213 w 1570173"/>
              <a:gd name="connsiteY84" fmla="*/ 244822 h 568576"/>
              <a:gd name="connsiteX85" fmla="*/ 1248199 w 1570173"/>
              <a:gd name="connsiteY85" fmla="*/ 217945 h 568576"/>
              <a:gd name="connsiteX86" fmla="*/ 1280478 w 1570173"/>
              <a:gd name="connsiteY86" fmla="*/ 188900 h 568576"/>
              <a:gd name="connsiteX87" fmla="*/ 1298781 w 1570173"/>
              <a:gd name="connsiteY87" fmla="*/ 162570 h 568576"/>
              <a:gd name="connsiteX88" fmla="*/ 1315880 w 1570173"/>
              <a:gd name="connsiteY88" fmla="*/ 155311 h 568576"/>
              <a:gd name="connsiteX89" fmla="*/ 1329178 w 1570173"/>
              <a:gd name="connsiteY89" fmla="*/ 161470 h 568576"/>
              <a:gd name="connsiteX90" fmla="*/ 1332674 w 1570173"/>
              <a:gd name="connsiteY90" fmla="*/ 181221 h 568576"/>
              <a:gd name="connsiteX91" fmla="*/ 1331386 w 1570173"/>
              <a:gd name="connsiteY91" fmla="*/ 191800 h 568576"/>
              <a:gd name="connsiteX92" fmla="*/ 1326498 w 1570173"/>
              <a:gd name="connsiteY92" fmla="*/ 201880 h 568576"/>
              <a:gd name="connsiteX93" fmla="*/ 1312583 w 1570173"/>
              <a:gd name="connsiteY93" fmla="*/ 222685 h 568576"/>
              <a:gd name="connsiteX94" fmla="*/ 1288277 w 1570173"/>
              <a:gd name="connsiteY94" fmla="*/ 257753 h 568576"/>
              <a:gd name="connsiteX95" fmla="*/ 1275800 w 1570173"/>
              <a:gd name="connsiteY95" fmla="*/ 279943 h 568576"/>
              <a:gd name="connsiteX96" fmla="*/ 1270522 w 1570173"/>
              <a:gd name="connsiteY96" fmla="*/ 297305 h 568576"/>
              <a:gd name="connsiteX97" fmla="*/ 1275792 w 1570173"/>
              <a:gd name="connsiteY97" fmla="*/ 305791 h 568576"/>
              <a:gd name="connsiteX98" fmla="*/ 1294629 w 1570173"/>
              <a:gd name="connsiteY98" fmla="*/ 298808 h 568576"/>
              <a:gd name="connsiteX99" fmla="*/ 1311570 w 1570173"/>
              <a:gd name="connsiteY99" fmla="*/ 288389 h 568576"/>
              <a:gd name="connsiteX100" fmla="*/ 1333453 w 1570173"/>
              <a:gd name="connsiteY100" fmla="*/ 275049 h 568576"/>
              <a:gd name="connsiteX101" fmla="*/ 1366138 w 1570173"/>
              <a:gd name="connsiteY101" fmla="*/ 238082 h 568576"/>
              <a:gd name="connsiteX102" fmla="*/ 1396262 w 1570173"/>
              <a:gd name="connsiteY102" fmla="*/ 200560 h 568576"/>
              <a:gd name="connsiteX103" fmla="*/ 1439523 w 1570173"/>
              <a:gd name="connsiteY103" fmla="*/ 143090 h 568576"/>
              <a:gd name="connsiteX104" fmla="*/ 1468876 w 1570173"/>
              <a:gd name="connsiteY104" fmla="*/ 111949 h 568576"/>
              <a:gd name="connsiteX105" fmla="*/ 1502164 w 1570173"/>
              <a:gd name="connsiteY105" fmla="*/ 102352 h 568576"/>
              <a:gd name="connsiteX106" fmla="*/ 1517076 w 1570173"/>
              <a:gd name="connsiteY106" fmla="*/ 114841 h 568576"/>
              <a:gd name="connsiteX107" fmla="*/ 1509043 w 1570173"/>
              <a:gd name="connsiteY107" fmla="*/ 134094 h 568576"/>
              <a:gd name="connsiteX108" fmla="*/ 1490708 w 1570173"/>
              <a:gd name="connsiteY108" fmla="*/ 153000 h 568576"/>
              <a:gd name="connsiteX109" fmla="*/ 1459720 w 1570173"/>
              <a:gd name="connsiteY109" fmla="*/ 195003 h 568576"/>
              <a:gd name="connsiteX110" fmla="*/ 1427484 w 1570173"/>
              <a:gd name="connsiteY110" fmla="*/ 244547 h 568576"/>
              <a:gd name="connsiteX111" fmla="*/ 1451831 w 1570173"/>
              <a:gd name="connsiteY111" fmla="*/ 218929 h 568576"/>
              <a:gd name="connsiteX112" fmla="*/ 1482932 w 1570173"/>
              <a:gd name="connsiteY112" fmla="*/ 194598 h 568576"/>
              <a:gd name="connsiteX113" fmla="*/ 1507952 w 1570173"/>
              <a:gd name="connsiteY113" fmla="*/ 180005 h 568576"/>
              <a:gd name="connsiteX114" fmla="*/ 1533437 w 1570173"/>
              <a:gd name="connsiteY114" fmla="*/ 174519 h 568576"/>
              <a:gd name="connsiteX115" fmla="*/ 1547483 w 1570173"/>
              <a:gd name="connsiteY115" fmla="*/ 179043 h 568576"/>
              <a:gd name="connsiteX116" fmla="*/ 1551338 w 1570173"/>
              <a:gd name="connsiteY116" fmla="*/ 193200 h 568576"/>
              <a:gd name="connsiteX117" fmla="*/ 1540885 w 1570173"/>
              <a:gd name="connsiteY117" fmla="*/ 235284 h 568576"/>
              <a:gd name="connsiteX118" fmla="*/ 1511322 w 1570173"/>
              <a:gd name="connsiteY118" fmla="*/ 277332 h 568576"/>
              <a:gd name="connsiteX119" fmla="*/ 1466998 w 1570173"/>
              <a:gd name="connsiteY119" fmla="*/ 317508 h 568576"/>
              <a:gd name="connsiteX120" fmla="*/ 1480632 w 1570173"/>
              <a:gd name="connsiteY120" fmla="*/ 317483 h 568576"/>
              <a:gd name="connsiteX121" fmla="*/ 1570173 w 1570173"/>
              <a:gd name="connsiteY121" fmla="*/ 269848 h 568576"/>
              <a:gd name="connsiteX122" fmla="*/ 1570173 w 1570173"/>
              <a:gd name="connsiteY122" fmla="*/ 297061 h 568576"/>
              <a:gd name="connsiteX123" fmla="*/ 1527814 w 1570173"/>
              <a:gd name="connsiteY123" fmla="*/ 333593 h 568576"/>
              <a:gd name="connsiteX124" fmla="*/ 1490110 w 1570173"/>
              <a:gd name="connsiteY124" fmla="*/ 359972 h 568576"/>
              <a:gd name="connsiteX125" fmla="*/ 1455889 w 1570173"/>
              <a:gd name="connsiteY125" fmla="*/ 370168 h 568576"/>
              <a:gd name="connsiteX126" fmla="*/ 1443333 w 1570173"/>
              <a:gd name="connsiteY126" fmla="*/ 368869 h 568576"/>
              <a:gd name="connsiteX127" fmla="*/ 1431446 w 1570173"/>
              <a:gd name="connsiteY127" fmla="*/ 365722 h 568576"/>
              <a:gd name="connsiteX128" fmla="*/ 1418379 w 1570173"/>
              <a:gd name="connsiteY128" fmla="*/ 360808 h 568576"/>
              <a:gd name="connsiteX129" fmla="*/ 1407525 w 1570173"/>
              <a:gd name="connsiteY129" fmla="*/ 356443 h 568576"/>
              <a:gd name="connsiteX130" fmla="*/ 1398046 w 1570173"/>
              <a:gd name="connsiteY130" fmla="*/ 358596 h 568576"/>
              <a:gd name="connsiteX131" fmla="*/ 1378332 w 1570173"/>
              <a:gd name="connsiteY131" fmla="*/ 351063 h 568576"/>
              <a:gd name="connsiteX132" fmla="*/ 1361722 w 1570173"/>
              <a:gd name="connsiteY132" fmla="*/ 392317 h 568576"/>
              <a:gd name="connsiteX133" fmla="*/ 1343673 w 1570173"/>
              <a:gd name="connsiteY133" fmla="*/ 436123 h 568576"/>
              <a:gd name="connsiteX134" fmla="*/ 1268755 w 1570173"/>
              <a:gd name="connsiteY134" fmla="*/ 567994 h 568576"/>
              <a:gd name="connsiteX135" fmla="*/ 1279503 w 1570173"/>
              <a:gd name="connsiteY135" fmla="*/ 474541 h 568576"/>
              <a:gd name="connsiteX136" fmla="*/ 1300003 w 1570173"/>
              <a:gd name="connsiteY136" fmla="*/ 412190 h 568576"/>
              <a:gd name="connsiteX137" fmla="*/ 1318081 w 1570173"/>
              <a:gd name="connsiteY137" fmla="*/ 374633 h 568576"/>
              <a:gd name="connsiteX138" fmla="*/ 1340981 w 1570173"/>
              <a:gd name="connsiteY138" fmla="*/ 339458 h 568576"/>
              <a:gd name="connsiteX139" fmla="*/ 1358270 w 1570173"/>
              <a:gd name="connsiteY139" fmla="*/ 313499 h 568576"/>
              <a:gd name="connsiteX140" fmla="*/ 1423767 w 1570173"/>
              <a:gd name="connsiteY140" fmla="*/ 197085 h 568576"/>
              <a:gd name="connsiteX141" fmla="*/ 1351476 w 1570173"/>
              <a:gd name="connsiteY141" fmla="*/ 285659 h 568576"/>
              <a:gd name="connsiteX142" fmla="*/ 1339937 w 1570173"/>
              <a:gd name="connsiteY142" fmla="*/ 296291 h 568576"/>
              <a:gd name="connsiteX143" fmla="*/ 1339937 w 1570173"/>
              <a:gd name="connsiteY143" fmla="*/ 296962 h 568576"/>
              <a:gd name="connsiteX144" fmla="*/ 1291323 w 1570173"/>
              <a:gd name="connsiteY144" fmla="*/ 341064 h 568576"/>
              <a:gd name="connsiteX145" fmla="*/ 1264211 w 1570173"/>
              <a:gd name="connsiteY145" fmla="*/ 361556 h 568576"/>
              <a:gd name="connsiteX146" fmla="*/ 1240488 w 1570173"/>
              <a:gd name="connsiteY146" fmla="*/ 368881 h 568576"/>
              <a:gd name="connsiteX147" fmla="*/ 1212349 w 1570173"/>
              <a:gd name="connsiteY147" fmla="*/ 336511 h 568576"/>
              <a:gd name="connsiteX148" fmla="*/ 1219346 w 1570173"/>
              <a:gd name="connsiteY148" fmla="*/ 307210 h 568576"/>
              <a:gd name="connsiteX149" fmla="*/ 1240934 w 1570173"/>
              <a:gd name="connsiteY149" fmla="*/ 264313 h 568576"/>
              <a:gd name="connsiteX150" fmla="*/ 1190824 w 1570173"/>
              <a:gd name="connsiteY150" fmla="*/ 336485 h 568576"/>
              <a:gd name="connsiteX151" fmla="*/ 1153957 w 1570173"/>
              <a:gd name="connsiteY151" fmla="*/ 359466 h 568576"/>
              <a:gd name="connsiteX152" fmla="*/ 1131593 w 1570173"/>
              <a:gd name="connsiteY152" fmla="*/ 349755 h 568576"/>
              <a:gd name="connsiteX153" fmla="*/ 1116688 w 1570173"/>
              <a:gd name="connsiteY153" fmla="*/ 324613 h 568576"/>
              <a:gd name="connsiteX154" fmla="*/ 1114036 w 1570173"/>
              <a:gd name="connsiteY154" fmla="*/ 307383 h 568576"/>
              <a:gd name="connsiteX155" fmla="*/ 1108703 w 1570173"/>
              <a:gd name="connsiteY155" fmla="*/ 313528 h 568576"/>
              <a:gd name="connsiteX156" fmla="*/ 1064699 w 1570173"/>
              <a:gd name="connsiteY156" fmla="*/ 354265 h 568576"/>
              <a:gd name="connsiteX157" fmla="*/ 1007652 w 1570173"/>
              <a:gd name="connsiteY157" fmla="*/ 374558 h 568576"/>
              <a:gd name="connsiteX158" fmla="*/ 965572 w 1570173"/>
              <a:gd name="connsiteY158" fmla="*/ 354244 h 568576"/>
              <a:gd name="connsiteX159" fmla="*/ 954094 w 1570173"/>
              <a:gd name="connsiteY159" fmla="*/ 330444 h 568576"/>
              <a:gd name="connsiteX160" fmla="*/ 950817 w 1570173"/>
              <a:gd name="connsiteY160" fmla="*/ 304094 h 568576"/>
              <a:gd name="connsiteX161" fmla="*/ 941622 w 1570173"/>
              <a:gd name="connsiteY161" fmla="*/ 314636 h 568576"/>
              <a:gd name="connsiteX162" fmla="*/ 903729 w 1570173"/>
              <a:gd name="connsiteY162" fmla="*/ 353356 h 568576"/>
              <a:gd name="connsiteX163" fmla="*/ 866359 w 1570173"/>
              <a:gd name="connsiteY163" fmla="*/ 372406 h 568576"/>
              <a:gd name="connsiteX164" fmla="*/ 839545 w 1570173"/>
              <a:gd name="connsiteY164" fmla="*/ 363743 h 568576"/>
              <a:gd name="connsiteX165" fmla="*/ 818997 w 1570173"/>
              <a:gd name="connsiteY165" fmla="*/ 340869 h 568576"/>
              <a:gd name="connsiteX166" fmla="*/ 802265 w 1570173"/>
              <a:gd name="connsiteY166" fmla="*/ 304834 h 568576"/>
              <a:gd name="connsiteX167" fmla="*/ 783717 w 1570173"/>
              <a:gd name="connsiteY167" fmla="*/ 333745 h 568576"/>
              <a:gd name="connsiteX168" fmla="*/ 767111 w 1570173"/>
              <a:gd name="connsiteY168" fmla="*/ 354713 h 568576"/>
              <a:gd name="connsiteX169" fmla="*/ 755539 w 1570173"/>
              <a:gd name="connsiteY169" fmla="*/ 360838 h 568576"/>
              <a:gd name="connsiteX170" fmla="*/ 740312 w 1570173"/>
              <a:gd name="connsiteY170" fmla="*/ 349384 h 568576"/>
              <a:gd name="connsiteX171" fmla="*/ 736327 w 1570173"/>
              <a:gd name="connsiteY171" fmla="*/ 319026 h 568576"/>
              <a:gd name="connsiteX172" fmla="*/ 738741 w 1570173"/>
              <a:gd name="connsiteY172" fmla="*/ 299592 h 568576"/>
              <a:gd name="connsiteX173" fmla="*/ 724787 w 1570173"/>
              <a:gd name="connsiteY173" fmla="*/ 314643 h 568576"/>
              <a:gd name="connsiteX174" fmla="*/ 638842 w 1570173"/>
              <a:gd name="connsiteY174" fmla="*/ 375214 h 568576"/>
              <a:gd name="connsiteX175" fmla="*/ 619668 w 1570173"/>
              <a:gd name="connsiteY175" fmla="*/ 366444 h 568576"/>
              <a:gd name="connsiteX176" fmla="*/ 614000 w 1570173"/>
              <a:gd name="connsiteY176" fmla="*/ 342548 h 568576"/>
              <a:gd name="connsiteX177" fmla="*/ 629323 w 1570173"/>
              <a:gd name="connsiteY177" fmla="*/ 286419 h 568576"/>
              <a:gd name="connsiteX178" fmla="*/ 579476 w 1570173"/>
              <a:gd name="connsiteY178" fmla="*/ 347858 h 568576"/>
              <a:gd name="connsiteX179" fmla="*/ 544936 w 1570173"/>
              <a:gd name="connsiteY179" fmla="*/ 366875 h 568576"/>
              <a:gd name="connsiteX180" fmla="*/ 526517 w 1570173"/>
              <a:gd name="connsiteY180" fmla="*/ 355436 h 568576"/>
              <a:gd name="connsiteX181" fmla="*/ 509313 w 1570173"/>
              <a:gd name="connsiteY181" fmla="*/ 326759 h 568576"/>
              <a:gd name="connsiteX182" fmla="*/ 502044 w 1570173"/>
              <a:gd name="connsiteY182" fmla="*/ 290904 h 568576"/>
              <a:gd name="connsiteX183" fmla="*/ 504715 w 1570173"/>
              <a:gd name="connsiteY183" fmla="*/ 268084 h 568576"/>
              <a:gd name="connsiteX184" fmla="*/ 514778 w 1570173"/>
              <a:gd name="connsiteY184" fmla="*/ 249420 h 568576"/>
              <a:gd name="connsiteX185" fmla="*/ 540456 w 1570173"/>
              <a:gd name="connsiteY185" fmla="*/ 223543 h 568576"/>
              <a:gd name="connsiteX186" fmla="*/ 618922 w 1570173"/>
              <a:gd name="connsiteY186" fmla="*/ 168905 h 568576"/>
              <a:gd name="connsiteX187" fmla="*/ 680542 w 1570173"/>
              <a:gd name="connsiteY187" fmla="*/ 150372 h 568576"/>
              <a:gd name="connsiteX188" fmla="*/ 694616 w 1570173"/>
              <a:gd name="connsiteY188" fmla="*/ 156347 h 568576"/>
              <a:gd name="connsiteX189" fmla="*/ 704016 w 1570173"/>
              <a:gd name="connsiteY189" fmla="*/ 169464 h 568576"/>
              <a:gd name="connsiteX190" fmla="*/ 707275 w 1570173"/>
              <a:gd name="connsiteY190" fmla="*/ 180608 h 568576"/>
              <a:gd name="connsiteX191" fmla="*/ 701900 w 1570173"/>
              <a:gd name="connsiteY191" fmla="*/ 191736 h 568576"/>
              <a:gd name="connsiteX192" fmla="*/ 690322 w 1570173"/>
              <a:gd name="connsiteY192" fmla="*/ 196501 h 568576"/>
              <a:gd name="connsiteX193" fmla="*/ 694717 w 1570173"/>
              <a:gd name="connsiteY193" fmla="*/ 202341 h 568576"/>
              <a:gd name="connsiteX194" fmla="*/ 699562 w 1570173"/>
              <a:gd name="connsiteY194" fmla="*/ 213904 h 568576"/>
              <a:gd name="connsiteX195" fmla="*/ 701354 w 1570173"/>
              <a:gd name="connsiteY195" fmla="*/ 222570 h 568576"/>
              <a:gd name="connsiteX196" fmla="*/ 687904 w 1570173"/>
              <a:gd name="connsiteY196" fmla="*/ 248946 h 568576"/>
              <a:gd name="connsiteX197" fmla="*/ 669609 w 1570173"/>
              <a:gd name="connsiteY197" fmla="*/ 274807 h 568576"/>
              <a:gd name="connsiteX198" fmla="*/ 664764 w 1570173"/>
              <a:gd name="connsiteY198" fmla="*/ 293044 h 568576"/>
              <a:gd name="connsiteX199" fmla="*/ 677296 w 1570173"/>
              <a:gd name="connsiteY199" fmla="*/ 307458 h 568576"/>
              <a:gd name="connsiteX200" fmla="*/ 741978 w 1570173"/>
              <a:gd name="connsiteY200" fmla="*/ 272215 h 568576"/>
              <a:gd name="connsiteX201" fmla="*/ 741978 w 1570173"/>
              <a:gd name="connsiteY201" fmla="*/ 273528 h 568576"/>
              <a:gd name="connsiteX202" fmla="*/ 742289 w 1570173"/>
              <a:gd name="connsiteY202" fmla="*/ 271025 h 568576"/>
              <a:gd name="connsiteX203" fmla="*/ 759368 w 1570173"/>
              <a:gd name="connsiteY203" fmla="*/ 226163 h 568576"/>
              <a:gd name="connsiteX204" fmla="*/ 787750 w 1570173"/>
              <a:gd name="connsiteY204" fmla="*/ 179576 h 568576"/>
              <a:gd name="connsiteX205" fmla="*/ 826189 w 1570173"/>
              <a:gd name="connsiteY205" fmla="*/ 127871 h 568576"/>
              <a:gd name="connsiteX206" fmla="*/ 876924 w 1570173"/>
              <a:gd name="connsiteY206" fmla="*/ 67029 h 568576"/>
              <a:gd name="connsiteX207" fmla="*/ 915299 w 1570173"/>
              <a:gd name="connsiteY207" fmla="*/ 30321 h 568576"/>
              <a:gd name="connsiteX208" fmla="*/ 944324 w 1570173"/>
              <a:gd name="connsiteY208" fmla="*/ 17561 h 568576"/>
              <a:gd name="connsiteX209" fmla="*/ 190516 w 1570173"/>
              <a:gd name="connsiteY209" fmla="*/ 0 h 568576"/>
              <a:gd name="connsiteX210" fmla="*/ 208925 w 1570173"/>
              <a:gd name="connsiteY210" fmla="*/ 11657 h 568576"/>
              <a:gd name="connsiteX211" fmla="*/ 221674 w 1570173"/>
              <a:gd name="connsiteY211" fmla="*/ 37421 h 568576"/>
              <a:gd name="connsiteX212" fmla="*/ 226656 w 1570173"/>
              <a:gd name="connsiteY212" fmla="*/ 56068 h 568576"/>
              <a:gd name="connsiteX213" fmla="*/ 219408 w 1570173"/>
              <a:gd name="connsiteY213" fmla="*/ 89976 h 568576"/>
              <a:gd name="connsiteX214" fmla="*/ 200165 w 1570173"/>
              <a:gd name="connsiteY214" fmla="*/ 134242 h 568576"/>
              <a:gd name="connsiteX215" fmla="*/ 189570 w 1570173"/>
              <a:gd name="connsiteY215" fmla="*/ 154965 h 568576"/>
              <a:gd name="connsiteX216" fmla="*/ 215455 w 1570173"/>
              <a:gd name="connsiteY216" fmla="*/ 126336 h 568576"/>
              <a:gd name="connsiteX217" fmla="*/ 248299 w 1570173"/>
              <a:gd name="connsiteY217" fmla="*/ 95792 h 568576"/>
              <a:gd name="connsiteX218" fmla="*/ 278267 w 1570173"/>
              <a:gd name="connsiteY218" fmla="*/ 58516 h 568576"/>
              <a:gd name="connsiteX219" fmla="*/ 320216 w 1570173"/>
              <a:gd name="connsiteY219" fmla="*/ 27571 h 568576"/>
              <a:gd name="connsiteX220" fmla="*/ 348272 w 1570173"/>
              <a:gd name="connsiteY220" fmla="*/ 15353 h 568576"/>
              <a:gd name="connsiteX221" fmla="*/ 369484 w 1570173"/>
              <a:gd name="connsiteY221" fmla="*/ 27622 h 568576"/>
              <a:gd name="connsiteX222" fmla="*/ 378250 w 1570173"/>
              <a:gd name="connsiteY222" fmla="*/ 53392 h 568576"/>
              <a:gd name="connsiteX223" fmla="*/ 367810 w 1570173"/>
              <a:gd name="connsiteY223" fmla="*/ 84856 h 568576"/>
              <a:gd name="connsiteX224" fmla="*/ 336935 w 1570173"/>
              <a:gd name="connsiteY224" fmla="*/ 143180 h 568576"/>
              <a:gd name="connsiteX225" fmla="*/ 286188 w 1570173"/>
              <a:gd name="connsiteY225" fmla="*/ 223024 h 568576"/>
              <a:gd name="connsiteX226" fmla="*/ 341532 w 1570173"/>
              <a:gd name="connsiteY226" fmla="*/ 157695 h 568576"/>
              <a:gd name="connsiteX227" fmla="*/ 389037 w 1570173"/>
              <a:gd name="connsiteY227" fmla="*/ 107996 h 568576"/>
              <a:gd name="connsiteX228" fmla="*/ 414891 w 1570173"/>
              <a:gd name="connsiteY228" fmla="*/ 87495 h 568576"/>
              <a:gd name="connsiteX229" fmla="*/ 446012 w 1570173"/>
              <a:gd name="connsiteY229" fmla="*/ 58951 h 568576"/>
              <a:gd name="connsiteX230" fmla="*/ 469964 w 1570173"/>
              <a:gd name="connsiteY230" fmla="*/ 38000 h 568576"/>
              <a:gd name="connsiteX231" fmla="*/ 486444 w 1570173"/>
              <a:gd name="connsiteY231" fmla="*/ 25738 h 568576"/>
              <a:gd name="connsiteX232" fmla="*/ 501362 w 1570173"/>
              <a:gd name="connsiteY232" fmla="*/ 21013 h 568576"/>
              <a:gd name="connsiteX233" fmla="*/ 523432 w 1570173"/>
              <a:gd name="connsiteY233" fmla="*/ 39153 h 568576"/>
              <a:gd name="connsiteX234" fmla="*/ 535375 w 1570173"/>
              <a:gd name="connsiteY234" fmla="*/ 63369 h 568576"/>
              <a:gd name="connsiteX235" fmla="*/ 528464 w 1570173"/>
              <a:gd name="connsiteY235" fmla="*/ 79400 h 568576"/>
              <a:gd name="connsiteX236" fmla="*/ 501199 w 1570173"/>
              <a:gd name="connsiteY236" fmla="*/ 109666 h 568576"/>
              <a:gd name="connsiteX237" fmla="*/ 438398 w 1570173"/>
              <a:gd name="connsiteY237" fmla="*/ 188081 h 568576"/>
              <a:gd name="connsiteX238" fmla="*/ 398144 w 1570173"/>
              <a:gd name="connsiteY238" fmla="*/ 259820 h 568576"/>
              <a:gd name="connsiteX239" fmla="*/ 384711 w 1570173"/>
              <a:gd name="connsiteY239" fmla="*/ 309988 h 568576"/>
              <a:gd name="connsiteX240" fmla="*/ 387625 w 1570173"/>
              <a:gd name="connsiteY240" fmla="*/ 323556 h 568576"/>
              <a:gd name="connsiteX241" fmla="*/ 397244 w 1570173"/>
              <a:gd name="connsiteY241" fmla="*/ 327087 h 568576"/>
              <a:gd name="connsiteX242" fmla="*/ 411309 w 1570173"/>
              <a:gd name="connsiteY242" fmla="*/ 324248 h 568576"/>
              <a:gd name="connsiteX243" fmla="*/ 426701 w 1570173"/>
              <a:gd name="connsiteY243" fmla="*/ 315577 h 568576"/>
              <a:gd name="connsiteX244" fmla="*/ 443918 w 1570173"/>
              <a:gd name="connsiteY244" fmla="*/ 304196 h 568576"/>
              <a:gd name="connsiteX245" fmla="*/ 466397 w 1570173"/>
              <a:gd name="connsiteY245" fmla="*/ 289627 h 568576"/>
              <a:gd name="connsiteX246" fmla="*/ 483108 w 1570173"/>
              <a:gd name="connsiteY246" fmla="*/ 277707 h 568576"/>
              <a:gd name="connsiteX247" fmla="*/ 500668 w 1570173"/>
              <a:gd name="connsiteY247" fmla="*/ 270620 h 568576"/>
              <a:gd name="connsiteX248" fmla="*/ 500668 w 1570173"/>
              <a:gd name="connsiteY248" fmla="*/ 296924 h 568576"/>
              <a:gd name="connsiteX249" fmla="*/ 454892 w 1570173"/>
              <a:gd name="connsiteY249" fmla="*/ 337621 h 568576"/>
              <a:gd name="connsiteX250" fmla="*/ 418936 w 1570173"/>
              <a:gd name="connsiteY250" fmla="*/ 364165 h 568576"/>
              <a:gd name="connsiteX251" fmla="*/ 388441 w 1570173"/>
              <a:gd name="connsiteY251" fmla="*/ 381300 h 568576"/>
              <a:gd name="connsiteX252" fmla="*/ 366292 w 1570173"/>
              <a:gd name="connsiteY252" fmla="*/ 386632 h 568576"/>
              <a:gd name="connsiteX253" fmla="*/ 329670 w 1570173"/>
              <a:gd name="connsiteY253" fmla="*/ 370153 h 568576"/>
              <a:gd name="connsiteX254" fmla="*/ 315562 w 1570173"/>
              <a:gd name="connsiteY254" fmla="*/ 328197 h 568576"/>
              <a:gd name="connsiteX255" fmla="*/ 326710 w 1570173"/>
              <a:gd name="connsiteY255" fmla="*/ 273143 h 568576"/>
              <a:gd name="connsiteX256" fmla="*/ 358577 w 1570173"/>
              <a:gd name="connsiteY256" fmla="*/ 217360 h 568576"/>
              <a:gd name="connsiteX257" fmla="*/ 409399 w 1570173"/>
              <a:gd name="connsiteY257" fmla="*/ 153922 h 568576"/>
              <a:gd name="connsiteX258" fmla="*/ 425384 w 1570173"/>
              <a:gd name="connsiteY258" fmla="*/ 135389 h 568576"/>
              <a:gd name="connsiteX259" fmla="*/ 429232 w 1570173"/>
              <a:gd name="connsiteY259" fmla="*/ 130664 h 568576"/>
              <a:gd name="connsiteX260" fmla="*/ 429025 w 1570173"/>
              <a:gd name="connsiteY260" fmla="*/ 130762 h 568576"/>
              <a:gd name="connsiteX261" fmla="*/ 403480 w 1570173"/>
              <a:gd name="connsiteY261" fmla="*/ 151238 h 568576"/>
              <a:gd name="connsiteX262" fmla="*/ 337062 w 1570173"/>
              <a:gd name="connsiteY262" fmla="*/ 216498 h 568576"/>
              <a:gd name="connsiteX263" fmla="*/ 248355 w 1570173"/>
              <a:gd name="connsiteY263" fmla="*/ 320244 h 568576"/>
              <a:gd name="connsiteX264" fmla="*/ 230933 w 1570173"/>
              <a:gd name="connsiteY264" fmla="*/ 342588 h 568576"/>
              <a:gd name="connsiteX265" fmla="*/ 209514 w 1570173"/>
              <a:gd name="connsiteY265" fmla="*/ 368052 h 568576"/>
              <a:gd name="connsiteX266" fmla="*/ 195966 w 1570173"/>
              <a:gd name="connsiteY266" fmla="*/ 374558 h 568576"/>
              <a:gd name="connsiteX267" fmla="*/ 178232 w 1570173"/>
              <a:gd name="connsiteY267" fmla="*/ 357217 h 568576"/>
              <a:gd name="connsiteX268" fmla="*/ 171943 w 1570173"/>
              <a:gd name="connsiteY268" fmla="*/ 321491 h 568576"/>
              <a:gd name="connsiteX269" fmla="*/ 179199 w 1570173"/>
              <a:gd name="connsiteY269" fmla="*/ 296755 h 568576"/>
              <a:gd name="connsiteX270" fmla="*/ 209293 w 1570173"/>
              <a:gd name="connsiteY270" fmla="*/ 252840 h 568576"/>
              <a:gd name="connsiteX271" fmla="*/ 247234 w 1570173"/>
              <a:gd name="connsiteY271" fmla="*/ 200157 h 568576"/>
              <a:gd name="connsiteX272" fmla="*/ 279753 w 1570173"/>
              <a:gd name="connsiteY272" fmla="*/ 156019 h 568576"/>
              <a:gd name="connsiteX273" fmla="*/ 298727 w 1570173"/>
              <a:gd name="connsiteY273" fmla="*/ 114875 h 568576"/>
              <a:gd name="connsiteX274" fmla="*/ 304530 w 1570173"/>
              <a:gd name="connsiteY274" fmla="*/ 94342 h 568576"/>
              <a:gd name="connsiteX275" fmla="*/ 305178 w 1570173"/>
              <a:gd name="connsiteY275" fmla="*/ 91496 h 568576"/>
              <a:gd name="connsiteX276" fmla="*/ 270073 w 1570173"/>
              <a:gd name="connsiteY276" fmla="*/ 117911 h 568576"/>
              <a:gd name="connsiteX277" fmla="*/ 201293 w 1570173"/>
              <a:gd name="connsiteY277" fmla="*/ 197961 h 568576"/>
              <a:gd name="connsiteX278" fmla="*/ 115823 w 1570173"/>
              <a:gd name="connsiteY278" fmla="*/ 320492 h 568576"/>
              <a:gd name="connsiteX279" fmla="*/ 93011 w 1570173"/>
              <a:gd name="connsiteY279" fmla="*/ 355736 h 568576"/>
              <a:gd name="connsiteX280" fmla="*/ 75473 w 1570173"/>
              <a:gd name="connsiteY280" fmla="*/ 365164 h 568576"/>
              <a:gd name="connsiteX281" fmla="*/ 53221 w 1570173"/>
              <a:gd name="connsiteY281" fmla="*/ 343060 h 568576"/>
              <a:gd name="connsiteX282" fmla="*/ 44157 w 1570173"/>
              <a:gd name="connsiteY282" fmla="*/ 307291 h 568576"/>
              <a:gd name="connsiteX283" fmla="*/ 48415 w 1570173"/>
              <a:gd name="connsiteY283" fmla="*/ 295166 h 568576"/>
              <a:gd name="connsiteX284" fmla="*/ 107075 w 1570173"/>
              <a:gd name="connsiteY284" fmla="*/ 214402 h 568576"/>
              <a:gd name="connsiteX285" fmla="*/ 147126 w 1570173"/>
              <a:gd name="connsiteY285" fmla="*/ 152544 h 568576"/>
              <a:gd name="connsiteX286" fmla="*/ 172363 w 1570173"/>
              <a:gd name="connsiteY286" fmla="*/ 104701 h 568576"/>
              <a:gd name="connsiteX287" fmla="*/ 180282 w 1570173"/>
              <a:gd name="connsiteY287" fmla="*/ 76048 h 568576"/>
              <a:gd name="connsiteX288" fmla="*/ 175274 w 1570173"/>
              <a:gd name="connsiteY288" fmla="*/ 69972 h 568576"/>
              <a:gd name="connsiteX289" fmla="*/ 148038 w 1570173"/>
              <a:gd name="connsiteY289" fmla="*/ 80721 h 568576"/>
              <a:gd name="connsiteX290" fmla="*/ 96531 w 1570173"/>
              <a:gd name="connsiteY290" fmla="*/ 110374 h 568576"/>
              <a:gd name="connsiteX291" fmla="*/ 45242 w 1570173"/>
              <a:gd name="connsiteY291" fmla="*/ 139825 h 568576"/>
              <a:gd name="connsiteX292" fmla="*/ 14367 w 1570173"/>
              <a:gd name="connsiteY292" fmla="*/ 150372 h 568576"/>
              <a:gd name="connsiteX293" fmla="*/ 0 w 1570173"/>
              <a:gd name="connsiteY293" fmla="*/ 134932 h 568576"/>
              <a:gd name="connsiteX294" fmla="*/ 3884 w 1570173"/>
              <a:gd name="connsiteY294" fmla="*/ 107880 h 568576"/>
              <a:gd name="connsiteX295" fmla="*/ 12121 w 1570173"/>
              <a:gd name="connsiteY295" fmla="*/ 77968 h 568576"/>
              <a:gd name="connsiteX296" fmla="*/ 42944 w 1570173"/>
              <a:gd name="connsiteY296" fmla="*/ 47304 h 568576"/>
              <a:gd name="connsiteX297" fmla="*/ 71709 w 1570173"/>
              <a:gd name="connsiteY297" fmla="*/ 28555 h 568576"/>
              <a:gd name="connsiteX298" fmla="*/ 79624 w 1570173"/>
              <a:gd name="connsiteY298" fmla="*/ 35929 h 568576"/>
              <a:gd name="connsiteX299" fmla="*/ 75859 w 1570173"/>
              <a:gd name="connsiteY299" fmla="*/ 43004 h 568576"/>
              <a:gd name="connsiteX300" fmla="*/ 60017 w 1570173"/>
              <a:gd name="connsiteY300" fmla="*/ 56951 h 568576"/>
              <a:gd name="connsiteX301" fmla="*/ 59805 w 1570173"/>
              <a:gd name="connsiteY301" fmla="*/ 57142 h 568576"/>
              <a:gd name="connsiteX302" fmla="*/ 94947 w 1570173"/>
              <a:gd name="connsiteY302" fmla="*/ 34885 h 568576"/>
              <a:gd name="connsiteX303" fmla="*/ 134883 w 1570173"/>
              <a:gd name="connsiteY303" fmla="*/ 15786 h 568576"/>
              <a:gd name="connsiteX304" fmla="*/ 190516 w 1570173"/>
              <a:gd name="connsiteY304" fmla="*/ 0 h 568576"/>
              <a:gd name="connsiteX0" fmla="*/ 1487599 w 1570173"/>
              <a:gd name="connsiteY0" fmla="*/ 230772 h 568576"/>
              <a:gd name="connsiteX1" fmla="*/ 1453134 w 1570173"/>
              <a:gd name="connsiteY1" fmla="*/ 252091 h 568576"/>
              <a:gd name="connsiteX2" fmla="*/ 1405386 w 1570173"/>
              <a:gd name="connsiteY2" fmla="*/ 301876 h 568576"/>
              <a:gd name="connsiteX3" fmla="*/ 1427145 w 1570173"/>
              <a:gd name="connsiteY3" fmla="*/ 300515 h 568576"/>
              <a:gd name="connsiteX4" fmla="*/ 1443738 w 1570173"/>
              <a:gd name="connsiteY4" fmla="*/ 307527 h 568576"/>
              <a:gd name="connsiteX5" fmla="*/ 1479601 w 1570173"/>
              <a:gd name="connsiteY5" fmla="*/ 262793 h 568576"/>
              <a:gd name="connsiteX6" fmla="*/ 1492067 w 1570173"/>
              <a:gd name="connsiteY6" fmla="*/ 235239 h 568576"/>
              <a:gd name="connsiteX7" fmla="*/ 1487599 w 1570173"/>
              <a:gd name="connsiteY7" fmla="*/ 230772 h 568576"/>
              <a:gd name="connsiteX8" fmla="*/ 901088 w 1570173"/>
              <a:gd name="connsiteY8" fmla="*/ 217005 h 568576"/>
              <a:gd name="connsiteX9" fmla="*/ 898198 w 1570173"/>
              <a:gd name="connsiteY9" fmla="*/ 217680 h 568576"/>
              <a:gd name="connsiteX10" fmla="*/ 871288 w 1570173"/>
              <a:gd name="connsiteY10" fmla="*/ 235336 h 568576"/>
              <a:gd name="connsiteX11" fmla="*/ 825362 w 1570173"/>
              <a:gd name="connsiteY11" fmla="*/ 275546 h 568576"/>
              <a:gd name="connsiteX12" fmla="*/ 844913 w 1570173"/>
              <a:gd name="connsiteY12" fmla="*/ 285515 h 568576"/>
              <a:gd name="connsiteX13" fmla="*/ 866552 w 1570173"/>
              <a:gd name="connsiteY13" fmla="*/ 266152 h 568576"/>
              <a:gd name="connsiteX14" fmla="*/ 891375 w 1570173"/>
              <a:gd name="connsiteY14" fmla="*/ 238148 h 568576"/>
              <a:gd name="connsiteX15" fmla="*/ 898981 w 1570173"/>
              <a:gd name="connsiteY15" fmla="*/ 225270 h 568576"/>
              <a:gd name="connsiteX16" fmla="*/ 901088 w 1570173"/>
              <a:gd name="connsiteY16" fmla="*/ 217005 h 568576"/>
              <a:gd name="connsiteX17" fmla="*/ 665081 w 1570173"/>
              <a:gd name="connsiteY17" fmla="*/ 204978 h 568576"/>
              <a:gd name="connsiteX18" fmla="*/ 575395 w 1570173"/>
              <a:gd name="connsiteY18" fmla="*/ 257517 h 568576"/>
              <a:gd name="connsiteX19" fmla="*/ 547046 w 1570173"/>
              <a:gd name="connsiteY19" fmla="*/ 299775 h 568576"/>
              <a:gd name="connsiteX20" fmla="*/ 548859 w 1570173"/>
              <a:gd name="connsiteY20" fmla="*/ 310533 h 568576"/>
              <a:gd name="connsiteX21" fmla="*/ 552302 w 1570173"/>
              <a:gd name="connsiteY21" fmla="*/ 313915 h 568576"/>
              <a:gd name="connsiteX22" fmla="*/ 559951 w 1570173"/>
              <a:gd name="connsiteY22" fmla="*/ 310923 h 568576"/>
              <a:gd name="connsiteX23" fmla="*/ 610357 w 1570173"/>
              <a:gd name="connsiteY23" fmla="*/ 268420 h 568576"/>
              <a:gd name="connsiteX24" fmla="*/ 665081 w 1570173"/>
              <a:gd name="connsiteY24" fmla="*/ 204978 h 568576"/>
              <a:gd name="connsiteX25" fmla="*/ 1073045 w 1570173"/>
              <a:gd name="connsiteY25" fmla="*/ 199764 h 568576"/>
              <a:gd name="connsiteX26" fmla="*/ 1059818 w 1570173"/>
              <a:gd name="connsiteY26" fmla="*/ 205432 h 568576"/>
              <a:gd name="connsiteX27" fmla="*/ 1039264 w 1570173"/>
              <a:gd name="connsiteY27" fmla="*/ 220542 h 568576"/>
              <a:gd name="connsiteX28" fmla="*/ 1020296 w 1570173"/>
              <a:gd name="connsiteY28" fmla="*/ 242700 h 568576"/>
              <a:gd name="connsiteX29" fmla="*/ 1009487 w 1570173"/>
              <a:gd name="connsiteY29" fmla="*/ 263798 h 568576"/>
              <a:gd name="connsiteX30" fmla="*/ 1041626 w 1570173"/>
              <a:gd name="connsiteY30" fmla="*/ 241660 h 568576"/>
              <a:gd name="connsiteX31" fmla="*/ 1065688 w 1570173"/>
              <a:gd name="connsiteY31" fmla="*/ 216501 h 568576"/>
              <a:gd name="connsiteX32" fmla="*/ 1073199 w 1570173"/>
              <a:gd name="connsiteY32" fmla="*/ 200459 h 568576"/>
              <a:gd name="connsiteX33" fmla="*/ 1073045 w 1570173"/>
              <a:gd name="connsiteY33" fmla="*/ 199764 h 568576"/>
              <a:gd name="connsiteX34" fmla="*/ 944324 w 1570173"/>
              <a:gd name="connsiteY34" fmla="*/ 17561 h 568576"/>
              <a:gd name="connsiteX35" fmla="*/ 963000 w 1570173"/>
              <a:gd name="connsiteY35" fmla="*/ 34617 h 568576"/>
              <a:gd name="connsiteX36" fmla="*/ 914933 w 1570173"/>
              <a:gd name="connsiteY36" fmla="*/ 108721 h 568576"/>
              <a:gd name="connsiteX37" fmla="*/ 776664 w 1570173"/>
              <a:gd name="connsiteY37" fmla="*/ 276751 h 568576"/>
              <a:gd name="connsiteX38" fmla="*/ 776664 w 1570173"/>
              <a:gd name="connsiteY38" fmla="*/ 292512 h 568576"/>
              <a:gd name="connsiteX39" fmla="*/ 866303 w 1570173"/>
              <a:gd name="connsiteY39" fmla="*/ 196062 h 568576"/>
              <a:gd name="connsiteX40" fmla="*/ 926848 w 1570173"/>
              <a:gd name="connsiteY40" fmla="*/ 163543 h 568576"/>
              <a:gd name="connsiteX41" fmla="*/ 944489 w 1570173"/>
              <a:gd name="connsiteY41" fmla="*/ 175580 h 568576"/>
              <a:gd name="connsiteX42" fmla="*/ 950086 w 1570173"/>
              <a:gd name="connsiteY42" fmla="*/ 201612 h 568576"/>
              <a:gd name="connsiteX43" fmla="*/ 926517 w 1570173"/>
              <a:gd name="connsiteY43" fmla="*/ 253706 h 568576"/>
              <a:gd name="connsiteX44" fmla="*/ 858153 w 1570173"/>
              <a:gd name="connsiteY44" fmla="*/ 303707 h 568576"/>
              <a:gd name="connsiteX45" fmla="*/ 869978 w 1570173"/>
              <a:gd name="connsiteY45" fmla="*/ 315251 h 568576"/>
              <a:gd name="connsiteX46" fmla="*/ 882232 w 1570173"/>
              <a:gd name="connsiteY46" fmla="*/ 319708 h 568576"/>
              <a:gd name="connsiteX47" fmla="*/ 897963 w 1570173"/>
              <a:gd name="connsiteY47" fmla="*/ 314503 h 568576"/>
              <a:gd name="connsiteX48" fmla="*/ 916159 w 1570173"/>
              <a:gd name="connsiteY48" fmla="*/ 301364 h 568576"/>
              <a:gd name="connsiteX49" fmla="*/ 930966 w 1570173"/>
              <a:gd name="connsiteY49" fmla="*/ 290004 h 568576"/>
              <a:gd name="connsiteX50" fmla="*/ 953363 w 1570173"/>
              <a:gd name="connsiteY50" fmla="*/ 274226 h 568576"/>
              <a:gd name="connsiteX51" fmla="*/ 953708 w 1570173"/>
              <a:gd name="connsiteY51" fmla="*/ 271390 h 568576"/>
              <a:gd name="connsiteX52" fmla="*/ 964028 w 1570173"/>
              <a:gd name="connsiteY52" fmla="*/ 245949 h 568576"/>
              <a:gd name="connsiteX53" fmla="*/ 1008351 w 1570173"/>
              <a:gd name="connsiteY53" fmla="*/ 195764 h 568576"/>
              <a:gd name="connsiteX54" fmla="*/ 1050523 w 1570173"/>
              <a:gd name="connsiteY54" fmla="*/ 168455 h 568576"/>
              <a:gd name="connsiteX55" fmla="*/ 1088579 w 1570173"/>
              <a:gd name="connsiteY55" fmla="*/ 159153 h 568576"/>
              <a:gd name="connsiteX56" fmla="*/ 1112482 w 1570173"/>
              <a:gd name="connsiteY56" fmla="*/ 166418 h 568576"/>
              <a:gd name="connsiteX57" fmla="*/ 1121769 w 1570173"/>
              <a:gd name="connsiteY57" fmla="*/ 187772 h 568576"/>
              <a:gd name="connsiteX58" fmla="*/ 1108336 w 1570173"/>
              <a:gd name="connsiteY58" fmla="*/ 224392 h 568576"/>
              <a:gd name="connsiteX59" fmla="*/ 1068114 w 1570173"/>
              <a:gd name="connsiteY59" fmla="*/ 259374 h 568576"/>
              <a:gd name="connsiteX60" fmla="*/ 1006794 w 1570173"/>
              <a:gd name="connsiteY60" fmla="*/ 290445 h 568576"/>
              <a:gd name="connsiteX61" fmla="*/ 1006794 w 1570173"/>
              <a:gd name="connsiteY61" fmla="*/ 293481 h 568576"/>
              <a:gd name="connsiteX62" fmla="*/ 1013037 w 1570173"/>
              <a:gd name="connsiteY62" fmla="*/ 314490 h 568576"/>
              <a:gd name="connsiteX63" fmla="*/ 1029239 w 1570173"/>
              <a:gd name="connsiteY63" fmla="*/ 321599 h 568576"/>
              <a:gd name="connsiteX64" fmla="*/ 1054602 w 1570173"/>
              <a:gd name="connsiteY64" fmla="*/ 315780 h 568576"/>
              <a:gd name="connsiteX65" fmla="*/ 1081423 w 1570173"/>
              <a:gd name="connsiteY65" fmla="*/ 300039 h 568576"/>
              <a:gd name="connsiteX66" fmla="*/ 1098963 w 1570173"/>
              <a:gd name="connsiteY66" fmla="*/ 287956 h 568576"/>
              <a:gd name="connsiteX67" fmla="*/ 1112980 w 1570173"/>
              <a:gd name="connsiteY67" fmla="*/ 278940 h 568576"/>
              <a:gd name="connsiteX68" fmla="*/ 1113794 w 1570173"/>
              <a:gd name="connsiteY68" fmla="*/ 271079 h 568576"/>
              <a:gd name="connsiteX69" fmla="*/ 1121784 w 1570173"/>
              <a:gd name="connsiteY69" fmla="*/ 251223 h 568576"/>
              <a:gd name="connsiteX70" fmla="*/ 1137607 w 1570173"/>
              <a:gd name="connsiteY70" fmla="*/ 227532 h 568576"/>
              <a:gd name="connsiteX71" fmla="*/ 1163072 w 1570173"/>
              <a:gd name="connsiteY71" fmla="*/ 198126 h 568576"/>
              <a:gd name="connsiteX72" fmla="*/ 1174286 w 1570173"/>
              <a:gd name="connsiteY72" fmla="*/ 183752 h 568576"/>
              <a:gd name="connsiteX73" fmla="*/ 1186590 w 1570173"/>
              <a:gd name="connsiteY73" fmla="*/ 174024 h 568576"/>
              <a:gd name="connsiteX74" fmla="*/ 1205836 w 1570173"/>
              <a:gd name="connsiteY74" fmla="*/ 171226 h 568576"/>
              <a:gd name="connsiteX75" fmla="*/ 1225450 w 1570173"/>
              <a:gd name="connsiteY75" fmla="*/ 174251 h 568576"/>
              <a:gd name="connsiteX76" fmla="*/ 1235733 w 1570173"/>
              <a:gd name="connsiteY76" fmla="*/ 183712 h 568576"/>
              <a:gd name="connsiteX77" fmla="*/ 1227197 w 1570173"/>
              <a:gd name="connsiteY77" fmla="*/ 203685 h 568576"/>
              <a:gd name="connsiteX78" fmla="*/ 1200974 w 1570173"/>
              <a:gd name="connsiteY78" fmla="*/ 235636 h 568576"/>
              <a:gd name="connsiteX79" fmla="*/ 1160886 w 1570173"/>
              <a:gd name="connsiteY79" fmla="*/ 270929 h 568576"/>
              <a:gd name="connsiteX80" fmla="*/ 1156645 w 1570173"/>
              <a:gd name="connsiteY80" fmla="*/ 291916 h 568576"/>
              <a:gd name="connsiteX81" fmla="*/ 1159728 w 1570173"/>
              <a:gd name="connsiteY81" fmla="*/ 298000 h 568576"/>
              <a:gd name="connsiteX82" fmla="*/ 1167546 w 1570173"/>
              <a:gd name="connsiteY82" fmla="*/ 293344 h 568576"/>
              <a:gd name="connsiteX83" fmla="*/ 1191004 w 1570173"/>
              <a:gd name="connsiteY83" fmla="*/ 273857 h 568576"/>
              <a:gd name="connsiteX84" fmla="*/ 1224213 w 1570173"/>
              <a:gd name="connsiteY84" fmla="*/ 244822 h 568576"/>
              <a:gd name="connsiteX85" fmla="*/ 1248199 w 1570173"/>
              <a:gd name="connsiteY85" fmla="*/ 217945 h 568576"/>
              <a:gd name="connsiteX86" fmla="*/ 1280478 w 1570173"/>
              <a:gd name="connsiteY86" fmla="*/ 188900 h 568576"/>
              <a:gd name="connsiteX87" fmla="*/ 1298781 w 1570173"/>
              <a:gd name="connsiteY87" fmla="*/ 162570 h 568576"/>
              <a:gd name="connsiteX88" fmla="*/ 1315880 w 1570173"/>
              <a:gd name="connsiteY88" fmla="*/ 155311 h 568576"/>
              <a:gd name="connsiteX89" fmla="*/ 1329178 w 1570173"/>
              <a:gd name="connsiteY89" fmla="*/ 161470 h 568576"/>
              <a:gd name="connsiteX90" fmla="*/ 1332674 w 1570173"/>
              <a:gd name="connsiteY90" fmla="*/ 181221 h 568576"/>
              <a:gd name="connsiteX91" fmla="*/ 1331386 w 1570173"/>
              <a:gd name="connsiteY91" fmla="*/ 191800 h 568576"/>
              <a:gd name="connsiteX92" fmla="*/ 1326498 w 1570173"/>
              <a:gd name="connsiteY92" fmla="*/ 201880 h 568576"/>
              <a:gd name="connsiteX93" fmla="*/ 1312583 w 1570173"/>
              <a:gd name="connsiteY93" fmla="*/ 222685 h 568576"/>
              <a:gd name="connsiteX94" fmla="*/ 1288277 w 1570173"/>
              <a:gd name="connsiteY94" fmla="*/ 257753 h 568576"/>
              <a:gd name="connsiteX95" fmla="*/ 1275800 w 1570173"/>
              <a:gd name="connsiteY95" fmla="*/ 279943 h 568576"/>
              <a:gd name="connsiteX96" fmla="*/ 1270522 w 1570173"/>
              <a:gd name="connsiteY96" fmla="*/ 297305 h 568576"/>
              <a:gd name="connsiteX97" fmla="*/ 1275792 w 1570173"/>
              <a:gd name="connsiteY97" fmla="*/ 305791 h 568576"/>
              <a:gd name="connsiteX98" fmla="*/ 1294629 w 1570173"/>
              <a:gd name="connsiteY98" fmla="*/ 298808 h 568576"/>
              <a:gd name="connsiteX99" fmla="*/ 1311570 w 1570173"/>
              <a:gd name="connsiteY99" fmla="*/ 288389 h 568576"/>
              <a:gd name="connsiteX100" fmla="*/ 1333453 w 1570173"/>
              <a:gd name="connsiteY100" fmla="*/ 275049 h 568576"/>
              <a:gd name="connsiteX101" fmla="*/ 1366138 w 1570173"/>
              <a:gd name="connsiteY101" fmla="*/ 238082 h 568576"/>
              <a:gd name="connsiteX102" fmla="*/ 1396262 w 1570173"/>
              <a:gd name="connsiteY102" fmla="*/ 200560 h 568576"/>
              <a:gd name="connsiteX103" fmla="*/ 1439523 w 1570173"/>
              <a:gd name="connsiteY103" fmla="*/ 143090 h 568576"/>
              <a:gd name="connsiteX104" fmla="*/ 1468876 w 1570173"/>
              <a:gd name="connsiteY104" fmla="*/ 111949 h 568576"/>
              <a:gd name="connsiteX105" fmla="*/ 1502164 w 1570173"/>
              <a:gd name="connsiteY105" fmla="*/ 102352 h 568576"/>
              <a:gd name="connsiteX106" fmla="*/ 1517076 w 1570173"/>
              <a:gd name="connsiteY106" fmla="*/ 114841 h 568576"/>
              <a:gd name="connsiteX107" fmla="*/ 1509043 w 1570173"/>
              <a:gd name="connsiteY107" fmla="*/ 134094 h 568576"/>
              <a:gd name="connsiteX108" fmla="*/ 1490708 w 1570173"/>
              <a:gd name="connsiteY108" fmla="*/ 153000 h 568576"/>
              <a:gd name="connsiteX109" fmla="*/ 1459720 w 1570173"/>
              <a:gd name="connsiteY109" fmla="*/ 195003 h 568576"/>
              <a:gd name="connsiteX110" fmla="*/ 1427484 w 1570173"/>
              <a:gd name="connsiteY110" fmla="*/ 244547 h 568576"/>
              <a:gd name="connsiteX111" fmla="*/ 1451831 w 1570173"/>
              <a:gd name="connsiteY111" fmla="*/ 218929 h 568576"/>
              <a:gd name="connsiteX112" fmla="*/ 1482932 w 1570173"/>
              <a:gd name="connsiteY112" fmla="*/ 194598 h 568576"/>
              <a:gd name="connsiteX113" fmla="*/ 1507952 w 1570173"/>
              <a:gd name="connsiteY113" fmla="*/ 180005 h 568576"/>
              <a:gd name="connsiteX114" fmla="*/ 1533437 w 1570173"/>
              <a:gd name="connsiteY114" fmla="*/ 174519 h 568576"/>
              <a:gd name="connsiteX115" fmla="*/ 1547483 w 1570173"/>
              <a:gd name="connsiteY115" fmla="*/ 179043 h 568576"/>
              <a:gd name="connsiteX116" fmla="*/ 1551338 w 1570173"/>
              <a:gd name="connsiteY116" fmla="*/ 193200 h 568576"/>
              <a:gd name="connsiteX117" fmla="*/ 1540885 w 1570173"/>
              <a:gd name="connsiteY117" fmla="*/ 235284 h 568576"/>
              <a:gd name="connsiteX118" fmla="*/ 1511322 w 1570173"/>
              <a:gd name="connsiteY118" fmla="*/ 277332 h 568576"/>
              <a:gd name="connsiteX119" fmla="*/ 1466998 w 1570173"/>
              <a:gd name="connsiteY119" fmla="*/ 317508 h 568576"/>
              <a:gd name="connsiteX120" fmla="*/ 1480632 w 1570173"/>
              <a:gd name="connsiteY120" fmla="*/ 317483 h 568576"/>
              <a:gd name="connsiteX121" fmla="*/ 1570173 w 1570173"/>
              <a:gd name="connsiteY121" fmla="*/ 269848 h 568576"/>
              <a:gd name="connsiteX122" fmla="*/ 1570173 w 1570173"/>
              <a:gd name="connsiteY122" fmla="*/ 297061 h 568576"/>
              <a:gd name="connsiteX123" fmla="*/ 1527814 w 1570173"/>
              <a:gd name="connsiteY123" fmla="*/ 333593 h 568576"/>
              <a:gd name="connsiteX124" fmla="*/ 1490110 w 1570173"/>
              <a:gd name="connsiteY124" fmla="*/ 359972 h 568576"/>
              <a:gd name="connsiteX125" fmla="*/ 1455889 w 1570173"/>
              <a:gd name="connsiteY125" fmla="*/ 370168 h 568576"/>
              <a:gd name="connsiteX126" fmla="*/ 1443333 w 1570173"/>
              <a:gd name="connsiteY126" fmla="*/ 368869 h 568576"/>
              <a:gd name="connsiteX127" fmla="*/ 1431446 w 1570173"/>
              <a:gd name="connsiteY127" fmla="*/ 365722 h 568576"/>
              <a:gd name="connsiteX128" fmla="*/ 1418379 w 1570173"/>
              <a:gd name="connsiteY128" fmla="*/ 360808 h 568576"/>
              <a:gd name="connsiteX129" fmla="*/ 1407525 w 1570173"/>
              <a:gd name="connsiteY129" fmla="*/ 356443 h 568576"/>
              <a:gd name="connsiteX130" fmla="*/ 1398046 w 1570173"/>
              <a:gd name="connsiteY130" fmla="*/ 358596 h 568576"/>
              <a:gd name="connsiteX131" fmla="*/ 1378332 w 1570173"/>
              <a:gd name="connsiteY131" fmla="*/ 351063 h 568576"/>
              <a:gd name="connsiteX132" fmla="*/ 1361722 w 1570173"/>
              <a:gd name="connsiteY132" fmla="*/ 392317 h 568576"/>
              <a:gd name="connsiteX133" fmla="*/ 1343673 w 1570173"/>
              <a:gd name="connsiteY133" fmla="*/ 436123 h 568576"/>
              <a:gd name="connsiteX134" fmla="*/ 1268755 w 1570173"/>
              <a:gd name="connsiteY134" fmla="*/ 567994 h 568576"/>
              <a:gd name="connsiteX135" fmla="*/ 1279503 w 1570173"/>
              <a:gd name="connsiteY135" fmla="*/ 474541 h 568576"/>
              <a:gd name="connsiteX136" fmla="*/ 1300003 w 1570173"/>
              <a:gd name="connsiteY136" fmla="*/ 412190 h 568576"/>
              <a:gd name="connsiteX137" fmla="*/ 1318081 w 1570173"/>
              <a:gd name="connsiteY137" fmla="*/ 374633 h 568576"/>
              <a:gd name="connsiteX138" fmla="*/ 1340981 w 1570173"/>
              <a:gd name="connsiteY138" fmla="*/ 339458 h 568576"/>
              <a:gd name="connsiteX139" fmla="*/ 1358270 w 1570173"/>
              <a:gd name="connsiteY139" fmla="*/ 313499 h 568576"/>
              <a:gd name="connsiteX140" fmla="*/ 1423767 w 1570173"/>
              <a:gd name="connsiteY140" fmla="*/ 197085 h 568576"/>
              <a:gd name="connsiteX141" fmla="*/ 1351476 w 1570173"/>
              <a:gd name="connsiteY141" fmla="*/ 285659 h 568576"/>
              <a:gd name="connsiteX142" fmla="*/ 1339937 w 1570173"/>
              <a:gd name="connsiteY142" fmla="*/ 296291 h 568576"/>
              <a:gd name="connsiteX143" fmla="*/ 1339937 w 1570173"/>
              <a:gd name="connsiteY143" fmla="*/ 296962 h 568576"/>
              <a:gd name="connsiteX144" fmla="*/ 1291323 w 1570173"/>
              <a:gd name="connsiteY144" fmla="*/ 341064 h 568576"/>
              <a:gd name="connsiteX145" fmla="*/ 1264211 w 1570173"/>
              <a:gd name="connsiteY145" fmla="*/ 361556 h 568576"/>
              <a:gd name="connsiteX146" fmla="*/ 1240488 w 1570173"/>
              <a:gd name="connsiteY146" fmla="*/ 368881 h 568576"/>
              <a:gd name="connsiteX147" fmla="*/ 1212349 w 1570173"/>
              <a:gd name="connsiteY147" fmla="*/ 336511 h 568576"/>
              <a:gd name="connsiteX148" fmla="*/ 1219346 w 1570173"/>
              <a:gd name="connsiteY148" fmla="*/ 307210 h 568576"/>
              <a:gd name="connsiteX149" fmla="*/ 1240934 w 1570173"/>
              <a:gd name="connsiteY149" fmla="*/ 264313 h 568576"/>
              <a:gd name="connsiteX150" fmla="*/ 1190824 w 1570173"/>
              <a:gd name="connsiteY150" fmla="*/ 336485 h 568576"/>
              <a:gd name="connsiteX151" fmla="*/ 1153957 w 1570173"/>
              <a:gd name="connsiteY151" fmla="*/ 359466 h 568576"/>
              <a:gd name="connsiteX152" fmla="*/ 1131593 w 1570173"/>
              <a:gd name="connsiteY152" fmla="*/ 349755 h 568576"/>
              <a:gd name="connsiteX153" fmla="*/ 1116688 w 1570173"/>
              <a:gd name="connsiteY153" fmla="*/ 324613 h 568576"/>
              <a:gd name="connsiteX154" fmla="*/ 1114036 w 1570173"/>
              <a:gd name="connsiteY154" fmla="*/ 307383 h 568576"/>
              <a:gd name="connsiteX155" fmla="*/ 1108703 w 1570173"/>
              <a:gd name="connsiteY155" fmla="*/ 313528 h 568576"/>
              <a:gd name="connsiteX156" fmla="*/ 1064699 w 1570173"/>
              <a:gd name="connsiteY156" fmla="*/ 354265 h 568576"/>
              <a:gd name="connsiteX157" fmla="*/ 1007652 w 1570173"/>
              <a:gd name="connsiteY157" fmla="*/ 374558 h 568576"/>
              <a:gd name="connsiteX158" fmla="*/ 965572 w 1570173"/>
              <a:gd name="connsiteY158" fmla="*/ 354244 h 568576"/>
              <a:gd name="connsiteX159" fmla="*/ 954094 w 1570173"/>
              <a:gd name="connsiteY159" fmla="*/ 330444 h 568576"/>
              <a:gd name="connsiteX160" fmla="*/ 950817 w 1570173"/>
              <a:gd name="connsiteY160" fmla="*/ 304094 h 568576"/>
              <a:gd name="connsiteX161" fmla="*/ 941622 w 1570173"/>
              <a:gd name="connsiteY161" fmla="*/ 314636 h 568576"/>
              <a:gd name="connsiteX162" fmla="*/ 903729 w 1570173"/>
              <a:gd name="connsiteY162" fmla="*/ 353356 h 568576"/>
              <a:gd name="connsiteX163" fmla="*/ 866359 w 1570173"/>
              <a:gd name="connsiteY163" fmla="*/ 372406 h 568576"/>
              <a:gd name="connsiteX164" fmla="*/ 839545 w 1570173"/>
              <a:gd name="connsiteY164" fmla="*/ 363743 h 568576"/>
              <a:gd name="connsiteX165" fmla="*/ 818997 w 1570173"/>
              <a:gd name="connsiteY165" fmla="*/ 340869 h 568576"/>
              <a:gd name="connsiteX166" fmla="*/ 802265 w 1570173"/>
              <a:gd name="connsiteY166" fmla="*/ 304834 h 568576"/>
              <a:gd name="connsiteX167" fmla="*/ 783717 w 1570173"/>
              <a:gd name="connsiteY167" fmla="*/ 333745 h 568576"/>
              <a:gd name="connsiteX168" fmla="*/ 767111 w 1570173"/>
              <a:gd name="connsiteY168" fmla="*/ 354713 h 568576"/>
              <a:gd name="connsiteX169" fmla="*/ 755539 w 1570173"/>
              <a:gd name="connsiteY169" fmla="*/ 360838 h 568576"/>
              <a:gd name="connsiteX170" fmla="*/ 740312 w 1570173"/>
              <a:gd name="connsiteY170" fmla="*/ 349384 h 568576"/>
              <a:gd name="connsiteX171" fmla="*/ 736327 w 1570173"/>
              <a:gd name="connsiteY171" fmla="*/ 319026 h 568576"/>
              <a:gd name="connsiteX172" fmla="*/ 738741 w 1570173"/>
              <a:gd name="connsiteY172" fmla="*/ 299592 h 568576"/>
              <a:gd name="connsiteX173" fmla="*/ 724787 w 1570173"/>
              <a:gd name="connsiteY173" fmla="*/ 314643 h 568576"/>
              <a:gd name="connsiteX174" fmla="*/ 638842 w 1570173"/>
              <a:gd name="connsiteY174" fmla="*/ 375214 h 568576"/>
              <a:gd name="connsiteX175" fmla="*/ 619668 w 1570173"/>
              <a:gd name="connsiteY175" fmla="*/ 366444 h 568576"/>
              <a:gd name="connsiteX176" fmla="*/ 614000 w 1570173"/>
              <a:gd name="connsiteY176" fmla="*/ 342548 h 568576"/>
              <a:gd name="connsiteX177" fmla="*/ 629323 w 1570173"/>
              <a:gd name="connsiteY177" fmla="*/ 286419 h 568576"/>
              <a:gd name="connsiteX178" fmla="*/ 579476 w 1570173"/>
              <a:gd name="connsiteY178" fmla="*/ 347858 h 568576"/>
              <a:gd name="connsiteX179" fmla="*/ 544936 w 1570173"/>
              <a:gd name="connsiteY179" fmla="*/ 366875 h 568576"/>
              <a:gd name="connsiteX180" fmla="*/ 526517 w 1570173"/>
              <a:gd name="connsiteY180" fmla="*/ 355436 h 568576"/>
              <a:gd name="connsiteX181" fmla="*/ 509313 w 1570173"/>
              <a:gd name="connsiteY181" fmla="*/ 326759 h 568576"/>
              <a:gd name="connsiteX182" fmla="*/ 502044 w 1570173"/>
              <a:gd name="connsiteY182" fmla="*/ 290904 h 568576"/>
              <a:gd name="connsiteX183" fmla="*/ 504715 w 1570173"/>
              <a:gd name="connsiteY183" fmla="*/ 268084 h 568576"/>
              <a:gd name="connsiteX184" fmla="*/ 514778 w 1570173"/>
              <a:gd name="connsiteY184" fmla="*/ 249420 h 568576"/>
              <a:gd name="connsiteX185" fmla="*/ 540456 w 1570173"/>
              <a:gd name="connsiteY185" fmla="*/ 223543 h 568576"/>
              <a:gd name="connsiteX186" fmla="*/ 618922 w 1570173"/>
              <a:gd name="connsiteY186" fmla="*/ 168905 h 568576"/>
              <a:gd name="connsiteX187" fmla="*/ 680542 w 1570173"/>
              <a:gd name="connsiteY187" fmla="*/ 150372 h 568576"/>
              <a:gd name="connsiteX188" fmla="*/ 694616 w 1570173"/>
              <a:gd name="connsiteY188" fmla="*/ 156347 h 568576"/>
              <a:gd name="connsiteX189" fmla="*/ 704016 w 1570173"/>
              <a:gd name="connsiteY189" fmla="*/ 169464 h 568576"/>
              <a:gd name="connsiteX190" fmla="*/ 707275 w 1570173"/>
              <a:gd name="connsiteY190" fmla="*/ 180608 h 568576"/>
              <a:gd name="connsiteX191" fmla="*/ 701900 w 1570173"/>
              <a:gd name="connsiteY191" fmla="*/ 191736 h 568576"/>
              <a:gd name="connsiteX192" fmla="*/ 690322 w 1570173"/>
              <a:gd name="connsiteY192" fmla="*/ 196501 h 568576"/>
              <a:gd name="connsiteX193" fmla="*/ 694717 w 1570173"/>
              <a:gd name="connsiteY193" fmla="*/ 202341 h 568576"/>
              <a:gd name="connsiteX194" fmla="*/ 699562 w 1570173"/>
              <a:gd name="connsiteY194" fmla="*/ 213904 h 568576"/>
              <a:gd name="connsiteX195" fmla="*/ 701354 w 1570173"/>
              <a:gd name="connsiteY195" fmla="*/ 222570 h 568576"/>
              <a:gd name="connsiteX196" fmla="*/ 687904 w 1570173"/>
              <a:gd name="connsiteY196" fmla="*/ 248946 h 568576"/>
              <a:gd name="connsiteX197" fmla="*/ 669609 w 1570173"/>
              <a:gd name="connsiteY197" fmla="*/ 274807 h 568576"/>
              <a:gd name="connsiteX198" fmla="*/ 664764 w 1570173"/>
              <a:gd name="connsiteY198" fmla="*/ 293044 h 568576"/>
              <a:gd name="connsiteX199" fmla="*/ 677296 w 1570173"/>
              <a:gd name="connsiteY199" fmla="*/ 307458 h 568576"/>
              <a:gd name="connsiteX200" fmla="*/ 741978 w 1570173"/>
              <a:gd name="connsiteY200" fmla="*/ 272215 h 568576"/>
              <a:gd name="connsiteX201" fmla="*/ 741978 w 1570173"/>
              <a:gd name="connsiteY201" fmla="*/ 273528 h 568576"/>
              <a:gd name="connsiteX202" fmla="*/ 742289 w 1570173"/>
              <a:gd name="connsiteY202" fmla="*/ 271025 h 568576"/>
              <a:gd name="connsiteX203" fmla="*/ 759368 w 1570173"/>
              <a:gd name="connsiteY203" fmla="*/ 226163 h 568576"/>
              <a:gd name="connsiteX204" fmla="*/ 787750 w 1570173"/>
              <a:gd name="connsiteY204" fmla="*/ 179576 h 568576"/>
              <a:gd name="connsiteX205" fmla="*/ 826189 w 1570173"/>
              <a:gd name="connsiteY205" fmla="*/ 127871 h 568576"/>
              <a:gd name="connsiteX206" fmla="*/ 876924 w 1570173"/>
              <a:gd name="connsiteY206" fmla="*/ 67029 h 568576"/>
              <a:gd name="connsiteX207" fmla="*/ 915299 w 1570173"/>
              <a:gd name="connsiteY207" fmla="*/ 30321 h 568576"/>
              <a:gd name="connsiteX208" fmla="*/ 944324 w 1570173"/>
              <a:gd name="connsiteY208" fmla="*/ 17561 h 568576"/>
              <a:gd name="connsiteX209" fmla="*/ 190516 w 1570173"/>
              <a:gd name="connsiteY209" fmla="*/ 0 h 568576"/>
              <a:gd name="connsiteX210" fmla="*/ 208925 w 1570173"/>
              <a:gd name="connsiteY210" fmla="*/ 11657 h 568576"/>
              <a:gd name="connsiteX211" fmla="*/ 221674 w 1570173"/>
              <a:gd name="connsiteY211" fmla="*/ 37421 h 568576"/>
              <a:gd name="connsiteX212" fmla="*/ 226656 w 1570173"/>
              <a:gd name="connsiteY212" fmla="*/ 56068 h 568576"/>
              <a:gd name="connsiteX213" fmla="*/ 219408 w 1570173"/>
              <a:gd name="connsiteY213" fmla="*/ 89976 h 568576"/>
              <a:gd name="connsiteX214" fmla="*/ 200165 w 1570173"/>
              <a:gd name="connsiteY214" fmla="*/ 134242 h 568576"/>
              <a:gd name="connsiteX215" fmla="*/ 189570 w 1570173"/>
              <a:gd name="connsiteY215" fmla="*/ 154965 h 568576"/>
              <a:gd name="connsiteX216" fmla="*/ 215455 w 1570173"/>
              <a:gd name="connsiteY216" fmla="*/ 126336 h 568576"/>
              <a:gd name="connsiteX217" fmla="*/ 248299 w 1570173"/>
              <a:gd name="connsiteY217" fmla="*/ 95792 h 568576"/>
              <a:gd name="connsiteX218" fmla="*/ 278267 w 1570173"/>
              <a:gd name="connsiteY218" fmla="*/ 58516 h 568576"/>
              <a:gd name="connsiteX219" fmla="*/ 320216 w 1570173"/>
              <a:gd name="connsiteY219" fmla="*/ 27571 h 568576"/>
              <a:gd name="connsiteX220" fmla="*/ 348272 w 1570173"/>
              <a:gd name="connsiteY220" fmla="*/ 15353 h 568576"/>
              <a:gd name="connsiteX221" fmla="*/ 369484 w 1570173"/>
              <a:gd name="connsiteY221" fmla="*/ 27622 h 568576"/>
              <a:gd name="connsiteX222" fmla="*/ 378250 w 1570173"/>
              <a:gd name="connsiteY222" fmla="*/ 53392 h 568576"/>
              <a:gd name="connsiteX223" fmla="*/ 367810 w 1570173"/>
              <a:gd name="connsiteY223" fmla="*/ 84856 h 568576"/>
              <a:gd name="connsiteX224" fmla="*/ 336935 w 1570173"/>
              <a:gd name="connsiteY224" fmla="*/ 143180 h 568576"/>
              <a:gd name="connsiteX225" fmla="*/ 286188 w 1570173"/>
              <a:gd name="connsiteY225" fmla="*/ 223024 h 568576"/>
              <a:gd name="connsiteX226" fmla="*/ 341532 w 1570173"/>
              <a:gd name="connsiteY226" fmla="*/ 157695 h 568576"/>
              <a:gd name="connsiteX227" fmla="*/ 389037 w 1570173"/>
              <a:gd name="connsiteY227" fmla="*/ 107996 h 568576"/>
              <a:gd name="connsiteX228" fmla="*/ 414891 w 1570173"/>
              <a:gd name="connsiteY228" fmla="*/ 87495 h 568576"/>
              <a:gd name="connsiteX229" fmla="*/ 446012 w 1570173"/>
              <a:gd name="connsiteY229" fmla="*/ 58951 h 568576"/>
              <a:gd name="connsiteX230" fmla="*/ 469964 w 1570173"/>
              <a:gd name="connsiteY230" fmla="*/ 38000 h 568576"/>
              <a:gd name="connsiteX231" fmla="*/ 486444 w 1570173"/>
              <a:gd name="connsiteY231" fmla="*/ 25738 h 568576"/>
              <a:gd name="connsiteX232" fmla="*/ 501362 w 1570173"/>
              <a:gd name="connsiteY232" fmla="*/ 21013 h 568576"/>
              <a:gd name="connsiteX233" fmla="*/ 523432 w 1570173"/>
              <a:gd name="connsiteY233" fmla="*/ 39153 h 568576"/>
              <a:gd name="connsiteX234" fmla="*/ 535375 w 1570173"/>
              <a:gd name="connsiteY234" fmla="*/ 63369 h 568576"/>
              <a:gd name="connsiteX235" fmla="*/ 528464 w 1570173"/>
              <a:gd name="connsiteY235" fmla="*/ 79400 h 568576"/>
              <a:gd name="connsiteX236" fmla="*/ 501199 w 1570173"/>
              <a:gd name="connsiteY236" fmla="*/ 109666 h 568576"/>
              <a:gd name="connsiteX237" fmla="*/ 438398 w 1570173"/>
              <a:gd name="connsiteY237" fmla="*/ 188081 h 568576"/>
              <a:gd name="connsiteX238" fmla="*/ 398144 w 1570173"/>
              <a:gd name="connsiteY238" fmla="*/ 259820 h 568576"/>
              <a:gd name="connsiteX239" fmla="*/ 384711 w 1570173"/>
              <a:gd name="connsiteY239" fmla="*/ 309988 h 568576"/>
              <a:gd name="connsiteX240" fmla="*/ 387625 w 1570173"/>
              <a:gd name="connsiteY240" fmla="*/ 323556 h 568576"/>
              <a:gd name="connsiteX241" fmla="*/ 397244 w 1570173"/>
              <a:gd name="connsiteY241" fmla="*/ 327087 h 568576"/>
              <a:gd name="connsiteX242" fmla="*/ 411309 w 1570173"/>
              <a:gd name="connsiteY242" fmla="*/ 324248 h 568576"/>
              <a:gd name="connsiteX243" fmla="*/ 426701 w 1570173"/>
              <a:gd name="connsiteY243" fmla="*/ 315577 h 568576"/>
              <a:gd name="connsiteX244" fmla="*/ 443918 w 1570173"/>
              <a:gd name="connsiteY244" fmla="*/ 304196 h 568576"/>
              <a:gd name="connsiteX245" fmla="*/ 466397 w 1570173"/>
              <a:gd name="connsiteY245" fmla="*/ 289627 h 568576"/>
              <a:gd name="connsiteX246" fmla="*/ 483108 w 1570173"/>
              <a:gd name="connsiteY246" fmla="*/ 277707 h 568576"/>
              <a:gd name="connsiteX247" fmla="*/ 500668 w 1570173"/>
              <a:gd name="connsiteY247" fmla="*/ 270620 h 568576"/>
              <a:gd name="connsiteX248" fmla="*/ 500668 w 1570173"/>
              <a:gd name="connsiteY248" fmla="*/ 296924 h 568576"/>
              <a:gd name="connsiteX249" fmla="*/ 454892 w 1570173"/>
              <a:gd name="connsiteY249" fmla="*/ 337621 h 568576"/>
              <a:gd name="connsiteX250" fmla="*/ 418936 w 1570173"/>
              <a:gd name="connsiteY250" fmla="*/ 364165 h 568576"/>
              <a:gd name="connsiteX251" fmla="*/ 388441 w 1570173"/>
              <a:gd name="connsiteY251" fmla="*/ 381300 h 568576"/>
              <a:gd name="connsiteX252" fmla="*/ 366292 w 1570173"/>
              <a:gd name="connsiteY252" fmla="*/ 386632 h 568576"/>
              <a:gd name="connsiteX253" fmla="*/ 329670 w 1570173"/>
              <a:gd name="connsiteY253" fmla="*/ 370153 h 568576"/>
              <a:gd name="connsiteX254" fmla="*/ 315562 w 1570173"/>
              <a:gd name="connsiteY254" fmla="*/ 328197 h 568576"/>
              <a:gd name="connsiteX255" fmla="*/ 326710 w 1570173"/>
              <a:gd name="connsiteY255" fmla="*/ 273143 h 568576"/>
              <a:gd name="connsiteX256" fmla="*/ 358577 w 1570173"/>
              <a:gd name="connsiteY256" fmla="*/ 217360 h 568576"/>
              <a:gd name="connsiteX257" fmla="*/ 409399 w 1570173"/>
              <a:gd name="connsiteY257" fmla="*/ 153922 h 568576"/>
              <a:gd name="connsiteX258" fmla="*/ 425384 w 1570173"/>
              <a:gd name="connsiteY258" fmla="*/ 135389 h 568576"/>
              <a:gd name="connsiteX259" fmla="*/ 429232 w 1570173"/>
              <a:gd name="connsiteY259" fmla="*/ 130664 h 568576"/>
              <a:gd name="connsiteX260" fmla="*/ 429025 w 1570173"/>
              <a:gd name="connsiteY260" fmla="*/ 130762 h 568576"/>
              <a:gd name="connsiteX261" fmla="*/ 403480 w 1570173"/>
              <a:gd name="connsiteY261" fmla="*/ 151238 h 568576"/>
              <a:gd name="connsiteX262" fmla="*/ 337062 w 1570173"/>
              <a:gd name="connsiteY262" fmla="*/ 216498 h 568576"/>
              <a:gd name="connsiteX263" fmla="*/ 248355 w 1570173"/>
              <a:gd name="connsiteY263" fmla="*/ 320244 h 568576"/>
              <a:gd name="connsiteX264" fmla="*/ 230933 w 1570173"/>
              <a:gd name="connsiteY264" fmla="*/ 342588 h 568576"/>
              <a:gd name="connsiteX265" fmla="*/ 209514 w 1570173"/>
              <a:gd name="connsiteY265" fmla="*/ 368052 h 568576"/>
              <a:gd name="connsiteX266" fmla="*/ 195966 w 1570173"/>
              <a:gd name="connsiteY266" fmla="*/ 374558 h 568576"/>
              <a:gd name="connsiteX267" fmla="*/ 178232 w 1570173"/>
              <a:gd name="connsiteY267" fmla="*/ 357217 h 568576"/>
              <a:gd name="connsiteX268" fmla="*/ 171943 w 1570173"/>
              <a:gd name="connsiteY268" fmla="*/ 321491 h 568576"/>
              <a:gd name="connsiteX269" fmla="*/ 179199 w 1570173"/>
              <a:gd name="connsiteY269" fmla="*/ 296755 h 568576"/>
              <a:gd name="connsiteX270" fmla="*/ 209293 w 1570173"/>
              <a:gd name="connsiteY270" fmla="*/ 252840 h 568576"/>
              <a:gd name="connsiteX271" fmla="*/ 247234 w 1570173"/>
              <a:gd name="connsiteY271" fmla="*/ 200157 h 568576"/>
              <a:gd name="connsiteX272" fmla="*/ 279753 w 1570173"/>
              <a:gd name="connsiteY272" fmla="*/ 156019 h 568576"/>
              <a:gd name="connsiteX273" fmla="*/ 298727 w 1570173"/>
              <a:gd name="connsiteY273" fmla="*/ 114875 h 568576"/>
              <a:gd name="connsiteX274" fmla="*/ 304530 w 1570173"/>
              <a:gd name="connsiteY274" fmla="*/ 94342 h 568576"/>
              <a:gd name="connsiteX275" fmla="*/ 305178 w 1570173"/>
              <a:gd name="connsiteY275" fmla="*/ 91496 h 568576"/>
              <a:gd name="connsiteX276" fmla="*/ 270073 w 1570173"/>
              <a:gd name="connsiteY276" fmla="*/ 117911 h 568576"/>
              <a:gd name="connsiteX277" fmla="*/ 201293 w 1570173"/>
              <a:gd name="connsiteY277" fmla="*/ 197961 h 568576"/>
              <a:gd name="connsiteX278" fmla="*/ 115823 w 1570173"/>
              <a:gd name="connsiteY278" fmla="*/ 320492 h 568576"/>
              <a:gd name="connsiteX279" fmla="*/ 93011 w 1570173"/>
              <a:gd name="connsiteY279" fmla="*/ 355736 h 568576"/>
              <a:gd name="connsiteX280" fmla="*/ 75473 w 1570173"/>
              <a:gd name="connsiteY280" fmla="*/ 365164 h 568576"/>
              <a:gd name="connsiteX281" fmla="*/ 53221 w 1570173"/>
              <a:gd name="connsiteY281" fmla="*/ 343060 h 568576"/>
              <a:gd name="connsiteX282" fmla="*/ 44157 w 1570173"/>
              <a:gd name="connsiteY282" fmla="*/ 307291 h 568576"/>
              <a:gd name="connsiteX283" fmla="*/ 48415 w 1570173"/>
              <a:gd name="connsiteY283" fmla="*/ 295166 h 568576"/>
              <a:gd name="connsiteX284" fmla="*/ 107075 w 1570173"/>
              <a:gd name="connsiteY284" fmla="*/ 214402 h 568576"/>
              <a:gd name="connsiteX285" fmla="*/ 147126 w 1570173"/>
              <a:gd name="connsiteY285" fmla="*/ 152544 h 568576"/>
              <a:gd name="connsiteX286" fmla="*/ 172363 w 1570173"/>
              <a:gd name="connsiteY286" fmla="*/ 104701 h 568576"/>
              <a:gd name="connsiteX287" fmla="*/ 180282 w 1570173"/>
              <a:gd name="connsiteY287" fmla="*/ 76048 h 568576"/>
              <a:gd name="connsiteX288" fmla="*/ 175274 w 1570173"/>
              <a:gd name="connsiteY288" fmla="*/ 69972 h 568576"/>
              <a:gd name="connsiteX289" fmla="*/ 148038 w 1570173"/>
              <a:gd name="connsiteY289" fmla="*/ 80721 h 568576"/>
              <a:gd name="connsiteX290" fmla="*/ 96531 w 1570173"/>
              <a:gd name="connsiteY290" fmla="*/ 110374 h 568576"/>
              <a:gd name="connsiteX291" fmla="*/ 45242 w 1570173"/>
              <a:gd name="connsiteY291" fmla="*/ 139825 h 568576"/>
              <a:gd name="connsiteX292" fmla="*/ 14367 w 1570173"/>
              <a:gd name="connsiteY292" fmla="*/ 150372 h 568576"/>
              <a:gd name="connsiteX293" fmla="*/ 0 w 1570173"/>
              <a:gd name="connsiteY293" fmla="*/ 134932 h 568576"/>
              <a:gd name="connsiteX294" fmla="*/ 3884 w 1570173"/>
              <a:gd name="connsiteY294" fmla="*/ 107880 h 568576"/>
              <a:gd name="connsiteX295" fmla="*/ 12121 w 1570173"/>
              <a:gd name="connsiteY295" fmla="*/ 77968 h 568576"/>
              <a:gd name="connsiteX296" fmla="*/ 42944 w 1570173"/>
              <a:gd name="connsiteY296" fmla="*/ 47304 h 568576"/>
              <a:gd name="connsiteX297" fmla="*/ 71709 w 1570173"/>
              <a:gd name="connsiteY297" fmla="*/ 28555 h 568576"/>
              <a:gd name="connsiteX298" fmla="*/ 79624 w 1570173"/>
              <a:gd name="connsiteY298" fmla="*/ 35929 h 568576"/>
              <a:gd name="connsiteX299" fmla="*/ 75859 w 1570173"/>
              <a:gd name="connsiteY299" fmla="*/ 43004 h 568576"/>
              <a:gd name="connsiteX300" fmla="*/ 60017 w 1570173"/>
              <a:gd name="connsiteY300" fmla="*/ 56951 h 568576"/>
              <a:gd name="connsiteX301" fmla="*/ 59805 w 1570173"/>
              <a:gd name="connsiteY301" fmla="*/ 57142 h 568576"/>
              <a:gd name="connsiteX302" fmla="*/ 94947 w 1570173"/>
              <a:gd name="connsiteY302" fmla="*/ 34885 h 568576"/>
              <a:gd name="connsiteX303" fmla="*/ 134883 w 1570173"/>
              <a:gd name="connsiteY303" fmla="*/ 15786 h 568576"/>
              <a:gd name="connsiteX304" fmla="*/ 190516 w 1570173"/>
              <a:gd name="connsiteY304" fmla="*/ 0 h 568576"/>
              <a:gd name="connsiteX0" fmla="*/ 1487599 w 1570173"/>
              <a:gd name="connsiteY0" fmla="*/ 230772 h 568060"/>
              <a:gd name="connsiteX1" fmla="*/ 1453134 w 1570173"/>
              <a:gd name="connsiteY1" fmla="*/ 252091 h 568060"/>
              <a:gd name="connsiteX2" fmla="*/ 1405386 w 1570173"/>
              <a:gd name="connsiteY2" fmla="*/ 301876 h 568060"/>
              <a:gd name="connsiteX3" fmla="*/ 1427145 w 1570173"/>
              <a:gd name="connsiteY3" fmla="*/ 300515 h 568060"/>
              <a:gd name="connsiteX4" fmla="*/ 1443738 w 1570173"/>
              <a:gd name="connsiteY4" fmla="*/ 307527 h 568060"/>
              <a:gd name="connsiteX5" fmla="*/ 1479601 w 1570173"/>
              <a:gd name="connsiteY5" fmla="*/ 262793 h 568060"/>
              <a:gd name="connsiteX6" fmla="*/ 1492067 w 1570173"/>
              <a:gd name="connsiteY6" fmla="*/ 235239 h 568060"/>
              <a:gd name="connsiteX7" fmla="*/ 1487599 w 1570173"/>
              <a:gd name="connsiteY7" fmla="*/ 230772 h 568060"/>
              <a:gd name="connsiteX8" fmla="*/ 901088 w 1570173"/>
              <a:gd name="connsiteY8" fmla="*/ 217005 h 568060"/>
              <a:gd name="connsiteX9" fmla="*/ 898198 w 1570173"/>
              <a:gd name="connsiteY9" fmla="*/ 217680 h 568060"/>
              <a:gd name="connsiteX10" fmla="*/ 871288 w 1570173"/>
              <a:gd name="connsiteY10" fmla="*/ 235336 h 568060"/>
              <a:gd name="connsiteX11" fmla="*/ 825362 w 1570173"/>
              <a:gd name="connsiteY11" fmla="*/ 275546 h 568060"/>
              <a:gd name="connsiteX12" fmla="*/ 844913 w 1570173"/>
              <a:gd name="connsiteY12" fmla="*/ 285515 h 568060"/>
              <a:gd name="connsiteX13" fmla="*/ 866552 w 1570173"/>
              <a:gd name="connsiteY13" fmla="*/ 266152 h 568060"/>
              <a:gd name="connsiteX14" fmla="*/ 891375 w 1570173"/>
              <a:gd name="connsiteY14" fmla="*/ 238148 h 568060"/>
              <a:gd name="connsiteX15" fmla="*/ 898981 w 1570173"/>
              <a:gd name="connsiteY15" fmla="*/ 225270 h 568060"/>
              <a:gd name="connsiteX16" fmla="*/ 901088 w 1570173"/>
              <a:gd name="connsiteY16" fmla="*/ 217005 h 568060"/>
              <a:gd name="connsiteX17" fmla="*/ 665081 w 1570173"/>
              <a:gd name="connsiteY17" fmla="*/ 204978 h 568060"/>
              <a:gd name="connsiteX18" fmla="*/ 575395 w 1570173"/>
              <a:gd name="connsiteY18" fmla="*/ 257517 h 568060"/>
              <a:gd name="connsiteX19" fmla="*/ 547046 w 1570173"/>
              <a:gd name="connsiteY19" fmla="*/ 299775 h 568060"/>
              <a:gd name="connsiteX20" fmla="*/ 548859 w 1570173"/>
              <a:gd name="connsiteY20" fmla="*/ 310533 h 568060"/>
              <a:gd name="connsiteX21" fmla="*/ 552302 w 1570173"/>
              <a:gd name="connsiteY21" fmla="*/ 313915 h 568060"/>
              <a:gd name="connsiteX22" fmla="*/ 559951 w 1570173"/>
              <a:gd name="connsiteY22" fmla="*/ 310923 h 568060"/>
              <a:gd name="connsiteX23" fmla="*/ 610357 w 1570173"/>
              <a:gd name="connsiteY23" fmla="*/ 268420 h 568060"/>
              <a:gd name="connsiteX24" fmla="*/ 665081 w 1570173"/>
              <a:gd name="connsiteY24" fmla="*/ 204978 h 568060"/>
              <a:gd name="connsiteX25" fmla="*/ 1073045 w 1570173"/>
              <a:gd name="connsiteY25" fmla="*/ 199764 h 568060"/>
              <a:gd name="connsiteX26" fmla="*/ 1059818 w 1570173"/>
              <a:gd name="connsiteY26" fmla="*/ 205432 h 568060"/>
              <a:gd name="connsiteX27" fmla="*/ 1039264 w 1570173"/>
              <a:gd name="connsiteY27" fmla="*/ 220542 h 568060"/>
              <a:gd name="connsiteX28" fmla="*/ 1020296 w 1570173"/>
              <a:gd name="connsiteY28" fmla="*/ 242700 h 568060"/>
              <a:gd name="connsiteX29" fmla="*/ 1009487 w 1570173"/>
              <a:gd name="connsiteY29" fmla="*/ 263798 h 568060"/>
              <a:gd name="connsiteX30" fmla="*/ 1041626 w 1570173"/>
              <a:gd name="connsiteY30" fmla="*/ 241660 h 568060"/>
              <a:gd name="connsiteX31" fmla="*/ 1065688 w 1570173"/>
              <a:gd name="connsiteY31" fmla="*/ 216501 h 568060"/>
              <a:gd name="connsiteX32" fmla="*/ 1073199 w 1570173"/>
              <a:gd name="connsiteY32" fmla="*/ 200459 h 568060"/>
              <a:gd name="connsiteX33" fmla="*/ 1073045 w 1570173"/>
              <a:gd name="connsiteY33" fmla="*/ 199764 h 568060"/>
              <a:gd name="connsiteX34" fmla="*/ 944324 w 1570173"/>
              <a:gd name="connsiteY34" fmla="*/ 17561 h 568060"/>
              <a:gd name="connsiteX35" fmla="*/ 963000 w 1570173"/>
              <a:gd name="connsiteY35" fmla="*/ 34617 h 568060"/>
              <a:gd name="connsiteX36" fmla="*/ 914933 w 1570173"/>
              <a:gd name="connsiteY36" fmla="*/ 108721 h 568060"/>
              <a:gd name="connsiteX37" fmla="*/ 776664 w 1570173"/>
              <a:gd name="connsiteY37" fmla="*/ 276751 h 568060"/>
              <a:gd name="connsiteX38" fmla="*/ 776664 w 1570173"/>
              <a:gd name="connsiteY38" fmla="*/ 292512 h 568060"/>
              <a:gd name="connsiteX39" fmla="*/ 866303 w 1570173"/>
              <a:gd name="connsiteY39" fmla="*/ 196062 h 568060"/>
              <a:gd name="connsiteX40" fmla="*/ 926848 w 1570173"/>
              <a:gd name="connsiteY40" fmla="*/ 163543 h 568060"/>
              <a:gd name="connsiteX41" fmla="*/ 944489 w 1570173"/>
              <a:gd name="connsiteY41" fmla="*/ 175580 h 568060"/>
              <a:gd name="connsiteX42" fmla="*/ 950086 w 1570173"/>
              <a:gd name="connsiteY42" fmla="*/ 201612 h 568060"/>
              <a:gd name="connsiteX43" fmla="*/ 926517 w 1570173"/>
              <a:gd name="connsiteY43" fmla="*/ 253706 h 568060"/>
              <a:gd name="connsiteX44" fmla="*/ 858153 w 1570173"/>
              <a:gd name="connsiteY44" fmla="*/ 303707 h 568060"/>
              <a:gd name="connsiteX45" fmla="*/ 869978 w 1570173"/>
              <a:gd name="connsiteY45" fmla="*/ 315251 h 568060"/>
              <a:gd name="connsiteX46" fmla="*/ 882232 w 1570173"/>
              <a:gd name="connsiteY46" fmla="*/ 319708 h 568060"/>
              <a:gd name="connsiteX47" fmla="*/ 897963 w 1570173"/>
              <a:gd name="connsiteY47" fmla="*/ 314503 h 568060"/>
              <a:gd name="connsiteX48" fmla="*/ 916159 w 1570173"/>
              <a:gd name="connsiteY48" fmla="*/ 301364 h 568060"/>
              <a:gd name="connsiteX49" fmla="*/ 930966 w 1570173"/>
              <a:gd name="connsiteY49" fmla="*/ 290004 h 568060"/>
              <a:gd name="connsiteX50" fmla="*/ 953363 w 1570173"/>
              <a:gd name="connsiteY50" fmla="*/ 274226 h 568060"/>
              <a:gd name="connsiteX51" fmla="*/ 953708 w 1570173"/>
              <a:gd name="connsiteY51" fmla="*/ 271390 h 568060"/>
              <a:gd name="connsiteX52" fmla="*/ 964028 w 1570173"/>
              <a:gd name="connsiteY52" fmla="*/ 245949 h 568060"/>
              <a:gd name="connsiteX53" fmla="*/ 1008351 w 1570173"/>
              <a:gd name="connsiteY53" fmla="*/ 195764 h 568060"/>
              <a:gd name="connsiteX54" fmla="*/ 1050523 w 1570173"/>
              <a:gd name="connsiteY54" fmla="*/ 168455 h 568060"/>
              <a:gd name="connsiteX55" fmla="*/ 1088579 w 1570173"/>
              <a:gd name="connsiteY55" fmla="*/ 159153 h 568060"/>
              <a:gd name="connsiteX56" fmla="*/ 1112482 w 1570173"/>
              <a:gd name="connsiteY56" fmla="*/ 166418 h 568060"/>
              <a:gd name="connsiteX57" fmla="*/ 1121769 w 1570173"/>
              <a:gd name="connsiteY57" fmla="*/ 187772 h 568060"/>
              <a:gd name="connsiteX58" fmla="*/ 1108336 w 1570173"/>
              <a:gd name="connsiteY58" fmla="*/ 224392 h 568060"/>
              <a:gd name="connsiteX59" fmla="*/ 1068114 w 1570173"/>
              <a:gd name="connsiteY59" fmla="*/ 259374 h 568060"/>
              <a:gd name="connsiteX60" fmla="*/ 1006794 w 1570173"/>
              <a:gd name="connsiteY60" fmla="*/ 290445 h 568060"/>
              <a:gd name="connsiteX61" fmla="*/ 1006794 w 1570173"/>
              <a:gd name="connsiteY61" fmla="*/ 293481 h 568060"/>
              <a:gd name="connsiteX62" fmla="*/ 1013037 w 1570173"/>
              <a:gd name="connsiteY62" fmla="*/ 314490 h 568060"/>
              <a:gd name="connsiteX63" fmla="*/ 1029239 w 1570173"/>
              <a:gd name="connsiteY63" fmla="*/ 321599 h 568060"/>
              <a:gd name="connsiteX64" fmla="*/ 1054602 w 1570173"/>
              <a:gd name="connsiteY64" fmla="*/ 315780 h 568060"/>
              <a:gd name="connsiteX65" fmla="*/ 1081423 w 1570173"/>
              <a:gd name="connsiteY65" fmla="*/ 300039 h 568060"/>
              <a:gd name="connsiteX66" fmla="*/ 1098963 w 1570173"/>
              <a:gd name="connsiteY66" fmla="*/ 287956 h 568060"/>
              <a:gd name="connsiteX67" fmla="*/ 1112980 w 1570173"/>
              <a:gd name="connsiteY67" fmla="*/ 278940 h 568060"/>
              <a:gd name="connsiteX68" fmla="*/ 1113794 w 1570173"/>
              <a:gd name="connsiteY68" fmla="*/ 271079 h 568060"/>
              <a:gd name="connsiteX69" fmla="*/ 1121784 w 1570173"/>
              <a:gd name="connsiteY69" fmla="*/ 251223 h 568060"/>
              <a:gd name="connsiteX70" fmla="*/ 1137607 w 1570173"/>
              <a:gd name="connsiteY70" fmla="*/ 227532 h 568060"/>
              <a:gd name="connsiteX71" fmla="*/ 1163072 w 1570173"/>
              <a:gd name="connsiteY71" fmla="*/ 198126 h 568060"/>
              <a:gd name="connsiteX72" fmla="*/ 1174286 w 1570173"/>
              <a:gd name="connsiteY72" fmla="*/ 183752 h 568060"/>
              <a:gd name="connsiteX73" fmla="*/ 1186590 w 1570173"/>
              <a:gd name="connsiteY73" fmla="*/ 174024 h 568060"/>
              <a:gd name="connsiteX74" fmla="*/ 1205836 w 1570173"/>
              <a:gd name="connsiteY74" fmla="*/ 171226 h 568060"/>
              <a:gd name="connsiteX75" fmla="*/ 1225450 w 1570173"/>
              <a:gd name="connsiteY75" fmla="*/ 174251 h 568060"/>
              <a:gd name="connsiteX76" fmla="*/ 1235733 w 1570173"/>
              <a:gd name="connsiteY76" fmla="*/ 183712 h 568060"/>
              <a:gd name="connsiteX77" fmla="*/ 1227197 w 1570173"/>
              <a:gd name="connsiteY77" fmla="*/ 203685 h 568060"/>
              <a:gd name="connsiteX78" fmla="*/ 1200974 w 1570173"/>
              <a:gd name="connsiteY78" fmla="*/ 235636 h 568060"/>
              <a:gd name="connsiteX79" fmla="*/ 1160886 w 1570173"/>
              <a:gd name="connsiteY79" fmla="*/ 270929 h 568060"/>
              <a:gd name="connsiteX80" fmla="*/ 1156645 w 1570173"/>
              <a:gd name="connsiteY80" fmla="*/ 291916 h 568060"/>
              <a:gd name="connsiteX81" fmla="*/ 1159728 w 1570173"/>
              <a:gd name="connsiteY81" fmla="*/ 298000 h 568060"/>
              <a:gd name="connsiteX82" fmla="*/ 1167546 w 1570173"/>
              <a:gd name="connsiteY82" fmla="*/ 293344 h 568060"/>
              <a:gd name="connsiteX83" fmla="*/ 1191004 w 1570173"/>
              <a:gd name="connsiteY83" fmla="*/ 273857 h 568060"/>
              <a:gd name="connsiteX84" fmla="*/ 1224213 w 1570173"/>
              <a:gd name="connsiteY84" fmla="*/ 244822 h 568060"/>
              <a:gd name="connsiteX85" fmla="*/ 1248199 w 1570173"/>
              <a:gd name="connsiteY85" fmla="*/ 217945 h 568060"/>
              <a:gd name="connsiteX86" fmla="*/ 1280478 w 1570173"/>
              <a:gd name="connsiteY86" fmla="*/ 188900 h 568060"/>
              <a:gd name="connsiteX87" fmla="*/ 1298781 w 1570173"/>
              <a:gd name="connsiteY87" fmla="*/ 162570 h 568060"/>
              <a:gd name="connsiteX88" fmla="*/ 1315880 w 1570173"/>
              <a:gd name="connsiteY88" fmla="*/ 155311 h 568060"/>
              <a:gd name="connsiteX89" fmla="*/ 1329178 w 1570173"/>
              <a:gd name="connsiteY89" fmla="*/ 161470 h 568060"/>
              <a:gd name="connsiteX90" fmla="*/ 1332674 w 1570173"/>
              <a:gd name="connsiteY90" fmla="*/ 181221 h 568060"/>
              <a:gd name="connsiteX91" fmla="*/ 1331386 w 1570173"/>
              <a:gd name="connsiteY91" fmla="*/ 191800 h 568060"/>
              <a:gd name="connsiteX92" fmla="*/ 1326498 w 1570173"/>
              <a:gd name="connsiteY92" fmla="*/ 201880 h 568060"/>
              <a:gd name="connsiteX93" fmla="*/ 1312583 w 1570173"/>
              <a:gd name="connsiteY93" fmla="*/ 222685 h 568060"/>
              <a:gd name="connsiteX94" fmla="*/ 1288277 w 1570173"/>
              <a:gd name="connsiteY94" fmla="*/ 257753 h 568060"/>
              <a:gd name="connsiteX95" fmla="*/ 1275800 w 1570173"/>
              <a:gd name="connsiteY95" fmla="*/ 279943 h 568060"/>
              <a:gd name="connsiteX96" fmla="*/ 1270522 w 1570173"/>
              <a:gd name="connsiteY96" fmla="*/ 297305 h 568060"/>
              <a:gd name="connsiteX97" fmla="*/ 1275792 w 1570173"/>
              <a:gd name="connsiteY97" fmla="*/ 305791 h 568060"/>
              <a:gd name="connsiteX98" fmla="*/ 1294629 w 1570173"/>
              <a:gd name="connsiteY98" fmla="*/ 298808 h 568060"/>
              <a:gd name="connsiteX99" fmla="*/ 1311570 w 1570173"/>
              <a:gd name="connsiteY99" fmla="*/ 288389 h 568060"/>
              <a:gd name="connsiteX100" fmla="*/ 1333453 w 1570173"/>
              <a:gd name="connsiteY100" fmla="*/ 275049 h 568060"/>
              <a:gd name="connsiteX101" fmla="*/ 1366138 w 1570173"/>
              <a:gd name="connsiteY101" fmla="*/ 238082 h 568060"/>
              <a:gd name="connsiteX102" fmla="*/ 1396262 w 1570173"/>
              <a:gd name="connsiteY102" fmla="*/ 200560 h 568060"/>
              <a:gd name="connsiteX103" fmla="*/ 1439523 w 1570173"/>
              <a:gd name="connsiteY103" fmla="*/ 143090 h 568060"/>
              <a:gd name="connsiteX104" fmla="*/ 1468876 w 1570173"/>
              <a:gd name="connsiteY104" fmla="*/ 111949 h 568060"/>
              <a:gd name="connsiteX105" fmla="*/ 1502164 w 1570173"/>
              <a:gd name="connsiteY105" fmla="*/ 102352 h 568060"/>
              <a:gd name="connsiteX106" fmla="*/ 1517076 w 1570173"/>
              <a:gd name="connsiteY106" fmla="*/ 114841 h 568060"/>
              <a:gd name="connsiteX107" fmla="*/ 1509043 w 1570173"/>
              <a:gd name="connsiteY107" fmla="*/ 134094 h 568060"/>
              <a:gd name="connsiteX108" fmla="*/ 1490708 w 1570173"/>
              <a:gd name="connsiteY108" fmla="*/ 153000 h 568060"/>
              <a:gd name="connsiteX109" fmla="*/ 1459720 w 1570173"/>
              <a:gd name="connsiteY109" fmla="*/ 195003 h 568060"/>
              <a:gd name="connsiteX110" fmla="*/ 1427484 w 1570173"/>
              <a:gd name="connsiteY110" fmla="*/ 244547 h 568060"/>
              <a:gd name="connsiteX111" fmla="*/ 1451831 w 1570173"/>
              <a:gd name="connsiteY111" fmla="*/ 218929 h 568060"/>
              <a:gd name="connsiteX112" fmla="*/ 1482932 w 1570173"/>
              <a:gd name="connsiteY112" fmla="*/ 194598 h 568060"/>
              <a:gd name="connsiteX113" fmla="*/ 1507952 w 1570173"/>
              <a:gd name="connsiteY113" fmla="*/ 180005 h 568060"/>
              <a:gd name="connsiteX114" fmla="*/ 1533437 w 1570173"/>
              <a:gd name="connsiteY114" fmla="*/ 174519 h 568060"/>
              <a:gd name="connsiteX115" fmla="*/ 1547483 w 1570173"/>
              <a:gd name="connsiteY115" fmla="*/ 179043 h 568060"/>
              <a:gd name="connsiteX116" fmla="*/ 1551338 w 1570173"/>
              <a:gd name="connsiteY116" fmla="*/ 193200 h 568060"/>
              <a:gd name="connsiteX117" fmla="*/ 1540885 w 1570173"/>
              <a:gd name="connsiteY117" fmla="*/ 235284 h 568060"/>
              <a:gd name="connsiteX118" fmla="*/ 1511322 w 1570173"/>
              <a:gd name="connsiteY118" fmla="*/ 277332 h 568060"/>
              <a:gd name="connsiteX119" fmla="*/ 1466998 w 1570173"/>
              <a:gd name="connsiteY119" fmla="*/ 317508 h 568060"/>
              <a:gd name="connsiteX120" fmla="*/ 1480632 w 1570173"/>
              <a:gd name="connsiteY120" fmla="*/ 317483 h 568060"/>
              <a:gd name="connsiteX121" fmla="*/ 1570173 w 1570173"/>
              <a:gd name="connsiteY121" fmla="*/ 269848 h 568060"/>
              <a:gd name="connsiteX122" fmla="*/ 1570173 w 1570173"/>
              <a:gd name="connsiteY122" fmla="*/ 297061 h 568060"/>
              <a:gd name="connsiteX123" fmla="*/ 1527814 w 1570173"/>
              <a:gd name="connsiteY123" fmla="*/ 333593 h 568060"/>
              <a:gd name="connsiteX124" fmla="*/ 1490110 w 1570173"/>
              <a:gd name="connsiteY124" fmla="*/ 359972 h 568060"/>
              <a:gd name="connsiteX125" fmla="*/ 1455889 w 1570173"/>
              <a:gd name="connsiteY125" fmla="*/ 370168 h 568060"/>
              <a:gd name="connsiteX126" fmla="*/ 1443333 w 1570173"/>
              <a:gd name="connsiteY126" fmla="*/ 368869 h 568060"/>
              <a:gd name="connsiteX127" fmla="*/ 1431446 w 1570173"/>
              <a:gd name="connsiteY127" fmla="*/ 365722 h 568060"/>
              <a:gd name="connsiteX128" fmla="*/ 1418379 w 1570173"/>
              <a:gd name="connsiteY128" fmla="*/ 360808 h 568060"/>
              <a:gd name="connsiteX129" fmla="*/ 1407525 w 1570173"/>
              <a:gd name="connsiteY129" fmla="*/ 356443 h 568060"/>
              <a:gd name="connsiteX130" fmla="*/ 1398046 w 1570173"/>
              <a:gd name="connsiteY130" fmla="*/ 358596 h 568060"/>
              <a:gd name="connsiteX131" fmla="*/ 1378332 w 1570173"/>
              <a:gd name="connsiteY131" fmla="*/ 351063 h 568060"/>
              <a:gd name="connsiteX132" fmla="*/ 1361722 w 1570173"/>
              <a:gd name="connsiteY132" fmla="*/ 392317 h 568060"/>
              <a:gd name="connsiteX133" fmla="*/ 1333081 w 1570173"/>
              <a:gd name="connsiteY133" fmla="*/ 462604 h 568060"/>
              <a:gd name="connsiteX134" fmla="*/ 1268755 w 1570173"/>
              <a:gd name="connsiteY134" fmla="*/ 567994 h 568060"/>
              <a:gd name="connsiteX135" fmla="*/ 1279503 w 1570173"/>
              <a:gd name="connsiteY135" fmla="*/ 474541 h 568060"/>
              <a:gd name="connsiteX136" fmla="*/ 1300003 w 1570173"/>
              <a:gd name="connsiteY136" fmla="*/ 412190 h 568060"/>
              <a:gd name="connsiteX137" fmla="*/ 1318081 w 1570173"/>
              <a:gd name="connsiteY137" fmla="*/ 374633 h 568060"/>
              <a:gd name="connsiteX138" fmla="*/ 1340981 w 1570173"/>
              <a:gd name="connsiteY138" fmla="*/ 339458 h 568060"/>
              <a:gd name="connsiteX139" fmla="*/ 1358270 w 1570173"/>
              <a:gd name="connsiteY139" fmla="*/ 313499 h 568060"/>
              <a:gd name="connsiteX140" fmla="*/ 1423767 w 1570173"/>
              <a:gd name="connsiteY140" fmla="*/ 197085 h 568060"/>
              <a:gd name="connsiteX141" fmla="*/ 1351476 w 1570173"/>
              <a:gd name="connsiteY141" fmla="*/ 285659 h 568060"/>
              <a:gd name="connsiteX142" fmla="*/ 1339937 w 1570173"/>
              <a:gd name="connsiteY142" fmla="*/ 296291 h 568060"/>
              <a:gd name="connsiteX143" fmla="*/ 1339937 w 1570173"/>
              <a:gd name="connsiteY143" fmla="*/ 296962 h 568060"/>
              <a:gd name="connsiteX144" fmla="*/ 1291323 w 1570173"/>
              <a:gd name="connsiteY144" fmla="*/ 341064 h 568060"/>
              <a:gd name="connsiteX145" fmla="*/ 1264211 w 1570173"/>
              <a:gd name="connsiteY145" fmla="*/ 361556 h 568060"/>
              <a:gd name="connsiteX146" fmla="*/ 1240488 w 1570173"/>
              <a:gd name="connsiteY146" fmla="*/ 368881 h 568060"/>
              <a:gd name="connsiteX147" fmla="*/ 1212349 w 1570173"/>
              <a:gd name="connsiteY147" fmla="*/ 336511 h 568060"/>
              <a:gd name="connsiteX148" fmla="*/ 1219346 w 1570173"/>
              <a:gd name="connsiteY148" fmla="*/ 307210 h 568060"/>
              <a:gd name="connsiteX149" fmla="*/ 1240934 w 1570173"/>
              <a:gd name="connsiteY149" fmla="*/ 264313 h 568060"/>
              <a:gd name="connsiteX150" fmla="*/ 1190824 w 1570173"/>
              <a:gd name="connsiteY150" fmla="*/ 336485 h 568060"/>
              <a:gd name="connsiteX151" fmla="*/ 1153957 w 1570173"/>
              <a:gd name="connsiteY151" fmla="*/ 359466 h 568060"/>
              <a:gd name="connsiteX152" fmla="*/ 1131593 w 1570173"/>
              <a:gd name="connsiteY152" fmla="*/ 349755 h 568060"/>
              <a:gd name="connsiteX153" fmla="*/ 1116688 w 1570173"/>
              <a:gd name="connsiteY153" fmla="*/ 324613 h 568060"/>
              <a:gd name="connsiteX154" fmla="*/ 1114036 w 1570173"/>
              <a:gd name="connsiteY154" fmla="*/ 307383 h 568060"/>
              <a:gd name="connsiteX155" fmla="*/ 1108703 w 1570173"/>
              <a:gd name="connsiteY155" fmla="*/ 313528 h 568060"/>
              <a:gd name="connsiteX156" fmla="*/ 1064699 w 1570173"/>
              <a:gd name="connsiteY156" fmla="*/ 354265 h 568060"/>
              <a:gd name="connsiteX157" fmla="*/ 1007652 w 1570173"/>
              <a:gd name="connsiteY157" fmla="*/ 374558 h 568060"/>
              <a:gd name="connsiteX158" fmla="*/ 965572 w 1570173"/>
              <a:gd name="connsiteY158" fmla="*/ 354244 h 568060"/>
              <a:gd name="connsiteX159" fmla="*/ 954094 w 1570173"/>
              <a:gd name="connsiteY159" fmla="*/ 330444 h 568060"/>
              <a:gd name="connsiteX160" fmla="*/ 950817 w 1570173"/>
              <a:gd name="connsiteY160" fmla="*/ 304094 h 568060"/>
              <a:gd name="connsiteX161" fmla="*/ 941622 w 1570173"/>
              <a:gd name="connsiteY161" fmla="*/ 314636 h 568060"/>
              <a:gd name="connsiteX162" fmla="*/ 903729 w 1570173"/>
              <a:gd name="connsiteY162" fmla="*/ 353356 h 568060"/>
              <a:gd name="connsiteX163" fmla="*/ 866359 w 1570173"/>
              <a:gd name="connsiteY163" fmla="*/ 372406 h 568060"/>
              <a:gd name="connsiteX164" fmla="*/ 839545 w 1570173"/>
              <a:gd name="connsiteY164" fmla="*/ 363743 h 568060"/>
              <a:gd name="connsiteX165" fmla="*/ 818997 w 1570173"/>
              <a:gd name="connsiteY165" fmla="*/ 340869 h 568060"/>
              <a:gd name="connsiteX166" fmla="*/ 802265 w 1570173"/>
              <a:gd name="connsiteY166" fmla="*/ 304834 h 568060"/>
              <a:gd name="connsiteX167" fmla="*/ 783717 w 1570173"/>
              <a:gd name="connsiteY167" fmla="*/ 333745 h 568060"/>
              <a:gd name="connsiteX168" fmla="*/ 767111 w 1570173"/>
              <a:gd name="connsiteY168" fmla="*/ 354713 h 568060"/>
              <a:gd name="connsiteX169" fmla="*/ 755539 w 1570173"/>
              <a:gd name="connsiteY169" fmla="*/ 360838 h 568060"/>
              <a:gd name="connsiteX170" fmla="*/ 740312 w 1570173"/>
              <a:gd name="connsiteY170" fmla="*/ 349384 h 568060"/>
              <a:gd name="connsiteX171" fmla="*/ 736327 w 1570173"/>
              <a:gd name="connsiteY171" fmla="*/ 319026 h 568060"/>
              <a:gd name="connsiteX172" fmla="*/ 738741 w 1570173"/>
              <a:gd name="connsiteY172" fmla="*/ 299592 h 568060"/>
              <a:gd name="connsiteX173" fmla="*/ 724787 w 1570173"/>
              <a:gd name="connsiteY173" fmla="*/ 314643 h 568060"/>
              <a:gd name="connsiteX174" fmla="*/ 638842 w 1570173"/>
              <a:gd name="connsiteY174" fmla="*/ 375214 h 568060"/>
              <a:gd name="connsiteX175" fmla="*/ 619668 w 1570173"/>
              <a:gd name="connsiteY175" fmla="*/ 366444 h 568060"/>
              <a:gd name="connsiteX176" fmla="*/ 614000 w 1570173"/>
              <a:gd name="connsiteY176" fmla="*/ 342548 h 568060"/>
              <a:gd name="connsiteX177" fmla="*/ 629323 w 1570173"/>
              <a:gd name="connsiteY177" fmla="*/ 286419 h 568060"/>
              <a:gd name="connsiteX178" fmla="*/ 579476 w 1570173"/>
              <a:gd name="connsiteY178" fmla="*/ 347858 h 568060"/>
              <a:gd name="connsiteX179" fmla="*/ 544936 w 1570173"/>
              <a:gd name="connsiteY179" fmla="*/ 366875 h 568060"/>
              <a:gd name="connsiteX180" fmla="*/ 526517 w 1570173"/>
              <a:gd name="connsiteY180" fmla="*/ 355436 h 568060"/>
              <a:gd name="connsiteX181" fmla="*/ 509313 w 1570173"/>
              <a:gd name="connsiteY181" fmla="*/ 326759 h 568060"/>
              <a:gd name="connsiteX182" fmla="*/ 502044 w 1570173"/>
              <a:gd name="connsiteY182" fmla="*/ 290904 h 568060"/>
              <a:gd name="connsiteX183" fmla="*/ 504715 w 1570173"/>
              <a:gd name="connsiteY183" fmla="*/ 268084 h 568060"/>
              <a:gd name="connsiteX184" fmla="*/ 514778 w 1570173"/>
              <a:gd name="connsiteY184" fmla="*/ 249420 h 568060"/>
              <a:gd name="connsiteX185" fmla="*/ 540456 w 1570173"/>
              <a:gd name="connsiteY185" fmla="*/ 223543 h 568060"/>
              <a:gd name="connsiteX186" fmla="*/ 618922 w 1570173"/>
              <a:gd name="connsiteY186" fmla="*/ 168905 h 568060"/>
              <a:gd name="connsiteX187" fmla="*/ 680542 w 1570173"/>
              <a:gd name="connsiteY187" fmla="*/ 150372 h 568060"/>
              <a:gd name="connsiteX188" fmla="*/ 694616 w 1570173"/>
              <a:gd name="connsiteY188" fmla="*/ 156347 h 568060"/>
              <a:gd name="connsiteX189" fmla="*/ 704016 w 1570173"/>
              <a:gd name="connsiteY189" fmla="*/ 169464 h 568060"/>
              <a:gd name="connsiteX190" fmla="*/ 707275 w 1570173"/>
              <a:gd name="connsiteY190" fmla="*/ 180608 h 568060"/>
              <a:gd name="connsiteX191" fmla="*/ 701900 w 1570173"/>
              <a:gd name="connsiteY191" fmla="*/ 191736 h 568060"/>
              <a:gd name="connsiteX192" fmla="*/ 690322 w 1570173"/>
              <a:gd name="connsiteY192" fmla="*/ 196501 h 568060"/>
              <a:gd name="connsiteX193" fmla="*/ 694717 w 1570173"/>
              <a:gd name="connsiteY193" fmla="*/ 202341 h 568060"/>
              <a:gd name="connsiteX194" fmla="*/ 699562 w 1570173"/>
              <a:gd name="connsiteY194" fmla="*/ 213904 h 568060"/>
              <a:gd name="connsiteX195" fmla="*/ 701354 w 1570173"/>
              <a:gd name="connsiteY195" fmla="*/ 222570 h 568060"/>
              <a:gd name="connsiteX196" fmla="*/ 687904 w 1570173"/>
              <a:gd name="connsiteY196" fmla="*/ 248946 h 568060"/>
              <a:gd name="connsiteX197" fmla="*/ 669609 w 1570173"/>
              <a:gd name="connsiteY197" fmla="*/ 274807 h 568060"/>
              <a:gd name="connsiteX198" fmla="*/ 664764 w 1570173"/>
              <a:gd name="connsiteY198" fmla="*/ 293044 h 568060"/>
              <a:gd name="connsiteX199" fmla="*/ 677296 w 1570173"/>
              <a:gd name="connsiteY199" fmla="*/ 307458 h 568060"/>
              <a:gd name="connsiteX200" fmla="*/ 741978 w 1570173"/>
              <a:gd name="connsiteY200" fmla="*/ 272215 h 568060"/>
              <a:gd name="connsiteX201" fmla="*/ 741978 w 1570173"/>
              <a:gd name="connsiteY201" fmla="*/ 273528 h 568060"/>
              <a:gd name="connsiteX202" fmla="*/ 742289 w 1570173"/>
              <a:gd name="connsiteY202" fmla="*/ 271025 h 568060"/>
              <a:gd name="connsiteX203" fmla="*/ 759368 w 1570173"/>
              <a:gd name="connsiteY203" fmla="*/ 226163 h 568060"/>
              <a:gd name="connsiteX204" fmla="*/ 787750 w 1570173"/>
              <a:gd name="connsiteY204" fmla="*/ 179576 h 568060"/>
              <a:gd name="connsiteX205" fmla="*/ 826189 w 1570173"/>
              <a:gd name="connsiteY205" fmla="*/ 127871 h 568060"/>
              <a:gd name="connsiteX206" fmla="*/ 876924 w 1570173"/>
              <a:gd name="connsiteY206" fmla="*/ 67029 h 568060"/>
              <a:gd name="connsiteX207" fmla="*/ 915299 w 1570173"/>
              <a:gd name="connsiteY207" fmla="*/ 30321 h 568060"/>
              <a:gd name="connsiteX208" fmla="*/ 944324 w 1570173"/>
              <a:gd name="connsiteY208" fmla="*/ 17561 h 568060"/>
              <a:gd name="connsiteX209" fmla="*/ 190516 w 1570173"/>
              <a:gd name="connsiteY209" fmla="*/ 0 h 568060"/>
              <a:gd name="connsiteX210" fmla="*/ 208925 w 1570173"/>
              <a:gd name="connsiteY210" fmla="*/ 11657 h 568060"/>
              <a:gd name="connsiteX211" fmla="*/ 221674 w 1570173"/>
              <a:gd name="connsiteY211" fmla="*/ 37421 h 568060"/>
              <a:gd name="connsiteX212" fmla="*/ 226656 w 1570173"/>
              <a:gd name="connsiteY212" fmla="*/ 56068 h 568060"/>
              <a:gd name="connsiteX213" fmla="*/ 219408 w 1570173"/>
              <a:gd name="connsiteY213" fmla="*/ 89976 h 568060"/>
              <a:gd name="connsiteX214" fmla="*/ 200165 w 1570173"/>
              <a:gd name="connsiteY214" fmla="*/ 134242 h 568060"/>
              <a:gd name="connsiteX215" fmla="*/ 189570 w 1570173"/>
              <a:gd name="connsiteY215" fmla="*/ 154965 h 568060"/>
              <a:gd name="connsiteX216" fmla="*/ 215455 w 1570173"/>
              <a:gd name="connsiteY216" fmla="*/ 126336 h 568060"/>
              <a:gd name="connsiteX217" fmla="*/ 248299 w 1570173"/>
              <a:gd name="connsiteY217" fmla="*/ 95792 h 568060"/>
              <a:gd name="connsiteX218" fmla="*/ 278267 w 1570173"/>
              <a:gd name="connsiteY218" fmla="*/ 58516 h 568060"/>
              <a:gd name="connsiteX219" fmla="*/ 320216 w 1570173"/>
              <a:gd name="connsiteY219" fmla="*/ 27571 h 568060"/>
              <a:gd name="connsiteX220" fmla="*/ 348272 w 1570173"/>
              <a:gd name="connsiteY220" fmla="*/ 15353 h 568060"/>
              <a:gd name="connsiteX221" fmla="*/ 369484 w 1570173"/>
              <a:gd name="connsiteY221" fmla="*/ 27622 h 568060"/>
              <a:gd name="connsiteX222" fmla="*/ 378250 w 1570173"/>
              <a:gd name="connsiteY222" fmla="*/ 53392 h 568060"/>
              <a:gd name="connsiteX223" fmla="*/ 367810 w 1570173"/>
              <a:gd name="connsiteY223" fmla="*/ 84856 h 568060"/>
              <a:gd name="connsiteX224" fmla="*/ 336935 w 1570173"/>
              <a:gd name="connsiteY224" fmla="*/ 143180 h 568060"/>
              <a:gd name="connsiteX225" fmla="*/ 286188 w 1570173"/>
              <a:gd name="connsiteY225" fmla="*/ 223024 h 568060"/>
              <a:gd name="connsiteX226" fmla="*/ 341532 w 1570173"/>
              <a:gd name="connsiteY226" fmla="*/ 157695 h 568060"/>
              <a:gd name="connsiteX227" fmla="*/ 389037 w 1570173"/>
              <a:gd name="connsiteY227" fmla="*/ 107996 h 568060"/>
              <a:gd name="connsiteX228" fmla="*/ 414891 w 1570173"/>
              <a:gd name="connsiteY228" fmla="*/ 87495 h 568060"/>
              <a:gd name="connsiteX229" fmla="*/ 446012 w 1570173"/>
              <a:gd name="connsiteY229" fmla="*/ 58951 h 568060"/>
              <a:gd name="connsiteX230" fmla="*/ 469964 w 1570173"/>
              <a:gd name="connsiteY230" fmla="*/ 38000 h 568060"/>
              <a:gd name="connsiteX231" fmla="*/ 486444 w 1570173"/>
              <a:gd name="connsiteY231" fmla="*/ 25738 h 568060"/>
              <a:gd name="connsiteX232" fmla="*/ 501362 w 1570173"/>
              <a:gd name="connsiteY232" fmla="*/ 21013 h 568060"/>
              <a:gd name="connsiteX233" fmla="*/ 523432 w 1570173"/>
              <a:gd name="connsiteY233" fmla="*/ 39153 h 568060"/>
              <a:gd name="connsiteX234" fmla="*/ 535375 w 1570173"/>
              <a:gd name="connsiteY234" fmla="*/ 63369 h 568060"/>
              <a:gd name="connsiteX235" fmla="*/ 528464 w 1570173"/>
              <a:gd name="connsiteY235" fmla="*/ 79400 h 568060"/>
              <a:gd name="connsiteX236" fmla="*/ 501199 w 1570173"/>
              <a:gd name="connsiteY236" fmla="*/ 109666 h 568060"/>
              <a:gd name="connsiteX237" fmla="*/ 438398 w 1570173"/>
              <a:gd name="connsiteY237" fmla="*/ 188081 h 568060"/>
              <a:gd name="connsiteX238" fmla="*/ 398144 w 1570173"/>
              <a:gd name="connsiteY238" fmla="*/ 259820 h 568060"/>
              <a:gd name="connsiteX239" fmla="*/ 384711 w 1570173"/>
              <a:gd name="connsiteY239" fmla="*/ 309988 h 568060"/>
              <a:gd name="connsiteX240" fmla="*/ 387625 w 1570173"/>
              <a:gd name="connsiteY240" fmla="*/ 323556 h 568060"/>
              <a:gd name="connsiteX241" fmla="*/ 397244 w 1570173"/>
              <a:gd name="connsiteY241" fmla="*/ 327087 h 568060"/>
              <a:gd name="connsiteX242" fmla="*/ 411309 w 1570173"/>
              <a:gd name="connsiteY242" fmla="*/ 324248 h 568060"/>
              <a:gd name="connsiteX243" fmla="*/ 426701 w 1570173"/>
              <a:gd name="connsiteY243" fmla="*/ 315577 h 568060"/>
              <a:gd name="connsiteX244" fmla="*/ 443918 w 1570173"/>
              <a:gd name="connsiteY244" fmla="*/ 304196 h 568060"/>
              <a:gd name="connsiteX245" fmla="*/ 466397 w 1570173"/>
              <a:gd name="connsiteY245" fmla="*/ 289627 h 568060"/>
              <a:gd name="connsiteX246" fmla="*/ 483108 w 1570173"/>
              <a:gd name="connsiteY246" fmla="*/ 277707 h 568060"/>
              <a:gd name="connsiteX247" fmla="*/ 500668 w 1570173"/>
              <a:gd name="connsiteY247" fmla="*/ 270620 h 568060"/>
              <a:gd name="connsiteX248" fmla="*/ 500668 w 1570173"/>
              <a:gd name="connsiteY248" fmla="*/ 296924 h 568060"/>
              <a:gd name="connsiteX249" fmla="*/ 454892 w 1570173"/>
              <a:gd name="connsiteY249" fmla="*/ 337621 h 568060"/>
              <a:gd name="connsiteX250" fmla="*/ 418936 w 1570173"/>
              <a:gd name="connsiteY250" fmla="*/ 364165 h 568060"/>
              <a:gd name="connsiteX251" fmla="*/ 388441 w 1570173"/>
              <a:gd name="connsiteY251" fmla="*/ 381300 h 568060"/>
              <a:gd name="connsiteX252" fmla="*/ 366292 w 1570173"/>
              <a:gd name="connsiteY252" fmla="*/ 386632 h 568060"/>
              <a:gd name="connsiteX253" fmla="*/ 329670 w 1570173"/>
              <a:gd name="connsiteY253" fmla="*/ 370153 h 568060"/>
              <a:gd name="connsiteX254" fmla="*/ 315562 w 1570173"/>
              <a:gd name="connsiteY254" fmla="*/ 328197 h 568060"/>
              <a:gd name="connsiteX255" fmla="*/ 326710 w 1570173"/>
              <a:gd name="connsiteY255" fmla="*/ 273143 h 568060"/>
              <a:gd name="connsiteX256" fmla="*/ 358577 w 1570173"/>
              <a:gd name="connsiteY256" fmla="*/ 217360 h 568060"/>
              <a:gd name="connsiteX257" fmla="*/ 409399 w 1570173"/>
              <a:gd name="connsiteY257" fmla="*/ 153922 h 568060"/>
              <a:gd name="connsiteX258" fmla="*/ 425384 w 1570173"/>
              <a:gd name="connsiteY258" fmla="*/ 135389 h 568060"/>
              <a:gd name="connsiteX259" fmla="*/ 429232 w 1570173"/>
              <a:gd name="connsiteY259" fmla="*/ 130664 h 568060"/>
              <a:gd name="connsiteX260" fmla="*/ 429025 w 1570173"/>
              <a:gd name="connsiteY260" fmla="*/ 130762 h 568060"/>
              <a:gd name="connsiteX261" fmla="*/ 403480 w 1570173"/>
              <a:gd name="connsiteY261" fmla="*/ 151238 h 568060"/>
              <a:gd name="connsiteX262" fmla="*/ 337062 w 1570173"/>
              <a:gd name="connsiteY262" fmla="*/ 216498 h 568060"/>
              <a:gd name="connsiteX263" fmla="*/ 248355 w 1570173"/>
              <a:gd name="connsiteY263" fmla="*/ 320244 h 568060"/>
              <a:gd name="connsiteX264" fmla="*/ 230933 w 1570173"/>
              <a:gd name="connsiteY264" fmla="*/ 342588 h 568060"/>
              <a:gd name="connsiteX265" fmla="*/ 209514 w 1570173"/>
              <a:gd name="connsiteY265" fmla="*/ 368052 h 568060"/>
              <a:gd name="connsiteX266" fmla="*/ 195966 w 1570173"/>
              <a:gd name="connsiteY266" fmla="*/ 374558 h 568060"/>
              <a:gd name="connsiteX267" fmla="*/ 178232 w 1570173"/>
              <a:gd name="connsiteY267" fmla="*/ 357217 h 568060"/>
              <a:gd name="connsiteX268" fmla="*/ 171943 w 1570173"/>
              <a:gd name="connsiteY268" fmla="*/ 321491 h 568060"/>
              <a:gd name="connsiteX269" fmla="*/ 179199 w 1570173"/>
              <a:gd name="connsiteY269" fmla="*/ 296755 h 568060"/>
              <a:gd name="connsiteX270" fmla="*/ 209293 w 1570173"/>
              <a:gd name="connsiteY270" fmla="*/ 252840 h 568060"/>
              <a:gd name="connsiteX271" fmla="*/ 247234 w 1570173"/>
              <a:gd name="connsiteY271" fmla="*/ 200157 h 568060"/>
              <a:gd name="connsiteX272" fmla="*/ 279753 w 1570173"/>
              <a:gd name="connsiteY272" fmla="*/ 156019 h 568060"/>
              <a:gd name="connsiteX273" fmla="*/ 298727 w 1570173"/>
              <a:gd name="connsiteY273" fmla="*/ 114875 h 568060"/>
              <a:gd name="connsiteX274" fmla="*/ 304530 w 1570173"/>
              <a:gd name="connsiteY274" fmla="*/ 94342 h 568060"/>
              <a:gd name="connsiteX275" fmla="*/ 305178 w 1570173"/>
              <a:gd name="connsiteY275" fmla="*/ 91496 h 568060"/>
              <a:gd name="connsiteX276" fmla="*/ 270073 w 1570173"/>
              <a:gd name="connsiteY276" fmla="*/ 117911 h 568060"/>
              <a:gd name="connsiteX277" fmla="*/ 201293 w 1570173"/>
              <a:gd name="connsiteY277" fmla="*/ 197961 h 568060"/>
              <a:gd name="connsiteX278" fmla="*/ 115823 w 1570173"/>
              <a:gd name="connsiteY278" fmla="*/ 320492 h 568060"/>
              <a:gd name="connsiteX279" fmla="*/ 93011 w 1570173"/>
              <a:gd name="connsiteY279" fmla="*/ 355736 h 568060"/>
              <a:gd name="connsiteX280" fmla="*/ 75473 w 1570173"/>
              <a:gd name="connsiteY280" fmla="*/ 365164 h 568060"/>
              <a:gd name="connsiteX281" fmla="*/ 53221 w 1570173"/>
              <a:gd name="connsiteY281" fmla="*/ 343060 h 568060"/>
              <a:gd name="connsiteX282" fmla="*/ 44157 w 1570173"/>
              <a:gd name="connsiteY282" fmla="*/ 307291 h 568060"/>
              <a:gd name="connsiteX283" fmla="*/ 48415 w 1570173"/>
              <a:gd name="connsiteY283" fmla="*/ 295166 h 568060"/>
              <a:gd name="connsiteX284" fmla="*/ 107075 w 1570173"/>
              <a:gd name="connsiteY284" fmla="*/ 214402 h 568060"/>
              <a:gd name="connsiteX285" fmla="*/ 147126 w 1570173"/>
              <a:gd name="connsiteY285" fmla="*/ 152544 h 568060"/>
              <a:gd name="connsiteX286" fmla="*/ 172363 w 1570173"/>
              <a:gd name="connsiteY286" fmla="*/ 104701 h 568060"/>
              <a:gd name="connsiteX287" fmla="*/ 180282 w 1570173"/>
              <a:gd name="connsiteY287" fmla="*/ 76048 h 568060"/>
              <a:gd name="connsiteX288" fmla="*/ 175274 w 1570173"/>
              <a:gd name="connsiteY288" fmla="*/ 69972 h 568060"/>
              <a:gd name="connsiteX289" fmla="*/ 148038 w 1570173"/>
              <a:gd name="connsiteY289" fmla="*/ 80721 h 568060"/>
              <a:gd name="connsiteX290" fmla="*/ 96531 w 1570173"/>
              <a:gd name="connsiteY290" fmla="*/ 110374 h 568060"/>
              <a:gd name="connsiteX291" fmla="*/ 45242 w 1570173"/>
              <a:gd name="connsiteY291" fmla="*/ 139825 h 568060"/>
              <a:gd name="connsiteX292" fmla="*/ 14367 w 1570173"/>
              <a:gd name="connsiteY292" fmla="*/ 150372 h 568060"/>
              <a:gd name="connsiteX293" fmla="*/ 0 w 1570173"/>
              <a:gd name="connsiteY293" fmla="*/ 134932 h 568060"/>
              <a:gd name="connsiteX294" fmla="*/ 3884 w 1570173"/>
              <a:gd name="connsiteY294" fmla="*/ 107880 h 568060"/>
              <a:gd name="connsiteX295" fmla="*/ 12121 w 1570173"/>
              <a:gd name="connsiteY295" fmla="*/ 77968 h 568060"/>
              <a:gd name="connsiteX296" fmla="*/ 42944 w 1570173"/>
              <a:gd name="connsiteY296" fmla="*/ 47304 h 568060"/>
              <a:gd name="connsiteX297" fmla="*/ 71709 w 1570173"/>
              <a:gd name="connsiteY297" fmla="*/ 28555 h 568060"/>
              <a:gd name="connsiteX298" fmla="*/ 79624 w 1570173"/>
              <a:gd name="connsiteY298" fmla="*/ 35929 h 568060"/>
              <a:gd name="connsiteX299" fmla="*/ 75859 w 1570173"/>
              <a:gd name="connsiteY299" fmla="*/ 43004 h 568060"/>
              <a:gd name="connsiteX300" fmla="*/ 60017 w 1570173"/>
              <a:gd name="connsiteY300" fmla="*/ 56951 h 568060"/>
              <a:gd name="connsiteX301" fmla="*/ 59805 w 1570173"/>
              <a:gd name="connsiteY301" fmla="*/ 57142 h 568060"/>
              <a:gd name="connsiteX302" fmla="*/ 94947 w 1570173"/>
              <a:gd name="connsiteY302" fmla="*/ 34885 h 568060"/>
              <a:gd name="connsiteX303" fmla="*/ 134883 w 1570173"/>
              <a:gd name="connsiteY303" fmla="*/ 15786 h 568060"/>
              <a:gd name="connsiteX304" fmla="*/ 190516 w 1570173"/>
              <a:gd name="connsiteY304" fmla="*/ 0 h 568060"/>
              <a:gd name="connsiteX0" fmla="*/ 1487599 w 1570173"/>
              <a:gd name="connsiteY0" fmla="*/ 230772 h 568060"/>
              <a:gd name="connsiteX1" fmla="*/ 1453134 w 1570173"/>
              <a:gd name="connsiteY1" fmla="*/ 252091 h 568060"/>
              <a:gd name="connsiteX2" fmla="*/ 1405386 w 1570173"/>
              <a:gd name="connsiteY2" fmla="*/ 301876 h 568060"/>
              <a:gd name="connsiteX3" fmla="*/ 1427145 w 1570173"/>
              <a:gd name="connsiteY3" fmla="*/ 300515 h 568060"/>
              <a:gd name="connsiteX4" fmla="*/ 1443738 w 1570173"/>
              <a:gd name="connsiteY4" fmla="*/ 307527 h 568060"/>
              <a:gd name="connsiteX5" fmla="*/ 1479601 w 1570173"/>
              <a:gd name="connsiteY5" fmla="*/ 262793 h 568060"/>
              <a:gd name="connsiteX6" fmla="*/ 1492067 w 1570173"/>
              <a:gd name="connsiteY6" fmla="*/ 235239 h 568060"/>
              <a:gd name="connsiteX7" fmla="*/ 1487599 w 1570173"/>
              <a:gd name="connsiteY7" fmla="*/ 230772 h 568060"/>
              <a:gd name="connsiteX8" fmla="*/ 901088 w 1570173"/>
              <a:gd name="connsiteY8" fmla="*/ 217005 h 568060"/>
              <a:gd name="connsiteX9" fmla="*/ 898198 w 1570173"/>
              <a:gd name="connsiteY9" fmla="*/ 217680 h 568060"/>
              <a:gd name="connsiteX10" fmla="*/ 871288 w 1570173"/>
              <a:gd name="connsiteY10" fmla="*/ 235336 h 568060"/>
              <a:gd name="connsiteX11" fmla="*/ 825362 w 1570173"/>
              <a:gd name="connsiteY11" fmla="*/ 275546 h 568060"/>
              <a:gd name="connsiteX12" fmla="*/ 844913 w 1570173"/>
              <a:gd name="connsiteY12" fmla="*/ 285515 h 568060"/>
              <a:gd name="connsiteX13" fmla="*/ 866552 w 1570173"/>
              <a:gd name="connsiteY13" fmla="*/ 266152 h 568060"/>
              <a:gd name="connsiteX14" fmla="*/ 891375 w 1570173"/>
              <a:gd name="connsiteY14" fmla="*/ 238148 h 568060"/>
              <a:gd name="connsiteX15" fmla="*/ 898981 w 1570173"/>
              <a:gd name="connsiteY15" fmla="*/ 225270 h 568060"/>
              <a:gd name="connsiteX16" fmla="*/ 901088 w 1570173"/>
              <a:gd name="connsiteY16" fmla="*/ 217005 h 568060"/>
              <a:gd name="connsiteX17" fmla="*/ 665081 w 1570173"/>
              <a:gd name="connsiteY17" fmla="*/ 204978 h 568060"/>
              <a:gd name="connsiteX18" fmla="*/ 575395 w 1570173"/>
              <a:gd name="connsiteY18" fmla="*/ 257517 h 568060"/>
              <a:gd name="connsiteX19" fmla="*/ 547046 w 1570173"/>
              <a:gd name="connsiteY19" fmla="*/ 299775 h 568060"/>
              <a:gd name="connsiteX20" fmla="*/ 548859 w 1570173"/>
              <a:gd name="connsiteY20" fmla="*/ 310533 h 568060"/>
              <a:gd name="connsiteX21" fmla="*/ 552302 w 1570173"/>
              <a:gd name="connsiteY21" fmla="*/ 313915 h 568060"/>
              <a:gd name="connsiteX22" fmla="*/ 559951 w 1570173"/>
              <a:gd name="connsiteY22" fmla="*/ 310923 h 568060"/>
              <a:gd name="connsiteX23" fmla="*/ 610357 w 1570173"/>
              <a:gd name="connsiteY23" fmla="*/ 268420 h 568060"/>
              <a:gd name="connsiteX24" fmla="*/ 665081 w 1570173"/>
              <a:gd name="connsiteY24" fmla="*/ 204978 h 568060"/>
              <a:gd name="connsiteX25" fmla="*/ 1073045 w 1570173"/>
              <a:gd name="connsiteY25" fmla="*/ 199764 h 568060"/>
              <a:gd name="connsiteX26" fmla="*/ 1059818 w 1570173"/>
              <a:gd name="connsiteY26" fmla="*/ 205432 h 568060"/>
              <a:gd name="connsiteX27" fmla="*/ 1039264 w 1570173"/>
              <a:gd name="connsiteY27" fmla="*/ 220542 h 568060"/>
              <a:gd name="connsiteX28" fmla="*/ 1020296 w 1570173"/>
              <a:gd name="connsiteY28" fmla="*/ 242700 h 568060"/>
              <a:gd name="connsiteX29" fmla="*/ 1009487 w 1570173"/>
              <a:gd name="connsiteY29" fmla="*/ 263798 h 568060"/>
              <a:gd name="connsiteX30" fmla="*/ 1041626 w 1570173"/>
              <a:gd name="connsiteY30" fmla="*/ 241660 h 568060"/>
              <a:gd name="connsiteX31" fmla="*/ 1065688 w 1570173"/>
              <a:gd name="connsiteY31" fmla="*/ 216501 h 568060"/>
              <a:gd name="connsiteX32" fmla="*/ 1073199 w 1570173"/>
              <a:gd name="connsiteY32" fmla="*/ 200459 h 568060"/>
              <a:gd name="connsiteX33" fmla="*/ 1073045 w 1570173"/>
              <a:gd name="connsiteY33" fmla="*/ 199764 h 568060"/>
              <a:gd name="connsiteX34" fmla="*/ 944324 w 1570173"/>
              <a:gd name="connsiteY34" fmla="*/ 17561 h 568060"/>
              <a:gd name="connsiteX35" fmla="*/ 963000 w 1570173"/>
              <a:gd name="connsiteY35" fmla="*/ 34617 h 568060"/>
              <a:gd name="connsiteX36" fmla="*/ 914933 w 1570173"/>
              <a:gd name="connsiteY36" fmla="*/ 108721 h 568060"/>
              <a:gd name="connsiteX37" fmla="*/ 776664 w 1570173"/>
              <a:gd name="connsiteY37" fmla="*/ 276751 h 568060"/>
              <a:gd name="connsiteX38" fmla="*/ 776664 w 1570173"/>
              <a:gd name="connsiteY38" fmla="*/ 292512 h 568060"/>
              <a:gd name="connsiteX39" fmla="*/ 866303 w 1570173"/>
              <a:gd name="connsiteY39" fmla="*/ 196062 h 568060"/>
              <a:gd name="connsiteX40" fmla="*/ 926848 w 1570173"/>
              <a:gd name="connsiteY40" fmla="*/ 163543 h 568060"/>
              <a:gd name="connsiteX41" fmla="*/ 944489 w 1570173"/>
              <a:gd name="connsiteY41" fmla="*/ 175580 h 568060"/>
              <a:gd name="connsiteX42" fmla="*/ 950086 w 1570173"/>
              <a:gd name="connsiteY42" fmla="*/ 201612 h 568060"/>
              <a:gd name="connsiteX43" fmla="*/ 926517 w 1570173"/>
              <a:gd name="connsiteY43" fmla="*/ 253706 h 568060"/>
              <a:gd name="connsiteX44" fmla="*/ 858153 w 1570173"/>
              <a:gd name="connsiteY44" fmla="*/ 303707 h 568060"/>
              <a:gd name="connsiteX45" fmla="*/ 869978 w 1570173"/>
              <a:gd name="connsiteY45" fmla="*/ 315251 h 568060"/>
              <a:gd name="connsiteX46" fmla="*/ 882232 w 1570173"/>
              <a:gd name="connsiteY46" fmla="*/ 319708 h 568060"/>
              <a:gd name="connsiteX47" fmla="*/ 897963 w 1570173"/>
              <a:gd name="connsiteY47" fmla="*/ 314503 h 568060"/>
              <a:gd name="connsiteX48" fmla="*/ 916159 w 1570173"/>
              <a:gd name="connsiteY48" fmla="*/ 301364 h 568060"/>
              <a:gd name="connsiteX49" fmla="*/ 930966 w 1570173"/>
              <a:gd name="connsiteY49" fmla="*/ 290004 h 568060"/>
              <a:gd name="connsiteX50" fmla="*/ 953363 w 1570173"/>
              <a:gd name="connsiteY50" fmla="*/ 274226 h 568060"/>
              <a:gd name="connsiteX51" fmla="*/ 953708 w 1570173"/>
              <a:gd name="connsiteY51" fmla="*/ 271390 h 568060"/>
              <a:gd name="connsiteX52" fmla="*/ 964028 w 1570173"/>
              <a:gd name="connsiteY52" fmla="*/ 245949 h 568060"/>
              <a:gd name="connsiteX53" fmla="*/ 1008351 w 1570173"/>
              <a:gd name="connsiteY53" fmla="*/ 195764 h 568060"/>
              <a:gd name="connsiteX54" fmla="*/ 1050523 w 1570173"/>
              <a:gd name="connsiteY54" fmla="*/ 168455 h 568060"/>
              <a:gd name="connsiteX55" fmla="*/ 1088579 w 1570173"/>
              <a:gd name="connsiteY55" fmla="*/ 159153 h 568060"/>
              <a:gd name="connsiteX56" fmla="*/ 1112482 w 1570173"/>
              <a:gd name="connsiteY56" fmla="*/ 166418 h 568060"/>
              <a:gd name="connsiteX57" fmla="*/ 1121769 w 1570173"/>
              <a:gd name="connsiteY57" fmla="*/ 187772 h 568060"/>
              <a:gd name="connsiteX58" fmla="*/ 1108336 w 1570173"/>
              <a:gd name="connsiteY58" fmla="*/ 224392 h 568060"/>
              <a:gd name="connsiteX59" fmla="*/ 1068114 w 1570173"/>
              <a:gd name="connsiteY59" fmla="*/ 259374 h 568060"/>
              <a:gd name="connsiteX60" fmla="*/ 1006794 w 1570173"/>
              <a:gd name="connsiteY60" fmla="*/ 290445 h 568060"/>
              <a:gd name="connsiteX61" fmla="*/ 1006794 w 1570173"/>
              <a:gd name="connsiteY61" fmla="*/ 293481 h 568060"/>
              <a:gd name="connsiteX62" fmla="*/ 1013037 w 1570173"/>
              <a:gd name="connsiteY62" fmla="*/ 314490 h 568060"/>
              <a:gd name="connsiteX63" fmla="*/ 1029239 w 1570173"/>
              <a:gd name="connsiteY63" fmla="*/ 321599 h 568060"/>
              <a:gd name="connsiteX64" fmla="*/ 1054602 w 1570173"/>
              <a:gd name="connsiteY64" fmla="*/ 315780 h 568060"/>
              <a:gd name="connsiteX65" fmla="*/ 1081423 w 1570173"/>
              <a:gd name="connsiteY65" fmla="*/ 300039 h 568060"/>
              <a:gd name="connsiteX66" fmla="*/ 1098963 w 1570173"/>
              <a:gd name="connsiteY66" fmla="*/ 287956 h 568060"/>
              <a:gd name="connsiteX67" fmla="*/ 1112980 w 1570173"/>
              <a:gd name="connsiteY67" fmla="*/ 278940 h 568060"/>
              <a:gd name="connsiteX68" fmla="*/ 1113794 w 1570173"/>
              <a:gd name="connsiteY68" fmla="*/ 271079 h 568060"/>
              <a:gd name="connsiteX69" fmla="*/ 1121784 w 1570173"/>
              <a:gd name="connsiteY69" fmla="*/ 251223 h 568060"/>
              <a:gd name="connsiteX70" fmla="*/ 1137607 w 1570173"/>
              <a:gd name="connsiteY70" fmla="*/ 227532 h 568060"/>
              <a:gd name="connsiteX71" fmla="*/ 1163072 w 1570173"/>
              <a:gd name="connsiteY71" fmla="*/ 198126 h 568060"/>
              <a:gd name="connsiteX72" fmla="*/ 1174286 w 1570173"/>
              <a:gd name="connsiteY72" fmla="*/ 183752 h 568060"/>
              <a:gd name="connsiteX73" fmla="*/ 1186590 w 1570173"/>
              <a:gd name="connsiteY73" fmla="*/ 174024 h 568060"/>
              <a:gd name="connsiteX74" fmla="*/ 1205836 w 1570173"/>
              <a:gd name="connsiteY74" fmla="*/ 171226 h 568060"/>
              <a:gd name="connsiteX75" fmla="*/ 1225450 w 1570173"/>
              <a:gd name="connsiteY75" fmla="*/ 174251 h 568060"/>
              <a:gd name="connsiteX76" fmla="*/ 1235733 w 1570173"/>
              <a:gd name="connsiteY76" fmla="*/ 183712 h 568060"/>
              <a:gd name="connsiteX77" fmla="*/ 1227197 w 1570173"/>
              <a:gd name="connsiteY77" fmla="*/ 203685 h 568060"/>
              <a:gd name="connsiteX78" fmla="*/ 1200974 w 1570173"/>
              <a:gd name="connsiteY78" fmla="*/ 235636 h 568060"/>
              <a:gd name="connsiteX79" fmla="*/ 1160886 w 1570173"/>
              <a:gd name="connsiteY79" fmla="*/ 270929 h 568060"/>
              <a:gd name="connsiteX80" fmla="*/ 1156645 w 1570173"/>
              <a:gd name="connsiteY80" fmla="*/ 291916 h 568060"/>
              <a:gd name="connsiteX81" fmla="*/ 1159728 w 1570173"/>
              <a:gd name="connsiteY81" fmla="*/ 298000 h 568060"/>
              <a:gd name="connsiteX82" fmla="*/ 1167546 w 1570173"/>
              <a:gd name="connsiteY82" fmla="*/ 293344 h 568060"/>
              <a:gd name="connsiteX83" fmla="*/ 1191004 w 1570173"/>
              <a:gd name="connsiteY83" fmla="*/ 273857 h 568060"/>
              <a:gd name="connsiteX84" fmla="*/ 1224213 w 1570173"/>
              <a:gd name="connsiteY84" fmla="*/ 244822 h 568060"/>
              <a:gd name="connsiteX85" fmla="*/ 1248199 w 1570173"/>
              <a:gd name="connsiteY85" fmla="*/ 217945 h 568060"/>
              <a:gd name="connsiteX86" fmla="*/ 1280478 w 1570173"/>
              <a:gd name="connsiteY86" fmla="*/ 188900 h 568060"/>
              <a:gd name="connsiteX87" fmla="*/ 1298781 w 1570173"/>
              <a:gd name="connsiteY87" fmla="*/ 162570 h 568060"/>
              <a:gd name="connsiteX88" fmla="*/ 1315880 w 1570173"/>
              <a:gd name="connsiteY88" fmla="*/ 155311 h 568060"/>
              <a:gd name="connsiteX89" fmla="*/ 1329178 w 1570173"/>
              <a:gd name="connsiteY89" fmla="*/ 161470 h 568060"/>
              <a:gd name="connsiteX90" fmla="*/ 1332674 w 1570173"/>
              <a:gd name="connsiteY90" fmla="*/ 181221 h 568060"/>
              <a:gd name="connsiteX91" fmla="*/ 1331386 w 1570173"/>
              <a:gd name="connsiteY91" fmla="*/ 191800 h 568060"/>
              <a:gd name="connsiteX92" fmla="*/ 1326498 w 1570173"/>
              <a:gd name="connsiteY92" fmla="*/ 201880 h 568060"/>
              <a:gd name="connsiteX93" fmla="*/ 1312583 w 1570173"/>
              <a:gd name="connsiteY93" fmla="*/ 222685 h 568060"/>
              <a:gd name="connsiteX94" fmla="*/ 1288277 w 1570173"/>
              <a:gd name="connsiteY94" fmla="*/ 257753 h 568060"/>
              <a:gd name="connsiteX95" fmla="*/ 1275800 w 1570173"/>
              <a:gd name="connsiteY95" fmla="*/ 279943 h 568060"/>
              <a:gd name="connsiteX96" fmla="*/ 1270522 w 1570173"/>
              <a:gd name="connsiteY96" fmla="*/ 297305 h 568060"/>
              <a:gd name="connsiteX97" fmla="*/ 1275792 w 1570173"/>
              <a:gd name="connsiteY97" fmla="*/ 305791 h 568060"/>
              <a:gd name="connsiteX98" fmla="*/ 1294629 w 1570173"/>
              <a:gd name="connsiteY98" fmla="*/ 298808 h 568060"/>
              <a:gd name="connsiteX99" fmla="*/ 1311570 w 1570173"/>
              <a:gd name="connsiteY99" fmla="*/ 288389 h 568060"/>
              <a:gd name="connsiteX100" fmla="*/ 1333453 w 1570173"/>
              <a:gd name="connsiteY100" fmla="*/ 275049 h 568060"/>
              <a:gd name="connsiteX101" fmla="*/ 1366138 w 1570173"/>
              <a:gd name="connsiteY101" fmla="*/ 238082 h 568060"/>
              <a:gd name="connsiteX102" fmla="*/ 1396262 w 1570173"/>
              <a:gd name="connsiteY102" fmla="*/ 200560 h 568060"/>
              <a:gd name="connsiteX103" fmla="*/ 1439523 w 1570173"/>
              <a:gd name="connsiteY103" fmla="*/ 143090 h 568060"/>
              <a:gd name="connsiteX104" fmla="*/ 1468876 w 1570173"/>
              <a:gd name="connsiteY104" fmla="*/ 111949 h 568060"/>
              <a:gd name="connsiteX105" fmla="*/ 1502164 w 1570173"/>
              <a:gd name="connsiteY105" fmla="*/ 102352 h 568060"/>
              <a:gd name="connsiteX106" fmla="*/ 1517076 w 1570173"/>
              <a:gd name="connsiteY106" fmla="*/ 114841 h 568060"/>
              <a:gd name="connsiteX107" fmla="*/ 1509043 w 1570173"/>
              <a:gd name="connsiteY107" fmla="*/ 134094 h 568060"/>
              <a:gd name="connsiteX108" fmla="*/ 1490708 w 1570173"/>
              <a:gd name="connsiteY108" fmla="*/ 153000 h 568060"/>
              <a:gd name="connsiteX109" fmla="*/ 1459720 w 1570173"/>
              <a:gd name="connsiteY109" fmla="*/ 195003 h 568060"/>
              <a:gd name="connsiteX110" fmla="*/ 1427484 w 1570173"/>
              <a:gd name="connsiteY110" fmla="*/ 244547 h 568060"/>
              <a:gd name="connsiteX111" fmla="*/ 1451831 w 1570173"/>
              <a:gd name="connsiteY111" fmla="*/ 218929 h 568060"/>
              <a:gd name="connsiteX112" fmla="*/ 1482932 w 1570173"/>
              <a:gd name="connsiteY112" fmla="*/ 194598 h 568060"/>
              <a:gd name="connsiteX113" fmla="*/ 1507952 w 1570173"/>
              <a:gd name="connsiteY113" fmla="*/ 180005 h 568060"/>
              <a:gd name="connsiteX114" fmla="*/ 1533437 w 1570173"/>
              <a:gd name="connsiteY114" fmla="*/ 174519 h 568060"/>
              <a:gd name="connsiteX115" fmla="*/ 1547483 w 1570173"/>
              <a:gd name="connsiteY115" fmla="*/ 179043 h 568060"/>
              <a:gd name="connsiteX116" fmla="*/ 1551338 w 1570173"/>
              <a:gd name="connsiteY116" fmla="*/ 193200 h 568060"/>
              <a:gd name="connsiteX117" fmla="*/ 1540885 w 1570173"/>
              <a:gd name="connsiteY117" fmla="*/ 235284 h 568060"/>
              <a:gd name="connsiteX118" fmla="*/ 1511322 w 1570173"/>
              <a:gd name="connsiteY118" fmla="*/ 277332 h 568060"/>
              <a:gd name="connsiteX119" fmla="*/ 1466998 w 1570173"/>
              <a:gd name="connsiteY119" fmla="*/ 317508 h 568060"/>
              <a:gd name="connsiteX120" fmla="*/ 1480632 w 1570173"/>
              <a:gd name="connsiteY120" fmla="*/ 317483 h 568060"/>
              <a:gd name="connsiteX121" fmla="*/ 1570173 w 1570173"/>
              <a:gd name="connsiteY121" fmla="*/ 269848 h 568060"/>
              <a:gd name="connsiteX122" fmla="*/ 1570173 w 1570173"/>
              <a:gd name="connsiteY122" fmla="*/ 297061 h 568060"/>
              <a:gd name="connsiteX123" fmla="*/ 1527814 w 1570173"/>
              <a:gd name="connsiteY123" fmla="*/ 333593 h 568060"/>
              <a:gd name="connsiteX124" fmla="*/ 1490110 w 1570173"/>
              <a:gd name="connsiteY124" fmla="*/ 359972 h 568060"/>
              <a:gd name="connsiteX125" fmla="*/ 1455889 w 1570173"/>
              <a:gd name="connsiteY125" fmla="*/ 370168 h 568060"/>
              <a:gd name="connsiteX126" fmla="*/ 1443333 w 1570173"/>
              <a:gd name="connsiteY126" fmla="*/ 368869 h 568060"/>
              <a:gd name="connsiteX127" fmla="*/ 1431446 w 1570173"/>
              <a:gd name="connsiteY127" fmla="*/ 365722 h 568060"/>
              <a:gd name="connsiteX128" fmla="*/ 1418379 w 1570173"/>
              <a:gd name="connsiteY128" fmla="*/ 360808 h 568060"/>
              <a:gd name="connsiteX129" fmla="*/ 1407525 w 1570173"/>
              <a:gd name="connsiteY129" fmla="*/ 356443 h 568060"/>
              <a:gd name="connsiteX130" fmla="*/ 1398046 w 1570173"/>
              <a:gd name="connsiteY130" fmla="*/ 358596 h 568060"/>
              <a:gd name="connsiteX131" fmla="*/ 1378332 w 1570173"/>
              <a:gd name="connsiteY131" fmla="*/ 351063 h 568060"/>
              <a:gd name="connsiteX132" fmla="*/ 1361722 w 1570173"/>
              <a:gd name="connsiteY132" fmla="*/ 392317 h 568060"/>
              <a:gd name="connsiteX133" fmla="*/ 1333081 w 1570173"/>
              <a:gd name="connsiteY133" fmla="*/ 462604 h 568060"/>
              <a:gd name="connsiteX134" fmla="*/ 1268755 w 1570173"/>
              <a:gd name="connsiteY134" fmla="*/ 567994 h 568060"/>
              <a:gd name="connsiteX135" fmla="*/ 1279503 w 1570173"/>
              <a:gd name="connsiteY135" fmla="*/ 474541 h 568060"/>
              <a:gd name="connsiteX136" fmla="*/ 1300003 w 1570173"/>
              <a:gd name="connsiteY136" fmla="*/ 412190 h 568060"/>
              <a:gd name="connsiteX137" fmla="*/ 1318081 w 1570173"/>
              <a:gd name="connsiteY137" fmla="*/ 374633 h 568060"/>
              <a:gd name="connsiteX138" fmla="*/ 1340981 w 1570173"/>
              <a:gd name="connsiteY138" fmla="*/ 339458 h 568060"/>
              <a:gd name="connsiteX139" fmla="*/ 1358270 w 1570173"/>
              <a:gd name="connsiteY139" fmla="*/ 313499 h 568060"/>
              <a:gd name="connsiteX140" fmla="*/ 1423767 w 1570173"/>
              <a:gd name="connsiteY140" fmla="*/ 197085 h 568060"/>
              <a:gd name="connsiteX141" fmla="*/ 1351476 w 1570173"/>
              <a:gd name="connsiteY141" fmla="*/ 285659 h 568060"/>
              <a:gd name="connsiteX142" fmla="*/ 1339937 w 1570173"/>
              <a:gd name="connsiteY142" fmla="*/ 296291 h 568060"/>
              <a:gd name="connsiteX143" fmla="*/ 1339937 w 1570173"/>
              <a:gd name="connsiteY143" fmla="*/ 296962 h 568060"/>
              <a:gd name="connsiteX144" fmla="*/ 1291323 w 1570173"/>
              <a:gd name="connsiteY144" fmla="*/ 341064 h 568060"/>
              <a:gd name="connsiteX145" fmla="*/ 1264211 w 1570173"/>
              <a:gd name="connsiteY145" fmla="*/ 361556 h 568060"/>
              <a:gd name="connsiteX146" fmla="*/ 1240488 w 1570173"/>
              <a:gd name="connsiteY146" fmla="*/ 368881 h 568060"/>
              <a:gd name="connsiteX147" fmla="*/ 1212349 w 1570173"/>
              <a:gd name="connsiteY147" fmla="*/ 336511 h 568060"/>
              <a:gd name="connsiteX148" fmla="*/ 1219346 w 1570173"/>
              <a:gd name="connsiteY148" fmla="*/ 307210 h 568060"/>
              <a:gd name="connsiteX149" fmla="*/ 1240934 w 1570173"/>
              <a:gd name="connsiteY149" fmla="*/ 264313 h 568060"/>
              <a:gd name="connsiteX150" fmla="*/ 1190824 w 1570173"/>
              <a:gd name="connsiteY150" fmla="*/ 336485 h 568060"/>
              <a:gd name="connsiteX151" fmla="*/ 1153957 w 1570173"/>
              <a:gd name="connsiteY151" fmla="*/ 359466 h 568060"/>
              <a:gd name="connsiteX152" fmla="*/ 1131593 w 1570173"/>
              <a:gd name="connsiteY152" fmla="*/ 349755 h 568060"/>
              <a:gd name="connsiteX153" fmla="*/ 1116688 w 1570173"/>
              <a:gd name="connsiteY153" fmla="*/ 324613 h 568060"/>
              <a:gd name="connsiteX154" fmla="*/ 1114036 w 1570173"/>
              <a:gd name="connsiteY154" fmla="*/ 307383 h 568060"/>
              <a:gd name="connsiteX155" fmla="*/ 1108703 w 1570173"/>
              <a:gd name="connsiteY155" fmla="*/ 313528 h 568060"/>
              <a:gd name="connsiteX156" fmla="*/ 1064699 w 1570173"/>
              <a:gd name="connsiteY156" fmla="*/ 354265 h 568060"/>
              <a:gd name="connsiteX157" fmla="*/ 1007652 w 1570173"/>
              <a:gd name="connsiteY157" fmla="*/ 374558 h 568060"/>
              <a:gd name="connsiteX158" fmla="*/ 965572 w 1570173"/>
              <a:gd name="connsiteY158" fmla="*/ 354244 h 568060"/>
              <a:gd name="connsiteX159" fmla="*/ 954094 w 1570173"/>
              <a:gd name="connsiteY159" fmla="*/ 330444 h 568060"/>
              <a:gd name="connsiteX160" fmla="*/ 950817 w 1570173"/>
              <a:gd name="connsiteY160" fmla="*/ 304094 h 568060"/>
              <a:gd name="connsiteX161" fmla="*/ 941622 w 1570173"/>
              <a:gd name="connsiteY161" fmla="*/ 314636 h 568060"/>
              <a:gd name="connsiteX162" fmla="*/ 903729 w 1570173"/>
              <a:gd name="connsiteY162" fmla="*/ 353356 h 568060"/>
              <a:gd name="connsiteX163" fmla="*/ 866359 w 1570173"/>
              <a:gd name="connsiteY163" fmla="*/ 372406 h 568060"/>
              <a:gd name="connsiteX164" fmla="*/ 839545 w 1570173"/>
              <a:gd name="connsiteY164" fmla="*/ 363743 h 568060"/>
              <a:gd name="connsiteX165" fmla="*/ 818997 w 1570173"/>
              <a:gd name="connsiteY165" fmla="*/ 340869 h 568060"/>
              <a:gd name="connsiteX166" fmla="*/ 802265 w 1570173"/>
              <a:gd name="connsiteY166" fmla="*/ 304834 h 568060"/>
              <a:gd name="connsiteX167" fmla="*/ 783717 w 1570173"/>
              <a:gd name="connsiteY167" fmla="*/ 333745 h 568060"/>
              <a:gd name="connsiteX168" fmla="*/ 767111 w 1570173"/>
              <a:gd name="connsiteY168" fmla="*/ 354713 h 568060"/>
              <a:gd name="connsiteX169" fmla="*/ 755539 w 1570173"/>
              <a:gd name="connsiteY169" fmla="*/ 360838 h 568060"/>
              <a:gd name="connsiteX170" fmla="*/ 740312 w 1570173"/>
              <a:gd name="connsiteY170" fmla="*/ 349384 h 568060"/>
              <a:gd name="connsiteX171" fmla="*/ 736327 w 1570173"/>
              <a:gd name="connsiteY171" fmla="*/ 319026 h 568060"/>
              <a:gd name="connsiteX172" fmla="*/ 738741 w 1570173"/>
              <a:gd name="connsiteY172" fmla="*/ 299592 h 568060"/>
              <a:gd name="connsiteX173" fmla="*/ 724787 w 1570173"/>
              <a:gd name="connsiteY173" fmla="*/ 314643 h 568060"/>
              <a:gd name="connsiteX174" fmla="*/ 638842 w 1570173"/>
              <a:gd name="connsiteY174" fmla="*/ 375214 h 568060"/>
              <a:gd name="connsiteX175" fmla="*/ 619668 w 1570173"/>
              <a:gd name="connsiteY175" fmla="*/ 366444 h 568060"/>
              <a:gd name="connsiteX176" fmla="*/ 614000 w 1570173"/>
              <a:gd name="connsiteY176" fmla="*/ 342548 h 568060"/>
              <a:gd name="connsiteX177" fmla="*/ 629323 w 1570173"/>
              <a:gd name="connsiteY177" fmla="*/ 286419 h 568060"/>
              <a:gd name="connsiteX178" fmla="*/ 579476 w 1570173"/>
              <a:gd name="connsiteY178" fmla="*/ 347858 h 568060"/>
              <a:gd name="connsiteX179" fmla="*/ 544936 w 1570173"/>
              <a:gd name="connsiteY179" fmla="*/ 366875 h 568060"/>
              <a:gd name="connsiteX180" fmla="*/ 526517 w 1570173"/>
              <a:gd name="connsiteY180" fmla="*/ 355436 h 568060"/>
              <a:gd name="connsiteX181" fmla="*/ 509313 w 1570173"/>
              <a:gd name="connsiteY181" fmla="*/ 326759 h 568060"/>
              <a:gd name="connsiteX182" fmla="*/ 502044 w 1570173"/>
              <a:gd name="connsiteY182" fmla="*/ 290904 h 568060"/>
              <a:gd name="connsiteX183" fmla="*/ 504715 w 1570173"/>
              <a:gd name="connsiteY183" fmla="*/ 268084 h 568060"/>
              <a:gd name="connsiteX184" fmla="*/ 514778 w 1570173"/>
              <a:gd name="connsiteY184" fmla="*/ 249420 h 568060"/>
              <a:gd name="connsiteX185" fmla="*/ 540456 w 1570173"/>
              <a:gd name="connsiteY185" fmla="*/ 223543 h 568060"/>
              <a:gd name="connsiteX186" fmla="*/ 618922 w 1570173"/>
              <a:gd name="connsiteY186" fmla="*/ 168905 h 568060"/>
              <a:gd name="connsiteX187" fmla="*/ 680542 w 1570173"/>
              <a:gd name="connsiteY187" fmla="*/ 150372 h 568060"/>
              <a:gd name="connsiteX188" fmla="*/ 694616 w 1570173"/>
              <a:gd name="connsiteY188" fmla="*/ 156347 h 568060"/>
              <a:gd name="connsiteX189" fmla="*/ 704016 w 1570173"/>
              <a:gd name="connsiteY189" fmla="*/ 169464 h 568060"/>
              <a:gd name="connsiteX190" fmla="*/ 707275 w 1570173"/>
              <a:gd name="connsiteY190" fmla="*/ 180608 h 568060"/>
              <a:gd name="connsiteX191" fmla="*/ 701900 w 1570173"/>
              <a:gd name="connsiteY191" fmla="*/ 191736 h 568060"/>
              <a:gd name="connsiteX192" fmla="*/ 690322 w 1570173"/>
              <a:gd name="connsiteY192" fmla="*/ 196501 h 568060"/>
              <a:gd name="connsiteX193" fmla="*/ 694717 w 1570173"/>
              <a:gd name="connsiteY193" fmla="*/ 202341 h 568060"/>
              <a:gd name="connsiteX194" fmla="*/ 699562 w 1570173"/>
              <a:gd name="connsiteY194" fmla="*/ 213904 h 568060"/>
              <a:gd name="connsiteX195" fmla="*/ 701354 w 1570173"/>
              <a:gd name="connsiteY195" fmla="*/ 222570 h 568060"/>
              <a:gd name="connsiteX196" fmla="*/ 687904 w 1570173"/>
              <a:gd name="connsiteY196" fmla="*/ 248946 h 568060"/>
              <a:gd name="connsiteX197" fmla="*/ 669609 w 1570173"/>
              <a:gd name="connsiteY197" fmla="*/ 274807 h 568060"/>
              <a:gd name="connsiteX198" fmla="*/ 664764 w 1570173"/>
              <a:gd name="connsiteY198" fmla="*/ 293044 h 568060"/>
              <a:gd name="connsiteX199" fmla="*/ 677296 w 1570173"/>
              <a:gd name="connsiteY199" fmla="*/ 307458 h 568060"/>
              <a:gd name="connsiteX200" fmla="*/ 741978 w 1570173"/>
              <a:gd name="connsiteY200" fmla="*/ 272215 h 568060"/>
              <a:gd name="connsiteX201" fmla="*/ 741978 w 1570173"/>
              <a:gd name="connsiteY201" fmla="*/ 273528 h 568060"/>
              <a:gd name="connsiteX202" fmla="*/ 742289 w 1570173"/>
              <a:gd name="connsiteY202" fmla="*/ 271025 h 568060"/>
              <a:gd name="connsiteX203" fmla="*/ 759368 w 1570173"/>
              <a:gd name="connsiteY203" fmla="*/ 226163 h 568060"/>
              <a:gd name="connsiteX204" fmla="*/ 787750 w 1570173"/>
              <a:gd name="connsiteY204" fmla="*/ 179576 h 568060"/>
              <a:gd name="connsiteX205" fmla="*/ 826189 w 1570173"/>
              <a:gd name="connsiteY205" fmla="*/ 127871 h 568060"/>
              <a:gd name="connsiteX206" fmla="*/ 876924 w 1570173"/>
              <a:gd name="connsiteY206" fmla="*/ 67029 h 568060"/>
              <a:gd name="connsiteX207" fmla="*/ 915299 w 1570173"/>
              <a:gd name="connsiteY207" fmla="*/ 30321 h 568060"/>
              <a:gd name="connsiteX208" fmla="*/ 944324 w 1570173"/>
              <a:gd name="connsiteY208" fmla="*/ 17561 h 568060"/>
              <a:gd name="connsiteX209" fmla="*/ 190516 w 1570173"/>
              <a:gd name="connsiteY209" fmla="*/ 0 h 568060"/>
              <a:gd name="connsiteX210" fmla="*/ 208925 w 1570173"/>
              <a:gd name="connsiteY210" fmla="*/ 11657 h 568060"/>
              <a:gd name="connsiteX211" fmla="*/ 221674 w 1570173"/>
              <a:gd name="connsiteY211" fmla="*/ 37421 h 568060"/>
              <a:gd name="connsiteX212" fmla="*/ 226656 w 1570173"/>
              <a:gd name="connsiteY212" fmla="*/ 56068 h 568060"/>
              <a:gd name="connsiteX213" fmla="*/ 219408 w 1570173"/>
              <a:gd name="connsiteY213" fmla="*/ 89976 h 568060"/>
              <a:gd name="connsiteX214" fmla="*/ 200165 w 1570173"/>
              <a:gd name="connsiteY214" fmla="*/ 134242 h 568060"/>
              <a:gd name="connsiteX215" fmla="*/ 189570 w 1570173"/>
              <a:gd name="connsiteY215" fmla="*/ 154965 h 568060"/>
              <a:gd name="connsiteX216" fmla="*/ 215455 w 1570173"/>
              <a:gd name="connsiteY216" fmla="*/ 126336 h 568060"/>
              <a:gd name="connsiteX217" fmla="*/ 248299 w 1570173"/>
              <a:gd name="connsiteY217" fmla="*/ 95792 h 568060"/>
              <a:gd name="connsiteX218" fmla="*/ 278267 w 1570173"/>
              <a:gd name="connsiteY218" fmla="*/ 58516 h 568060"/>
              <a:gd name="connsiteX219" fmla="*/ 320216 w 1570173"/>
              <a:gd name="connsiteY219" fmla="*/ 27571 h 568060"/>
              <a:gd name="connsiteX220" fmla="*/ 348272 w 1570173"/>
              <a:gd name="connsiteY220" fmla="*/ 15353 h 568060"/>
              <a:gd name="connsiteX221" fmla="*/ 369484 w 1570173"/>
              <a:gd name="connsiteY221" fmla="*/ 27622 h 568060"/>
              <a:gd name="connsiteX222" fmla="*/ 378250 w 1570173"/>
              <a:gd name="connsiteY222" fmla="*/ 53392 h 568060"/>
              <a:gd name="connsiteX223" fmla="*/ 367810 w 1570173"/>
              <a:gd name="connsiteY223" fmla="*/ 84856 h 568060"/>
              <a:gd name="connsiteX224" fmla="*/ 336935 w 1570173"/>
              <a:gd name="connsiteY224" fmla="*/ 143180 h 568060"/>
              <a:gd name="connsiteX225" fmla="*/ 286188 w 1570173"/>
              <a:gd name="connsiteY225" fmla="*/ 223024 h 568060"/>
              <a:gd name="connsiteX226" fmla="*/ 341532 w 1570173"/>
              <a:gd name="connsiteY226" fmla="*/ 157695 h 568060"/>
              <a:gd name="connsiteX227" fmla="*/ 389037 w 1570173"/>
              <a:gd name="connsiteY227" fmla="*/ 107996 h 568060"/>
              <a:gd name="connsiteX228" fmla="*/ 414891 w 1570173"/>
              <a:gd name="connsiteY228" fmla="*/ 87495 h 568060"/>
              <a:gd name="connsiteX229" fmla="*/ 446012 w 1570173"/>
              <a:gd name="connsiteY229" fmla="*/ 58951 h 568060"/>
              <a:gd name="connsiteX230" fmla="*/ 469964 w 1570173"/>
              <a:gd name="connsiteY230" fmla="*/ 38000 h 568060"/>
              <a:gd name="connsiteX231" fmla="*/ 486444 w 1570173"/>
              <a:gd name="connsiteY231" fmla="*/ 25738 h 568060"/>
              <a:gd name="connsiteX232" fmla="*/ 501362 w 1570173"/>
              <a:gd name="connsiteY232" fmla="*/ 21013 h 568060"/>
              <a:gd name="connsiteX233" fmla="*/ 523432 w 1570173"/>
              <a:gd name="connsiteY233" fmla="*/ 39153 h 568060"/>
              <a:gd name="connsiteX234" fmla="*/ 535375 w 1570173"/>
              <a:gd name="connsiteY234" fmla="*/ 63369 h 568060"/>
              <a:gd name="connsiteX235" fmla="*/ 528464 w 1570173"/>
              <a:gd name="connsiteY235" fmla="*/ 79400 h 568060"/>
              <a:gd name="connsiteX236" fmla="*/ 501199 w 1570173"/>
              <a:gd name="connsiteY236" fmla="*/ 109666 h 568060"/>
              <a:gd name="connsiteX237" fmla="*/ 438398 w 1570173"/>
              <a:gd name="connsiteY237" fmla="*/ 188081 h 568060"/>
              <a:gd name="connsiteX238" fmla="*/ 398144 w 1570173"/>
              <a:gd name="connsiteY238" fmla="*/ 259820 h 568060"/>
              <a:gd name="connsiteX239" fmla="*/ 384711 w 1570173"/>
              <a:gd name="connsiteY239" fmla="*/ 309988 h 568060"/>
              <a:gd name="connsiteX240" fmla="*/ 387625 w 1570173"/>
              <a:gd name="connsiteY240" fmla="*/ 323556 h 568060"/>
              <a:gd name="connsiteX241" fmla="*/ 397244 w 1570173"/>
              <a:gd name="connsiteY241" fmla="*/ 327087 h 568060"/>
              <a:gd name="connsiteX242" fmla="*/ 411309 w 1570173"/>
              <a:gd name="connsiteY242" fmla="*/ 324248 h 568060"/>
              <a:gd name="connsiteX243" fmla="*/ 426701 w 1570173"/>
              <a:gd name="connsiteY243" fmla="*/ 315577 h 568060"/>
              <a:gd name="connsiteX244" fmla="*/ 443918 w 1570173"/>
              <a:gd name="connsiteY244" fmla="*/ 304196 h 568060"/>
              <a:gd name="connsiteX245" fmla="*/ 466397 w 1570173"/>
              <a:gd name="connsiteY245" fmla="*/ 289627 h 568060"/>
              <a:gd name="connsiteX246" fmla="*/ 483108 w 1570173"/>
              <a:gd name="connsiteY246" fmla="*/ 277707 h 568060"/>
              <a:gd name="connsiteX247" fmla="*/ 500668 w 1570173"/>
              <a:gd name="connsiteY247" fmla="*/ 270620 h 568060"/>
              <a:gd name="connsiteX248" fmla="*/ 500668 w 1570173"/>
              <a:gd name="connsiteY248" fmla="*/ 296924 h 568060"/>
              <a:gd name="connsiteX249" fmla="*/ 454892 w 1570173"/>
              <a:gd name="connsiteY249" fmla="*/ 337621 h 568060"/>
              <a:gd name="connsiteX250" fmla="*/ 418936 w 1570173"/>
              <a:gd name="connsiteY250" fmla="*/ 364165 h 568060"/>
              <a:gd name="connsiteX251" fmla="*/ 388441 w 1570173"/>
              <a:gd name="connsiteY251" fmla="*/ 381300 h 568060"/>
              <a:gd name="connsiteX252" fmla="*/ 366292 w 1570173"/>
              <a:gd name="connsiteY252" fmla="*/ 386632 h 568060"/>
              <a:gd name="connsiteX253" fmla="*/ 329670 w 1570173"/>
              <a:gd name="connsiteY253" fmla="*/ 370153 h 568060"/>
              <a:gd name="connsiteX254" fmla="*/ 315562 w 1570173"/>
              <a:gd name="connsiteY254" fmla="*/ 328197 h 568060"/>
              <a:gd name="connsiteX255" fmla="*/ 326710 w 1570173"/>
              <a:gd name="connsiteY255" fmla="*/ 273143 h 568060"/>
              <a:gd name="connsiteX256" fmla="*/ 358577 w 1570173"/>
              <a:gd name="connsiteY256" fmla="*/ 217360 h 568060"/>
              <a:gd name="connsiteX257" fmla="*/ 409399 w 1570173"/>
              <a:gd name="connsiteY257" fmla="*/ 153922 h 568060"/>
              <a:gd name="connsiteX258" fmla="*/ 425384 w 1570173"/>
              <a:gd name="connsiteY258" fmla="*/ 135389 h 568060"/>
              <a:gd name="connsiteX259" fmla="*/ 429232 w 1570173"/>
              <a:gd name="connsiteY259" fmla="*/ 130664 h 568060"/>
              <a:gd name="connsiteX260" fmla="*/ 429025 w 1570173"/>
              <a:gd name="connsiteY260" fmla="*/ 130762 h 568060"/>
              <a:gd name="connsiteX261" fmla="*/ 403480 w 1570173"/>
              <a:gd name="connsiteY261" fmla="*/ 151238 h 568060"/>
              <a:gd name="connsiteX262" fmla="*/ 337062 w 1570173"/>
              <a:gd name="connsiteY262" fmla="*/ 216498 h 568060"/>
              <a:gd name="connsiteX263" fmla="*/ 248355 w 1570173"/>
              <a:gd name="connsiteY263" fmla="*/ 320244 h 568060"/>
              <a:gd name="connsiteX264" fmla="*/ 230933 w 1570173"/>
              <a:gd name="connsiteY264" fmla="*/ 342588 h 568060"/>
              <a:gd name="connsiteX265" fmla="*/ 209514 w 1570173"/>
              <a:gd name="connsiteY265" fmla="*/ 368052 h 568060"/>
              <a:gd name="connsiteX266" fmla="*/ 195966 w 1570173"/>
              <a:gd name="connsiteY266" fmla="*/ 374558 h 568060"/>
              <a:gd name="connsiteX267" fmla="*/ 178232 w 1570173"/>
              <a:gd name="connsiteY267" fmla="*/ 357217 h 568060"/>
              <a:gd name="connsiteX268" fmla="*/ 171943 w 1570173"/>
              <a:gd name="connsiteY268" fmla="*/ 321491 h 568060"/>
              <a:gd name="connsiteX269" fmla="*/ 179199 w 1570173"/>
              <a:gd name="connsiteY269" fmla="*/ 296755 h 568060"/>
              <a:gd name="connsiteX270" fmla="*/ 209293 w 1570173"/>
              <a:gd name="connsiteY270" fmla="*/ 252840 h 568060"/>
              <a:gd name="connsiteX271" fmla="*/ 247234 w 1570173"/>
              <a:gd name="connsiteY271" fmla="*/ 200157 h 568060"/>
              <a:gd name="connsiteX272" fmla="*/ 279753 w 1570173"/>
              <a:gd name="connsiteY272" fmla="*/ 156019 h 568060"/>
              <a:gd name="connsiteX273" fmla="*/ 298727 w 1570173"/>
              <a:gd name="connsiteY273" fmla="*/ 114875 h 568060"/>
              <a:gd name="connsiteX274" fmla="*/ 304530 w 1570173"/>
              <a:gd name="connsiteY274" fmla="*/ 94342 h 568060"/>
              <a:gd name="connsiteX275" fmla="*/ 305178 w 1570173"/>
              <a:gd name="connsiteY275" fmla="*/ 91496 h 568060"/>
              <a:gd name="connsiteX276" fmla="*/ 270073 w 1570173"/>
              <a:gd name="connsiteY276" fmla="*/ 117911 h 568060"/>
              <a:gd name="connsiteX277" fmla="*/ 201293 w 1570173"/>
              <a:gd name="connsiteY277" fmla="*/ 197961 h 568060"/>
              <a:gd name="connsiteX278" fmla="*/ 115823 w 1570173"/>
              <a:gd name="connsiteY278" fmla="*/ 320492 h 568060"/>
              <a:gd name="connsiteX279" fmla="*/ 93011 w 1570173"/>
              <a:gd name="connsiteY279" fmla="*/ 355736 h 568060"/>
              <a:gd name="connsiteX280" fmla="*/ 75473 w 1570173"/>
              <a:gd name="connsiteY280" fmla="*/ 365164 h 568060"/>
              <a:gd name="connsiteX281" fmla="*/ 53221 w 1570173"/>
              <a:gd name="connsiteY281" fmla="*/ 343060 h 568060"/>
              <a:gd name="connsiteX282" fmla="*/ 44157 w 1570173"/>
              <a:gd name="connsiteY282" fmla="*/ 307291 h 568060"/>
              <a:gd name="connsiteX283" fmla="*/ 48415 w 1570173"/>
              <a:gd name="connsiteY283" fmla="*/ 295166 h 568060"/>
              <a:gd name="connsiteX284" fmla="*/ 107075 w 1570173"/>
              <a:gd name="connsiteY284" fmla="*/ 214402 h 568060"/>
              <a:gd name="connsiteX285" fmla="*/ 147126 w 1570173"/>
              <a:gd name="connsiteY285" fmla="*/ 152544 h 568060"/>
              <a:gd name="connsiteX286" fmla="*/ 172363 w 1570173"/>
              <a:gd name="connsiteY286" fmla="*/ 104701 h 568060"/>
              <a:gd name="connsiteX287" fmla="*/ 180282 w 1570173"/>
              <a:gd name="connsiteY287" fmla="*/ 76048 h 568060"/>
              <a:gd name="connsiteX288" fmla="*/ 175274 w 1570173"/>
              <a:gd name="connsiteY288" fmla="*/ 69972 h 568060"/>
              <a:gd name="connsiteX289" fmla="*/ 148038 w 1570173"/>
              <a:gd name="connsiteY289" fmla="*/ 80721 h 568060"/>
              <a:gd name="connsiteX290" fmla="*/ 96531 w 1570173"/>
              <a:gd name="connsiteY290" fmla="*/ 110374 h 568060"/>
              <a:gd name="connsiteX291" fmla="*/ 45242 w 1570173"/>
              <a:gd name="connsiteY291" fmla="*/ 139825 h 568060"/>
              <a:gd name="connsiteX292" fmla="*/ 14367 w 1570173"/>
              <a:gd name="connsiteY292" fmla="*/ 150372 h 568060"/>
              <a:gd name="connsiteX293" fmla="*/ 0 w 1570173"/>
              <a:gd name="connsiteY293" fmla="*/ 134932 h 568060"/>
              <a:gd name="connsiteX294" fmla="*/ 3884 w 1570173"/>
              <a:gd name="connsiteY294" fmla="*/ 107880 h 568060"/>
              <a:gd name="connsiteX295" fmla="*/ 12121 w 1570173"/>
              <a:gd name="connsiteY295" fmla="*/ 77968 h 568060"/>
              <a:gd name="connsiteX296" fmla="*/ 42944 w 1570173"/>
              <a:gd name="connsiteY296" fmla="*/ 47304 h 568060"/>
              <a:gd name="connsiteX297" fmla="*/ 71709 w 1570173"/>
              <a:gd name="connsiteY297" fmla="*/ 28555 h 568060"/>
              <a:gd name="connsiteX298" fmla="*/ 79624 w 1570173"/>
              <a:gd name="connsiteY298" fmla="*/ 35929 h 568060"/>
              <a:gd name="connsiteX299" fmla="*/ 75859 w 1570173"/>
              <a:gd name="connsiteY299" fmla="*/ 43004 h 568060"/>
              <a:gd name="connsiteX300" fmla="*/ 60017 w 1570173"/>
              <a:gd name="connsiteY300" fmla="*/ 56951 h 568060"/>
              <a:gd name="connsiteX301" fmla="*/ 59805 w 1570173"/>
              <a:gd name="connsiteY301" fmla="*/ 57142 h 568060"/>
              <a:gd name="connsiteX302" fmla="*/ 94947 w 1570173"/>
              <a:gd name="connsiteY302" fmla="*/ 34885 h 568060"/>
              <a:gd name="connsiteX303" fmla="*/ 134883 w 1570173"/>
              <a:gd name="connsiteY303" fmla="*/ 15786 h 568060"/>
              <a:gd name="connsiteX304" fmla="*/ 190516 w 1570173"/>
              <a:gd name="connsiteY304" fmla="*/ 0 h 568060"/>
              <a:gd name="connsiteX0" fmla="*/ 1487599 w 1570173"/>
              <a:gd name="connsiteY0" fmla="*/ 230772 h 568042"/>
              <a:gd name="connsiteX1" fmla="*/ 1453134 w 1570173"/>
              <a:gd name="connsiteY1" fmla="*/ 252091 h 568042"/>
              <a:gd name="connsiteX2" fmla="*/ 1405386 w 1570173"/>
              <a:gd name="connsiteY2" fmla="*/ 301876 h 568042"/>
              <a:gd name="connsiteX3" fmla="*/ 1427145 w 1570173"/>
              <a:gd name="connsiteY3" fmla="*/ 300515 h 568042"/>
              <a:gd name="connsiteX4" fmla="*/ 1443738 w 1570173"/>
              <a:gd name="connsiteY4" fmla="*/ 307527 h 568042"/>
              <a:gd name="connsiteX5" fmla="*/ 1479601 w 1570173"/>
              <a:gd name="connsiteY5" fmla="*/ 262793 h 568042"/>
              <a:gd name="connsiteX6" fmla="*/ 1492067 w 1570173"/>
              <a:gd name="connsiteY6" fmla="*/ 235239 h 568042"/>
              <a:gd name="connsiteX7" fmla="*/ 1487599 w 1570173"/>
              <a:gd name="connsiteY7" fmla="*/ 230772 h 568042"/>
              <a:gd name="connsiteX8" fmla="*/ 901088 w 1570173"/>
              <a:gd name="connsiteY8" fmla="*/ 217005 h 568042"/>
              <a:gd name="connsiteX9" fmla="*/ 898198 w 1570173"/>
              <a:gd name="connsiteY9" fmla="*/ 217680 h 568042"/>
              <a:gd name="connsiteX10" fmla="*/ 871288 w 1570173"/>
              <a:gd name="connsiteY10" fmla="*/ 235336 h 568042"/>
              <a:gd name="connsiteX11" fmla="*/ 825362 w 1570173"/>
              <a:gd name="connsiteY11" fmla="*/ 275546 h 568042"/>
              <a:gd name="connsiteX12" fmla="*/ 844913 w 1570173"/>
              <a:gd name="connsiteY12" fmla="*/ 285515 h 568042"/>
              <a:gd name="connsiteX13" fmla="*/ 866552 w 1570173"/>
              <a:gd name="connsiteY13" fmla="*/ 266152 h 568042"/>
              <a:gd name="connsiteX14" fmla="*/ 891375 w 1570173"/>
              <a:gd name="connsiteY14" fmla="*/ 238148 h 568042"/>
              <a:gd name="connsiteX15" fmla="*/ 898981 w 1570173"/>
              <a:gd name="connsiteY15" fmla="*/ 225270 h 568042"/>
              <a:gd name="connsiteX16" fmla="*/ 901088 w 1570173"/>
              <a:gd name="connsiteY16" fmla="*/ 217005 h 568042"/>
              <a:gd name="connsiteX17" fmla="*/ 665081 w 1570173"/>
              <a:gd name="connsiteY17" fmla="*/ 204978 h 568042"/>
              <a:gd name="connsiteX18" fmla="*/ 575395 w 1570173"/>
              <a:gd name="connsiteY18" fmla="*/ 257517 h 568042"/>
              <a:gd name="connsiteX19" fmla="*/ 547046 w 1570173"/>
              <a:gd name="connsiteY19" fmla="*/ 299775 h 568042"/>
              <a:gd name="connsiteX20" fmla="*/ 548859 w 1570173"/>
              <a:gd name="connsiteY20" fmla="*/ 310533 h 568042"/>
              <a:gd name="connsiteX21" fmla="*/ 552302 w 1570173"/>
              <a:gd name="connsiteY21" fmla="*/ 313915 h 568042"/>
              <a:gd name="connsiteX22" fmla="*/ 559951 w 1570173"/>
              <a:gd name="connsiteY22" fmla="*/ 310923 h 568042"/>
              <a:gd name="connsiteX23" fmla="*/ 610357 w 1570173"/>
              <a:gd name="connsiteY23" fmla="*/ 268420 h 568042"/>
              <a:gd name="connsiteX24" fmla="*/ 665081 w 1570173"/>
              <a:gd name="connsiteY24" fmla="*/ 204978 h 568042"/>
              <a:gd name="connsiteX25" fmla="*/ 1073045 w 1570173"/>
              <a:gd name="connsiteY25" fmla="*/ 199764 h 568042"/>
              <a:gd name="connsiteX26" fmla="*/ 1059818 w 1570173"/>
              <a:gd name="connsiteY26" fmla="*/ 205432 h 568042"/>
              <a:gd name="connsiteX27" fmla="*/ 1039264 w 1570173"/>
              <a:gd name="connsiteY27" fmla="*/ 220542 h 568042"/>
              <a:gd name="connsiteX28" fmla="*/ 1020296 w 1570173"/>
              <a:gd name="connsiteY28" fmla="*/ 242700 h 568042"/>
              <a:gd name="connsiteX29" fmla="*/ 1009487 w 1570173"/>
              <a:gd name="connsiteY29" fmla="*/ 263798 h 568042"/>
              <a:gd name="connsiteX30" fmla="*/ 1041626 w 1570173"/>
              <a:gd name="connsiteY30" fmla="*/ 241660 h 568042"/>
              <a:gd name="connsiteX31" fmla="*/ 1065688 w 1570173"/>
              <a:gd name="connsiteY31" fmla="*/ 216501 h 568042"/>
              <a:gd name="connsiteX32" fmla="*/ 1073199 w 1570173"/>
              <a:gd name="connsiteY32" fmla="*/ 200459 h 568042"/>
              <a:gd name="connsiteX33" fmla="*/ 1073045 w 1570173"/>
              <a:gd name="connsiteY33" fmla="*/ 199764 h 568042"/>
              <a:gd name="connsiteX34" fmla="*/ 944324 w 1570173"/>
              <a:gd name="connsiteY34" fmla="*/ 17561 h 568042"/>
              <a:gd name="connsiteX35" fmla="*/ 963000 w 1570173"/>
              <a:gd name="connsiteY35" fmla="*/ 34617 h 568042"/>
              <a:gd name="connsiteX36" fmla="*/ 914933 w 1570173"/>
              <a:gd name="connsiteY36" fmla="*/ 108721 h 568042"/>
              <a:gd name="connsiteX37" fmla="*/ 776664 w 1570173"/>
              <a:gd name="connsiteY37" fmla="*/ 276751 h 568042"/>
              <a:gd name="connsiteX38" fmla="*/ 776664 w 1570173"/>
              <a:gd name="connsiteY38" fmla="*/ 292512 h 568042"/>
              <a:gd name="connsiteX39" fmla="*/ 866303 w 1570173"/>
              <a:gd name="connsiteY39" fmla="*/ 196062 h 568042"/>
              <a:gd name="connsiteX40" fmla="*/ 926848 w 1570173"/>
              <a:gd name="connsiteY40" fmla="*/ 163543 h 568042"/>
              <a:gd name="connsiteX41" fmla="*/ 944489 w 1570173"/>
              <a:gd name="connsiteY41" fmla="*/ 175580 h 568042"/>
              <a:gd name="connsiteX42" fmla="*/ 950086 w 1570173"/>
              <a:gd name="connsiteY42" fmla="*/ 201612 h 568042"/>
              <a:gd name="connsiteX43" fmla="*/ 926517 w 1570173"/>
              <a:gd name="connsiteY43" fmla="*/ 253706 h 568042"/>
              <a:gd name="connsiteX44" fmla="*/ 858153 w 1570173"/>
              <a:gd name="connsiteY44" fmla="*/ 303707 h 568042"/>
              <a:gd name="connsiteX45" fmla="*/ 869978 w 1570173"/>
              <a:gd name="connsiteY45" fmla="*/ 315251 h 568042"/>
              <a:gd name="connsiteX46" fmla="*/ 882232 w 1570173"/>
              <a:gd name="connsiteY46" fmla="*/ 319708 h 568042"/>
              <a:gd name="connsiteX47" fmla="*/ 897963 w 1570173"/>
              <a:gd name="connsiteY47" fmla="*/ 314503 h 568042"/>
              <a:gd name="connsiteX48" fmla="*/ 916159 w 1570173"/>
              <a:gd name="connsiteY48" fmla="*/ 301364 h 568042"/>
              <a:gd name="connsiteX49" fmla="*/ 930966 w 1570173"/>
              <a:gd name="connsiteY49" fmla="*/ 290004 h 568042"/>
              <a:gd name="connsiteX50" fmla="*/ 953363 w 1570173"/>
              <a:gd name="connsiteY50" fmla="*/ 274226 h 568042"/>
              <a:gd name="connsiteX51" fmla="*/ 953708 w 1570173"/>
              <a:gd name="connsiteY51" fmla="*/ 271390 h 568042"/>
              <a:gd name="connsiteX52" fmla="*/ 964028 w 1570173"/>
              <a:gd name="connsiteY52" fmla="*/ 245949 h 568042"/>
              <a:gd name="connsiteX53" fmla="*/ 1008351 w 1570173"/>
              <a:gd name="connsiteY53" fmla="*/ 195764 h 568042"/>
              <a:gd name="connsiteX54" fmla="*/ 1050523 w 1570173"/>
              <a:gd name="connsiteY54" fmla="*/ 168455 h 568042"/>
              <a:gd name="connsiteX55" fmla="*/ 1088579 w 1570173"/>
              <a:gd name="connsiteY55" fmla="*/ 159153 h 568042"/>
              <a:gd name="connsiteX56" fmla="*/ 1112482 w 1570173"/>
              <a:gd name="connsiteY56" fmla="*/ 166418 h 568042"/>
              <a:gd name="connsiteX57" fmla="*/ 1121769 w 1570173"/>
              <a:gd name="connsiteY57" fmla="*/ 187772 h 568042"/>
              <a:gd name="connsiteX58" fmla="*/ 1108336 w 1570173"/>
              <a:gd name="connsiteY58" fmla="*/ 224392 h 568042"/>
              <a:gd name="connsiteX59" fmla="*/ 1068114 w 1570173"/>
              <a:gd name="connsiteY59" fmla="*/ 259374 h 568042"/>
              <a:gd name="connsiteX60" fmla="*/ 1006794 w 1570173"/>
              <a:gd name="connsiteY60" fmla="*/ 290445 h 568042"/>
              <a:gd name="connsiteX61" fmla="*/ 1006794 w 1570173"/>
              <a:gd name="connsiteY61" fmla="*/ 293481 h 568042"/>
              <a:gd name="connsiteX62" fmla="*/ 1013037 w 1570173"/>
              <a:gd name="connsiteY62" fmla="*/ 314490 h 568042"/>
              <a:gd name="connsiteX63" fmla="*/ 1029239 w 1570173"/>
              <a:gd name="connsiteY63" fmla="*/ 321599 h 568042"/>
              <a:gd name="connsiteX64" fmla="*/ 1054602 w 1570173"/>
              <a:gd name="connsiteY64" fmla="*/ 315780 h 568042"/>
              <a:gd name="connsiteX65" fmla="*/ 1081423 w 1570173"/>
              <a:gd name="connsiteY65" fmla="*/ 300039 h 568042"/>
              <a:gd name="connsiteX66" fmla="*/ 1098963 w 1570173"/>
              <a:gd name="connsiteY66" fmla="*/ 287956 h 568042"/>
              <a:gd name="connsiteX67" fmla="*/ 1112980 w 1570173"/>
              <a:gd name="connsiteY67" fmla="*/ 278940 h 568042"/>
              <a:gd name="connsiteX68" fmla="*/ 1113794 w 1570173"/>
              <a:gd name="connsiteY68" fmla="*/ 271079 h 568042"/>
              <a:gd name="connsiteX69" fmla="*/ 1121784 w 1570173"/>
              <a:gd name="connsiteY69" fmla="*/ 251223 h 568042"/>
              <a:gd name="connsiteX70" fmla="*/ 1137607 w 1570173"/>
              <a:gd name="connsiteY70" fmla="*/ 227532 h 568042"/>
              <a:gd name="connsiteX71" fmla="*/ 1163072 w 1570173"/>
              <a:gd name="connsiteY71" fmla="*/ 198126 h 568042"/>
              <a:gd name="connsiteX72" fmla="*/ 1174286 w 1570173"/>
              <a:gd name="connsiteY72" fmla="*/ 183752 h 568042"/>
              <a:gd name="connsiteX73" fmla="*/ 1186590 w 1570173"/>
              <a:gd name="connsiteY73" fmla="*/ 174024 h 568042"/>
              <a:gd name="connsiteX74" fmla="*/ 1205836 w 1570173"/>
              <a:gd name="connsiteY74" fmla="*/ 171226 h 568042"/>
              <a:gd name="connsiteX75" fmla="*/ 1225450 w 1570173"/>
              <a:gd name="connsiteY75" fmla="*/ 174251 h 568042"/>
              <a:gd name="connsiteX76" fmla="*/ 1235733 w 1570173"/>
              <a:gd name="connsiteY76" fmla="*/ 183712 h 568042"/>
              <a:gd name="connsiteX77" fmla="*/ 1227197 w 1570173"/>
              <a:gd name="connsiteY77" fmla="*/ 203685 h 568042"/>
              <a:gd name="connsiteX78" fmla="*/ 1200974 w 1570173"/>
              <a:gd name="connsiteY78" fmla="*/ 235636 h 568042"/>
              <a:gd name="connsiteX79" fmla="*/ 1160886 w 1570173"/>
              <a:gd name="connsiteY79" fmla="*/ 270929 h 568042"/>
              <a:gd name="connsiteX80" fmla="*/ 1156645 w 1570173"/>
              <a:gd name="connsiteY80" fmla="*/ 291916 h 568042"/>
              <a:gd name="connsiteX81" fmla="*/ 1159728 w 1570173"/>
              <a:gd name="connsiteY81" fmla="*/ 298000 h 568042"/>
              <a:gd name="connsiteX82" fmla="*/ 1167546 w 1570173"/>
              <a:gd name="connsiteY82" fmla="*/ 293344 h 568042"/>
              <a:gd name="connsiteX83" fmla="*/ 1191004 w 1570173"/>
              <a:gd name="connsiteY83" fmla="*/ 273857 h 568042"/>
              <a:gd name="connsiteX84" fmla="*/ 1224213 w 1570173"/>
              <a:gd name="connsiteY84" fmla="*/ 244822 h 568042"/>
              <a:gd name="connsiteX85" fmla="*/ 1248199 w 1570173"/>
              <a:gd name="connsiteY85" fmla="*/ 217945 h 568042"/>
              <a:gd name="connsiteX86" fmla="*/ 1280478 w 1570173"/>
              <a:gd name="connsiteY86" fmla="*/ 188900 h 568042"/>
              <a:gd name="connsiteX87" fmla="*/ 1298781 w 1570173"/>
              <a:gd name="connsiteY87" fmla="*/ 162570 h 568042"/>
              <a:gd name="connsiteX88" fmla="*/ 1315880 w 1570173"/>
              <a:gd name="connsiteY88" fmla="*/ 155311 h 568042"/>
              <a:gd name="connsiteX89" fmla="*/ 1329178 w 1570173"/>
              <a:gd name="connsiteY89" fmla="*/ 161470 h 568042"/>
              <a:gd name="connsiteX90" fmla="*/ 1332674 w 1570173"/>
              <a:gd name="connsiteY90" fmla="*/ 181221 h 568042"/>
              <a:gd name="connsiteX91" fmla="*/ 1331386 w 1570173"/>
              <a:gd name="connsiteY91" fmla="*/ 191800 h 568042"/>
              <a:gd name="connsiteX92" fmla="*/ 1326498 w 1570173"/>
              <a:gd name="connsiteY92" fmla="*/ 201880 h 568042"/>
              <a:gd name="connsiteX93" fmla="*/ 1312583 w 1570173"/>
              <a:gd name="connsiteY93" fmla="*/ 222685 h 568042"/>
              <a:gd name="connsiteX94" fmla="*/ 1288277 w 1570173"/>
              <a:gd name="connsiteY94" fmla="*/ 257753 h 568042"/>
              <a:gd name="connsiteX95" fmla="*/ 1275800 w 1570173"/>
              <a:gd name="connsiteY95" fmla="*/ 279943 h 568042"/>
              <a:gd name="connsiteX96" fmla="*/ 1270522 w 1570173"/>
              <a:gd name="connsiteY96" fmla="*/ 297305 h 568042"/>
              <a:gd name="connsiteX97" fmla="*/ 1275792 w 1570173"/>
              <a:gd name="connsiteY97" fmla="*/ 305791 h 568042"/>
              <a:gd name="connsiteX98" fmla="*/ 1294629 w 1570173"/>
              <a:gd name="connsiteY98" fmla="*/ 298808 h 568042"/>
              <a:gd name="connsiteX99" fmla="*/ 1311570 w 1570173"/>
              <a:gd name="connsiteY99" fmla="*/ 288389 h 568042"/>
              <a:gd name="connsiteX100" fmla="*/ 1333453 w 1570173"/>
              <a:gd name="connsiteY100" fmla="*/ 275049 h 568042"/>
              <a:gd name="connsiteX101" fmla="*/ 1366138 w 1570173"/>
              <a:gd name="connsiteY101" fmla="*/ 238082 h 568042"/>
              <a:gd name="connsiteX102" fmla="*/ 1396262 w 1570173"/>
              <a:gd name="connsiteY102" fmla="*/ 200560 h 568042"/>
              <a:gd name="connsiteX103" fmla="*/ 1439523 w 1570173"/>
              <a:gd name="connsiteY103" fmla="*/ 143090 h 568042"/>
              <a:gd name="connsiteX104" fmla="*/ 1468876 w 1570173"/>
              <a:gd name="connsiteY104" fmla="*/ 111949 h 568042"/>
              <a:gd name="connsiteX105" fmla="*/ 1502164 w 1570173"/>
              <a:gd name="connsiteY105" fmla="*/ 102352 h 568042"/>
              <a:gd name="connsiteX106" fmla="*/ 1517076 w 1570173"/>
              <a:gd name="connsiteY106" fmla="*/ 114841 h 568042"/>
              <a:gd name="connsiteX107" fmla="*/ 1509043 w 1570173"/>
              <a:gd name="connsiteY107" fmla="*/ 134094 h 568042"/>
              <a:gd name="connsiteX108" fmla="*/ 1490708 w 1570173"/>
              <a:gd name="connsiteY108" fmla="*/ 153000 h 568042"/>
              <a:gd name="connsiteX109" fmla="*/ 1459720 w 1570173"/>
              <a:gd name="connsiteY109" fmla="*/ 195003 h 568042"/>
              <a:gd name="connsiteX110" fmla="*/ 1427484 w 1570173"/>
              <a:gd name="connsiteY110" fmla="*/ 244547 h 568042"/>
              <a:gd name="connsiteX111" fmla="*/ 1451831 w 1570173"/>
              <a:gd name="connsiteY111" fmla="*/ 218929 h 568042"/>
              <a:gd name="connsiteX112" fmla="*/ 1482932 w 1570173"/>
              <a:gd name="connsiteY112" fmla="*/ 194598 h 568042"/>
              <a:gd name="connsiteX113" fmla="*/ 1507952 w 1570173"/>
              <a:gd name="connsiteY113" fmla="*/ 180005 h 568042"/>
              <a:gd name="connsiteX114" fmla="*/ 1533437 w 1570173"/>
              <a:gd name="connsiteY114" fmla="*/ 174519 h 568042"/>
              <a:gd name="connsiteX115" fmla="*/ 1547483 w 1570173"/>
              <a:gd name="connsiteY115" fmla="*/ 179043 h 568042"/>
              <a:gd name="connsiteX116" fmla="*/ 1551338 w 1570173"/>
              <a:gd name="connsiteY116" fmla="*/ 193200 h 568042"/>
              <a:gd name="connsiteX117" fmla="*/ 1540885 w 1570173"/>
              <a:gd name="connsiteY117" fmla="*/ 235284 h 568042"/>
              <a:gd name="connsiteX118" fmla="*/ 1511322 w 1570173"/>
              <a:gd name="connsiteY118" fmla="*/ 277332 h 568042"/>
              <a:gd name="connsiteX119" fmla="*/ 1466998 w 1570173"/>
              <a:gd name="connsiteY119" fmla="*/ 317508 h 568042"/>
              <a:gd name="connsiteX120" fmla="*/ 1480632 w 1570173"/>
              <a:gd name="connsiteY120" fmla="*/ 317483 h 568042"/>
              <a:gd name="connsiteX121" fmla="*/ 1570173 w 1570173"/>
              <a:gd name="connsiteY121" fmla="*/ 269848 h 568042"/>
              <a:gd name="connsiteX122" fmla="*/ 1570173 w 1570173"/>
              <a:gd name="connsiteY122" fmla="*/ 297061 h 568042"/>
              <a:gd name="connsiteX123" fmla="*/ 1527814 w 1570173"/>
              <a:gd name="connsiteY123" fmla="*/ 333593 h 568042"/>
              <a:gd name="connsiteX124" fmla="*/ 1490110 w 1570173"/>
              <a:gd name="connsiteY124" fmla="*/ 359972 h 568042"/>
              <a:gd name="connsiteX125" fmla="*/ 1455889 w 1570173"/>
              <a:gd name="connsiteY125" fmla="*/ 370168 h 568042"/>
              <a:gd name="connsiteX126" fmla="*/ 1443333 w 1570173"/>
              <a:gd name="connsiteY126" fmla="*/ 368869 h 568042"/>
              <a:gd name="connsiteX127" fmla="*/ 1431446 w 1570173"/>
              <a:gd name="connsiteY127" fmla="*/ 365722 h 568042"/>
              <a:gd name="connsiteX128" fmla="*/ 1418379 w 1570173"/>
              <a:gd name="connsiteY128" fmla="*/ 360808 h 568042"/>
              <a:gd name="connsiteX129" fmla="*/ 1407525 w 1570173"/>
              <a:gd name="connsiteY129" fmla="*/ 356443 h 568042"/>
              <a:gd name="connsiteX130" fmla="*/ 1398046 w 1570173"/>
              <a:gd name="connsiteY130" fmla="*/ 358596 h 568042"/>
              <a:gd name="connsiteX131" fmla="*/ 1378332 w 1570173"/>
              <a:gd name="connsiteY131" fmla="*/ 351063 h 568042"/>
              <a:gd name="connsiteX132" fmla="*/ 1361722 w 1570173"/>
              <a:gd name="connsiteY132" fmla="*/ 392317 h 568042"/>
              <a:gd name="connsiteX133" fmla="*/ 1333081 w 1570173"/>
              <a:gd name="connsiteY133" fmla="*/ 462604 h 568042"/>
              <a:gd name="connsiteX134" fmla="*/ 1268755 w 1570173"/>
              <a:gd name="connsiteY134" fmla="*/ 567994 h 568042"/>
              <a:gd name="connsiteX135" fmla="*/ 1279503 w 1570173"/>
              <a:gd name="connsiteY135" fmla="*/ 474541 h 568042"/>
              <a:gd name="connsiteX136" fmla="*/ 1300003 w 1570173"/>
              <a:gd name="connsiteY136" fmla="*/ 412190 h 568042"/>
              <a:gd name="connsiteX137" fmla="*/ 1318081 w 1570173"/>
              <a:gd name="connsiteY137" fmla="*/ 374633 h 568042"/>
              <a:gd name="connsiteX138" fmla="*/ 1340981 w 1570173"/>
              <a:gd name="connsiteY138" fmla="*/ 339458 h 568042"/>
              <a:gd name="connsiteX139" fmla="*/ 1358270 w 1570173"/>
              <a:gd name="connsiteY139" fmla="*/ 313499 h 568042"/>
              <a:gd name="connsiteX140" fmla="*/ 1423767 w 1570173"/>
              <a:gd name="connsiteY140" fmla="*/ 197085 h 568042"/>
              <a:gd name="connsiteX141" fmla="*/ 1351476 w 1570173"/>
              <a:gd name="connsiteY141" fmla="*/ 285659 h 568042"/>
              <a:gd name="connsiteX142" fmla="*/ 1339937 w 1570173"/>
              <a:gd name="connsiteY142" fmla="*/ 296291 h 568042"/>
              <a:gd name="connsiteX143" fmla="*/ 1339937 w 1570173"/>
              <a:gd name="connsiteY143" fmla="*/ 296962 h 568042"/>
              <a:gd name="connsiteX144" fmla="*/ 1291323 w 1570173"/>
              <a:gd name="connsiteY144" fmla="*/ 341064 h 568042"/>
              <a:gd name="connsiteX145" fmla="*/ 1264211 w 1570173"/>
              <a:gd name="connsiteY145" fmla="*/ 361556 h 568042"/>
              <a:gd name="connsiteX146" fmla="*/ 1240488 w 1570173"/>
              <a:gd name="connsiteY146" fmla="*/ 368881 h 568042"/>
              <a:gd name="connsiteX147" fmla="*/ 1212349 w 1570173"/>
              <a:gd name="connsiteY147" fmla="*/ 336511 h 568042"/>
              <a:gd name="connsiteX148" fmla="*/ 1219346 w 1570173"/>
              <a:gd name="connsiteY148" fmla="*/ 307210 h 568042"/>
              <a:gd name="connsiteX149" fmla="*/ 1240934 w 1570173"/>
              <a:gd name="connsiteY149" fmla="*/ 264313 h 568042"/>
              <a:gd name="connsiteX150" fmla="*/ 1190824 w 1570173"/>
              <a:gd name="connsiteY150" fmla="*/ 336485 h 568042"/>
              <a:gd name="connsiteX151" fmla="*/ 1153957 w 1570173"/>
              <a:gd name="connsiteY151" fmla="*/ 359466 h 568042"/>
              <a:gd name="connsiteX152" fmla="*/ 1131593 w 1570173"/>
              <a:gd name="connsiteY152" fmla="*/ 349755 h 568042"/>
              <a:gd name="connsiteX153" fmla="*/ 1116688 w 1570173"/>
              <a:gd name="connsiteY153" fmla="*/ 324613 h 568042"/>
              <a:gd name="connsiteX154" fmla="*/ 1114036 w 1570173"/>
              <a:gd name="connsiteY154" fmla="*/ 307383 h 568042"/>
              <a:gd name="connsiteX155" fmla="*/ 1108703 w 1570173"/>
              <a:gd name="connsiteY155" fmla="*/ 313528 h 568042"/>
              <a:gd name="connsiteX156" fmla="*/ 1064699 w 1570173"/>
              <a:gd name="connsiteY156" fmla="*/ 354265 h 568042"/>
              <a:gd name="connsiteX157" fmla="*/ 1007652 w 1570173"/>
              <a:gd name="connsiteY157" fmla="*/ 374558 h 568042"/>
              <a:gd name="connsiteX158" fmla="*/ 965572 w 1570173"/>
              <a:gd name="connsiteY158" fmla="*/ 354244 h 568042"/>
              <a:gd name="connsiteX159" fmla="*/ 954094 w 1570173"/>
              <a:gd name="connsiteY159" fmla="*/ 330444 h 568042"/>
              <a:gd name="connsiteX160" fmla="*/ 950817 w 1570173"/>
              <a:gd name="connsiteY160" fmla="*/ 304094 h 568042"/>
              <a:gd name="connsiteX161" fmla="*/ 941622 w 1570173"/>
              <a:gd name="connsiteY161" fmla="*/ 314636 h 568042"/>
              <a:gd name="connsiteX162" fmla="*/ 903729 w 1570173"/>
              <a:gd name="connsiteY162" fmla="*/ 353356 h 568042"/>
              <a:gd name="connsiteX163" fmla="*/ 866359 w 1570173"/>
              <a:gd name="connsiteY163" fmla="*/ 372406 h 568042"/>
              <a:gd name="connsiteX164" fmla="*/ 839545 w 1570173"/>
              <a:gd name="connsiteY164" fmla="*/ 363743 h 568042"/>
              <a:gd name="connsiteX165" fmla="*/ 818997 w 1570173"/>
              <a:gd name="connsiteY165" fmla="*/ 340869 h 568042"/>
              <a:gd name="connsiteX166" fmla="*/ 802265 w 1570173"/>
              <a:gd name="connsiteY166" fmla="*/ 304834 h 568042"/>
              <a:gd name="connsiteX167" fmla="*/ 783717 w 1570173"/>
              <a:gd name="connsiteY167" fmla="*/ 333745 h 568042"/>
              <a:gd name="connsiteX168" fmla="*/ 767111 w 1570173"/>
              <a:gd name="connsiteY168" fmla="*/ 354713 h 568042"/>
              <a:gd name="connsiteX169" fmla="*/ 755539 w 1570173"/>
              <a:gd name="connsiteY169" fmla="*/ 360838 h 568042"/>
              <a:gd name="connsiteX170" fmla="*/ 740312 w 1570173"/>
              <a:gd name="connsiteY170" fmla="*/ 349384 h 568042"/>
              <a:gd name="connsiteX171" fmla="*/ 736327 w 1570173"/>
              <a:gd name="connsiteY171" fmla="*/ 319026 h 568042"/>
              <a:gd name="connsiteX172" fmla="*/ 738741 w 1570173"/>
              <a:gd name="connsiteY172" fmla="*/ 299592 h 568042"/>
              <a:gd name="connsiteX173" fmla="*/ 724787 w 1570173"/>
              <a:gd name="connsiteY173" fmla="*/ 314643 h 568042"/>
              <a:gd name="connsiteX174" fmla="*/ 638842 w 1570173"/>
              <a:gd name="connsiteY174" fmla="*/ 375214 h 568042"/>
              <a:gd name="connsiteX175" fmla="*/ 619668 w 1570173"/>
              <a:gd name="connsiteY175" fmla="*/ 366444 h 568042"/>
              <a:gd name="connsiteX176" fmla="*/ 614000 w 1570173"/>
              <a:gd name="connsiteY176" fmla="*/ 342548 h 568042"/>
              <a:gd name="connsiteX177" fmla="*/ 629323 w 1570173"/>
              <a:gd name="connsiteY177" fmla="*/ 286419 h 568042"/>
              <a:gd name="connsiteX178" fmla="*/ 579476 w 1570173"/>
              <a:gd name="connsiteY178" fmla="*/ 347858 h 568042"/>
              <a:gd name="connsiteX179" fmla="*/ 544936 w 1570173"/>
              <a:gd name="connsiteY179" fmla="*/ 366875 h 568042"/>
              <a:gd name="connsiteX180" fmla="*/ 526517 w 1570173"/>
              <a:gd name="connsiteY180" fmla="*/ 355436 h 568042"/>
              <a:gd name="connsiteX181" fmla="*/ 509313 w 1570173"/>
              <a:gd name="connsiteY181" fmla="*/ 326759 h 568042"/>
              <a:gd name="connsiteX182" fmla="*/ 502044 w 1570173"/>
              <a:gd name="connsiteY182" fmla="*/ 290904 h 568042"/>
              <a:gd name="connsiteX183" fmla="*/ 504715 w 1570173"/>
              <a:gd name="connsiteY183" fmla="*/ 268084 h 568042"/>
              <a:gd name="connsiteX184" fmla="*/ 514778 w 1570173"/>
              <a:gd name="connsiteY184" fmla="*/ 249420 h 568042"/>
              <a:gd name="connsiteX185" fmla="*/ 540456 w 1570173"/>
              <a:gd name="connsiteY185" fmla="*/ 223543 h 568042"/>
              <a:gd name="connsiteX186" fmla="*/ 618922 w 1570173"/>
              <a:gd name="connsiteY186" fmla="*/ 168905 h 568042"/>
              <a:gd name="connsiteX187" fmla="*/ 680542 w 1570173"/>
              <a:gd name="connsiteY187" fmla="*/ 150372 h 568042"/>
              <a:gd name="connsiteX188" fmla="*/ 694616 w 1570173"/>
              <a:gd name="connsiteY188" fmla="*/ 156347 h 568042"/>
              <a:gd name="connsiteX189" fmla="*/ 704016 w 1570173"/>
              <a:gd name="connsiteY189" fmla="*/ 169464 h 568042"/>
              <a:gd name="connsiteX190" fmla="*/ 707275 w 1570173"/>
              <a:gd name="connsiteY190" fmla="*/ 180608 h 568042"/>
              <a:gd name="connsiteX191" fmla="*/ 701900 w 1570173"/>
              <a:gd name="connsiteY191" fmla="*/ 191736 h 568042"/>
              <a:gd name="connsiteX192" fmla="*/ 690322 w 1570173"/>
              <a:gd name="connsiteY192" fmla="*/ 196501 h 568042"/>
              <a:gd name="connsiteX193" fmla="*/ 694717 w 1570173"/>
              <a:gd name="connsiteY193" fmla="*/ 202341 h 568042"/>
              <a:gd name="connsiteX194" fmla="*/ 699562 w 1570173"/>
              <a:gd name="connsiteY194" fmla="*/ 213904 h 568042"/>
              <a:gd name="connsiteX195" fmla="*/ 701354 w 1570173"/>
              <a:gd name="connsiteY195" fmla="*/ 222570 h 568042"/>
              <a:gd name="connsiteX196" fmla="*/ 687904 w 1570173"/>
              <a:gd name="connsiteY196" fmla="*/ 248946 h 568042"/>
              <a:gd name="connsiteX197" fmla="*/ 669609 w 1570173"/>
              <a:gd name="connsiteY197" fmla="*/ 274807 h 568042"/>
              <a:gd name="connsiteX198" fmla="*/ 664764 w 1570173"/>
              <a:gd name="connsiteY198" fmla="*/ 293044 h 568042"/>
              <a:gd name="connsiteX199" fmla="*/ 677296 w 1570173"/>
              <a:gd name="connsiteY199" fmla="*/ 307458 h 568042"/>
              <a:gd name="connsiteX200" fmla="*/ 741978 w 1570173"/>
              <a:gd name="connsiteY200" fmla="*/ 272215 h 568042"/>
              <a:gd name="connsiteX201" fmla="*/ 741978 w 1570173"/>
              <a:gd name="connsiteY201" fmla="*/ 273528 h 568042"/>
              <a:gd name="connsiteX202" fmla="*/ 742289 w 1570173"/>
              <a:gd name="connsiteY202" fmla="*/ 271025 h 568042"/>
              <a:gd name="connsiteX203" fmla="*/ 759368 w 1570173"/>
              <a:gd name="connsiteY203" fmla="*/ 226163 h 568042"/>
              <a:gd name="connsiteX204" fmla="*/ 787750 w 1570173"/>
              <a:gd name="connsiteY204" fmla="*/ 179576 h 568042"/>
              <a:gd name="connsiteX205" fmla="*/ 826189 w 1570173"/>
              <a:gd name="connsiteY205" fmla="*/ 127871 h 568042"/>
              <a:gd name="connsiteX206" fmla="*/ 876924 w 1570173"/>
              <a:gd name="connsiteY206" fmla="*/ 67029 h 568042"/>
              <a:gd name="connsiteX207" fmla="*/ 915299 w 1570173"/>
              <a:gd name="connsiteY207" fmla="*/ 30321 h 568042"/>
              <a:gd name="connsiteX208" fmla="*/ 944324 w 1570173"/>
              <a:gd name="connsiteY208" fmla="*/ 17561 h 568042"/>
              <a:gd name="connsiteX209" fmla="*/ 190516 w 1570173"/>
              <a:gd name="connsiteY209" fmla="*/ 0 h 568042"/>
              <a:gd name="connsiteX210" fmla="*/ 208925 w 1570173"/>
              <a:gd name="connsiteY210" fmla="*/ 11657 h 568042"/>
              <a:gd name="connsiteX211" fmla="*/ 221674 w 1570173"/>
              <a:gd name="connsiteY211" fmla="*/ 37421 h 568042"/>
              <a:gd name="connsiteX212" fmla="*/ 226656 w 1570173"/>
              <a:gd name="connsiteY212" fmla="*/ 56068 h 568042"/>
              <a:gd name="connsiteX213" fmla="*/ 219408 w 1570173"/>
              <a:gd name="connsiteY213" fmla="*/ 89976 h 568042"/>
              <a:gd name="connsiteX214" fmla="*/ 200165 w 1570173"/>
              <a:gd name="connsiteY214" fmla="*/ 134242 h 568042"/>
              <a:gd name="connsiteX215" fmla="*/ 189570 w 1570173"/>
              <a:gd name="connsiteY215" fmla="*/ 154965 h 568042"/>
              <a:gd name="connsiteX216" fmla="*/ 215455 w 1570173"/>
              <a:gd name="connsiteY216" fmla="*/ 126336 h 568042"/>
              <a:gd name="connsiteX217" fmla="*/ 248299 w 1570173"/>
              <a:gd name="connsiteY217" fmla="*/ 95792 h 568042"/>
              <a:gd name="connsiteX218" fmla="*/ 278267 w 1570173"/>
              <a:gd name="connsiteY218" fmla="*/ 58516 h 568042"/>
              <a:gd name="connsiteX219" fmla="*/ 320216 w 1570173"/>
              <a:gd name="connsiteY219" fmla="*/ 27571 h 568042"/>
              <a:gd name="connsiteX220" fmla="*/ 348272 w 1570173"/>
              <a:gd name="connsiteY220" fmla="*/ 15353 h 568042"/>
              <a:gd name="connsiteX221" fmla="*/ 369484 w 1570173"/>
              <a:gd name="connsiteY221" fmla="*/ 27622 h 568042"/>
              <a:gd name="connsiteX222" fmla="*/ 378250 w 1570173"/>
              <a:gd name="connsiteY222" fmla="*/ 53392 h 568042"/>
              <a:gd name="connsiteX223" fmla="*/ 367810 w 1570173"/>
              <a:gd name="connsiteY223" fmla="*/ 84856 h 568042"/>
              <a:gd name="connsiteX224" fmla="*/ 336935 w 1570173"/>
              <a:gd name="connsiteY224" fmla="*/ 143180 h 568042"/>
              <a:gd name="connsiteX225" fmla="*/ 286188 w 1570173"/>
              <a:gd name="connsiteY225" fmla="*/ 223024 h 568042"/>
              <a:gd name="connsiteX226" fmla="*/ 341532 w 1570173"/>
              <a:gd name="connsiteY226" fmla="*/ 157695 h 568042"/>
              <a:gd name="connsiteX227" fmla="*/ 389037 w 1570173"/>
              <a:gd name="connsiteY227" fmla="*/ 107996 h 568042"/>
              <a:gd name="connsiteX228" fmla="*/ 414891 w 1570173"/>
              <a:gd name="connsiteY228" fmla="*/ 87495 h 568042"/>
              <a:gd name="connsiteX229" fmla="*/ 446012 w 1570173"/>
              <a:gd name="connsiteY229" fmla="*/ 58951 h 568042"/>
              <a:gd name="connsiteX230" fmla="*/ 469964 w 1570173"/>
              <a:gd name="connsiteY230" fmla="*/ 38000 h 568042"/>
              <a:gd name="connsiteX231" fmla="*/ 486444 w 1570173"/>
              <a:gd name="connsiteY231" fmla="*/ 25738 h 568042"/>
              <a:gd name="connsiteX232" fmla="*/ 501362 w 1570173"/>
              <a:gd name="connsiteY232" fmla="*/ 21013 h 568042"/>
              <a:gd name="connsiteX233" fmla="*/ 523432 w 1570173"/>
              <a:gd name="connsiteY233" fmla="*/ 39153 h 568042"/>
              <a:gd name="connsiteX234" fmla="*/ 535375 w 1570173"/>
              <a:gd name="connsiteY234" fmla="*/ 63369 h 568042"/>
              <a:gd name="connsiteX235" fmla="*/ 528464 w 1570173"/>
              <a:gd name="connsiteY235" fmla="*/ 79400 h 568042"/>
              <a:gd name="connsiteX236" fmla="*/ 501199 w 1570173"/>
              <a:gd name="connsiteY236" fmla="*/ 109666 h 568042"/>
              <a:gd name="connsiteX237" fmla="*/ 438398 w 1570173"/>
              <a:gd name="connsiteY237" fmla="*/ 188081 h 568042"/>
              <a:gd name="connsiteX238" fmla="*/ 398144 w 1570173"/>
              <a:gd name="connsiteY238" fmla="*/ 259820 h 568042"/>
              <a:gd name="connsiteX239" fmla="*/ 384711 w 1570173"/>
              <a:gd name="connsiteY239" fmla="*/ 309988 h 568042"/>
              <a:gd name="connsiteX240" fmla="*/ 387625 w 1570173"/>
              <a:gd name="connsiteY240" fmla="*/ 323556 h 568042"/>
              <a:gd name="connsiteX241" fmla="*/ 397244 w 1570173"/>
              <a:gd name="connsiteY241" fmla="*/ 327087 h 568042"/>
              <a:gd name="connsiteX242" fmla="*/ 411309 w 1570173"/>
              <a:gd name="connsiteY242" fmla="*/ 324248 h 568042"/>
              <a:gd name="connsiteX243" fmla="*/ 426701 w 1570173"/>
              <a:gd name="connsiteY243" fmla="*/ 315577 h 568042"/>
              <a:gd name="connsiteX244" fmla="*/ 443918 w 1570173"/>
              <a:gd name="connsiteY244" fmla="*/ 304196 h 568042"/>
              <a:gd name="connsiteX245" fmla="*/ 466397 w 1570173"/>
              <a:gd name="connsiteY245" fmla="*/ 289627 h 568042"/>
              <a:gd name="connsiteX246" fmla="*/ 483108 w 1570173"/>
              <a:gd name="connsiteY246" fmla="*/ 277707 h 568042"/>
              <a:gd name="connsiteX247" fmla="*/ 500668 w 1570173"/>
              <a:gd name="connsiteY247" fmla="*/ 270620 h 568042"/>
              <a:gd name="connsiteX248" fmla="*/ 500668 w 1570173"/>
              <a:gd name="connsiteY248" fmla="*/ 296924 h 568042"/>
              <a:gd name="connsiteX249" fmla="*/ 454892 w 1570173"/>
              <a:gd name="connsiteY249" fmla="*/ 337621 h 568042"/>
              <a:gd name="connsiteX250" fmla="*/ 418936 w 1570173"/>
              <a:gd name="connsiteY250" fmla="*/ 364165 h 568042"/>
              <a:gd name="connsiteX251" fmla="*/ 388441 w 1570173"/>
              <a:gd name="connsiteY251" fmla="*/ 381300 h 568042"/>
              <a:gd name="connsiteX252" fmla="*/ 366292 w 1570173"/>
              <a:gd name="connsiteY252" fmla="*/ 386632 h 568042"/>
              <a:gd name="connsiteX253" fmla="*/ 329670 w 1570173"/>
              <a:gd name="connsiteY253" fmla="*/ 370153 h 568042"/>
              <a:gd name="connsiteX254" fmla="*/ 315562 w 1570173"/>
              <a:gd name="connsiteY254" fmla="*/ 328197 h 568042"/>
              <a:gd name="connsiteX255" fmla="*/ 326710 w 1570173"/>
              <a:gd name="connsiteY255" fmla="*/ 273143 h 568042"/>
              <a:gd name="connsiteX256" fmla="*/ 358577 w 1570173"/>
              <a:gd name="connsiteY256" fmla="*/ 217360 h 568042"/>
              <a:gd name="connsiteX257" fmla="*/ 409399 w 1570173"/>
              <a:gd name="connsiteY257" fmla="*/ 153922 h 568042"/>
              <a:gd name="connsiteX258" fmla="*/ 425384 w 1570173"/>
              <a:gd name="connsiteY258" fmla="*/ 135389 h 568042"/>
              <a:gd name="connsiteX259" fmla="*/ 429232 w 1570173"/>
              <a:gd name="connsiteY259" fmla="*/ 130664 h 568042"/>
              <a:gd name="connsiteX260" fmla="*/ 429025 w 1570173"/>
              <a:gd name="connsiteY260" fmla="*/ 130762 h 568042"/>
              <a:gd name="connsiteX261" fmla="*/ 403480 w 1570173"/>
              <a:gd name="connsiteY261" fmla="*/ 151238 h 568042"/>
              <a:gd name="connsiteX262" fmla="*/ 337062 w 1570173"/>
              <a:gd name="connsiteY262" fmla="*/ 216498 h 568042"/>
              <a:gd name="connsiteX263" fmla="*/ 248355 w 1570173"/>
              <a:gd name="connsiteY263" fmla="*/ 320244 h 568042"/>
              <a:gd name="connsiteX264" fmla="*/ 230933 w 1570173"/>
              <a:gd name="connsiteY264" fmla="*/ 342588 h 568042"/>
              <a:gd name="connsiteX265" fmla="*/ 209514 w 1570173"/>
              <a:gd name="connsiteY265" fmla="*/ 368052 h 568042"/>
              <a:gd name="connsiteX266" fmla="*/ 195966 w 1570173"/>
              <a:gd name="connsiteY266" fmla="*/ 374558 h 568042"/>
              <a:gd name="connsiteX267" fmla="*/ 178232 w 1570173"/>
              <a:gd name="connsiteY267" fmla="*/ 357217 h 568042"/>
              <a:gd name="connsiteX268" fmla="*/ 171943 w 1570173"/>
              <a:gd name="connsiteY268" fmla="*/ 321491 h 568042"/>
              <a:gd name="connsiteX269" fmla="*/ 179199 w 1570173"/>
              <a:gd name="connsiteY269" fmla="*/ 296755 h 568042"/>
              <a:gd name="connsiteX270" fmla="*/ 209293 w 1570173"/>
              <a:gd name="connsiteY270" fmla="*/ 252840 h 568042"/>
              <a:gd name="connsiteX271" fmla="*/ 247234 w 1570173"/>
              <a:gd name="connsiteY271" fmla="*/ 200157 h 568042"/>
              <a:gd name="connsiteX272" fmla="*/ 279753 w 1570173"/>
              <a:gd name="connsiteY272" fmla="*/ 156019 h 568042"/>
              <a:gd name="connsiteX273" fmla="*/ 298727 w 1570173"/>
              <a:gd name="connsiteY273" fmla="*/ 114875 h 568042"/>
              <a:gd name="connsiteX274" fmla="*/ 304530 w 1570173"/>
              <a:gd name="connsiteY274" fmla="*/ 94342 h 568042"/>
              <a:gd name="connsiteX275" fmla="*/ 305178 w 1570173"/>
              <a:gd name="connsiteY275" fmla="*/ 91496 h 568042"/>
              <a:gd name="connsiteX276" fmla="*/ 270073 w 1570173"/>
              <a:gd name="connsiteY276" fmla="*/ 117911 h 568042"/>
              <a:gd name="connsiteX277" fmla="*/ 201293 w 1570173"/>
              <a:gd name="connsiteY277" fmla="*/ 197961 h 568042"/>
              <a:gd name="connsiteX278" fmla="*/ 115823 w 1570173"/>
              <a:gd name="connsiteY278" fmla="*/ 320492 h 568042"/>
              <a:gd name="connsiteX279" fmla="*/ 93011 w 1570173"/>
              <a:gd name="connsiteY279" fmla="*/ 355736 h 568042"/>
              <a:gd name="connsiteX280" fmla="*/ 75473 w 1570173"/>
              <a:gd name="connsiteY280" fmla="*/ 365164 h 568042"/>
              <a:gd name="connsiteX281" fmla="*/ 53221 w 1570173"/>
              <a:gd name="connsiteY281" fmla="*/ 343060 h 568042"/>
              <a:gd name="connsiteX282" fmla="*/ 44157 w 1570173"/>
              <a:gd name="connsiteY282" fmla="*/ 307291 h 568042"/>
              <a:gd name="connsiteX283" fmla="*/ 48415 w 1570173"/>
              <a:gd name="connsiteY283" fmla="*/ 295166 h 568042"/>
              <a:gd name="connsiteX284" fmla="*/ 107075 w 1570173"/>
              <a:gd name="connsiteY284" fmla="*/ 214402 h 568042"/>
              <a:gd name="connsiteX285" fmla="*/ 147126 w 1570173"/>
              <a:gd name="connsiteY285" fmla="*/ 152544 h 568042"/>
              <a:gd name="connsiteX286" fmla="*/ 172363 w 1570173"/>
              <a:gd name="connsiteY286" fmla="*/ 104701 h 568042"/>
              <a:gd name="connsiteX287" fmla="*/ 180282 w 1570173"/>
              <a:gd name="connsiteY287" fmla="*/ 76048 h 568042"/>
              <a:gd name="connsiteX288" fmla="*/ 175274 w 1570173"/>
              <a:gd name="connsiteY288" fmla="*/ 69972 h 568042"/>
              <a:gd name="connsiteX289" fmla="*/ 148038 w 1570173"/>
              <a:gd name="connsiteY289" fmla="*/ 80721 h 568042"/>
              <a:gd name="connsiteX290" fmla="*/ 96531 w 1570173"/>
              <a:gd name="connsiteY290" fmla="*/ 110374 h 568042"/>
              <a:gd name="connsiteX291" fmla="*/ 45242 w 1570173"/>
              <a:gd name="connsiteY291" fmla="*/ 139825 h 568042"/>
              <a:gd name="connsiteX292" fmla="*/ 14367 w 1570173"/>
              <a:gd name="connsiteY292" fmla="*/ 150372 h 568042"/>
              <a:gd name="connsiteX293" fmla="*/ 0 w 1570173"/>
              <a:gd name="connsiteY293" fmla="*/ 134932 h 568042"/>
              <a:gd name="connsiteX294" fmla="*/ 3884 w 1570173"/>
              <a:gd name="connsiteY294" fmla="*/ 107880 h 568042"/>
              <a:gd name="connsiteX295" fmla="*/ 12121 w 1570173"/>
              <a:gd name="connsiteY295" fmla="*/ 77968 h 568042"/>
              <a:gd name="connsiteX296" fmla="*/ 42944 w 1570173"/>
              <a:gd name="connsiteY296" fmla="*/ 47304 h 568042"/>
              <a:gd name="connsiteX297" fmla="*/ 71709 w 1570173"/>
              <a:gd name="connsiteY297" fmla="*/ 28555 h 568042"/>
              <a:gd name="connsiteX298" fmla="*/ 79624 w 1570173"/>
              <a:gd name="connsiteY298" fmla="*/ 35929 h 568042"/>
              <a:gd name="connsiteX299" fmla="*/ 75859 w 1570173"/>
              <a:gd name="connsiteY299" fmla="*/ 43004 h 568042"/>
              <a:gd name="connsiteX300" fmla="*/ 60017 w 1570173"/>
              <a:gd name="connsiteY300" fmla="*/ 56951 h 568042"/>
              <a:gd name="connsiteX301" fmla="*/ 59805 w 1570173"/>
              <a:gd name="connsiteY301" fmla="*/ 57142 h 568042"/>
              <a:gd name="connsiteX302" fmla="*/ 94947 w 1570173"/>
              <a:gd name="connsiteY302" fmla="*/ 34885 h 568042"/>
              <a:gd name="connsiteX303" fmla="*/ 134883 w 1570173"/>
              <a:gd name="connsiteY303" fmla="*/ 15786 h 568042"/>
              <a:gd name="connsiteX304" fmla="*/ 190516 w 1570173"/>
              <a:gd name="connsiteY304" fmla="*/ 0 h 568042"/>
              <a:gd name="connsiteX0" fmla="*/ 1487599 w 1570173"/>
              <a:gd name="connsiteY0" fmla="*/ 230772 h 569401"/>
              <a:gd name="connsiteX1" fmla="*/ 1453134 w 1570173"/>
              <a:gd name="connsiteY1" fmla="*/ 252091 h 569401"/>
              <a:gd name="connsiteX2" fmla="*/ 1405386 w 1570173"/>
              <a:gd name="connsiteY2" fmla="*/ 301876 h 569401"/>
              <a:gd name="connsiteX3" fmla="*/ 1427145 w 1570173"/>
              <a:gd name="connsiteY3" fmla="*/ 300515 h 569401"/>
              <a:gd name="connsiteX4" fmla="*/ 1443738 w 1570173"/>
              <a:gd name="connsiteY4" fmla="*/ 307527 h 569401"/>
              <a:gd name="connsiteX5" fmla="*/ 1479601 w 1570173"/>
              <a:gd name="connsiteY5" fmla="*/ 262793 h 569401"/>
              <a:gd name="connsiteX6" fmla="*/ 1492067 w 1570173"/>
              <a:gd name="connsiteY6" fmla="*/ 235239 h 569401"/>
              <a:gd name="connsiteX7" fmla="*/ 1487599 w 1570173"/>
              <a:gd name="connsiteY7" fmla="*/ 230772 h 569401"/>
              <a:gd name="connsiteX8" fmla="*/ 901088 w 1570173"/>
              <a:gd name="connsiteY8" fmla="*/ 217005 h 569401"/>
              <a:gd name="connsiteX9" fmla="*/ 898198 w 1570173"/>
              <a:gd name="connsiteY9" fmla="*/ 217680 h 569401"/>
              <a:gd name="connsiteX10" fmla="*/ 871288 w 1570173"/>
              <a:gd name="connsiteY10" fmla="*/ 235336 h 569401"/>
              <a:gd name="connsiteX11" fmla="*/ 825362 w 1570173"/>
              <a:gd name="connsiteY11" fmla="*/ 275546 h 569401"/>
              <a:gd name="connsiteX12" fmla="*/ 844913 w 1570173"/>
              <a:gd name="connsiteY12" fmla="*/ 285515 h 569401"/>
              <a:gd name="connsiteX13" fmla="*/ 866552 w 1570173"/>
              <a:gd name="connsiteY13" fmla="*/ 266152 h 569401"/>
              <a:gd name="connsiteX14" fmla="*/ 891375 w 1570173"/>
              <a:gd name="connsiteY14" fmla="*/ 238148 h 569401"/>
              <a:gd name="connsiteX15" fmla="*/ 898981 w 1570173"/>
              <a:gd name="connsiteY15" fmla="*/ 225270 h 569401"/>
              <a:gd name="connsiteX16" fmla="*/ 901088 w 1570173"/>
              <a:gd name="connsiteY16" fmla="*/ 217005 h 569401"/>
              <a:gd name="connsiteX17" fmla="*/ 665081 w 1570173"/>
              <a:gd name="connsiteY17" fmla="*/ 204978 h 569401"/>
              <a:gd name="connsiteX18" fmla="*/ 575395 w 1570173"/>
              <a:gd name="connsiteY18" fmla="*/ 257517 h 569401"/>
              <a:gd name="connsiteX19" fmla="*/ 547046 w 1570173"/>
              <a:gd name="connsiteY19" fmla="*/ 299775 h 569401"/>
              <a:gd name="connsiteX20" fmla="*/ 548859 w 1570173"/>
              <a:gd name="connsiteY20" fmla="*/ 310533 h 569401"/>
              <a:gd name="connsiteX21" fmla="*/ 552302 w 1570173"/>
              <a:gd name="connsiteY21" fmla="*/ 313915 h 569401"/>
              <a:gd name="connsiteX22" fmla="*/ 559951 w 1570173"/>
              <a:gd name="connsiteY22" fmla="*/ 310923 h 569401"/>
              <a:gd name="connsiteX23" fmla="*/ 610357 w 1570173"/>
              <a:gd name="connsiteY23" fmla="*/ 268420 h 569401"/>
              <a:gd name="connsiteX24" fmla="*/ 665081 w 1570173"/>
              <a:gd name="connsiteY24" fmla="*/ 204978 h 569401"/>
              <a:gd name="connsiteX25" fmla="*/ 1073045 w 1570173"/>
              <a:gd name="connsiteY25" fmla="*/ 199764 h 569401"/>
              <a:gd name="connsiteX26" fmla="*/ 1059818 w 1570173"/>
              <a:gd name="connsiteY26" fmla="*/ 205432 h 569401"/>
              <a:gd name="connsiteX27" fmla="*/ 1039264 w 1570173"/>
              <a:gd name="connsiteY27" fmla="*/ 220542 h 569401"/>
              <a:gd name="connsiteX28" fmla="*/ 1020296 w 1570173"/>
              <a:gd name="connsiteY28" fmla="*/ 242700 h 569401"/>
              <a:gd name="connsiteX29" fmla="*/ 1009487 w 1570173"/>
              <a:gd name="connsiteY29" fmla="*/ 263798 h 569401"/>
              <a:gd name="connsiteX30" fmla="*/ 1041626 w 1570173"/>
              <a:gd name="connsiteY30" fmla="*/ 241660 h 569401"/>
              <a:gd name="connsiteX31" fmla="*/ 1065688 w 1570173"/>
              <a:gd name="connsiteY31" fmla="*/ 216501 h 569401"/>
              <a:gd name="connsiteX32" fmla="*/ 1073199 w 1570173"/>
              <a:gd name="connsiteY32" fmla="*/ 200459 h 569401"/>
              <a:gd name="connsiteX33" fmla="*/ 1073045 w 1570173"/>
              <a:gd name="connsiteY33" fmla="*/ 199764 h 569401"/>
              <a:gd name="connsiteX34" fmla="*/ 944324 w 1570173"/>
              <a:gd name="connsiteY34" fmla="*/ 17561 h 569401"/>
              <a:gd name="connsiteX35" fmla="*/ 963000 w 1570173"/>
              <a:gd name="connsiteY35" fmla="*/ 34617 h 569401"/>
              <a:gd name="connsiteX36" fmla="*/ 914933 w 1570173"/>
              <a:gd name="connsiteY36" fmla="*/ 108721 h 569401"/>
              <a:gd name="connsiteX37" fmla="*/ 776664 w 1570173"/>
              <a:gd name="connsiteY37" fmla="*/ 276751 h 569401"/>
              <a:gd name="connsiteX38" fmla="*/ 776664 w 1570173"/>
              <a:gd name="connsiteY38" fmla="*/ 292512 h 569401"/>
              <a:gd name="connsiteX39" fmla="*/ 866303 w 1570173"/>
              <a:gd name="connsiteY39" fmla="*/ 196062 h 569401"/>
              <a:gd name="connsiteX40" fmla="*/ 926848 w 1570173"/>
              <a:gd name="connsiteY40" fmla="*/ 163543 h 569401"/>
              <a:gd name="connsiteX41" fmla="*/ 944489 w 1570173"/>
              <a:gd name="connsiteY41" fmla="*/ 175580 h 569401"/>
              <a:gd name="connsiteX42" fmla="*/ 950086 w 1570173"/>
              <a:gd name="connsiteY42" fmla="*/ 201612 h 569401"/>
              <a:gd name="connsiteX43" fmla="*/ 926517 w 1570173"/>
              <a:gd name="connsiteY43" fmla="*/ 253706 h 569401"/>
              <a:gd name="connsiteX44" fmla="*/ 858153 w 1570173"/>
              <a:gd name="connsiteY44" fmla="*/ 303707 h 569401"/>
              <a:gd name="connsiteX45" fmla="*/ 869978 w 1570173"/>
              <a:gd name="connsiteY45" fmla="*/ 315251 h 569401"/>
              <a:gd name="connsiteX46" fmla="*/ 882232 w 1570173"/>
              <a:gd name="connsiteY46" fmla="*/ 319708 h 569401"/>
              <a:gd name="connsiteX47" fmla="*/ 897963 w 1570173"/>
              <a:gd name="connsiteY47" fmla="*/ 314503 h 569401"/>
              <a:gd name="connsiteX48" fmla="*/ 916159 w 1570173"/>
              <a:gd name="connsiteY48" fmla="*/ 301364 h 569401"/>
              <a:gd name="connsiteX49" fmla="*/ 930966 w 1570173"/>
              <a:gd name="connsiteY49" fmla="*/ 290004 h 569401"/>
              <a:gd name="connsiteX50" fmla="*/ 953363 w 1570173"/>
              <a:gd name="connsiteY50" fmla="*/ 274226 h 569401"/>
              <a:gd name="connsiteX51" fmla="*/ 953708 w 1570173"/>
              <a:gd name="connsiteY51" fmla="*/ 271390 h 569401"/>
              <a:gd name="connsiteX52" fmla="*/ 964028 w 1570173"/>
              <a:gd name="connsiteY52" fmla="*/ 245949 h 569401"/>
              <a:gd name="connsiteX53" fmla="*/ 1008351 w 1570173"/>
              <a:gd name="connsiteY53" fmla="*/ 195764 h 569401"/>
              <a:gd name="connsiteX54" fmla="*/ 1050523 w 1570173"/>
              <a:gd name="connsiteY54" fmla="*/ 168455 h 569401"/>
              <a:gd name="connsiteX55" fmla="*/ 1088579 w 1570173"/>
              <a:gd name="connsiteY55" fmla="*/ 159153 h 569401"/>
              <a:gd name="connsiteX56" fmla="*/ 1112482 w 1570173"/>
              <a:gd name="connsiteY56" fmla="*/ 166418 h 569401"/>
              <a:gd name="connsiteX57" fmla="*/ 1121769 w 1570173"/>
              <a:gd name="connsiteY57" fmla="*/ 187772 h 569401"/>
              <a:gd name="connsiteX58" fmla="*/ 1108336 w 1570173"/>
              <a:gd name="connsiteY58" fmla="*/ 224392 h 569401"/>
              <a:gd name="connsiteX59" fmla="*/ 1068114 w 1570173"/>
              <a:gd name="connsiteY59" fmla="*/ 259374 h 569401"/>
              <a:gd name="connsiteX60" fmla="*/ 1006794 w 1570173"/>
              <a:gd name="connsiteY60" fmla="*/ 290445 h 569401"/>
              <a:gd name="connsiteX61" fmla="*/ 1006794 w 1570173"/>
              <a:gd name="connsiteY61" fmla="*/ 293481 h 569401"/>
              <a:gd name="connsiteX62" fmla="*/ 1013037 w 1570173"/>
              <a:gd name="connsiteY62" fmla="*/ 314490 h 569401"/>
              <a:gd name="connsiteX63" fmla="*/ 1029239 w 1570173"/>
              <a:gd name="connsiteY63" fmla="*/ 321599 h 569401"/>
              <a:gd name="connsiteX64" fmla="*/ 1054602 w 1570173"/>
              <a:gd name="connsiteY64" fmla="*/ 315780 h 569401"/>
              <a:gd name="connsiteX65" fmla="*/ 1081423 w 1570173"/>
              <a:gd name="connsiteY65" fmla="*/ 300039 h 569401"/>
              <a:gd name="connsiteX66" fmla="*/ 1098963 w 1570173"/>
              <a:gd name="connsiteY66" fmla="*/ 287956 h 569401"/>
              <a:gd name="connsiteX67" fmla="*/ 1112980 w 1570173"/>
              <a:gd name="connsiteY67" fmla="*/ 278940 h 569401"/>
              <a:gd name="connsiteX68" fmla="*/ 1113794 w 1570173"/>
              <a:gd name="connsiteY68" fmla="*/ 271079 h 569401"/>
              <a:gd name="connsiteX69" fmla="*/ 1121784 w 1570173"/>
              <a:gd name="connsiteY69" fmla="*/ 251223 h 569401"/>
              <a:gd name="connsiteX70" fmla="*/ 1137607 w 1570173"/>
              <a:gd name="connsiteY70" fmla="*/ 227532 h 569401"/>
              <a:gd name="connsiteX71" fmla="*/ 1163072 w 1570173"/>
              <a:gd name="connsiteY71" fmla="*/ 198126 h 569401"/>
              <a:gd name="connsiteX72" fmla="*/ 1174286 w 1570173"/>
              <a:gd name="connsiteY72" fmla="*/ 183752 h 569401"/>
              <a:gd name="connsiteX73" fmla="*/ 1186590 w 1570173"/>
              <a:gd name="connsiteY73" fmla="*/ 174024 h 569401"/>
              <a:gd name="connsiteX74" fmla="*/ 1205836 w 1570173"/>
              <a:gd name="connsiteY74" fmla="*/ 171226 h 569401"/>
              <a:gd name="connsiteX75" fmla="*/ 1225450 w 1570173"/>
              <a:gd name="connsiteY75" fmla="*/ 174251 h 569401"/>
              <a:gd name="connsiteX76" fmla="*/ 1235733 w 1570173"/>
              <a:gd name="connsiteY76" fmla="*/ 183712 h 569401"/>
              <a:gd name="connsiteX77" fmla="*/ 1227197 w 1570173"/>
              <a:gd name="connsiteY77" fmla="*/ 203685 h 569401"/>
              <a:gd name="connsiteX78" fmla="*/ 1200974 w 1570173"/>
              <a:gd name="connsiteY78" fmla="*/ 235636 h 569401"/>
              <a:gd name="connsiteX79" fmla="*/ 1160886 w 1570173"/>
              <a:gd name="connsiteY79" fmla="*/ 270929 h 569401"/>
              <a:gd name="connsiteX80" fmla="*/ 1156645 w 1570173"/>
              <a:gd name="connsiteY80" fmla="*/ 291916 h 569401"/>
              <a:gd name="connsiteX81" fmla="*/ 1159728 w 1570173"/>
              <a:gd name="connsiteY81" fmla="*/ 298000 h 569401"/>
              <a:gd name="connsiteX82" fmla="*/ 1167546 w 1570173"/>
              <a:gd name="connsiteY82" fmla="*/ 293344 h 569401"/>
              <a:gd name="connsiteX83" fmla="*/ 1191004 w 1570173"/>
              <a:gd name="connsiteY83" fmla="*/ 273857 h 569401"/>
              <a:gd name="connsiteX84" fmla="*/ 1224213 w 1570173"/>
              <a:gd name="connsiteY84" fmla="*/ 244822 h 569401"/>
              <a:gd name="connsiteX85" fmla="*/ 1248199 w 1570173"/>
              <a:gd name="connsiteY85" fmla="*/ 217945 h 569401"/>
              <a:gd name="connsiteX86" fmla="*/ 1280478 w 1570173"/>
              <a:gd name="connsiteY86" fmla="*/ 188900 h 569401"/>
              <a:gd name="connsiteX87" fmla="*/ 1298781 w 1570173"/>
              <a:gd name="connsiteY87" fmla="*/ 162570 h 569401"/>
              <a:gd name="connsiteX88" fmla="*/ 1315880 w 1570173"/>
              <a:gd name="connsiteY88" fmla="*/ 155311 h 569401"/>
              <a:gd name="connsiteX89" fmla="*/ 1329178 w 1570173"/>
              <a:gd name="connsiteY89" fmla="*/ 161470 h 569401"/>
              <a:gd name="connsiteX90" fmla="*/ 1332674 w 1570173"/>
              <a:gd name="connsiteY90" fmla="*/ 181221 h 569401"/>
              <a:gd name="connsiteX91" fmla="*/ 1331386 w 1570173"/>
              <a:gd name="connsiteY91" fmla="*/ 191800 h 569401"/>
              <a:gd name="connsiteX92" fmla="*/ 1326498 w 1570173"/>
              <a:gd name="connsiteY92" fmla="*/ 201880 h 569401"/>
              <a:gd name="connsiteX93" fmla="*/ 1312583 w 1570173"/>
              <a:gd name="connsiteY93" fmla="*/ 222685 h 569401"/>
              <a:gd name="connsiteX94" fmla="*/ 1288277 w 1570173"/>
              <a:gd name="connsiteY94" fmla="*/ 257753 h 569401"/>
              <a:gd name="connsiteX95" fmla="*/ 1275800 w 1570173"/>
              <a:gd name="connsiteY95" fmla="*/ 279943 h 569401"/>
              <a:gd name="connsiteX96" fmla="*/ 1270522 w 1570173"/>
              <a:gd name="connsiteY96" fmla="*/ 297305 h 569401"/>
              <a:gd name="connsiteX97" fmla="*/ 1275792 w 1570173"/>
              <a:gd name="connsiteY97" fmla="*/ 305791 h 569401"/>
              <a:gd name="connsiteX98" fmla="*/ 1294629 w 1570173"/>
              <a:gd name="connsiteY98" fmla="*/ 298808 h 569401"/>
              <a:gd name="connsiteX99" fmla="*/ 1311570 w 1570173"/>
              <a:gd name="connsiteY99" fmla="*/ 288389 h 569401"/>
              <a:gd name="connsiteX100" fmla="*/ 1333453 w 1570173"/>
              <a:gd name="connsiteY100" fmla="*/ 275049 h 569401"/>
              <a:gd name="connsiteX101" fmla="*/ 1366138 w 1570173"/>
              <a:gd name="connsiteY101" fmla="*/ 238082 h 569401"/>
              <a:gd name="connsiteX102" fmla="*/ 1396262 w 1570173"/>
              <a:gd name="connsiteY102" fmla="*/ 200560 h 569401"/>
              <a:gd name="connsiteX103" fmla="*/ 1439523 w 1570173"/>
              <a:gd name="connsiteY103" fmla="*/ 143090 h 569401"/>
              <a:gd name="connsiteX104" fmla="*/ 1468876 w 1570173"/>
              <a:gd name="connsiteY104" fmla="*/ 111949 h 569401"/>
              <a:gd name="connsiteX105" fmla="*/ 1502164 w 1570173"/>
              <a:gd name="connsiteY105" fmla="*/ 102352 h 569401"/>
              <a:gd name="connsiteX106" fmla="*/ 1517076 w 1570173"/>
              <a:gd name="connsiteY106" fmla="*/ 114841 h 569401"/>
              <a:gd name="connsiteX107" fmla="*/ 1509043 w 1570173"/>
              <a:gd name="connsiteY107" fmla="*/ 134094 h 569401"/>
              <a:gd name="connsiteX108" fmla="*/ 1490708 w 1570173"/>
              <a:gd name="connsiteY108" fmla="*/ 153000 h 569401"/>
              <a:gd name="connsiteX109" fmla="*/ 1459720 w 1570173"/>
              <a:gd name="connsiteY109" fmla="*/ 195003 h 569401"/>
              <a:gd name="connsiteX110" fmla="*/ 1427484 w 1570173"/>
              <a:gd name="connsiteY110" fmla="*/ 244547 h 569401"/>
              <a:gd name="connsiteX111" fmla="*/ 1451831 w 1570173"/>
              <a:gd name="connsiteY111" fmla="*/ 218929 h 569401"/>
              <a:gd name="connsiteX112" fmla="*/ 1482932 w 1570173"/>
              <a:gd name="connsiteY112" fmla="*/ 194598 h 569401"/>
              <a:gd name="connsiteX113" fmla="*/ 1507952 w 1570173"/>
              <a:gd name="connsiteY113" fmla="*/ 180005 h 569401"/>
              <a:gd name="connsiteX114" fmla="*/ 1533437 w 1570173"/>
              <a:gd name="connsiteY114" fmla="*/ 174519 h 569401"/>
              <a:gd name="connsiteX115" fmla="*/ 1547483 w 1570173"/>
              <a:gd name="connsiteY115" fmla="*/ 179043 h 569401"/>
              <a:gd name="connsiteX116" fmla="*/ 1551338 w 1570173"/>
              <a:gd name="connsiteY116" fmla="*/ 193200 h 569401"/>
              <a:gd name="connsiteX117" fmla="*/ 1540885 w 1570173"/>
              <a:gd name="connsiteY117" fmla="*/ 235284 h 569401"/>
              <a:gd name="connsiteX118" fmla="*/ 1511322 w 1570173"/>
              <a:gd name="connsiteY118" fmla="*/ 277332 h 569401"/>
              <a:gd name="connsiteX119" fmla="*/ 1466998 w 1570173"/>
              <a:gd name="connsiteY119" fmla="*/ 317508 h 569401"/>
              <a:gd name="connsiteX120" fmla="*/ 1480632 w 1570173"/>
              <a:gd name="connsiteY120" fmla="*/ 317483 h 569401"/>
              <a:gd name="connsiteX121" fmla="*/ 1570173 w 1570173"/>
              <a:gd name="connsiteY121" fmla="*/ 269848 h 569401"/>
              <a:gd name="connsiteX122" fmla="*/ 1570173 w 1570173"/>
              <a:gd name="connsiteY122" fmla="*/ 297061 h 569401"/>
              <a:gd name="connsiteX123" fmla="*/ 1527814 w 1570173"/>
              <a:gd name="connsiteY123" fmla="*/ 333593 h 569401"/>
              <a:gd name="connsiteX124" fmla="*/ 1490110 w 1570173"/>
              <a:gd name="connsiteY124" fmla="*/ 359972 h 569401"/>
              <a:gd name="connsiteX125" fmla="*/ 1455889 w 1570173"/>
              <a:gd name="connsiteY125" fmla="*/ 370168 h 569401"/>
              <a:gd name="connsiteX126" fmla="*/ 1443333 w 1570173"/>
              <a:gd name="connsiteY126" fmla="*/ 368869 h 569401"/>
              <a:gd name="connsiteX127" fmla="*/ 1431446 w 1570173"/>
              <a:gd name="connsiteY127" fmla="*/ 365722 h 569401"/>
              <a:gd name="connsiteX128" fmla="*/ 1418379 w 1570173"/>
              <a:gd name="connsiteY128" fmla="*/ 360808 h 569401"/>
              <a:gd name="connsiteX129" fmla="*/ 1407525 w 1570173"/>
              <a:gd name="connsiteY129" fmla="*/ 356443 h 569401"/>
              <a:gd name="connsiteX130" fmla="*/ 1398046 w 1570173"/>
              <a:gd name="connsiteY130" fmla="*/ 358596 h 569401"/>
              <a:gd name="connsiteX131" fmla="*/ 1378332 w 1570173"/>
              <a:gd name="connsiteY131" fmla="*/ 351063 h 569401"/>
              <a:gd name="connsiteX132" fmla="*/ 1361722 w 1570173"/>
              <a:gd name="connsiteY132" fmla="*/ 392317 h 569401"/>
              <a:gd name="connsiteX133" fmla="*/ 1333081 w 1570173"/>
              <a:gd name="connsiteY133" fmla="*/ 462604 h 569401"/>
              <a:gd name="connsiteX134" fmla="*/ 1268755 w 1570173"/>
              <a:gd name="connsiteY134" fmla="*/ 567994 h 569401"/>
              <a:gd name="connsiteX135" fmla="*/ 1279503 w 1570173"/>
              <a:gd name="connsiteY135" fmla="*/ 474541 h 569401"/>
              <a:gd name="connsiteX136" fmla="*/ 1300003 w 1570173"/>
              <a:gd name="connsiteY136" fmla="*/ 412190 h 569401"/>
              <a:gd name="connsiteX137" fmla="*/ 1318081 w 1570173"/>
              <a:gd name="connsiteY137" fmla="*/ 374633 h 569401"/>
              <a:gd name="connsiteX138" fmla="*/ 1340981 w 1570173"/>
              <a:gd name="connsiteY138" fmla="*/ 339458 h 569401"/>
              <a:gd name="connsiteX139" fmla="*/ 1358270 w 1570173"/>
              <a:gd name="connsiteY139" fmla="*/ 313499 h 569401"/>
              <a:gd name="connsiteX140" fmla="*/ 1423767 w 1570173"/>
              <a:gd name="connsiteY140" fmla="*/ 197085 h 569401"/>
              <a:gd name="connsiteX141" fmla="*/ 1351476 w 1570173"/>
              <a:gd name="connsiteY141" fmla="*/ 285659 h 569401"/>
              <a:gd name="connsiteX142" fmla="*/ 1339937 w 1570173"/>
              <a:gd name="connsiteY142" fmla="*/ 296291 h 569401"/>
              <a:gd name="connsiteX143" fmla="*/ 1339937 w 1570173"/>
              <a:gd name="connsiteY143" fmla="*/ 296962 h 569401"/>
              <a:gd name="connsiteX144" fmla="*/ 1291323 w 1570173"/>
              <a:gd name="connsiteY144" fmla="*/ 341064 h 569401"/>
              <a:gd name="connsiteX145" fmla="*/ 1264211 w 1570173"/>
              <a:gd name="connsiteY145" fmla="*/ 361556 h 569401"/>
              <a:gd name="connsiteX146" fmla="*/ 1240488 w 1570173"/>
              <a:gd name="connsiteY146" fmla="*/ 368881 h 569401"/>
              <a:gd name="connsiteX147" fmla="*/ 1212349 w 1570173"/>
              <a:gd name="connsiteY147" fmla="*/ 336511 h 569401"/>
              <a:gd name="connsiteX148" fmla="*/ 1219346 w 1570173"/>
              <a:gd name="connsiteY148" fmla="*/ 307210 h 569401"/>
              <a:gd name="connsiteX149" fmla="*/ 1240934 w 1570173"/>
              <a:gd name="connsiteY149" fmla="*/ 264313 h 569401"/>
              <a:gd name="connsiteX150" fmla="*/ 1190824 w 1570173"/>
              <a:gd name="connsiteY150" fmla="*/ 336485 h 569401"/>
              <a:gd name="connsiteX151" fmla="*/ 1153957 w 1570173"/>
              <a:gd name="connsiteY151" fmla="*/ 359466 h 569401"/>
              <a:gd name="connsiteX152" fmla="*/ 1131593 w 1570173"/>
              <a:gd name="connsiteY152" fmla="*/ 349755 h 569401"/>
              <a:gd name="connsiteX153" fmla="*/ 1116688 w 1570173"/>
              <a:gd name="connsiteY153" fmla="*/ 324613 h 569401"/>
              <a:gd name="connsiteX154" fmla="*/ 1114036 w 1570173"/>
              <a:gd name="connsiteY154" fmla="*/ 307383 h 569401"/>
              <a:gd name="connsiteX155" fmla="*/ 1108703 w 1570173"/>
              <a:gd name="connsiteY155" fmla="*/ 313528 h 569401"/>
              <a:gd name="connsiteX156" fmla="*/ 1064699 w 1570173"/>
              <a:gd name="connsiteY156" fmla="*/ 354265 h 569401"/>
              <a:gd name="connsiteX157" fmla="*/ 1007652 w 1570173"/>
              <a:gd name="connsiteY157" fmla="*/ 374558 h 569401"/>
              <a:gd name="connsiteX158" fmla="*/ 965572 w 1570173"/>
              <a:gd name="connsiteY158" fmla="*/ 354244 h 569401"/>
              <a:gd name="connsiteX159" fmla="*/ 954094 w 1570173"/>
              <a:gd name="connsiteY159" fmla="*/ 330444 h 569401"/>
              <a:gd name="connsiteX160" fmla="*/ 950817 w 1570173"/>
              <a:gd name="connsiteY160" fmla="*/ 304094 h 569401"/>
              <a:gd name="connsiteX161" fmla="*/ 941622 w 1570173"/>
              <a:gd name="connsiteY161" fmla="*/ 314636 h 569401"/>
              <a:gd name="connsiteX162" fmla="*/ 903729 w 1570173"/>
              <a:gd name="connsiteY162" fmla="*/ 353356 h 569401"/>
              <a:gd name="connsiteX163" fmla="*/ 866359 w 1570173"/>
              <a:gd name="connsiteY163" fmla="*/ 372406 h 569401"/>
              <a:gd name="connsiteX164" fmla="*/ 839545 w 1570173"/>
              <a:gd name="connsiteY164" fmla="*/ 363743 h 569401"/>
              <a:gd name="connsiteX165" fmla="*/ 818997 w 1570173"/>
              <a:gd name="connsiteY165" fmla="*/ 340869 h 569401"/>
              <a:gd name="connsiteX166" fmla="*/ 802265 w 1570173"/>
              <a:gd name="connsiteY166" fmla="*/ 304834 h 569401"/>
              <a:gd name="connsiteX167" fmla="*/ 783717 w 1570173"/>
              <a:gd name="connsiteY167" fmla="*/ 333745 h 569401"/>
              <a:gd name="connsiteX168" fmla="*/ 767111 w 1570173"/>
              <a:gd name="connsiteY168" fmla="*/ 354713 h 569401"/>
              <a:gd name="connsiteX169" fmla="*/ 755539 w 1570173"/>
              <a:gd name="connsiteY169" fmla="*/ 360838 h 569401"/>
              <a:gd name="connsiteX170" fmla="*/ 740312 w 1570173"/>
              <a:gd name="connsiteY170" fmla="*/ 349384 h 569401"/>
              <a:gd name="connsiteX171" fmla="*/ 736327 w 1570173"/>
              <a:gd name="connsiteY171" fmla="*/ 319026 h 569401"/>
              <a:gd name="connsiteX172" fmla="*/ 738741 w 1570173"/>
              <a:gd name="connsiteY172" fmla="*/ 299592 h 569401"/>
              <a:gd name="connsiteX173" fmla="*/ 724787 w 1570173"/>
              <a:gd name="connsiteY173" fmla="*/ 314643 h 569401"/>
              <a:gd name="connsiteX174" fmla="*/ 638842 w 1570173"/>
              <a:gd name="connsiteY174" fmla="*/ 375214 h 569401"/>
              <a:gd name="connsiteX175" fmla="*/ 619668 w 1570173"/>
              <a:gd name="connsiteY175" fmla="*/ 366444 h 569401"/>
              <a:gd name="connsiteX176" fmla="*/ 614000 w 1570173"/>
              <a:gd name="connsiteY176" fmla="*/ 342548 h 569401"/>
              <a:gd name="connsiteX177" fmla="*/ 629323 w 1570173"/>
              <a:gd name="connsiteY177" fmla="*/ 286419 h 569401"/>
              <a:gd name="connsiteX178" fmla="*/ 579476 w 1570173"/>
              <a:gd name="connsiteY178" fmla="*/ 347858 h 569401"/>
              <a:gd name="connsiteX179" fmla="*/ 544936 w 1570173"/>
              <a:gd name="connsiteY179" fmla="*/ 366875 h 569401"/>
              <a:gd name="connsiteX180" fmla="*/ 526517 w 1570173"/>
              <a:gd name="connsiteY180" fmla="*/ 355436 h 569401"/>
              <a:gd name="connsiteX181" fmla="*/ 509313 w 1570173"/>
              <a:gd name="connsiteY181" fmla="*/ 326759 h 569401"/>
              <a:gd name="connsiteX182" fmla="*/ 502044 w 1570173"/>
              <a:gd name="connsiteY182" fmla="*/ 290904 h 569401"/>
              <a:gd name="connsiteX183" fmla="*/ 504715 w 1570173"/>
              <a:gd name="connsiteY183" fmla="*/ 268084 h 569401"/>
              <a:gd name="connsiteX184" fmla="*/ 514778 w 1570173"/>
              <a:gd name="connsiteY184" fmla="*/ 249420 h 569401"/>
              <a:gd name="connsiteX185" fmla="*/ 540456 w 1570173"/>
              <a:gd name="connsiteY185" fmla="*/ 223543 h 569401"/>
              <a:gd name="connsiteX186" fmla="*/ 618922 w 1570173"/>
              <a:gd name="connsiteY186" fmla="*/ 168905 h 569401"/>
              <a:gd name="connsiteX187" fmla="*/ 680542 w 1570173"/>
              <a:gd name="connsiteY187" fmla="*/ 150372 h 569401"/>
              <a:gd name="connsiteX188" fmla="*/ 694616 w 1570173"/>
              <a:gd name="connsiteY188" fmla="*/ 156347 h 569401"/>
              <a:gd name="connsiteX189" fmla="*/ 704016 w 1570173"/>
              <a:gd name="connsiteY189" fmla="*/ 169464 h 569401"/>
              <a:gd name="connsiteX190" fmla="*/ 707275 w 1570173"/>
              <a:gd name="connsiteY190" fmla="*/ 180608 h 569401"/>
              <a:gd name="connsiteX191" fmla="*/ 701900 w 1570173"/>
              <a:gd name="connsiteY191" fmla="*/ 191736 h 569401"/>
              <a:gd name="connsiteX192" fmla="*/ 690322 w 1570173"/>
              <a:gd name="connsiteY192" fmla="*/ 196501 h 569401"/>
              <a:gd name="connsiteX193" fmla="*/ 694717 w 1570173"/>
              <a:gd name="connsiteY193" fmla="*/ 202341 h 569401"/>
              <a:gd name="connsiteX194" fmla="*/ 699562 w 1570173"/>
              <a:gd name="connsiteY194" fmla="*/ 213904 h 569401"/>
              <a:gd name="connsiteX195" fmla="*/ 701354 w 1570173"/>
              <a:gd name="connsiteY195" fmla="*/ 222570 h 569401"/>
              <a:gd name="connsiteX196" fmla="*/ 687904 w 1570173"/>
              <a:gd name="connsiteY196" fmla="*/ 248946 h 569401"/>
              <a:gd name="connsiteX197" fmla="*/ 669609 w 1570173"/>
              <a:gd name="connsiteY197" fmla="*/ 274807 h 569401"/>
              <a:gd name="connsiteX198" fmla="*/ 664764 w 1570173"/>
              <a:gd name="connsiteY198" fmla="*/ 293044 h 569401"/>
              <a:gd name="connsiteX199" fmla="*/ 677296 w 1570173"/>
              <a:gd name="connsiteY199" fmla="*/ 307458 h 569401"/>
              <a:gd name="connsiteX200" fmla="*/ 741978 w 1570173"/>
              <a:gd name="connsiteY200" fmla="*/ 272215 h 569401"/>
              <a:gd name="connsiteX201" fmla="*/ 741978 w 1570173"/>
              <a:gd name="connsiteY201" fmla="*/ 273528 h 569401"/>
              <a:gd name="connsiteX202" fmla="*/ 742289 w 1570173"/>
              <a:gd name="connsiteY202" fmla="*/ 271025 h 569401"/>
              <a:gd name="connsiteX203" fmla="*/ 759368 w 1570173"/>
              <a:gd name="connsiteY203" fmla="*/ 226163 h 569401"/>
              <a:gd name="connsiteX204" fmla="*/ 787750 w 1570173"/>
              <a:gd name="connsiteY204" fmla="*/ 179576 h 569401"/>
              <a:gd name="connsiteX205" fmla="*/ 826189 w 1570173"/>
              <a:gd name="connsiteY205" fmla="*/ 127871 h 569401"/>
              <a:gd name="connsiteX206" fmla="*/ 876924 w 1570173"/>
              <a:gd name="connsiteY206" fmla="*/ 67029 h 569401"/>
              <a:gd name="connsiteX207" fmla="*/ 915299 w 1570173"/>
              <a:gd name="connsiteY207" fmla="*/ 30321 h 569401"/>
              <a:gd name="connsiteX208" fmla="*/ 944324 w 1570173"/>
              <a:gd name="connsiteY208" fmla="*/ 17561 h 569401"/>
              <a:gd name="connsiteX209" fmla="*/ 190516 w 1570173"/>
              <a:gd name="connsiteY209" fmla="*/ 0 h 569401"/>
              <a:gd name="connsiteX210" fmla="*/ 208925 w 1570173"/>
              <a:gd name="connsiteY210" fmla="*/ 11657 h 569401"/>
              <a:gd name="connsiteX211" fmla="*/ 221674 w 1570173"/>
              <a:gd name="connsiteY211" fmla="*/ 37421 h 569401"/>
              <a:gd name="connsiteX212" fmla="*/ 226656 w 1570173"/>
              <a:gd name="connsiteY212" fmla="*/ 56068 h 569401"/>
              <a:gd name="connsiteX213" fmla="*/ 219408 w 1570173"/>
              <a:gd name="connsiteY213" fmla="*/ 89976 h 569401"/>
              <a:gd name="connsiteX214" fmla="*/ 200165 w 1570173"/>
              <a:gd name="connsiteY214" fmla="*/ 134242 h 569401"/>
              <a:gd name="connsiteX215" fmla="*/ 189570 w 1570173"/>
              <a:gd name="connsiteY215" fmla="*/ 154965 h 569401"/>
              <a:gd name="connsiteX216" fmla="*/ 215455 w 1570173"/>
              <a:gd name="connsiteY216" fmla="*/ 126336 h 569401"/>
              <a:gd name="connsiteX217" fmla="*/ 248299 w 1570173"/>
              <a:gd name="connsiteY217" fmla="*/ 95792 h 569401"/>
              <a:gd name="connsiteX218" fmla="*/ 278267 w 1570173"/>
              <a:gd name="connsiteY218" fmla="*/ 58516 h 569401"/>
              <a:gd name="connsiteX219" fmla="*/ 320216 w 1570173"/>
              <a:gd name="connsiteY219" fmla="*/ 27571 h 569401"/>
              <a:gd name="connsiteX220" fmla="*/ 348272 w 1570173"/>
              <a:gd name="connsiteY220" fmla="*/ 15353 h 569401"/>
              <a:gd name="connsiteX221" fmla="*/ 369484 w 1570173"/>
              <a:gd name="connsiteY221" fmla="*/ 27622 h 569401"/>
              <a:gd name="connsiteX222" fmla="*/ 378250 w 1570173"/>
              <a:gd name="connsiteY222" fmla="*/ 53392 h 569401"/>
              <a:gd name="connsiteX223" fmla="*/ 367810 w 1570173"/>
              <a:gd name="connsiteY223" fmla="*/ 84856 h 569401"/>
              <a:gd name="connsiteX224" fmla="*/ 336935 w 1570173"/>
              <a:gd name="connsiteY224" fmla="*/ 143180 h 569401"/>
              <a:gd name="connsiteX225" fmla="*/ 286188 w 1570173"/>
              <a:gd name="connsiteY225" fmla="*/ 223024 h 569401"/>
              <a:gd name="connsiteX226" fmla="*/ 341532 w 1570173"/>
              <a:gd name="connsiteY226" fmla="*/ 157695 h 569401"/>
              <a:gd name="connsiteX227" fmla="*/ 389037 w 1570173"/>
              <a:gd name="connsiteY227" fmla="*/ 107996 h 569401"/>
              <a:gd name="connsiteX228" fmla="*/ 414891 w 1570173"/>
              <a:gd name="connsiteY228" fmla="*/ 87495 h 569401"/>
              <a:gd name="connsiteX229" fmla="*/ 446012 w 1570173"/>
              <a:gd name="connsiteY229" fmla="*/ 58951 h 569401"/>
              <a:gd name="connsiteX230" fmla="*/ 469964 w 1570173"/>
              <a:gd name="connsiteY230" fmla="*/ 38000 h 569401"/>
              <a:gd name="connsiteX231" fmla="*/ 486444 w 1570173"/>
              <a:gd name="connsiteY231" fmla="*/ 25738 h 569401"/>
              <a:gd name="connsiteX232" fmla="*/ 501362 w 1570173"/>
              <a:gd name="connsiteY232" fmla="*/ 21013 h 569401"/>
              <a:gd name="connsiteX233" fmla="*/ 523432 w 1570173"/>
              <a:gd name="connsiteY233" fmla="*/ 39153 h 569401"/>
              <a:gd name="connsiteX234" fmla="*/ 535375 w 1570173"/>
              <a:gd name="connsiteY234" fmla="*/ 63369 h 569401"/>
              <a:gd name="connsiteX235" fmla="*/ 528464 w 1570173"/>
              <a:gd name="connsiteY235" fmla="*/ 79400 h 569401"/>
              <a:gd name="connsiteX236" fmla="*/ 501199 w 1570173"/>
              <a:gd name="connsiteY236" fmla="*/ 109666 h 569401"/>
              <a:gd name="connsiteX237" fmla="*/ 438398 w 1570173"/>
              <a:gd name="connsiteY237" fmla="*/ 188081 h 569401"/>
              <a:gd name="connsiteX238" fmla="*/ 398144 w 1570173"/>
              <a:gd name="connsiteY238" fmla="*/ 259820 h 569401"/>
              <a:gd name="connsiteX239" fmla="*/ 384711 w 1570173"/>
              <a:gd name="connsiteY239" fmla="*/ 309988 h 569401"/>
              <a:gd name="connsiteX240" fmla="*/ 387625 w 1570173"/>
              <a:gd name="connsiteY240" fmla="*/ 323556 h 569401"/>
              <a:gd name="connsiteX241" fmla="*/ 397244 w 1570173"/>
              <a:gd name="connsiteY241" fmla="*/ 327087 h 569401"/>
              <a:gd name="connsiteX242" fmla="*/ 411309 w 1570173"/>
              <a:gd name="connsiteY242" fmla="*/ 324248 h 569401"/>
              <a:gd name="connsiteX243" fmla="*/ 426701 w 1570173"/>
              <a:gd name="connsiteY243" fmla="*/ 315577 h 569401"/>
              <a:gd name="connsiteX244" fmla="*/ 443918 w 1570173"/>
              <a:gd name="connsiteY244" fmla="*/ 304196 h 569401"/>
              <a:gd name="connsiteX245" fmla="*/ 466397 w 1570173"/>
              <a:gd name="connsiteY245" fmla="*/ 289627 h 569401"/>
              <a:gd name="connsiteX246" fmla="*/ 483108 w 1570173"/>
              <a:gd name="connsiteY246" fmla="*/ 277707 h 569401"/>
              <a:gd name="connsiteX247" fmla="*/ 500668 w 1570173"/>
              <a:gd name="connsiteY247" fmla="*/ 270620 h 569401"/>
              <a:gd name="connsiteX248" fmla="*/ 500668 w 1570173"/>
              <a:gd name="connsiteY248" fmla="*/ 296924 h 569401"/>
              <a:gd name="connsiteX249" fmla="*/ 454892 w 1570173"/>
              <a:gd name="connsiteY249" fmla="*/ 337621 h 569401"/>
              <a:gd name="connsiteX250" fmla="*/ 418936 w 1570173"/>
              <a:gd name="connsiteY250" fmla="*/ 364165 h 569401"/>
              <a:gd name="connsiteX251" fmla="*/ 388441 w 1570173"/>
              <a:gd name="connsiteY251" fmla="*/ 381300 h 569401"/>
              <a:gd name="connsiteX252" fmla="*/ 366292 w 1570173"/>
              <a:gd name="connsiteY252" fmla="*/ 386632 h 569401"/>
              <a:gd name="connsiteX253" fmla="*/ 329670 w 1570173"/>
              <a:gd name="connsiteY253" fmla="*/ 370153 h 569401"/>
              <a:gd name="connsiteX254" fmla="*/ 315562 w 1570173"/>
              <a:gd name="connsiteY254" fmla="*/ 328197 h 569401"/>
              <a:gd name="connsiteX255" fmla="*/ 326710 w 1570173"/>
              <a:gd name="connsiteY255" fmla="*/ 273143 h 569401"/>
              <a:gd name="connsiteX256" fmla="*/ 358577 w 1570173"/>
              <a:gd name="connsiteY256" fmla="*/ 217360 h 569401"/>
              <a:gd name="connsiteX257" fmla="*/ 409399 w 1570173"/>
              <a:gd name="connsiteY257" fmla="*/ 153922 h 569401"/>
              <a:gd name="connsiteX258" fmla="*/ 425384 w 1570173"/>
              <a:gd name="connsiteY258" fmla="*/ 135389 h 569401"/>
              <a:gd name="connsiteX259" fmla="*/ 429232 w 1570173"/>
              <a:gd name="connsiteY259" fmla="*/ 130664 h 569401"/>
              <a:gd name="connsiteX260" fmla="*/ 429025 w 1570173"/>
              <a:gd name="connsiteY260" fmla="*/ 130762 h 569401"/>
              <a:gd name="connsiteX261" fmla="*/ 403480 w 1570173"/>
              <a:gd name="connsiteY261" fmla="*/ 151238 h 569401"/>
              <a:gd name="connsiteX262" fmla="*/ 337062 w 1570173"/>
              <a:gd name="connsiteY262" fmla="*/ 216498 h 569401"/>
              <a:gd name="connsiteX263" fmla="*/ 248355 w 1570173"/>
              <a:gd name="connsiteY263" fmla="*/ 320244 h 569401"/>
              <a:gd name="connsiteX264" fmla="*/ 230933 w 1570173"/>
              <a:gd name="connsiteY264" fmla="*/ 342588 h 569401"/>
              <a:gd name="connsiteX265" fmla="*/ 209514 w 1570173"/>
              <a:gd name="connsiteY265" fmla="*/ 368052 h 569401"/>
              <a:gd name="connsiteX266" fmla="*/ 195966 w 1570173"/>
              <a:gd name="connsiteY266" fmla="*/ 374558 h 569401"/>
              <a:gd name="connsiteX267" fmla="*/ 178232 w 1570173"/>
              <a:gd name="connsiteY267" fmla="*/ 357217 h 569401"/>
              <a:gd name="connsiteX268" fmla="*/ 171943 w 1570173"/>
              <a:gd name="connsiteY268" fmla="*/ 321491 h 569401"/>
              <a:gd name="connsiteX269" fmla="*/ 179199 w 1570173"/>
              <a:gd name="connsiteY269" fmla="*/ 296755 h 569401"/>
              <a:gd name="connsiteX270" fmla="*/ 209293 w 1570173"/>
              <a:gd name="connsiteY270" fmla="*/ 252840 h 569401"/>
              <a:gd name="connsiteX271" fmla="*/ 247234 w 1570173"/>
              <a:gd name="connsiteY271" fmla="*/ 200157 h 569401"/>
              <a:gd name="connsiteX272" fmla="*/ 279753 w 1570173"/>
              <a:gd name="connsiteY272" fmla="*/ 156019 h 569401"/>
              <a:gd name="connsiteX273" fmla="*/ 298727 w 1570173"/>
              <a:gd name="connsiteY273" fmla="*/ 114875 h 569401"/>
              <a:gd name="connsiteX274" fmla="*/ 304530 w 1570173"/>
              <a:gd name="connsiteY274" fmla="*/ 94342 h 569401"/>
              <a:gd name="connsiteX275" fmla="*/ 305178 w 1570173"/>
              <a:gd name="connsiteY275" fmla="*/ 91496 h 569401"/>
              <a:gd name="connsiteX276" fmla="*/ 270073 w 1570173"/>
              <a:gd name="connsiteY276" fmla="*/ 117911 h 569401"/>
              <a:gd name="connsiteX277" fmla="*/ 201293 w 1570173"/>
              <a:gd name="connsiteY277" fmla="*/ 197961 h 569401"/>
              <a:gd name="connsiteX278" fmla="*/ 115823 w 1570173"/>
              <a:gd name="connsiteY278" fmla="*/ 320492 h 569401"/>
              <a:gd name="connsiteX279" fmla="*/ 93011 w 1570173"/>
              <a:gd name="connsiteY279" fmla="*/ 355736 h 569401"/>
              <a:gd name="connsiteX280" fmla="*/ 75473 w 1570173"/>
              <a:gd name="connsiteY280" fmla="*/ 365164 h 569401"/>
              <a:gd name="connsiteX281" fmla="*/ 53221 w 1570173"/>
              <a:gd name="connsiteY281" fmla="*/ 343060 h 569401"/>
              <a:gd name="connsiteX282" fmla="*/ 44157 w 1570173"/>
              <a:gd name="connsiteY282" fmla="*/ 307291 h 569401"/>
              <a:gd name="connsiteX283" fmla="*/ 48415 w 1570173"/>
              <a:gd name="connsiteY283" fmla="*/ 295166 h 569401"/>
              <a:gd name="connsiteX284" fmla="*/ 107075 w 1570173"/>
              <a:gd name="connsiteY284" fmla="*/ 214402 h 569401"/>
              <a:gd name="connsiteX285" fmla="*/ 147126 w 1570173"/>
              <a:gd name="connsiteY285" fmla="*/ 152544 h 569401"/>
              <a:gd name="connsiteX286" fmla="*/ 172363 w 1570173"/>
              <a:gd name="connsiteY286" fmla="*/ 104701 h 569401"/>
              <a:gd name="connsiteX287" fmla="*/ 180282 w 1570173"/>
              <a:gd name="connsiteY287" fmla="*/ 76048 h 569401"/>
              <a:gd name="connsiteX288" fmla="*/ 175274 w 1570173"/>
              <a:gd name="connsiteY288" fmla="*/ 69972 h 569401"/>
              <a:gd name="connsiteX289" fmla="*/ 148038 w 1570173"/>
              <a:gd name="connsiteY289" fmla="*/ 80721 h 569401"/>
              <a:gd name="connsiteX290" fmla="*/ 96531 w 1570173"/>
              <a:gd name="connsiteY290" fmla="*/ 110374 h 569401"/>
              <a:gd name="connsiteX291" fmla="*/ 45242 w 1570173"/>
              <a:gd name="connsiteY291" fmla="*/ 139825 h 569401"/>
              <a:gd name="connsiteX292" fmla="*/ 14367 w 1570173"/>
              <a:gd name="connsiteY292" fmla="*/ 150372 h 569401"/>
              <a:gd name="connsiteX293" fmla="*/ 0 w 1570173"/>
              <a:gd name="connsiteY293" fmla="*/ 134932 h 569401"/>
              <a:gd name="connsiteX294" fmla="*/ 3884 w 1570173"/>
              <a:gd name="connsiteY294" fmla="*/ 107880 h 569401"/>
              <a:gd name="connsiteX295" fmla="*/ 12121 w 1570173"/>
              <a:gd name="connsiteY295" fmla="*/ 77968 h 569401"/>
              <a:gd name="connsiteX296" fmla="*/ 42944 w 1570173"/>
              <a:gd name="connsiteY296" fmla="*/ 47304 h 569401"/>
              <a:gd name="connsiteX297" fmla="*/ 71709 w 1570173"/>
              <a:gd name="connsiteY297" fmla="*/ 28555 h 569401"/>
              <a:gd name="connsiteX298" fmla="*/ 79624 w 1570173"/>
              <a:gd name="connsiteY298" fmla="*/ 35929 h 569401"/>
              <a:gd name="connsiteX299" fmla="*/ 75859 w 1570173"/>
              <a:gd name="connsiteY299" fmla="*/ 43004 h 569401"/>
              <a:gd name="connsiteX300" fmla="*/ 60017 w 1570173"/>
              <a:gd name="connsiteY300" fmla="*/ 56951 h 569401"/>
              <a:gd name="connsiteX301" fmla="*/ 59805 w 1570173"/>
              <a:gd name="connsiteY301" fmla="*/ 57142 h 569401"/>
              <a:gd name="connsiteX302" fmla="*/ 94947 w 1570173"/>
              <a:gd name="connsiteY302" fmla="*/ 34885 h 569401"/>
              <a:gd name="connsiteX303" fmla="*/ 134883 w 1570173"/>
              <a:gd name="connsiteY303" fmla="*/ 15786 h 569401"/>
              <a:gd name="connsiteX304" fmla="*/ 190516 w 1570173"/>
              <a:gd name="connsiteY304" fmla="*/ 0 h 569401"/>
              <a:gd name="connsiteX0" fmla="*/ 1487599 w 1570173"/>
              <a:gd name="connsiteY0" fmla="*/ 230772 h 574233"/>
              <a:gd name="connsiteX1" fmla="*/ 1453134 w 1570173"/>
              <a:gd name="connsiteY1" fmla="*/ 252091 h 574233"/>
              <a:gd name="connsiteX2" fmla="*/ 1405386 w 1570173"/>
              <a:gd name="connsiteY2" fmla="*/ 301876 h 574233"/>
              <a:gd name="connsiteX3" fmla="*/ 1427145 w 1570173"/>
              <a:gd name="connsiteY3" fmla="*/ 300515 h 574233"/>
              <a:gd name="connsiteX4" fmla="*/ 1443738 w 1570173"/>
              <a:gd name="connsiteY4" fmla="*/ 307527 h 574233"/>
              <a:gd name="connsiteX5" fmla="*/ 1479601 w 1570173"/>
              <a:gd name="connsiteY5" fmla="*/ 262793 h 574233"/>
              <a:gd name="connsiteX6" fmla="*/ 1492067 w 1570173"/>
              <a:gd name="connsiteY6" fmla="*/ 235239 h 574233"/>
              <a:gd name="connsiteX7" fmla="*/ 1487599 w 1570173"/>
              <a:gd name="connsiteY7" fmla="*/ 230772 h 574233"/>
              <a:gd name="connsiteX8" fmla="*/ 901088 w 1570173"/>
              <a:gd name="connsiteY8" fmla="*/ 217005 h 574233"/>
              <a:gd name="connsiteX9" fmla="*/ 898198 w 1570173"/>
              <a:gd name="connsiteY9" fmla="*/ 217680 h 574233"/>
              <a:gd name="connsiteX10" fmla="*/ 871288 w 1570173"/>
              <a:gd name="connsiteY10" fmla="*/ 235336 h 574233"/>
              <a:gd name="connsiteX11" fmla="*/ 825362 w 1570173"/>
              <a:gd name="connsiteY11" fmla="*/ 275546 h 574233"/>
              <a:gd name="connsiteX12" fmla="*/ 844913 w 1570173"/>
              <a:gd name="connsiteY12" fmla="*/ 285515 h 574233"/>
              <a:gd name="connsiteX13" fmla="*/ 866552 w 1570173"/>
              <a:gd name="connsiteY13" fmla="*/ 266152 h 574233"/>
              <a:gd name="connsiteX14" fmla="*/ 891375 w 1570173"/>
              <a:gd name="connsiteY14" fmla="*/ 238148 h 574233"/>
              <a:gd name="connsiteX15" fmla="*/ 898981 w 1570173"/>
              <a:gd name="connsiteY15" fmla="*/ 225270 h 574233"/>
              <a:gd name="connsiteX16" fmla="*/ 901088 w 1570173"/>
              <a:gd name="connsiteY16" fmla="*/ 217005 h 574233"/>
              <a:gd name="connsiteX17" fmla="*/ 665081 w 1570173"/>
              <a:gd name="connsiteY17" fmla="*/ 204978 h 574233"/>
              <a:gd name="connsiteX18" fmla="*/ 575395 w 1570173"/>
              <a:gd name="connsiteY18" fmla="*/ 257517 h 574233"/>
              <a:gd name="connsiteX19" fmla="*/ 547046 w 1570173"/>
              <a:gd name="connsiteY19" fmla="*/ 299775 h 574233"/>
              <a:gd name="connsiteX20" fmla="*/ 548859 w 1570173"/>
              <a:gd name="connsiteY20" fmla="*/ 310533 h 574233"/>
              <a:gd name="connsiteX21" fmla="*/ 552302 w 1570173"/>
              <a:gd name="connsiteY21" fmla="*/ 313915 h 574233"/>
              <a:gd name="connsiteX22" fmla="*/ 559951 w 1570173"/>
              <a:gd name="connsiteY22" fmla="*/ 310923 h 574233"/>
              <a:gd name="connsiteX23" fmla="*/ 610357 w 1570173"/>
              <a:gd name="connsiteY23" fmla="*/ 268420 h 574233"/>
              <a:gd name="connsiteX24" fmla="*/ 665081 w 1570173"/>
              <a:gd name="connsiteY24" fmla="*/ 204978 h 574233"/>
              <a:gd name="connsiteX25" fmla="*/ 1073045 w 1570173"/>
              <a:gd name="connsiteY25" fmla="*/ 199764 h 574233"/>
              <a:gd name="connsiteX26" fmla="*/ 1059818 w 1570173"/>
              <a:gd name="connsiteY26" fmla="*/ 205432 h 574233"/>
              <a:gd name="connsiteX27" fmla="*/ 1039264 w 1570173"/>
              <a:gd name="connsiteY27" fmla="*/ 220542 h 574233"/>
              <a:gd name="connsiteX28" fmla="*/ 1020296 w 1570173"/>
              <a:gd name="connsiteY28" fmla="*/ 242700 h 574233"/>
              <a:gd name="connsiteX29" fmla="*/ 1009487 w 1570173"/>
              <a:gd name="connsiteY29" fmla="*/ 263798 h 574233"/>
              <a:gd name="connsiteX30" fmla="*/ 1041626 w 1570173"/>
              <a:gd name="connsiteY30" fmla="*/ 241660 h 574233"/>
              <a:gd name="connsiteX31" fmla="*/ 1065688 w 1570173"/>
              <a:gd name="connsiteY31" fmla="*/ 216501 h 574233"/>
              <a:gd name="connsiteX32" fmla="*/ 1073199 w 1570173"/>
              <a:gd name="connsiteY32" fmla="*/ 200459 h 574233"/>
              <a:gd name="connsiteX33" fmla="*/ 1073045 w 1570173"/>
              <a:gd name="connsiteY33" fmla="*/ 199764 h 574233"/>
              <a:gd name="connsiteX34" fmla="*/ 944324 w 1570173"/>
              <a:gd name="connsiteY34" fmla="*/ 17561 h 574233"/>
              <a:gd name="connsiteX35" fmla="*/ 963000 w 1570173"/>
              <a:gd name="connsiteY35" fmla="*/ 34617 h 574233"/>
              <a:gd name="connsiteX36" fmla="*/ 914933 w 1570173"/>
              <a:gd name="connsiteY36" fmla="*/ 108721 h 574233"/>
              <a:gd name="connsiteX37" fmla="*/ 776664 w 1570173"/>
              <a:gd name="connsiteY37" fmla="*/ 276751 h 574233"/>
              <a:gd name="connsiteX38" fmla="*/ 776664 w 1570173"/>
              <a:gd name="connsiteY38" fmla="*/ 292512 h 574233"/>
              <a:gd name="connsiteX39" fmla="*/ 866303 w 1570173"/>
              <a:gd name="connsiteY39" fmla="*/ 196062 h 574233"/>
              <a:gd name="connsiteX40" fmla="*/ 926848 w 1570173"/>
              <a:gd name="connsiteY40" fmla="*/ 163543 h 574233"/>
              <a:gd name="connsiteX41" fmla="*/ 944489 w 1570173"/>
              <a:gd name="connsiteY41" fmla="*/ 175580 h 574233"/>
              <a:gd name="connsiteX42" fmla="*/ 950086 w 1570173"/>
              <a:gd name="connsiteY42" fmla="*/ 201612 h 574233"/>
              <a:gd name="connsiteX43" fmla="*/ 926517 w 1570173"/>
              <a:gd name="connsiteY43" fmla="*/ 253706 h 574233"/>
              <a:gd name="connsiteX44" fmla="*/ 858153 w 1570173"/>
              <a:gd name="connsiteY44" fmla="*/ 303707 h 574233"/>
              <a:gd name="connsiteX45" fmla="*/ 869978 w 1570173"/>
              <a:gd name="connsiteY45" fmla="*/ 315251 h 574233"/>
              <a:gd name="connsiteX46" fmla="*/ 882232 w 1570173"/>
              <a:gd name="connsiteY46" fmla="*/ 319708 h 574233"/>
              <a:gd name="connsiteX47" fmla="*/ 897963 w 1570173"/>
              <a:gd name="connsiteY47" fmla="*/ 314503 h 574233"/>
              <a:gd name="connsiteX48" fmla="*/ 916159 w 1570173"/>
              <a:gd name="connsiteY48" fmla="*/ 301364 h 574233"/>
              <a:gd name="connsiteX49" fmla="*/ 930966 w 1570173"/>
              <a:gd name="connsiteY49" fmla="*/ 290004 h 574233"/>
              <a:gd name="connsiteX50" fmla="*/ 953363 w 1570173"/>
              <a:gd name="connsiteY50" fmla="*/ 274226 h 574233"/>
              <a:gd name="connsiteX51" fmla="*/ 953708 w 1570173"/>
              <a:gd name="connsiteY51" fmla="*/ 271390 h 574233"/>
              <a:gd name="connsiteX52" fmla="*/ 964028 w 1570173"/>
              <a:gd name="connsiteY52" fmla="*/ 245949 h 574233"/>
              <a:gd name="connsiteX53" fmla="*/ 1008351 w 1570173"/>
              <a:gd name="connsiteY53" fmla="*/ 195764 h 574233"/>
              <a:gd name="connsiteX54" fmla="*/ 1050523 w 1570173"/>
              <a:gd name="connsiteY54" fmla="*/ 168455 h 574233"/>
              <a:gd name="connsiteX55" fmla="*/ 1088579 w 1570173"/>
              <a:gd name="connsiteY55" fmla="*/ 159153 h 574233"/>
              <a:gd name="connsiteX56" fmla="*/ 1112482 w 1570173"/>
              <a:gd name="connsiteY56" fmla="*/ 166418 h 574233"/>
              <a:gd name="connsiteX57" fmla="*/ 1121769 w 1570173"/>
              <a:gd name="connsiteY57" fmla="*/ 187772 h 574233"/>
              <a:gd name="connsiteX58" fmla="*/ 1108336 w 1570173"/>
              <a:gd name="connsiteY58" fmla="*/ 224392 h 574233"/>
              <a:gd name="connsiteX59" fmla="*/ 1068114 w 1570173"/>
              <a:gd name="connsiteY59" fmla="*/ 259374 h 574233"/>
              <a:gd name="connsiteX60" fmla="*/ 1006794 w 1570173"/>
              <a:gd name="connsiteY60" fmla="*/ 290445 h 574233"/>
              <a:gd name="connsiteX61" fmla="*/ 1006794 w 1570173"/>
              <a:gd name="connsiteY61" fmla="*/ 293481 h 574233"/>
              <a:gd name="connsiteX62" fmla="*/ 1013037 w 1570173"/>
              <a:gd name="connsiteY62" fmla="*/ 314490 h 574233"/>
              <a:gd name="connsiteX63" fmla="*/ 1029239 w 1570173"/>
              <a:gd name="connsiteY63" fmla="*/ 321599 h 574233"/>
              <a:gd name="connsiteX64" fmla="*/ 1054602 w 1570173"/>
              <a:gd name="connsiteY64" fmla="*/ 315780 h 574233"/>
              <a:gd name="connsiteX65" fmla="*/ 1081423 w 1570173"/>
              <a:gd name="connsiteY65" fmla="*/ 300039 h 574233"/>
              <a:gd name="connsiteX66" fmla="*/ 1098963 w 1570173"/>
              <a:gd name="connsiteY66" fmla="*/ 287956 h 574233"/>
              <a:gd name="connsiteX67" fmla="*/ 1112980 w 1570173"/>
              <a:gd name="connsiteY67" fmla="*/ 278940 h 574233"/>
              <a:gd name="connsiteX68" fmla="*/ 1113794 w 1570173"/>
              <a:gd name="connsiteY68" fmla="*/ 271079 h 574233"/>
              <a:gd name="connsiteX69" fmla="*/ 1121784 w 1570173"/>
              <a:gd name="connsiteY69" fmla="*/ 251223 h 574233"/>
              <a:gd name="connsiteX70" fmla="*/ 1137607 w 1570173"/>
              <a:gd name="connsiteY70" fmla="*/ 227532 h 574233"/>
              <a:gd name="connsiteX71" fmla="*/ 1163072 w 1570173"/>
              <a:gd name="connsiteY71" fmla="*/ 198126 h 574233"/>
              <a:gd name="connsiteX72" fmla="*/ 1174286 w 1570173"/>
              <a:gd name="connsiteY72" fmla="*/ 183752 h 574233"/>
              <a:gd name="connsiteX73" fmla="*/ 1186590 w 1570173"/>
              <a:gd name="connsiteY73" fmla="*/ 174024 h 574233"/>
              <a:gd name="connsiteX74" fmla="*/ 1205836 w 1570173"/>
              <a:gd name="connsiteY74" fmla="*/ 171226 h 574233"/>
              <a:gd name="connsiteX75" fmla="*/ 1225450 w 1570173"/>
              <a:gd name="connsiteY75" fmla="*/ 174251 h 574233"/>
              <a:gd name="connsiteX76" fmla="*/ 1235733 w 1570173"/>
              <a:gd name="connsiteY76" fmla="*/ 183712 h 574233"/>
              <a:gd name="connsiteX77" fmla="*/ 1227197 w 1570173"/>
              <a:gd name="connsiteY77" fmla="*/ 203685 h 574233"/>
              <a:gd name="connsiteX78" fmla="*/ 1200974 w 1570173"/>
              <a:gd name="connsiteY78" fmla="*/ 235636 h 574233"/>
              <a:gd name="connsiteX79" fmla="*/ 1160886 w 1570173"/>
              <a:gd name="connsiteY79" fmla="*/ 270929 h 574233"/>
              <a:gd name="connsiteX80" fmla="*/ 1156645 w 1570173"/>
              <a:gd name="connsiteY80" fmla="*/ 291916 h 574233"/>
              <a:gd name="connsiteX81" fmla="*/ 1159728 w 1570173"/>
              <a:gd name="connsiteY81" fmla="*/ 298000 h 574233"/>
              <a:gd name="connsiteX82" fmla="*/ 1167546 w 1570173"/>
              <a:gd name="connsiteY82" fmla="*/ 293344 h 574233"/>
              <a:gd name="connsiteX83" fmla="*/ 1191004 w 1570173"/>
              <a:gd name="connsiteY83" fmla="*/ 273857 h 574233"/>
              <a:gd name="connsiteX84" fmla="*/ 1224213 w 1570173"/>
              <a:gd name="connsiteY84" fmla="*/ 244822 h 574233"/>
              <a:gd name="connsiteX85" fmla="*/ 1248199 w 1570173"/>
              <a:gd name="connsiteY85" fmla="*/ 217945 h 574233"/>
              <a:gd name="connsiteX86" fmla="*/ 1280478 w 1570173"/>
              <a:gd name="connsiteY86" fmla="*/ 188900 h 574233"/>
              <a:gd name="connsiteX87" fmla="*/ 1298781 w 1570173"/>
              <a:gd name="connsiteY87" fmla="*/ 162570 h 574233"/>
              <a:gd name="connsiteX88" fmla="*/ 1315880 w 1570173"/>
              <a:gd name="connsiteY88" fmla="*/ 155311 h 574233"/>
              <a:gd name="connsiteX89" fmla="*/ 1329178 w 1570173"/>
              <a:gd name="connsiteY89" fmla="*/ 161470 h 574233"/>
              <a:gd name="connsiteX90" fmla="*/ 1332674 w 1570173"/>
              <a:gd name="connsiteY90" fmla="*/ 181221 h 574233"/>
              <a:gd name="connsiteX91" fmla="*/ 1331386 w 1570173"/>
              <a:gd name="connsiteY91" fmla="*/ 191800 h 574233"/>
              <a:gd name="connsiteX92" fmla="*/ 1326498 w 1570173"/>
              <a:gd name="connsiteY92" fmla="*/ 201880 h 574233"/>
              <a:gd name="connsiteX93" fmla="*/ 1312583 w 1570173"/>
              <a:gd name="connsiteY93" fmla="*/ 222685 h 574233"/>
              <a:gd name="connsiteX94" fmla="*/ 1288277 w 1570173"/>
              <a:gd name="connsiteY94" fmla="*/ 257753 h 574233"/>
              <a:gd name="connsiteX95" fmla="*/ 1275800 w 1570173"/>
              <a:gd name="connsiteY95" fmla="*/ 279943 h 574233"/>
              <a:gd name="connsiteX96" fmla="*/ 1270522 w 1570173"/>
              <a:gd name="connsiteY96" fmla="*/ 297305 h 574233"/>
              <a:gd name="connsiteX97" fmla="*/ 1275792 w 1570173"/>
              <a:gd name="connsiteY97" fmla="*/ 305791 h 574233"/>
              <a:gd name="connsiteX98" fmla="*/ 1294629 w 1570173"/>
              <a:gd name="connsiteY98" fmla="*/ 298808 h 574233"/>
              <a:gd name="connsiteX99" fmla="*/ 1311570 w 1570173"/>
              <a:gd name="connsiteY99" fmla="*/ 288389 h 574233"/>
              <a:gd name="connsiteX100" fmla="*/ 1333453 w 1570173"/>
              <a:gd name="connsiteY100" fmla="*/ 275049 h 574233"/>
              <a:gd name="connsiteX101" fmla="*/ 1366138 w 1570173"/>
              <a:gd name="connsiteY101" fmla="*/ 238082 h 574233"/>
              <a:gd name="connsiteX102" fmla="*/ 1396262 w 1570173"/>
              <a:gd name="connsiteY102" fmla="*/ 200560 h 574233"/>
              <a:gd name="connsiteX103" fmla="*/ 1439523 w 1570173"/>
              <a:gd name="connsiteY103" fmla="*/ 143090 h 574233"/>
              <a:gd name="connsiteX104" fmla="*/ 1468876 w 1570173"/>
              <a:gd name="connsiteY104" fmla="*/ 111949 h 574233"/>
              <a:gd name="connsiteX105" fmla="*/ 1502164 w 1570173"/>
              <a:gd name="connsiteY105" fmla="*/ 102352 h 574233"/>
              <a:gd name="connsiteX106" fmla="*/ 1517076 w 1570173"/>
              <a:gd name="connsiteY106" fmla="*/ 114841 h 574233"/>
              <a:gd name="connsiteX107" fmla="*/ 1509043 w 1570173"/>
              <a:gd name="connsiteY107" fmla="*/ 134094 h 574233"/>
              <a:gd name="connsiteX108" fmla="*/ 1490708 w 1570173"/>
              <a:gd name="connsiteY108" fmla="*/ 153000 h 574233"/>
              <a:gd name="connsiteX109" fmla="*/ 1459720 w 1570173"/>
              <a:gd name="connsiteY109" fmla="*/ 195003 h 574233"/>
              <a:gd name="connsiteX110" fmla="*/ 1427484 w 1570173"/>
              <a:gd name="connsiteY110" fmla="*/ 244547 h 574233"/>
              <a:gd name="connsiteX111" fmla="*/ 1451831 w 1570173"/>
              <a:gd name="connsiteY111" fmla="*/ 218929 h 574233"/>
              <a:gd name="connsiteX112" fmla="*/ 1482932 w 1570173"/>
              <a:gd name="connsiteY112" fmla="*/ 194598 h 574233"/>
              <a:gd name="connsiteX113" fmla="*/ 1507952 w 1570173"/>
              <a:gd name="connsiteY113" fmla="*/ 180005 h 574233"/>
              <a:gd name="connsiteX114" fmla="*/ 1533437 w 1570173"/>
              <a:gd name="connsiteY114" fmla="*/ 174519 h 574233"/>
              <a:gd name="connsiteX115" fmla="*/ 1547483 w 1570173"/>
              <a:gd name="connsiteY115" fmla="*/ 179043 h 574233"/>
              <a:gd name="connsiteX116" fmla="*/ 1551338 w 1570173"/>
              <a:gd name="connsiteY116" fmla="*/ 193200 h 574233"/>
              <a:gd name="connsiteX117" fmla="*/ 1540885 w 1570173"/>
              <a:gd name="connsiteY117" fmla="*/ 235284 h 574233"/>
              <a:gd name="connsiteX118" fmla="*/ 1511322 w 1570173"/>
              <a:gd name="connsiteY118" fmla="*/ 277332 h 574233"/>
              <a:gd name="connsiteX119" fmla="*/ 1466998 w 1570173"/>
              <a:gd name="connsiteY119" fmla="*/ 317508 h 574233"/>
              <a:gd name="connsiteX120" fmla="*/ 1480632 w 1570173"/>
              <a:gd name="connsiteY120" fmla="*/ 317483 h 574233"/>
              <a:gd name="connsiteX121" fmla="*/ 1570173 w 1570173"/>
              <a:gd name="connsiteY121" fmla="*/ 269848 h 574233"/>
              <a:gd name="connsiteX122" fmla="*/ 1570173 w 1570173"/>
              <a:gd name="connsiteY122" fmla="*/ 297061 h 574233"/>
              <a:gd name="connsiteX123" fmla="*/ 1527814 w 1570173"/>
              <a:gd name="connsiteY123" fmla="*/ 333593 h 574233"/>
              <a:gd name="connsiteX124" fmla="*/ 1490110 w 1570173"/>
              <a:gd name="connsiteY124" fmla="*/ 359972 h 574233"/>
              <a:gd name="connsiteX125" fmla="*/ 1455889 w 1570173"/>
              <a:gd name="connsiteY125" fmla="*/ 370168 h 574233"/>
              <a:gd name="connsiteX126" fmla="*/ 1443333 w 1570173"/>
              <a:gd name="connsiteY126" fmla="*/ 368869 h 574233"/>
              <a:gd name="connsiteX127" fmla="*/ 1431446 w 1570173"/>
              <a:gd name="connsiteY127" fmla="*/ 365722 h 574233"/>
              <a:gd name="connsiteX128" fmla="*/ 1418379 w 1570173"/>
              <a:gd name="connsiteY128" fmla="*/ 360808 h 574233"/>
              <a:gd name="connsiteX129" fmla="*/ 1407525 w 1570173"/>
              <a:gd name="connsiteY129" fmla="*/ 356443 h 574233"/>
              <a:gd name="connsiteX130" fmla="*/ 1398046 w 1570173"/>
              <a:gd name="connsiteY130" fmla="*/ 358596 h 574233"/>
              <a:gd name="connsiteX131" fmla="*/ 1378332 w 1570173"/>
              <a:gd name="connsiteY131" fmla="*/ 351063 h 574233"/>
              <a:gd name="connsiteX132" fmla="*/ 1361722 w 1570173"/>
              <a:gd name="connsiteY132" fmla="*/ 392317 h 574233"/>
              <a:gd name="connsiteX133" fmla="*/ 1333081 w 1570173"/>
              <a:gd name="connsiteY133" fmla="*/ 462604 h 574233"/>
              <a:gd name="connsiteX134" fmla="*/ 1275375 w 1570173"/>
              <a:gd name="connsiteY134" fmla="*/ 573290 h 574233"/>
              <a:gd name="connsiteX135" fmla="*/ 1279503 w 1570173"/>
              <a:gd name="connsiteY135" fmla="*/ 474541 h 574233"/>
              <a:gd name="connsiteX136" fmla="*/ 1300003 w 1570173"/>
              <a:gd name="connsiteY136" fmla="*/ 412190 h 574233"/>
              <a:gd name="connsiteX137" fmla="*/ 1318081 w 1570173"/>
              <a:gd name="connsiteY137" fmla="*/ 374633 h 574233"/>
              <a:gd name="connsiteX138" fmla="*/ 1340981 w 1570173"/>
              <a:gd name="connsiteY138" fmla="*/ 339458 h 574233"/>
              <a:gd name="connsiteX139" fmla="*/ 1358270 w 1570173"/>
              <a:gd name="connsiteY139" fmla="*/ 313499 h 574233"/>
              <a:gd name="connsiteX140" fmla="*/ 1423767 w 1570173"/>
              <a:gd name="connsiteY140" fmla="*/ 197085 h 574233"/>
              <a:gd name="connsiteX141" fmla="*/ 1351476 w 1570173"/>
              <a:gd name="connsiteY141" fmla="*/ 285659 h 574233"/>
              <a:gd name="connsiteX142" fmla="*/ 1339937 w 1570173"/>
              <a:gd name="connsiteY142" fmla="*/ 296291 h 574233"/>
              <a:gd name="connsiteX143" fmla="*/ 1339937 w 1570173"/>
              <a:gd name="connsiteY143" fmla="*/ 296962 h 574233"/>
              <a:gd name="connsiteX144" fmla="*/ 1291323 w 1570173"/>
              <a:gd name="connsiteY144" fmla="*/ 341064 h 574233"/>
              <a:gd name="connsiteX145" fmla="*/ 1264211 w 1570173"/>
              <a:gd name="connsiteY145" fmla="*/ 361556 h 574233"/>
              <a:gd name="connsiteX146" fmla="*/ 1240488 w 1570173"/>
              <a:gd name="connsiteY146" fmla="*/ 368881 h 574233"/>
              <a:gd name="connsiteX147" fmla="*/ 1212349 w 1570173"/>
              <a:gd name="connsiteY147" fmla="*/ 336511 h 574233"/>
              <a:gd name="connsiteX148" fmla="*/ 1219346 w 1570173"/>
              <a:gd name="connsiteY148" fmla="*/ 307210 h 574233"/>
              <a:gd name="connsiteX149" fmla="*/ 1240934 w 1570173"/>
              <a:gd name="connsiteY149" fmla="*/ 264313 h 574233"/>
              <a:gd name="connsiteX150" fmla="*/ 1190824 w 1570173"/>
              <a:gd name="connsiteY150" fmla="*/ 336485 h 574233"/>
              <a:gd name="connsiteX151" fmla="*/ 1153957 w 1570173"/>
              <a:gd name="connsiteY151" fmla="*/ 359466 h 574233"/>
              <a:gd name="connsiteX152" fmla="*/ 1131593 w 1570173"/>
              <a:gd name="connsiteY152" fmla="*/ 349755 h 574233"/>
              <a:gd name="connsiteX153" fmla="*/ 1116688 w 1570173"/>
              <a:gd name="connsiteY153" fmla="*/ 324613 h 574233"/>
              <a:gd name="connsiteX154" fmla="*/ 1114036 w 1570173"/>
              <a:gd name="connsiteY154" fmla="*/ 307383 h 574233"/>
              <a:gd name="connsiteX155" fmla="*/ 1108703 w 1570173"/>
              <a:gd name="connsiteY155" fmla="*/ 313528 h 574233"/>
              <a:gd name="connsiteX156" fmla="*/ 1064699 w 1570173"/>
              <a:gd name="connsiteY156" fmla="*/ 354265 h 574233"/>
              <a:gd name="connsiteX157" fmla="*/ 1007652 w 1570173"/>
              <a:gd name="connsiteY157" fmla="*/ 374558 h 574233"/>
              <a:gd name="connsiteX158" fmla="*/ 965572 w 1570173"/>
              <a:gd name="connsiteY158" fmla="*/ 354244 h 574233"/>
              <a:gd name="connsiteX159" fmla="*/ 954094 w 1570173"/>
              <a:gd name="connsiteY159" fmla="*/ 330444 h 574233"/>
              <a:gd name="connsiteX160" fmla="*/ 950817 w 1570173"/>
              <a:gd name="connsiteY160" fmla="*/ 304094 h 574233"/>
              <a:gd name="connsiteX161" fmla="*/ 941622 w 1570173"/>
              <a:gd name="connsiteY161" fmla="*/ 314636 h 574233"/>
              <a:gd name="connsiteX162" fmla="*/ 903729 w 1570173"/>
              <a:gd name="connsiteY162" fmla="*/ 353356 h 574233"/>
              <a:gd name="connsiteX163" fmla="*/ 866359 w 1570173"/>
              <a:gd name="connsiteY163" fmla="*/ 372406 h 574233"/>
              <a:gd name="connsiteX164" fmla="*/ 839545 w 1570173"/>
              <a:gd name="connsiteY164" fmla="*/ 363743 h 574233"/>
              <a:gd name="connsiteX165" fmla="*/ 818997 w 1570173"/>
              <a:gd name="connsiteY165" fmla="*/ 340869 h 574233"/>
              <a:gd name="connsiteX166" fmla="*/ 802265 w 1570173"/>
              <a:gd name="connsiteY166" fmla="*/ 304834 h 574233"/>
              <a:gd name="connsiteX167" fmla="*/ 783717 w 1570173"/>
              <a:gd name="connsiteY167" fmla="*/ 333745 h 574233"/>
              <a:gd name="connsiteX168" fmla="*/ 767111 w 1570173"/>
              <a:gd name="connsiteY168" fmla="*/ 354713 h 574233"/>
              <a:gd name="connsiteX169" fmla="*/ 755539 w 1570173"/>
              <a:gd name="connsiteY169" fmla="*/ 360838 h 574233"/>
              <a:gd name="connsiteX170" fmla="*/ 740312 w 1570173"/>
              <a:gd name="connsiteY170" fmla="*/ 349384 h 574233"/>
              <a:gd name="connsiteX171" fmla="*/ 736327 w 1570173"/>
              <a:gd name="connsiteY171" fmla="*/ 319026 h 574233"/>
              <a:gd name="connsiteX172" fmla="*/ 738741 w 1570173"/>
              <a:gd name="connsiteY172" fmla="*/ 299592 h 574233"/>
              <a:gd name="connsiteX173" fmla="*/ 724787 w 1570173"/>
              <a:gd name="connsiteY173" fmla="*/ 314643 h 574233"/>
              <a:gd name="connsiteX174" fmla="*/ 638842 w 1570173"/>
              <a:gd name="connsiteY174" fmla="*/ 375214 h 574233"/>
              <a:gd name="connsiteX175" fmla="*/ 619668 w 1570173"/>
              <a:gd name="connsiteY175" fmla="*/ 366444 h 574233"/>
              <a:gd name="connsiteX176" fmla="*/ 614000 w 1570173"/>
              <a:gd name="connsiteY176" fmla="*/ 342548 h 574233"/>
              <a:gd name="connsiteX177" fmla="*/ 629323 w 1570173"/>
              <a:gd name="connsiteY177" fmla="*/ 286419 h 574233"/>
              <a:gd name="connsiteX178" fmla="*/ 579476 w 1570173"/>
              <a:gd name="connsiteY178" fmla="*/ 347858 h 574233"/>
              <a:gd name="connsiteX179" fmla="*/ 544936 w 1570173"/>
              <a:gd name="connsiteY179" fmla="*/ 366875 h 574233"/>
              <a:gd name="connsiteX180" fmla="*/ 526517 w 1570173"/>
              <a:gd name="connsiteY180" fmla="*/ 355436 h 574233"/>
              <a:gd name="connsiteX181" fmla="*/ 509313 w 1570173"/>
              <a:gd name="connsiteY181" fmla="*/ 326759 h 574233"/>
              <a:gd name="connsiteX182" fmla="*/ 502044 w 1570173"/>
              <a:gd name="connsiteY182" fmla="*/ 290904 h 574233"/>
              <a:gd name="connsiteX183" fmla="*/ 504715 w 1570173"/>
              <a:gd name="connsiteY183" fmla="*/ 268084 h 574233"/>
              <a:gd name="connsiteX184" fmla="*/ 514778 w 1570173"/>
              <a:gd name="connsiteY184" fmla="*/ 249420 h 574233"/>
              <a:gd name="connsiteX185" fmla="*/ 540456 w 1570173"/>
              <a:gd name="connsiteY185" fmla="*/ 223543 h 574233"/>
              <a:gd name="connsiteX186" fmla="*/ 618922 w 1570173"/>
              <a:gd name="connsiteY186" fmla="*/ 168905 h 574233"/>
              <a:gd name="connsiteX187" fmla="*/ 680542 w 1570173"/>
              <a:gd name="connsiteY187" fmla="*/ 150372 h 574233"/>
              <a:gd name="connsiteX188" fmla="*/ 694616 w 1570173"/>
              <a:gd name="connsiteY188" fmla="*/ 156347 h 574233"/>
              <a:gd name="connsiteX189" fmla="*/ 704016 w 1570173"/>
              <a:gd name="connsiteY189" fmla="*/ 169464 h 574233"/>
              <a:gd name="connsiteX190" fmla="*/ 707275 w 1570173"/>
              <a:gd name="connsiteY190" fmla="*/ 180608 h 574233"/>
              <a:gd name="connsiteX191" fmla="*/ 701900 w 1570173"/>
              <a:gd name="connsiteY191" fmla="*/ 191736 h 574233"/>
              <a:gd name="connsiteX192" fmla="*/ 690322 w 1570173"/>
              <a:gd name="connsiteY192" fmla="*/ 196501 h 574233"/>
              <a:gd name="connsiteX193" fmla="*/ 694717 w 1570173"/>
              <a:gd name="connsiteY193" fmla="*/ 202341 h 574233"/>
              <a:gd name="connsiteX194" fmla="*/ 699562 w 1570173"/>
              <a:gd name="connsiteY194" fmla="*/ 213904 h 574233"/>
              <a:gd name="connsiteX195" fmla="*/ 701354 w 1570173"/>
              <a:gd name="connsiteY195" fmla="*/ 222570 h 574233"/>
              <a:gd name="connsiteX196" fmla="*/ 687904 w 1570173"/>
              <a:gd name="connsiteY196" fmla="*/ 248946 h 574233"/>
              <a:gd name="connsiteX197" fmla="*/ 669609 w 1570173"/>
              <a:gd name="connsiteY197" fmla="*/ 274807 h 574233"/>
              <a:gd name="connsiteX198" fmla="*/ 664764 w 1570173"/>
              <a:gd name="connsiteY198" fmla="*/ 293044 h 574233"/>
              <a:gd name="connsiteX199" fmla="*/ 677296 w 1570173"/>
              <a:gd name="connsiteY199" fmla="*/ 307458 h 574233"/>
              <a:gd name="connsiteX200" fmla="*/ 741978 w 1570173"/>
              <a:gd name="connsiteY200" fmla="*/ 272215 h 574233"/>
              <a:gd name="connsiteX201" fmla="*/ 741978 w 1570173"/>
              <a:gd name="connsiteY201" fmla="*/ 273528 h 574233"/>
              <a:gd name="connsiteX202" fmla="*/ 742289 w 1570173"/>
              <a:gd name="connsiteY202" fmla="*/ 271025 h 574233"/>
              <a:gd name="connsiteX203" fmla="*/ 759368 w 1570173"/>
              <a:gd name="connsiteY203" fmla="*/ 226163 h 574233"/>
              <a:gd name="connsiteX204" fmla="*/ 787750 w 1570173"/>
              <a:gd name="connsiteY204" fmla="*/ 179576 h 574233"/>
              <a:gd name="connsiteX205" fmla="*/ 826189 w 1570173"/>
              <a:gd name="connsiteY205" fmla="*/ 127871 h 574233"/>
              <a:gd name="connsiteX206" fmla="*/ 876924 w 1570173"/>
              <a:gd name="connsiteY206" fmla="*/ 67029 h 574233"/>
              <a:gd name="connsiteX207" fmla="*/ 915299 w 1570173"/>
              <a:gd name="connsiteY207" fmla="*/ 30321 h 574233"/>
              <a:gd name="connsiteX208" fmla="*/ 944324 w 1570173"/>
              <a:gd name="connsiteY208" fmla="*/ 17561 h 574233"/>
              <a:gd name="connsiteX209" fmla="*/ 190516 w 1570173"/>
              <a:gd name="connsiteY209" fmla="*/ 0 h 574233"/>
              <a:gd name="connsiteX210" fmla="*/ 208925 w 1570173"/>
              <a:gd name="connsiteY210" fmla="*/ 11657 h 574233"/>
              <a:gd name="connsiteX211" fmla="*/ 221674 w 1570173"/>
              <a:gd name="connsiteY211" fmla="*/ 37421 h 574233"/>
              <a:gd name="connsiteX212" fmla="*/ 226656 w 1570173"/>
              <a:gd name="connsiteY212" fmla="*/ 56068 h 574233"/>
              <a:gd name="connsiteX213" fmla="*/ 219408 w 1570173"/>
              <a:gd name="connsiteY213" fmla="*/ 89976 h 574233"/>
              <a:gd name="connsiteX214" fmla="*/ 200165 w 1570173"/>
              <a:gd name="connsiteY214" fmla="*/ 134242 h 574233"/>
              <a:gd name="connsiteX215" fmla="*/ 189570 w 1570173"/>
              <a:gd name="connsiteY215" fmla="*/ 154965 h 574233"/>
              <a:gd name="connsiteX216" fmla="*/ 215455 w 1570173"/>
              <a:gd name="connsiteY216" fmla="*/ 126336 h 574233"/>
              <a:gd name="connsiteX217" fmla="*/ 248299 w 1570173"/>
              <a:gd name="connsiteY217" fmla="*/ 95792 h 574233"/>
              <a:gd name="connsiteX218" fmla="*/ 278267 w 1570173"/>
              <a:gd name="connsiteY218" fmla="*/ 58516 h 574233"/>
              <a:gd name="connsiteX219" fmla="*/ 320216 w 1570173"/>
              <a:gd name="connsiteY219" fmla="*/ 27571 h 574233"/>
              <a:gd name="connsiteX220" fmla="*/ 348272 w 1570173"/>
              <a:gd name="connsiteY220" fmla="*/ 15353 h 574233"/>
              <a:gd name="connsiteX221" fmla="*/ 369484 w 1570173"/>
              <a:gd name="connsiteY221" fmla="*/ 27622 h 574233"/>
              <a:gd name="connsiteX222" fmla="*/ 378250 w 1570173"/>
              <a:gd name="connsiteY222" fmla="*/ 53392 h 574233"/>
              <a:gd name="connsiteX223" fmla="*/ 367810 w 1570173"/>
              <a:gd name="connsiteY223" fmla="*/ 84856 h 574233"/>
              <a:gd name="connsiteX224" fmla="*/ 336935 w 1570173"/>
              <a:gd name="connsiteY224" fmla="*/ 143180 h 574233"/>
              <a:gd name="connsiteX225" fmla="*/ 286188 w 1570173"/>
              <a:gd name="connsiteY225" fmla="*/ 223024 h 574233"/>
              <a:gd name="connsiteX226" fmla="*/ 341532 w 1570173"/>
              <a:gd name="connsiteY226" fmla="*/ 157695 h 574233"/>
              <a:gd name="connsiteX227" fmla="*/ 389037 w 1570173"/>
              <a:gd name="connsiteY227" fmla="*/ 107996 h 574233"/>
              <a:gd name="connsiteX228" fmla="*/ 414891 w 1570173"/>
              <a:gd name="connsiteY228" fmla="*/ 87495 h 574233"/>
              <a:gd name="connsiteX229" fmla="*/ 446012 w 1570173"/>
              <a:gd name="connsiteY229" fmla="*/ 58951 h 574233"/>
              <a:gd name="connsiteX230" fmla="*/ 469964 w 1570173"/>
              <a:gd name="connsiteY230" fmla="*/ 38000 h 574233"/>
              <a:gd name="connsiteX231" fmla="*/ 486444 w 1570173"/>
              <a:gd name="connsiteY231" fmla="*/ 25738 h 574233"/>
              <a:gd name="connsiteX232" fmla="*/ 501362 w 1570173"/>
              <a:gd name="connsiteY232" fmla="*/ 21013 h 574233"/>
              <a:gd name="connsiteX233" fmla="*/ 523432 w 1570173"/>
              <a:gd name="connsiteY233" fmla="*/ 39153 h 574233"/>
              <a:gd name="connsiteX234" fmla="*/ 535375 w 1570173"/>
              <a:gd name="connsiteY234" fmla="*/ 63369 h 574233"/>
              <a:gd name="connsiteX235" fmla="*/ 528464 w 1570173"/>
              <a:gd name="connsiteY235" fmla="*/ 79400 h 574233"/>
              <a:gd name="connsiteX236" fmla="*/ 501199 w 1570173"/>
              <a:gd name="connsiteY236" fmla="*/ 109666 h 574233"/>
              <a:gd name="connsiteX237" fmla="*/ 438398 w 1570173"/>
              <a:gd name="connsiteY237" fmla="*/ 188081 h 574233"/>
              <a:gd name="connsiteX238" fmla="*/ 398144 w 1570173"/>
              <a:gd name="connsiteY238" fmla="*/ 259820 h 574233"/>
              <a:gd name="connsiteX239" fmla="*/ 384711 w 1570173"/>
              <a:gd name="connsiteY239" fmla="*/ 309988 h 574233"/>
              <a:gd name="connsiteX240" fmla="*/ 387625 w 1570173"/>
              <a:gd name="connsiteY240" fmla="*/ 323556 h 574233"/>
              <a:gd name="connsiteX241" fmla="*/ 397244 w 1570173"/>
              <a:gd name="connsiteY241" fmla="*/ 327087 h 574233"/>
              <a:gd name="connsiteX242" fmla="*/ 411309 w 1570173"/>
              <a:gd name="connsiteY242" fmla="*/ 324248 h 574233"/>
              <a:gd name="connsiteX243" fmla="*/ 426701 w 1570173"/>
              <a:gd name="connsiteY243" fmla="*/ 315577 h 574233"/>
              <a:gd name="connsiteX244" fmla="*/ 443918 w 1570173"/>
              <a:gd name="connsiteY244" fmla="*/ 304196 h 574233"/>
              <a:gd name="connsiteX245" fmla="*/ 466397 w 1570173"/>
              <a:gd name="connsiteY245" fmla="*/ 289627 h 574233"/>
              <a:gd name="connsiteX246" fmla="*/ 483108 w 1570173"/>
              <a:gd name="connsiteY246" fmla="*/ 277707 h 574233"/>
              <a:gd name="connsiteX247" fmla="*/ 500668 w 1570173"/>
              <a:gd name="connsiteY247" fmla="*/ 270620 h 574233"/>
              <a:gd name="connsiteX248" fmla="*/ 500668 w 1570173"/>
              <a:gd name="connsiteY248" fmla="*/ 296924 h 574233"/>
              <a:gd name="connsiteX249" fmla="*/ 454892 w 1570173"/>
              <a:gd name="connsiteY249" fmla="*/ 337621 h 574233"/>
              <a:gd name="connsiteX250" fmla="*/ 418936 w 1570173"/>
              <a:gd name="connsiteY250" fmla="*/ 364165 h 574233"/>
              <a:gd name="connsiteX251" fmla="*/ 388441 w 1570173"/>
              <a:gd name="connsiteY251" fmla="*/ 381300 h 574233"/>
              <a:gd name="connsiteX252" fmla="*/ 366292 w 1570173"/>
              <a:gd name="connsiteY252" fmla="*/ 386632 h 574233"/>
              <a:gd name="connsiteX253" fmla="*/ 329670 w 1570173"/>
              <a:gd name="connsiteY253" fmla="*/ 370153 h 574233"/>
              <a:gd name="connsiteX254" fmla="*/ 315562 w 1570173"/>
              <a:gd name="connsiteY254" fmla="*/ 328197 h 574233"/>
              <a:gd name="connsiteX255" fmla="*/ 326710 w 1570173"/>
              <a:gd name="connsiteY255" fmla="*/ 273143 h 574233"/>
              <a:gd name="connsiteX256" fmla="*/ 358577 w 1570173"/>
              <a:gd name="connsiteY256" fmla="*/ 217360 h 574233"/>
              <a:gd name="connsiteX257" fmla="*/ 409399 w 1570173"/>
              <a:gd name="connsiteY257" fmla="*/ 153922 h 574233"/>
              <a:gd name="connsiteX258" fmla="*/ 425384 w 1570173"/>
              <a:gd name="connsiteY258" fmla="*/ 135389 h 574233"/>
              <a:gd name="connsiteX259" fmla="*/ 429232 w 1570173"/>
              <a:gd name="connsiteY259" fmla="*/ 130664 h 574233"/>
              <a:gd name="connsiteX260" fmla="*/ 429025 w 1570173"/>
              <a:gd name="connsiteY260" fmla="*/ 130762 h 574233"/>
              <a:gd name="connsiteX261" fmla="*/ 403480 w 1570173"/>
              <a:gd name="connsiteY261" fmla="*/ 151238 h 574233"/>
              <a:gd name="connsiteX262" fmla="*/ 337062 w 1570173"/>
              <a:gd name="connsiteY262" fmla="*/ 216498 h 574233"/>
              <a:gd name="connsiteX263" fmla="*/ 248355 w 1570173"/>
              <a:gd name="connsiteY263" fmla="*/ 320244 h 574233"/>
              <a:gd name="connsiteX264" fmla="*/ 230933 w 1570173"/>
              <a:gd name="connsiteY264" fmla="*/ 342588 h 574233"/>
              <a:gd name="connsiteX265" fmla="*/ 209514 w 1570173"/>
              <a:gd name="connsiteY265" fmla="*/ 368052 h 574233"/>
              <a:gd name="connsiteX266" fmla="*/ 195966 w 1570173"/>
              <a:gd name="connsiteY266" fmla="*/ 374558 h 574233"/>
              <a:gd name="connsiteX267" fmla="*/ 178232 w 1570173"/>
              <a:gd name="connsiteY267" fmla="*/ 357217 h 574233"/>
              <a:gd name="connsiteX268" fmla="*/ 171943 w 1570173"/>
              <a:gd name="connsiteY268" fmla="*/ 321491 h 574233"/>
              <a:gd name="connsiteX269" fmla="*/ 179199 w 1570173"/>
              <a:gd name="connsiteY269" fmla="*/ 296755 h 574233"/>
              <a:gd name="connsiteX270" fmla="*/ 209293 w 1570173"/>
              <a:gd name="connsiteY270" fmla="*/ 252840 h 574233"/>
              <a:gd name="connsiteX271" fmla="*/ 247234 w 1570173"/>
              <a:gd name="connsiteY271" fmla="*/ 200157 h 574233"/>
              <a:gd name="connsiteX272" fmla="*/ 279753 w 1570173"/>
              <a:gd name="connsiteY272" fmla="*/ 156019 h 574233"/>
              <a:gd name="connsiteX273" fmla="*/ 298727 w 1570173"/>
              <a:gd name="connsiteY273" fmla="*/ 114875 h 574233"/>
              <a:gd name="connsiteX274" fmla="*/ 304530 w 1570173"/>
              <a:gd name="connsiteY274" fmla="*/ 94342 h 574233"/>
              <a:gd name="connsiteX275" fmla="*/ 305178 w 1570173"/>
              <a:gd name="connsiteY275" fmla="*/ 91496 h 574233"/>
              <a:gd name="connsiteX276" fmla="*/ 270073 w 1570173"/>
              <a:gd name="connsiteY276" fmla="*/ 117911 h 574233"/>
              <a:gd name="connsiteX277" fmla="*/ 201293 w 1570173"/>
              <a:gd name="connsiteY277" fmla="*/ 197961 h 574233"/>
              <a:gd name="connsiteX278" fmla="*/ 115823 w 1570173"/>
              <a:gd name="connsiteY278" fmla="*/ 320492 h 574233"/>
              <a:gd name="connsiteX279" fmla="*/ 93011 w 1570173"/>
              <a:gd name="connsiteY279" fmla="*/ 355736 h 574233"/>
              <a:gd name="connsiteX280" fmla="*/ 75473 w 1570173"/>
              <a:gd name="connsiteY280" fmla="*/ 365164 h 574233"/>
              <a:gd name="connsiteX281" fmla="*/ 53221 w 1570173"/>
              <a:gd name="connsiteY281" fmla="*/ 343060 h 574233"/>
              <a:gd name="connsiteX282" fmla="*/ 44157 w 1570173"/>
              <a:gd name="connsiteY282" fmla="*/ 307291 h 574233"/>
              <a:gd name="connsiteX283" fmla="*/ 48415 w 1570173"/>
              <a:gd name="connsiteY283" fmla="*/ 295166 h 574233"/>
              <a:gd name="connsiteX284" fmla="*/ 107075 w 1570173"/>
              <a:gd name="connsiteY284" fmla="*/ 214402 h 574233"/>
              <a:gd name="connsiteX285" fmla="*/ 147126 w 1570173"/>
              <a:gd name="connsiteY285" fmla="*/ 152544 h 574233"/>
              <a:gd name="connsiteX286" fmla="*/ 172363 w 1570173"/>
              <a:gd name="connsiteY286" fmla="*/ 104701 h 574233"/>
              <a:gd name="connsiteX287" fmla="*/ 180282 w 1570173"/>
              <a:gd name="connsiteY287" fmla="*/ 76048 h 574233"/>
              <a:gd name="connsiteX288" fmla="*/ 175274 w 1570173"/>
              <a:gd name="connsiteY288" fmla="*/ 69972 h 574233"/>
              <a:gd name="connsiteX289" fmla="*/ 148038 w 1570173"/>
              <a:gd name="connsiteY289" fmla="*/ 80721 h 574233"/>
              <a:gd name="connsiteX290" fmla="*/ 96531 w 1570173"/>
              <a:gd name="connsiteY290" fmla="*/ 110374 h 574233"/>
              <a:gd name="connsiteX291" fmla="*/ 45242 w 1570173"/>
              <a:gd name="connsiteY291" fmla="*/ 139825 h 574233"/>
              <a:gd name="connsiteX292" fmla="*/ 14367 w 1570173"/>
              <a:gd name="connsiteY292" fmla="*/ 150372 h 574233"/>
              <a:gd name="connsiteX293" fmla="*/ 0 w 1570173"/>
              <a:gd name="connsiteY293" fmla="*/ 134932 h 574233"/>
              <a:gd name="connsiteX294" fmla="*/ 3884 w 1570173"/>
              <a:gd name="connsiteY294" fmla="*/ 107880 h 574233"/>
              <a:gd name="connsiteX295" fmla="*/ 12121 w 1570173"/>
              <a:gd name="connsiteY295" fmla="*/ 77968 h 574233"/>
              <a:gd name="connsiteX296" fmla="*/ 42944 w 1570173"/>
              <a:gd name="connsiteY296" fmla="*/ 47304 h 574233"/>
              <a:gd name="connsiteX297" fmla="*/ 71709 w 1570173"/>
              <a:gd name="connsiteY297" fmla="*/ 28555 h 574233"/>
              <a:gd name="connsiteX298" fmla="*/ 79624 w 1570173"/>
              <a:gd name="connsiteY298" fmla="*/ 35929 h 574233"/>
              <a:gd name="connsiteX299" fmla="*/ 75859 w 1570173"/>
              <a:gd name="connsiteY299" fmla="*/ 43004 h 574233"/>
              <a:gd name="connsiteX300" fmla="*/ 60017 w 1570173"/>
              <a:gd name="connsiteY300" fmla="*/ 56951 h 574233"/>
              <a:gd name="connsiteX301" fmla="*/ 59805 w 1570173"/>
              <a:gd name="connsiteY301" fmla="*/ 57142 h 574233"/>
              <a:gd name="connsiteX302" fmla="*/ 94947 w 1570173"/>
              <a:gd name="connsiteY302" fmla="*/ 34885 h 574233"/>
              <a:gd name="connsiteX303" fmla="*/ 134883 w 1570173"/>
              <a:gd name="connsiteY303" fmla="*/ 15786 h 574233"/>
              <a:gd name="connsiteX304" fmla="*/ 190516 w 1570173"/>
              <a:gd name="connsiteY304" fmla="*/ 0 h 574233"/>
              <a:gd name="connsiteX0" fmla="*/ 1487599 w 1570173"/>
              <a:gd name="connsiteY0" fmla="*/ 230772 h 574407"/>
              <a:gd name="connsiteX1" fmla="*/ 1453134 w 1570173"/>
              <a:gd name="connsiteY1" fmla="*/ 252091 h 574407"/>
              <a:gd name="connsiteX2" fmla="*/ 1405386 w 1570173"/>
              <a:gd name="connsiteY2" fmla="*/ 301876 h 574407"/>
              <a:gd name="connsiteX3" fmla="*/ 1427145 w 1570173"/>
              <a:gd name="connsiteY3" fmla="*/ 300515 h 574407"/>
              <a:gd name="connsiteX4" fmla="*/ 1443738 w 1570173"/>
              <a:gd name="connsiteY4" fmla="*/ 307527 h 574407"/>
              <a:gd name="connsiteX5" fmla="*/ 1479601 w 1570173"/>
              <a:gd name="connsiteY5" fmla="*/ 262793 h 574407"/>
              <a:gd name="connsiteX6" fmla="*/ 1492067 w 1570173"/>
              <a:gd name="connsiteY6" fmla="*/ 235239 h 574407"/>
              <a:gd name="connsiteX7" fmla="*/ 1487599 w 1570173"/>
              <a:gd name="connsiteY7" fmla="*/ 230772 h 574407"/>
              <a:gd name="connsiteX8" fmla="*/ 901088 w 1570173"/>
              <a:gd name="connsiteY8" fmla="*/ 217005 h 574407"/>
              <a:gd name="connsiteX9" fmla="*/ 898198 w 1570173"/>
              <a:gd name="connsiteY9" fmla="*/ 217680 h 574407"/>
              <a:gd name="connsiteX10" fmla="*/ 871288 w 1570173"/>
              <a:gd name="connsiteY10" fmla="*/ 235336 h 574407"/>
              <a:gd name="connsiteX11" fmla="*/ 825362 w 1570173"/>
              <a:gd name="connsiteY11" fmla="*/ 275546 h 574407"/>
              <a:gd name="connsiteX12" fmla="*/ 844913 w 1570173"/>
              <a:gd name="connsiteY12" fmla="*/ 285515 h 574407"/>
              <a:gd name="connsiteX13" fmla="*/ 866552 w 1570173"/>
              <a:gd name="connsiteY13" fmla="*/ 266152 h 574407"/>
              <a:gd name="connsiteX14" fmla="*/ 891375 w 1570173"/>
              <a:gd name="connsiteY14" fmla="*/ 238148 h 574407"/>
              <a:gd name="connsiteX15" fmla="*/ 898981 w 1570173"/>
              <a:gd name="connsiteY15" fmla="*/ 225270 h 574407"/>
              <a:gd name="connsiteX16" fmla="*/ 901088 w 1570173"/>
              <a:gd name="connsiteY16" fmla="*/ 217005 h 574407"/>
              <a:gd name="connsiteX17" fmla="*/ 665081 w 1570173"/>
              <a:gd name="connsiteY17" fmla="*/ 204978 h 574407"/>
              <a:gd name="connsiteX18" fmla="*/ 575395 w 1570173"/>
              <a:gd name="connsiteY18" fmla="*/ 257517 h 574407"/>
              <a:gd name="connsiteX19" fmla="*/ 547046 w 1570173"/>
              <a:gd name="connsiteY19" fmla="*/ 299775 h 574407"/>
              <a:gd name="connsiteX20" fmla="*/ 548859 w 1570173"/>
              <a:gd name="connsiteY20" fmla="*/ 310533 h 574407"/>
              <a:gd name="connsiteX21" fmla="*/ 552302 w 1570173"/>
              <a:gd name="connsiteY21" fmla="*/ 313915 h 574407"/>
              <a:gd name="connsiteX22" fmla="*/ 559951 w 1570173"/>
              <a:gd name="connsiteY22" fmla="*/ 310923 h 574407"/>
              <a:gd name="connsiteX23" fmla="*/ 610357 w 1570173"/>
              <a:gd name="connsiteY23" fmla="*/ 268420 h 574407"/>
              <a:gd name="connsiteX24" fmla="*/ 665081 w 1570173"/>
              <a:gd name="connsiteY24" fmla="*/ 204978 h 574407"/>
              <a:gd name="connsiteX25" fmla="*/ 1073045 w 1570173"/>
              <a:gd name="connsiteY25" fmla="*/ 199764 h 574407"/>
              <a:gd name="connsiteX26" fmla="*/ 1059818 w 1570173"/>
              <a:gd name="connsiteY26" fmla="*/ 205432 h 574407"/>
              <a:gd name="connsiteX27" fmla="*/ 1039264 w 1570173"/>
              <a:gd name="connsiteY27" fmla="*/ 220542 h 574407"/>
              <a:gd name="connsiteX28" fmla="*/ 1020296 w 1570173"/>
              <a:gd name="connsiteY28" fmla="*/ 242700 h 574407"/>
              <a:gd name="connsiteX29" fmla="*/ 1009487 w 1570173"/>
              <a:gd name="connsiteY29" fmla="*/ 263798 h 574407"/>
              <a:gd name="connsiteX30" fmla="*/ 1041626 w 1570173"/>
              <a:gd name="connsiteY30" fmla="*/ 241660 h 574407"/>
              <a:gd name="connsiteX31" fmla="*/ 1065688 w 1570173"/>
              <a:gd name="connsiteY31" fmla="*/ 216501 h 574407"/>
              <a:gd name="connsiteX32" fmla="*/ 1073199 w 1570173"/>
              <a:gd name="connsiteY32" fmla="*/ 200459 h 574407"/>
              <a:gd name="connsiteX33" fmla="*/ 1073045 w 1570173"/>
              <a:gd name="connsiteY33" fmla="*/ 199764 h 574407"/>
              <a:gd name="connsiteX34" fmla="*/ 944324 w 1570173"/>
              <a:gd name="connsiteY34" fmla="*/ 17561 h 574407"/>
              <a:gd name="connsiteX35" fmla="*/ 963000 w 1570173"/>
              <a:gd name="connsiteY35" fmla="*/ 34617 h 574407"/>
              <a:gd name="connsiteX36" fmla="*/ 914933 w 1570173"/>
              <a:gd name="connsiteY36" fmla="*/ 108721 h 574407"/>
              <a:gd name="connsiteX37" fmla="*/ 776664 w 1570173"/>
              <a:gd name="connsiteY37" fmla="*/ 276751 h 574407"/>
              <a:gd name="connsiteX38" fmla="*/ 776664 w 1570173"/>
              <a:gd name="connsiteY38" fmla="*/ 292512 h 574407"/>
              <a:gd name="connsiteX39" fmla="*/ 866303 w 1570173"/>
              <a:gd name="connsiteY39" fmla="*/ 196062 h 574407"/>
              <a:gd name="connsiteX40" fmla="*/ 926848 w 1570173"/>
              <a:gd name="connsiteY40" fmla="*/ 163543 h 574407"/>
              <a:gd name="connsiteX41" fmla="*/ 944489 w 1570173"/>
              <a:gd name="connsiteY41" fmla="*/ 175580 h 574407"/>
              <a:gd name="connsiteX42" fmla="*/ 950086 w 1570173"/>
              <a:gd name="connsiteY42" fmla="*/ 201612 h 574407"/>
              <a:gd name="connsiteX43" fmla="*/ 926517 w 1570173"/>
              <a:gd name="connsiteY43" fmla="*/ 253706 h 574407"/>
              <a:gd name="connsiteX44" fmla="*/ 858153 w 1570173"/>
              <a:gd name="connsiteY44" fmla="*/ 303707 h 574407"/>
              <a:gd name="connsiteX45" fmla="*/ 869978 w 1570173"/>
              <a:gd name="connsiteY45" fmla="*/ 315251 h 574407"/>
              <a:gd name="connsiteX46" fmla="*/ 882232 w 1570173"/>
              <a:gd name="connsiteY46" fmla="*/ 319708 h 574407"/>
              <a:gd name="connsiteX47" fmla="*/ 897963 w 1570173"/>
              <a:gd name="connsiteY47" fmla="*/ 314503 h 574407"/>
              <a:gd name="connsiteX48" fmla="*/ 916159 w 1570173"/>
              <a:gd name="connsiteY48" fmla="*/ 301364 h 574407"/>
              <a:gd name="connsiteX49" fmla="*/ 930966 w 1570173"/>
              <a:gd name="connsiteY49" fmla="*/ 290004 h 574407"/>
              <a:gd name="connsiteX50" fmla="*/ 953363 w 1570173"/>
              <a:gd name="connsiteY50" fmla="*/ 274226 h 574407"/>
              <a:gd name="connsiteX51" fmla="*/ 953708 w 1570173"/>
              <a:gd name="connsiteY51" fmla="*/ 271390 h 574407"/>
              <a:gd name="connsiteX52" fmla="*/ 964028 w 1570173"/>
              <a:gd name="connsiteY52" fmla="*/ 245949 h 574407"/>
              <a:gd name="connsiteX53" fmla="*/ 1008351 w 1570173"/>
              <a:gd name="connsiteY53" fmla="*/ 195764 h 574407"/>
              <a:gd name="connsiteX54" fmla="*/ 1050523 w 1570173"/>
              <a:gd name="connsiteY54" fmla="*/ 168455 h 574407"/>
              <a:gd name="connsiteX55" fmla="*/ 1088579 w 1570173"/>
              <a:gd name="connsiteY55" fmla="*/ 159153 h 574407"/>
              <a:gd name="connsiteX56" fmla="*/ 1112482 w 1570173"/>
              <a:gd name="connsiteY56" fmla="*/ 166418 h 574407"/>
              <a:gd name="connsiteX57" fmla="*/ 1121769 w 1570173"/>
              <a:gd name="connsiteY57" fmla="*/ 187772 h 574407"/>
              <a:gd name="connsiteX58" fmla="*/ 1108336 w 1570173"/>
              <a:gd name="connsiteY58" fmla="*/ 224392 h 574407"/>
              <a:gd name="connsiteX59" fmla="*/ 1068114 w 1570173"/>
              <a:gd name="connsiteY59" fmla="*/ 259374 h 574407"/>
              <a:gd name="connsiteX60" fmla="*/ 1006794 w 1570173"/>
              <a:gd name="connsiteY60" fmla="*/ 290445 h 574407"/>
              <a:gd name="connsiteX61" fmla="*/ 1006794 w 1570173"/>
              <a:gd name="connsiteY61" fmla="*/ 293481 h 574407"/>
              <a:gd name="connsiteX62" fmla="*/ 1013037 w 1570173"/>
              <a:gd name="connsiteY62" fmla="*/ 314490 h 574407"/>
              <a:gd name="connsiteX63" fmla="*/ 1029239 w 1570173"/>
              <a:gd name="connsiteY63" fmla="*/ 321599 h 574407"/>
              <a:gd name="connsiteX64" fmla="*/ 1054602 w 1570173"/>
              <a:gd name="connsiteY64" fmla="*/ 315780 h 574407"/>
              <a:gd name="connsiteX65" fmla="*/ 1081423 w 1570173"/>
              <a:gd name="connsiteY65" fmla="*/ 300039 h 574407"/>
              <a:gd name="connsiteX66" fmla="*/ 1098963 w 1570173"/>
              <a:gd name="connsiteY66" fmla="*/ 287956 h 574407"/>
              <a:gd name="connsiteX67" fmla="*/ 1112980 w 1570173"/>
              <a:gd name="connsiteY67" fmla="*/ 278940 h 574407"/>
              <a:gd name="connsiteX68" fmla="*/ 1113794 w 1570173"/>
              <a:gd name="connsiteY68" fmla="*/ 271079 h 574407"/>
              <a:gd name="connsiteX69" fmla="*/ 1121784 w 1570173"/>
              <a:gd name="connsiteY69" fmla="*/ 251223 h 574407"/>
              <a:gd name="connsiteX70" fmla="*/ 1137607 w 1570173"/>
              <a:gd name="connsiteY70" fmla="*/ 227532 h 574407"/>
              <a:gd name="connsiteX71" fmla="*/ 1163072 w 1570173"/>
              <a:gd name="connsiteY71" fmla="*/ 198126 h 574407"/>
              <a:gd name="connsiteX72" fmla="*/ 1174286 w 1570173"/>
              <a:gd name="connsiteY72" fmla="*/ 183752 h 574407"/>
              <a:gd name="connsiteX73" fmla="*/ 1186590 w 1570173"/>
              <a:gd name="connsiteY73" fmla="*/ 174024 h 574407"/>
              <a:gd name="connsiteX74" fmla="*/ 1205836 w 1570173"/>
              <a:gd name="connsiteY74" fmla="*/ 171226 h 574407"/>
              <a:gd name="connsiteX75" fmla="*/ 1225450 w 1570173"/>
              <a:gd name="connsiteY75" fmla="*/ 174251 h 574407"/>
              <a:gd name="connsiteX76" fmla="*/ 1235733 w 1570173"/>
              <a:gd name="connsiteY76" fmla="*/ 183712 h 574407"/>
              <a:gd name="connsiteX77" fmla="*/ 1227197 w 1570173"/>
              <a:gd name="connsiteY77" fmla="*/ 203685 h 574407"/>
              <a:gd name="connsiteX78" fmla="*/ 1200974 w 1570173"/>
              <a:gd name="connsiteY78" fmla="*/ 235636 h 574407"/>
              <a:gd name="connsiteX79" fmla="*/ 1160886 w 1570173"/>
              <a:gd name="connsiteY79" fmla="*/ 270929 h 574407"/>
              <a:gd name="connsiteX80" fmla="*/ 1156645 w 1570173"/>
              <a:gd name="connsiteY80" fmla="*/ 291916 h 574407"/>
              <a:gd name="connsiteX81" fmla="*/ 1159728 w 1570173"/>
              <a:gd name="connsiteY81" fmla="*/ 298000 h 574407"/>
              <a:gd name="connsiteX82" fmla="*/ 1167546 w 1570173"/>
              <a:gd name="connsiteY82" fmla="*/ 293344 h 574407"/>
              <a:gd name="connsiteX83" fmla="*/ 1191004 w 1570173"/>
              <a:gd name="connsiteY83" fmla="*/ 273857 h 574407"/>
              <a:gd name="connsiteX84" fmla="*/ 1224213 w 1570173"/>
              <a:gd name="connsiteY84" fmla="*/ 244822 h 574407"/>
              <a:gd name="connsiteX85" fmla="*/ 1248199 w 1570173"/>
              <a:gd name="connsiteY85" fmla="*/ 217945 h 574407"/>
              <a:gd name="connsiteX86" fmla="*/ 1280478 w 1570173"/>
              <a:gd name="connsiteY86" fmla="*/ 188900 h 574407"/>
              <a:gd name="connsiteX87" fmla="*/ 1298781 w 1570173"/>
              <a:gd name="connsiteY87" fmla="*/ 162570 h 574407"/>
              <a:gd name="connsiteX88" fmla="*/ 1315880 w 1570173"/>
              <a:gd name="connsiteY88" fmla="*/ 155311 h 574407"/>
              <a:gd name="connsiteX89" fmla="*/ 1329178 w 1570173"/>
              <a:gd name="connsiteY89" fmla="*/ 161470 h 574407"/>
              <a:gd name="connsiteX90" fmla="*/ 1332674 w 1570173"/>
              <a:gd name="connsiteY90" fmla="*/ 181221 h 574407"/>
              <a:gd name="connsiteX91" fmla="*/ 1331386 w 1570173"/>
              <a:gd name="connsiteY91" fmla="*/ 191800 h 574407"/>
              <a:gd name="connsiteX92" fmla="*/ 1326498 w 1570173"/>
              <a:gd name="connsiteY92" fmla="*/ 201880 h 574407"/>
              <a:gd name="connsiteX93" fmla="*/ 1312583 w 1570173"/>
              <a:gd name="connsiteY93" fmla="*/ 222685 h 574407"/>
              <a:gd name="connsiteX94" fmla="*/ 1288277 w 1570173"/>
              <a:gd name="connsiteY94" fmla="*/ 257753 h 574407"/>
              <a:gd name="connsiteX95" fmla="*/ 1275800 w 1570173"/>
              <a:gd name="connsiteY95" fmla="*/ 279943 h 574407"/>
              <a:gd name="connsiteX96" fmla="*/ 1270522 w 1570173"/>
              <a:gd name="connsiteY96" fmla="*/ 297305 h 574407"/>
              <a:gd name="connsiteX97" fmla="*/ 1275792 w 1570173"/>
              <a:gd name="connsiteY97" fmla="*/ 305791 h 574407"/>
              <a:gd name="connsiteX98" fmla="*/ 1294629 w 1570173"/>
              <a:gd name="connsiteY98" fmla="*/ 298808 h 574407"/>
              <a:gd name="connsiteX99" fmla="*/ 1311570 w 1570173"/>
              <a:gd name="connsiteY99" fmla="*/ 288389 h 574407"/>
              <a:gd name="connsiteX100" fmla="*/ 1333453 w 1570173"/>
              <a:gd name="connsiteY100" fmla="*/ 275049 h 574407"/>
              <a:gd name="connsiteX101" fmla="*/ 1366138 w 1570173"/>
              <a:gd name="connsiteY101" fmla="*/ 238082 h 574407"/>
              <a:gd name="connsiteX102" fmla="*/ 1396262 w 1570173"/>
              <a:gd name="connsiteY102" fmla="*/ 200560 h 574407"/>
              <a:gd name="connsiteX103" fmla="*/ 1439523 w 1570173"/>
              <a:gd name="connsiteY103" fmla="*/ 143090 h 574407"/>
              <a:gd name="connsiteX104" fmla="*/ 1468876 w 1570173"/>
              <a:gd name="connsiteY104" fmla="*/ 111949 h 574407"/>
              <a:gd name="connsiteX105" fmla="*/ 1502164 w 1570173"/>
              <a:gd name="connsiteY105" fmla="*/ 102352 h 574407"/>
              <a:gd name="connsiteX106" fmla="*/ 1517076 w 1570173"/>
              <a:gd name="connsiteY106" fmla="*/ 114841 h 574407"/>
              <a:gd name="connsiteX107" fmla="*/ 1509043 w 1570173"/>
              <a:gd name="connsiteY107" fmla="*/ 134094 h 574407"/>
              <a:gd name="connsiteX108" fmla="*/ 1490708 w 1570173"/>
              <a:gd name="connsiteY108" fmla="*/ 153000 h 574407"/>
              <a:gd name="connsiteX109" fmla="*/ 1459720 w 1570173"/>
              <a:gd name="connsiteY109" fmla="*/ 195003 h 574407"/>
              <a:gd name="connsiteX110" fmla="*/ 1427484 w 1570173"/>
              <a:gd name="connsiteY110" fmla="*/ 244547 h 574407"/>
              <a:gd name="connsiteX111" fmla="*/ 1451831 w 1570173"/>
              <a:gd name="connsiteY111" fmla="*/ 218929 h 574407"/>
              <a:gd name="connsiteX112" fmla="*/ 1482932 w 1570173"/>
              <a:gd name="connsiteY112" fmla="*/ 194598 h 574407"/>
              <a:gd name="connsiteX113" fmla="*/ 1507952 w 1570173"/>
              <a:gd name="connsiteY113" fmla="*/ 180005 h 574407"/>
              <a:gd name="connsiteX114" fmla="*/ 1533437 w 1570173"/>
              <a:gd name="connsiteY114" fmla="*/ 174519 h 574407"/>
              <a:gd name="connsiteX115" fmla="*/ 1547483 w 1570173"/>
              <a:gd name="connsiteY115" fmla="*/ 179043 h 574407"/>
              <a:gd name="connsiteX116" fmla="*/ 1551338 w 1570173"/>
              <a:gd name="connsiteY116" fmla="*/ 193200 h 574407"/>
              <a:gd name="connsiteX117" fmla="*/ 1540885 w 1570173"/>
              <a:gd name="connsiteY117" fmla="*/ 235284 h 574407"/>
              <a:gd name="connsiteX118" fmla="*/ 1511322 w 1570173"/>
              <a:gd name="connsiteY118" fmla="*/ 277332 h 574407"/>
              <a:gd name="connsiteX119" fmla="*/ 1466998 w 1570173"/>
              <a:gd name="connsiteY119" fmla="*/ 317508 h 574407"/>
              <a:gd name="connsiteX120" fmla="*/ 1480632 w 1570173"/>
              <a:gd name="connsiteY120" fmla="*/ 317483 h 574407"/>
              <a:gd name="connsiteX121" fmla="*/ 1570173 w 1570173"/>
              <a:gd name="connsiteY121" fmla="*/ 269848 h 574407"/>
              <a:gd name="connsiteX122" fmla="*/ 1570173 w 1570173"/>
              <a:gd name="connsiteY122" fmla="*/ 297061 h 574407"/>
              <a:gd name="connsiteX123" fmla="*/ 1527814 w 1570173"/>
              <a:gd name="connsiteY123" fmla="*/ 333593 h 574407"/>
              <a:gd name="connsiteX124" fmla="*/ 1490110 w 1570173"/>
              <a:gd name="connsiteY124" fmla="*/ 359972 h 574407"/>
              <a:gd name="connsiteX125" fmla="*/ 1455889 w 1570173"/>
              <a:gd name="connsiteY125" fmla="*/ 370168 h 574407"/>
              <a:gd name="connsiteX126" fmla="*/ 1443333 w 1570173"/>
              <a:gd name="connsiteY126" fmla="*/ 368869 h 574407"/>
              <a:gd name="connsiteX127" fmla="*/ 1431446 w 1570173"/>
              <a:gd name="connsiteY127" fmla="*/ 365722 h 574407"/>
              <a:gd name="connsiteX128" fmla="*/ 1418379 w 1570173"/>
              <a:gd name="connsiteY128" fmla="*/ 360808 h 574407"/>
              <a:gd name="connsiteX129" fmla="*/ 1407525 w 1570173"/>
              <a:gd name="connsiteY129" fmla="*/ 356443 h 574407"/>
              <a:gd name="connsiteX130" fmla="*/ 1398046 w 1570173"/>
              <a:gd name="connsiteY130" fmla="*/ 358596 h 574407"/>
              <a:gd name="connsiteX131" fmla="*/ 1378332 w 1570173"/>
              <a:gd name="connsiteY131" fmla="*/ 351063 h 574407"/>
              <a:gd name="connsiteX132" fmla="*/ 1361722 w 1570173"/>
              <a:gd name="connsiteY132" fmla="*/ 392317 h 574407"/>
              <a:gd name="connsiteX133" fmla="*/ 1333081 w 1570173"/>
              <a:gd name="connsiteY133" fmla="*/ 462604 h 574407"/>
              <a:gd name="connsiteX134" fmla="*/ 1275375 w 1570173"/>
              <a:gd name="connsiteY134" fmla="*/ 573290 h 574407"/>
              <a:gd name="connsiteX135" fmla="*/ 1279503 w 1570173"/>
              <a:gd name="connsiteY135" fmla="*/ 474541 h 574407"/>
              <a:gd name="connsiteX136" fmla="*/ 1300003 w 1570173"/>
              <a:gd name="connsiteY136" fmla="*/ 412190 h 574407"/>
              <a:gd name="connsiteX137" fmla="*/ 1318081 w 1570173"/>
              <a:gd name="connsiteY137" fmla="*/ 374633 h 574407"/>
              <a:gd name="connsiteX138" fmla="*/ 1340981 w 1570173"/>
              <a:gd name="connsiteY138" fmla="*/ 339458 h 574407"/>
              <a:gd name="connsiteX139" fmla="*/ 1358270 w 1570173"/>
              <a:gd name="connsiteY139" fmla="*/ 313499 h 574407"/>
              <a:gd name="connsiteX140" fmla="*/ 1423767 w 1570173"/>
              <a:gd name="connsiteY140" fmla="*/ 197085 h 574407"/>
              <a:gd name="connsiteX141" fmla="*/ 1351476 w 1570173"/>
              <a:gd name="connsiteY141" fmla="*/ 285659 h 574407"/>
              <a:gd name="connsiteX142" fmla="*/ 1339937 w 1570173"/>
              <a:gd name="connsiteY142" fmla="*/ 296291 h 574407"/>
              <a:gd name="connsiteX143" fmla="*/ 1339937 w 1570173"/>
              <a:gd name="connsiteY143" fmla="*/ 296962 h 574407"/>
              <a:gd name="connsiteX144" fmla="*/ 1291323 w 1570173"/>
              <a:gd name="connsiteY144" fmla="*/ 341064 h 574407"/>
              <a:gd name="connsiteX145" fmla="*/ 1264211 w 1570173"/>
              <a:gd name="connsiteY145" fmla="*/ 361556 h 574407"/>
              <a:gd name="connsiteX146" fmla="*/ 1240488 w 1570173"/>
              <a:gd name="connsiteY146" fmla="*/ 368881 h 574407"/>
              <a:gd name="connsiteX147" fmla="*/ 1212349 w 1570173"/>
              <a:gd name="connsiteY147" fmla="*/ 336511 h 574407"/>
              <a:gd name="connsiteX148" fmla="*/ 1219346 w 1570173"/>
              <a:gd name="connsiteY148" fmla="*/ 307210 h 574407"/>
              <a:gd name="connsiteX149" fmla="*/ 1240934 w 1570173"/>
              <a:gd name="connsiteY149" fmla="*/ 264313 h 574407"/>
              <a:gd name="connsiteX150" fmla="*/ 1190824 w 1570173"/>
              <a:gd name="connsiteY150" fmla="*/ 336485 h 574407"/>
              <a:gd name="connsiteX151" fmla="*/ 1153957 w 1570173"/>
              <a:gd name="connsiteY151" fmla="*/ 359466 h 574407"/>
              <a:gd name="connsiteX152" fmla="*/ 1131593 w 1570173"/>
              <a:gd name="connsiteY152" fmla="*/ 349755 h 574407"/>
              <a:gd name="connsiteX153" fmla="*/ 1116688 w 1570173"/>
              <a:gd name="connsiteY153" fmla="*/ 324613 h 574407"/>
              <a:gd name="connsiteX154" fmla="*/ 1114036 w 1570173"/>
              <a:gd name="connsiteY154" fmla="*/ 307383 h 574407"/>
              <a:gd name="connsiteX155" fmla="*/ 1108703 w 1570173"/>
              <a:gd name="connsiteY155" fmla="*/ 313528 h 574407"/>
              <a:gd name="connsiteX156" fmla="*/ 1064699 w 1570173"/>
              <a:gd name="connsiteY156" fmla="*/ 354265 h 574407"/>
              <a:gd name="connsiteX157" fmla="*/ 1007652 w 1570173"/>
              <a:gd name="connsiteY157" fmla="*/ 374558 h 574407"/>
              <a:gd name="connsiteX158" fmla="*/ 965572 w 1570173"/>
              <a:gd name="connsiteY158" fmla="*/ 354244 h 574407"/>
              <a:gd name="connsiteX159" fmla="*/ 954094 w 1570173"/>
              <a:gd name="connsiteY159" fmla="*/ 330444 h 574407"/>
              <a:gd name="connsiteX160" fmla="*/ 950817 w 1570173"/>
              <a:gd name="connsiteY160" fmla="*/ 304094 h 574407"/>
              <a:gd name="connsiteX161" fmla="*/ 941622 w 1570173"/>
              <a:gd name="connsiteY161" fmla="*/ 314636 h 574407"/>
              <a:gd name="connsiteX162" fmla="*/ 903729 w 1570173"/>
              <a:gd name="connsiteY162" fmla="*/ 353356 h 574407"/>
              <a:gd name="connsiteX163" fmla="*/ 866359 w 1570173"/>
              <a:gd name="connsiteY163" fmla="*/ 372406 h 574407"/>
              <a:gd name="connsiteX164" fmla="*/ 839545 w 1570173"/>
              <a:gd name="connsiteY164" fmla="*/ 363743 h 574407"/>
              <a:gd name="connsiteX165" fmla="*/ 818997 w 1570173"/>
              <a:gd name="connsiteY165" fmla="*/ 340869 h 574407"/>
              <a:gd name="connsiteX166" fmla="*/ 802265 w 1570173"/>
              <a:gd name="connsiteY166" fmla="*/ 304834 h 574407"/>
              <a:gd name="connsiteX167" fmla="*/ 783717 w 1570173"/>
              <a:gd name="connsiteY167" fmla="*/ 333745 h 574407"/>
              <a:gd name="connsiteX168" fmla="*/ 767111 w 1570173"/>
              <a:gd name="connsiteY168" fmla="*/ 354713 h 574407"/>
              <a:gd name="connsiteX169" fmla="*/ 755539 w 1570173"/>
              <a:gd name="connsiteY169" fmla="*/ 360838 h 574407"/>
              <a:gd name="connsiteX170" fmla="*/ 740312 w 1570173"/>
              <a:gd name="connsiteY170" fmla="*/ 349384 h 574407"/>
              <a:gd name="connsiteX171" fmla="*/ 736327 w 1570173"/>
              <a:gd name="connsiteY171" fmla="*/ 319026 h 574407"/>
              <a:gd name="connsiteX172" fmla="*/ 738741 w 1570173"/>
              <a:gd name="connsiteY172" fmla="*/ 299592 h 574407"/>
              <a:gd name="connsiteX173" fmla="*/ 724787 w 1570173"/>
              <a:gd name="connsiteY173" fmla="*/ 314643 h 574407"/>
              <a:gd name="connsiteX174" fmla="*/ 638842 w 1570173"/>
              <a:gd name="connsiteY174" fmla="*/ 375214 h 574407"/>
              <a:gd name="connsiteX175" fmla="*/ 619668 w 1570173"/>
              <a:gd name="connsiteY175" fmla="*/ 366444 h 574407"/>
              <a:gd name="connsiteX176" fmla="*/ 614000 w 1570173"/>
              <a:gd name="connsiteY176" fmla="*/ 342548 h 574407"/>
              <a:gd name="connsiteX177" fmla="*/ 629323 w 1570173"/>
              <a:gd name="connsiteY177" fmla="*/ 286419 h 574407"/>
              <a:gd name="connsiteX178" fmla="*/ 579476 w 1570173"/>
              <a:gd name="connsiteY178" fmla="*/ 347858 h 574407"/>
              <a:gd name="connsiteX179" fmla="*/ 544936 w 1570173"/>
              <a:gd name="connsiteY179" fmla="*/ 366875 h 574407"/>
              <a:gd name="connsiteX180" fmla="*/ 526517 w 1570173"/>
              <a:gd name="connsiteY180" fmla="*/ 355436 h 574407"/>
              <a:gd name="connsiteX181" fmla="*/ 509313 w 1570173"/>
              <a:gd name="connsiteY181" fmla="*/ 326759 h 574407"/>
              <a:gd name="connsiteX182" fmla="*/ 502044 w 1570173"/>
              <a:gd name="connsiteY182" fmla="*/ 290904 h 574407"/>
              <a:gd name="connsiteX183" fmla="*/ 504715 w 1570173"/>
              <a:gd name="connsiteY183" fmla="*/ 268084 h 574407"/>
              <a:gd name="connsiteX184" fmla="*/ 514778 w 1570173"/>
              <a:gd name="connsiteY184" fmla="*/ 249420 h 574407"/>
              <a:gd name="connsiteX185" fmla="*/ 540456 w 1570173"/>
              <a:gd name="connsiteY185" fmla="*/ 223543 h 574407"/>
              <a:gd name="connsiteX186" fmla="*/ 618922 w 1570173"/>
              <a:gd name="connsiteY186" fmla="*/ 168905 h 574407"/>
              <a:gd name="connsiteX187" fmla="*/ 680542 w 1570173"/>
              <a:gd name="connsiteY187" fmla="*/ 150372 h 574407"/>
              <a:gd name="connsiteX188" fmla="*/ 694616 w 1570173"/>
              <a:gd name="connsiteY188" fmla="*/ 156347 h 574407"/>
              <a:gd name="connsiteX189" fmla="*/ 704016 w 1570173"/>
              <a:gd name="connsiteY189" fmla="*/ 169464 h 574407"/>
              <a:gd name="connsiteX190" fmla="*/ 707275 w 1570173"/>
              <a:gd name="connsiteY190" fmla="*/ 180608 h 574407"/>
              <a:gd name="connsiteX191" fmla="*/ 701900 w 1570173"/>
              <a:gd name="connsiteY191" fmla="*/ 191736 h 574407"/>
              <a:gd name="connsiteX192" fmla="*/ 690322 w 1570173"/>
              <a:gd name="connsiteY192" fmla="*/ 196501 h 574407"/>
              <a:gd name="connsiteX193" fmla="*/ 694717 w 1570173"/>
              <a:gd name="connsiteY193" fmla="*/ 202341 h 574407"/>
              <a:gd name="connsiteX194" fmla="*/ 699562 w 1570173"/>
              <a:gd name="connsiteY194" fmla="*/ 213904 h 574407"/>
              <a:gd name="connsiteX195" fmla="*/ 701354 w 1570173"/>
              <a:gd name="connsiteY195" fmla="*/ 222570 h 574407"/>
              <a:gd name="connsiteX196" fmla="*/ 687904 w 1570173"/>
              <a:gd name="connsiteY196" fmla="*/ 248946 h 574407"/>
              <a:gd name="connsiteX197" fmla="*/ 669609 w 1570173"/>
              <a:gd name="connsiteY197" fmla="*/ 274807 h 574407"/>
              <a:gd name="connsiteX198" fmla="*/ 664764 w 1570173"/>
              <a:gd name="connsiteY198" fmla="*/ 293044 h 574407"/>
              <a:gd name="connsiteX199" fmla="*/ 677296 w 1570173"/>
              <a:gd name="connsiteY199" fmla="*/ 307458 h 574407"/>
              <a:gd name="connsiteX200" fmla="*/ 741978 w 1570173"/>
              <a:gd name="connsiteY200" fmla="*/ 272215 h 574407"/>
              <a:gd name="connsiteX201" fmla="*/ 741978 w 1570173"/>
              <a:gd name="connsiteY201" fmla="*/ 273528 h 574407"/>
              <a:gd name="connsiteX202" fmla="*/ 742289 w 1570173"/>
              <a:gd name="connsiteY202" fmla="*/ 271025 h 574407"/>
              <a:gd name="connsiteX203" fmla="*/ 759368 w 1570173"/>
              <a:gd name="connsiteY203" fmla="*/ 226163 h 574407"/>
              <a:gd name="connsiteX204" fmla="*/ 787750 w 1570173"/>
              <a:gd name="connsiteY204" fmla="*/ 179576 h 574407"/>
              <a:gd name="connsiteX205" fmla="*/ 826189 w 1570173"/>
              <a:gd name="connsiteY205" fmla="*/ 127871 h 574407"/>
              <a:gd name="connsiteX206" fmla="*/ 876924 w 1570173"/>
              <a:gd name="connsiteY206" fmla="*/ 67029 h 574407"/>
              <a:gd name="connsiteX207" fmla="*/ 915299 w 1570173"/>
              <a:gd name="connsiteY207" fmla="*/ 30321 h 574407"/>
              <a:gd name="connsiteX208" fmla="*/ 944324 w 1570173"/>
              <a:gd name="connsiteY208" fmla="*/ 17561 h 574407"/>
              <a:gd name="connsiteX209" fmla="*/ 190516 w 1570173"/>
              <a:gd name="connsiteY209" fmla="*/ 0 h 574407"/>
              <a:gd name="connsiteX210" fmla="*/ 208925 w 1570173"/>
              <a:gd name="connsiteY210" fmla="*/ 11657 h 574407"/>
              <a:gd name="connsiteX211" fmla="*/ 221674 w 1570173"/>
              <a:gd name="connsiteY211" fmla="*/ 37421 h 574407"/>
              <a:gd name="connsiteX212" fmla="*/ 226656 w 1570173"/>
              <a:gd name="connsiteY212" fmla="*/ 56068 h 574407"/>
              <a:gd name="connsiteX213" fmla="*/ 219408 w 1570173"/>
              <a:gd name="connsiteY213" fmla="*/ 89976 h 574407"/>
              <a:gd name="connsiteX214" fmla="*/ 200165 w 1570173"/>
              <a:gd name="connsiteY214" fmla="*/ 134242 h 574407"/>
              <a:gd name="connsiteX215" fmla="*/ 189570 w 1570173"/>
              <a:gd name="connsiteY215" fmla="*/ 154965 h 574407"/>
              <a:gd name="connsiteX216" fmla="*/ 215455 w 1570173"/>
              <a:gd name="connsiteY216" fmla="*/ 126336 h 574407"/>
              <a:gd name="connsiteX217" fmla="*/ 248299 w 1570173"/>
              <a:gd name="connsiteY217" fmla="*/ 95792 h 574407"/>
              <a:gd name="connsiteX218" fmla="*/ 278267 w 1570173"/>
              <a:gd name="connsiteY218" fmla="*/ 58516 h 574407"/>
              <a:gd name="connsiteX219" fmla="*/ 320216 w 1570173"/>
              <a:gd name="connsiteY219" fmla="*/ 27571 h 574407"/>
              <a:gd name="connsiteX220" fmla="*/ 348272 w 1570173"/>
              <a:gd name="connsiteY220" fmla="*/ 15353 h 574407"/>
              <a:gd name="connsiteX221" fmla="*/ 369484 w 1570173"/>
              <a:gd name="connsiteY221" fmla="*/ 27622 h 574407"/>
              <a:gd name="connsiteX222" fmla="*/ 378250 w 1570173"/>
              <a:gd name="connsiteY222" fmla="*/ 53392 h 574407"/>
              <a:gd name="connsiteX223" fmla="*/ 367810 w 1570173"/>
              <a:gd name="connsiteY223" fmla="*/ 84856 h 574407"/>
              <a:gd name="connsiteX224" fmla="*/ 336935 w 1570173"/>
              <a:gd name="connsiteY224" fmla="*/ 143180 h 574407"/>
              <a:gd name="connsiteX225" fmla="*/ 286188 w 1570173"/>
              <a:gd name="connsiteY225" fmla="*/ 223024 h 574407"/>
              <a:gd name="connsiteX226" fmla="*/ 341532 w 1570173"/>
              <a:gd name="connsiteY226" fmla="*/ 157695 h 574407"/>
              <a:gd name="connsiteX227" fmla="*/ 389037 w 1570173"/>
              <a:gd name="connsiteY227" fmla="*/ 107996 h 574407"/>
              <a:gd name="connsiteX228" fmla="*/ 414891 w 1570173"/>
              <a:gd name="connsiteY228" fmla="*/ 87495 h 574407"/>
              <a:gd name="connsiteX229" fmla="*/ 446012 w 1570173"/>
              <a:gd name="connsiteY229" fmla="*/ 58951 h 574407"/>
              <a:gd name="connsiteX230" fmla="*/ 469964 w 1570173"/>
              <a:gd name="connsiteY230" fmla="*/ 38000 h 574407"/>
              <a:gd name="connsiteX231" fmla="*/ 486444 w 1570173"/>
              <a:gd name="connsiteY231" fmla="*/ 25738 h 574407"/>
              <a:gd name="connsiteX232" fmla="*/ 501362 w 1570173"/>
              <a:gd name="connsiteY232" fmla="*/ 21013 h 574407"/>
              <a:gd name="connsiteX233" fmla="*/ 523432 w 1570173"/>
              <a:gd name="connsiteY233" fmla="*/ 39153 h 574407"/>
              <a:gd name="connsiteX234" fmla="*/ 535375 w 1570173"/>
              <a:gd name="connsiteY234" fmla="*/ 63369 h 574407"/>
              <a:gd name="connsiteX235" fmla="*/ 528464 w 1570173"/>
              <a:gd name="connsiteY235" fmla="*/ 79400 h 574407"/>
              <a:gd name="connsiteX236" fmla="*/ 501199 w 1570173"/>
              <a:gd name="connsiteY236" fmla="*/ 109666 h 574407"/>
              <a:gd name="connsiteX237" fmla="*/ 438398 w 1570173"/>
              <a:gd name="connsiteY237" fmla="*/ 188081 h 574407"/>
              <a:gd name="connsiteX238" fmla="*/ 398144 w 1570173"/>
              <a:gd name="connsiteY238" fmla="*/ 259820 h 574407"/>
              <a:gd name="connsiteX239" fmla="*/ 384711 w 1570173"/>
              <a:gd name="connsiteY239" fmla="*/ 309988 h 574407"/>
              <a:gd name="connsiteX240" fmla="*/ 387625 w 1570173"/>
              <a:gd name="connsiteY240" fmla="*/ 323556 h 574407"/>
              <a:gd name="connsiteX241" fmla="*/ 397244 w 1570173"/>
              <a:gd name="connsiteY241" fmla="*/ 327087 h 574407"/>
              <a:gd name="connsiteX242" fmla="*/ 411309 w 1570173"/>
              <a:gd name="connsiteY242" fmla="*/ 324248 h 574407"/>
              <a:gd name="connsiteX243" fmla="*/ 426701 w 1570173"/>
              <a:gd name="connsiteY243" fmla="*/ 315577 h 574407"/>
              <a:gd name="connsiteX244" fmla="*/ 443918 w 1570173"/>
              <a:gd name="connsiteY244" fmla="*/ 304196 h 574407"/>
              <a:gd name="connsiteX245" fmla="*/ 466397 w 1570173"/>
              <a:gd name="connsiteY245" fmla="*/ 289627 h 574407"/>
              <a:gd name="connsiteX246" fmla="*/ 483108 w 1570173"/>
              <a:gd name="connsiteY246" fmla="*/ 277707 h 574407"/>
              <a:gd name="connsiteX247" fmla="*/ 500668 w 1570173"/>
              <a:gd name="connsiteY247" fmla="*/ 270620 h 574407"/>
              <a:gd name="connsiteX248" fmla="*/ 500668 w 1570173"/>
              <a:gd name="connsiteY248" fmla="*/ 296924 h 574407"/>
              <a:gd name="connsiteX249" fmla="*/ 454892 w 1570173"/>
              <a:gd name="connsiteY249" fmla="*/ 337621 h 574407"/>
              <a:gd name="connsiteX250" fmla="*/ 418936 w 1570173"/>
              <a:gd name="connsiteY250" fmla="*/ 364165 h 574407"/>
              <a:gd name="connsiteX251" fmla="*/ 388441 w 1570173"/>
              <a:gd name="connsiteY251" fmla="*/ 381300 h 574407"/>
              <a:gd name="connsiteX252" fmla="*/ 366292 w 1570173"/>
              <a:gd name="connsiteY252" fmla="*/ 386632 h 574407"/>
              <a:gd name="connsiteX253" fmla="*/ 329670 w 1570173"/>
              <a:gd name="connsiteY253" fmla="*/ 370153 h 574407"/>
              <a:gd name="connsiteX254" fmla="*/ 315562 w 1570173"/>
              <a:gd name="connsiteY254" fmla="*/ 328197 h 574407"/>
              <a:gd name="connsiteX255" fmla="*/ 326710 w 1570173"/>
              <a:gd name="connsiteY255" fmla="*/ 273143 h 574407"/>
              <a:gd name="connsiteX256" fmla="*/ 358577 w 1570173"/>
              <a:gd name="connsiteY256" fmla="*/ 217360 h 574407"/>
              <a:gd name="connsiteX257" fmla="*/ 409399 w 1570173"/>
              <a:gd name="connsiteY257" fmla="*/ 153922 h 574407"/>
              <a:gd name="connsiteX258" fmla="*/ 425384 w 1570173"/>
              <a:gd name="connsiteY258" fmla="*/ 135389 h 574407"/>
              <a:gd name="connsiteX259" fmla="*/ 429232 w 1570173"/>
              <a:gd name="connsiteY259" fmla="*/ 130664 h 574407"/>
              <a:gd name="connsiteX260" fmla="*/ 429025 w 1570173"/>
              <a:gd name="connsiteY260" fmla="*/ 130762 h 574407"/>
              <a:gd name="connsiteX261" fmla="*/ 403480 w 1570173"/>
              <a:gd name="connsiteY261" fmla="*/ 151238 h 574407"/>
              <a:gd name="connsiteX262" fmla="*/ 337062 w 1570173"/>
              <a:gd name="connsiteY262" fmla="*/ 216498 h 574407"/>
              <a:gd name="connsiteX263" fmla="*/ 248355 w 1570173"/>
              <a:gd name="connsiteY263" fmla="*/ 320244 h 574407"/>
              <a:gd name="connsiteX264" fmla="*/ 230933 w 1570173"/>
              <a:gd name="connsiteY264" fmla="*/ 342588 h 574407"/>
              <a:gd name="connsiteX265" fmla="*/ 209514 w 1570173"/>
              <a:gd name="connsiteY265" fmla="*/ 368052 h 574407"/>
              <a:gd name="connsiteX266" fmla="*/ 195966 w 1570173"/>
              <a:gd name="connsiteY266" fmla="*/ 374558 h 574407"/>
              <a:gd name="connsiteX267" fmla="*/ 178232 w 1570173"/>
              <a:gd name="connsiteY267" fmla="*/ 357217 h 574407"/>
              <a:gd name="connsiteX268" fmla="*/ 171943 w 1570173"/>
              <a:gd name="connsiteY268" fmla="*/ 321491 h 574407"/>
              <a:gd name="connsiteX269" fmla="*/ 179199 w 1570173"/>
              <a:gd name="connsiteY269" fmla="*/ 296755 h 574407"/>
              <a:gd name="connsiteX270" fmla="*/ 209293 w 1570173"/>
              <a:gd name="connsiteY270" fmla="*/ 252840 h 574407"/>
              <a:gd name="connsiteX271" fmla="*/ 247234 w 1570173"/>
              <a:gd name="connsiteY271" fmla="*/ 200157 h 574407"/>
              <a:gd name="connsiteX272" fmla="*/ 279753 w 1570173"/>
              <a:gd name="connsiteY272" fmla="*/ 156019 h 574407"/>
              <a:gd name="connsiteX273" fmla="*/ 298727 w 1570173"/>
              <a:gd name="connsiteY273" fmla="*/ 114875 h 574407"/>
              <a:gd name="connsiteX274" fmla="*/ 304530 w 1570173"/>
              <a:gd name="connsiteY274" fmla="*/ 94342 h 574407"/>
              <a:gd name="connsiteX275" fmla="*/ 305178 w 1570173"/>
              <a:gd name="connsiteY275" fmla="*/ 91496 h 574407"/>
              <a:gd name="connsiteX276" fmla="*/ 270073 w 1570173"/>
              <a:gd name="connsiteY276" fmla="*/ 117911 h 574407"/>
              <a:gd name="connsiteX277" fmla="*/ 201293 w 1570173"/>
              <a:gd name="connsiteY277" fmla="*/ 197961 h 574407"/>
              <a:gd name="connsiteX278" fmla="*/ 115823 w 1570173"/>
              <a:gd name="connsiteY278" fmla="*/ 320492 h 574407"/>
              <a:gd name="connsiteX279" fmla="*/ 93011 w 1570173"/>
              <a:gd name="connsiteY279" fmla="*/ 355736 h 574407"/>
              <a:gd name="connsiteX280" fmla="*/ 75473 w 1570173"/>
              <a:gd name="connsiteY280" fmla="*/ 365164 h 574407"/>
              <a:gd name="connsiteX281" fmla="*/ 53221 w 1570173"/>
              <a:gd name="connsiteY281" fmla="*/ 343060 h 574407"/>
              <a:gd name="connsiteX282" fmla="*/ 44157 w 1570173"/>
              <a:gd name="connsiteY282" fmla="*/ 307291 h 574407"/>
              <a:gd name="connsiteX283" fmla="*/ 48415 w 1570173"/>
              <a:gd name="connsiteY283" fmla="*/ 295166 h 574407"/>
              <a:gd name="connsiteX284" fmla="*/ 107075 w 1570173"/>
              <a:gd name="connsiteY284" fmla="*/ 214402 h 574407"/>
              <a:gd name="connsiteX285" fmla="*/ 147126 w 1570173"/>
              <a:gd name="connsiteY285" fmla="*/ 152544 h 574407"/>
              <a:gd name="connsiteX286" fmla="*/ 172363 w 1570173"/>
              <a:gd name="connsiteY286" fmla="*/ 104701 h 574407"/>
              <a:gd name="connsiteX287" fmla="*/ 180282 w 1570173"/>
              <a:gd name="connsiteY287" fmla="*/ 76048 h 574407"/>
              <a:gd name="connsiteX288" fmla="*/ 175274 w 1570173"/>
              <a:gd name="connsiteY288" fmla="*/ 69972 h 574407"/>
              <a:gd name="connsiteX289" fmla="*/ 148038 w 1570173"/>
              <a:gd name="connsiteY289" fmla="*/ 80721 h 574407"/>
              <a:gd name="connsiteX290" fmla="*/ 96531 w 1570173"/>
              <a:gd name="connsiteY290" fmla="*/ 110374 h 574407"/>
              <a:gd name="connsiteX291" fmla="*/ 45242 w 1570173"/>
              <a:gd name="connsiteY291" fmla="*/ 139825 h 574407"/>
              <a:gd name="connsiteX292" fmla="*/ 14367 w 1570173"/>
              <a:gd name="connsiteY292" fmla="*/ 150372 h 574407"/>
              <a:gd name="connsiteX293" fmla="*/ 0 w 1570173"/>
              <a:gd name="connsiteY293" fmla="*/ 134932 h 574407"/>
              <a:gd name="connsiteX294" fmla="*/ 3884 w 1570173"/>
              <a:gd name="connsiteY294" fmla="*/ 107880 h 574407"/>
              <a:gd name="connsiteX295" fmla="*/ 12121 w 1570173"/>
              <a:gd name="connsiteY295" fmla="*/ 77968 h 574407"/>
              <a:gd name="connsiteX296" fmla="*/ 42944 w 1570173"/>
              <a:gd name="connsiteY296" fmla="*/ 47304 h 574407"/>
              <a:gd name="connsiteX297" fmla="*/ 71709 w 1570173"/>
              <a:gd name="connsiteY297" fmla="*/ 28555 h 574407"/>
              <a:gd name="connsiteX298" fmla="*/ 79624 w 1570173"/>
              <a:gd name="connsiteY298" fmla="*/ 35929 h 574407"/>
              <a:gd name="connsiteX299" fmla="*/ 75859 w 1570173"/>
              <a:gd name="connsiteY299" fmla="*/ 43004 h 574407"/>
              <a:gd name="connsiteX300" fmla="*/ 60017 w 1570173"/>
              <a:gd name="connsiteY300" fmla="*/ 56951 h 574407"/>
              <a:gd name="connsiteX301" fmla="*/ 59805 w 1570173"/>
              <a:gd name="connsiteY301" fmla="*/ 57142 h 574407"/>
              <a:gd name="connsiteX302" fmla="*/ 94947 w 1570173"/>
              <a:gd name="connsiteY302" fmla="*/ 34885 h 574407"/>
              <a:gd name="connsiteX303" fmla="*/ 134883 w 1570173"/>
              <a:gd name="connsiteY303" fmla="*/ 15786 h 574407"/>
              <a:gd name="connsiteX304" fmla="*/ 190516 w 1570173"/>
              <a:gd name="connsiteY304" fmla="*/ 0 h 574407"/>
              <a:gd name="connsiteX0" fmla="*/ 1487599 w 1570173"/>
              <a:gd name="connsiteY0" fmla="*/ 230772 h 574578"/>
              <a:gd name="connsiteX1" fmla="*/ 1453134 w 1570173"/>
              <a:gd name="connsiteY1" fmla="*/ 252091 h 574578"/>
              <a:gd name="connsiteX2" fmla="*/ 1405386 w 1570173"/>
              <a:gd name="connsiteY2" fmla="*/ 301876 h 574578"/>
              <a:gd name="connsiteX3" fmla="*/ 1427145 w 1570173"/>
              <a:gd name="connsiteY3" fmla="*/ 300515 h 574578"/>
              <a:gd name="connsiteX4" fmla="*/ 1443738 w 1570173"/>
              <a:gd name="connsiteY4" fmla="*/ 307527 h 574578"/>
              <a:gd name="connsiteX5" fmla="*/ 1479601 w 1570173"/>
              <a:gd name="connsiteY5" fmla="*/ 262793 h 574578"/>
              <a:gd name="connsiteX6" fmla="*/ 1492067 w 1570173"/>
              <a:gd name="connsiteY6" fmla="*/ 235239 h 574578"/>
              <a:gd name="connsiteX7" fmla="*/ 1487599 w 1570173"/>
              <a:gd name="connsiteY7" fmla="*/ 230772 h 574578"/>
              <a:gd name="connsiteX8" fmla="*/ 901088 w 1570173"/>
              <a:gd name="connsiteY8" fmla="*/ 217005 h 574578"/>
              <a:gd name="connsiteX9" fmla="*/ 898198 w 1570173"/>
              <a:gd name="connsiteY9" fmla="*/ 217680 h 574578"/>
              <a:gd name="connsiteX10" fmla="*/ 871288 w 1570173"/>
              <a:gd name="connsiteY10" fmla="*/ 235336 h 574578"/>
              <a:gd name="connsiteX11" fmla="*/ 825362 w 1570173"/>
              <a:gd name="connsiteY11" fmla="*/ 275546 h 574578"/>
              <a:gd name="connsiteX12" fmla="*/ 844913 w 1570173"/>
              <a:gd name="connsiteY12" fmla="*/ 285515 h 574578"/>
              <a:gd name="connsiteX13" fmla="*/ 866552 w 1570173"/>
              <a:gd name="connsiteY13" fmla="*/ 266152 h 574578"/>
              <a:gd name="connsiteX14" fmla="*/ 891375 w 1570173"/>
              <a:gd name="connsiteY14" fmla="*/ 238148 h 574578"/>
              <a:gd name="connsiteX15" fmla="*/ 898981 w 1570173"/>
              <a:gd name="connsiteY15" fmla="*/ 225270 h 574578"/>
              <a:gd name="connsiteX16" fmla="*/ 901088 w 1570173"/>
              <a:gd name="connsiteY16" fmla="*/ 217005 h 574578"/>
              <a:gd name="connsiteX17" fmla="*/ 665081 w 1570173"/>
              <a:gd name="connsiteY17" fmla="*/ 204978 h 574578"/>
              <a:gd name="connsiteX18" fmla="*/ 575395 w 1570173"/>
              <a:gd name="connsiteY18" fmla="*/ 257517 h 574578"/>
              <a:gd name="connsiteX19" fmla="*/ 547046 w 1570173"/>
              <a:gd name="connsiteY19" fmla="*/ 299775 h 574578"/>
              <a:gd name="connsiteX20" fmla="*/ 548859 w 1570173"/>
              <a:gd name="connsiteY20" fmla="*/ 310533 h 574578"/>
              <a:gd name="connsiteX21" fmla="*/ 552302 w 1570173"/>
              <a:gd name="connsiteY21" fmla="*/ 313915 h 574578"/>
              <a:gd name="connsiteX22" fmla="*/ 559951 w 1570173"/>
              <a:gd name="connsiteY22" fmla="*/ 310923 h 574578"/>
              <a:gd name="connsiteX23" fmla="*/ 610357 w 1570173"/>
              <a:gd name="connsiteY23" fmla="*/ 268420 h 574578"/>
              <a:gd name="connsiteX24" fmla="*/ 665081 w 1570173"/>
              <a:gd name="connsiteY24" fmla="*/ 204978 h 574578"/>
              <a:gd name="connsiteX25" fmla="*/ 1073045 w 1570173"/>
              <a:gd name="connsiteY25" fmla="*/ 199764 h 574578"/>
              <a:gd name="connsiteX26" fmla="*/ 1059818 w 1570173"/>
              <a:gd name="connsiteY26" fmla="*/ 205432 h 574578"/>
              <a:gd name="connsiteX27" fmla="*/ 1039264 w 1570173"/>
              <a:gd name="connsiteY27" fmla="*/ 220542 h 574578"/>
              <a:gd name="connsiteX28" fmla="*/ 1020296 w 1570173"/>
              <a:gd name="connsiteY28" fmla="*/ 242700 h 574578"/>
              <a:gd name="connsiteX29" fmla="*/ 1009487 w 1570173"/>
              <a:gd name="connsiteY29" fmla="*/ 263798 h 574578"/>
              <a:gd name="connsiteX30" fmla="*/ 1041626 w 1570173"/>
              <a:gd name="connsiteY30" fmla="*/ 241660 h 574578"/>
              <a:gd name="connsiteX31" fmla="*/ 1065688 w 1570173"/>
              <a:gd name="connsiteY31" fmla="*/ 216501 h 574578"/>
              <a:gd name="connsiteX32" fmla="*/ 1073199 w 1570173"/>
              <a:gd name="connsiteY32" fmla="*/ 200459 h 574578"/>
              <a:gd name="connsiteX33" fmla="*/ 1073045 w 1570173"/>
              <a:gd name="connsiteY33" fmla="*/ 199764 h 574578"/>
              <a:gd name="connsiteX34" fmla="*/ 944324 w 1570173"/>
              <a:gd name="connsiteY34" fmla="*/ 17561 h 574578"/>
              <a:gd name="connsiteX35" fmla="*/ 963000 w 1570173"/>
              <a:gd name="connsiteY35" fmla="*/ 34617 h 574578"/>
              <a:gd name="connsiteX36" fmla="*/ 914933 w 1570173"/>
              <a:gd name="connsiteY36" fmla="*/ 108721 h 574578"/>
              <a:gd name="connsiteX37" fmla="*/ 776664 w 1570173"/>
              <a:gd name="connsiteY37" fmla="*/ 276751 h 574578"/>
              <a:gd name="connsiteX38" fmla="*/ 776664 w 1570173"/>
              <a:gd name="connsiteY38" fmla="*/ 292512 h 574578"/>
              <a:gd name="connsiteX39" fmla="*/ 866303 w 1570173"/>
              <a:gd name="connsiteY39" fmla="*/ 196062 h 574578"/>
              <a:gd name="connsiteX40" fmla="*/ 926848 w 1570173"/>
              <a:gd name="connsiteY40" fmla="*/ 163543 h 574578"/>
              <a:gd name="connsiteX41" fmla="*/ 944489 w 1570173"/>
              <a:gd name="connsiteY41" fmla="*/ 175580 h 574578"/>
              <a:gd name="connsiteX42" fmla="*/ 950086 w 1570173"/>
              <a:gd name="connsiteY42" fmla="*/ 201612 h 574578"/>
              <a:gd name="connsiteX43" fmla="*/ 926517 w 1570173"/>
              <a:gd name="connsiteY43" fmla="*/ 253706 h 574578"/>
              <a:gd name="connsiteX44" fmla="*/ 858153 w 1570173"/>
              <a:gd name="connsiteY44" fmla="*/ 303707 h 574578"/>
              <a:gd name="connsiteX45" fmla="*/ 869978 w 1570173"/>
              <a:gd name="connsiteY45" fmla="*/ 315251 h 574578"/>
              <a:gd name="connsiteX46" fmla="*/ 882232 w 1570173"/>
              <a:gd name="connsiteY46" fmla="*/ 319708 h 574578"/>
              <a:gd name="connsiteX47" fmla="*/ 897963 w 1570173"/>
              <a:gd name="connsiteY47" fmla="*/ 314503 h 574578"/>
              <a:gd name="connsiteX48" fmla="*/ 916159 w 1570173"/>
              <a:gd name="connsiteY48" fmla="*/ 301364 h 574578"/>
              <a:gd name="connsiteX49" fmla="*/ 930966 w 1570173"/>
              <a:gd name="connsiteY49" fmla="*/ 290004 h 574578"/>
              <a:gd name="connsiteX50" fmla="*/ 953363 w 1570173"/>
              <a:gd name="connsiteY50" fmla="*/ 274226 h 574578"/>
              <a:gd name="connsiteX51" fmla="*/ 953708 w 1570173"/>
              <a:gd name="connsiteY51" fmla="*/ 271390 h 574578"/>
              <a:gd name="connsiteX52" fmla="*/ 964028 w 1570173"/>
              <a:gd name="connsiteY52" fmla="*/ 245949 h 574578"/>
              <a:gd name="connsiteX53" fmla="*/ 1008351 w 1570173"/>
              <a:gd name="connsiteY53" fmla="*/ 195764 h 574578"/>
              <a:gd name="connsiteX54" fmla="*/ 1050523 w 1570173"/>
              <a:gd name="connsiteY54" fmla="*/ 168455 h 574578"/>
              <a:gd name="connsiteX55" fmla="*/ 1088579 w 1570173"/>
              <a:gd name="connsiteY55" fmla="*/ 159153 h 574578"/>
              <a:gd name="connsiteX56" fmla="*/ 1112482 w 1570173"/>
              <a:gd name="connsiteY56" fmla="*/ 166418 h 574578"/>
              <a:gd name="connsiteX57" fmla="*/ 1121769 w 1570173"/>
              <a:gd name="connsiteY57" fmla="*/ 187772 h 574578"/>
              <a:gd name="connsiteX58" fmla="*/ 1108336 w 1570173"/>
              <a:gd name="connsiteY58" fmla="*/ 224392 h 574578"/>
              <a:gd name="connsiteX59" fmla="*/ 1068114 w 1570173"/>
              <a:gd name="connsiteY59" fmla="*/ 259374 h 574578"/>
              <a:gd name="connsiteX60" fmla="*/ 1006794 w 1570173"/>
              <a:gd name="connsiteY60" fmla="*/ 290445 h 574578"/>
              <a:gd name="connsiteX61" fmla="*/ 1006794 w 1570173"/>
              <a:gd name="connsiteY61" fmla="*/ 293481 h 574578"/>
              <a:gd name="connsiteX62" fmla="*/ 1013037 w 1570173"/>
              <a:gd name="connsiteY62" fmla="*/ 314490 h 574578"/>
              <a:gd name="connsiteX63" fmla="*/ 1029239 w 1570173"/>
              <a:gd name="connsiteY63" fmla="*/ 321599 h 574578"/>
              <a:gd name="connsiteX64" fmla="*/ 1054602 w 1570173"/>
              <a:gd name="connsiteY64" fmla="*/ 315780 h 574578"/>
              <a:gd name="connsiteX65" fmla="*/ 1081423 w 1570173"/>
              <a:gd name="connsiteY65" fmla="*/ 300039 h 574578"/>
              <a:gd name="connsiteX66" fmla="*/ 1098963 w 1570173"/>
              <a:gd name="connsiteY66" fmla="*/ 287956 h 574578"/>
              <a:gd name="connsiteX67" fmla="*/ 1112980 w 1570173"/>
              <a:gd name="connsiteY67" fmla="*/ 278940 h 574578"/>
              <a:gd name="connsiteX68" fmla="*/ 1113794 w 1570173"/>
              <a:gd name="connsiteY68" fmla="*/ 271079 h 574578"/>
              <a:gd name="connsiteX69" fmla="*/ 1121784 w 1570173"/>
              <a:gd name="connsiteY69" fmla="*/ 251223 h 574578"/>
              <a:gd name="connsiteX70" fmla="*/ 1137607 w 1570173"/>
              <a:gd name="connsiteY70" fmla="*/ 227532 h 574578"/>
              <a:gd name="connsiteX71" fmla="*/ 1163072 w 1570173"/>
              <a:gd name="connsiteY71" fmla="*/ 198126 h 574578"/>
              <a:gd name="connsiteX72" fmla="*/ 1174286 w 1570173"/>
              <a:gd name="connsiteY72" fmla="*/ 183752 h 574578"/>
              <a:gd name="connsiteX73" fmla="*/ 1186590 w 1570173"/>
              <a:gd name="connsiteY73" fmla="*/ 174024 h 574578"/>
              <a:gd name="connsiteX74" fmla="*/ 1205836 w 1570173"/>
              <a:gd name="connsiteY74" fmla="*/ 171226 h 574578"/>
              <a:gd name="connsiteX75" fmla="*/ 1225450 w 1570173"/>
              <a:gd name="connsiteY75" fmla="*/ 174251 h 574578"/>
              <a:gd name="connsiteX76" fmla="*/ 1235733 w 1570173"/>
              <a:gd name="connsiteY76" fmla="*/ 183712 h 574578"/>
              <a:gd name="connsiteX77" fmla="*/ 1227197 w 1570173"/>
              <a:gd name="connsiteY77" fmla="*/ 203685 h 574578"/>
              <a:gd name="connsiteX78" fmla="*/ 1200974 w 1570173"/>
              <a:gd name="connsiteY78" fmla="*/ 235636 h 574578"/>
              <a:gd name="connsiteX79" fmla="*/ 1160886 w 1570173"/>
              <a:gd name="connsiteY79" fmla="*/ 270929 h 574578"/>
              <a:gd name="connsiteX80" fmla="*/ 1156645 w 1570173"/>
              <a:gd name="connsiteY80" fmla="*/ 291916 h 574578"/>
              <a:gd name="connsiteX81" fmla="*/ 1159728 w 1570173"/>
              <a:gd name="connsiteY81" fmla="*/ 298000 h 574578"/>
              <a:gd name="connsiteX82" fmla="*/ 1167546 w 1570173"/>
              <a:gd name="connsiteY82" fmla="*/ 293344 h 574578"/>
              <a:gd name="connsiteX83" fmla="*/ 1191004 w 1570173"/>
              <a:gd name="connsiteY83" fmla="*/ 273857 h 574578"/>
              <a:gd name="connsiteX84" fmla="*/ 1224213 w 1570173"/>
              <a:gd name="connsiteY84" fmla="*/ 244822 h 574578"/>
              <a:gd name="connsiteX85" fmla="*/ 1248199 w 1570173"/>
              <a:gd name="connsiteY85" fmla="*/ 217945 h 574578"/>
              <a:gd name="connsiteX86" fmla="*/ 1280478 w 1570173"/>
              <a:gd name="connsiteY86" fmla="*/ 188900 h 574578"/>
              <a:gd name="connsiteX87" fmla="*/ 1298781 w 1570173"/>
              <a:gd name="connsiteY87" fmla="*/ 162570 h 574578"/>
              <a:gd name="connsiteX88" fmla="*/ 1315880 w 1570173"/>
              <a:gd name="connsiteY88" fmla="*/ 155311 h 574578"/>
              <a:gd name="connsiteX89" fmla="*/ 1329178 w 1570173"/>
              <a:gd name="connsiteY89" fmla="*/ 161470 h 574578"/>
              <a:gd name="connsiteX90" fmla="*/ 1332674 w 1570173"/>
              <a:gd name="connsiteY90" fmla="*/ 181221 h 574578"/>
              <a:gd name="connsiteX91" fmla="*/ 1331386 w 1570173"/>
              <a:gd name="connsiteY91" fmla="*/ 191800 h 574578"/>
              <a:gd name="connsiteX92" fmla="*/ 1326498 w 1570173"/>
              <a:gd name="connsiteY92" fmla="*/ 201880 h 574578"/>
              <a:gd name="connsiteX93" fmla="*/ 1312583 w 1570173"/>
              <a:gd name="connsiteY93" fmla="*/ 222685 h 574578"/>
              <a:gd name="connsiteX94" fmla="*/ 1288277 w 1570173"/>
              <a:gd name="connsiteY94" fmla="*/ 257753 h 574578"/>
              <a:gd name="connsiteX95" fmla="*/ 1275800 w 1570173"/>
              <a:gd name="connsiteY95" fmla="*/ 279943 h 574578"/>
              <a:gd name="connsiteX96" fmla="*/ 1270522 w 1570173"/>
              <a:gd name="connsiteY96" fmla="*/ 297305 h 574578"/>
              <a:gd name="connsiteX97" fmla="*/ 1275792 w 1570173"/>
              <a:gd name="connsiteY97" fmla="*/ 305791 h 574578"/>
              <a:gd name="connsiteX98" fmla="*/ 1294629 w 1570173"/>
              <a:gd name="connsiteY98" fmla="*/ 298808 h 574578"/>
              <a:gd name="connsiteX99" fmla="*/ 1311570 w 1570173"/>
              <a:gd name="connsiteY99" fmla="*/ 288389 h 574578"/>
              <a:gd name="connsiteX100" fmla="*/ 1333453 w 1570173"/>
              <a:gd name="connsiteY100" fmla="*/ 275049 h 574578"/>
              <a:gd name="connsiteX101" fmla="*/ 1366138 w 1570173"/>
              <a:gd name="connsiteY101" fmla="*/ 238082 h 574578"/>
              <a:gd name="connsiteX102" fmla="*/ 1396262 w 1570173"/>
              <a:gd name="connsiteY102" fmla="*/ 200560 h 574578"/>
              <a:gd name="connsiteX103" fmla="*/ 1439523 w 1570173"/>
              <a:gd name="connsiteY103" fmla="*/ 143090 h 574578"/>
              <a:gd name="connsiteX104" fmla="*/ 1468876 w 1570173"/>
              <a:gd name="connsiteY104" fmla="*/ 111949 h 574578"/>
              <a:gd name="connsiteX105" fmla="*/ 1502164 w 1570173"/>
              <a:gd name="connsiteY105" fmla="*/ 102352 h 574578"/>
              <a:gd name="connsiteX106" fmla="*/ 1517076 w 1570173"/>
              <a:gd name="connsiteY106" fmla="*/ 114841 h 574578"/>
              <a:gd name="connsiteX107" fmla="*/ 1509043 w 1570173"/>
              <a:gd name="connsiteY107" fmla="*/ 134094 h 574578"/>
              <a:gd name="connsiteX108" fmla="*/ 1490708 w 1570173"/>
              <a:gd name="connsiteY108" fmla="*/ 153000 h 574578"/>
              <a:gd name="connsiteX109" fmla="*/ 1459720 w 1570173"/>
              <a:gd name="connsiteY109" fmla="*/ 195003 h 574578"/>
              <a:gd name="connsiteX110" fmla="*/ 1427484 w 1570173"/>
              <a:gd name="connsiteY110" fmla="*/ 244547 h 574578"/>
              <a:gd name="connsiteX111" fmla="*/ 1451831 w 1570173"/>
              <a:gd name="connsiteY111" fmla="*/ 218929 h 574578"/>
              <a:gd name="connsiteX112" fmla="*/ 1482932 w 1570173"/>
              <a:gd name="connsiteY112" fmla="*/ 194598 h 574578"/>
              <a:gd name="connsiteX113" fmla="*/ 1507952 w 1570173"/>
              <a:gd name="connsiteY113" fmla="*/ 180005 h 574578"/>
              <a:gd name="connsiteX114" fmla="*/ 1533437 w 1570173"/>
              <a:gd name="connsiteY114" fmla="*/ 174519 h 574578"/>
              <a:gd name="connsiteX115" fmla="*/ 1547483 w 1570173"/>
              <a:gd name="connsiteY115" fmla="*/ 179043 h 574578"/>
              <a:gd name="connsiteX116" fmla="*/ 1551338 w 1570173"/>
              <a:gd name="connsiteY116" fmla="*/ 193200 h 574578"/>
              <a:gd name="connsiteX117" fmla="*/ 1540885 w 1570173"/>
              <a:gd name="connsiteY117" fmla="*/ 235284 h 574578"/>
              <a:gd name="connsiteX118" fmla="*/ 1511322 w 1570173"/>
              <a:gd name="connsiteY118" fmla="*/ 277332 h 574578"/>
              <a:gd name="connsiteX119" fmla="*/ 1466998 w 1570173"/>
              <a:gd name="connsiteY119" fmla="*/ 317508 h 574578"/>
              <a:gd name="connsiteX120" fmla="*/ 1480632 w 1570173"/>
              <a:gd name="connsiteY120" fmla="*/ 317483 h 574578"/>
              <a:gd name="connsiteX121" fmla="*/ 1570173 w 1570173"/>
              <a:gd name="connsiteY121" fmla="*/ 269848 h 574578"/>
              <a:gd name="connsiteX122" fmla="*/ 1570173 w 1570173"/>
              <a:gd name="connsiteY122" fmla="*/ 297061 h 574578"/>
              <a:gd name="connsiteX123" fmla="*/ 1527814 w 1570173"/>
              <a:gd name="connsiteY123" fmla="*/ 333593 h 574578"/>
              <a:gd name="connsiteX124" fmla="*/ 1490110 w 1570173"/>
              <a:gd name="connsiteY124" fmla="*/ 359972 h 574578"/>
              <a:gd name="connsiteX125" fmla="*/ 1455889 w 1570173"/>
              <a:gd name="connsiteY125" fmla="*/ 370168 h 574578"/>
              <a:gd name="connsiteX126" fmla="*/ 1443333 w 1570173"/>
              <a:gd name="connsiteY126" fmla="*/ 368869 h 574578"/>
              <a:gd name="connsiteX127" fmla="*/ 1431446 w 1570173"/>
              <a:gd name="connsiteY127" fmla="*/ 365722 h 574578"/>
              <a:gd name="connsiteX128" fmla="*/ 1418379 w 1570173"/>
              <a:gd name="connsiteY128" fmla="*/ 360808 h 574578"/>
              <a:gd name="connsiteX129" fmla="*/ 1407525 w 1570173"/>
              <a:gd name="connsiteY129" fmla="*/ 356443 h 574578"/>
              <a:gd name="connsiteX130" fmla="*/ 1398046 w 1570173"/>
              <a:gd name="connsiteY130" fmla="*/ 358596 h 574578"/>
              <a:gd name="connsiteX131" fmla="*/ 1378332 w 1570173"/>
              <a:gd name="connsiteY131" fmla="*/ 351063 h 574578"/>
              <a:gd name="connsiteX132" fmla="*/ 1361722 w 1570173"/>
              <a:gd name="connsiteY132" fmla="*/ 392317 h 574578"/>
              <a:gd name="connsiteX133" fmla="*/ 1333081 w 1570173"/>
              <a:gd name="connsiteY133" fmla="*/ 462604 h 574578"/>
              <a:gd name="connsiteX134" fmla="*/ 1275375 w 1570173"/>
              <a:gd name="connsiteY134" fmla="*/ 573290 h 574578"/>
              <a:gd name="connsiteX135" fmla="*/ 1279503 w 1570173"/>
              <a:gd name="connsiteY135" fmla="*/ 474541 h 574578"/>
              <a:gd name="connsiteX136" fmla="*/ 1300003 w 1570173"/>
              <a:gd name="connsiteY136" fmla="*/ 412190 h 574578"/>
              <a:gd name="connsiteX137" fmla="*/ 1318081 w 1570173"/>
              <a:gd name="connsiteY137" fmla="*/ 374633 h 574578"/>
              <a:gd name="connsiteX138" fmla="*/ 1340981 w 1570173"/>
              <a:gd name="connsiteY138" fmla="*/ 339458 h 574578"/>
              <a:gd name="connsiteX139" fmla="*/ 1358270 w 1570173"/>
              <a:gd name="connsiteY139" fmla="*/ 313499 h 574578"/>
              <a:gd name="connsiteX140" fmla="*/ 1423767 w 1570173"/>
              <a:gd name="connsiteY140" fmla="*/ 197085 h 574578"/>
              <a:gd name="connsiteX141" fmla="*/ 1351476 w 1570173"/>
              <a:gd name="connsiteY141" fmla="*/ 285659 h 574578"/>
              <a:gd name="connsiteX142" fmla="*/ 1339937 w 1570173"/>
              <a:gd name="connsiteY142" fmla="*/ 296291 h 574578"/>
              <a:gd name="connsiteX143" fmla="*/ 1339937 w 1570173"/>
              <a:gd name="connsiteY143" fmla="*/ 296962 h 574578"/>
              <a:gd name="connsiteX144" fmla="*/ 1291323 w 1570173"/>
              <a:gd name="connsiteY144" fmla="*/ 341064 h 574578"/>
              <a:gd name="connsiteX145" fmla="*/ 1264211 w 1570173"/>
              <a:gd name="connsiteY145" fmla="*/ 361556 h 574578"/>
              <a:gd name="connsiteX146" fmla="*/ 1240488 w 1570173"/>
              <a:gd name="connsiteY146" fmla="*/ 368881 h 574578"/>
              <a:gd name="connsiteX147" fmla="*/ 1212349 w 1570173"/>
              <a:gd name="connsiteY147" fmla="*/ 336511 h 574578"/>
              <a:gd name="connsiteX148" fmla="*/ 1219346 w 1570173"/>
              <a:gd name="connsiteY148" fmla="*/ 307210 h 574578"/>
              <a:gd name="connsiteX149" fmla="*/ 1240934 w 1570173"/>
              <a:gd name="connsiteY149" fmla="*/ 264313 h 574578"/>
              <a:gd name="connsiteX150" fmla="*/ 1190824 w 1570173"/>
              <a:gd name="connsiteY150" fmla="*/ 336485 h 574578"/>
              <a:gd name="connsiteX151" fmla="*/ 1153957 w 1570173"/>
              <a:gd name="connsiteY151" fmla="*/ 359466 h 574578"/>
              <a:gd name="connsiteX152" fmla="*/ 1131593 w 1570173"/>
              <a:gd name="connsiteY152" fmla="*/ 349755 h 574578"/>
              <a:gd name="connsiteX153" fmla="*/ 1116688 w 1570173"/>
              <a:gd name="connsiteY153" fmla="*/ 324613 h 574578"/>
              <a:gd name="connsiteX154" fmla="*/ 1114036 w 1570173"/>
              <a:gd name="connsiteY154" fmla="*/ 307383 h 574578"/>
              <a:gd name="connsiteX155" fmla="*/ 1108703 w 1570173"/>
              <a:gd name="connsiteY155" fmla="*/ 313528 h 574578"/>
              <a:gd name="connsiteX156" fmla="*/ 1064699 w 1570173"/>
              <a:gd name="connsiteY156" fmla="*/ 354265 h 574578"/>
              <a:gd name="connsiteX157" fmla="*/ 1007652 w 1570173"/>
              <a:gd name="connsiteY157" fmla="*/ 374558 h 574578"/>
              <a:gd name="connsiteX158" fmla="*/ 965572 w 1570173"/>
              <a:gd name="connsiteY158" fmla="*/ 354244 h 574578"/>
              <a:gd name="connsiteX159" fmla="*/ 954094 w 1570173"/>
              <a:gd name="connsiteY159" fmla="*/ 330444 h 574578"/>
              <a:gd name="connsiteX160" fmla="*/ 950817 w 1570173"/>
              <a:gd name="connsiteY160" fmla="*/ 304094 h 574578"/>
              <a:gd name="connsiteX161" fmla="*/ 941622 w 1570173"/>
              <a:gd name="connsiteY161" fmla="*/ 314636 h 574578"/>
              <a:gd name="connsiteX162" fmla="*/ 903729 w 1570173"/>
              <a:gd name="connsiteY162" fmla="*/ 353356 h 574578"/>
              <a:gd name="connsiteX163" fmla="*/ 866359 w 1570173"/>
              <a:gd name="connsiteY163" fmla="*/ 372406 h 574578"/>
              <a:gd name="connsiteX164" fmla="*/ 839545 w 1570173"/>
              <a:gd name="connsiteY164" fmla="*/ 363743 h 574578"/>
              <a:gd name="connsiteX165" fmla="*/ 818997 w 1570173"/>
              <a:gd name="connsiteY165" fmla="*/ 340869 h 574578"/>
              <a:gd name="connsiteX166" fmla="*/ 802265 w 1570173"/>
              <a:gd name="connsiteY166" fmla="*/ 304834 h 574578"/>
              <a:gd name="connsiteX167" fmla="*/ 783717 w 1570173"/>
              <a:gd name="connsiteY167" fmla="*/ 333745 h 574578"/>
              <a:gd name="connsiteX168" fmla="*/ 767111 w 1570173"/>
              <a:gd name="connsiteY168" fmla="*/ 354713 h 574578"/>
              <a:gd name="connsiteX169" fmla="*/ 755539 w 1570173"/>
              <a:gd name="connsiteY169" fmla="*/ 360838 h 574578"/>
              <a:gd name="connsiteX170" fmla="*/ 740312 w 1570173"/>
              <a:gd name="connsiteY170" fmla="*/ 349384 h 574578"/>
              <a:gd name="connsiteX171" fmla="*/ 736327 w 1570173"/>
              <a:gd name="connsiteY171" fmla="*/ 319026 h 574578"/>
              <a:gd name="connsiteX172" fmla="*/ 738741 w 1570173"/>
              <a:gd name="connsiteY172" fmla="*/ 299592 h 574578"/>
              <a:gd name="connsiteX173" fmla="*/ 724787 w 1570173"/>
              <a:gd name="connsiteY173" fmla="*/ 314643 h 574578"/>
              <a:gd name="connsiteX174" fmla="*/ 638842 w 1570173"/>
              <a:gd name="connsiteY174" fmla="*/ 375214 h 574578"/>
              <a:gd name="connsiteX175" fmla="*/ 619668 w 1570173"/>
              <a:gd name="connsiteY175" fmla="*/ 366444 h 574578"/>
              <a:gd name="connsiteX176" fmla="*/ 614000 w 1570173"/>
              <a:gd name="connsiteY176" fmla="*/ 342548 h 574578"/>
              <a:gd name="connsiteX177" fmla="*/ 629323 w 1570173"/>
              <a:gd name="connsiteY177" fmla="*/ 286419 h 574578"/>
              <a:gd name="connsiteX178" fmla="*/ 579476 w 1570173"/>
              <a:gd name="connsiteY178" fmla="*/ 347858 h 574578"/>
              <a:gd name="connsiteX179" fmla="*/ 544936 w 1570173"/>
              <a:gd name="connsiteY179" fmla="*/ 366875 h 574578"/>
              <a:gd name="connsiteX180" fmla="*/ 526517 w 1570173"/>
              <a:gd name="connsiteY180" fmla="*/ 355436 h 574578"/>
              <a:gd name="connsiteX181" fmla="*/ 509313 w 1570173"/>
              <a:gd name="connsiteY181" fmla="*/ 326759 h 574578"/>
              <a:gd name="connsiteX182" fmla="*/ 502044 w 1570173"/>
              <a:gd name="connsiteY182" fmla="*/ 290904 h 574578"/>
              <a:gd name="connsiteX183" fmla="*/ 504715 w 1570173"/>
              <a:gd name="connsiteY183" fmla="*/ 268084 h 574578"/>
              <a:gd name="connsiteX184" fmla="*/ 514778 w 1570173"/>
              <a:gd name="connsiteY184" fmla="*/ 249420 h 574578"/>
              <a:gd name="connsiteX185" fmla="*/ 540456 w 1570173"/>
              <a:gd name="connsiteY185" fmla="*/ 223543 h 574578"/>
              <a:gd name="connsiteX186" fmla="*/ 618922 w 1570173"/>
              <a:gd name="connsiteY186" fmla="*/ 168905 h 574578"/>
              <a:gd name="connsiteX187" fmla="*/ 680542 w 1570173"/>
              <a:gd name="connsiteY187" fmla="*/ 150372 h 574578"/>
              <a:gd name="connsiteX188" fmla="*/ 694616 w 1570173"/>
              <a:gd name="connsiteY188" fmla="*/ 156347 h 574578"/>
              <a:gd name="connsiteX189" fmla="*/ 704016 w 1570173"/>
              <a:gd name="connsiteY189" fmla="*/ 169464 h 574578"/>
              <a:gd name="connsiteX190" fmla="*/ 707275 w 1570173"/>
              <a:gd name="connsiteY190" fmla="*/ 180608 h 574578"/>
              <a:gd name="connsiteX191" fmla="*/ 701900 w 1570173"/>
              <a:gd name="connsiteY191" fmla="*/ 191736 h 574578"/>
              <a:gd name="connsiteX192" fmla="*/ 690322 w 1570173"/>
              <a:gd name="connsiteY192" fmla="*/ 196501 h 574578"/>
              <a:gd name="connsiteX193" fmla="*/ 694717 w 1570173"/>
              <a:gd name="connsiteY193" fmla="*/ 202341 h 574578"/>
              <a:gd name="connsiteX194" fmla="*/ 699562 w 1570173"/>
              <a:gd name="connsiteY194" fmla="*/ 213904 h 574578"/>
              <a:gd name="connsiteX195" fmla="*/ 701354 w 1570173"/>
              <a:gd name="connsiteY195" fmla="*/ 222570 h 574578"/>
              <a:gd name="connsiteX196" fmla="*/ 687904 w 1570173"/>
              <a:gd name="connsiteY196" fmla="*/ 248946 h 574578"/>
              <a:gd name="connsiteX197" fmla="*/ 669609 w 1570173"/>
              <a:gd name="connsiteY197" fmla="*/ 274807 h 574578"/>
              <a:gd name="connsiteX198" fmla="*/ 664764 w 1570173"/>
              <a:gd name="connsiteY198" fmla="*/ 293044 h 574578"/>
              <a:gd name="connsiteX199" fmla="*/ 677296 w 1570173"/>
              <a:gd name="connsiteY199" fmla="*/ 307458 h 574578"/>
              <a:gd name="connsiteX200" fmla="*/ 741978 w 1570173"/>
              <a:gd name="connsiteY200" fmla="*/ 272215 h 574578"/>
              <a:gd name="connsiteX201" fmla="*/ 741978 w 1570173"/>
              <a:gd name="connsiteY201" fmla="*/ 273528 h 574578"/>
              <a:gd name="connsiteX202" fmla="*/ 742289 w 1570173"/>
              <a:gd name="connsiteY202" fmla="*/ 271025 h 574578"/>
              <a:gd name="connsiteX203" fmla="*/ 759368 w 1570173"/>
              <a:gd name="connsiteY203" fmla="*/ 226163 h 574578"/>
              <a:gd name="connsiteX204" fmla="*/ 787750 w 1570173"/>
              <a:gd name="connsiteY204" fmla="*/ 179576 h 574578"/>
              <a:gd name="connsiteX205" fmla="*/ 826189 w 1570173"/>
              <a:gd name="connsiteY205" fmla="*/ 127871 h 574578"/>
              <a:gd name="connsiteX206" fmla="*/ 876924 w 1570173"/>
              <a:gd name="connsiteY206" fmla="*/ 67029 h 574578"/>
              <a:gd name="connsiteX207" fmla="*/ 915299 w 1570173"/>
              <a:gd name="connsiteY207" fmla="*/ 30321 h 574578"/>
              <a:gd name="connsiteX208" fmla="*/ 944324 w 1570173"/>
              <a:gd name="connsiteY208" fmla="*/ 17561 h 574578"/>
              <a:gd name="connsiteX209" fmla="*/ 190516 w 1570173"/>
              <a:gd name="connsiteY209" fmla="*/ 0 h 574578"/>
              <a:gd name="connsiteX210" fmla="*/ 208925 w 1570173"/>
              <a:gd name="connsiteY210" fmla="*/ 11657 h 574578"/>
              <a:gd name="connsiteX211" fmla="*/ 221674 w 1570173"/>
              <a:gd name="connsiteY211" fmla="*/ 37421 h 574578"/>
              <a:gd name="connsiteX212" fmla="*/ 226656 w 1570173"/>
              <a:gd name="connsiteY212" fmla="*/ 56068 h 574578"/>
              <a:gd name="connsiteX213" fmla="*/ 219408 w 1570173"/>
              <a:gd name="connsiteY213" fmla="*/ 89976 h 574578"/>
              <a:gd name="connsiteX214" fmla="*/ 200165 w 1570173"/>
              <a:gd name="connsiteY214" fmla="*/ 134242 h 574578"/>
              <a:gd name="connsiteX215" fmla="*/ 189570 w 1570173"/>
              <a:gd name="connsiteY215" fmla="*/ 154965 h 574578"/>
              <a:gd name="connsiteX216" fmla="*/ 215455 w 1570173"/>
              <a:gd name="connsiteY216" fmla="*/ 126336 h 574578"/>
              <a:gd name="connsiteX217" fmla="*/ 248299 w 1570173"/>
              <a:gd name="connsiteY217" fmla="*/ 95792 h 574578"/>
              <a:gd name="connsiteX218" fmla="*/ 278267 w 1570173"/>
              <a:gd name="connsiteY218" fmla="*/ 58516 h 574578"/>
              <a:gd name="connsiteX219" fmla="*/ 320216 w 1570173"/>
              <a:gd name="connsiteY219" fmla="*/ 27571 h 574578"/>
              <a:gd name="connsiteX220" fmla="*/ 348272 w 1570173"/>
              <a:gd name="connsiteY220" fmla="*/ 15353 h 574578"/>
              <a:gd name="connsiteX221" fmla="*/ 369484 w 1570173"/>
              <a:gd name="connsiteY221" fmla="*/ 27622 h 574578"/>
              <a:gd name="connsiteX222" fmla="*/ 378250 w 1570173"/>
              <a:gd name="connsiteY222" fmla="*/ 53392 h 574578"/>
              <a:gd name="connsiteX223" fmla="*/ 367810 w 1570173"/>
              <a:gd name="connsiteY223" fmla="*/ 84856 h 574578"/>
              <a:gd name="connsiteX224" fmla="*/ 336935 w 1570173"/>
              <a:gd name="connsiteY224" fmla="*/ 143180 h 574578"/>
              <a:gd name="connsiteX225" fmla="*/ 286188 w 1570173"/>
              <a:gd name="connsiteY225" fmla="*/ 223024 h 574578"/>
              <a:gd name="connsiteX226" fmla="*/ 341532 w 1570173"/>
              <a:gd name="connsiteY226" fmla="*/ 157695 h 574578"/>
              <a:gd name="connsiteX227" fmla="*/ 389037 w 1570173"/>
              <a:gd name="connsiteY227" fmla="*/ 107996 h 574578"/>
              <a:gd name="connsiteX228" fmla="*/ 414891 w 1570173"/>
              <a:gd name="connsiteY228" fmla="*/ 87495 h 574578"/>
              <a:gd name="connsiteX229" fmla="*/ 446012 w 1570173"/>
              <a:gd name="connsiteY229" fmla="*/ 58951 h 574578"/>
              <a:gd name="connsiteX230" fmla="*/ 469964 w 1570173"/>
              <a:gd name="connsiteY230" fmla="*/ 38000 h 574578"/>
              <a:gd name="connsiteX231" fmla="*/ 486444 w 1570173"/>
              <a:gd name="connsiteY231" fmla="*/ 25738 h 574578"/>
              <a:gd name="connsiteX232" fmla="*/ 501362 w 1570173"/>
              <a:gd name="connsiteY232" fmla="*/ 21013 h 574578"/>
              <a:gd name="connsiteX233" fmla="*/ 523432 w 1570173"/>
              <a:gd name="connsiteY233" fmla="*/ 39153 h 574578"/>
              <a:gd name="connsiteX234" fmla="*/ 535375 w 1570173"/>
              <a:gd name="connsiteY234" fmla="*/ 63369 h 574578"/>
              <a:gd name="connsiteX235" fmla="*/ 528464 w 1570173"/>
              <a:gd name="connsiteY235" fmla="*/ 79400 h 574578"/>
              <a:gd name="connsiteX236" fmla="*/ 501199 w 1570173"/>
              <a:gd name="connsiteY236" fmla="*/ 109666 h 574578"/>
              <a:gd name="connsiteX237" fmla="*/ 438398 w 1570173"/>
              <a:gd name="connsiteY237" fmla="*/ 188081 h 574578"/>
              <a:gd name="connsiteX238" fmla="*/ 398144 w 1570173"/>
              <a:gd name="connsiteY238" fmla="*/ 259820 h 574578"/>
              <a:gd name="connsiteX239" fmla="*/ 384711 w 1570173"/>
              <a:gd name="connsiteY239" fmla="*/ 309988 h 574578"/>
              <a:gd name="connsiteX240" fmla="*/ 387625 w 1570173"/>
              <a:gd name="connsiteY240" fmla="*/ 323556 h 574578"/>
              <a:gd name="connsiteX241" fmla="*/ 397244 w 1570173"/>
              <a:gd name="connsiteY241" fmla="*/ 327087 h 574578"/>
              <a:gd name="connsiteX242" fmla="*/ 411309 w 1570173"/>
              <a:gd name="connsiteY242" fmla="*/ 324248 h 574578"/>
              <a:gd name="connsiteX243" fmla="*/ 426701 w 1570173"/>
              <a:gd name="connsiteY243" fmla="*/ 315577 h 574578"/>
              <a:gd name="connsiteX244" fmla="*/ 443918 w 1570173"/>
              <a:gd name="connsiteY244" fmla="*/ 304196 h 574578"/>
              <a:gd name="connsiteX245" fmla="*/ 466397 w 1570173"/>
              <a:gd name="connsiteY245" fmla="*/ 289627 h 574578"/>
              <a:gd name="connsiteX246" fmla="*/ 483108 w 1570173"/>
              <a:gd name="connsiteY246" fmla="*/ 277707 h 574578"/>
              <a:gd name="connsiteX247" fmla="*/ 500668 w 1570173"/>
              <a:gd name="connsiteY247" fmla="*/ 270620 h 574578"/>
              <a:gd name="connsiteX248" fmla="*/ 500668 w 1570173"/>
              <a:gd name="connsiteY248" fmla="*/ 296924 h 574578"/>
              <a:gd name="connsiteX249" fmla="*/ 454892 w 1570173"/>
              <a:gd name="connsiteY249" fmla="*/ 337621 h 574578"/>
              <a:gd name="connsiteX250" fmla="*/ 418936 w 1570173"/>
              <a:gd name="connsiteY250" fmla="*/ 364165 h 574578"/>
              <a:gd name="connsiteX251" fmla="*/ 388441 w 1570173"/>
              <a:gd name="connsiteY251" fmla="*/ 381300 h 574578"/>
              <a:gd name="connsiteX252" fmla="*/ 366292 w 1570173"/>
              <a:gd name="connsiteY252" fmla="*/ 386632 h 574578"/>
              <a:gd name="connsiteX253" fmla="*/ 329670 w 1570173"/>
              <a:gd name="connsiteY253" fmla="*/ 370153 h 574578"/>
              <a:gd name="connsiteX254" fmla="*/ 315562 w 1570173"/>
              <a:gd name="connsiteY254" fmla="*/ 328197 h 574578"/>
              <a:gd name="connsiteX255" fmla="*/ 326710 w 1570173"/>
              <a:gd name="connsiteY255" fmla="*/ 273143 h 574578"/>
              <a:gd name="connsiteX256" fmla="*/ 358577 w 1570173"/>
              <a:gd name="connsiteY256" fmla="*/ 217360 h 574578"/>
              <a:gd name="connsiteX257" fmla="*/ 409399 w 1570173"/>
              <a:gd name="connsiteY257" fmla="*/ 153922 h 574578"/>
              <a:gd name="connsiteX258" fmla="*/ 425384 w 1570173"/>
              <a:gd name="connsiteY258" fmla="*/ 135389 h 574578"/>
              <a:gd name="connsiteX259" fmla="*/ 429232 w 1570173"/>
              <a:gd name="connsiteY259" fmla="*/ 130664 h 574578"/>
              <a:gd name="connsiteX260" fmla="*/ 429025 w 1570173"/>
              <a:gd name="connsiteY260" fmla="*/ 130762 h 574578"/>
              <a:gd name="connsiteX261" fmla="*/ 403480 w 1570173"/>
              <a:gd name="connsiteY261" fmla="*/ 151238 h 574578"/>
              <a:gd name="connsiteX262" fmla="*/ 337062 w 1570173"/>
              <a:gd name="connsiteY262" fmla="*/ 216498 h 574578"/>
              <a:gd name="connsiteX263" fmla="*/ 248355 w 1570173"/>
              <a:gd name="connsiteY263" fmla="*/ 320244 h 574578"/>
              <a:gd name="connsiteX264" fmla="*/ 230933 w 1570173"/>
              <a:gd name="connsiteY264" fmla="*/ 342588 h 574578"/>
              <a:gd name="connsiteX265" fmla="*/ 209514 w 1570173"/>
              <a:gd name="connsiteY265" fmla="*/ 368052 h 574578"/>
              <a:gd name="connsiteX266" fmla="*/ 195966 w 1570173"/>
              <a:gd name="connsiteY266" fmla="*/ 374558 h 574578"/>
              <a:gd name="connsiteX267" fmla="*/ 178232 w 1570173"/>
              <a:gd name="connsiteY267" fmla="*/ 357217 h 574578"/>
              <a:gd name="connsiteX268" fmla="*/ 171943 w 1570173"/>
              <a:gd name="connsiteY268" fmla="*/ 321491 h 574578"/>
              <a:gd name="connsiteX269" fmla="*/ 179199 w 1570173"/>
              <a:gd name="connsiteY269" fmla="*/ 296755 h 574578"/>
              <a:gd name="connsiteX270" fmla="*/ 209293 w 1570173"/>
              <a:gd name="connsiteY270" fmla="*/ 252840 h 574578"/>
              <a:gd name="connsiteX271" fmla="*/ 247234 w 1570173"/>
              <a:gd name="connsiteY271" fmla="*/ 200157 h 574578"/>
              <a:gd name="connsiteX272" fmla="*/ 279753 w 1570173"/>
              <a:gd name="connsiteY272" fmla="*/ 156019 h 574578"/>
              <a:gd name="connsiteX273" fmla="*/ 298727 w 1570173"/>
              <a:gd name="connsiteY273" fmla="*/ 114875 h 574578"/>
              <a:gd name="connsiteX274" fmla="*/ 304530 w 1570173"/>
              <a:gd name="connsiteY274" fmla="*/ 94342 h 574578"/>
              <a:gd name="connsiteX275" fmla="*/ 305178 w 1570173"/>
              <a:gd name="connsiteY275" fmla="*/ 91496 h 574578"/>
              <a:gd name="connsiteX276" fmla="*/ 270073 w 1570173"/>
              <a:gd name="connsiteY276" fmla="*/ 117911 h 574578"/>
              <a:gd name="connsiteX277" fmla="*/ 201293 w 1570173"/>
              <a:gd name="connsiteY277" fmla="*/ 197961 h 574578"/>
              <a:gd name="connsiteX278" fmla="*/ 115823 w 1570173"/>
              <a:gd name="connsiteY278" fmla="*/ 320492 h 574578"/>
              <a:gd name="connsiteX279" fmla="*/ 93011 w 1570173"/>
              <a:gd name="connsiteY279" fmla="*/ 355736 h 574578"/>
              <a:gd name="connsiteX280" fmla="*/ 75473 w 1570173"/>
              <a:gd name="connsiteY280" fmla="*/ 365164 h 574578"/>
              <a:gd name="connsiteX281" fmla="*/ 53221 w 1570173"/>
              <a:gd name="connsiteY281" fmla="*/ 343060 h 574578"/>
              <a:gd name="connsiteX282" fmla="*/ 44157 w 1570173"/>
              <a:gd name="connsiteY282" fmla="*/ 307291 h 574578"/>
              <a:gd name="connsiteX283" fmla="*/ 48415 w 1570173"/>
              <a:gd name="connsiteY283" fmla="*/ 295166 h 574578"/>
              <a:gd name="connsiteX284" fmla="*/ 107075 w 1570173"/>
              <a:gd name="connsiteY284" fmla="*/ 214402 h 574578"/>
              <a:gd name="connsiteX285" fmla="*/ 147126 w 1570173"/>
              <a:gd name="connsiteY285" fmla="*/ 152544 h 574578"/>
              <a:gd name="connsiteX286" fmla="*/ 172363 w 1570173"/>
              <a:gd name="connsiteY286" fmla="*/ 104701 h 574578"/>
              <a:gd name="connsiteX287" fmla="*/ 180282 w 1570173"/>
              <a:gd name="connsiteY287" fmla="*/ 76048 h 574578"/>
              <a:gd name="connsiteX288" fmla="*/ 175274 w 1570173"/>
              <a:gd name="connsiteY288" fmla="*/ 69972 h 574578"/>
              <a:gd name="connsiteX289" fmla="*/ 148038 w 1570173"/>
              <a:gd name="connsiteY289" fmla="*/ 80721 h 574578"/>
              <a:gd name="connsiteX290" fmla="*/ 96531 w 1570173"/>
              <a:gd name="connsiteY290" fmla="*/ 110374 h 574578"/>
              <a:gd name="connsiteX291" fmla="*/ 45242 w 1570173"/>
              <a:gd name="connsiteY291" fmla="*/ 139825 h 574578"/>
              <a:gd name="connsiteX292" fmla="*/ 14367 w 1570173"/>
              <a:gd name="connsiteY292" fmla="*/ 150372 h 574578"/>
              <a:gd name="connsiteX293" fmla="*/ 0 w 1570173"/>
              <a:gd name="connsiteY293" fmla="*/ 134932 h 574578"/>
              <a:gd name="connsiteX294" fmla="*/ 3884 w 1570173"/>
              <a:gd name="connsiteY294" fmla="*/ 107880 h 574578"/>
              <a:gd name="connsiteX295" fmla="*/ 12121 w 1570173"/>
              <a:gd name="connsiteY295" fmla="*/ 77968 h 574578"/>
              <a:gd name="connsiteX296" fmla="*/ 42944 w 1570173"/>
              <a:gd name="connsiteY296" fmla="*/ 47304 h 574578"/>
              <a:gd name="connsiteX297" fmla="*/ 71709 w 1570173"/>
              <a:gd name="connsiteY297" fmla="*/ 28555 h 574578"/>
              <a:gd name="connsiteX298" fmla="*/ 79624 w 1570173"/>
              <a:gd name="connsiteY298" fmla="*/ 35929 h 574578"/>
              <a:gd name="connsiteX299" fmla="*/ 75859 w 1570173"/>
              <a:gd name="connsiteY299" fmla="*/ 43004 h 574578"/>
              <a:gd name="connsiteX300" fmla="*/ 60017 w 1570173"/>
              <a:gd name="connsiteY300" fmla="*/ 56951 h 574578"/>
              <a:gd name="connsiteX301" fmla="*/ 59805 w 1570173"/>
              <a:gd name="connsiteY301" fmla="*/ 57142 h 574578"/>
              <a:gd name="connsiteX302" fmla="*/ 94947 w 1570173"/>
              <a:gd name="connsiteY302" fmla="*/ 34885 h 574578"/>
              <a:gd name="connsiteX303" fmla="*/ 134883 w 1570173"/>
              <a:gd name="connsiteY303" fmla="*/ 15786 h 574578"/>
              <a:gd name="connsiteX304" fmla="*/ 190516 w 1570173"/>
              <a:gd name="connsiteY304" fmla="*/ 0 h 574578"/>
              <a:gd name="connsiteX0" fmla="*/ 1487599 w 1570173"/>
              <a:gd name="connsiteY0" fmla="*/ 230772 h 576358"/>
              <a:gd name="connsiteX1" fmla="*/ 1453134 w 1570173"/>
              <a:gd name="connsiteY1" fmla="*/ 252091 h 576358"/>
              <a:gd name="connsiteX2" fmla="*/ 1405386 w 1570173"/>
              <a:gd name="connsiteY2" fmla="*/ 301876 h 576358"/>
              <a:gd name="connsiteX3" fmla="*/ 1427145 w 1570173"/>
              <a:gd name="connsiteY3" fmla="*/ 300515 h 576358"/>
              <a:gd name="connsiteX4" fmla="*/ 1443738 w 1570173"/>
              <a:gd name="connsiteY4" fmla="*/ 307527 h 576358"/>
              <a:gd name="connsiteX5" fmla="*/ 1479601 w 1570173"/>
              <a:gd name="connsiteY5" fmla="*/ 262793 h 576358"/>
              <a:gd name="connsiteX6" fmla="*/ 1492067 w 1570173"/>
              <a:gd name="connsiteY6" fmla="*/ 235239 h 576358"/>
              <a:gd name="connsiteX7" fmla="*/ 1487599 w 1570173"/>
              <a:gd name="connsiteY7" fmla="*/ 230772 h 576358"/>
              <a:gd name="connsiteX8" fmla="*/ 901088 w 1570173"/>
              <a:gd name="connsiteY8" fmla="*/ 217005 h 576358"/>
              <a:gd name="connsiteX9" fmla="*/ 898198 w 1570173"/>
              <a:gd name="connsiteY9" fmla="*/ 217680 h 576358"/>
              <a:gd name="connsiteX10" fmla="*/ 871288 w 1570173"/>
              <a:gd name="connsiteY10" fmla="*/ 235336 h 576358"/>
              <a:gd name="connsiteX11" fmla="*/ 825362 w 1570173"/>
              <a:gd name="connsiteY11" fmla="*/ 275546 h 576358"/>
              <a:gd name="connsiteX12" fmla="*/ 844913 w 1570173"/>
              <a:gd name="connsiteY12" fmla="*/ 285515 h 576358"/>
              <a:gd name="connsiteX13" fmla="*/ 866552 w 1570173"/>
              <a:gd name="connsiteY13" fmla="*/ 266152 h 576358"/>
              <a:gd name="connsiteX14" fmla="*/ 891375 w 1570173"/>
              <a:gd name="connsiteY14" fmla="*/ 238148 h 576358"/>
              <a:gd name="connsiteX15" fmla="*/ 898981 w 1570173"/>
              <a:gd name="connsiteY15" fmla="*/ 225270 h 576358"/>
              <a:gd name="connsiteX16" fmla="*/ 901088 w 1570173"/>
              <a:gd name="connsiteY16" fmla="*/ 217005 h 576358"/>
              <a:gd name="connsiteX17" fmla="*/ 665081 w 1570173"/>
              <a:gd name="connsiteY17" fmla="*/ 204978 h 576358"/>
              <a:gd name="connsiteX18" fmla="*/ 575395 w 1570173"/>
              <a:gd name="connsiteY18" fmla="*/ 257517 h 576358"/>
              <a:gd name="connsiteX19" fmla="*/ 547046 w 1570173"/>
              <a:gd name="connsiteY19" fmla="*/ 299775 h 576358"/>
              <a:gd name="connsiteX20" fmla="*/ 548859 w 1570173"/>
              <a:gd name="connsiteY20" fmla="*/ 310533 h 576358"/>
              <a:gd name="connsiteX21" fmla="*/ 552302 w 1570173"/>
              <a:gd name="connsiteY21" fmla="*/ 313915 h 576358"/>
              <a:gd name="connsiteX22" fmla="*/ 559951 w 1570173"/>
              <a:gd name="connsiteY22" fmla="*/ 310923 h 576358"/>
              <a:gd name="connsiteX23" fmla="*/ 610357 w 1570173"/>
              <a:gd name="connsiteY23" fmla="*/ 268420 h 576358"/>
              <a:gd name="connsiteX24" fmla="*/ 665081 w 1570173"/>
              <a:gd name="connsiteY24" fmla="*/ 204978 h 576358"/>
              <a:gd name="connsiteX25" fmla="*/ 1073045 w 1570173"/>
              <a:gd name="connsiteY25" fmla="*/ 199764 h 576358"/>
              <a:gd name="connsiteX26" fmla="*/ 1059818 w 1570173"/>
              <a:gd name="connsiteY26" fmla="*/ 205432 h 576358"/>
              <a:gd name="connsiteX27" fmla="*/ 1039264 w 1570173"/>
              <a:gd name="connsiteY27" fmla="*/ 220542 h 576358"/>
              <a:gd name="connsiteX28" fmla="*/ 1020296 w 1570173"/>
              <a:gd name="connsiteY28" fmla="*/ 242700 h 576358"/>
              <a:gd name="connsiteX29" fmla="*/ 1009487 w 1570173"/>
              <a:gd name="connsiteY29" fmla="*/ 263798 h 576358"/>
              <a:gd name="connsiteX30" fmla="*/ 1041626 w 1570173"/>
              <a:gd name="connsiteY30" fmla="*/ 241660 h 576358"/>
              <a:gd name="connsiteX31" fmla="*/ 1065688 w 1570173"/>
              <a:gd name="connsiteY31" fmla="*/ 216501 h 576358"/>
              <a:gd name="connsiteX32" fmla="*/ 1073199 w 1570173"/>
              <a:gd name="connsiteY32" fmla="*/ 200459 h 576358"/>
              <a:gd name="connsiteX33" fmla="*/ 1073045 w 1570173"/>
              <a:gd name="connsiteY33" fmla="*/ 199764 h 576358"/>
              <a:gd name="connsiteX34" fmla="*/ 944324 w 1570173"/>
              <a:gd name="connsiteY34" fmla="*/ 17561 h 576358"/>
              <a:gd name="connsiteX35" fmla="*/ 963000 w 1570173"/>
              <a:gd name="connsiteY35" fmla="*/ 34617 h 576358"/>
              <a:gd name="connsiteX36" fmla="*/ 914933 w 1570173"/>
              <a:gd name="connsiteY36" fmla="*/ 108721 h 576358"/>
              <a:gd name="connsiteX37" fmla="*/ 776664 w 1570173"/>
              <a:gd name="connsiteY37" fmla="*/ 276751 h 576358"/>
              <a:gd name="connsiteX38" fmla="*/ 776664 w 1570173"/>
              <a:gd name="connsiteY38" fmla="*/ 292512 h 576358"/>
              <a:gd name="connsiteX39" fmla="*/ 866303 w 1570173"/>
              <a:gd name="connsiteY39" fmla="*/ 196062 h 576358"/>
              <a:gd name="connsiteX40" fmla="*/ 926848 w 1570173"/>
              <a:gd name="connsiteY40" fmla="*/ 163543 h 576358"/>
              <a:gd name="connsiteX41" fmla="*/ 944489 w 1570173"/>
              <a:gd name="connsiteY41" fmla="*/ 175580 h 576358"/>
              <a:gd name="connsiteX42" fmla="*/ 950086 w 1570173"/>
              <a:gd name="connsiteY42" fmla="*/ 201612 h 576358"/>
              <a:gd name="connsiteX43" fmla="*/ 926517 w 1570173"/>
              <a:gd name="connsiteY43" fmla="*/ 253706 h 576358"/>
              <a:gd name="connsiteX44" fmla="*/ 858153 w 1570173"/>
              <a:gd name="connsiteY44" fmla="*/ 303707 h 576358"/>
              <a:gd name="connsiteX45" fmla="*/ 869978 w 1570173"/>
              <a:gd name="connsiteY45" fmla="*/ 315251 h 576358"/>
              <a:gd name="connsiteX46" fmla="*/ 882232 w 1570173"/>
              <a:gd name="connsiteY46" fmla="*/ 319708 h 576358"/>
              <a:gd name="connsiteX47" fmla="*/ 897963 w 1570173"/>
              <a:gd name="connsiteY47" fmla="*/ 314503 h 576358"/>
              <a:gd name="connsiteX48" fmla="*/ 916159 w 1570173"/>
              <a:gd name="connsiteY48" fmla="*/ 301364 h 576358"/>
              <a:gd name="connsiteX49" fmla="*/ 930966 w 1570173"/>
              <a:gd name="connsiteY49" fmla="*/ 290004 h 576358"/>
              <a:gd name="connsiteX50" fmla="*/ 953363 w 1570173"/>
              <a:gd name="connsiteY50" fmla="*/ 274226 h 576358"/>
              <a:gd name="connsiteX51" fmla="*/ 953708 w 1570173"/>
              <a:gd name="connsiteY51" fmla="*/ 271390 h 576358"/>
              <a:gd name="connsiteX52" fmla="*/ 964028 w 1570173"/>
              <a:gd name="connsiteY52" fmla="*/ 245949 h 576358"/>
              <a:gd name="connsiteX53" fmla="*/ 1008351 w 1570173"/>
              <a:gd name="connsiteY53" fmla="*/ 195764 h 576358"/>
              <a:gd name="connsiteX54" fmla="*/ 1050523 w 1570173"/>
              <a:gd name="connsiteY54" fmla="*/ 168455 h 576358"/>
              <a:gd name="connsiteX55" fmla="*/ 1088579 w 1570173"/>
              <a:gd name="connsiteY55" fmla="*/ 159153 h 576358"/>
              <a:gd name="connsiteX56" fmla="*/ 1112482 w 1570173"/>
              <a:gd name="connsiteY56" fmla="*/ 166418 h 576358"/>
              <a:gd name="connsiteX57" fmla="*/ 1121769 w 1570173"/>
              <a:gd name="connsiteY57" fmla="*/ 187772 h 576358"/>
              <a:gd name="connsiteX58" fmla="*/ 1108336 w 1570173"/>
              <a:gd name="connsiteY58" fmla="*/ 224392 h 576358"/>
              <a:gd name="connsiteX59" fmla="*/ 1068114 w 1570173"/>
              <a:gd name="connsiteY59" fmla="*/ 259374 h 576358"/>
              <a:gd name="connsiteX60" fmla="*/ 1006794 w 1570173"/>
              <a:gd name="connsiteY60" fmla="*/ 290445 h 576358"/>
              <a:gd name="connsiteX61" fmla="*/ 1006794 w 1570173"/>
              <a:gd name="connsiteY61" fmla="*/ 293481 h 576358"/>
              <a:gd name="connsiteX62" fmla="*/ 1013037 w 1570173"/>
              <a:gd name="connsiteY62" fmla="*/ 314490 h 576358"/>
              <a:gd name="connsiteX63" fmla="*/ 1029239 w 1570173"/>
              <a:gd name="connsiteY63" fmla="*/ 321599 h 576358"/>
              <a:gd name="connsiteX64" fmla="*/ 1054602 w 1570173"/>
              <a:gd name="connsiteY64" fmla="*/ 315780 h 576358"/>
              <a:gd name="connsiteX65" fmla="*/ 1081423 w 1570173"/>
              <a:gd name="connsiteY65" fmla="*/ 300039 h 576358"/>
              <a:gd name="connsiteX66" fmla="*/ 1098963 w 1570173"/>
              <a:gd name="connsiteY66" fmla="*/ 287956 h 576358"/>
              <a:gd name="connsiteX67" fmla="*/ 1112980 w 1570173"/>
              <a:gd name="connsiteY67" fmla="*/ 278940 h 576358"/>
              <a:gd name="connsiteX68" fmla="*/ 1113794 w 1570173"/>
              <a:gd name="connsiteY68" fmla="*/ 271079 h 576358"/>
              <a:gd name="connsiteX69" fmla="*/ 1121784 w 1570173"/>
              <a:gd name="connsiteY69" fmla="*/ 251223 h 576358"/>
              <a:gd name="connsiteX70" fmla="*/ 1137607 w 1570173"/>
              <a:gd name="connsiteY70" fmla="*/ 227532 h 576358"/>
              <a:gd name="connsiteX71" fmla="*/ 1163072 w 1570173"/>
              <a:gd name="connsiteY71" fmla="*/ 198126 h 576358"/>
              <a:gd name="connsiteX72" fmla="*/ 1174286 w 1570173"/>
              <a:gd name="connsiteY72" fmla="*/ 183752 h 576358"/>
              <a:gd name="connsiteX73" fmla="*/ 1186590 w 1570173"/>
              <a:gd name="connsiteY73" fmla="*/ 174024 h 576358"/>
              <a:gd name="connsiteX74" fmla="*/ 1205836 w 1570173"/>
              <a:gd name="connsiteY74" fmla="*/ 171226 h 576358"/>
              <a:gd name="connsiteX75" fmla="*/ 1225450 w 1570173"/>
              <a:gd name="connsiteY75" fmla="*/ 174251 h 576358"/>
              <a:gd name="connsiteX76" fmla="*/ 1235733 w 1570173"/>
              <a:gd name="connsiteY76" fmla="*/ 183712 h 576358"/>
              <a:gd name="connsiteX77" fmla="*/ 1227197 w 1570173"/>
              <a:gd name="connsiteY77" fmla="*/ 203685 h 576358"/>
              <a:gd name="connsiteX78" fmla="*/ 1200974 w 1570173"/>
              <a:gd name="connsiteY78" fmla="*/ 235636 h 576358"/>
              <a:gd name="connsiteX79" fmla="*/ 1160886 w 1570173"/>
              <a:gd name="connsiteY79" fmla="*/ 270929 h 576358"/>
              <a:gd name="connsiteX80" fmla="*/ 1156645 w 1570173"/>
              <a:gd name="connsiteY80" fmla="*/ 291916 h 576358"/>
              <a:gd name="connsiteX81" fmla="*/ 1159728 w 1570173"/>
              <a:gd name="connsiteY81" fmla="*/ 298000 h 576358"/>
              <a:gd name="connsiteX82" fmla="*/ 1167546 w 1570173"/>
              <a:gd name="connsiteY82" fmla="*/ 293344 h 576358"/>
              <a:gd name="connsiteX83" fmla="*/ 1191004 w 1570173"/>
              <a:gd name="connsiteY83" fmla="*/ 273857 h 576358"/>
              <a:gd name="connsiteX84" fmla="*/ 1224213 w 1570173"/>
              <a:gd name="connsiteY84" fmla="*/ 244822 h 576358"/>
              <a:gd name="connsiteX85" fmla="*/ 1248199 w 1570173"/>
              <a:gd name="connsiteY85" fmla="*/ 217945 h 576358"/>
              <a:gd name="connsiteX86" fmla="*/ 1280478 w 1570173"/>
              <a:gd name="connsiteY86" fmla="*/ 188900 h 576358"/>
              <a:gd name="connsiteX87" fmla="*/ 1298781 w 1570173"/>
              <a:gd name="connsiteY87" fmla="*/ 162570 h 576358"/>
              <a:gd name="connsiteX88" fmla="*/ 1315880 w 1570173"/>
              <a:gd name="connsiteY88" fmla="*/ 155311 h 576358"/>
              <a:gd name="connsiteX89" fmla="*/ 1329178 w 1570173"/>
              <a:gd name="connsiteY89" fmla="*/ 161470 h 576358"/>
              <a:gd name="connsiteX90" fmla="*/ 1332674 w 1570173"/>
              <a:gd name="connsiteY90" fmla="*/ 181221 h 576358"/>
              <a:gd name="connsiteX91" fmla="*/ 1331386 w 1570173"/>
              <a:gd name="connsiteY91" fmla="*/ 191800 h 576358"/>
              <a:gd name="connsiteX92" fmla="*/ 1326498 w 1570173"/>
              <a:gd name="connsiteY92" fmla="*/ 201880 h 576358"/>
              <a:gd name="connsiteX93" fmla="*/ 1312583 w 1570173"/>
              <a:gd name="connsiteY93" fmla="*/ 222685 h 576358"/>
              <a:gd name="connsiteX94" fmla="*/ 1288277 w 1570173"/>
              <a:gd name="connsiteY94" fmla="*/ 257753 h 576358"/>
              <a:gd name="connsiteX95" fmla="*/ 1275800 w 1570173"/>
              <a:gd name="connsiteY95" fmla="*/ 279943 h 576358"/>
              <a:gd name="connsiteX96" fmla="*/ 1270522 w 1570173"/>
              <a:gd name="connsiteY96" fmla="*/ 297305 h 576358"/>
              <a:gd name="connsiteX97" fmla="*/ 1275792 w 1570173"/>
              <a:gd name="connsiteY97" fmla="*/ 305791 h 576358"/>
              <a:gd name="connsiteX98" fmla="*/ 1294629 w 1570173"/>
              <a:gd name="connsiteY98" fmla="*/ 298808 h 576358"/>
              <a:gd name="connsiteX99" fmla="*/ 1311570 w 1570173"/>
              <a:gd name="connsiteY99" fmla="*/ 288389 h 576358"/>
              <a:gd name="connsiteX100" fmla="*/ 1333453 w 1570173"/>
              <a:gd name="connsiteY100" fmla="*/ 275049 h 576358"/>
              <a:gd name="connsiteX101" fmla="*/ 1366138 w 1570173"/>
              <a:gd name="connsiteY101" fmla="*/ 238082 h 576358"/>
              <a:gd name="connsiteX102" fmla="*/ 1396262 w 1570173"/>
              <a:gd name="connsiteY102" fmla="*/ 200560 h 576358"/>
              <a:gd name="connsiteX103" fmla="*/ 1439523 w 1570173"/>
              <a:gd name="connsiteY103" fmla="*/ 143090 h 576358"/>
              <a:gd name="connsiteX104" fmla="*/ 1468876 w 1570173"/>
              <a:gd name="connsiteY104" fmla="*/ 111949 h 576358"/>
              <a:gd name="connsiteX105" fmla="*/ 1502164 w 1570173"/>
              <a:gd name="connsiteY105" fmla="*/ 102352 h 576358"/>
              <a:gd name="connsiteX106" fmla="*/ 1517076 w 1570173"/>
              <a:gd name="connsiteY106" fmla="*/ 114841 h 576358"/>
              <a:gd name="connsiteX107" fmla="*/ 1509043 w 1570173"/>
              <a:gd name="connsiteY107" fmla="*/ 134094 h 576358"/>
              <a:gd name="connsiteX108" fmla="*/ 1490708 w 1570173"/>
              <a:gd name="connsiteY108" fmla="*/ 153000 h 576358"/>
              <a:gd name="connsiteX109" fmla="*/ 1459720 w 1570173"/>
              <a:gd name="connsiteY109" fmla="*/ 195003 h 576358"/>
              <a:gd name="connsiteX110" fmla="*/ 1427484 w 1570173"/>
              <a:gd name="connsiteY110" fmla="*/ 244547 h 576358"/>
              <a:gd name="connsiteX111" fmla="*/ 1451831 w 1570173"/>
              <a:gd name="connsiteY111" fmla="*/ 218929 h 576358"/>
              <a:gd name="connsiteX112" fmla="*/ 1482932 w 1570173"/>
              <a:gd name="connsiteY112" fmla="*/ 194598 h 576358"/>
              <a:gd name="connsiteX113" fmla="*/ 1507952 w 1570173"/>
              <a:gd name="connsiteY113" fmla="*/ 180005 h 576358"/>
              <a:gd name="connsiteX114" fmla="*/ 1533437 w 1570173"/>
              <a:gd name="connsiteY114" fmla="*/ 174519 h 576358"/>
              <a:gd name="connsiteX115" fmla="*/ 1547483 w 1570173"/>
              <a:gd name="connsiteY115" fmla="*/ 179043 h 576358"/>
              <a:gd name="connsiteX116" fmla="*/ 1551338 w 1570173"/>
              <a:gd name="connsiteY116" fmla="*/ 193200 h 576358"/>
              <a:gd name="connsiteX117" fmla="*/ 1540885 w 1570173"/>
              <a:gd name="connsiteY117" fmla="*/ 235284 h 576358"/>
              <a:gd name="connsiteX118" fmla="*/ 1511322 w 1570173"/>
              <a:gd name="connsiteY118" fmla="*/ 277332 h 576358"/>
              <a:gd name="connsiteX119" fmla="*/ 1466998 w 1570173"/>
              <a:gd name="connsiteY119" fmla="*/ 317508 h 576358"/>
              <a:gd name="connsiteX120" fmla="*/ 1480632 w 1570173"/>
              <a:gd name="connsiteY120" fmla="*/ 317483 h 576358"/>
              <a:gd name="connsiteX121" fmla="*/ 1570173 w 1570173"/>
              <a:gd name="connsiteY121" fmla="*/ 269848 h 576358"/>
              <a:gd name="connsiteX122" fmla="*/ 1570173 w 1570173"/>
              <a:gd name="connsiteY122" fmla="*/ 297061 h 576358"/>
              <a:gd name="connsiteX123" fmla="*/ 1527814 w 1570173"/>
              <a:gd name="connsiteY123" fmla="*/ 333593 h 576358"/>
              <a:gd name="connsiteX124" fmla="*/ 1490110 w 1570173"/>
              <a:gd name="connsiteY124" fmla="*/ 359972 h 576358"/>
              <a:gd name="connsiteX125" fmla="*/ 1455889 w 1570173"/>
              <a:gd name="connsiteY125" fmla="*/ 370168 h 576358"/>
              <a:gd name="connsiteX126" fmla="*/ 1443333 w 1570173"/>
              <a:gd name="connsiteY126" fmla="*/ 368869 h 576358"/>
              <a:gd name="connsiteX127" fmla="*/ 1431446 w 1570173"/>
              <a:gd name="connsiteY127" fmla="*/ 365722 h 576358"/>
              <a:gd name="connsiteX128" fmla="*/ 1418379 w 1570173"/>
              <a:gd name="connsiteY128" fmla="*/ 360808 h 576358"/>
              <a:gd name="connsiteX129" fmla="*/ 1407525 w 1570173"/>
              <a:gd name="connsiteY129" fmla="*/ 356443 h 576358"/>
              <a:gd name="connsiteX130" fmla="*/ 1398046 w 1570173"/>
              <a:gd name="connsiteY130" fmla="*/ 358596 h 576358"/>
              <a:gd name="connsiteX131" fmla="*/ 1378332 w 1570173"/>
              <a:gd name="connsiteY131" fmla="*/ 351063 h 576358"/>
              <a:gd name="connsiteX132" fmla="*/ 1361722 w 1570173"/>
              <a:gd name="connsiteY132" fmla="*/ 392317 h 576358"/>
              <a:gd name="connsiteX133" fmla="*/ 1333081 w 1570173"/>
              <a:gd name="connsiteY133" fmla="*/ 462604 h 576358"/>
              <a:gd name="connsiteX134" fmla="*/ 1275375 w 1570173"/>
              <a:gd name="connsiteY134" fmla="*/ 573290 h 576358"/>
              <a:gd name="connsiteX135" fmla="*/ 1279503 w 1570173"/>
              <a:gd name="connsiteY135" fmla="*/ 474541 h 576358"/>
              <a:gd name="connsiteX136" fmla="*/ 1300003 w 1570173"/>
              <a:gd name="connsiteY136" fmla="*/ 412190 h 576358"/>
              <a:gd name="connsiteX137" fmla="*/ 1318081 w 1570173"/>
              <a:gd name="connsiteY137" fmla="*/ 374633 h 576358"/>
              <a:gd name="connsiteX138" fmla="*/ 1340981 w 1570173"/>
              <a:gd name="connsiteY138" fmla="*/ 339458 h 576358"/>
              <a:gd name="connsiteX139" fmla="*/ 1358270 w 1570173"/>
              <a:gd name="connsiteY139" fmla="*/ 313499 h 576358"/>
              <a:gd name="connsiteX140" fmla="*/ 1423767 w 1570173"/>
              <a:gd name="connsiteY140" fmla="*/ 197085 h 576358"/>
              <a:gd name="connsiteX141" fmla="*/ 1351476 w 1570173"/>
              <a:gd name="connsiteY141" fmla="*/ 285659 h 576358"/>
              <a:gd name="connsiteX142" fmla="*/ 1339937 w 1570173"/>
              <a:gd name="connsiteY142" fmla="*/ 296291 h 576358"/>
              <a:gd name="connsiteX143" fmla="*/ 1339937 w 1570173"/>
              <a:gd name="connsiteY143" fmla="*/ 296962 h 576358"/>
              <a:gd name="connsiteX144" fmla="*/ 1291323 w 1570173"/>
              <a:gd name="connsiteY144" fmla="*/ 341064 h 576358"/>
              <a:gd name="connsiteX145" fmla="*/ 1264211 w 1570173"/>
              <a:gd name="connsiteY145" fmla="*/ 361556 h 576358"/>
              <a:gd name="connsiteX146" fmla="*/ 1240488 w 1570173"/>
              <a:gd name="connsiteY146" fmla="*/ 368881 h 576358"/>
              <a:gd name="connsiteX147" fmla="*/ 1212349 w 1570173"/>
              <a:gd name="connsiteY147" fmla="*/ 336511 h 576358"/>
              <a:gd name="connsiteX148" fmla="*/ 1219346 w 1570173"/>
              <a:gd name="connsiteY148" fmla="*/ 307210 h 576358"/>
              <a:gd name="connsiteX149" fmla="*/ 1240934 w 1570173"/>
              <a:gd name="connsiteY149" fmla="*/ 264313 h 576358"/>
              <a:gd name="connsiteX150" fmla="*/ 1190824 w 1570173"/>
              <a:gd name="connsiteY150" fmla="*/ 336485 h 576358"/>
              <a:gd name="connsiteX151" fmla="*/ 1153957 w 1570173"/>
              <a:gd name="connsiteY151" fmla="*/ 359466 h 576358"/>
              <a:gd name="connsiteX152" fmla="*/ 1131593 w 1570173"/>
              <a:gd name="connsiteY152" fmla="*/ 349755 h 576358"/>
              <a:gd name="connsiteX153" fmla="*/ 1116688 w 1570173"/>
              <a:gd name="connsiteY153" fmla="*/ 324613 h 576358"/>
              <a:gd name="connsiteX154" fmla="*/ 1114036 w 1570173"/>
              <a:gd name="connsiteY154" fmla="*/ 307383 h 576358"/>
              <a:gd name="connsiteX155" fmla="*/ 1108703 w 1570173"/>
              <a:gd name="connsiteY155" fmla="*/ 313528 h 576358"/>
              <a:gd name="connsiteX156" fmla="*/ 1064699 w 1570173"/>
              <a:gd name="connsiteY156" fmla="*/ 354265 h 576358"/>
              <a:gd name="connsiteX157" fmla="*/ 1007652 w 1570173"/>
              <a:gd name="connsiteY157" fmla="*/ 374558 h 576358"/>
              <a:gd name="connsiteX158" fmla="*/ 965572 w 1570173"/>
              <a:gd name="connsiteY158" fmla="*/ 354244 h 576358"/>
              <a:gd name="connsiteX159" fmla="*/ 954094 w 1570173"/>
              <a:gd name="connsiteY159" fmla="*/ 330444 h 576358"/>
              <a:gd name="connsiteX160" fmla="*/ 950817 w 1570173"/>
              <a:gd name="connsiteY160" fmla="*/ 304094 h 576358"/>
              <a:gd name="connsiteX161" fmla="*/ 941622 w 1570173"/>
              <a:gd name="connsiteY161" fmla="*/ 314636 h 576358"/>
              <a:gd name="connsiteX162" fmla="*/ 903729 w 1570173"/>
              <a:gd name="connsiteY162" fmla="*/ 353356 h 576358"/>
              <a:gd name="connsiteX163" fmla="*/ 866359 w 1570173"/>
              <a:gd name="connsiteY163" fmla="*/ 372406 h 576358"/>
              <a:gd name="connsiteX164" fmla="*/ 839545 w 1570173"/>
              <a:gd name="connsiteY164" fmla="*/ 363743 h 576358"/>
              <a:gd name="connsiteX165" fmla="*/ 818997 w 1570173"/>
              <a:gd name="connsiteY165" fmla="*/ 340869 h 576358"/>
              <a:gd name="connsiteX166" fmla="*/ 802265 w 1570173"/>
              <a:gd name="connsiteY166" fmla="*/ 304834 h 576358"/>
              <a:gd name="connsiteX167" fmla="*/ 783717 w 1570173"/>
              <a:gd name="connsiteY167" fmla="*/ 333745 h 576358"/>
              <a:gd name="connsiteX168" fmla="*/ 767111 w 1570173"/>
              <a:gd name="connsiteY168" fmla="*/ 354713 h 576358"/>
              <a:gd name="connsiteX169" fmla="*/ 755539 w 1570173"/>
              <a:gd name="connsiteY169" fmla="*/ 360838 h 576358"/>
              <a:gd name="connsiteX170" fmla="*/ 740312 w 1570173"/>
              <a:gd name="connsiteY170" fmla="*/ 349384 h 576358"/>
              <a:gd name="connsiteX171" fmla="*/ 736327 w 1570173"/>
              <a:gd name="connsiteY171" fmla="*/ 319026 h 576358"/>
              <a:gd name="connsiteX172" fmla="*/ 738741 w 1570173"/>
              <a:gd name="connsiteY172" fmla="*/ 299592 h 576358"/>
              <a:gd name="connsiteX173" fmla="*/ 724787 w 1570173"/>
              <a:gd name="connsiteY173" fmla="*/ 314643 h 576358"/>
              <a:gd name="connsiteX174" fmla="*/ 638842 w 1570173"/>
              <a:gd name="connsiteY174" fmla="*/ 375214 h 576358"/>
              <a:gd name="connsiteX175" fmla="*/ 619668 w 1570173"/>
              <a:gd name="connsiteY175" fmla="*/ 366444 h 576358"/>
              <a:gd name="connsiteX176" fmla="*/ 614000 w 1570173"/>
              <a:gd name="connsiteY176" fmla="*/ 342548 h 576358"/>
              <a:gd name="connsiteX177" fmla="*/ 629323 w 1570173"/>
              <a:gd name="connsiteY177" fmla="*/ 286419 h 576358"/>
              <a:gd name="connsiteX178" fmla="*/ 579476 w 1570173"/>
              <a:gd name="connsiteY178" fmla="*/ 347858 h 576358"/>
              <a:gd name="connsiteX179" fmla="*/ 544936 w 1570173"/>
              <a:gd name="connsiteY179" fmla="*/ 366875 h 576358"/>
              <a:gd name="connsiteX180" fmla="*/ 526517 w 1570173"/>
              <a:gd name="connsiteY180" fmla="*/ 355436 h 576358"/>
              <a:gd name="connsiteX181" fmla="*/ 509313 w 1570173"/>
              <a:gd name="connsiteY181" fmla="*/ 326759 h 576358"/>
              <a:gd name="connsiteX182" fmla="*/ 502044 w 1570173"/>
              <a:gd name="connsiteY182" fmla="*/ 290904 h 576358"/>
              <a:gd name="connsiteX183" fmla="*/ 504715 w 1570173"/>
              <a:gd name="connsiteY183" fmla="*/ 268084 h 576358"/>
              <a:gd name="connsiteX184" fmla="*/ 514778 w 1570173"/>
              <a:gd name="connsiteY184" fmla="*/ 249420 h 576358"/>
              <a:gd name="connsiteX185" fmla="*/ 540456 w 1570173"/>
              <a:gd name="connsiteY185" fmla="*/ 223543 h 576358"/>
              <a:gd name="connsiteX186" fmla="*/ 618922 w 1570173"/>
              <a:gd name="connsiteY186" fmla="*/ 168905 h 576358"/>
              <a:gd name="connsiteX187" fmla="*/ 680542 w 1570173"/>
              <a:gd name="connsiteY187" fmla="*/ 150372 h 576358"/>
              <a:gd name="connsiteX188" fmla="*/ 694616 w 1570173"/>
              <a:gd name="connsiteY188" fmla="*/ 156347 h 576358"/>
              <a:gd name="connsiteX189" fmla="*/ 704016 w 1570173"/>
              <a:gd name="connsiteY189" fmla="*/ 169464 h 576358"/>
              <a:gd name="connsiteX190" fmla="*/ 707275 w 1570173"/>
              <a:gd name="connsiteY190" fmla="*/ 180608 h 576358"/>
              <a:gd name="connsiteX191" fmla="*/ 701900 w 1570173"/>
              <a:gd name="connsiteY191" fmla="*/ 191736 h 576358"/>
              <a:gd name="connsiteX192" fmla="*/ 690322 w 1570173"/>
              <a:gd name="connsiteY192" fmla="*/ 196501 h 576358"/>
              <a:gd name="connsiteX193" fmla="*/ 694717 w 1570173"/>
              <a:gd name="connsiteY193" fmla="*/ 202341 h 576358"/>
              <a:gd name="connsiteX194" fmla="*/ 699562 w 1570173"/>
              <a:gd name="connsiteY194" fmla="*/ 213904 h 576358"/>
              <a:gd name="connsiteX195" fmla="*/ 701354 w 1570173"/>
              <a:gd name="connsiteY195" fmla="*/ 222570 h 576358"/>
              <a:gd name="connsiteX196" fmla="*/ 687904 w 1570173"/>
              <a:gd name="connsiteY196" fmla="*/ 248946 h 576358"/>
              <a:gd name="connsiteX197" fmla="*/ 669609 w 1570173"/>
              <a:gd name="connsiteY197" fmla="*/ 274807 h 576358"/>
              <a:gd name="connsiteX198" fmla="*/ 664764 w 1570173"/>
              <a:gd name="connsiteY198" fmla="*/ 293044 h 576358"/>
              <a:gd name="connsiteX199" fmla="*/ 677296 w 1570173"/>
              <a:gd name="connsiteY199" fmla="*/ 307458 h 576358"/>
              <a:gd name="connsiteX200" fmla="*/ 741978 w 1570173"/>
              <a:gd name="connsiteY200" fmla="*/ 272215 h 576358"/>
              <a:gd name="connsiteX201" fmla="*/ 741978 w 1570173"/>
              <a:gd name="connsiteY201" fmla="*/ 273528 h 576358"/>
              <a:gd name="connsiteX202" fmla="*/ 742289 w 1570173"/>
              <a:gd name="connsiteY202" fmla="*/ 271025 h 576358"/>
              <a:gd name="connsiteX203" fmla="*/ 759368 w 1570173"/>
              <a:gd name="connsiteY203" fmla="*/ 226163 h 576358"/>
              <a:gd name="connsiteX204" fmla="*/ 787750 w 1570173"/>
              <a:gd name="connsiteY204" fmla="*/ 179576 h 576358"/>
              <a:gd name="connsiteX205" fmla="*/ 826189 w 1570173"/>
              <a:gd name="connsiteY205" fmla="*/ 127871 h 576358"/>
              <a:gd name="connsiteX206" fmla="*/ 876924 w 1570173"/>
              <a:gd name="connsiteY206" fmla="*/ 67029 h 576358"/>
              <a:gd name="connsiteX207" fmla="*/ 915299 w 1570173"/>
              <a:gd name="connsiteY207" fmla="*/ 30321 h 576358"/>
              <a:gd name="connsiteX208" fmla="*/ 944324 w 1570173"/>
              <a:gd name="connsiteY208" fmla="*/ 17561 h 576358"/>
              <a:gd name="connsiteX209" fmla="*/ 190516 w 1570173"/>
              <a:gd name="connsiteY209" fmla="*/ 0 h 576358"/>
              <a:gd name="connsiteX210" fmla="*/ 208925 w 1570173"/>
              <a:gd name="connsiteY210" fmla="*/ 11657 h 576358"/>
              <a:gd name="connsiteX211" fmla="*/ 221674 w 1570173"/>
              <a:gd name="connsiteY211" fmla="*/ 37421 h 576358"/>
              <a:gd name="connsiteX212" fmla="*/ 226656 w 1570173"/>
              <a:gd name="connsiteY212" fmla="*/ 56068 h 576358"/>
              <a:gd name="connsiteX213" fmla="*/ 219408 w 1570173"/>
              <a:gd name="connsiteY213" fmla="*/ 89976 h 576358"/>
              <a:gd name="connsiteX214" fmla="*/ 200165 w 1570173"/>
              <a:gd name="connsiteY214" fmla="*/ 134242 h 576358"/>
              <a:gd name="connsiteX215" fmla="*/ 189570 w 1570173"/>
              <a:gd name="connsiteY215" fmla="*/ 154965 h 576358"/>
              <a:gd name="connsiteX216" fmla="*/ 215455 w 1570173"/>
              <a:gd name="connsiteY216" fmla="*/ 126336 h 576358"/>
              <a:gd name="connsiteX217" fmla="*/ 248299 w 1570173"/>
              <a:gd name="connsiteY217" fmla="*/ 95792 h 576358"/>
              <a:gd name="connsiteX218" fmla="*/ 278267 w 1570173"/>
              <a:gd name="connsiteY218" fmla="*/ 58516 h 576358"/>
              <a:gd name="connsiteX219" fmla="*/ 320216 w 1570173"/>
              <a:gd name="connsiteY219" fmla="*/ 27571 h 576358"/>
              <a:gd name="connsiteX220" fmla="*/ 348272 w 1570173"/>
              <a:gd name="connsiteY220" fmla="*/ 15353 h 576358"/>
              <a:gd name="connsiteX221" fmla="*/ 369484 w 1570173"/>
              <a:gd name="connsiteY221" fmla="*/ 27622 h 576358"/>
              <a:gd name="connsiteX222" fmla="*/ 378250 w 1570173"/>
              <a:gd name="connsiteY222" fmla="*/ 53392 h 576358"/>
              <a:gd name="connsiteX223" fmla="*/ 367810 w 1570173"/>
              <a:gd name="connsiteY223" fmla="*/ 84856 h 576358"/>
              <a:gd name="connsiteX224" fmla="*/ 336935 w 1570173"/>
              <a:gd name="connsiteY224" fmla="*/ 143180 h 576358"/>
              <a:gd name="connsiteX225" fmla="*/ 286188 w 1570173"/>
              <a:gd name="connsiteY225" fmla="*/ 223024 h 576358"/>
              <a:gd name="connsiteX226" fmla="*/ 341532 w 1570173"/>
              <a:gd name="connsiteY226" fmla="*/ 157695 h 576358"/>
              <a:gd name="connsiteX227" fmla="*/ 389037 w 1570173"/>
              <a:gd name="connsiteY227" fmla="*/ 107996 h 576358"/>
              <a:gd name="connsiteX228" fmla="*/ 414891 w 1570173"/>
              <a:gd name="connsiteY228" fmla="*/ 87495 h 576358"/>
              <a:gd name="connsiteX229" fmla="*/ 446012 w 1570173"/>
              <a:gd name="connsiteY229" fmla="*/ 58951 h 576358"/>
              <a:gd name="connsiteX230" fmla="*/ 469964 w 1570173"/>
              <a:gd name="connsiteY230" fmla="*/ 38000 h 576358"/>
              <a:gd name="connsiteX231" fmla="*/ 486444 w 1570173"/>
              <a:gd name="connsiteY231" fmla="*/ 25738 h 576358"/>
              <a:gd name="connsiteX232" fmla="*/ 501362 w 1570173"/>
              <a:gd name="connsiteY232" fmla="*/ 21013 h 576358"/>
              <a:gd name="connsiteX233" fmla="*/ 523432 w 1570173"/>
              <a:gd name="connsiteY233" fmla="*/ 39153 h 576358"/>
              <a:gd name="connsiteX234" fmla="*/ 535375 w 1570173"/>
              <a:gd name="connsiteY234" fmla="*/ 63369 h 576358"/>
              <a:gd name="connsiteX235" fmla="*/ 528464 w 1570173"/>
              <a:gd name="connsiteY235" fmla="*/ 79400 h 576358"/>
              <a:gd name="connsiteX236" fmla="*/ 501199 w 1570173"/>
              <a:gd name="connsiteY236" fmla="*/ 109666 h 576358"/>
              <a:gd name="connsiteX237" fmla="*/ 438398 w 1570173"/>
              <a:gd name="connsiteY237" fmla="*/ 188081 h 576358"/>
              <a:gd name="connsiteX238" fmla="*/ 398144 w 1570173"/>
              <a:gd name="connsiteY238" fmla="*/ 259820 h 576358"/>
              <a:gd name="connsiteX239" fmla="*/ 384711 w 1570173"/>
              <a:gd name="connsiteY239" fmla="*/ 309988 h 576358"/>
              <a:gd name="connsiteX240" fmla="*/ 387625 w 1570173"/>
              <a:gd name="connsiteY240" fmla="*/ 323556 h 576358"/>
              <a:gd name="connsiteX241" fmla="*/ 397244 w 1570173"/>
              <a:gd name="connsiteY241" fmla="*/ 327087 h 576358"/>
              <a:gd name="connsiteX242" fmla="*/ 411309 w 1570173"/>
              <a:gd name="connsiteY242" fmla="*/ 324248 h 576358"/>
              <a:gd name="connsiteX243" fmla="*/ 426701 w 1570173"/>
              <a:gd name="connsiteY243" fmla="*/ 315577 h 576358"/>
              <a:gd name="connsiteX244" fmla="*/ 443918 w 1570173"/>
              <a:gd name="connsiteY244" fmla="*/ 304196 h 576358"/>
              <a:gd name="connsiteX245" fmla="*/ 466397 w 1570173"/>
              <a:gd name="connsiteY245" fmla="*/ 289627 h 576358"/>
              <a:gd name="connsiteX246" fmla="*/ 483108 w 1570173"/>
              <a:gd name="connsiteY246" fmla="*/ 277707 h 576358"/>
              <a:gd name="connsiteX247" fmla="*/ 500668 w 1570173"/>
              <a:gd name="connsiteY247" fmla="*/ 270620 h 576358"/>
              <a:gd name="connsiteX248" fmla="*/ 500668 w 1570173"/>
              <a:gd name="connsiteY248" fmla="*/ 296924 h 576358"/>
              <a:gd name="connsiteX249" fmla="*/ 454892 w 1570173"/>
              <a:gd name="connsiteY249" fmla="*/ 337621 h 576358"/>
              <a:gd name="connsiteX250" fmla="*/ 418936 w 1570173"/>
              <a:gd name="connsiteY250" fmla="*/ 364165 h 576358"/>
              <a:gd name="connsiteX251" fmla="*/ 388441 w 1570173"/>
              <a:gd name="connsiteY251" fmla="*/ 381300 h 576358"/>
              <a:gd name="connsiteX252" fmla="*/ 366292 w 1570173"/>
              <a:gd name="connsiteY252" fmla="*/ 386632 h 576358"/>
              <a:gd name="connsiteX253" fmla="*/ 329670 w 1570173"/>
              <a:gd name="connsiteY253" fmla="*/ 370153 h 576358"/>
              <a:gd name="connsiteX254" fmla="*/ 315562 w 1570173"/>
              <a:gd name="connsiteY254" fmla="*/ 328197 h 576358"/>
              <a:gd name="connsiteX255" fmla="*/ 326710 w 1570173"/>
              <a:gd name="connsiteY255" fmla="*/ 273143 h 576358"/>
              <a:gd name="connsiteX256" fmla="*/ 358577 w 1570173"/>
              <a:gd name="connsiteY256" fmla="*/ 217360 h 576358"/>
              <a:gd name="connsiteX257" fmla="*/ 409399 w 1570173"/>
              <a:gd name="connsiteY257" fmla="*/ 153922 h 576358"/>
              <a:gd name="connsiteX258" fmla="*/ 425384 w 1570173"/>
              <a:gd name="connsiteY258" fmla="*/ 135389 h 576358"/>
              <a:gd name="connsiteX259" fmla="*/ 429232 w 1570173"/>
              <a:gd name="connsiteY259" fmla="*/ 130664 h 576358"/>
              <a:gd name="connsiteX260" fmla="*/ 429025 w 1570173"/>
              <a:gd name="connsiteY260" fmla="*/ 130762 h 576358"/>
              <a:gd name="connsiteX261" fmla="*/ 403480 w 1570173"/>
              <a:gd name="connsiteY261" fmla="*/ 151238 h 576358"/>
              <a:gd name="connsiteX262" fmla="*/ 337062 w 1570173"/>
              <a:gd name="connsiteY262" fmla="*/ 216498 h 576358"/>
              <a:gd name="connsiteX263" fmla="*/ 248355 w 1570173"/>
              <a:gd name="connsiteY263" fmla="*/ 320244 h 576358"/>
              <a:gd name="connsiteX264" fmla="*/ 230933 w 1570173"/>
              <a:gd name="connsiteY264" fmla="*/ 342588 h 576358"/>
              <a:gd name="connsiteX265" fmla="*/ 209514 w 1570173"/>
              <a:gd name="connsiteY265" fmla="*/ 368052 h 576358"/>
              <a:gd name="connsiteX266" fmla="*/ 195966 w 1570173"/>
              <a:gd name="connsiteY266" fmla="*/ 374558 h 576358"/>
              <a:gd name="connsiteX267" fmla="*/ 178232 w 1570173"/>
              <a:gd name="connsiteY267" fmla="*/ 357217 h 576358"/>
              <a:gd name="connsiteX268" fmla="*/ 171943 w 1570173"/>
              <a:gd name="connsiteY268" fmla="*/ 321491 h 576358"/>
              <a:gd name="connsiteX269" fmla="*/ 179199 w 1570173"/>
              <a:gd name="connsiteY269" fmla="*/ 296755 h 576358"/>
              <a:gd name="connsiteX270" fmla="*/ 209293 w 1570173"/>
              <a:gd name="connsiteY270" fmla="*/ 252840 h 576358"/>
              <a:gd name="connsiteX271" fmla="*/ 247234 w 1570173"/>
              <a:gd name="connsiteY271" fmla="*/ 200157 h 576358"/>
              <a:gd name="connsiteX272" fmla="*/ 279753 w 1570173"/>
              <a:gd name="connsiteY272" fmla="*/ 156019 h 576358"/>
              <a:gd name="connsiteX273" fmla="*/ 298727 w 1570173"/>
              <a:gd name="connsiteY273" fmla="*/ 114875 h 576358"/>
              <a:gd name="connsiteX274" fmla="*/ 304530 w 1570173"/>
              <a:gd name="connsiteY274" fmla="*/ 94342 h 576358"/>
              <a:gd name="connsiteX275" fmla="*/ 305178 w 1570173"/>
              <a:gd name="connsiteY275" fmla="*/ 91496 h 576358"/>
              <a:gd name="connsiteX276" fmla="*/ 270073 w 1570173"/>
              <a:gd name="connsiteY276" fmla="*/ 117911 h 576358"/>
              <a:gd name="connsiteX277" fmla="*/ 201293 w 1570173"/>
              <a:gd name="connsiteY277" fmla="*/ 197961 h 576358"/>
              <a:gd name="connsiteX278" fmla="*/ 115823 w 1570173"/>
              <a:gd name="connsiteY278" fmla="*/ 320492 h 576358"/>
              <a:gd name="connsiteX279" fmla="*/ 93011 w 1570173"/>
              <a:gd name="connsiteY279" fmla="*/ 355736 h 576358"/>
              <a:gd name="connsiteX280" fmla="*/ 75473 w 1570173"/>
              <a:gd name="connsiteY280" fmla="*/ 365164 h 576358"/>
              <a:gd name="connsiteX281" fmla="*/ 53221 w 1570173"/>
              <a:gd name="connsiteY281" fmla="*/ 343060 h 576358"/>
              <a:gd name="connsiteX282" fmla="*/ 44157 w 1570173"/>
              <a:gd name="connsiteY282" fmla="*/ 307291 h 576358"/>
              <a:gd name="connsiteX283" fmla="*/ 48415 w 1570173"/>
              <a:gd name="connsiteY283" fmla="*/ 295166 h 576358"/>
              <a:gd name="connsiteX284" fmla="*/ 107075 w 1570173"/>
              <a:gd name="connsiteY284" fmla="*/ 214402 h 576358"/>
              <a:gd name="connsiteX285" fmla="*/ 147126 w 1570173"/>
              <a:gd name="connsiteY285" fmla="*/ 152544 h 576358"/>
              <a:gd name="connsiteX286" fmla="*/ 172363 w 1570173"/>
              <a:gd name="connsiteY286" fmla="*/ 104701 h 576358"/>
              <a:gd name="connsiteX287" fmla="*/ 180282 w 1570173"/>
              <a:gd name="connsiteY287" fmla="*/ 76048 h 576358"/>
              <a:gd name="connsiteX288" fmla="*/ 175274 w 1570173"/>
              <a:gd name="connsiteY288" fmla="*/ 69972 h 576358"/>
              <a:gd name="connsiteX289" fmla="*/ 148038 w 1570173"/>
              <a:gd name="connsiteY289" fmla="*/ 80721 h 576358"/>
              <a:gd name="connsiteX290" fmla="*/ 96531 w 1570173"/>
              <a:gd name="connsiteY290" fmla="*/ 110374 h 576358"/>
              <a:gd name="connsiteX291" fmla="*/ 45242 w 1570173"/>
              <a:gd name="connsiteY291" fmla="*/ 139825 h 576358"/>
              <a:gd name="connsiteX292" fmla="*/ 14367 w 1570173"/>
              <a:gd name="connsiteY292" fmla="*/ 150372 h 576358"/>
              <a:gd name="connsiteX293" fmla="*/ 0 w 1570173"/>
              <a:gd name="connsiteY293" fmla="*/ 134932 h 576358"/>
              <a:gd name="connsiteX294" fmla="*/ 3884 w 1570173"/>
              <a:gd name="connsiteY294" fmla="*/ 107880 h 576358"/>
              <a:gd name="connsiteX295" fmla="*/ 12121 w 1570173"/>
              <a:gd name="connsiteY295" fmla="*/ 77968 h 576358"/>
              <a:gd name="connsiteX296" fmla="*/ 42944 w 1570173"/>
              <a:gd name="connsiteY296" fmla="*/ 47304 h 576358"/>
              <a:gd name="connsiteX297" fmla="*/ 71709 w 1570173"/>
              <a:gd name="connsiteY297" fmla="*/ 28555 h 576358"/>
              <a:gd name="connsiteX298" fmla="*/ 79624 w 1570173"/>
              <a:gd name="connsiteY298" fmla="*/ 35929 h 576358"/>
              <a:gd name="connsiteX299" fmla="*/ 75859 w 1570173"/>
              <a:gd name="connsiteY299" fmla="*/ 43004 h 576358"/>
              <a:gd name="connsiteX300" fmla="*/ 60017 w 1570173"/>
              <a:gd name="connsiteY300" fmla="*/ 56951 h 576358"/>
              <a:gd name="connsiteX301" fmla="*/ 59805 w 1570173"/>
              <a:gd name="connsiteY301" fmla="*/ 57142 h 576358"/>
              <a:gd name="connsiteX302" fmla="*/ 94947 w 1570173"/>
              <a:gd name="connsiteY302" fmla="*/ 34885 h 576358"/>
              <a:gd name="connsiteX303" fmla="*/ 134883 w 1570173"/>
              <a:gd name="connsiteY303" fmla="*/ 15786 h 576358"/>
              <a:gd name="connsiteX304" fmla="*/ 190516 w 1570173"/>
              <a:gd name="connsiteY304" fmla="*/ 0 h 57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1570173" h="576358">
                <a:moveTo>
                  <a:pt x="1487599" y="230772"/>
                </a:moveTo>
                <a:cubicBezTo>
                  <a:pt x="1480208" y="230772"/>
                  <a:pt x="1468719" y="237878"/>
                  <a:pt x="1453134" y="252091"/>
                </a:cubicBezTo>
                <a:cubicBezTo>
                  <a:pt x="1437549" y="266305"/>
                  <a:pt x="1421633" y="282899"/>
                  <a:pt x="1405386" y="301876"/>
                </a:cubicBezTo>
                <a:cubicBezTo>
                  <a:pt x="1414776" y="300458"/>
                  <a:pt x="1422029" y="300004"/>
                  <a:pt x="1427145" y="300515"/>
                </a:cubicBezTo>
                <a:cubicBezTo>
                  <a:pt x="1432262" y="301025"/>
                  <a:pt x="1437793" y="303362"/>
                  <a:pt x="1443738" y="307527"/>
                </a:cubicBezTo>
                <a:cubicBezTo>
                  <a:pt x="1459336" y="290217"/>
                  <a:pt x="1471290" y="275305"/>
                  <a:pt x="1479601" y="262793"/>
                </a:cubicBezTo>
                <a:cubicBezTo>
                  <a:pt x="1487912" y="250281"/>
                  <a:pt x="1492067" y="241096"/>
                  <a:pt x="1492067" y="235239"/>
                </a:cubicBezTo>
                <a:cubicBezTo>
                  <a:pt x="1492067" y="232261"/>
                  <a:pt x="1490578" y="230772"/>
                  <a:pt x="1487599" y="230772"/>
                </a:cubicBezTo>
                <a:close/>
                <a:moveTo>
                  <a:pt x="901088" y="217005"/>
                </a:moveTo>
                <a:lnTo>
                  <a:pt x="898198" y="217680"/>
                </a:lnTo>
                <a:cubicBezTo>
                  <a:pt x="892174" y="220034"/>
                  <a:pt x="883204" y="225919"/>
                  <a:pt x="871288" y="235336"/>
                </a:cubicBezTo>
                <a:cubicBezTo>
                  <a:pt x="855400" y="247891"/>
                  <a:pt x="840091" y="261295"/>
                  <a:pt x="825362" y="275546"/>
                </a:cubicBezTo>
                <a:cubicBezTo>
                  <a:pt x="829484" y="275546"/>
                  <a:pt x="836001" y="278869"/>
                  <a:pt x="844913" y="285515"/>
                </a:cubicBezTo>
                <a:cubicBezTo>
                  <a:pt x="849552" y="281713"/>
                  <a:pt x="856765" y="275259"/>
                  <a:pt x="866552" y="266152"/>
                </a:cubicBezTo>
                <a:cubicBezTo>
                  <a:pt x="876339" y="257046"/>
                  <a:pt x="884613" y="247711"/>
                  <a:pt x="891375" y="238148"/>
                </a:cubicBezTo>
                <a:cubicBezTo>
                  <a:pt x="894755" y="233367"/>
                  <a:pt x="897291" y="229074"/>
                  <a:pt x="898981" y="225270"/>
                </a:cubicBezTo>
                <a:lnTo>
                  <a:pt x="901088" y="217005"/>
                </a:lnTo>
                <a:close/>
                <a:moveTo>
                  <a:pt x="665081" y="204978"/>
                </a:moveTo>
                <a:cubicBezTo>
                  <a:pt x="624190" y="225804"/>
                  <a:pt x="594294" y="243317"/>
                  <a:pt x="575395" y="257517"/>
                </a:cubicBezTo>
                <a:cubicBezTo>
                  <a:pt x="556495" y="271718"/>
                  <a:pt x="547046" y="285803"/>
                  <a:pt x="547046" y="299775"/>
                </a:cubicBezTo>
                <a:cubicBezTo>
                  <a:pt x="547046" y="304691"/>
                  <a:pt x="547650" y="308277"/>
                  <a:pt x="548859" y="310533"/>
                </a:cubicBezTo>
                <a:cubicBezTo>
                  <a:pt x="550068" y="312788"/>
                  <a:pt x="551216" y="313915"/>
                  <a:pt x="552302" y="313915"/>
                </a:cubicBezTo>
                <a:cubicBezTo>
                  <a:pt x="553414" y="313915"/>
                  <a:pt x="555964" y="312918"/>
                  <a:pt x="559951" y="310923"/>
                </a:cubicBezTo>
                <a:cubicBezTo>
                  <a:pt x="578219" y="300132"/>
                  <a:pt x="595021" y="285965"/>
                  <a:pt x="610357" y="268420"/>
                </a:cubicBezTo>
                <a:cubicBezTo>
                  <a:pt x="625694" y="250876"/>
                  <a:pt x="643935" y="229728"/>
                  <a:pt x="665081" y="204978"/>
                </a:cubicBezTo>
                <a:close/>
                <a:moveTo>
                  <a:pt x="1073045" y="199764"/>
                </a:moveTo>
                <a:cubicBezTo>
                  <a:pt x="1070876" y="199764"/>
                  <a:pt x="1066467" y="201654"/>
                  <a:pt x="1059818" y="205432"/>
                </a:cubicBezTo>
                <a:cubicBezTo>
                  <a:pt x="1053170" y="209211"/>
                  <a:pt x="1046318" y="214247"/>
                  <a:pt x="1039264" y="220542"/>
                </a:cubicBezTo>
                <a:cubicBezTo>
                  <a:pt x="1032209" y="226836"/>
                  <a:pt x="1025887" y="234222"/>
                  <a:pt x="1020296" y="242700"/>
                </a:cubicBezTo>
                <a:cubicBezTo>
                  <a:pt x="1014705" y="251177"/>
                  <a:pt x="1011102" y="258210"/>
                  <a:pt x="1009487" y="263798"/>
                </a:cubicBezTo>
                <a:cubicBezTo>
                  <a:pt x="1019880" y="258010"/>
                  <a:pt x="1030593" y="250631"/>
                  <a:pt x="1041626" y="241660"/>
                </a:cubicBezTo>
                <a:cubicBezTo>
                  <a:pt x="1052659" y="232689"/>
                  <a:pt x="1060680" y="224302"/>
                  <a:pt x="1065688" y="216501"/>
                </a:cubicBezTo>
                <a:cubicBezTo>
                  <a:pt x="1070696" y="208699"/>
                  <a:pt x="1073199" y="203351"/>
                  <a:pt x="1073199" y="200459"/>
                </a:cubicBezTo>
                <a:cubicBezTo>
                  <a:pt x="1073199" y="199996"/>
                  <a:pt x="1073148" y="199764"/>
                  <a:pt x="1073045" y="199764"/>
                </a:cubicBezTo>
                <a:close/>
                <a:moveTo>
                  <a:pt x="944324" y="17561"/>
                </a:moveTo>
                <a:cubicBezTo>
                  <a:pt x="956775" y="17561"/>
                  <a:pt x="963000" y="23247"/>
                  <a:pt x="963000" y="34617"/>
                </a:cubicBezTo>
                <a:cubicBezTo>
                  <a:pt x="963000" y="42449"/>
                  <a:pt x="946978" y="67150"/>
                  <a:pt x="914933" y="108721"/>
                </a:cubicBezTo>
                <a:cubicBezTo>
                  <a:pt x="882888" y="150291"/>
                  <a:pt x="836798" y="206301"/>
                  <a:pt x="776664" y="276751"/>
                </a:cubicBezTo>
                <a:lnTo>
                  <a:pt x="776664" y="292512"/>
                </a:lnTo>
                <a:cubicBezTo>
                  <a:pt x="811013" y="249891"/>
                  <a:pt x="840893" y="217741"/>
                  <a:pt x="866303" y="196062"/>
                </a:cubicBezTo>
                <a:cubicBezTo>
                  <a:pt x="891714" y="174383"/>
                  <a:pt x="911896" y="163543"/>
                  <a:pt x="926848" y="163543"/>
                </a:cubicBezTo>
                <a:cubicBezTo>
                  <a:pt x="934877" y="163543"/>
                  <a:pt x="940757" y="167556"/>
                  <a:pt x="944489" y="175580"/>
                </a:cubicBezTo>
                <a:cubicBezTo>
                  <a:pt x="948220" y="183605"/>
                  <a:pt x="950086" y="192282"/>
                  <a:pt x="950086" y="201612"/>
                </a:cubicBezTo>
                <a:cubicBezTo>
                  <a:pt x="950086" y="220697"/>
                  <a:pt x="942230" y="238062"/>
                  <a:pt x="926517" y="253706"/>
                </a:cubicBezTo>
                <a:cubicBezTo>
                  <a:pt x="910805" y="269349"/>
                  <a:pt x="888017" y="286016"/>
                  <a:pt x="858153" y="303707"/>
                </a:cubicBezTo>
                <a:cubicBezTo>
                  <a:pt x="862709" y="308432"/>
                  <a:pt x="866651" y="312280"/>
                  <a:pt x="869978" y="315251"/>
                </a:cubicBezTo>
                <a:cubicBezTo>
                  <a:pt x="873305" y="318222"/>
                  <a:pt x="877390" y="319708"/>
                  <a:pt x="882232" y="319708"/>
                </a:cubicBezTo>
                <a:cubicBezTo>
                  <a:pt x="886779" y="319708"/>
                  <a:pt x="892023" y="317973"/>
                  <a:pt x="897963" y="314503"/>
                </a:cubicBezTo>
                <a:cubicBezTo>
                  <a:pt x="903902" y="311033"/>
                  <a:pt x="909968" y="306653"/>
                  <a:pt x="916159" y="301364"/>
                </a:cubicBezTo>
                <a:cubicBezTo>
                  <a:pt x="919254" y="298719"/>
                  <a:pt x="924190" y="294933"/>
                  <a:pt x="930966" y="290004"/>
                </a:cubicBezTo>
                <a:lnTo>
                  <a:pt x="953363" y="274226"/>
                </a:lnTo>
                <a:lnTo>
                  <a:pt x="953708" y="271390"/>
                </a:lnTo>
                <a:cubicBezTo>
                  <a:pt x="956001" y="262436"/>
                  <a:pt x="959441" y="253956"/>
                  <a:pt x="964028" y="245949"/>
                </a:cubicBezTo>
                <a:cubicBezTo>
                  <a:pt x="973202" y="229937"/>
                  <a:pt x="987976" y="213208"/>
                  <a:pt x="1008351" y="195764"/>
                </a:cubicBezTo>
                <a:cubicBezTo>
                  <a:pt x="1022379" y="183759"/>
                  <a:pt x="1036437" y="174656"/>
                  <a:pt x="1050523" y="168455"/>
                </a:cubicBezTo>
                <a:cubicBezTo>
                  <a:pt x="1064609" y="162253"/>
                  <a:pt x="1077294" y="159153"/>
                  <a:pt x="1088579" y="159153"/>
                </a:cubicBezTo>
                <a:cubicBezTo>
                  <a:pt x="1098323" y="159153"/>
                  <a:pt x="1106291" y="161574"/>
                  <a:pt x="1112482" y="166418"/>
                </a:cubicBezTo>
                <a:cubicBezTo>
                  <a:pt x="1118673" y="171261"/>
                  <a:pt x="1121769" y="178379"/>
                  <a:pt x="1121769" y="187772"/>
                </a:cubicBezTo>
                <a:cubicBezTo>
                  <a:pt x="1121769" y="200260"/>
                  <a:pt x="1117291" y="212467"/>
                  <a:pt x="1108336" y="224392"/>
                </a:cubicBezTo>
                <a:cubicBezTo>
                  <a:pt x="1099381" y="236317"/>
                  <a:pt x="1085973" y="247977"/>
                  <a:pt x="1068114" y="259374"/>
                </a:cubicBezTo>
                <a:cubicBezTo>
                  <a:pt x="1050255" y="270770"/>
                  <a:pt x="1029815" y="281127"/>
                  <a:pt x="1006794" y="290445"/>
                </a:cubicBezTo>
                <a:lnTo>
                  <a:pt x="1006794" y="293481"/>
                </a:lnTo>
                <a:cubicBezTo>
                  <a:pt x="1006794" y="302748"/>
                  <a:pt x="1008875" y="309751"/>
                  <a:pt x="1013037" y="314490"/>
                </a:cubicBezTo>
                <a:cubicBezTo>
                  <a:pt x="1017199" y="319229"/>
                  <a:pt x="1022599" y="321599"/>
                  <a:pt x="1029239" y="321599"/>
                </a:cubicBezTo>
                <a:cubicBezTo>
                  <a:pt x="1037309" y="321599"/>
                  <a:pt x="1045763" y="319659"/>
                  <a:pt x="1054602" y="315780"/>
                </a:cubicBezTo>
                <a:cubicBezTo>
                  <a:pt x="1063442" y="311902"/>
                  <a:pt x="1072382" y="306654"/>
                  <a:pt x="1081423" y="300039"/>
                </a:cubicBezTo>
                <a:cubicBezTo>
                  <a:pt x="1085943" y="296731"/>
                  <a:pt x="1091790" y="292703"/>
                  <a:pt x="1098963" y="287956"/>
                </a:cubicBezTo>
                <a:lnTo>
                  <a:pt x="1112980" y="278940"/>
                </a:lnTo>
                <a:cubicBezTo>
                  <a:pt x="1113251" y="276320"/>
                  <a:pt x="1113523" y="273699"/>
                  <a:pt x="1113794" y="271079"/>
                </a:cubicBezTo>
                <a:cubicBezTo>
                  <a:pt x="1115227" y="264968"/>
                  <a:pt x="1117891" y="258349"/>
                  <a:pt x="1121784" y="251223"/>
                </a:cubicBezTo>
                <a:cubicBezTo>
                  <a:pt x="1125677" y="244097"/>
                  <a:pt x="1130951" y="236200"/>
                  <a:pt x="1137607" y="227532"/>
                </a:cubicBezTo>
                <a:cubicBezTo>
                  <a:pt x="1144262" y="218864"/>
                  <a:pt x="1152751" y="209062"/>
                  <a:pt x="1163072" y="198126"/>
                </a:cubicBezTo>
                <a:cubicBezTo>
                  <a:pt x="1166614" y="193164"/>
                  <a:pt x="1170352" y="188373"/>
                  <a:pt x="1174286" y="183752"/>
                </a:cubicBezTo>
                <a:cubicBezTo>
                  <a:pt x="1178221" y="179132"/>
                  <a:pt x="1182322" y="175889"/>
                  <a:pt x="1186590" y="174024"/>
                </a:cubicBezTo>
                <a:cubicBezTo>
                  <a:pt x="1190857" y="172159"/>
                  <a:pt x="1197273" y="171226"/>
                  <a:pt x="1205836" y="171226"/>
                </a:cubicBezTo>
                <a:cubicBezTo>
                  <a:pt x="1212056" y="171226"/>
                  <a:pt x="1218594" y="172235"/>
                  <a:pt x="1225450" y="174251"/>
                </a:cubicBezTo>
                <a:cubicBezTo>
                  <a:pt x="1232305" y="176268"/>
                  <a:pt x="1235733" y="179421"/>
                  <a:pt x="1235733" y="183712"/>
                </a:cubicBezTo>
                <a:cubicBezTo>
                  <a:pt x="1235733" y="187925"/>
                  <a:pt x="1232888" y="194583"/>
                  <a:pt x="1227197" y="203685"/>
                </a:cubicBezTo>
                <a:cubicBezTo>
                  <a:pt x="1221506" y="212788"/>
                  <a:pt x="1212765" y="223438"/>
                  <a:pt x="1200974" y="235636"/>
                </a:cubicBezTo>
                <a:cubicBezTo>
                  <a:pt x="1189184" y="247834"/>
                  <a:pt x="1175821" y="259598"/>
                  <a:pt x="1160886" y="270929"/>
                </a:cubicBezTo>
                <a:cubicBezTo>
                  <a:pt x="1158059" y="279747"/>
                  <a:pt x="1156645" y="286742"/>
                  <a:pt x="1156645" y="291916"/>
                </a:cubicBezTo>
                <a:cubicBezTo>
                  <a:pt x="1156645" y="295972"/>
                  <a:pt x="1157673" y="298000"/>
                  <a:pt x="1159728" y="298000"/>
                </a:cubicBezTo>
                <a:cubicBezTo>
                  <a:pt x="1160712" y="298000"/>
                  <a:pt x="1163318" y="296448"/>
                  <a:pt x="1167546" y="293344"/>
                </a:cubicBezTo>
                <a:cubicBezTo>
                  <a:pt x="1171775" y="290240"/>
                  <a:pt x="1179594" y="283744"/>
                  <a:pt x="1191004" y="273857"/>
                </a:cubicBezTo>
                <a:lnTo>
                  <a:pt x="1224213" y="244822"/>
                </a:lnTo>
                <a:cubicBezTo>
                  <a:pt x="1230998" y="238928"/>
                  <a:pt x="1238994" y="229969"/>
                  <a:pt x="1248199" y="217945"/>
                </a:cubicBezTo>
                <a:cubicBezTo>
                  <a:pt x="1257405" y="205922"/>
                  <a:pt x="1268164" y="196240"/>
                  <a:pt x="1280478" y="188900"/>
                </a:cubicBezTo>
                <a:cubicBezTo>
                  <a:pt x="1287115" y="176186"/>
                  <a:pt x="1293216" y="167409"/>
                  <a:pt x="1298781" y="162570"/>
                </a:cubicBezTo>
                <a:cubicBezTo>
                  <a:pt x="1304347" y="157731"/>
                  <a:pt x="1310046" y="155311"/>
                  <a:pt x="1315880" y="155311"/>
                </a:cubicBezTo>
                <a:cubicBezTo>
                  <a:pt x="1322414" y="155311"/>
                  <a:pt x="1326847" y="157364"/>
                  <a:pt x="1329178" y="161470"/>
                </a:cubicBezTo>
                <a:cubicBezTo>
                  <a:pt x="1331509" y="165576"/>
                  <a:pt x="1332674" y="172160"/>
                  <a:pt x="1332674" y="181221"/>
                </a:cubicBezTo>
                <a:cubicBezTo>
                  <a:pt x="1332674" y="185482"/>
                  <a:pt x="1332245" y="189009"/>
                  <a:pt x="1331386" y="191800"/>
                </a:cubicBezTo>
                <a:cubicBezTo>
                  <a:pt x="1330527" y="194591"/>
                  <a:pt x="1328898" y="197951"/>
                  <a:pt x="1326498" y="201880"/>
                </a:cubicBezTo>
                <a:cubicBezTo>
                  <a:pt x="1324099" y="205809"/>
                  <a:pt x="1319460" y="212744"/>
                  <a:pt x="1312583" y="222685"/>
                </a:cubicBezTo>
                <a:lnTo>
                  <a:pt x="1288277" y="257753"/>
                </a:lnTo>
                <a:cubicBezTo>
                  <a:pt x="1283478" y="264599"/>
                  <a:pt x="1279319" y="271995"/>
                  <a:pt x="1275800" y="279943"/>
                </a:cubicBezTo>
                <a:cubicBezTo>
                  <a:pt x="1272282" y="287891"/>
                  <a:pt x="1270522" y="293678"/>
                  <a:pt x="1270522" y="297305"/>
                </a:cubicBezTo>
                <a:cubicBezTo>
                  <a:pt x="1270522" y="302962"/>
                  <a:pt x="1272279" y="305791"/>
                  <a:pt x="1275792" y="305791"/>
                </a:cubicBezTo>
                <a:cubicBezTo>
                  <a:pt x="1280865" y="305791"/>
                  <a:pt x="1287144" y="303463"/>
                  <a:pt x="1294629" y="298808"/>
                </a:cubicBezTo>
                <a:lnTo>
                  <a:pt x="1311570" y="288389"/>
                </a:lnTo>
                <a:lnTo>
                  <a:pt x="1333453" y="275049"/>
                </a:lnTo>
                <a:lnTo>
                  <a:pt x="1366138" y="238082"/>
                </a:lnTo>
                <a:cubicBezTo>
                  <a:pt x="1377158" y="225043"/>
                  <a:pt x="1387200" y="212535"/>
                  <a:pt x="1396262" y="200560"/>
                </a:cubicBezTo>
                <a:lnTo>
                  <a:pt x="1439523" y="143090"/>
                </a:lnTo>
                <a:cubicBezTo>
                  <a:pt x="1450239" y="128728"/>
                  <a:pt x="1460023" y="118348"/>
                  <a:pt x="1468876" y="111949"/>
                </a:cubicBezTo>
                <a:cubicBezTo>
                  <a:pt x="1477728" y="105551"/>
                  <a:pt x="1488824" y="102352"/>
                  <a:pt x="1502164" y="102352"/>
                </a:cubicBezTo>
                <a:cubicBezTo>
                  <a:pt x="1512105" y="102352"/>
                  <a:pt x="1517076" y="106515"/>
                  <a:pt x="1517076" y="114841"/>
                </a:cubicBezTo>
                <a:cubicBezTo>
                  <a:pt x="1517076" y="119683"/>
                  <a:pt x="1514399" y="126101"/>
                  <a:pt x="1509043" y="134094"/>
                </a:cubicBezTo>
                <a:cubicBezTo>
                  <a:pt x="1503688" y="142088"/>
                  <a:pt x="1497576" y="148390"/>
                  <a:pt x="1490708" y="153000"/>
                </a:cubicBezTo>
                <a:cubicBezTo>
                  <a:pt x="1479654" y="166094"/>
                  <a:pt x="1469325" y="180095"/>
                  <a:pt x="1459720" y="195003"/>
                </a:cubicBezTo>
                <a:cubicBezTo>
                  <a:pt x="1450114" y="209911"/>
                  <a:pt x="1439369" y="226425"/>
                  <a:pt x="1427484" y="244547"/>
                </a:cubicBezTo>
                <a:cubicBezTo>
                  <a:pt x="1431285" y="237619"/>
                  <a:pt x="1439401" y="229079"/>
                  <a:pt x="1451831" y="218929"/>
                </a:cubicBezTo>
                <a:cubicBezTo>
                  <a:pt x="1464260" y="208779"/>
                  <a:pt x="1474627" y="200669"/>
                  <a:pt x="1482932" y="194598"/>
                </a:cubicBezTo>
                <a:cubicBezTo>
                  <a:pt x="1491237" y="188527"/>
                  <a:pt x="1499577" y="183662"/>
                  <a:pt x="1507952" y="180005"/>
                </a:cubicBezTo>
                <a:cubicBezTo>
                  <a:pt x="1516327" y="176348"/>
                  <a:pt x="1524822" y="174519"/>
                  <a:pt x="1533437" y="174519"/>
                </a:cubicBezTo>
                <a:cubicBezTo>
                  <a:pt x="1540232" y="174519"/>
                  <a:pt x="1544914" y="176027"/>
                  <a:pt x="1547483" y="179043"/>
                </a:cubicBezTo>
                <a:cubicBezTo>
                  <a:pt x="1550053" y="182058"/>
                  <a:pt x="1551338" y="186777"/>
                  <a:pt x="1551338" y="193200"/>
                </a:cubicBezTo>
                <a:cubicBezTo>
                  <a:pt x="1551338" y="207615"/>
                  <a:pt x="1547854" y="221643"/>
                  <a:pt x="1540885" y="235284"/>
                </a:cubicBezTo>
                <a:cubicBezTo>
                  <a:pt x="1533916" y="248926"/>
                  <a:pt x="1524062" y="262942"/>
                  <a:pt x="1511322" y="277332"/>
                </a:cubicBezTo>
                <a:cubicBezTo>
                  <a:pt x="1498583" y="291722"/>
                  <a:pt x="1483808" y="305115"/>
                  <a:pt x="1466998" y="317508"/>
                </a:cubicBezTo>
                <a:lnTo>
                  <a:pt x="1480632" y="317483"/>
                </a:lnTo>
                <a:cubicBezTo>
                  <a:pt x="1500078" y="317483"/>
                  <a:pt x="1529924" y="301604"/>
                  <a:pt x="1570173" y="269848"/>
                </a:cubicBezTo>
                <a:lnTo>
                  <a:pt x="1570173" y="297061"/>
                </a:lnTo>
                <a:cubicBezTo>
                  <a:pt x="1554989" y="310627"/>
                  <a:pt x="1540870" y="322804"/>
                  <a:pt x="1527814" y="333593"/>
                </a:cubicBezTo>
                <a:cubicBezTo>
                  <a:pt x="1514759" y="344382"/>
                  <a:pt x="1502190" y="353175"/>
                  <a:pt x="1490110" y="359972"/>
                </a:cubicBezTo>
                <a:cubicBezTo>
                  <a:pt x="1478029" y="366769"/>
                  <a:pt x="1466622" y="370168"/>
                  <a:pt x="1455889" y="370168"/>
                </a:cubicBezTo>
                <a:cubicBezTo>
                  <a:pt x="1451844" y="370168"/>
                  <a:pt x="1447659" y="369735"/>
                  <a:pt x="1443333" y="368869"/>
                </a:cubicBezTo>
                <a:cubicBezTo>
                  <a:pt x="1439007" y="368003"/>
                  <a:pt x="1435044" y="366954"/>
                  <a:pt x="1431446" y="365722"/>
                </a:cubicBezTo>
                <a:cubicBezTo>
                  <a:pt x="1427847" y="364490"/>
                  <a:pt x="1423491" y="362852"/>
                  <a:pt x="1418379" y="360808"/>
                </a:cubicBezTo>
                <a:lnTo>
                  <a:pt x="1407525" y="356443"/>
                </a:lnTo>
                <a:cubicBezTo>
                  <a:pt x="1402595" y="357878"/>
                  <a:pt x="1399435" y="358596"/>
                  <a:pt x="1398046" y="358596"/>
                </a:cubicBezTo>
                <a:cubicBezTo>
                  <a:pt x="1390746" y="358596"/>
                  <a:pt x="1384174" y="356085"/>
                  <a:pt x="1378332" y="351063"/>
                </a:cubicBezTo>
                <a:cubicBezTo>
                  <a:pt x="1374399" y="360226"/>
                  <a:pt x="1369264" y="373727"/>
                  <a:pt x="1361722" y="392317"/>
                </a:cubicBezTo>
                <a:cubicBezTo>
                  <a:pt x="1354180" y="410907"/>
                  <a:pt x="1347472" y="432442"/>
                  <a:pt x="1333081" y="462604"/>
                </a:cubicBezTo>
                <a:cubicBezTo>
                  <a:pt x="1318690" y="492766"/>
                  <a:pt x="1291501" y="561705"/>
                  <a:pt x="1275375" y="573290"/>
                </a:cubicBezTo>
                <a:cubicBezTo>
                  <a:pt x="1250344" y="591272"/>
                  <a:pt x="1266130" y="526547"/>
                  <a:pt x="1279503" y="474541"/>
                </a:cubicBezTo>
                <a:cubicBezTo>
                  <a:pt x="1286268" y="448234"/>
                  <a:pt x="1293573" y="428841"/>
                  <a:pt x="1300003" y="412190"/>
                </a:cubicBezTo>
                <a:cubicBezTo>
                  <a:pt x="1306433" y="395539"/>
                  <a:pt x="1310868" y="386620"/>
                  <a:pt x="1318081" y="374633"/>
                </a:cubicBezTo>
                <a:cubicBezTo>
                  <a:pt x="1325294" y="362647"/>
                  <a:pt x="1332927" y="350922"/>
                  <a:pt x="1340981" y="339458"/>
                </a:cubicBezTo>
                <a:cubicBezTo>
                  <a:pt x="1349034" y="327995"/>
                  <a:pt x="1354797" y="319342"/>
                  <a:pt x="1358270" y="313499"/>
                </a:cubicBezTo>
                <a:cubicBezTo>
                  <a:pt x="1386545" y="264787"/>
                  <a:pt x="1408377" y="225982"/>
                  <a:pt x="1423767" y="197085"/>
                </a:cubicBezTo>
                <a:cubicBezTo>
                  <a:pt x="1397600" y="234009"/>
                  <a:pt x="1373503" y="263534"/>
                  <a:pt x="1351476" y="285659"/>
                </a:cubicBezTo>
                <a:lnTo>
                  <a:pt x="1339937" y="296291"/>
                </a:lnTo>
                <a:lnTo>
                  <a:pt x="1339937" y="296962"/>
                </a:lnTo>
                <a:cubicBezTo>
                  <a:pt x="1317571" y="317586"/>
                  <a:pt x="1301366" y="332286"/>
                  <a:pt x="1291323" y="341064"/>
                </a:cubicBezTo>
                <a:cubicBezTo>
                  <a:pt x="1281281" y="349842"/>
                  <a:pt x="1272243" y="356673"/>
                  <a:pt x="1264211" y="361556"/>
                </a:cubicBezTo>
                <a:cubicBezTo>
                  <a:pt x="1256179" y="366440"/>
                  <a:pt x="1248272" y="368881"/>
                  <a:pt x="1240488" y="368881"/>
                </a:cubicBezTo>
                <a:cubicBezTo>
                  <a:pt x="1221729" y="368881"/>
                  <a:pt x="1212349" y="358091"/>
                  <a:pt x="1212349" y="336511"/>
                </a:cubicBezTo>
                <a:cubicBezTo>
                  <a:pt x="1212349" y="328976"/>
                  <a:pt x="1214681" y="319209"/>
                  <a:pt x="1219346" y="307210"/>
                </a:cubicBezTo>
                <a:cubicBezTo>
                  <a:pt x="1224011" y="295210"/>
                  <a:pt x="1231207" y="280911"/>
                  <a:pt x="1240934" y="264313"/>
                </a:cubicBezTo>
                <a:cubicBezTo>
                  <a:pt x="1221809" y="297107"/>
                  <a:pt x="1205105" y="321164"/>
                  <a:pt x="1190824" y="336485"/>
                </a:cubicBezTo>
                <a:cubicBezTo>
                  <a:pt x="1176542" y="351806"/>
                  <a:pt x="1164253" y="359466"/>
                  <a:pt x="1153957" y="359466"/>
                </a:cubicBezTo>
                <a:cubicBezTo>
                  <a:pt x="1145622" y="359466"/>
                  <a:pt x="1138168" y="356229"/>
                  <a:pt x="1131593" y="349755"/>
                </a:cubicBezTo>
                <a:cubicBezTo>
                  <a:pt x="1125019" y="343281"/>
                  <a:pt x="1120051" y="334900"/>
                  <a:pt x="1116688" y="324613"/>
                </a:cubicBezTo>
                <a:lnTo>
                  <a:pt x="1114036" y="307383"/>
                </a:lnTo>
                <a:lnTo>
                  <a:pt x="1108703" y="313528"/>
                </a:lnTo>
                <a:cubicBezTo>
                  <a:pt x="1093217" y="330540"/>
                  <a:pt x="1078549" y="344119"/>
                  <a:pt x="1064699" y="354265"/>
                </a:cubicBezTo>
                <a:cubicBezTo>
                  <a:pt x="1046233" y="367794"/>
                  <a:pt x="1027217" y="374558"/>
                  <a:pt x="1007652" y="374558"/>
                </a:cubicBezTo>
                <a:cubicBezTo>
                  <a:pt x="989801" y="374558"/>
                  <a:pt x="975775" y="367787"/>
                  <a:pt x="965572" y="354244"/>
                </a:cubicBezTo>
                <a:cubicBezTo>
                  <a:pt x="960470" y="347472"/>
                  <a:pt x="956644" y="339539"/>
                  <a:pt x="954094" y="330444"/>
                </a:cubicBezTo>
                <a:lnTo>
                  <a:pt x="950817" y="304094"/>
                </a:lnTo>
                <a:lnTo>
                  <a:pt x="941622" y="314636"/>
                </a:lnTo>
                <a:cubicBezTo>
                  <a:pt x="927070" y="330925"/>
                  <a:pt x="914440" y="343832"/>
                  <a:pt x="903729" y="353356"/>
                </a:cubicBezTo>
                <a:cubicBezTo>
                  <a:pt x="889449" y="366056"/>
                  <a:pt x="876992" y="372406"/>
                  <a:pt x="866359" y="372406"/>
                </a:cubicBezTo>
                <a:cubicBezTo>
                  <a:pt x="856338" y="372406"/>
                  <a:pt x="847400" y="369518"/>
                  <a:pt x="839545" y="363743"/>
                </a:cubicBezTo>
                <a:cubicBezTo>
                  <a:pt x="831690" y="357968"/>
                  <a:pt x="824841" y="350343"/>
                  <a:pt x="818997" y="340869"/>
                </a:cubicBezTo>
                <a:cubicBezTo>
                  <a:pt x="813153" y="331395"/>
                  <a:pt x="807576" y="319383"/>
                  <a:pt x="802265" y="304834"/>
                </a:cubicBezTo>
                <a:cubicBezTo>
                  <a:pt x="797343" y="314213"/>
                  <a:pt x="791160" y="323850"/>
                  <a:pt x="783717" y="333745"/>
                </a:cubicBezTo>
                <a:cubicBezTo>
                  <a:pt x="776274" y="343641"/>
                  <a:pt x="770739" y="350630"/>
                  <a:pt x="767111" y="354713"/>
                </a:cubicBezTo>
                <a:cubicBezTo>
                  <a:pt x="763484" y="358796"/>
                  <a:pt x="759627" y="360838"/>
                  <a:pt x="755539" y="360838"/>
                </a:cubicBezTo>
                <a:cubicBezTo>
                  <a:pt x="748045" y="360838"/>
                  <a:pt x="742969" y="357020"/>
                  <a:pt x="740312" y="349384"/>
                </a:cubicBezTo>
                <a:cubicBezTo>
                  <a:pt x="737655" y="341748"/>
                  <a:pt x="736327" y="331629"/>
                  <a:pt x="736327" y="319026"/>
                </a:cubicBezTo>
                <a:lnTo>
                  <a:pt x="738741" y="299592"/>
                </a:lnTo>
                <a:lnTo>
                  <a:pt x="724787" y="314643"/>
                </a:lnTo>
                <a:cubicBezTo>
                  <a:pt x="686108" y="355024"/>
                  <a:pt x="657459" y="375214"/>
                  <a:pt x="638842" y="375214"/>
                </a:cubicBezTo>
                <a:cubicBezTo>
                  <a:pt x="629838" y="375214"/>
                  <a:pt x="623446" y="372291"/>
                  <a:pt x="619668" y="366444"/>
                </a:cubicBezTo>
                <a:cubicBezTo>
                  <a:pt x="615889" y="360597"/>
                  <a:pt x="614000" y="352632"/>
                  <a:pt x="614000" y="342548"/>
                </a:cubicBezTo>
                <a:cubicBezTo>
                  <a:pt x="614000" y="327724"/>
                  <a:pt x="619107" y="309015"/>
                  <a:pt x="629323" y="286419"/>
                </a:cubicBezTo>
                <a:cubicBezTo>
                  <a:pt x="609235" y="314700"/>
                  <a:pt x="592619" y="335179"/>
                  <a:pt x="579476" y="347858"/>
                </a:cubicBezTo>
                <a:cubicBezTo>
                  <a:pt x="566334" y="360536"/>
                  <a:pt x="554820" y="366875"/>
                  <a:pt x="544936" y="366875"/>
                </a:cubicBezTo>
                <a:cubicBezTo>
                  <a:pt x="539279" y="366875"/>
                  <a:pt x="533140" y="363062"/>
                  <a:pt x="526517" y="355436"/>
                </a:cubicBezTo>
                <a:cubicBezTo>
                  <a:pt x="519894" y="347810"/>
                  <a:pt x="514159" y="338251"/>
                  <a:pt x="509313" y="326759"/>
                </a:cubicBezTo>
                <a:cubicBezTo>
                  <a:pt x="504467" y="315267"/>
                  <a:pt x="502044" y="303315"/>
                  <a:pt x="502044" y="290904"/>
                </a:cubicBezTo>
                <a:cubicBezTo>
                  <a:pt x="502044" y="281903"/>
                  <a:pt x="502934" y="274296"/>
                  <a:pt x="504715" y="268084"/>
                </a:cubicBezTo>
                <a:cubicBezTo>
                  <a:pt x="506495" y="261871"/>
                  <a:pt x="509850" y="255650"/>
                  <a:pt x="514778" y="249420"/>
                </a:cubicBezTo>
                <a:cubicBezTo>
                  <a:pt x="519705" y="243190"/>
                  <a:pt x="528265" y="234565"/>
                  <a:pt x="540456" y="223543"/>
                </a:cubicBezTo>
                <a:cubicBezTo>
                  <a:pt x="566415" y="199473"/>
                  <a:pt x="592571" y="181260"/>
                  <a:pt x="618922" y="168905"/>
                </a:cubicBezTo>
                <a:cubicBezTo>
                  <a:pt x="645273" y="156549"/>
                  <a:pt x="665813" y="150372"/>
                  <a:pt x="680542" y="150372"/>
                </a:cubicBezTo>
                <a:cubicBezTo>
                  <a:pt x="685830" y="150372"/>
                  <a:pt x="690521" y="152363"/>
                  <a:pt x="694616" y="156347"/>
                </a:cubicBezTo>
                <a:cubicBezTo>
                  <a:pt x="698710" y="160330"/>
                  <a:pt x="701844" y="164702"/>
                  <a:pt x="704016" y="169464"/>
                </a:cubicBezTo>
                <a:cubicBezTo>
                  <a:pt x="706189" y="174226"/>
                  <a:pt x="707275" y="177941"/>
                  <a:pt x="707275" y="180608"/>
                </a:cubicBezTo>
                <a:cubicBezTo>
                  <a:pt x="707275" y="185850"/>
                  <a:pt x="705483" y="189559"/>
                  <a:pt x="701900" y="191736"/>
                </a:cubicBezTo>
                <a:cubicBezTo>
                  <a:pt x="698317" y="193912"/>
                  <a:pt x="694458" y="195501"/>
                  <a:pt x="690322" y="196501"/>
                </a:cubicBezTo>
                <a:cubicBezTo>
                  <a:pt x="691217" y="195773"/>
                  <a:pt x="692681" y="197719"/>
                  <a:pt x="694717" y="202341"/>
                </a:cubicBezTo>
                <a:cubicBezTo>
                  <a:pt x="696752" y="206963"/>
                  <a:pt x="698367" y="210817"/>
                  <a:pt x="699562" y="213904"/>
                </a:cubicBezTo>
                <a:cubicBezTo>
                  <a:pt x="700756" y="216992"/>
                  <a:pt x="701354" y="219880"/>
                  <a:pt x="701354" y="222570"/>
                </a:cubicBezTo>
                <a:cubicBezTo>
                  <a:pt x="701354" y="228046"/>
                  <a:pt x="696870" y="236838"/>
                  <a:pt x="687904" y="248946"/>
                </a:cubicBezTo>
                <a:cubicBezTo>
                  <a:pt x="678937" y="261054"/>
                  <a:pt x="672839" y="269675"/>
                  <a:pt x="669609" y="274807"/>
                </a:cubicBezTo>
                <a:cubicBezTo>
                  <a:pt x="666379" y="279939"/>
                  <a:pt x="664764" y="286018"/>
                  <a:pt x="664764" y="293044"/>
                </a:cubicBezTo>
                <a:cubicBezTo>
                  <a:pt x="664764" y="302653"/>
                  <a:pt x="668941" y="307458"/>
                  <a:pt x="677296" y="307458"/>
                </a:cubicBezTo>
                <a:cubicBezTo>
                  <a:pt x="688433" y="307458"/>
                  <a:pt x="709993" y="295711"/>
                  <a:pt x="741978" y="272215"/>
                </a:cubicBezTo>
                <a:lnTo>
                  <a:pt x="741978" y="273528"/>
                </a:lnTo>
                <a:cubicBezTo>
                  <a:pt x="742082" y="272694"/>
                  <a:pt x="742185" y="271859"/>
                  <a:pt x="742289" y="271025"/>
                </a:cubicBezTo>
                <a:cubicBezTo>
                  <a:pt x="746263" y="255583"/>
                  <a:pt x="751956" y="240629"/>
                  <a:pt x="759368" y="226163"/>
                </a:cubicBezTo>
                <a:cubicBezTo>
                  <a:pt x="766780" y="211696"/>
                  <a:pt x="776240" y="196168"/>
                  <a:pt x="787750" y="179576"/>
                </a:cubicBezTo>
                <a:cubicBezTo>
                  <a:pt x="799259" y="162985"/>
                  <a:pt x="812072" y="145750"/>
                  <a:pt x="826189" y="127871"/>
                </a:cubicBezTo>
                <a:cubicBezTo>
                  <a:pt x="845606" y="103275"/>
                  <a:pt x="862518" y="82994"/>
                  <a:pt x="876924" y="67029"/>
                </a:cubicBezTo>
                <a:cubicBezTo>
                  <a:pt x="891330" y="51063"/>
                  <a:pt x="904122" y="38828"/>
                  <a:pt x="915299" y="30321"/>
                </a:cubicBezTo>
                <a:cubicBezTo>
                  <a:pt x="926477" y="21815"/>
                  <a:pt x="936152" y="17561"/>
                  <a:pt x="944324" y="17561"/>
                </a:cubicBezTo>
                <a:close/>
                <a:moveTo>
                  <a:pt x="190516" y="0"/>
                </a:moveTo>
                <a:cubicBezTo>
                  <a:pt x="197611" y="0"/>
                  <a:pt x="203747" y="3886"/>
                  <a:pt x="208925" y="11657"/>
                </a:cubicBezTo>
                <a:cubicBezTo>
                  <a:pt x="214103" y="19429"/>
                  <a:pt x="218352" y="28017"/>
                  <a:pt x="221674" y="37421"/>
                </a:cubicBezTo>
                <a:cubicBezTo>
                  <a:pt x="224995" y="46825"/>
                  <a:pt x="226656" y="53041"/>
                  <a:pt x="226656" y="56068"/>
                </a:cubicBezTo>
                <a:cubicBezTo>
                  <a:pt x="226656" y="65729"/>
                  <a:pt x="224240" y="77032"/>
                  <a:pt x="219408" y="89976"/>
                </a:cubicBezTo>
                <a:cubicBezTo>
                  <a:pt x="214576" y="102920"/>
                  <a:pt x="208162" y="117675"/>
                  <a:pt x="200165" y="134242"/>
                </a:cubicBezTo>
                <a:lnTo>
                  <a:pt x="189570" y="154965"/>
                </a:lnTo>
                <a:lnTo>
                  <a:pt x="215455" y="126336"/>
                </a:lnTo>
                <a:cubicBezTo>
                  <a:pt x="225758" y="115837"/>
                  <a:pt x="236706" y="105656"/>
                  <a:pt x="248299" y="95792"/>
                </a:cubicBezTo>
                <a:cubicBezTo>
                  <a:pt x="253513" y="83426"/>
                  <a:pt x="263502" y="71001"/>
                  <a:pt x="278267" y="58516"/>
                </a:cubicBezTo>
                <a:cubicBezTo>
                  <a:pt x="293032" y="46031"/>
                  <a:pt x="307015" y="35715"/>
                  <a:pt x="320216" y="27571"/>
                </a:cubicBezTo>
                <a:cubicBezTo>
                  <a:pt x="333417" y="19426"/>
                  <a:pt x="342769" y="15353"/>
                  <a:pt x="348272" y="15353"/>
                </a:cubicBezTo>
                <a:cubicBezTo>
                  <a:pt x="356569" y="15353"/>
                  <a:pt x="363640" y="19443"/>
                  <a:pt x="369484" y="27622"/>
                </a:cubicBezTo>
                <a:cubicBezTo>
                  <a:pt x="375328" y="35801"/>
                  <a:pt x="378250" y="44391"/>
                  <a:pt x="378250" y="53392"/>
                </a:cubicBezTo>
                <a:cubicBezTo>
                  <a:pt x="378250" y="59358"/>
                  <a:pt x="374770" y="69846"/>
                  <a:pt x="367810" y="84856"/>
                </a:cubicBezTo>
                <a:cubicBezTo>
                  <a:pt x="360850" y="99867"/>
                  <a:pt x="350558" y="119308"/>
                  <a:pt x="336935" y="143180"/>
                </a:cubicBezTo>
                <a:cubicBezTo>
                  <a:pt x="323312" y="167051"/>
                  <a:pt x="306397" y="193666"/>
                  <a:pt x="286188" y="223024"/>
                </a:cubicBezTo>
                <a:cubicBezTo>
                  <a:pt x="302875" y="201332"/>
                  <a:pt x="321323" y="179556"/>
                  <a:pt x="341532" y="157695"/>
                </a:cubicBezTo>
                <a:cubicBezTo>
                  <a:pt x="361740" y="135834"/>
                  <a:pt x="377575" y="119268"/>
                  <a:pt x="389037" y="107996"/>
                </a:cubicBezTo>
                <a:cubicBezTo>
                  <a:pt x="400499" y="96724"/>
                  <a:pt x="409117" y="89891"/>
                  <a:pt x="414891" y="87495"/>
                </a:cubicBezTo>
                <a:cubicBezTo>
                  <a:pt x="425410" y="77408"/>
                  <a:pt x="435784" y="67893"/>
                  <a:pt x="446012" y="58951"/>
                </a:cubicBezTo>
                <a:lnTo>
                  <a:pt x="469964" y="38000"/>
                </a:lnTo>
                <a:cubicBezTo>
                  <a:pt x="475704" y="32975"/>
                  <a:pt x="481197" y="28888"/>
                  <a:pt x="486444" y="25738"/>
                </a:cubicBezTo>
                <a:cubicBezTo>
                  <a:pt x="491690" y="22588"/>
                  <a:pt x="496663" y="21013"/>
                  <a:pt x="501362" y="21013"/>
                </a:cubicBezTo>
                <a:cubicBezTo>
                  <a:pt x="508113" y="21013"/>
                  <a:pt x="515470" y="27060"/>
                  <a:pt x="523432" y="39153"/>
                </a:cubicBezTo>
                <a:cubicBezTo>
                  <a:pt x="531394" y="51247"/>
                  <a:pt x="535375" y="59319"/>
                  <a:pt x="535375" y="63369"/>
                </a:cubicBezTo>
                <a:cubicBezTo>
                  <a:pt x="535375" y="68371"/>
                  <a:pt x="533071" y="73715"/>
                  <a:pt x="528464" y="79400"/>
                </a:cubicBezTo>
                <a:cubicBezTo>
                  <a:pt x="523856" y="85086"/>
                  <a:pt x="514768" y="95174"/>
                  <a:pt x="501199" y="109666"/>
                </a:cubicBezTo>
                <a:cubicBezTo>
                  <a:pt x="477212" y="135406"/>
                  <a:pt x="456278" y="161544"/>
                  <a:pt x="438398" y="188081"/>
                </a:cubicBezTo>
                <a:cubicBezTo>
                  <a:pt x="420517" y="214618"/>
                  <a:pt x="407099" y="238531"/>
                  <a:pt x="398144" y="259820"/>
                </a:cubicBezTo>
                <a:cubicBezTo>
                  <a:pt x="389189" y="281109"/>
                  <a:pt x="384711" y="297831"/>
                  <a:pt x="384711" y="309988"/>
                </a:cubicBezTo>
                <a:cubicBezTo>
                  <a:pt x="384711" y="316679"/>
                  <a:pt x="385682" y="321202"/>
                  <a:pt x="387625" y="323556"/>
                </a:cubicBezTo>
                <a:cubicBezTo>
                  <a:pt x="389567" y="325910"/>
                  <a:pt x="392773" y="327087"/>
                  <a:pt x="397244" y="327087"/>
                </a:cubicBezTo>
                <a:cubicBezTo>
                  <a:pt x="402283" y="327087"/>
                  <a:pt x="406971" y="326141"/>
                  <a:pt x="411309" y="324248"/>
                </a:cubicBezTo>
                <a:cubicBezTo>
                  <a:pt x="415647" y="322356"/>
                  <a:pt x="420777" y="319466"/>
                  <a:pt x="426701" y="315577"/>
                </a:cubicBezTo>
                <a:lnTo>
                  <a:pt x="443918" y="304196"/>
                </a:lnTo>
                <a:cubicBezTo>
                  <a:pt x="451538" y="299662"/>
                  <a:pt x="459031" y="294806"/>
                  <a:pt x="466397" y="289627"/>
                </a:cubicBezTo>
                <a:cubicBezTo>
                  <a:pt x="473763" y="284447"/>
                  <a:pt x="479333" y="280474"/>
                  <a:pt x="483108" y="277707"/>
                </a:cubicBezTo>
                <a:cubicBezTo>
                  <a:pt x="486882" y="274940"/>
                  <a:pt x="492736" y="272578"/>
                  <a:pt x="500668" y="270620"/>
                </a:cubicBezTo>
                <a:lnTo>
                  <a:pt x="500668" y="296924"/>
                </a:lnTo>
                <a:cubicBezTo>
                  <a:pt x="482163" y="314228"/>
                  <a:pt x="466904" y="327794"/>
                  <a:pt x="454892" y="337621"/>
                </a:cubicBezTo>
                <a:cubicBezTo>
                  <a:pt x="442880" y="347448"/>
                  <a:pt x="430894" y="356296"/>
                  <a:pt x="418936" y="364165"/>
                </a:cubicBezTo>
                <a:cubicBezTo>
                  <a:pt x="406979" y="372034"/>
                  <a:pt x="396813" y="377746"/>
                  <a:pt x="388441" y="381300"/>
                </a:cubicBezTo>
                <a:cubicBezTo>
                  <a:pt x="380069" y="384855"/>
                  <a:pt x="372686" y="386632"/>
                  <a:pt x="366292" y="386632"/>
                </a:cubicBezTo>
                <a:cubicBezTo>
                  <a:pt x="351283" y="386632"/>
                  <a:pt x="339076" y="381139"/>
                  <a:pt x="329670" y="370153"/>
                </a:cubicBezTo>
                <a:cubicBezTo>
                  <a:pt x="320265" y="359167"/>
                  <a:pt x="315562" y="345181"/>
                  <a:pt x="315562" y="328197"/>
                </a:cubicBezTo>
                <a:cubicBezTo>
                  <a:pt x="315562" y="309458"/>
                  <a:pt x="319278" y="291106"/>
                  <a:pt x="326710" y="273143"/>
                </a:cubicBezTo>
                <a:cubicBezTo>
                  <a:pt x="334141" y="255180"/>
                  <a:pt x="344764" y="236586"/>
                  <a:pt x="358577" y="217360"/>
                </a:cubicBezTo>
                <a:cubicBezTo>
                  <a:pt x="372390" y="198135"/>
                  <a:pt x="389330" y="176989"/>
                  <a:pt x="409399" y="153922"/>
                </a:cubicBezTo>
                <a:cubicBezTo>
                  <a:pt x="416503" y="145807"/>
                  <a:pt x="421832" y="139629"/>
                  <a:pt x="425384" y="135389"/>
                </a:cubicBezTo>
                <a:lnTo>
                  <a:pt x="429232" y="130664"/>
                </a:lnTo>
                <a:lnTo>
                  <a:pt x="429025" y="130762"/>
                </a:lnTo>
                <a:cubicBezTo>
                  <a:pt x="424743" y="133492"/>
                  <a:pt x="416228" y="140318"/>
                  <a:pt x="403480" y="151238"/>
                </a:cubicBezTo>
                <a:cubicBezTo>
                  <a:pt x="386483" y="165798"/>
                  <a:pt x="364343" y="187552"/>
                  <a:pt x="337062" y="216498"/>
                </a:cubicBezTo>
                <a:cubicBezTo>
                  <a:pt x="309780" y="245445"/>
                  <a:pt x="280211" y="280027"/>
                  <a:pt x="248355" y="320244"/>
                </a:cubicBezTo>
                <a:cubicBezTo>
                  <a:pt x="246471" y="322502"/>
                  <a:pt x="240664" y="329950"/>
                  <a:pt x="230933" y="342588"/>
                </a:cubicBezTo>
                <a:cubicBezTo>
                  <a:pt x="221201" y="355226"/>
                  <a:pt x="214062" y="363714"/>
                  <a:pt x="209514" y="368052"/>
                </a:cubicBezTo>
                <a:cubicBezTo>
                  <a:pt x="204967" y="372389"/>
                  <a:pt x="200450" y="374558"/>
                  <a:pt x="195966" y="374558"/>
                </a:cubicBezTo>
                <a:cubicBezTo>
                  <a:pt x="188337" y="374558"/>
                  <a:pt x="182426" y="368778"/>
                  <a:pt x="178232" y="357217"/>
                </a:cubicBezTo>
                <a:cubicBezTo>
                  <a:pt x="174039" y="345657"/>
                  <a:pt x="171943" y="333748"/>
                  <a:pt x="171943" y="321491"/>
                </a:cubicBezTo>
                <a:cubicBezTo>
                  <a:pt x="171943" y="313537"/>
                  <a:pt x="174362" y="305291"/>
                  <a:pt x="179199" y="296755"/>
                </a:cubicBezTo>
                <a:cubicBezTo>
                  <a:pt x="184037" y="288218"/>
                  <a:pt x="194068" y="273580"/>
                  <a:pt x="209293" y="252840"/>
                </a:cubicBezTo>
                <a:cubicBezTo>
                  <a:pt x="224518" y="232099"/>
                  <a:pt x="237165" y="214538"/>
                  <a:pt x="247234" y="200157"/>
                </a:cubicBezTo>
                <a:cubicBezTo>
                  <a:pt x="257302" y="185775"/>
                  <a:pt x="268142" y="171062"/>
                  <a:pt x="279753" y="156019"/>
                </a:cubicBezTo>
                <a:cubicBezTo>
                  <a:pt x="288533" y="136656"/>
                  <a:pt x="294858" y="122942"/>
                  <a:pt x="298727" y="114875"/>
                </a:cubicBezTo>
                <a:cubicBezTo>
                  <a:pt x="302596" y="106809"/>
                  <a:pt x="304530" y="99965"/>
                  <a:pt x="304530" y="94342"/>
                </a:cubicBezTo>
                <a:cubicBezTo>
                  <a:pt x="304530" y="92444"/>
                  <a:pt x="304746" y="91496"/>
                  <a:pt x="305178" y="91496"/>
                </a:cubicBezTo>
                <a:cubicBezTo>
                  <a:pt x="299998" y="91496"/>
                  <a:pt x="288297" y="100301"/>
                  <a:pt x="270073" y="117911"/>
                </a:cubicBezTo>
                <a:cubicBezTo>
                  <a:pt x="251850" y="135521"/>
                  <a:pt x="228923" y="162205"/>
                  <a:pt x="201293" y="197961"/>
                </a:cubicBezTo>
                <a:cubicBezTo>
                  <a:pt x="173663" y="233718"/>
                  <a:pt x="145173" y="274562"/>
                  <a:pt x="115823" y="320492"/>
                </a:cubicBezTo>
                <a:cubicBezTo>
                  <a:pt x="105287" y="337703"/>
                  <a:pt x="97683" y="349450"/>
                  <a:pt x="93011" y="355736"/>
                </a:cubicBezTo>
                <a:cubicBezTo>
                  <a:pt x="88339" y="362021"/>
                  <a:pt x="82493" y="365164"/>
                  <a:pt x="75473" y="365164"/>
                </a:cubicBezTo>
                <a:cubicBezTo>
                  <a:pt x="66681" y="365164"/>
                  <a:pt x="59264" y="357796"/>
                  <a:pt x="53221" y="343060"/>
                </a:cubicBezTo>
                <a:cubicBezTo>
                  <a:pt x="47178" y="328324"/>
                  <a:pt x="44157" y="316401"/>
                  <a:pt x="44157" y="307291"/>
                </a:cubicBezTo>
                <a:cubicBezTo>
                  <a:pt x="44157" y="303461"/>
                  <a:pt x="45576" y="299419"/>
                  <a:pt x="48415" y="295166"/>
                </a:cubicBezTo>
                <a:cubicBezTo>
                  <a:pt x="72365" y="263244"/>
                  <a:pt x="91918" y="236323"/>
                  <a:pt x="107075" y="214402"/>
                </a:cubicBezTo>
                <a:cubicBezTo>
                  <a:pt x="122231" y="192481"/>
                  <a:pt x="135582" y="171862"/>
                  <a:pt x="147126" y="152544"/>
                </a:cubicBezTo>
                <a:cubicBezTo>
                  <a:pt x="158671" y="133225"/>
                  <a:pt x="167083" y="117278"/>
                  <a:pt x="172363" y="104701"/>
                </a:cubicBezTo>
                <a:cubicBezTo>
                  <a:pt x="177642" y="92124"/>
                  <a:pt x="180282" y="82573"/>
                  <a:pt x="180282" y="76048"/>
                </a:cubicBezTo>
                <a:cubicBezTo>
                  <a:pt x="180282" y="71997"/>
                  <a:pt x="178613" y="69972"/>
                  <a:pt x="175274" y="69972"/>
                </a:cubicBezTo>
                <a:cubicBezTo>
                  <a:pt x="170584" y="69972"/>
                  <a:pt x="161505" y="73555"/>
                  <a:pt x="148038" y="80721"/>
                </a:cubicBezTo>
                <a:cubicBezTo>
                  <a:pt x="134570" y="87887"/>
                  <a:pt x="117402" y="97771"/>
                  <a:pt x="96531" y="110374"/>
                </a:cubicBezTo>
                <a:cubicBezTo>
                  <a:pt x="75661" y="122976"/>
                  <a:pt x="58565" y="132793"/>
                  <a:pt x="45242" y="139825"/>
                </a:cubicBezTo>
                <a:cubicBezTo>
                  <a:pt x="31919" y="146856"/>
                  <a:pt x="21628" y="150372"/>
                  <a:pt x="14367" y="150372"/>
                </a:cubicBezTo>
                <a:cubicBezTo>
                  <a:pt x="4789" y="150372"/>
                  <a:pt x="0" y="145225"/>
                  <a:pt x="0" y="134932"/>
                </a:cubicBezTo>
                <a:cubicBezTo>
                  <a:pt x="0" y="130848"/>
                  <a:pt x="1295" y="121831"/>
                  <a:pt x="3884" y="107880"/>
                </a:cubicBezTo>
                <a:cubicBezTo>
                  <a:pt x="6474" y="93930"/>
                  <a:pt x="9220" y="83959"/>
                  <a:pt x="12121" y="77968"/>
                </a:cubicBezTo>
                <a:cubicBezTo>
                  <a:pt x="16288" y="70025"/>
                  <a:pt x="26563" y="59804"/>
                  <a:pt x="42944" y="47304"/>
                </a:cubicBezTo>
                <a:cubicBezTo>
                  <a:pt x="59325" y="34804"/>
                  <a:pt x="68913" y="28555"/>
                  <a:pt x="71709" y="28555"/>
                </a:cubicBezTo>
                <a:cubicBezTo>
                  <a:pt x="76985" y="28555"/>
                  <a:pt x="79624" y="31013"/>
                  <a:pt x="79624" y="35929"/>
                </a:cubicBezTo>
                <a:cubicBezTo>
                  <a:pt x="79624" y="38136"/>
                  <a:pt x="78369" y="40494"/>
                  <a:pt x="75859" y="43004"/>
                </a:cubicBezTo>
                <a:cubicBezTo>
                  <a:pt x="68519" y="48915"/>
                  <a:pt x="63238" y="53564"/>
                  <a:pt x="60017" y="56951"/>
                </a:cubicBezTo>
                <a:lnTo>
                  <a:pt x="59805" y="57142"/>
                </a:lnTo>
                <a:lnTo>
                  <a:pt x="94947" y="34885"/>
                </a:lnTo>
                <a:cubicBezTo>
                  <a:pt x="108372" y="27415"/>
                  <a:pt x="121684" y="21049"/>
                  <a:pt x="134883" y="15786"/>
                </a:cubicBezTo>
                <a:cubicBezTo>
                  <a:pt x="161282" y="5262"/>
                  <a:pt x="179826" y="0"/>
                  <a:pt x="190516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126725-34C9-4FB8-9B40-875F2DC5766B}"/>
              </a:ext>
            </a:extLst>
          </p:cNvPr>
          <p:cNvSpPr txBox="1"/>
          <p:nvPr/>
        </p:nvSpPr>
        <p:spPr>
          <a:xfrm>
            <a:off x="4770783" y="5441577"/>
            <a:ext cx="4777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Graphic 142">
            <a:extLst>
              <a:ext uri="{FF2B5EF4-FFF2-40B4-BE49-F238E27FC236}">
                <a16:creationId xmlns:a16="http://schemas.microsoft.com/office/drawing/2014/main" id="{368695FA-1AC7-4E2A-A940-B92825D00C5E}"/>
              </a:ext>
            </a:extLst>
          </p:cNvPr>
          <p:cNvSpPr/>
          <p:nvPr/>
        </p:nvSpPr>
        <p:spPr>
          <a:xfrm>
            <a:off x="3042749" y="3591474"/>
            <a:ext cx="1853202" cy="714027"/>
          </a:xfrm>
          <a:custGeom>
            <a:avLst/>
            <a:gdLst>
              <a:gd name="connsiteX0" fmla="*/ 0 w 2148515"/>
              <a:gd name="connsiteY0" fmla="*/ 827809 h 827809"/>
              <a:gd name="connsiteX1" fmla="*/ 145814 w 2148515"/>
              <a:gd name="connsiteY1" fmla="*/ 542147 h 827809"/>
              <a:gd name="connsiteX2" fmla="*/ 177285 w 2148515"/>
              <a:gd name="connsiteY2" fmla="*/ 520052 h 827809"/>
              <a:gd name="connsiteX3" fmla="*/ 394696 w 2148515"/>
              <a:gd name="connsiteY3" fmla="*/ 484909 h 827809"/>
              <a:gd name="connsiteX4" fmla="*/ 469242 w 2148515"/>
              <a:gd name="connsiteY4" fmla="*/ 414100 h 827809"/>
              <a:gd name="connsiteX5" fmla="*/ 541690 w 2148515"/>
              <a:gd name="connsiteY5" fmla="*/ 184692 h 827809"/>
              <a:gd name="connsiteX6" fmla="*/ 359881 w 2148515"/>
              <a:gd name="connsiteY6" fmla="*/ 132503 h 827809"/>
              <a:gd name="connsiteX7" fmla="*/ 393843 w 2148515"/>
              <a:gd name="connsiteY7" fmla="*/ 72971 h 827809"/>
              <a:gd name="connsiteX8" fmla="*/ 413512 w 2148515"/>
              <a:gd name="connsiteY8" fmla="*/ 68381 h 827809"/>
              <a:gd name="connsiteX9" fmla="*/ 567260 w 2148515"/>
              <a:gd name="connsiteY9" fmla="*/ 100507 h 827809"/>
              <a:gd name="connsiteX10" fmla="*/ 572899 w 2148515"/>
              <a:gd name="connsiteY10" fmla="*/ 94148 h 827809"/>
              <a:gd name="connsiteX11" fmla="*/ 733203 w 2148515"/>
              <a:gd name="connsiteY11" fmla="*/ 719 h 827809"/>
              <a:gd name="connsiteX12" fmla="*/ 956186 w 2148515"/>
              <a:gd name="connsiteY12" fmla="*/ 4915 h 827809"/>
              <a:gd name="connsiteX13" fmla="*/ 1035453 w 2148515"/>
              <a:gd name="connsiteY13" fmla="*/ 45565 h 827809"/>
              <a:gd name="connsiteX14" fmla="*/ 1168024 w 2148515"/>
              <a:gd name="connsiteY14" fmla="*/ 204951 h 827809"/>
              <a:gd name="connsiteX15" fmla="*/ 1215885 w 2148515"/>
              <a:gd name="connsiteY15" fmla="*/ 237208 h 827809"/>
              <a:gd name="connsiteX16" fmla="*/ 1591830 w 2148515"/>
              <a:gd name="connsiteY16" fmla="*/ 322638 h 827809"/>
              <a:gd name="connsiteX17" fmla="*/ 1780588 w 2148515"/>
              <a:gd name="connsiteY17" fmla="*/ 377778 h 827809"/>
              <a:gd name="connsiteX18" fmla="*/ 1869821 w 2148515"/>
              <a:gd name="connsiteY18" fmla="*/ 353650 h 827809"/>
              <a:gd name="connsiteX19" fmla="*/ 1944695 w 2148515"/>
              <a:gd name="connsiteY19" fmla="*/ 276482 h 827809"/>
              <a:gd name="connsiteX20" fmla="*/ 2108737 w 2148515"/>
              <a:gd name="connsiteY20" fmla="*/ 299035 h 827809"/>
              <a:gd name="connsiteX21" fmla="*/ 1976428 w 2148515"/>
              <a:gd name="connsiteY21" fmla="*/ 661539 h 827809"/>
              <a:gd name="connsiteX22" fmla="*/ 1894080 w 2148515"/>
              <a:gd name="connsiteY22" fmla="*/ 621414 h 827809"/>
              <a:gd name="connsiteX23" fmla="*/ 1841497 w 2148515"/>
              <a:gd name="connsiteY23" fmla="*/ 473370 h 827809"/>
              <a:gd name="connsiteX24" fmla="*/ 1792914 w 2148515"/>
              <a:gd name="connsiteY24" fmla="*/ 433770 h 827809"/>
              <a:gd name="connsiteX25" fmla="*/ 1216082 w 2148515"/>
              <a:gd name="connsiteY25" fmla="*/ 341652 h 827809"/>
              <a:gd name="connsiteX26" fmla="*/ 1208936 w 2148515"/>
              <a:gd name="connsiteY26" fmla="*/ 341193 h 827809"/>
              <a:gd name="connsiteX27" fmla="*/ 1213656 w 2148515"/>
              <a:gd name="connsiteY27" fmla="*/ 415805 h 827809"/>
              <a:gd name="connsiteX28" fmla="*/ 1209263 w 2148515"/>
              <a:gd name="connsiteY28" fmla="*/ 483729 h 827809"/>
              <a:gd name="connsiteX29" fmla="*/ 1156288 w 2148515"/>
              <a:gd name="connsiteY29" fmla="*/ 510742 h 827809"/>
              <a:gd name="connsiteX30" fmla="*/ 1144814 w 2148515"/>
              <a:gd name="connsiteY30" fmla="*/ 505497 h 827809"/>
              <a:gd name="connsiteX31" fmla="*/ 1083774 w 2148515"/>
              <a:gd name="connsiteY31" fmla="*/ 530673 h 827809"/>
              <a:gd name="connsiteX32" fmla="*/ 1057942 w 2148515"/>
              <a:gd name="connsiteY32" fmla="*/ 495006 h 827809"/>
              <a:gd name="connsiteX33" fmla="*/ 1056302 w 2148515"/>
              <a:gd name="connsiteY33" fmla="*/ 456062 h 827809"/>
              <a:gd name="connsiteX34" fmla="*/ 1004769 w 2148515"/>
              <a:gd name="connsiteY34" fmla="*/ 374893 h 827809"/>
              <a:gd name="connsiteX35" fmla="*/ 929108 w 2148515"/>
              <a:gd name="connsiteY35" fmla="*/ 346635 h 827809"/>
              <a:gd name="connsiteX36" fmla="*/ 877378 w 2148515"/>
              <a:gd name="connsiteY36" fmla="*/ 374369 h 827809"/>
              <a:gd name="connsiteX37" fmla="*/ 752675 w 2148515"/>
              <a:gd name="connsiteY37" fmla="*/ 631576 h 827809"/>
              <a:gd name="connsiteX38" fmla="*/ 611909 w 2148515"/>
              <a:gd name="connsiteY38" fmla="*/ 727037 h 827809"/>
              <a:gd name="connsiteX39" fmla="*/ 0 w 2148515"/>
              <a:gd name="connsiteY39" fmla="*/ 827809 h 82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148515" h="827809">
                <a:moveTo>
                  <a:pt x="0" y="827809"/>
                </a:moveTo>
                <a:cubicBezTo>
                  <a:pt x="8064" y="811025"/>
                  <a:pt x="104640" y="623250"/>
                  <a:pt x="145814" y="542147"/>
                </a:cubicBezTo>
                <a:cubicBezTo>
                  <a:pt x="152895" y="528182"/>
                  <a:pt x="161353" y="522347"/>
                  <a:pt x="177285" y="520052"/>
                </a:cubicBezTo>
                <a:cubicBezTo>
                  <a:pt x="249930" y="509430"/>
                  <a:pt x="322313" y="497039"/>
                  <a:pt x="394696" y="484909"/>
                </a:cubicBezTo>
                <a:cubicBezTo>
                  <a:pt x="435214" y="478091"/>
                  <a:pt x="457768" y="454291"/>
                  <a:pt x="469242" y="414100"/>
                </a:cubicBezTo>
                <a:cubicBezTo>
                  <a:pt x="490812" y="338570"/>
                  <a:pt x="516382" y="264221"/>
                  <a:pt x="541690" y="184692"/>
                </a:cubicBezTo>
                <a:cubicBezTo>
                  <a:pt x="481109" y="167317"/>
                  <a:pt x="422823" y="150598"/>
                  <a:pt x="359881" y="132503"/>
                </a:cubicBezTo>
                <a:cubicBezTo>
                  <a:pt x="371683" y="111326"/>
                  <a:pt x="381714" y="91460"/>
                  <a:pt x="393843" y="72971"/>
                </a:cubicBezTo>
                <a:cubicBezTo>
                  <a:pt x="396597" y="68774"/>
                  <a:pt x="407284" y="67135"/>
                  <a:pt x="413512" y="68381"/>
                </a:cubicBezTo>
                <a:cubicBezTo>
                  <a:pt x="464915" y="78544"/>
                  <a:pt x="516120" y="89689"/>
                  <a:pt x="567260" y="100507"/>
                </a:cubicBezTo>
                <a:cubicBezTo>
                  <a:pt x="569555" y="97950"/>
                  <a:pt x="571981" y="96377"/>
                  <a:pt x="572899" y="94148"/>
                </a:cubicBezTo>
                <a:cubicBezTo>
                  <a:pt x="602271" y="21568"/>
                  <a:pt x="656034" y="-4854"/>
                  <a:pt x="733203" y="719"/>
                </a:cubicBezTo>
                <a:cubicBezTo>
                  <a:pt x="807225" y="6095"/>
                  <a:pt x="881836" y="3342"/>
                  <a:pt x="956186" y="4915"/>
                </a:cubicBezTo>
                <a:cubicBezTo>
                  <a:pt x="988771" y="5571"/>
                  <a:pt x="1014932" y="20847"/>
                  <a:pt x="1035453" y="45565"/>
                </a:cubicBezTo>
                <a:cubicBezTo>
                  <a:pt x="1079643" y="98737"/>
                  <a:pt x="1122588" y="152893"/>
                  <a:pt x="1168024" y="204951"/>
                </a:cubicBezTo>
                <a:cubicBezTo>
                  <a:pt x="1180350" y="219113"/>
                  <a:pt x="1198249" y="233012"/>
                  <a:pt x="1215885" y="237208"/>
                </a:cubicBezTo>
                <a:cubicBezTo>
                  <a:pt x="1340916" y="266909"/>
                  <a:pt x="1466864" y="292741"/>
                  <a:pt x="1591830" y="322638"/>
                </a:cubicBezTo>
                <a:cubicBezTo>
                  <a:pt x="1655492" y="337849"/>
                  <a:pt x="1718040" y="358043"/>
                  <a:pt x="1780588" y="377778"/>
                </a:cubicBezTo>
                <a:cubicBezTo>
                  <a:pt x="1816583" y="389120"/>
                  <a:pt x="1844776" y="382039"/>
                  <a:pt x="1869821" y="353650"/>
                </a:cubicBezTo>
                <a:cubicBezTo>
                  <a:pt x="1893490" y="326769"/>
                  <a:pt x="1918076" y="300347"/>
                  <a:pt x="1944695" y="276482"/>
                </a:cubicBezTo>
                <a:cubicBezTo>
                  <a:pt x="2009932" y="218195"/>
                  <a:pt x="2056416" y="222522"/>
                  <a:pt x="2108737" y="299035"/>
                </a:cubicBezTo>
                <a:cubicBezTo>
                  <a:pt x="2197969" y="429442"/>
                  <a:pt x="2129848" y="630527"/>
                  <a:pt x="1976428" y="661539"/>
                </a:cubicBezTo>
                <a:cubicBezTo>
                  <a:pt x="1926600" y="671636"/>
                  <a:pt x="1913290" y="667571"/>
                  <a:pt x="1894080" y="621414"/>
                </a:cubicBezTo>
                <a:cubicBezTo>
                  <a:pt x="1874017" y="573093"/>
                  <a:pt x="1857364" y="523265"/>
                  <a:pt x="1841497" y="473370"/>
                </a:cubicBezTo>
                <a:cubicBezTo>
                  <a:pt x="1833433" y="447997"/>
                  <a:pt x="1818353" y="434294"/>
                  <a:pt x="1792914" y="433770"/>
                </a:cubicBezTo>
                <a:cubicBezTo>
                  <a:pt x="1596353" y="429770"/>
                  <a:pt x="1406939" y="381384"/>
                  <a:pt x="1216082" y="341652"/>
                </a:cubicBezTo>
                <a:cubicBezTo>
                  <a:pt x="1214377" y="341324"/>
                  <a:pt x="1212607" y="341390"/>
                  <a:pt x="1208936" y="341193"/>
                </a:cubicBezTo>
                <a:cubicBezTo>
                  <a:pt x="1210640" y="366173"/>
                  <a:pt x="1213459" y="390956"/>
                  <a:pt x="1213656" y="415805"/>
                </a:cubicBezTo>
                <a:cubicBezTo>
                  <a:pt x="1213787" y="438425"/>
                  <a:pt x="1212935" y="461437"/>
                  <a:pt x="1209263" y="483729"/>
                </a:cubicBezTo>
                <a:cubicBezTo>
                  <a:pt x="1203363" y="519331"/>
                  <a:pt x="1189201" y="525756"/>
                  <a:pt x="1156288" y="510742"/>
                </a:cubicBezTo>
                <a:cubicBezTo>
                  <a:pt x="1152419" y="508971"/>
                  <a:pt x="1148551" y="507201"/>
                  <a:pt x="1144814" y="505497"/>
                </a:cubicBezTo>
                <a:cubicBezTo>
                  <a:pt x="1123243" y="539131"/>
                  <a:pt x="1109344" y="546212"/>
                  <a:pt x="1083774" y="530673"/>
                </a:cubicBezTo>
                <a:cubicBezTo>
                  <a:pt x="1072038" y="523527"/>
                  <a:pt x="1063121" y="508447"/>
                  <a:pt x="1057942" y="495006"/>
                </a:cubicBezTo>
                <a:cubicBezTo>
                  <a:pt x="1053483" y="483402"/>
                  <a:pt x="1053811" y="468650"/>
                  <a:pt x="1056302" y="456062"/>
                </a:cubicBezTo>
                <a:cubicBezTo>
                  <a:pt x="1064826" y="412002"/>
                  <a:pt x="1044370" y="388268"/>
                  <a:pt x="1004769" y="374893"/>
                </a:cubicBezTo>
                <a:cubicBezTo>
                  <a:pt x="979265" y="366304"/>
                  <a:pt x="955072" y="353126"/>
                  <a:pt x="929108" y="346635"/>
                </a:cubicBezTo>
                <a:cubicBezTo>
                  <a:pt x="906423" y="340997"/>
                  <a:pt x="889049" y="349257"/>
                  <a:pt x="877378" y="374369"/>
                </a:cubicBezTo>
                <a:cubicBezTo>
                  <a:pt x="837318" y="460782"/>
                  <a:pt x="793718" y="545556"/>
                  <a:pt x="752675" y="631576"/>
                </a:cubicBezTo>
                <a:cubicBezTo>
                  <a:pt x="724089" y="691436"/>
                  <a:pt x="674785" y="716875"/>
                  <a:pt x="611909" y="727037"/>
                </a:cubicBezTo>
                <a:cubicBezTo>
                  <a:pt x="488452" y="746904"/>
                  <a:pt x="14555" y="826498"/>
                  <a:pt x="0" y="827809"/>
                </a:cubicBezTo>
                <a:close/>
              </a:path>
            </a:pathLst>
          </a:custGeom>
          <a:solidFill>
            <a:schemeClr val="accent2"/>
          </a:solidFill>
          <a:ln w="65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C52E4F0-0E5A-4853-977E-21E596F71024}"/>
              </a:ext>
            </a:extLst>
          </p:cNvPr>
          <p:cNvGrpSpPr/>
          <p:nvPr/>
        </p:nvGrpSpPr>
        <p:grpSpPr>
          <a:xfrm>
            <a:off x="7121802" y="3135561"/>
            <a:ext cx="1925310" cy="1169940"/>
            <a:chOff x="6703491" y="2684613"/>
            <a:chExt cx="1925310" cy="1169940"/>
          </a:xfrm>
          <a:solidFill>
            <a:schemeClr val="accent4"/>
          </a:solidFill>
        </p:grpSpPr>
        <p:sp>
          <p:nvSpPr>
            <p:cNvPr id="5" name="Graphic 142">
              <a:extLst>
                <a:ext uri="{FF2B5EF4-FFF2-40B4-BE49-F238E27FC236}">
                  <a16:creationId xmlns:a16="http://schemas.microsoft.com/office/drawing/2014/main" id="{42FDBEED-E94F-4CEE-9390-DA3CBC15AA85}"/>
                </a:ext>
              </a:extLst>
            </p:cNvPr>
            <p:cNvSpPr/>
            <p:nvPr/>
          </p:nvSpPr>
          <p:spPr>
            <a:xfrm>
              <a:off x="6703491" y="3071814"/>
              <a:ext cx="275296" cy="206529"/>
            </a:xfrm>
            <a:custGeom>
              <a:avLst/>
              <a:gdLst>
                <a:gd name="connsiteX0" fmla="*/ 0 w 319165"/>
                <a:gd name="connsiteY0" fmla="*/ 232949 h 239440"/>
                <a:gd name="connsiteX1" fmla="*/ 314839 w 319165"/>
                <a:gd name="connsiteY1" fmla="*/ 0 h 239440"/>
                <a:gd name="connsiteX2" fmla="*/ 319166 w 319165"/>
                <a:gd name="connsiteY2" fmla="*/ 4065 h 239440"/>
                <a:gd name="connsiteX3" fmla="*/ 5835 w 319165"/>
                <a:gd name="connsiteY3" fmla="*/ 239440 h 239440"/>
                <a:gd name="connsiteX4" fmla="*/ 0 w 319165"/>
                <a:gd name="connsiteY4" fmla="*/ 232949 h 23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165" h="239440">
                  <a:moveTo>
                    <a:pt x="0" y="232949"/>
                  </a:moveTo>
                  <a:cubicBezTo>
                    <a:pt x="57303" y="190136"/>
                    <a:pt x="224360" y="66285"/>
                    <a:pt x="314839" y="0"/>
                  </a:cubicBezTo>
                  <a:cubicBezTo>
                    <a:pt x="315756" y="1049"/>
                    <a:pt x="316871" y="1836"/>
                    <a:pt x="319166" y="4065"/>
                  </a:cubicBezTo>
                  <a:cubicBezTo>
                    <a:pt x="275697" y="36978"/>
                    <a:pt x="53434" y="204167"/>
                    <a:pt x="5835" y="239440"/>
                  </a:cubicBezTo>
                  <a:cubicBezTo>
                    <a:pt x="3868" y="237276"/>
                    <a:pt x="1901" y="235113"/>
                    <a:pt x="0" y="232949"/>
                  </a:cubicBezTo>
                  <a:close/>
                </a:path>
              </a:pathLst>
            </a:custGeom>
            <a:grpFill/>
            <a:ln w="6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142">
              <a:extLst>
                <a:ext uri="{FF2B5EF4-FFF2-40B4-BE49-F238E27FC236}">
                  <a16:creationId xmlns:a16="http://schemas.microsoft.com/office/drawing/2014/main" id="{2C8D422D-1339-4847-B635-200D5B816DF8}"/>
                </a:ext>
              </a:extLst>
            </p:cNvPr>
            <p:cNvSpPr/>
            <p:nvPr/>
          </p:nvSpPr>
          <p:spPr>
            <a:xfrm>
              <a:off x="6752974" y="2977429"/>
              <a:ext cx="306456" cy="199516"/>
            </a:xfrm>
            <a:custGeom>
              <a:avLst/>
              <a:gdLst>
                <a:gd name="connsiteX0" fmla="*/ 352603 w 355291"/>
                <a:gd name="connsiteY0" fmla="*/ 0 h 231309"/>
                <a:gd name="connsiteX1" fmla="*/ 355292 w 355291"/>
                <a:gd name="connsiteY1" fmla="*/ 3475 h 231309"/>
                <a:gd name="connsiteX2" fmla="*/ 3213 w 355291"/>
                <a:gd name="connsiteY2" fmla="*/ 231310 h 231309"/>
                <a:gd name="connsiteX3" fmla="*/ 0 w 355291"/>
                <a:gd name="connsiteY3" fmla="*/ 226851 h 231309"/>
                <a:gd name="connsiteX4" fmla="*/ 352603 w 355291"/>
                <a:gd name="connsiteY4" fmla="*/ 0 h 23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291" h="231309">
                  <a:moveTo>
                    <a:pt x="352603" y="0"/>
                  </a:moveTo>
                  <a:cubicBezTo>
                    <a:pt x="353456" y="1246"/>
                    <a:pt x="353784" y="1639"/>
                    <a:pt x="355292" y="3475"/>
                  </a:cubicBezTo>
                  <a:cubicBezTo>
                    <a:pt x="274385" y="56844"/>
                    <a:pt x="89888" y="174925"/>
                    <a:pt x="3213" y="231310"/>
                  </a:cubicBezTo>
                  <a:cubicBezTo>
                    <a:pt x="1836" y="230261"/>
                    <a:pt x="1377" y="228360"/>
                    <a:pt x="0" y="226851"/>
                  </a:cubicBezTo>
                  <a:cubicBezTo>
                    <a:pt x="28520" y="208297"/>
                    <a:pt x="288285" y="35011"/>
                    <a:pt x="352603" y="0"/>
                  </a:cubicBezTo>
                  <a:close/>
                </a:path>
              </a:pathLst>
            </a:custGeom>
            <a:grpFill/>
            <a:ln w="6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142">
              <a:extLst>
                <a:ext uri="{FF2B5EF4-FFF2-40B4-BE49-F238E27FC236}">
                  <a16:creationId xmlns:a16="http://schemas.microsoft.com/office/drawing/2014/main" id="{8FE0AB70-29FF-45FA-B930-BDD5FC3824B6}"/>
                </a:ext>
              </a:extLst>
            </p:cNvPr>
            <p:cNvSpPr/>
            <p:nvPr/>
          </p:nvSpPr>
          <p:spPr>
            <a:xfrm>
              <a:off x="6899558" y="3052586"/>
              <a:ext cx="144830" cy="146527"/>
            </a:xfrm>
            <a:custGeom>
              <a:avLst/>
              <a:gdLst>
                <a:gd name="connsiteX0" fmla="*/ 0 w 167909"/>
                <a:gd name="connsiteY0" fmla="*/ 168959 h 169876"/>
                <a:gd name="connsiteX1" fmla="*/ 166992 w 167909"/>
                <a:gd name="connsiteY1" fmla="*/ 0 h 169876"/>
                <a:gd name="connsiteX2" fmla="*/ 167909 w 167909"/>
                <a:gd name="connsiteY2" fmla="*/ 918 h 169876"/>
                <a:gd name="connsiteX3" fmla="*/ 1443 w 167909"/>
                <a:gd name="connsiteY3" fmla="*/ 169876 h 169876"/>
                <a:gd name="connsiteX4" fmla="*/ 0 w 167909"/>
                <a:gd name="connsiteY4" fmla="*/ 168959 h 169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909" h="169876">
                  <a:moveTo>
                    <a:pt x="0" y="168959"/>
                  </a:moveTo>
                  <a:cubicBezTo>
                    <a:pt x="55664" y="112639"/>
                    <a:pt x="111328" y="56319"/>
                    <a:pt x="166992" y="0"/>
                  </a:cubicBezTo>
                  <a:cubicBezTo>
                    <a:pt x="167320" y="328"/>
                    <a:pt x="167582" y="590"/>
                    <a:pt x="167909" y="918"/>
                  </a:cubicBezTo>
                  <a:cubicBezTo>
                    <a:pt x="112443" y="57237"/>
                    <a:pt x="56910" y="113557"/>
                    <a:pt x="1443" y="169876"/>
                  </a:cubicBezTo>
                  <a:cubicBezTo>
                    <a:pt x="918" y="169549"/>
                    <a:pt x="459" y="169221"/>
                    <a:pt x="0" y="168959"/>
                  </a:cubicBezTo>
                  <a:close/>
                </a:path>
              </a:pathLst>
            </a:custGeom>
            <a:grpFill/>
            <a:ln w="6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142">
              <a:extLst>
                <a:ext uri="{FF2B5EF4-FFF2-40B4-BE49-F238E27FC236}">
                  <a16:creationId xmlns:a16="http://schemas.microsoft.com/office/drawing/2014/main" id="{9B4B4F29-9E14-4A3A-ACCB-20C8A19BA8F2}"/>
                </a:ext>
              </a:extLst>
            </p:cNvPr>
            <p:cNvSpPr/>
            <p:nvPr/>
          </p:nvSpPr>
          <p:spPr>
            <a:xfrm>
              <a:off x="6961483" y="3003442"/>
              <a:ext cx="98684" cy="65430"/>
            </a:xfrm>
            <a:custGeom>
              <a:avLst/>
              <a:gdLst>
                <a:gd name="connsiteX0" fmla="*/ 114409 w 114409"/>
                <a:gd name="connsiteY0" fmla="*/ 5573 h 75857"/>
                <a:gd name="connsiteX1" fmla="*/ 3475 w 114409"/>
                <a:gd name="connsiteY1" fmla="*/ 75858 h 75857"/>
                <a:gd name="connsiteX2" fmla="*/ 0 w 114409"/>
                <a:gd name="connsiteY2" fmla="*/ 70285 h 75857"/>
                <a:gd name="connsiteX3" fmla="*/ 110541 w 114409"/>
                <a:gd name="connsiteY3" fmla="*/ 0 h 75857"/>
                <a:gd name="connsiteX4" fmla="*/ 114409 w 114409"/>
                <a:gd name="connsiteY4" fmla="*/ 5573 h 7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409" h="75857">
                  <a:moveTo>
                    <a:pt x="114409" y="5573"/>
                  </a:moveTo>
                  <a:cubicBezTo>
                    <a:pt x="77431" y="28979"/>
                    <a:pt x="40453" y="52451"/>
                    <a:pt x="3475" y="75858"/>
                  </a:cubicBezTo>
                  <a:cubicBezTo>
                    <a:pt x="2295" y="74022"/>
                    <a:pt x="1180" y="72120"/>
                    <a:pt x="0" y="70285"/>
                  </a:cubicBezTo>
                  <a:cubicBezTo>
                    <a:pt x="36847" y="46878"/>
                    <a:pt x="73694" y="23406"/>
                    <a:pt x="110541" y="0"/>
                  </a:cubicBezTo>
                  <a:cubicBezTo>
                    <a:pt x="111852" y="1836"/>
                    <a:pt x="113164" y="3672"/>
                    <a:pt x="114409" y="5573"/>
                  </a:cubicBezTo>
                  <a:close/>
                </a:path>
              </a:pathLst>
            </a:custGeom>
            <a:grpFill/>
            <a:ln w="6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142">
              <a:extLst>
                <a:ext uri="{FF2B5EF4-FFF2-40B4-BE49-F238E27FC236}">
                  <a16:creationId xmlns:a16="http://schemas.microsoft.com/office/drawing/2014/main" id="{DFB60363-7373-472B-AF3A-08930BAAF0D1}"/>
                </a:ext>
              </a:extLst>
            </p:cNvPr>
            <p:cNvSpPr/>
            <p:nvPr/>
          </p:nvSpPr>
          <p:spPr>
            <a:xfrm>
              <a:off x="7127011" y="2684613"/>
              <a:ext cx="1501790" cy="1169940"/>
            </a:xfrm>
            <a:custGeom>
              <a:avLst/>
              <a:gdLst>
                <a:gd name="connsiteX0" fmla="*/ 1698109 w 1741104"/>
                <a:gd name="connsiteY0" fmla="*/ 214774 h 1356373"/>
                <a:gd name="connsiteX1" fmla="*/ 1365961 w 1741104"/>
                <a:gd name="connsiteY1" fmla="*/ 358490 h 1356373"/>
                <a:gd name="connsiteX2" fmla="*/ 1119637 w 1741104"/>
                <a:gd name="connsiteY2" fmla="*/ 376127 h 1356373"/>
                <a:gd name="connsiteX3" fmla="*/ 808667 w 1741104"/>
                <a:gd name="connsiteY3" fmla="*/ 228149 h 1356373"/>
                <a:gd name="connsiteX4" fmla="*/ 618597 w 1741104"/>
                <a:gd name="connsiteY4" fmla="*/ 118263 h 1356373"/>
                <a:gd name="connsiteX5" fmla="*/ 398761 w 1741104"/>
                <a:gd name="connsiteY5" fmla="*/ 12771 h 1356373"/>
                <a:gd name="connsiteX6" fmla="*/ 344211 w 1741104"/>
                <a:gd name="connsiteY6" fmla="*/ 969 h 1356373"/>
                <a:gd name="connsiteX7" fmla="*/ 154600 w 1741104"/>
                <a:gd name="connsiteY7" fmla="*/ 52634 h 1356373"/>
                <a:gd name="connsiteX8" fmla="*/ 107328 w 1741104"/>
                <a:gd name="connsiteY8" fmla="*/ 80105 h 1356373"/>
                <a:gd name="connsiteX9" fmla="*/ 16850 w 1741104"/>
                <a:gd name="connsiteY9" fmla="*/ 151701 h 1356373"/>
                <a:gd name="connsiteX10" fmla="*/ 21898 w 1741104"/>
                <a:gd name="connsiteY10" fmla="*/ 209463 h 1356373"/>
                <a:gd name="connsiteX11" fmla="*/ 59794 w 1741104"/>
                <a:gd name="connsiteY11" fmla="*/ 217331 h 1356373"/>
                <a:gd name="connsiteX12" fmla="*/ 114737 w 1741104"/>
                <a:gd name="connsiteY12" fmla="*/ 290631 h 1356373"/>
                <a:gd name="connsiteX13" fmla="*/ 97297 w 1741104"/>
                <a:gd name="connsiteY13" fmla="*/ 334231 h 1356373"/>
                <a:gd name="connsiteX14" fmla="*/ 96314 w 1741104"/>
                <a:gd name="connsiteY14" fmla="*/ 380520 h 1356373"/>
                <a:gd name="connsiteX15" fmla="*/ 89954 w 1741104"/>
                <a:gd name="connsiteY15" fmla="*/ 447919 h 1356373"/>
                <a:gd name="connsiteX16" fmla="*/ 88774 w 1741104"/>
                <a:gd name="connsiteY16" fmla="*/ 491979 h 1356373"/>
                <a:gd name="connsiteX17" fmla="*/ 101296 w 1741104"/>
                <a:gd name="connsiteY17" fmla="*/ 529285 h 1356373"/>
                <a:gd name="connsiteX18" fmla="*/ 124637 w 1741104"/>
                <a:gd name="connsiteY18" fmla="*/ 588751 h 1356373"/>
                <a:gd name="connsiteX19" fmla="*/ 176564 w 1741104"/>
                <a:gd name="connsiteY19" fmla="*/ 637465 h 1356373"/>
                <a:gd name="connsiteX20" fmla="*/ 203249 w 1741104"/>
                <a:gd name="connsiteY20" fmla="*/ 637203 h 1356373"/>
                <a:gd name="connsiteX21" fmla="*/ 267304 w 1741104"/>
                <a:gd name="connsiteY21" fmla="*/ 709455 h 1356373"/>
                <a:gd name="connsiteX22" fmla="*/ 261076 w 1741104"/>
                <a:gd name="connsiteY22" fmla="*/ 764594 h 1356373"/>
                <a:gd name="connsiteX23" fmla="*/ 259961 w 1741104"/>
                <a:gd name="connsiteY23" fmla="*/ 772396 h 1356373"/>
                <a:gd name="connsiteX24" fmla="*/ 295497 w 1741104"/>
                <a:gd name="connsiteY24" fmla="*/ 827863 h 1356373"/>
                <a:gd name="connsiteX25" fmla="*/ 346375 w 1741104"/>
                <a:gd name="connsiteY25" fmla="*/ 815668 h 1356373"/>
                <a:gd name="connsiteX26" fmla="*/ 360012 w 1741104"/>
                <a:gd name="connsiteY26" fmla="*/ 805440 h 1356373"/>
                <a:gd name="connsiteX27" fmla="*/ 379681 w 1741104"/>
                <a:gd name="connsiteY27" fmla="*/ 849040 h 1356373"/>
                <a:gd name="connsiteX28" fmla="*/ 425904 w 1741104"/>
                <a:gd name="connsiteY28" fmla="*/ 906474 h 1356373"/>
                <a:gd name="connsiteX29" fmla="*/ 477241 w 1741104"/>
                <a:gd name="connsiteY29" fmla="*/ 928176 h 1356373"/>
                <a:gd name="connsiteX30" fmla="*/ 757855 w 1741104"/>
                <a:gd name="connsiteY30" fmla="*/ 1226427 h 1356373"/>
                <a:gd name="connsiteX31" fmla="*/ 859872 w 1741104"/>
                <a:gd name="connsiteY31" fmla="*/ 1339132 h 1356373"/>
                <a:gd name="connsiteX32" fmla="*/ 906423 w 1741104"/>
                <a:gd name="connsiteY32" fmla="*/ 1349294 h 1356373"/>
                <a:gd name="connsiteX33" fmla="*/ 1151239 w 1741104"/>
                <a:gd name="connsiteY33" fmla="*/ 1158437 h 1356373"/>
                <a:gd name="connsiteX34" fmla="*/ 1220671 w 1741104"/>
                <a:gd name="connsiteY34" fmla="*/ 1060157 h 1356373"/>
                <a:gd name="connsiteX35" fmla="*/ 1215689 w 1741104"/>
                <a:gd name="connsiteY35" fmla="*/ 1026785 h 1356373"/>
                <a:gd name="connsiteX36" fmla="*/ 1023979 w 1741104"/>
                <a:gd name="connsiteY36" fmla="*/ 825175 h 1356373"/>
                <a:gd name="connsiteX37" fmla="*/ 1009162 w 1741104"/>
                <a:gd name="connsiteY37" fmla="*/ 805834 h 1356373"/>
                <a:gd name="connsiteX38" fmla="*/ 1043321 w 1741104"/>
                <a:gd name="connsiteY38" fmla="*/ 816849 h 1356373"/>
                <a:gd name="connsiteX39" fmla="*/ 1192282 w 1741104"/>
                <a:gd name="connsiteY39" fmla="*/ 789246 h 1356373"/>
                <a:gd name="connsiteX40" fmla="*/ 1292202 w 1741104"/>
                <a:gd name="connsiteY40" fmla="*/ 733844 h 1356373"/>
                <a:gd name="connsiteX41" fmla="*/ 1676276 w 1741104"/>
                <a:gd name="connsiteY41" fmla="*/ 628155 h 1356373"/>
                <a:gd name="connsiteX42" fmla="*/ 1722630 w 1741104"/>
                <a:gd name="connsiteY42" fmla="*/ 592816 h 1356373"/>
                <a:gd name="connsiteX43" fmla="*/ 1698109 w 1741104"/>
                <a:gd name="connsiteY43" fmla="*/ 214774 h 1356373"/>
                <a:gd name="connsiteX44" fmla="*/ 386893 w 1741104"/>
                <a:gd name="connsiteY44" fmla="*/ 190515 h 1356373"/>
                <a:gd name="connsiteX45" fmla="*/ 314379 w 1741104"/>
                <a:gd name="connsiteY45" fmla="*/ 186385 h 1356373"/>
                <a:gd name="connsiteX46" fmla="*/ 265600 w 1741104"/>
                <a:gd name="connsiteY46" fmla="*/ 176812 h 1356373"/>
                <a:gd name="connsiteX47" fmla="*/ 240161 w 1741104"/>
                <a:gd name="connsiteY47" fmla="*/ 180484 h 1356373"/>
                <a:gd name="connsiteX48" fmla="*/ 184235 w 1741104"/>
                <a:gd name="connsiteY48" fmla="*/ 167568 h 1356373"/>
                <a:gd name="connsiteX49" fmla="*/ 225671 w 1741104"/>
                <a:gd name="connsiteY49" fmla="*/ 159962 h 1356373"/>
                <a:gd name="connsiteX50" fmla="*/ 302971 w 1741104"/>
                <a:gd name="connsiteY50" fmla="*/ 148554 h 1356373"/>
                <a:gd name="connsiteX51" fmla="*/ 405317 w 1741104"/>
                <a:gd name="connsiteY51" fmla="*/ 190515 h 1356373"/>
                <a:gd name="connsiteX52" fmla="*/ 386893 w 1741104"/>
                <a:gd name="connsiteY52" fmla="*/ 190515 h 1356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741104" h="1356373">
                  <a:moveTo>
                    <a:pt x="1698109" y="214774"/>
                  </a:moveTo>
                  <a:cubicBezTo>
                    <a:pt x="1587830" y="263684"/>
                    <a:pt x="1476830" y="310891"/>
                    <a:pt x="1365961" y="358490"/>
                  </a:cubicBezTo>
                  <a:cubicBezTo>
                    <a:pt x="1285973" y="392846"/>
                    <a:pt x="1203559" y="399533"/>
                    <a:pt x="1119637" y="376127"/>
                  </a:cubicBezTo>
                  <a:cubicBezTo>
                    <a:pt x="1007457" y="344918"/>
                    <a:pt x="902686" y="296794"/>
                    <a:pt x="808667" y="228149"/>
                  </a:cubicBezTo>
                  <a:cubicBezTo>
                    <a:pt x="748938" y="184549"/>
                    <a:pt x="686455" y="147767"/>
                    <a:pt x="618597" y="118263"/>
                  </a:cubicBezTo>
                  <a:cubicBezTo>
                    <a:pt x="544116" y="85875"/>
                    <a:pt x="472455" y="47126"/>
                    <a:pt x="398761" y="12771"/>
                  </a:cubicBezTo>
                  <a:cubicBezTo>
                    <a:pt x="382107" y="4969"/>
                    <a:pt x="360799" y="-2768"/>
                    <a:pt x="344211" y="969"/>
                  </a:cubicBezTo>
                  <a:cubicBezTo>
                    <a:pt x="280352" y="15459"/>
                    <a:pt x="217279" y="33620"/>
                    <a:pt x="154600" y="52634"/>
                  </a:cubicBezTo>
                  <a:cubicBezTo>
                    <a:pt x="137619" y="57813"/>
                    <a:pt x="121883" y="69222"/>
                    <a:pt x="107328" y="80105"/>
                  </a:cubicBezTo>
                  <a:cubicBezTo>
                    <a:pt x="76579" y="103118"/>
                    <a:pt x="46944" y="127770"/>
                    <a:pt x="16850" y="151701"/>
                  </a:cubicBezTo>
                  <a:cubicBezTo>
                    <a:pt x="-7015" y="170649"/>
                    <a:pt x="-5704" y="195629"/>
                    <a:pt x="21898" y="209463"/>
                  </a:cubicBezTo>
                  <a:cubicBezTo>
                    <a:pt x="33372" y="215233"/>
                    <a:pt x="47927" y="215036"/>
                    <a:pt x="59794" y="217331"/>
                  </a:cubicBezTo>
                  <a:cubicBezTo>
                    <a:pt x="78349" y="242114"/>
                    <a:pt x="97494" y="267618"/>
                    <a:pt x="114737" y="290631"/>
                  </a:cubicBezTo>
                  <a:cubicBezTo>
                    <a:pt x="107590" y="307350"/>
                    <a:pt x="92707" y="328265"/>
                    <a:pt x="97297" y="334231"/>
                  </a:cubicBezTo>
                  <a:cubicBezTo>
                    <a:pt x="111393" y="352589"/>
                    <a:pt x="98608" y="365243"/>
                    <a:pt x="96314" y="380520"/>
                  </a:cubicBezTo>
                  <a:cubicBezTo>
                    <a:pt x="92970" y="402811"/>
                    <a:pt x="91396" y="425431"/>
                    <a:pt x="89954" y="447919"/>
                  </a:cubicBezTo>
                  <a:cubicBezTo>
                    <a:pt x="89036" y="462671"/>
                    <a:pt x="93166" y="478669"/>
                    <a:pt x="88774" y="491979"/>
                  </a:cubicBezTo>
                  <a:cubicBezTo>
                    <a:pt x="82938" y="509681"/>
                    <a:pt x="87462" y="518860"/>
                    <a:pt x="101296" y="529285"/>
                  </a:cubicBezTo>
                  <a:cubicBezTo>
                    <a:pt x="120375" y="543643"/>
                    <a:pt x="134668" y="558526"/>
                    <a:pt x="124637" y="588751"/>
                  </a:cubicBezTo>
                  <a:cubicBezTo>
                    <a:pt x="114671" y="618779"/>
                    <a:pt x="144372" y="643169"/>
                    <a:pt x="176564" y="637465"/>
                  </a:cubicBezTo>
                  <a:cubicBezTo>
                    <a:pt x="185481" y="635892"/>
                    <a:pt x="198659" y="632810"/>
                    <a:pt x="203249" y="637203"/>
                  </a:cubicBezTo>
                  <a:cubicBezTo>
                    <a:pt x="226392" y="659692"/>
                    <a:pt x="251241" y="682114"/>
                    <a:pt x="267304" y="709455"/>
                  </a:cubicBezTo>
                  <a:cubicBezTo>
                    <a:pt x="274779" y="722239"/>
                    <a:pt x="263764" y="745843"/>
                    <a:pt x="261076" y="764594"/>
                  </a:cubicBezTo>
                  <a:cubicBezTo>
                    <a:pt x="260682" y="767217"/>
                    <a:pt x="260158" y="769773"/>
                    <a:pt x="259961" y="772396"/>
                  </a:cubicBezTo>
                  <a:cubicBezTo>
                    <a:pt x="257535" y="799999"/>
                    <a:pt x="272484" y="815996"/>
                    <a:pt x="295497" y="827863"/>
                  </a:cubicBezTo>
                  <a:cubicBezTo>
                    <a:pt x="316674" y="838812"/>
                    <a:pt x="332082" y="831797"/>
                    <a:pt x="346375" y="815668"/>
                  </a:cubicBezTo>
                  <a:cubicBezTo>
                    <a:pt x="350177" y="811341"/>
                    <a:pt x="355685" y="808587"/>
                    <a:pt x="360012" y="805440"/>
                  </a:cubicBezTo>
                  <a:cubicBezTo>
                    <a:pt x="377780" y="816193"/>
                    <a:pt x="385385" y="827273"/>
                    <a:pt x="379681" y="849040"/>
                  </a:cubicBezTo>
                  <a:cubicBezTo>
                    <a:pt x="371551" y="880315"/>
                    <a:pt x="396531" y="912047"/>
                    <a:pt x="425904" y="906474"/>
                  </a:cubicBezTo>
                  <a:cubicBezTo>
                    <a:pt x="451015" y="901688"/>
                    <a:pt x="463472" y="913556"/>
                    <a:pt x="477241" y="928176"/>
                  </a:cubicBezTo>
                  <a:cubicBezTo>
                    <a:pt x="570866" y="1027506"/>
                    <a:pt x="664426" y="1126835"/>
                    <a:pt x="757855" y="1226427"/>
                  </a:cubicBezTo>
                  <a:cubicBezTo>
                    <a:pt x="792538" y="1263405"/>
                    <a:pt x="829582" y="1298810"/>
                    <a:pt x="859872" y="1339132"/>
                  </a:cubicBezTo>
                  <a:cubicBezTo>
                    <a:pt x="876067" y="1360768"/>
                    <a:pt x="886950" y="1359457"/>
                    <a:pt x="906423" y="1349294"/>
                  </a:cubicBezTo>
                  <a:cubicBezTo>
                    <a:pt x="999720" y="1300580"/>
                    <a:pt x="1082528" y="1238098"/>
                    <a:pt x="1151239" y="1158437"/>
                  </a:cubicBezTo>
                  <a:cubicBezTo>
                    <a:pt x="1177334" y="1128212"/>
                    <a:pt x="1197724" y="1093135"/>
                    <a:pt x="1220671" y="1060157"/>
                  </a:cubicBezTo>
                  <a:cubicBezTo>
                    <a:pt x="1229457" y="1047568"/>
                    <a:pt x="1227359" y="1038717"/>
                    <a:pt x="1215689" y="1026785"/>
                  </a:cubicBezTo>
                  <a:cubicBezTo>
                    <a:pt x="1150977" y="960368"/>
                    <a:pt x="1087642" y="892575"/>
                    <a:pt x="1023979" y="825175"/>
                  </a:cubicBezTo>
                  <a:cubicBezTo>
                    <a:pt x="1019521" y="820454"/>
                    <a:pt x="1016046" y="814882"/>
                    <a:pt x="1009162" y="805834"/>
                  </a:cubicBezTo>
                  <a:cubicBezTo>
                    <a:pt x="1023717" y="810554"/>
                    <a:pt x="1033551" y="813701"/>
                    <a:pt x="1043321" y="816849"/>
                  </a:cubicBezTo>
                  <a:cubicBezTo>
                    <a:pt x="1097935" y="834551"/>
                    <a:pt x="1146060" y="828847"/>
                    <a:pt x="1192282" y="789246"/>
                  </a:cubicBezTo>
                  <a:cubicBezTo>
                    <a:pt x="1220737" y="764856"/>
                    <a:pt x="1256404" y="744597"/>
                    <a:pt x="1292202" y="733844"/>
                  </a:cubicBezTo>
                  <a:cubicBezTo>
                    <a:pt x="1419396" y="695752"/>
                    <a:pt x="1547836" y="661986"/>
                    <a:pt x="1676276" y="628155"/>
                  </a:cubicBezTo>
                  <a:cubicBezTo>
                    <a:pt x="1698174" y="622386"/>
                    <a:pt x="1712402" y="614321"/>
                    <a:pt x="1722630" y="592816"/>
                  </a:cubicBezTo>
                  <a:cubicBezTo>
                    <a:pt x="1767345" y="498928"/>
                    <a:pt x="1719548" y="205332"/>
                    <a:pt x="1698109" y="214774"/>
                  </a:cubicBezTo>
                  <a:close/>
                  <a:moveTo>
                    <a:pt x="386893" y="190515"/>
                  </a:moveTo>
                  <a:cubicBezTo>
                    <a:pt x="362700" y="189138"/>
                    <a:pt x="338572" y="186647"/>
                    <a:pt x="314379" y="186385"/>
                  </a:cubicBezTo>
                  <a:cubicBezTo>
                    <a:pt x="297398" y="186188"/>
                    <a:pt x="280614" y="191958"/>
                    <a:pt x="265600" y="176812"/>
                  </a:cubicBezTo>
                  <a:cubicBezTo>
                    <a:pt x="261928" y="173075"/>
                    <a:pt x="247111" y="176157"/>
                    <a:pt x="240161" y="180484"/>
                  </a:cubicBezTo>
                  <a:cubicBezTo>
                    <a:pt x="210067" y="199235"/>
                    <a:pt x="209542" y="199694"/>
                    <a:pt x="184235" y="167568"/>
                  </a:cubicBezTo>
                  <a:cubicBezTo>
                    <a:pt x="199118" y="164814"/>
                    <a:pt x="212362" y="161929"/>
                    <a:pt x="225671" y="159962"/>
                  </a:cubicBezTo>
                  <a:cubicBezTo>
                    <a:pt x="251504" y="156159"/>
                    <a:pt x="278319" y="156028"/>
                    <a:pt x="302971" y="148554"/>
                  </a:cubicBezTo>
                  <a:cubicBezTo>
                    <a:pt x="348604" y="134720"/>
                    <a:pt x="376469" y="160618"/>
                    <a:pt x="405317" y="190515"/>
                  </a:cubicBezTo>
                  <a:cubicBezTo>
                    <a:pt x="399088" y="190581"/>
                    <a:pt x="392991" y="190843"/>
                    <a:pt x="386893" y="190515"/>
                  </a:cubicBezTo>
                  <a:close/>
                </a:path>
              </a:pathLst>
            </a:custGeom>
            <a:grpFill/>
            <a:ln w="6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Graphic 142">
              <a:extLst>
                <a:ext uri="{FF2B5EF4-FFF2-40B4-BE49-F238E27FC236}">
                  <a16:creationId xmlns:a16="http://schemas.microsoft.com/office/drawing/2014/main" id="{593E428C-B12D-4D36-A7BC-EA8EE7AE2796}"/>
                </a:ext>
              </a:extLst>
            </p:cNvPr>
            <p:cNvSpPr/>
            <p:nvPr/>
          </p:nvSpPr>
          <p:spPr>
            <a:xfrm>
              <a:off x="6841705" y="2971377"/>
              <a:ext cx="183059" cy="94102"/>
            </a:xfrm>
            <a:custGeom>
              <a:avLst/>
              <a:gdLst>
                <a:gd name="connsiteX0" fmla="*/ 0 w 212230"/>
                <a:gd name="connsiteY0" fmla="*/ 107853 h 109098"/>
                <a:gd name="connsiteX1" fmla="*/ 211641 w 212230"/>
                <a:gd name="connsiteY1" fmla="*/ 0 h 109098"/>
                <a:gd name="connsiteX2" fmla="*/ 212231 w 212230"/>
                <a:gd name="connsiteY2" fmla="*/ 1114 h 109098"/>
                <a:gd name="connsiteX3" fmla="*/ 1049 w 212230"/>
                <a:gd name="connsiteY3" fmla="*/ 109098 h 109098"/>
                <a:gd name="connsiteX4" fmla="*/ 0 w 212230"/>
                <a:gd name="connsiteY4" fmla="*/ 107853 h 10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230" h="109098">
                  <a:moveTo>
                    <a:pt x="0" y="107853"/>
                  </a:moveTo>
                  <a:cubicBezTo>
                    <a:pt x="70547" y="71924"/>
                    <a:pt x="141094" y="35929"/>
                    <a:pt x="211641" y="0"/>
                  </a:cubicBezTo>
                  <a:cubicBezTo>
                    <a:pt x="211837" y="393"/>
                    <a:pt x="212034" y="787"/>
                    <a:pt x="212231" y="1114"/>
                  </a:cubicBezTo>
                  <a:cubicBezTo>
                    <a:pt x="141815" y="37109"/>
                    <a:pt x="71465" y="73104"/>
                    <a:pt x="1049" y="109098"/>
                  </a:cubicBezTo>
                  <a:cubicBezTo>
                    <a:pt x="721" y="108705"/>
                    <a:pt x="328" y="108312"/>
                    <a:pt x="0" y="107853"/>
                  </a:cubicBezTo>
                  <a:close/>
                </a:path>
              </a:pathLst>
            </a:custGeom>
            <a:grpFill/>
            <a:ln w="6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" name="Graphic 142">
            <a:extLst>
              <a:ext uri="{FF2B5EF4-FFF2-40B4-BE49-F238E27FC236}">
                <a16:creationId xmlns:a16="http://schemas.microsoft.com/office/drawing/2014/main" id="{139A89F6-5559-4B70-B6F8-F90C199A8FC6}"/>
              </a:ext>
            </a:extLst>
          </p:cNvPr>
          <p:cNvSpPr/>
          <p:nvPr/>
        </p:nvSpPr>
        <p:spPr>
          <a:xfrm>
            <a:off x="4945434" y="3174199"/>
            <a:ext cx="2053301" cy="3712632"/>
          </a:xfrm>
          <a:custGeom>
            <a:avLst/>
            <a:gdLst>
              <a:gd name="connsiteX0" fmla="*/ 2559693 w 2560144"/>
              <a:gd name="connsiteY0" fmla="*/ 4597929 h 4629071"/>
              <a:gd name="connsiteX1" fmla="*/ 2531041 w 2560144"/>
              <a:gd name="connsiteY1" fmla="*/ 4316004 h 4629071"/>
              <a:gd name="connsiteX2" fmla="*/ 2425942 w 2560144"/>
              <a:gd name="connsiteY2" fmla="*/ 3621156 h 4629071"/>
              <a:gd name="connsiteX3" fmla="*/ 2242363 w 2560144"/>
              <a:gd name="connsiteY3" fmla="*/ 3075925 h 4629071"/>
              <a:gd name="connsiteX4" fmla="*/ 1829244 w 2560144"/>
              <a:gd name="connsiteY4" fmla="*/ 2650283 h 4629071"/>
              <a:gd name="connsiteX5" fmla="*/ 1681069 w 2560144"/>
              <a:gd name="connsiteY5" fmla="*/ 2558493 h 4629071"/>
              <a:gd name="connsiteX6" fmla="*/ 1587181 w 2560144"/>
              <a:gd name="connsiteY6" fmla="*/ 2419694 h 4629071"/>
              <a:gd name="connsiteX7" fmla="*/ 1565545 w 2560144"/>
              <a:gd name="connsiteY7" fmla="*/ 2330527 h 4629071"/>
              <a:gd name="connsiteX8" fmla="*/ 1561874 w 2560144"/>
              <a:gd name="connsiteY8" fmla="*/ 2300368 h 4629071"/>
              <a:gd name="connsiteX9" fmla="*/ 1593934 w 2560144"/>
              <a:gd name="connsiteY9" fmla="*/ 2306531 h 4629071"/>
              <a:gd name="connsiteX10" fmla="*/ 1804657 w 2560144"/>
              <a:gd name="connsiteY10" fmla="*/ 2326856 h 4629071"/>
              <a:gd name="connsiteX11" fmla="*/ 1989876 w 2560144"/>
              <a:gd name="connsiteY11" fmla="*/ 2258734 h 4629071"/>
              <a:gd name="connsiteX12" fmla="*/ 2035836 w 2560144"/>
              <a:gd name="connsiteY12" fmla="*/ 2247326 h 4629071"/>
              <a:gd name="connsiteX13" fmla="*/ 2252657 w 2560144"/>
              <a:gd name="connsiteY13" fmla="*/ 2182615 h 4629071"/>
              <a:gd name="connsiteX14" fmla="*/ 2369426 w 2560144"/>
              <a:gd name="connsiteY14" fmla="*/ 1927112 h 4629071"/>
              <a:gd name="connsiteX15" fmla="*/ 2372835 w 2560144"/>
              <a:gd name="connsiteY15" fmla="*/ 1862728 h 4629071"/>
              <a:gd name="connsiteX16" fmla="*/ 2394734 w 2560144"/>
              <a:gd name="connsiteY16" fmla="*/ 1748580 h 4629071"/>
              <a:gd name="connsiteX17" fmla="*/ 2361493 w 2560144"/>
              <a:gd name="connsiteY17" fmla="*/ 1470982 h 4629071"/>
              <a:gd name="connsiteX18" fmla="*/ 2262622 w 2560144"/>
              <a:gd name="connsiteY18" fmla="*/ 1362212 h 4629071"/>
              <a:gd name="connsiteX19" fmla="*/ 2241773 w 2560144"/>
              <a:gd name="connsiteY19" fmla="*/ 1337297 h 4629071"/>
              <a:gd name="connsiteX20" fmla="*/ 2275997 w 2560144"/>
              <a:gd name="connsiteY20" fmla="*/ 1327987 h 4629071"/>
              <a:gd name="connsiteX21" fmla="*/ 2368443 w 2560144"/>
              <a:gd name="connsiteY21" fmla="*/ 1202039 h 4629071"/>
              <a:gd name="connsiteX22" fmla="*/ 2393160 w 2560144"/>
              <a:gd name="connsiteY22" fmla="*/ 1160668 h 4629071"/>
              <a:gd name="connsiteX23" fmla="*/ 2414141 w 2560144"/>
              <a:gd name="connsiteY23" fmla="*/ 1049406 h 4629071"/>
              <a:gd name="connsiteX24" fmla="*/ 2378998 w 2560144"/>
              <a:gd name="connsiteY24" fmla="*/ 1018656 h 4629071"/>
              <a:gd name="connsiteX25" fmla="*/ 2409551 w 2560144"/>
              <a:gd name="connsiteY25" fmla="*/ 992103 h 4629071"/>
              <a:gd name="connsiteX26" fmla="*/ 2418337 w 2560144"/>
              <a:gd name="connsiteY26" fmla="*/ 865039 h 4629071"/>
              <a:gd name="connsiteX27" fmla="*/ 2392308 w 2560144"/>
              <a:gd name="connsiteY27" fmla="*/ 835667 h 4629071"/>
              <a:gd name="connsiteX28" fmla="*/ 2378146 w 2560144"/>
              <a:gd name="connsiteY28" fmla="*/ 801639 h 4629071"/>
              <a:gd name="connsiteX29" fmla="*/ 2296322 w 2560144"/>
              <a:gd name="connsiteY29" fmla="*/ 688148 h 4629071"/>
              <a:gd name="connsiteX30" fmla="*/ 2274424 w 2560144"/>
              <a:gd name="connsiteY30" fmla="*/ 660938 h 4629071"/>
              <a:gd name="connsiteX31" fmla="*/ 2213253 w 2560144"/>
              <a:gd name="connsiteY31" fmla="*/ 591375 h 4629071"/>
              <a:gd name="connsiteX32" fmla="*/ 2172078 w 2560144"/>
              <a:gd name="connsiteY32" fmla="*/ 583835 h 4629071"/>
              <a:gd name="connsiteX33" fmla="*/ 2130838 w 2560144"/>
              <a:gd name="connsiteY33" fmla="*/ 561609 h 4629071"/>
              <a:gd name="connsiteX34" fmla="*/ 2038524 w 2560144"/>
              <a:gd name="connsiteY34" fmla="*/ 549086 h 4629071"/>
              <a:gd name="connsiteX35" fmla="*/ 2001349 w 2560144"/>
              <a:gd name="connsiteY35" fmla="*/ 577410 h 4629071"/>
              <a:gd name="connsiteX36" fmla="*/ 1605146 w 2560144"/>
              <a:gd name="connsiteY36" fmla="*/ 164881 h 4629071"/>
              <a:gd name="connsiteX37" fmla="*/ 1285587 w 2560144"/>
              <a:gd name="connsiteY37" fmla="*/ 35195 h 4629071"/>
              <a:gd name="connsiteX38" fmla="*/ 874435 w 2560144"/>
              <a:gd name="connsiteY38" fmla="*/ 1430 h 4629071"/>
              <a:gd name="connsiteX39" fmla="*/ 519340 w 2560144"/>
              <a:gd name="connsiteY39" fmla="*/ 89220 h 4629071"/>
              <a:gd name="connsiteX40" fmla="*/ 415552 w 2560144"/>
              <a:gd name="connsiteY40" fmla="*/ 160357 h 4629071"/>
              <a:gd name="connsiteX41" fmla="*/ 295635 w 2560144"/>
              <a:gd name="connsiteY41" fmla="*/ 378357 h 4629071"/>
              <a:gd name="connsiteX42" fmla="*/ 336285 w 2560144"/>
              <a:gd name="connsiteY42" fmla="*/ 537022 h 4629071"/>
              <a:gd name="connsiteX43" fmla="*/ 331695 w 2560144"/>
              <a:gd name="connsiteY43" fmla="*/ 622190 h 4629071"/>
              <a:gd name="connsiteX44" fmla="*/ 257215 w 2560144"/>
              <a:gd name="connsiteY44" fmla="*/ 763415 h 4629071"/>
              <a:gd name="connsiteX45" fmla="*/ 215844 w 2560144"/>
              <a:gd name="connsiteY45" fmla="*/ 867728 h 4629071"/>
              <a:gd name="connsiteX46" fmla="*/ 199387 w 2560144"/>
              <a:gd name="connsiteY46" fmla="*/ 1107692 h 4629071"/>
              <a:gd name="connsiteX47" fmla="*/ 199387 w 2560144"/>
              <a:gd name="connsiteY47" fmla="*/ 1142572 h 4629071"/>
              <a:gd name="connsiteX48" fmla="*/ 113039 w 2560144"/>
              <a:gd name="connsiteY48" fmla="*/ 1093202 h 4629071"/>
              <a:gd name="connsiteX49" fmla="*/ 177620 w 2560144"/>
              <a:gd name="connsiteY49" fmla="*/ 1214955 h 4629071"/>
              <a:gd name="connsiteX50" fmla="*/ 169687 w 2560144"/>
              <a:gd name="connsiteY50" fmla="*/ 1227215 h 4629071"/>
              <a:gd name="connsiteX51" fmla="*/ 15742 w 2560144"/>
              <a:gd name="connsiteY51" fmla="*/ 1387454 h 4629071"/>
              <a:gd name="connsiteX52" fmla="*/ 9382 w 2560144"/>
              <a:gd name="connsiteY52" fmla="*/ 1436037 h 4629071"/>
              <a:gd name="connsiteX53" fmla="*/ 49508 w 2560144"/>
              <a:gd name="connsiteY53" fmla="*/ 1480883 h 4629071"/>
              <a:gd name="connsiteX54" fmla="*/ 68456 w 2560144"/>
              <a:gd name="connsiteY54" fmla="*/ 1602832 h 4629071"/>
              <a:gd name="connsiteX55" fmla="*/ 75078 w 2560144"/>
              <a:gd name="connsiteY55" fmla="*/ 1644006 h 4629071"/>
              <a:gd name="connsiteX56" fmla="*/ 90682 w 2560144"/>
              <a:gd name="connsiteY56" fmla="*/ 1657971 h 4629071"/>
              <a:gd name="connsiteX57" fmla="*/ 97369 w 2560144"/>
              <a:gd name="connsiteY57" fmla="*/ 1699932 h 4629071"/>
              <a:gd name="connsiteX58" fmla="*/ 99074 w 2560144"/>
              <a:gd name="connsiteY58" fmla="*/ 1747991 h 4629071"/>
              <a:gd name="connsiteX59" fmla="*/ 126021 w 2560144"/>
              <a:gd name="connsiteY59" fmla="*/ 1779527 h 4629071"/>
              <a:gd name="connsiteX60" fmla="*/ 160245 w 2560144"/>
              <a:gd name="connsiteY60" fmla="*/ 1879971 h 4629071"/>
              <a:gd name="connsiteX61" fmla="*/ 155000 w 2560144"/>
              <a:gd name="connsiteY61" fmla="*/ 1924292 h 4629071"/>
              <a:gd name="connsiteX62" fmla="*/ 239840 w 2560144"/>
              <a:gd name="connsiteY62" fmla="*/ 2069844 h 4629071"/>
              <a:gd name="connsiteX63" fmla="*/ 347365 w 2560144"/>
              <a:gd name="connsiteY63" fmla="*/ 2084465 h 4629071"/>
              <a:gd name="connsiteX64" fmla="*/ 575594 w 2560144"/>
              <a:gd name="connsiteY64" fmla="*/ 2082105 h 4629071"/>
              <a:gd name="connsiteX65" fmla="*/ 665679 w 2560144"/>
              <a:gd name="connsiteY65" fmla="*/ 2134163 h 4629071"/>
              <a:gd name="connsiteX66" fmla="*/ 799101 w 2560144"/>
              <a:gd name="connsiteY66" fmla="*/ 2335248 h 4629071"/>
              <a:gd name="connsiteX67" fmla="*/ 857126 w 2560144"/>
              <a:gd name="connsiteY67" fmla="*/ 2415957 h 4629071"/>
              <a:gd name="connsiteX68" fmla="*/ 900660 w 2560144"/>
              <a:gd name="connsiteY68" fmla="*/ 2665625 h 4629071"/>
              <a:gd name="connsiteX69" fmla="*/ 816214 w 2560144"/>
              <a:gd name="connsiteY69" fmla="*/ 2886379 h 4629071"/>
              <a:gd name="connsiteX70" fmla="*/ 703575 w 2560144"/>
              <a:gd name="connsiteY70" fmla="*/ 3053699 h 4629071"/>
              <a:gd name="connsiteX71" fmla="*/ 503408 w 2560144"/>
              <a:gd name="connsiteY71" fmla="*/ 3534480 h 4629071"/>
              <a:gd name="connsiteX72" fmla="*/ 309928 w 2560144"/>
              <a:gd name="connsiteY72" fmla="*/ 4425627 h 4629071"/>
              <a:gd name="connsiteX73" fmla="*/ 286259 w 2560144"/>
              <a:gd name="connsiteY73" fmla="*/ 4592029 h 4629071"/>
              <a:gd name="connsiteX74" fmla="*/ 2559955 w 2560144"/>
              <a:gd name="connsiteY74" fmla="*/ 4629072 h 4629071"/>
              <a:gd name="connsiteX75" fmla="*/ 2559693 w 2560144"/>
              <a:gd name="connsiteY75" fmla="*/ 4597929 h 462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2560144" h="4629071">
                <a:moveTo>
                  <a:pt x="2559693" y="4597929"/>
                </a:moveTo>
                <a:cubicBezTo>
                  <a:pt x="2550383" y="4503910"/>
                  <a:pt x="2541401" y="4409891"/>
                  <a:pt x="2531041" y="4316004"/>
                </a:cubicBezTo>
                <a:cubicBezTo>
                  <a:pt x="2505406" y="4082989"/>
                  <a:pt x="2476164" y="3850433"/>
                  <a:pt x="2425942" y="3621156"/>
                </a:cubicBezTo>
                <a:cubicBezTo>
                  <a:pt x="2384703" y="3432724"/>
                  <a:pt x="2332448" y="3247768"/>
                  <a:pt x="2242363" y="3075925"/>
                </a:cubicBezTo>
                <a:cubicBezTo>
                  <a:pt x="2146836" y="2893591"/>
                  <a:pt x="2017937" y="2741810"/>
                  <a:pt x="1829244" y="2650283"/>
                </a:cubicBezTo>
                <a:cubicBezTo>
                  <a:pt x="1776071" y="2624517"/>
                  <a:pt x="1729521" y="2590948"/>
                  <a:pt x="1681069" y="2558493"/>
                </a:cubicBezTo>
                <a:cubicBezTo>
                  <a:pt x="1628618" y="2523351"/>
                  <a:pt x="1602851" y="2476276"/>
                  <a:pt x="1587181" y="2419694"/>
                </a:cubicBezTo>
                <a:cubicBezTo>
                  <a:pt x="1579052" y="2390256"/>
                  <a:pt x="1572364" y="2360359"/>
                  <a:pt x="1565545" y="2330527"/>
                </a:cubicBezTo>
                <a:cubicBezTo>
                  <a:pt x="1563513" y="2321676"/>
                  <a:pt x="1563250" y="2312431"/>
                  <a:pt x="1561874" y="2300368"/>
                </a:cubicBezTo>
                <a:cubicBezTo>
                  <a:pt x="1575314" y="2302990"/>
                  <a:pt x="1584559" y="2305482"/>
                  <a:pt x="1593934" y="2306531"/>
                </a:cubicBezTo>
                <a:cubicBezTo>
                  <a:pt x="1664154" y="2313940"/>
                  <a:pt x="1734307" y="2325479"/>
                  <a:pt x="1804657" y="2326856"/>
                </a:cubicBezTo>
                <a:cubicBezTo>
                  <a:pt x="1873303" y="2328233"/>
                  <a:pt x="1938146" y="2307514"/>
                  <a:pt x="1989876" y="2258734"/>
                </a:cubicBezTo>
                <a:cubicBezTo>
                  <a:pt x="2004431" y="2245032"/>
                  <a:pt x="2016495" y="2242278"/>
                  <a:pt x="2035836" y="2247326"/>
                </a:cubicBezTo>
                <a:cubicBezTo>
                  <a:pt x="2127560" y="2271126"/>
                  <a:pt x="2206893" y="2247589"/>
                  <a:pt x="2252657" y="2182615"/>
                </a:cubicBezTo>
                <a:cubicBezTo>
                  <a:pt x="2307402" y="2104856"/>
                  <a:pt x="2352838" y="2022310"/>
                  <a:pt x="2369426" y="1927112"/>
                </a:cubicBezTo>
                <a:cubicBezTo>
                  <a:pt x="2373098" y="1906065"/>
                  <a:pt x="2374081" y="1884102"/>
                  <a:pt x="2372835" y="1862728"/>
                </a:cubicBezTo>
                <a:cubicBezTo>
                  <a:pt x="2370541" y="1822537"/>
                  <a:pt x="2375196" y="1784510"/>
                  <a:pt x="2394734" y="1748580"/>
                </a:cubicBezTo>
                <a:cubicBezTo>
                  <a:pt x="2443579" y="1658758"/>
                  <a:pt x="2430073" y="1547496"/>
                  <a:pt x="2361493" y="1470982"/>
                </a:cubicBezTo>
                <a:cubicBezTo>
                  <a:pt x="2328776" y="1434463"/>
                  <a:pt x="2295535" y="1398534"/>
                  <a:pt x="2262622" y="1362212"/>
                </a:cubicBezTo>
                <a:cubicBezTo>
                  <a:pt x="2256000" y="1354868"/>
                  <a:pt x="2249903" y="1347066"/>
                  <a:pt x="2241773" y="1337297"/>
                </a:cubicBezTo>
                <a:cubicBezTo>
                  <a:pt x="2256000" y="1333429"/>
                  <a:pt x="2266032" y="1330741"/>
                  <a:pt x="2275997" y="1327987"/>
                </a:cubicBezTo>
                <a:cubicBezTo>
                  <a:pt x="2343069" y="1309564"/>
                  <a:pt x="2372770" y="1270750"/>
                  <a:pt x="2368443" y="1202039"/>
                </a:cubicBezTo>
                <a:cubicBezTo>
                  <a:pt x="2367066" y="1180009"/>
                  <a:pt x="2374081" y="1170240"/>
                  <a:pt x="2393160" y="1160668"/>
                </a:cubicBezTo>
                <a:cubicBezTo>
                  <a:pt x="2444169" y="1134967"/>
                  <a:pt x="2451512" y="1093530"/>
                  <a:pt x="2414141" y="1049406"/>
                </a:cubicBezTo>
                <a:cubicBezTo>
                  <a:pt x="2404306" y="1037801"/>
                  <a:pt x="2391062" y="1029081"/>
                  <a:pt x="2378998" y="1018656"/>
                </a:cubicBezTo>
                <a:cubicBezTo>
                  <a:pt x="2392504" y="1006986"/>
                  <a:pt x="2401421" y="999970"/>
                  <a:pt x="2409551" y="992103"/>
                </a:cubicBezTo>
                <a:cubicBezTo>
                  <a:pt x="2448365" y="954469"/>
                  <a:pt x="2451643" y="907984"/>
                  <a:pt x="2418337" y="865039"/>
                </a:cubicBezTo>
                <a:cubicBezTo>
                  <a:pt x="2410338" y="854680"/>
                  <a:pt x="2399389" y="846485"/>
                  <a:pt x="2392308" y="835667"/>
                </a:cubicBezTo>
                <a:cubicBezTo>
                  <a:pt x="2385620" y="825439"/>
                  <a:pt x="2378540" y="813178"/>
                  <a:pt x="2378146" y="801639"/>
                </a:cubicBezTo>
                <a:cubicBezTo>
                  <a:pt x="2376179" y="739550"/>
                  <a:pt x="2355854" y="708931"/>
                  <a:pt x="2296322" y="688148"/>
                </a:cubicBezTo>
                <a:cubicBezTo>
                  <a:pt x="2281570" y="682968"/>
                  <a:pt x="2275801" y="676346"/>
                  <a:pt x="2274424" y="660938"/>
                </a:cubicBezTo>
                <a:cubicBezTo>
                  <a:pt x="2271014" y="623632"/>
                  <a:pt x="2249575" y="600357"/>
                  <a:pt x="2213253" y="591375"/>
                </a:cubicBezTo>
                <a:cubicBezTo>
                  <a:pt x="2199681" y="588031"/>
                  <a:pt x="2185912" y="584753"/>
                  <a:pt x="2172078" y="583835"/>
                </a:cubicBezTo>
                <a:cubicBezTo>
                  <a:pt x="2154376" y="582655"/>
                  <a:pt x="2142247" y="576033"/>
                  <a:pt x="2130838" y="561609"/>
                </a:cubicBezTo>
                <a:cubicBezTo>
                  <a:pt x="2104613" y="528630"/>
                  <a:pt x="2074060" y="525352"/>
                  <a:pt x="2038524" y="549086"/>
                </a:cubicBezTo>
                <a:cubicBezTo>
                  <a:pt x="2026329" y="557216"/>
                  <a:pt x="2015118" y="566854"/>
                  <a:pt x="2001349" y="577410"/>
                </a:cubicBezTo>
                <a:cubicBezTo>
                  <a:pt x="1917493" y="387471"/>
                  <a:pt x="1783742" y="252802"/>
                  <a:pt x="1605146" y="164881"/>
                </a:cubicBezTo>
                <a:cubicBezTo>
                  <a:pt x="1576626" y="146523"/>
                  <a:pt x="1367083" y="54864"/>
                  <a:pt x="1285587" y="35195"/>
                </a:cubicBezTo>
                <a:cubicBezTo>
                  <a:pt x="1151902" y="2872"/>
                  <a:pt x="891809" y="2479"/>
                  <a:pt x="874435" y="1430"/>
                </a:cubicBezTo>
                <a:cubicBezTo>
                  <a:pt x="747503" y="-6307"/>
                  <a:pt x="626930" y="16575"/>
                  <a:pt x="519340" y="89220"/>
                </a:cubicBezTo>
                <a:cubicBezTo>
                  <a:pt x="484591" y="112692"/>
                  <a:pt x="450170" y="136688"/>
                  <a:pt x="415552" y="160357"/>
                </a:cubicBezTo>
                <a:cubicBezTo>
                  <a:pt x="338842" y="212808"/>
                  <a:pt x="295635" y="284207"/>
                  <a:pt x="295635" y="378357"/>
                </a:cubicBezTo>
                <a:cubicBezTo>
                  <a:pt x="295635" y="434349"/>
                  <a:pt x="309535" y="488177"/>
                  <a:pt x="336285" y="537022"/>
                </a:cubicBezTo>
                <a:cubicBezTo>
                  <a:pt x="353594" y="568559"/>
                  <a:pt x="353987" y="590654"/>
                  <a:pt x="331695" y="622190"/>
                </a:cubicBezTo>
                <a:cubicBezTo>
                  <a:pt x="301208" y="665331"/>
                  <a:pt x="280031" y="715291"/>
                  <a:pt x="257215" y="763415"/>
                </a:cubicBezTo>
                <a:cubicBezTo>
                  <a:pt x="241217" y="797181"/>
                  <a:pt x="226268" y="831930"/>
                  <a:pt x="215844" y="867728"/>
                </a:cubicBezTo>
                <a:cubicBezTo>
                  <a:pt x="192962" y="946208"/>
                  <a:pt x="199846" y="1027310"/>
                  <a:pt x="199387" y="1107692"/>
                </a:cubicBezTo>
                <a:cubicBezTo>
                  <a:pt x="199321" y="1119428"/>
                  <a:pt x="199387" y="1131230"/>
                  <a:pt x="199387" y="1142572"/>
                </a:cubicBezTo>
                <a:cubicBezTo>
                  <a:pt x="157361" y="1147686"/>
                  <a:pt x="139593" y="1116609"/>
                  <a:pt x="113039" y="1093202"/>
                </a:cubicBezTo>
                <a:cubicBezTo>
                  <a:pt x="119858" y="1145129"/>
                  <a:pt x="154541" y="1177256"/>
                  <a:pt x="177620" y="1214955"/>
                </a:cubicBezTo>
                <a:cubicBezTo>
                  <a:pt x="174407" y="1220003"/>
                  <a:pt x="172571" y="1224134"/>
                  <a:pt x="169687" y="1227215"/>
                </a:cubicBezTo>
                <a:cubicBezTo>
                  <a:pt x="118678" y="1280912"/>
                  <a:pt x="68652" y="1335658"/>
                  <a:pt x="15742" y="1387454"/>
                </a:cubicBezTo>
                <a:cubicBezTo>
                  <a:pt x="-1895" y="1404697"/>
                  <a:pt x="-5697" y="1417875"/>
                  <a:pt x="9382" y="1436037"/>
                </a:cubicBezTo>
                <a:cubicBezTo>
                  <a:pt x="22233" y="1451444"/>
                  <a:pt x="34953" y="1467180"/>
                  <a:pt x="49508" y="1480883"/>
                </a:cubicBezTo>
                <a:cubicBezTo>
                  <a:pt x="106679" y="1534645"/>
                  <a:pt x="107204" y="1534514"/>
                  <a:pt x="68456" y="1602832"/>
                </a:cubicBezTo>
                <a:cubicBezTo>
                  <a:pt x="59211" y="1619157"/>
                  <a:pt x="59539" y="1632270"/>
                  <a:pt x="75078" y="1644006"/>
                </a:cubicBezTo>
                <a:cubicBezTo>
                  <a:pt x="80650" y="1648202"/>
                  <a:pt x="85568" y="1653250"/>
                  <a:pt x="90682" y="1657971"/>
                </a:cubicBezTo>
                <a:cubicBezTo>
                  <a:pt x="103926" y="1670166"/>
                  <a:pt x="110286" y="1680328"/>
                  <a:pt x="97369" y="1699932"/>
                </a:cubicBezTo>
                <a:cubicBezTo>
                  <a:pt x="90026" y="1711078"/>
                  <a:pt x="93960" y="1733042"/>
                  <a:pt x="99074" y="1747991"/>
                </a:cubicBezTo>
                <a:cubicBezTo>
                  <a:pt x="103205" y="1760185"/>
                  <a:pt x="116121" y="1769692"/>
                  <a:pt x="126021" y="1779527"/>
                </a:cubicBezTo>
                <a:cubicBezTo>
                  <a:pt x="154213" y="1807457"/>
                  <a:pt x="164638" y="1841157"/>
                  <a:pt x="160245" y="1879971"/>
                </a:cubicBezTo>
                <a:cubicBezTo>
                  <a:pt x="158606" y="1894723"/>
                  <a:pt x="156377" y="1909475"/>
                  <a:pt x="155000" y="1924292"/>
                </a:cubicBezTo>
                <a:cubicBezTo>
                  <a:pt x="148903" y="1987824"/>
                  <a:pt x="180177" y="2047815"/>
                  <a:pt x="239840" y="2069844"/>
                </a:cubicBezTo>
                <a:cubicBezTo>
                  <a:pt x="273016" y="2082105"/>
                  <a:pt x="311305" y="2083875"/>
                  <a:pt x="347365" y="2084465"/>
                </a:cubicBezTo>
                <a:cubicBezTo>
                  <a:pt x="423420" y="2085645"/>
                  <a:pt x="499539" y="2082236"/>
                  <a:pt x="575594" y="2082105"/>
                </a:cubicBezTo>
                <a:cubicBezTo>
                  <a:pt x="614866" y="2082040"/>
                  <a:pt x="643780" y="2098431"/>
                  <a:pt x="665679" y="2134163"/>
                </a:cubicBezTo>
                <a:cubicBezTo>
                  <a:pt x="707640" y="2202743"/>
                  <a:pt x="753928" y="2268700"/>
                  <a:pt x="799101" y="2335248"/>
                </a:cubicBezTo>
                <a:cubicBezTo>
                  <a:pt x="817722" y="2362654"/>
                  <a:pt x="841325" y="2387109"/>
                  <a:pt x="857126" y="2415957"/>
                </a:cubicBezTo>
                <a:cubicBezTo>
                  <a:pt x="899677" y="2493782"/>
                  <a:pt x="908003" y="2578622"/>
                  <a:pt x="900660" y="2665625"/>
                </a:cubicBezTo>
                <a:cubicBezTo>
                  <a:pt x="893776" y="2747252"/>
                  <a:pt x="868862" y="2820881"/>
                  <a:pt x="816214" y="2886379"/>
                </a:cubicBezTo>
                <a:cubicBezTo>
                  <a:pt x="774187" y="2938634"/>
                  <a:pt x="737143" y="2995543"/>
                  <a:pt x="703575" y="3053699"/>
                </a:cubicBezTo>
                <a:cubicBezTo>
                  <a:pt x="616112" y="3205086"/>
                  <a:pt x="555138" y="3368013"/>
                  <a:pt x="503408" y="3534480"/>
                </a:cubicBezTo>
                <a:cubicBezTo>
                  <a:pt x="412798" y="3825847"/>
                  <a:pt x="355364" y="4124425"/>
                  <a:pt x="309928" y="4425627"/>
                </a:cubicBezTo>
                <a:cubicBezTo>
                  <a:pt x="301732" y="4479979"/>
                  <a:pt x="294455" y="4534397"/>
                  <a:pt x="286259" y="4592029"/>
                </a:cubicBezTo>
                <a:cubicBezTo>
                  <a:pt x="1045753" y="4604420"/>
                  <a:pt x="1802100" y="4616745"/>
                  <a:pt x="2559955" y="4629072"/>
                </a:cubicBezTo>
                <a:cubicBezTo>
                  <a:pt x="2559824" y="4616681"/>
                  <a:pt x="2560611" y="4607239"/>
                  <a:pt x="2559693" y="4597929"/>
                </a:cubicBezTo>
                <a:close/>
              </a:path>
            </a:pathLst>
          </a:custGeom>
          <a:solidFill>
            <a:schemeClr val="accent1"/>
          </a:solidFill>
          <a:ln w="65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Graphic 142">
            <a:extLst>
              <a:ext uri="{FF2B5EF4-FFF2-40B4-BE49-F238E27FC236}">
                <a16:creationId xmlns:a16="http://schemas.microsoft.com/office/drawing/2014/main" id="{F65D8C25-6811-4FE2-AF86-6A4A6FF7883F}"/>
              </a:ext>
            </a:extLst>
          </p:cNvPr>
          <p:cNvSpPr/>
          <p:nvPr/>
        </p:nvSpPr>
        <p:spPr>
          <a:xfrm>
            <a:off x="4483304" y="1063756"/>
            <a:ext cx="1822582" cy="1976562"/>
          </a:xfrm>
          <a:custGeom>
            <a:avLst/>
            <a:gdLst>
              <a:gd name="connsiteX0" fmla="*/ 2078971 w 2113015"/>
              <a:gd name="connsiteY0" fmla="*/ 1973937 h 2291533"/>
              <a:gd name="connsiteX1" fmla="*/ 2061924 w 2113015"/>
              <a:gd name="connsiteY1" fmla="*/ 1957546 h 2291533"/>
              <a:gd name="connsiteX2" fmla="*/ 1762099 w 2113015"/>
              <a:gd name="connsiteY2" fmla="*/ 1737382 h 2291533"/>
              <a:gd name="connsiteX3" fmla="*/ 1148289 w 2113015"/>
              <a:gd name="connsiteY3" fmla="*/ 1405431 h 2291533"/>
              <a:gd name="connsiteX4" fmla="*/ 1079643 w 2113015"/>
              <a:gd name="connsiteY4" fmla="*/ 1366158 h 2291533"/>
              <a:gd name="connsiteX5" fmla="*/ 1150387 w 2113015"/>
              <a:gd name="connsiteY5" fmla="*/ 1161271 h 2291533"/>
              <a:gd name="connsiteX6" fmla="*/ 1140356 w 2113015"/>
              <a:gd name="connsiteY6" fmla="*/ 1056827 h 2291533"/>
              <a:gd name="connsiteX7" fmla="*/ 1072628 w 2113015"/>
              <a:gd name="connsiteY7" fmla="*/ 905177 h 2291533"/>
              <a:gd name="connsiteX8" fmla="*/ 936451 w 2113015"/>
              <a:gd name="connsiteY8" fmla="*/ 752348 h 2291533"/>
              <a:gd name="connsiteX9" fmla="*/ 833778 w 2113015"/>
              <a:gd name="connsiteY9" fmla="*/ 601222 h 2291533"/>
              <a:gd name="connsiteX10" fmla="*/ 482289 w 2113015"/>
              <a:gd name="connsiteY10" fmla="*/ 17637 h 2291533"/>
              <a:gd name="connsiteX11" fmla="*/ 0 w 2113015"/>
              <a:gd name="connsiteY11" fmla="*/ 0 h 2291533"/>
              <a:gd name="connsiteX12" fmla="*/ 382697 w 2113015"/>
              <a:gd name="connsiteY12" fmla="*/ 469242 h 2291533"/>
              <a:gd name="connsiteX13" fmla="*/ 532380 w 2113015"/>
              <a:gd name="connsiteY13" fmla="*/ 1000508 h 2291533"/>
              <a:gd name="connsiteX14" fmla="*/ 526938 w 2113015"/>
              <a:gd name="connsiteY14" fmla="*/ 998999 h 2291533"/>
              <a:gd name="connsiteX15" fmla="*/ 341589 w 2113015"/>
              <a:gd name="connsiteY15" fmla="*/ 1046796 h 2291533"/>
              <a:gd name="connsiteX16" fmla="*/ 278385 w 2113015"/>
              <a:gd name="connsiteY16" fmla="*/ 1207756 h 2291533"/>
              <a:gd name="connsiteX17" fmla="*/ 320805 w 2113015"/>
              <a:gd name="connsiteY17" fmla="*/ 1260469 h 2291533"/>
              <a:gd name="connsiteX18" fmla="*/ 656493 w 2113015"/>
              <a:gd name="connsiteY18" fmla="*/ 1342162 h 2291533"/>
              <a:gd name="connsiteX19" fmla="*/ 687308 w 2113015"/>
              <a:gd name="connsiteY19" fmla="*/ 1373370 h 2291533"/>
              <a:gd name="connsiteX20" fmla="*/ 717795 w 2113015"/>
              <a:gd name="connsiteY20" fmla="*/ 1468045 h 2291533"/>
              <a:gd name="connsiteX21" fmla="*/ 783294 w 2113015"/>
              <a:gd name="connsiteY21" fmla="*/ 1478469 h 2291533"/>
              <a:gd name="connsiteX22" fmla="*/ 811945 w 2113015"/>
              <a:gd name="connsiteY22" fmla="*/ 1434935 h 2291533"/>
              <a:gd name="connsiteX23" fmla="*/ 825058 w 2113015"/>
              <a:gd name="connsiteY23" fmla="*/ 1421166 h 2291533"/>
              <a:gd name="connsiteX24" fmla="*/ 831418 w 2113015"/>
              <a:gd name="connsiteY24" fmla="*/ 1427067 h 2291533"/>
              <a:gd name="connsiteX25" fmla="*/ 819551 w 2113015"/>
              <a:gd name="connsiteY25" fmla="*/ 1442344 h 2291533"/>
              <a:gd name="connsiteX26" fmla="*/ 806766 w 2113015"/>
              <a:gd name="connsiteY26" fmla="*/ 1513874 h 2291533"/>
              <a:gd name="connsiteX27" fmla="*/ 820337 w 2113015"/>
              <a:gd name="connsiteY27" fmla="*/ 1555638 h 2291533"/>
              <a:gd name="connsiteX28" fmla="*/ 855611 w 2113015"/>
              <a:gd name="connsiteY28" fmla="*/ 1594649 h 2291533"/>
              <a:gd name="connsiteX29" fmla="*/ 889376 w 2113015"/>
              <a:gd name="connsiteY29" fmla="*/ 1572488 h 2291533"/>
              <a:gd name="connsiteX30" fmla="*/ 921503 w 2113015"/>
              <a:gd name="connsiteY30" fmla="*/ 1524692 h 2291533"/>
              <a:gd name="connsiteX31" fmla="*/ 946811 w 2113015"/>
              <a:gd name="connsiteY31" fmla="*/ 1488435 h 2291533"/>
              <a:gd name="connsiteX32" fmla="*/ 1016440 w 2113015"/>
              <a:gd name="connsiteY32" fmla="*/ 1544427 h 2291533"/>
              <a:gd name="connsiteX33" fmla="*/ 1084102 w 2113015"/>
              <a:gd name="connsiteY33" fmla="*/ 1734497 h 2291533"/>
              <a:gd name="connsiteX34" fmla="*/ 1075185 w 2113015"/>
              <a:gd name="connsiteY34" fmla="*/ 1786162 h 2291533"/>
              <a:gd name="connsiteX35" fmla="*/ 1063908 w 2113015"/>
              <a:gd name="connsiteY35" fmla="*/ 1833958 h 2291533"/>
              <a:gd name="connsiteX36" fmla="*/ 1090461 w 2113015"/>
              <a:gd name="connsiteY36" fmla="*/ 1803274 h 2291533"/>
              <a:gd name="connsiteX37" fmla="*/ 1212673 w 2113015"/>
              <a:gd name="connsiteY37" fmla="*/ 1614318 h 2291533"/>
              <a:gd name="connsiteX38" fmla="*/ 1227818 w 2113015"/>
              <a:gd name="connsiteY38" fmla="*/ 1622907 h 2291533"/>
              <a:gd name="connsiteX39" fmla="*/ 1090134 w 2113015"/>
              <a:gd name="connsiteY39" fmla="*/ 1852316 h 2291533"/>
              <a:gd name="connsiteX40" fmla="*/ 1101017 w 2113015"/>
              <a:gd name="connsiteY40" fmla="*/ 1859069 h 2291533"/>
              <a:gd name="connsiteX41" fmla="*/ 1247291 w 2113015"/>
              <a:gd name="connsiteY41" fmla="*/ 1630578 h 2291533"/>
              <a:gd name="connsiteX42" fmla="*/ 1258830 w 2113015"/>
              <a:gd name="connsiteY42" fmla="*/ 1637528 h 2291533"/>
              <a:gd name="connsiteX43" fmla="*/ 1119572 w 2113015"/>
              <a:gd name="connsiteY43" fmla="*/ 1866740 h 2291533"/>
              <a:gd name="connsiteX44" fmla="*/ 1133996 w 2113015"/>
              <a:gd name="connsiteY44" fmla="*/ 1875329 h 2291533"/>
              <a:gd name="connsiteX45" fmla="*/ 1284334 w 2113015"/>
              <a:gd name="connsiteY45" fmla="*/ 1645002 h 2291533"/>
              <a:gd name="connsiteX46" fmla="*/ 1301578 w 2113015"/>
              <a:gd name="connsiteY46" fmla="*/ 1655624 h 2291533"/>
              <a:gd name="connsiteX47" fmla="*/ 1155239 w 2113015"/>
              <a:gd name="connsiteY47" fmla="*/ 1885950 h 2291533"/>
              <a:gd name="connsiteX48" fmla="*/ 1169597 w 2113015"/>
              <a:gd name="connsiteY48" fmla="*/ 1894998 h 2291533"/>
              <a:gd name="connsiteX49" fmla="*/ 1322427 w 2113015"/>
              <a:gd name="connsiteY49" fmla="*/ 1661852 h 2291533"/>
              <a:gd name="connsiteX50" fmla="*/ 1332262 w 2113015"/>
              <a:gd name="connsiteY50" fmla="*/ 1669654 h 2291533"/>
              <a:gd name="connsiteX51" fmla="*/ 1189398 w 2113015"/>
              <a:gd name="connsiteY51" fmla="*/ 1906144 h 2291533"/>
              <a:gd name="connsiteX52" fmla="*/ 1198773 w 2113015"/>
              <a:gd name="connsiteY52" fmla="*/ 1912110 h 2291533"/>
              <a:gd name="connsiteX53" fmla="*/ 1345571 w 2113015"/>
              <a:gd name="connsiteY53" fmla="*/ 1677653 h 2291533"/>
              <a:gd name="connsiteX54" fmla="*/ 1362159 w 2113015"/>
              <a:gd name="connsiteY54" fmla="*/ 1687684 h 2291533"/>
              <a:gd name="connsiteX55" fmla="*/ 1221983 w 2113015"/>
              <a:gd name="connsiteY55" fmla="*/ 1924108 h 2291533"/>
              <a:gd name="connsiteX56" fmla="*/ 1232670 w 2113015"/>
              <a:gd name="connsiteY56" fmla="*/ 1930861 h 2291533"/>
              <a:gd name="connsiteX57" fmla="*/ 1379795 w 2113015"/>
              <a:gd name="connsiteY57" fmla="*/ 1696732 h 2291533"/>
              <a:gd name="connsiteX58" fmla="*/ 1398153 w 2113015"/>
              <a:gd name="connsiteY58" fmla="*/ 1706370 h 2291533"/>
              <a:gd name="connsiteX59" fmla="*/ 1255683 w 2113015"/>
              <a:gd name="connsiteY59" fmla="*/ 1941352 h 2291533"/>
              <a:gd name="connsiteX60" fmla="*/ 1269189 w 2113015"/>
              <a:gd name="connsiteY60" fmla="*/ 1950400 h 2291533"/>
              <a:gd name="connsiteX61" fmla="*/ 1416708 w 2113015"/>
              <a:gd name="connsiteY61" fmla="*/ 1715615 h 2291533"/>
              <a:gd name="connsiteX62" fmla="*/ 1431067 w 2113015"/>
              <a:gd name="connsiteY62" fmla="*/ 1723810 h 2291533"/>
              <a:gd name="connsiteX63" fmla="*/ 1291743 w 2113015"/>
              <a:gd name="connsiteY63" fmla="*/ 1964365 h 2291533"/>
              <a:gd name="connsiteX64" fmla="*/ 1304069 w 2113015"/>
              <a:gd name="connsiteY64" fmla="*/ 1970921 h 2291533"/>
              <a:gd name="connsiteX65" fmla="*/ 1451982 w 2113015"/>
              <a:gd name="connsiteY65" fmla="*/ 1732006 h 2291533"/>
              <a:gd name="connsiteX66" fmla="*/ 1468897 w 2113015"/>
              <a:gd name="connsiteY66" fmla="*/ 1742758 h 2291533"/>
              <a:gd name="connsiteX67" fmla="*/ 1336523 w 2113015"/>
              <a:gd name="connsiteY67" fmla="*/ 1959579 h 2291533"/>
              <a:gd name="connsiteX68" fmla="*/ 1328262 w 2113015"/>
              <a:gd name="connsiteY68" fmla="*/ 1985411 h 2291533"/>
              <a:gd name="connsiteX69" fmla="*/ 1337048 w 2113015"/>
              <a:gd name="connsiteY69" fmla="*/ 1988230 h 2291533"/>
              <a:gd name="connsiteX70" fmla="*/ 1487255 w 2113015"/>
              <a:gd name="connsiteY70" fmla="*/ 1751216 h 2291533"/>
              <a:gd name="connsiteX71" fmla="*/ 1500565 w 2113015"/>
              <a:gd name="connsiteY71" fmla="*/ 1757838 h 2291533"/>
              <a:gd name="connsiteX72" fmla="*/ 1357700 w 2113015"/>
              <a:gd name="connsiteY72" fmla="*/ 2001539 h 2291533"/>
              <a:gd name="connsiteX73" fmla="*/ 1368060 w 2113015"/>
              <a:gd name="connsiteY73" fmla="*/ 2007834 h 2291533"/>
              <a:gd name="connsiteX74" fmla="*/ 1521807 w 2113015"/>
              <a:gd name="connsiteY74" fmla="*/ 1766624 h 2291533"/>
              <a:gd name="connsiteX75" fmla="*/ 1538854 w 2113015"/>
              <a:gd name="connsiteY75" fmla="*/ 1776589 h 2291533"/>
              <a:gd name="connsiteX76" fmla="*/ 1390089 w 2113015"/>
              <a:gd name="connsiteY76" fmla="*/ 2016291 h 2291533"/>
              <a:gd name="connsiteX77" fmla="*/ 1400317 w 2113015"/>
              <a:gd name="connsiteY77" fmla="*/ 2022061 h 2291533"/>
              <a:gd name="connsiteX78" fmla="*/ 1554393 w 2113015"/>
              <a:gd name="connsiteY78" fmla="*/ 1786424 h 2291533"/>
              <a:gd name="connsiteX79" fmla="*/ 1570390 w 2113015"/>
              <a:gd name="connsiteY79" fmla="*/ 1796652 h 2291533"/>
              <a:gd name="connsiteX80" fmla="*/ 1425297 w 2113015"/>
              <a:gd name="connsiteY80" fmla="*/ 2034322 h 2291533"/>
              <a:gd name="connsiteX81" fmla="*/ 1435591 w 2113015"/>
              <a:gd name="connsiteY81" fmla="*/ 2040747 h 2291533"/>
              <a:gd name="connsiteX82" fmla="*/ 1589207 w 2113015"/>
              <a:gd name="connsiteY82" fmla="*/ 1809699 h 2291533"/>
              <a:gd name="connsiteX83" fmla="*/ 1603107 w 2113015"/>
              <a:gd name="connsiteY83" fmla="*/ 1821173 h 2291533"/>
              <a:gd name="connsiteX84" fmla="*/ 1456374 w 2113015"/>
              <a:gd name="connsiteY84" fmla="*/ 2055171 h 2291533"/>
              <a:gd name="connsiteX85" fmla="*/ 1469881 w 2113015"/>
              <a:gd name="connsiteY85" fmla="*/ 2064612 h 2291533"/>
              <a:gd name="connsiteX86" fmla="*/ 1618908 w 2113015"/>
              <a:gd name="connsiteY86" fmla="*/ 1831794 h 2291533"/>
              <a:gd name="connsiteX87" fmla="*/ 1636610 w 2113015"/>
              <a:gd name="connsiteY87" fmla="*/ 1842481 h 2291533"/>
              <a:gd name="connsiteX88" fmla="*/ 1486599 w 2113015"/>
              <a:gd name="connsiteY88" fmla="*/ 2071562 h 2291533"/>
              <a:gd name="connsiteX89" fmla="*/ 1500958 w 2113015"/>
              <a:gd name="connsiteY89" fmla="*/ 2082445 h 2291533"/>
              <a:gd name="connsiteX90" fmla="*/ 1653788 w 2113015"/>
              <a:gd name="connsiteY90" fmla="*/ 1851529 h 2291533"/>
              <a:gd name="connsiteX91" fmla="*/ 1668999 w 2113015"/>
              <a:gd name="connsiteY91" fmla="*/ 1862478 h 2291533"/>
              <a:gd name="connsiteX92" fmla="*/ 1522660 w 2113015"/>
              <a:gd name="connsiteY92" fmla="*/ 2094903 h 2291533"/>
              <a:gd name="connsiteX93" fmla="*/ 1535772 w 2113015"/>
              <a:gd name="connsiteY93" fmla="*/ 2101852 h 2291533"/>
              <a:gd name="connsiteX94" fmla="*/ 1686176 w 2113015"/>
              <a:gd name="connsiteY94" fmla="*/ 1873493 h 2291533"/>
              <a:gd name="connsiteX95" fmla="*/ 1699551 w 2113015"/>
              <a:gd name="connsiteY95" fmla="*/ 1883918 h 2291533"/>
              <a:gd name="connsiteX96" fmla="*/ 1554655 w 2113015"/>
              <a:gd name="connsiteY96" fmla="*/ 2112933 h 2291533"/>
              <a:gd name="connsiteX97" fmla="*/ 1564489 w 2113015"/>
              <a:gd name="connsiteY97" fmla="*/ 2121522 h 2291533"/>
              <a:gd name="connsiteX98" fmla="*/ 1716532 w 2113015"/>
              <a:gd name="connsiteY98" fmla="*/ 1895654 h 2291533"/>
              <a:gd name="connsiteX99" fmla="*/ 1731678 w 2113015"/>
              <a:gd name="connsiteY99" fmla="*/ 1906013 h 2291533"/>
              <a:gd name="connsiteX100" fmla="*/ 1583306 w 2113015"/>
              <a:gd name="connsiteY100" fmla="*/ 2134241 h 2291533"/>
              <a:gd name="connsiteX101" fmla="*/ 1598058 w 2113015"/>
              <a:gd name="connsiteY101" fmla="*/ 2141650 h 2291533"/>
              <a:gd name="connsiteX102" fmla="*/ 1745643 w 2113015"/>
              <a:gd name="connsiteY102" fmla="*/ 1918798 h 2291533"/>
              <a:gd name="connsiteX103" fmla="*/ 1759018 w 2113015"/>
              <a:gd name="connsiteY103" fmla="*/ 1928173 h 2291533"/>
              <a:gd name="connsiteX104" fmla="*/ 1616941 w 2113015"/>
              <a:gd name="connsiteY104" fmla="*/ 2156074 h 2291533"/>
              <a:gd name="connsiteX105" fmla="*/ 1634774 w 2113015"/>
              <a:gd name="connsiteY105" fmla="*/ 2165319 h 2291533"/>
              <a:gd name="connsiteX106" fmla="*/ 1775409 w 2113015"/>
              <a:gd name="connsiteY106" fmla="*/ 1939647 h 2291533"/>
              <a:gd name="connsiteX107" fmla="*/ 1790882 w 2113015"/>
              <a:gd name="connsiteY107" fmla="*/ 1949285 h 2291533"/>
              <a:gd name="connsiteX108" fmla="*/ 1653132 w 2113015"/>
              <a:gd name="connsiteY108" fmla="*/ 2174694 h 2291533"/>
              <a:gd name="connsiteX109" fmla="*/ 1667753 w 2113015"/>
              <a:gd name="connsiteY109" fmla="*/ 2183086 h 2291533"/>
              <a:gd name="connsiteX110" fmla="*/ 1809502 w 2113015"/>
              <a:gd name="connsiteY110" fmla="*/ 1957546 h 2291533"/>
              <a:gd name="connsiteX111" fmla="*/ 1824713 w 2113015"/>
              <a:gd name="connsiteY111" fmla="*/ 1966725 h 2291533"/>
              <a:gd name="connsiteX112" fmla="*/ 1685652 w 2113015"/>
              <a:gd name="connsiteY112" fmla="*/ 2188987 h 2291533"/>
              <a:gd name="connsiteX113" fmla="*/ 1703026 w 2113015"/>
              <a:gd name="connsiteY113" fmla="*/ 2200330 h 2291533"/>
              <a:gd name="connsiteX114" fmla="*/ 1846677 w 2113015"/>
              <a:gd name="connsiteY114" fmla="*/ 1977543 h 2291533"/>
              <a:gd name="connsiteX115" fmla="*/ 1862871 w 2113015"/>
              <a:gd name="connsiteY115" fmla="*/ 1988099 h 2291533"/>
              <a:gd name="connsiteX116" fmla="*/ 1718434 w 2113015"/>
              <a:gd name="connsiteY116" fmla="*/ 2206099 h 2291533"/>
              <a:gd name="connsiteX117" fmla="*/ 1732333 w 2113015"/>
              <a:gd name="connsiteY117" fmla="*/ 2217049 h 2291533"/>
              <a:gd name="connsiteX118" fmla="*/ 1880967 w 2113015"/>
              <a:gd name="connsiteY118" fmla="*/ 1997343 h 2291533"/>
              <a:gd name="connsiteX119" fmla="*/ 1894867 w 2113015"/>
              <a:gd name="connsiteY119" fmla="*/ 2005736 h 2291533"/>
              <a:gd name="connsiteX120" fmla="*/ 1753773 w 2113015"/>
              <a:gd name="connsiteY120" fmla="*/ 2227408 h 2291533"/>
              <a:gd name="connsiteX121" fmla="*/ 1769705 w 2113015"/>
              <a:gd name="connsiteY121" fmla="*/ 2236587 h 2291533"/>
              <a:gd name="connsiteX122" fmla="*/ 1910471 w 2113015"/>
              <a:gd name="connsiteY122" fmla="*/ 2018848 h 2291533"/>
              <a:gd name="connsiteX123" fmla="*/ 1926010 w 2113015"/>
              <a:gd name="connsiteY123" fmla="*/ 2030322 h 2291533"/>
              <a:gd name="connsiteX124" fmla="*/ 1789177 w 2113015"/>
              <a:gd name="connsiteY124" fmla="*/ 2242487 h 2291533"/>
              <a:gd name="connsiteX125" fmla="*/ 1805109 w 2113015"/>
              <a:gd name="connsiteY125" fmla="*/ 2254092 h 2291533"/>
              <a:gd name="connsiteX126" fmla="*/ 1942794 w 2113015"/>
              <a:gd name="connsiteY126" fmla="*/ 2041009 h 2291533"/>
              <a:gd name="connsiteX127" fmla="*/ 1956628 w 2113015"/>
              <a:gd name="connsiteY127" fmla="*/ 2049598 h 2291533"/>
              <a:gd name="connsiteX128" fmla="*/ 1820386 w 2113015"/>
              <a:gd name="connsiteY128" fmla="*/ 2259403 h 2291533"/>
              <a:gd name="connsiteX129" fmla="*/ 1837498 w 2113015"/>
              <a:gd name="connsiteY129" fmla="*/ 2269959 h 2291533"/>
              <a:gd name="connsiteX130" fmla="*/ 1974396 w 2113015"/>
              <a:gd name="connsiteY130" fmla="*/ 2061531 h 2291533"/>
              <a:gd name="connsiteX131" fmla="*/ 1988689 w 2113015"/>
              <a:gd name="connsiteY131" fmla="*/ 2072545 h 2291533"/>
              <a:gd name="connsiteX132" fmla="*/ 1854676 w 2113015"/>
              <a:gd name="connsiteY132" fmla="*/ 2276187 h 2291533"/>
              <a:gd name="connsiteX133" fmla="*/ 1871460 w 2113015"/>
              <a:gd name="connsiteY133" fmla="*/ 2284383 h 2291533"/>
              <a:gd name="connsiteX134" fmla="*/ 2005080 w 2113015"/>
              <a:gd name="connsiteY134" fmla="*/ 2086052 h 2291533"/>
              <a:gd name="connsiteX135" fmla="*/ 2021077 w 2113015"/>
              <a:gd name="connsiteY135" fmla="*/ 2096738 h 2291533"/>
              <a:gd name="connsiteX136" fmla="*/ 1884639 w 2113015"/>
              <a:gd name="connsiteY136" fmla="*/ 2289890 h 2291533"/>
              <a:gd name="connsiteX137" fmla="*/ 2008555 w 2113015"/>
              <a:gd name="connsiteY137" fmla="*/ 2204001 h 2291533"/>
              <a:gd name="connsiteX138" fmla="*/ 2041730 w 2113015"/>
              <a:gd name="connsiteY138" fmla="*/ 2165777 h 2291533"/>
              <a:gd name="connsiteX139" fmla="*/ 2096280 w 2113015"/>
              <a:gd name="connsiteY139" fmla="*/ 2089133 h 2291533"/>
              <a:gd name="connsiteX140" fmla="*/ 2078971 w 2113015"/>
              <a:gd name="connsiteY140" fmla="*/ 1973937 h 2291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113015" h="2291533">
                <a:moveTo>
                  <a:pt x="2078971" y="1973937"/>
                </a:moveTo>
                <a:cubicBezTo>
                  <a:pt x="2073529" y="1968298"/>
                  <a:pt x="2067890" y="1962725"/>
                  <a:pt x="2061924" y="1957546"/>
                </a:cubicBezTo>
                <a:cubicBezTo>
                  <a:pt x="1967708" y="1876378"/>
                  <a:pt x="1871854" y="1797111"/>
                  <a:pt x="1762099" y="1737382"/>
                </a:cubicBezTo>
                <a:cubicBezTo>
                  <a:pt x="1557802" y="1626120"/>
                  <a:pt x="1352849" y="1516169"/>
                  <a:pt x="1148289" y="1405431"/>
                </a:cubicBezTo>
                <a:cubicBezTo>
                  <a:pt x="1123965" y="1392253"/>
                  <a:pt x="1100230" y="1377960"/>
                  <a:pt x="1079643" y="1366158"/>
                </a:cubicBezTo>
                <a:cubicBezTo>
                  <a:pt x="1113409" y="1299152"/>
                  <a:pt x="1158713" y="1239947"/>
                  <a:pt x="1150387" y="1161271"/>
                </a:cubicBezTo>
                <a:cubicBezTo>
                  <a:pt x="1146715" y="1126522"/>
                  <a:pt x="1142060" y="1091773"/>
                  <a:pt x="1140356" y="1056827"/>
                </a:cubicBezTo>
                <a:cubicBezTo>
                  <a:pt x="1137405" y="997098"/>
                  <a:pt x="1114064" y="948253"/>
                  <a:pt x="1072628" y="905177"/>
                </a:cubicBezTo>
                <a:cubicBezTo>
                  <a:pt x="1025291" y="856070"/>
                  <a:pt x="981035" y="803946"/>
                  <a:pt x="936451" y="752348"/>
                </a:cubicBezTo>
                <a:cubicBezTo>
                  <a:pt x="896457" y="706059"/>
                  <a:pt x="858692" y="658657"/>
                  <a:pt x="833778" y="601222"/>
                </a:cubicBezTo>
                <a:cubicBezTo>
                  <a:pt x="811683" y="550279"/>
                  <a:pt x="501172" y="18096"/>
                  <a:pt x="482289" y="17637"/>
                </a:cubicBezTo>
                <a:cubicBezTo>
                  <a:pt x="404399" y="15801"/>
                  <a:pt x="20980" y="0"/>
                  <a:pt x="0" y="0"/>
                </a:cubicBezTo>
                <a:cubicBezTo>
                  <a:pt x="8917" y="10687"/>
                  <a:pt x="274910" y="314576"/>
                  <a:pt x="382697" y="469242"/>
                </a:cubicBezTo>
                <a:cubicBezTo>
                  <a:pt x="494091" y="629022"/>
                  <a:pt x="540379" y="807487"/>
                  <a:pt x="532380" y="1000508"/>
                </a:cubicBezTo>
                <a:cubicBezTo>
                  <a:pt x="533298" y="1000770"/>
                  <a:pt x="530020" y="1000180"/>
                  <a:pt x="526938" y="998999"/>
                </a:cubicBezTo>
                <a:cubicBezTo>
                  <a:pt x="456719" y="971528"/>
                  <a:pt x="388401" y="988313"/>
                  <a:pt x="341589" y="1046796"/>
                </a:cubicBezTo>
                <a:cubicBezTo>
                  <a:pt x="304086" y="1093608"/>
                  <a:pt x="281729" y="1147174"/>
                  <a:pt x="278385" y="1207756"/>
                </a:cubicBezTo>
                <a:cubicBezTo>
                  <a:pt x="275828" y="1253847"/>
                  <a:pt x="275894" y="1255027"/>
                  <a:pt x="320805" y="1260469"/>
                </a:cubicBezTo>
                <a:cubicBezTo>
                  <a:pt x="435935" y="1274500"/>
                  <a:pt x="547591" y="1302233"/>
                  <a:pt x="656493" y="1342162"/>
                </a:cubicBezTo>
                <a:cubicBezTo>
                  <a:pt x="672687" y="1348063"/>
                  <a:pt x="682587" y="1355996"/>
                  <a:pt x="687308" y="1373370"/>
                </a:cubicBezTo>
                <a:cubicBezTo>
                  <a:pt x="695962" y="1405366"/>
                  <a:pt x="705141" y="1437557"/>
                  <a:pt x="717795" y="1468045"/>
                </a:cubicBezTo>
                <a:cubicBezTo>
                  <a:pt x="730384" y="1498335"/>
                  <a:pt x="761330" y="1502794"/>
                  <a:pt x="783294" y="1478469"/>
                </a:cubicBezTo>
                <a:cubicBezTo>
                  <a:pt x="794833" y="1465750"/>
                  <a:pt x="802176" y="1449293"/>
                  <a:pt x="811945" y="1434935"/>
                </a:cubicBezTo>
                <a:cubicBezTo>
                  <a:pt x="815486" y="1429755"/>
                  <a:pt x="820665" y="1425690"/>
                  <a:pt x="825058" y="1421166"/>
                </a:cubicBezTo>
                <a:cubicBezTo>
                  <a:pt x="827156" y="1423133"/>
                  <a:pt x="829320" y="1425100"/>
                  <a:pt x="831418" y="1427067"/>
                </a:cubicBezTo>
                <a:cubicBezTo>
                  <a:pt x="827484" y="1432181"/>
                  <a:pt x="823550" y="1437361"/>
                  <a:pt x="819551" y="1442344"/>
                </a:cubicBezTo>
                <a:cubicBezTo>
                  <a:pt x="802307" y="1463914"/>
                  <a:pt x="798832" y="1487911"/>
                  <a:pt x="806766" y="1513874"/>
                </a:cubicBezTo>
                <a:cubicBezTo>
                  <a:pt x="811027" y="1527905"/>
                  <a:pt x="812994" y="1543378"/>
                  <a:pt x="820337" y="1555638"/>
                </a:cubicBezTo>
                <a:cubicBezTo>
                  <a:pt x="829385" y="1570653"/>
                  <a:pt x="840990" y="1586519"/>
                  <a:pt x="855611" y="1594649"/>
                </a:cubicBezTo>
                <a:cubicBezTo>
                  <a:pt x="861315" y="1597796"/>
                  <a:pt x="880329" y="1582716"/>
                  <a:pt x="889376" y="1572488"/>
                </a:cubicBezTo>
                <a:cubicBezTo>
                  <a:pt x="901965" y="1558261"/>
                  <a:pt x="910750" y="1540624"/>
                  <a:pt x="921503" y="1524692"/>
                </a:cubicBezTo>
                <a:cubicBezTo>
                  <a:pt x="929043" y="1513350"/>
                  <a:pt x="937107" y="1502335"/>
                  <a:pt x="946811" y="1488435"/>
                </a:cubicBezTo>
                <a:cubicBezTo>
                  <a:pt x="971725" y="1508432"/>
                  <a:pt x="994410" y="1526003"/>
                  <a:pt x="1016440" y="1544427"/>
                </a:cubicBezTo>
                <a:cubicBezTo>
                  <a:pt x="1076168" y="1594452"/>
                  <a:pt x="1098001" y="1658115"/>
                  <a:pt x="1084102" y="1734497"/>
                </a:cubicBezTo>
                <a:cubicBezTo>
                  <a:pt x="1080955" y="1751675"/>
                  <a:pt x="1078594" y="1769049"/>
                  <a:pt x="1075185" y="1786162"/>
                </a:cubicBezTo>
                <a:cubicBezTo>
                  <a:pt x="1071972" y="1802225"/>
                  <a:pt x="1067711" y="1818026"/>
                  <a:pt x="1063908" y="1833958"/>
                </a:cubicBezTo>
                <a:cubicBezTo>
                  <a:pt x="1075841" y="1824648"/>
                  <a:pt x="1083511" y="1814158"/>
                  <a:pt x="1090461" y="1803274"/>
                </a:cubicBezTo>
                <a:cubicBezTo>
                  <a:pt x="1124424" y="1750233"/>
                  <a:pt x="1204346" y="1622579"/>
                  <a:pt x="1212673" y="1614318"/>
                </a:cubicBezTo>
                <a:cubicBezTo>
                  <a:pt x="1215033" y="1616416"/>
                  <a:pt x="1225458" y="1620809"/>
                  <a:pt x="1227818" y="1622907"/>
                </a:cubicBezTo>
                <a:cubicBezTo>
                  <a:pt x="1183169" y="1698502"/>
                  <a:pt x="1134783" y="1776720"/>
                  <a:pt x="1090134" y="1852316"/>
                </a:cubicBezTo>
                <a:cubicBezTo>
                  <a:pt x="1093739" y="1854545"/>
                  <a:pt x="1097411" y="1856840"/>
                  <a:pt x="1101017" y="1859069"/>
                </a:cubicBezTo>
                <a:cubicBezTo>
                  <a:pt x="1149797" y="1782883"/>
                  <a:pt x="1198577" y="1706764"/>
                  <a:pt x="1247291" y="1630578"/>
                </a:cubicBezTo>
                <a:cubicBezTo>
                  <a:pt x="1251159" y="1632873"/>
                  <a:pt x="1255027" y="1635168"/>
                  <a:pt x="1258830" y="1637528"/>
                </a:cubicBezTo>
                <a:cubicBezTo>
                  <a:pt x="1213918" y="1714762"/>
                  <a:pt x="1164483" y="1789505"/>
                  <a:pt x="1119572" y="1866740"/>
                </a:cubicBezTo>
                <a:cubicBezTo>
                  <a:pt x="1122850" y="1868772"/>
                  <a:pt x="1130718" y="1873296"/>
                  <a:pt x="1133996" y="1875329"/>
                </a:cubicBezTo>
                <a:cubicBezTo>
                  <a:pt x="1141011" y="1866215"/>
                  <a:pt x="1278171" y="1652280"/>
                  <a:pt x="1284334" y="1645002"/>
                </a:cubicBezTo>
                <a:cubicBezTo>
                  <a:pt x="1287612" y="1647100"/>
                  <a:pt x="1298299" y="1653525"/>
                  <a:pt x="1301578" y="1655624"/>
                </a:cubicBezTo>
                <a:cubicBezTo>
                  <a:pt x="1248340" y="1744135"/>
                  <a:pt x="1203232" y="1806486"/>
                  <a:pt x="1155239" y="1885950"/>
                </a:cubicBezTo>
                <a:cubicBezTo>
                  <a:pt x="1162188" y="1889228"/>
                  <a:pt x="1163500" y="1891589"/>
                  <a:pt x="1169597" y="1894998"/>
                </a:cubicBezTo>
                <a:cubicBezTo>
                  <a:pt x="1205789" y="1838219"/>
                  <a:pt x="1315084" y="1670244"/>
                  <a:pt x="1322427" y="1661852"/>
                </a:cubicBezTo>
                <a:cubicBezTo>
                  <a:pt x="1324525" y="1663491"/>
                  <a:pt x="1330163" y="1668015"/>
                  <a:pt x="1332262" y="1669654"/>
                </a:cubicBezTo>
                <a:cubicBezTo>
                  <a:pt x="1285908" y="1747741"/>
                  <a:pt x="1235751" y="1828057"/>
                  <a:pt x="1189398" y="1906144"/>
                </a:cubicBezTo>
                <a:cubicBezTo>
                  <a:pt x="1192545" y="1908111"/>
                  <a:pt x="1195626" y="1910078"/>
                  <a:pt x="1198773" y="1912110"/>
                </a:cubicBezTo>
                <a:cubicBezTo>
                  <a:pt x="1207887" y="1899850"/>
                  <a:pt x="1308921" y="1737185"/>
                  <a:pt x="1345571" y="1677653"/>
                </a:cubicBezTo>
                <a:cubicBezTo>
                  <a:pt x="1350226" y="1680472"/>
                  <a:pt x="1359602" y="1681784"/>
                  <a:pt x="1362159" y="1687684"/>
                </a:cubicBezTo>
                <a:cubicBezTo>
                  <a:pt x="1345637" y="1716860"/>
                  <a:pt x="1225786" y="1914798"/>
                  <a:pt x="1221983" y="1924108"/>
                </a:cubicBezTo>
                <a:cubicBezTo>
                  <a:pt x="1224737" y="1925551"/>
                  <a:pt x="1229916" y="1929353"/>
                  <a:pt x="1232670" y="1930861"/>
                </a:cubicBezTo>
                <a:cubicBezTo>
                  <a:pt x="1239816" y="1921748"/>
                  <a:pt x="1341440" y="1760395"/>
                  <a:pt x="1379795" y="1696732"/>
                </a:cubicBezTo>
                <a:cubicBezTo>
                  <a:pt x="1387139" y="1699092"/>
                  <a:pt x="1392056" y="1701322"/>
                  <a:pt x="1398153" y="1706370"/>
                </a:cubicBezTo>
                <a:cubicBezTo>
                  <a:pt x="1350947" y="1786030"/>
                  <a:pt x="1302954" y="1861626"/>
                  <a:pt x="1255683" y="1941352"/>
                </a:cubicBezTo>
                <a:cubicBezTo>
                  <a:pt x="1258830" y="1943253"/>
                  <a:pt x="1266042" y="1948433"/>
                  <a:pt x="1269189" y="1950400"/>
                </a:cubicBezTo>
                <a:cubicBezTo>
                  <a:pt x="1320067" y="1876968"/>
                  <a:pt x="1363470" y="1797570"/>
                  <a:pt x="1416708" y="1715615"/>
                </a:cubicBezTo>
                <a:cubicBezTo>
                  <a:pt x="1421298" y="1718565"/>
                  <a:pt x="1427526" y="1720991"/>
                  <a:pt x="1431067" y="1723810"/>
                </a:cubicBezTo>
                <a:cubicBezTo>
                  <a:pt x="1388843" y="1801700"/>
                  <a:pt x="1334360" y="1886475"/>
                  <a:pt x="1291743" y="1964365"/>
                </a:cubicBezTo>
                <a:cubicBezTo>
                  <a:pt x="1297513" y="1966856"/>
                  <a:pt x="1299545" y="1970134"/>
                  <a:pt x="1304069" y="1970921"/>
                </a:cubicBezTo>
                <a:cubicBezTo>
                  <a:pt x="1345243" y="1904898"/>
                  <a:pt x="1411463" y="1798488"/>
                  <a:pt x="1451982" y="1732006"/>
                </a:cubicBezTo>
                <a:cubicBezTo>
                  <a:pt x="1460439" y="1736529"/>
                  <a:pt x="1461160" y="1735808"/>
                  <a:pt x="1468897" y="1742758"/>
                </a:cubicBezTo>
                <a:cubicBezTo>
                  <a:pt x="1464570" y="1750036"/>
                  <a:pt x="1375927" y="1894473"/>
                  <a:pt x="1336523" y="1959579"/>
                </a:cubicBezTo>
                <a:cubicBezTo>
                  <a:pt x="1331999" y="1967118"/>
                  <a:pt x="1330885" y="1976756"/>
                  <a:pt x="1328262" y="1985411"/>
                </a:cubicBezTo>
                <a:cubicBezTo>
                  <a:pt x="1331212" y="1986329"/>
                  <a:pt x="1334097" y="1987312"/>
                  <a:pt x="1337048" y="1988230"/>
                </a:cubicBezTo>
                <a:cubicBezTo>
                  <a:pt x="1389630" y="1908438"/>
                  <a:pt x="1431526" y="1836056"/>
                  <a:pt x="1487255" y="1751216"/>
                </a:cubicBezTo>
                <a:cubicBezTo>
                  <a:pt x="1490337" y="1753183"/>
                  <a:pt x="1497549" y="1755871"/>
                  <a:pt x="1500565" y="1757838"/>
                </a:cubicBezTo>
                <a:cubicBezTo>
                  <a:pt x="1452899" y="1839072"/>
                  <a:pt x="1405300" y="1920306"/>
                  <a:pt x="1357700" y="2001539"/>
                </a:cubicBezTo>
                <a:cubicBezTo>
                  <a:pt x="1361175" y="2003638"/>
                  <a:pt x="1364585" y="2005736"/>
                  <a:pt x="1368060" y="2007834"/>
                </a:cubicBezTo>
                <a:cubicBezTo>
                  <a:pt x="1419331" y="1927452"/>
                  <a:pt x="1470536" y="1847071"/>
                  <a:pt x="1521807" y="1766624"/>
                </a:cubicBezTo>
                <a:cubicBezTo>
                  <a:pt x="1525413" y="1768787"/>
                  <a:pt x="1535313" y="1774426"/>
                  <a:pt x="1538854" y="1776589"/>
                </a:cubicBezTo>
                <a:cubicBezTo>
                  <a:pt x="1486403" y="1859790"/>
                  <a:pt x="1437623" y="1931910"/>
                  <a:pt x="1390089" y="2016291"/>
                </a:cubicBezTo>
                <a:cubicBezTo>
                  <a:pt x="1393826" y="2020029"/>
                  <a:pt x="1395072" y="2019439"/>
                  <a:pt x="1400317" y="2022061"/>
                </a:cubicBezTo>
                <a:cubicBezTo>
                  <a:pt x="1438803" y="1962594"/>
                  <a:pt x="1548164" y="1792849"/>
                  <a:pt x="1554393" y="1786424"/>
                </a:cubicBezTo>
                <a:cubicBezTo>
                  <a:pt x="1556687" y="1788391"/>
                  <a:pt x="1568030" y="1794750"/>
                  <a:pt x="1570390" y="1796652"/>
                </a:cubicBezTo>
                <a:cubicBezTo>
                  <a:pt x="1522201" y="1878476"/>
                  <a:pt x="1473552" y="1952497"/>
                  <a:pt x="1425297" y="2034322"/>
                </a:cubicBezTo>
                <a:cubicBezTo>
                  <a:pt x="1428706" y="2036485"/>
                  <a:pt x="1432181" y="2038649"/>
                  <a:pt x="1435591" y="2040747"/>
                </a:cubicBezTo>
                <a:cubicBezTo>
                  <a:pt x="1491189" y="1957808"/>
                  <a:pt x="1535969" y="1888573"/>
                  <a:pt x="1589207" y="1809699"/>
                </a:cubicBezTo>
                <a:cubicBezTo>
                  <a:pt x="1597730" y="1813502"/>
                  <a:pt x="1599042" y="1817108"/>
                  <a:pt x="1603107" y="1821173"/>
                </a:cubicBezTo>
                <a:cubicBezTo>
                  <a:pt x="1563571" y="1887196"/>
                  <a:pt x="1460833" y="2046320"/>
                  <a:pt x="1456374" y="2055171"/>
                </a:cubicBezTo>
                <a:cubicBezTo>
                  <a:pt x="1458538" y="2056613"/>
                  <a:pt x="1467717" y="2063170"/>
                  <a:pt x="1469881" y="2064612"/>
                </a:cubicBezTo>
                <a:cubicBezTo>
                  <a:pt x="1477092" y="2055827"/>
                  <a:pt x="1611040" y="1841039"/>
                  <a:pt x="1618908" y="1831794"/>
                </a:cubicBezTo>
                <a:cubicBezTo>
                  <a:pt x="1626382" y="1835531"/>
                  <a:pt x="1633659" y="1838351"/>
                  <a:pt x="1636610" y="1842481"/>
                </a:cubicBezTo>
                <a:cubicBezTo>
                  <a:pt x="1600287" y="1903259"/>
                  <a:pt x="1490599" y="2061531"/>
                  <a:pt x="1486599" y="2071562"/>
                </a:cubicBezTo>
                <a:cubicBezTo>
                  <a:pt x="1489025" y="2072611"/>
                  <a:pt x="1498532" y="2081396"/>
                  <a:pt x="1500958" y="2082445"/>
                </a:cubicBezTo>
                <a:cubicBezTo>
                  <a:pt x="1512169" y="2066054"/>
                  <a:pt x="1615367" y="1906275"/>
                  <a:pt x="1653788" y="1851529"/>
                </a:cubicBezTo>
                <a:cubicBezTo>
                  <a:pt x="1655886" y="1854020"/>
                  <a:pt x="1666835" y="1859987"/>
                  <a:pt x="1668999" y="1862478"/>
                </a:cubicBezTo>
                <a:cubicBezTo>
                  <a:pt x="1620284" y="1941745"/>
                  <a:pt x="1571374" y="2015636"/>
                  <a:pt x="1522660" y="2094903"/>
                </a:cubicBezTo>
                <a:cubicBezTo>
                  <a:pt x="1525741" y="2096870"/>
                  <a:pt x="1532691" y="2099886"/>
                  <a:pt x="1535772" y="2101852"/>
                </a:cubicBezTo>
                <a:cubicBezTo>
                  <a:pt x="1591961" y="2019832"/>
                  <a:pt x="1631037" y="1950924"/>
                  <a:pt x="1686176" y="1873493"/>
                </a:cubicBezTo>
                <a:cubicBezTo>
                  <a:pt x="1690110" y="1875984"/>
                  <a:pt x="1695617" y="1881426"/>
                  <a:pt x="1699551" y="1883918"/>
                </a:cubicBezTo>
                <a:cubicBezTo>
                  <a:pt x="1647887" y="1967184"/>
                  <a:pt x="1605598" y="2029929"/>
                  <a:pt x="1554655" y="2112933"/>
                </a:cubicBezTo>
                <a:lnTo>
                  <a:pt x="1564489" y="2121522"/>
                </a:lnTo>
                <a:cubicBezTo>
                  <a:pt x="1624481" y="2035043"/>
                  <a:pt x="1665720" y="1970593"/>
                  <a:pt x="1716532" y="1895654"/>
                </a:cubicBezTo>
                <a:cubicBezTo>
                  <a:pt x="1722171" y="1901620"/>
                  <a:pt x="1726760" y="1900702"/>
                  <a:pt x="1731678" y="1906013"/>
                </a:cubicBezTo>
                <a:cubicBezTo>
                  <a:pt x="1701780" y="1954399"/>
                  <a:pt x="1623890" y="2071168"/>
                  <a:pt x="1583306" y="2134241"/>
                </a:cubicBezTo>
                <a:lnTo>
                  <a:pt x="1598058" y="2141650"/>
                </a:lnTo>
                <a:cubicBezTo>
                  <a:pt x="1645002" y="2068939"/>
                  <a:pt x="1698633" y="1991508"/>
                  <a:pt x="1745643" y="1918798"/>
                </a:cubicBezTo>
                <a:cubicBezTo>
                  <a:pt x="1748659" y="1920043"/>
                  <a:pt x="1755412" y="1924108"/>
                  <a:pt x="1759018" y="1928173"/>
                </a:cubicBezTo>
                <a:cubicBezTo>
                  <a:pt x="1718368" y="1995245"/>
                  <a:pt x="1658902" y="2089789"/>
                  <a:pt x="1616941" y="2156074"/>
                </a:cubicBezTo>
                <a:lnTo>
                  <a:pt x="1634774" y="2165319"/>
                </a:lnTo>
                <a:cubicBezTo>
                  <a:pt x="1675489" y="2100213"/>
                  <a:pt x="1734300" y="2004424"/>
                  <a:pt x="1775409" y="1939647"/>
                </a:cubicBezTo>
                <a:cubicBezTo>
                  <a:pt x="1780916" y="1941483"/>
                  <a:pt x="1784916" y="1945482"/>
                  <a:pt x="1790882" y="1949285"/>
                </a:cubicBezTo>
                <a:cubicBezTo>
                  <a:pt x="1752527" y="2012817"/>
                  <a:pt x="1692929" y="2112015"/>
                  <a:pt x="1653132" y="2174694"/>
                </a:cubicBezTo>
                <a:lnTo>
                  <a:pt x="1667753" y="2183086"/>
                </a:lnTo>
                <a:cubicBezTo>
                  <a:pt x="1708468" y="2119096"/>
                  <a:pt x="1766558" y="2025077"/>
                  <a:pt x="1809502" y="1957546"/>
                </a:cubicBezTo>
                <a:cubicBezTo>
                  <a:pt x="1814485" y="1961152"/>
                  <a:pt x="1820255" y="1962791"/>
                  <a:pt x="1824713" y="1966725"/>
                </a:cubicBezTo>
                <a:cubicBezTo>
                  <a:pt x="1799405" y="2015832"/>
                  <a:pt x="1723351" y="2129586"/>
                  <a:pt x="1685652" y="2188987"/>
                </a:cubicBezTo>
                <a:cubicBezTo>
                  <a:pt x="1684734" y="2190430"/>
                  <a:pt x="1703419" y="2200854"/>
                  <a:pt x="1703026" y="2200330"/>
                </a:cubicBezTo>
                <a:cubicBezTo>
                  <a:pt x="1741447" y="2143289"/>
                  <a:pt x="1807863" y="2034322"/>
                  <a:pt x="1846677" y="1977543"/>
                </a:cubicBezTo>
                <a:cubicBezTo>
                  <a:pt x="1853102" y="1980559"/>
                  <a:pt x="1858151" y="1983444"/>
                  <a:pt x="1862871" y="1988099"/>
                </a:cubicBezTo>
                <a:cubicBezTo>
                  <a:pt x="1832449" y="2037075"/>
                  <a:pt x="1749905" y="2157844"/>
                  <a:pt x="1718434" y="2206099"/>
                </a:cubicBezTo>
                <a:cubicBezTo>
                  <a:pt x="1715483" y="2210623"/>
                  <a:pt x="1733251" y="2218884"/>
                  <a:pt x="1732333" y="2217049"/>
                </a:cubicBezTo>
                <a:cubicBezTo>
                  <a:pt x="1767673" y="2164860"/>
                  <a:pt x="1841367" y="2046451"/>
                  <a:pt x="1880967" y="1997343"/>
                </a:cubicBezTo>
                <a:cubicBezTo>
                  <a:pt x="1884180" y="1999245"/>
                  <a:pt x="1891654" y="2003834"/>
                  <a:pt x="1894867" y="2005736"/>
                </a:cubicBezTo>
                <a:cubicBezTo>
                  <a:pt x="1891654" y="2013866"/>
                  <a:pt x="1780261" y="2187610"/>
                  <a:pt x="1753773" y="2227408"/>
                </a:cubicBezTo>
                <a:cubicBezTo>
                  <a:pt x="1749970" y="2233112"/>
                  <a:pt x="1770557" y="2238685"/>
                  <a:pt x="1769705" y="2236587"/>
                </a:cubicBezTo>
                <a:cubicBezTo>
                  <a:pt x="1800585" y="2189971"/>
                  <a:pt x="1879656" y="2065464"/>
                  <a:pt x="1910471" y="2018848"/>
                </a:cubicBezTo>
                <a:cubicBezTo>
                  <a:pt x="1914208" y="2021143"/>
                  <a:pt x="1922272" y="2028027"/>
                  <a:pt x="1926010" y="2030322"/>
                </a:cubicBezTo>
                <a:cubicBezTo>
                  <a:pt x="1895260" y="2074578"/>
                  <a:pt x="1818616" y="2198035"/>
                  <a:pt x="1789177" y="2242487"/>
                </a:cubicBezTo>
                <a:cubicBezTo>
                  <a:pt x="1787014" y="2245700"/>
                  <a:pt x="1808191" y="2254223"/>
                  <a:pt x="1805109" y="2254092"/>
                </a:cubicBezTo>
                <a:cubicBezTo>
                  <a:pt x="1862478" y="2167220"/>
                  <a:pt x="1898210" y="2107884"/>
                  <a:pt x="1942794" y="2041009"/>
                </a:cubicBezTo>
                <a:cubicBezTo>
                  <a:pt x="1950006" y="2045140"/>
                  <a:pt x="1950006" y="2045140"/>
                  <a:pt x="1956628" y="2049598"/>
                </a:cubicBezTo>
                <a:cubicBezTo>
                  <a:pt x="1929615" y="2091952"/>
                  <a:pt x="1847595" y="2218425"/>
                  <a:pt x="1820386" y="2259403"/>
                </a:cubicBezTo>
                <a:cubicBezTo>
                  <a:pt x="1819730" y="2260452"/>
                  <a:pt x="1841104" y="2271532"/>
                  <a:pt x="1837498" y="2269959"/>
                </a:cubicBezTo>
                <a:cubicBezTo>
                  <a:pt x="1862740" y="2229768"/>
                  <a:pt x="1950071" y="2100279"/>
                  <a:pt x="1974396" y="2061531"/>
                </a:cubicBezTo>
                <a:cubicBezTo>
                  <a:pt x="1979575" y="2063366"/>
                  <a:pt x="1986853" y="2068939"/>
                  <a:pt x="1988689" y="2072545"/>
                </a:cubicBezTo>
                <a:cubicBezTo>
                  <a:pt x="1964758" y="2112081"/>
                  <a:pt x="1866150" y="2256322"/>
                  <a:pt x="1854676" y="2276187"/>
                </a:cubicBezTo>
                <a:lnTo>
                  <a:pt x="1871460" y="2284383"/>
                </a:lnTo>
                <a:cubicBezTo>
                  <a:pt x="1895981" y="2248650"/>
                  <a:pt x="1982919" y="2118309"/>
                  <a:pt x="2005080" y="2086052"/>
                </a:cubicBezTo>
                <a:cubicBezTo>
                  <a:pt x="2010390" y="2087822"/>
                  <a:pt x="2016029" y="2090510"/>
                  <a:pt x="2021077" y="2096738"/>
                </a:cubicBezTo>
                <a:cubicBezTo>
                  <a:pt x="2006063" y="2121653"/>
                  <a:pt x="1963906" y="2180923"/>
                  <a:pt x="1884639" y="2289890"/>
                </a:cubicBezTo>
                <a:cubicBezTo>
                  <a:pt x="1924829" y="2305560"/>
                  <a:pt x="2008555" y="2204001"/>
                  <a:pt x="2008555" y="2204001"/>
                </a:cubicBezTo>
                <a:cubicBezTo>
                  <a:pt x="2020618" y="2190626"/>
                  <a:pt x="2031830" y="2178628"/>
                  <a:pt x="2041730" y="2165777"/>
                </a:cubicBezTo>
                <a:cubicBezTo>
                  <a:pt x="2060809" y="2140863"/>
                  <a:pt x="2081396" y="2116539"/>
                  <a:pt x="2096280" y="2089133"/>
                </a:cubicBezTo>
                <a:cubicBezTo>
                  <a:pt x="2123161" y="2039370"/>
                  <a:pt x="2117850" y="2014193"/>
                  <a:pt x="2078971" y="1973937"/>
                </a:cubicBezTo>
                <a:close/>
              </a:path>
            </a:pathLst>
          </a:custGeom>
          <a:solidFill>
            <a:schemeClr val="accent3"/>
          </a:solidFill>
          <a:ln w="65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68538C-01AC-4036-AA0C-352839653C16}"/>
              </a:ext>
            </a:extLst>
          </p:cNvPr>
          <p:cNvSpPr txBox="1"/>
          <p:nvPr/>
        </p:nvSpPr>
        <p:spPr>
          <a:xfrm>
            <a:off x="3650437" y="4880718"/>
            <a:ext cx="83286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C881407-F2F7-43F9-9DAA-33E544C163EF}"/>
              </a:ext>
            </a:extLst>
          </p:cNvPr>
          <p:cNvGrpSpPr/>
          <p:nvPr/>
        </p:nvGrpSpPr>
        <p:grpSpPr>
          <a:xfrm>
            <a:off x="678551" y="4780896"/>
            <a:ext cx="2971887" cy="845974"/>
            <a:chOff x="1487520" y="1270387"/>
            <a:chExt cx="4380624" cy="84597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BF46721-1289-4D94-92DE-7CE6B9BBA008}"/>
                </a:ext>
              </a:extLst>
            </p:cNvPr>
            <p:cNvSpPr txBox="1"/>
            <p:nvPr/>
          </p:nvSpPr>
          <p:spPr>
            <a:xfrm>
              <a:off x="1487520" y="1270387"/>
              <a:ext cx="438062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C802C4D-F5D7-496E-9DE2-2D120BA9351C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600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10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00F943B-45B8-48F0-8452-091C6A19AE65}"/>
              </a:ext>
            </a:extLst>
          </p:cNvPr>
          <p:cNvSpPr txBox="1"/>
          <p:nvPr/>
        </p:nvSpPr>
        <p:spPr>
          <a:xfrm>
            <a:off x="7621372" y="4880718"/>
            <a:ext cx="83286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E25DFE1-5153-46DD-B13E-4BB1CA9DE030}"/>
              </a:ext>
            </a:extLst>
          </p:cNvPr>
          <p:cNvGrpSpPr/>
          <p:nvPr/>
        </p:nvGrpSpPr>
        <p:grpSpPr>
          <a:xfrm>
            <a:off x="8453047" y="4780896"/>
            <a:ext cx="2948586" cy="845974"/>
            <a:chOff x="1487520" y="1270387"/>
            <a:chExt cx="4380624" cy="84597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6814B5A-5465-45AB-8CDA-6AC1932F54F9}"/>
                </a:ext>
              </a:extLst>
            </p:cNvPr>
            <p:cNvSpPr txBox="1"/>
            <p:nvPr/>
          </p:nvSpPr>
          <p:spPr>
            <a:xfrm>
              <a:off x="1487520" y="1270387"/>
              <a:ext cx="438062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B677352-11CF-4E52-A6B4-A2C7E257D898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600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 </a:t>
              </a:r>
              <a:endParaRPr lang="ko-KR" altLang="en-US" sz="110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14B274B-642F-4A3E-8323-5DE4F171F608}"/>
              </a:ext>
            </a:extLst>
          </p:cNvPr>
          <p:cNvSpPr txBox="1"/>
          <p:nvPr/>
        </p:nvSpPr>
        <p:spPr>
          <a:xfrm>
            <a:off x="6428341" y="1821275"/>
            <a:ext cx="83286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15C6A94-DE1B-408B-B04E-3EE8F51F14EA}"/>
              </a:ext>
            </a:extLst>
          </p:cNvPr>
          <p:cNvGrpSpPr/>
          <p:nvPr/>
        </p:nvGrpSpPr>
        <p:grpSpPr>
          <a:xfrm>
            <a:off x="7260016" y="1721453"/>
            <a:ext cx="2948586" cy="845974"/>
            <a:chOff x="1487520" y="1270387"/>
            <a:chExt cx="4380624" cy="84597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84600B8-8182-4C2D-8CA7-5ACE7F4DD4A3}"/>
                </a:ext>
              </a:extLst>
            </p:cNvPr>
            <p:cNvSpPr txBox="1"/>
            <p:nvPr/>
          </p:nvSpPr>
          <p:spPr>
            <a:xfrm>
              <a:off x="1487520" y="1270387"/>
              <a:ext cx="438062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AFC69B8-50B7-4C04-937C-7BEDCAB4E305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600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 </a:t>
              </a:r>
              <a:endParaRPr lang="ko-KR" altLang="en-US" sz="110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D6FB90E-B3F9-4F79-9742-034E4A4D37EF}"/>
              </a:ext>
            </a:extLst>
          </p:cNvPr>
          <p:cNvGrpSpPr/>
          <p:nvPr/>
        </p:nvGrpSpPr>
        <p:grpSpPr>
          <a:xfrm>
            <a:off x="3943349" y="1707380"/>
            <a:ext cx="7562850" cy="4503196"/>
            <a:chOff x="3943349" y="1707380"/>
            <a:chExt cx="7562850" cy="450319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81CDF20-7C09-4030-B810-FA4CE4AEA258}"/>
                </a:ext>
              </a:extLst>
            </p:cNvPr>
            <p:cNvGrpSpPr/>
            <p:nvPr/>
          </p:nvGrpSpPr>
          <p:grpSpPr>
            <a:xfrm>
              <a:off x="9176340" y="1707380"/>
              <a:ext cx="2329859" cy="1280132"/>
              <a:chOff x="8696325" y="1948927"/>
              <a:chExt cx="2457450" cy="1280132"/>
            </a:xfrm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2912E846-3264-4FE2-9766-AA46A0EC5B67}"/>
                  </a:ext>
                </a:extLst>
              </p:cNvPr>
              <p:cNvSpPr/>
              <p:nvPr/>
            </p:nvSpPr>
            <p:spPr>
              <a:xfrm>
                <a:off x="8696325" y="1948927"/>
                <a:ext cx="2457450" cy="1032481"/>
              </a:xfrm>
              <a:prstGeom prst="roundRect">
                <a:avLst>
                  <a:gd name="adj" fmla="val 15218"/>
                </a:avLst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D9575234-D666-4A20-B6F4-A4973A11CA18}"/>
                  </a:ext>
                </a:extLst>
              </p:cNvPr>
              <p:cNvSpPr/>
              <p:nvPr/>
            </p:nvSpPr>
            <p:spPr>
              <a:xfrm>
                <a:off x="9056738" y="2733759"/>
                <a:ext cx="1736626" cy="495300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A5A9C78-6BB5-4007-A0AB-7CAAA8F5785D}"/>
                  </a:ext>
                </a:extLst>
              </p:cNvPr>
              <p:cNvSpPr txBox="1"/>
              <p:nvPr/>
            </p:nvSpPr>
            <p:spPr>
              <a:xfrm>
                <a:off x="8903992" y="2018178"/>
                <a:ext cx="20421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6A3A02-6E90-416B-8DD1-75D183E1E20A}"/>
                  </a:ext>
                </a:extLst>
              </p:cNvPr>
              <p:cNvSpPr txBox="1"/>
              <p:nvPr/>
            </p:nvSpPr>
            <p:spPr>
              <a:xfrm>
                <a:off x="9709271" y="2842909"/>
                <a:ext cx="102287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B819734-1937-4060-A4E3-BB64B98B5E9A}"/>
                </a:ext>
              </a:extLst>
            </p:cNvPr>
            <p:cNvGrpSpPr/>
            <p:nvPr/>
          </p:nvGrpSpPr>
          <p:grpSpPr>
            <a:xfrm>
              <a:off x="9176340" y="3318912"/>
              <a:ext cx="2329859" cy="1280132"/>
              <a:chOff x="8696325" y="1948927"/>
              <a:chExt cx="2457450" cy="1280132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38ECBA3-444C-4801-8081-D716905AFDAA}"/>
                  </a:ext>
                </a:extLst>
              </p:cNvPr>
              <p:cNvSpPr/>
              <p:nvPr/>
            </p:nvSpPr>
            <p:spPr>
              <a:xfrm>
                <a:off x="8696325" y="1948927"/>
                <a:ext cx="2457450" cy="1032481"/>
              </a:xfrm>
              <a:prstGeom prst="roundRect">
                <a:avLst>
                  <a:gd name="adj" fmla="val 15218"/>
                </a:avLst>
              </a:prstGeom>
              <a:solidFill>
                <a:schemeClr val="bg1"/>
              </a:solidFill>
              <a:ln w="25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022D1A68-DB1E-4D97-9FBC-E40C2ADAEDEE}"/>
                  </a:ext>
                </a:extLst>
              </p:cNvPr>
              <p:cNvSpPr/>
              <p:nvPr/>
            </p:nvSpPr>
            <p:spPr>
              <a:xfrm>
                <a:off x="9056738" y="2733759"/>
                <a:ext cx="1736626" cy="49530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2D7C9F-8AFD-488F-A191-4A92F6724803}"/>
                  </a:ext>
                </a:extLst>
              </p:cNvPr>
              <p:cNvSpPr txBox="1"/>
              <p:nvPr/>
            </p:nvSpPr>
            <p:spPr>
              <a:xfrm>
                <a:off x="8903992" y="2018178"/>
                <a:ext cx="20421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F516035-B120-4949-8B0C-499B1DE035CC}"/>
                  </a:ext>
                </a:extLst>
              </p:cNvPr>
              <p:cNvSpPr txBox="1"/>
              <p:nvPr/>
            </p:nvSpPr>
            <p:spPr>
              <a:xfrm>
                <a:off x="9709271" y="2842909"/>
                <a:ext cx="102287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ED62FC1-AEB2-4378-A2AC-5BFB0C9E184C}"/>
                </a:ext>
              </a:extLst>
            </p:cNvPr>
            <p:cNvGrpSpPr/>
            <p:nvPr/>
          </p:nvGrpSpPr>
          <p:grpSpPr>
            <a:xfrm>
              <a:off x="9176340" y="4930444"/>
              <a:ext cx="2329859" cy="1280132"/>
              <a:chOff x="8696325" y="1948927"/>
              <a:chExt cx="2457450" cy="128013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8E12B6AE-5CC1-4C74-A571-08BA476B41F2}"/>
                  </a:ext>
                </a:extLst>
              </p:cNvPr>
              <p:cNvSpPr/>
              <p:nvPr/>
            </p:nvSpPr>
            <p:spPr>
              <a:xfrm>
                <a:off x="8696325" y="1948927"/>
                <a:ext cx="2457450" cy="1032481"/>
              </a:xfrm>
              <a:prstGeom prst="roundRect">
                <a:avLst>
                  <a:gd name="adj" fmla="val 15218"/>
                </a:avLst>
              </a:prstGeom>
              <a:solidFill>
                <a:schemeClr val="bg1"/>
              </a:solidFill>
              <a:ln w="25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CC7DFB73-F219-4CC1-84B3-B4E4BD61219F}"/>
                  </a:ext>
                </a:extLst>
              </p:cNvPr>
              <p:cNvSpPr/>
              <p:nvPr/>
            </p:nvSpPr>
            <p:spPr>
              <a:xfrm>
                <a:off x="9056738" y="2733759"/>
                <a:ext cx="1736626" cy="4953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19E20A-5CFE-4BA7-8799-E32FF00817E1}"/>
                  </a:ext>
                </a:extLst>
              </p:cNvPr>
              <p:cNvSpPr txBox="1"/>
              <p:nvPr/>
            </p:nvSpPr>
            <p:spPr>
              <a:xfrm>
                <a:off x="8903992" y="2018178"/>
                <a:ext cx="20421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D4B37A0-4ED3-476F-9A5E-9DEDF0974AA8}"/>
                  </a:ext>
                </a:extLst>
              </p:cNvPr>
              <p:cNvSpPr txBox="1"/>
              <p:nvPr/>
            </p:nvSpPr>
            <p:spPr>
              <a:xfrm>
                <a:off x="9709271" y="2842909"/>
                <a:ext cx="102287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BB8738F-6B43-4AA1-8347-45B8A316E675}"/>
                </a:ext>
              </a:extLst>
            </p:cNvPr>
            <p:cNvGrpSpPr/>
            <p:nvPr/>
          </p:nvGrpSpPr>
          <p:grpSpPr>
            <a:xfrm>
              <a:off x="6559844" y="1707380"/>
              <a:ext cx="2329859" cy="1280132"/>
              <a:chOff x="8696325" y="1948927"/>
              <a:chExt cx="2457450" cy="1280132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0E186827-8709-4F74-9B76-F2B08097079D}"/>
                  </a:ext>
                </a:extLst>
              </p:cNvPr>
              <p:cNvSpPr/>
              <p:nvPr/>
            </p:nvSpPr>
            <p:spPr>
              <a:xfrm>
                <a:off x="8696325" y="1948927"/>
                <a:ext cx="2457450" cy="1032481"/>
              </a:xfrm>
              <a:prstGeom prst="roundRect">
                <a:avLst>
                  <a:gd name="adj" fmla="val 15218"/>
                </a:avLst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FB958800-3395-45F9-BE01-2F9129AA4414}"/>
                  </a:ext>
                </a:extLst>
              </p:cNvPr>
              <p:cNvSpPr/>
              <p:nvPr/>
            </p:nvSpPr>
            <p:spPr>
              <a:xfrm>
                <a:off x="9056738" y="2733759"/>
                <a:ext cx="1736626" cy="495300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40772C0-F27F-4F9B-A35F-A5CE100E2649}"/>
                  </a:ext>
                </a:extLst>
              </p:cNvPr>
              <p:cNvSpPr txBox="1"/>
              <p:nvPr/>
            </p:nvSpPr>
            <p:spPr>
              <a:xfrm>
                <a:off x="8903992" y="2018178"/>
                <a:ext cx="20421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8485984-8CB6-477B-8497-6677998B9A4E}"/>
                  </a:ext>
                </a:extLst>
              </p:cNvPr>
              <p:cNvSpPr txBox="1"/>
              <p:nvPr/>
            </p:nvSpPr>
            <p:spPr>
              <a:xfrm>
                <a:off x="9709271" y="2842909"/>
                <a:ext cx="102287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9F878B2-2161-4694-B566-EAF434DBC57D}"/>
                </a:ext>
              </a:extLst>
            </p:cNvPr>
            <p:cNvGrpSpPr/>
            <p:nvPr/>
          </p:nvGrpSpPr>
          <p:grpSpPr>
            <a:xfrm>
              <a:off x="6559844" y="3318912"/>
              <a:ext cx="2329859" cy="1280132"/>
              <a:chOff x="8696325" y="1948927"/>
              <a:chExt cx="2457450" cy="1280132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C97DABEB-9A4D-4FCC-B6A1-F1F75C3E8B14}"/>
                  </a:ext>
                </a:extLst>
              </p:cNvPr>
              <p:cNvSpPr/>
              <p:nvPr/>
            </p:nvSpPr>
            <p:spPr>
              <a:xfrm>
                <a:off x="8696325" y="1948927"/>
                <a:ext cx="2457450" cy="1032481"/>
              </a:xfrm>
              <a:prstGeom prst="roundRect">
                <a:avLst>
                  <a:gd name="adj" fmla="val 15218"/>
                </a:avLst>
              </a:prstGeom>
              <a:solidFill>
                <a:schemeClr val="bg1"/>
              </a:solidFill>
              <a:ln w="25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57680034-ACAB-41AC-A212-F3CC43DAB085}"/>
                  </a:ext>
                </a:extLst>
              </p:cNvPr>
              <p:cNvSpPr/>
              <p:nvPr/>
            </p:nvSpPr>
            <p:spPr>
              <a:xfrm>
                <a:off x="9056738" y="2733759"/>
                <a:ext cx="1736626" cy="49530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9FF9453-8739-4B26-A1E5-4C714280933E}"/>
                  </a:ext>
                </a:extLst>
              </p:cNvPr>
              <p:cNvSpPr txBox="1"/>
              <p:nvPr/>
            </p:nvSpPr>
            <p:spPr>
              <a:xfrm>
                <a:off x="8903992" y="2018178"/>
                <a:ext cx="20421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41CE898-CD94-4CD5-A65F-939B40D8D1DB}"/>
                  </a:ext>
                </a:extLst>
              </p:cNvPr>
              <p:cNvSpPr txBox="1"/>
              <p:nvPr/>
            </p:nvSpPr>
            <p:spPr>
              <a:xfrm>
                <a:off x="9709271" y="2842909"/>
                <a:ext cx="102287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A882EE7-E978-4304-900F-3A45C73D1579}"/>
                </a:ext>
              </a:extLst>
            </p:cNvPr>
            <p:cNvGrpSpPr/>
            <p:nvPr/>
          </p:nvGrpSpPr>
          <p:grpSpPr>
            <a:xfrm>
              <a:off x="6559844" y="4930444"/>
              <a:ext cx="2329859" cy="1280132"/>
              <a:chOff x="8696325" y="1948927"/>
              <a:chExt cx="2457450" cy="1280132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1C54E3B1-C8C0-40DA-8B29-EEEC95F46014}"/>
                  </a:ext>
                </a:extLst>
              </p:cNvPr>
              <p:cNvSpPr/>
              <p:nvPr/>
            </p:nvSpPr>
            <p:spPr>
              <a:xfrm>
                <a:off x="8696325" y="1948927"/>
                <a:ext cx="2457450" cy="1032481"/>
              </a:xfrm>
              <a:prstGeom prst="roundRect">
                <a:avLst>
                  <a:gd name="adj" fmla="val 15218"/>
                </a:avLst>
              </a:prstGeom>
              <a:solidFill>
                <a:schemeClr val="bg1"/>
              </a:solidFill>
              <a:ln w="25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F47D7EF0-77F9-4D12-9D9F-97AE922564D7}"/>
                  </a:ext>
                </a:extLst>
              </p:cNvPr>
              <p:cNvSpPr/>
              <p:nvPr/>
            </p:nvSpPr>
            <p:spPr>
              <a:xfrm>
                <a:off x="9056738" y="2733759"/>
                <a:ext cx="1736626" cy="4953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07D9613-3072-4E64-9C43-E9585D72177A}"/>
                  </a:ext>
                </a:extLst>
              </p:cNvPr>
              <p:cNvSpPr txBox="1"/>
              <p:nvPr/>
            </p:nvSpPr>
            <p:spPr>
              <a:xfrm>
                <a:off x="8903992" y="2018178"/>
                <a:ext cx="20421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81FF496-B0AA-4E1D-A1E4-FA11745D170C}"/>
                  </a:ext>
                </a:extLst>
              </p:cNvPr>
              <p:cNvSpPr txBox="1"/>
              <p:nvPr/>
            </p:nvSpPr>
            <p:spPr>
              <a:xfrm>
                <a:off x="9709271" y="2842909"/>
                <a:ext cx="102287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CF81B17-96B6-43A4-8945-C45335519074}"/>
                </a:ext>
              </a:extLst>
            </p:cNvPr>
            <p:cNvGrpSpPr/>
            <p:nvPr/>
          </p:nvGrpSpPr>
          <p:grpSpPr>
            <a:xfrm>
              <a:off x="3943349" y="1707380"/>
              <a:ext cx="2329859" cy="1280132"/>
              <a:chOff x="8696325" y="1948927"/>
              <a:chExt cx="2457450" cy="1280132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27F023DD-4C03-446E-A026-603389634A47}"/>
                  </a:ext>
                </a:extLst>
              </p:cNvPr>
              <p:cNvSpPr/>
              <p:nvPr/>
            </p:nvSpPr>
            <p:spPr>
              <a:xfrm>
                <a:off x="8696325" y="1948927"/>
                <a:ext cx="2457450" cy="1032481"/>
              </a:xfrm>
              <a:prstGeom prst="roundRect">
                <a:avLst>
                  <a:gd name="adj" fmla="val 15218"/>
                </a:avLst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7663A1CD-7CD9-4478-9340-4827136AEA6A}"/>
                  </a:ext>
                </a:extLst>
              </p:cNvPr>
              <p:cNvSpPr/>
              <p:nvPr/>
            </p:nvSpPr>
            <p:spPr>
              <a:xfrm>
                <a:off x="9056738" y="2733759"/>
                <a:ext cx="1736626" cy="495300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3D4E016-7D2F-4AF4-9C6B-0B2F050A2177}"/>
                  </a:ext>
                </a:extLst>
              </p:cNvPr>
              <p:cNvSpPr txBox="1"/>
              <p:nvPr/>
            </p:nvSpPr>
            <p:spPr>
              <a:xfrm>
                <a:off x="8903992" y="2018178"/>
                <a:ext cx="20421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CD067AF-2829-49FD-B82C-929F651564A7}"/>
                  </a:ext>
                </a:extLst>
              </p:cNvPr>
              <p:cNvSpPr txBox="1"/>
              <p:nvPr/>
            </p:nvSpPr>
            <p:spPr>
              <a:xfrm>
                <a:off x="9709271" y="2842909"/>
                <a:ext cx="102287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C427900-8CF4-4502-BF26-F37D6605E17F}"/>
                </a:ext>
              </a:extLst>
            </p:cNvPr>
            <p:cNvGrpSpPr/>
            <p:nvPr/>
          </p:nvGrpSpPr>
          <p:grpSpPr>
            <a:xfrm>
              <a:off x="3943349" y="3318912"/>
              <a:ext cx="2329859" cy="1280132"/>
              <a:chOff x="8696325" y="1948927"/>
              <a:chExt cx="2457450" cy="1280132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F2AC8F0B-FEAD-4167-8595-AF0935EE260C}"/>
                  </a:ext>
                </a:extLst>
              </p:cNvPr>
              <p:cNvSpPr/>
              <p:nvPr/>
            </p:nvSpPr>
            <p:spPr>
              <a:xfrm>
                <a:off x="8696325" y="1948927"/>
                <a:ext cx="2457450" cy="1032481"/>
              </a:xfrm>
              <a:prstGeom prst="roundRect">
                <a:avLst>
                  <a:gd name="adj" fmla="val 15218"/>
                </a:avLst>
              </a:prstGeom>
              <a:solidFill>
                <a:schemeClr val="bg1"/>
              </a:solidFill>
              <a:ln w="25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86B1636F-35C0-4A1D-ACF6-1555D9190F40}"/>
                  </a:ext>
                </a:extLst>
              </p:cNvPr>
              <p:cNvSpPr/>
              <p:nvPr/>
            </p:nvSpPr>
            <p:spPr>
              <a:xfrm>
                <a:off x="9056738" y="2733759"/>
                <a:ext cx="1736626" cy="49530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7292F12-5605-4096-8EDB-12A3696F4340}"/>
                  </a:ext>
                </a:extLst>
              </p:cNvPr>
              <p:cNvSpPr txBox="1"/>
              <p:nvPr/>
            </p:nvSpPr>
            <p:spPr>
              <a:xfrm>
                <a:off x="8903992" y="2018178"/>
                <a:ext cx="20421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BF3BAEE-F4E4-44E7-8134-A8C78C40E3CC}"/>
                  </a:ext>
                </a:extLst>
              </p:cNvPr>
              <p:cNvSpPr txBox="1"/>
              <p:nvPr/>
            </p:nvSpPr>
            <p:spPr>
              <a:xfrm>
                <a:off x="9709271" y="2842909"/>
                <a:ext cx="102287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46A35D2-B2AA-45A3-9767-AB4FC79A16B9}"/>
                </a:ext>
              </a:extLst>
            </p:cNvPr>
            <p:cNvGrpSpPr/>
            <p:nvPr/>
          </p:nvGrpSpPr>
          <p:grpSpPr>
            <a:xfrm>
              <a:off x="3943349" y="4930444"/>
              <a:ext cx="2329859" cy="1280132"/>
              <a:chOff x="8696325" y="1948927"/>
              <a:chExt cx="2457450" cy="1280132"/>
            </a:xfrm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E9888DB8-22F4-4DC0-B350-20010765FABE}"/>
                  </a:ext>
                </a:extLst>
              </p:cNvPr>
              <p:cNvSpPr/>
              <p:nvPr/>
            </p:nvSpPr>
            <p:spPr>
              <a:xfrm>
                <a:off x="8696325" y="1948927"/>
                <a:ext cx="2457450" cy="1032481"/>
              </a:xfrm>
              <a:prstGeom prst="roundRect">
                <a:avLst>
                  <a:gd name="adj" fmla="val 15218"/>
                </a:avLst>
              </a:prstGeom>
              <a:solidFill>
                <a:schemeClr val="bg1"/>
              </a:solidFill>
              <a:ln w="25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7A8CD399-8933-43EB-952B-A280020375D6}"/>
                  </a:ext>
                </a:extLst>
              </p:cNvPr>
              <p:cNvSpPr/>
              <p:nvPr/>
            </p:nvSpPr>
            <p:spPr>
              <a:xfrm>
                <a:off x="9056738" y="2733759"/>
                <a:ext cx="1736626" cy="4953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1134BD7-13ED-4B2C-B00C-329C39A26BE0}"/>
                  </a:ext>
                </a:extLst>
              </p:cNvPr>
              <p:cNvSpPr txBox="1"/>
              <p:nvPr/>
            </p:nvSpPr>
            <p:spPr>
              <a:xfrm>
                <a:off x="8903992" y="2018178"/>
                <a:ext cx="20421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68D3F42-953F-4156-B2F9-94FE2465CAC3}"/>
                  </a:ext>
                </a:extLst>
              </p:cNvPr>
              <p:cNvSpPr txBox="1"/>
              <p:nvPr/>
            </p:nvSpPr>
            <p:spPr>
              <a:xfrm>
                <a:off x="9709271" y="2842909"/>
                <a:ext cx="102287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D34EE24-AEB5-48F5-AD6C-93E9CDF192FC}"/>
              </a:ext>
            </a:extLst>
          </p:cNvPr>
          <p:cNvGrpSpPr/>
          <p:nvPr/>
        </p:nvGrpSpPr>
        <p:grpSpPr>
          <a:xfrm>
            <a:off x="763470" y="2036666"/>
            <a:ext cx="2889119" cy="3998094"/>
            <a:chOff x="6084168" y="1875695"/>
            <a:chExt cx="2842224" cy="3998094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03AFC15-DC0C-4F30-8267-3E1D8C0EBFFE}"/>
                </a:ext>
              </a:extLst>
            </p:cNvPr>
            <p:cNvSpPr txBox="1"/>
            <p:nvPr/>
          </p:nvSpPr>
          <p:spPr>
            <a:xfrm>
              <a:off x="6085587" y="1875695"/>
              <a:ext cx="2840805" cy="897682"/>
            </a:xfrm>
            <a:prstGeom prst="rect">
              <a:avLst/>
            </a:prstGeom>
            <a:noFill/>
          </p:spPr>
          <p:txBody>
            <a:bodyPr wrap="square" lIns="72000" tIns="0" rIns="36000" bIns="0" rtlCol="0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altLang="ko-KR" sz="3200" b="1" dirty="0">
                  <a:solidFill>
                    <a:schemeClr val="accent1"/>
                  </a:solidFill>
                  <a:cs typeface="Arial" pitchFamily="34" charset="0"/>
                </a:rPr>
                <a:t>Power</a:t>
              </a:r>
            </a:p>
            <a:p>
              <a:pPr>
                <a:lnSpc>
                  <a:spcPts val="3500"/>
                </a:lnSpc>
              </a:pPr>
              <a:r>
                <a:rPr lang="en-US" altLang="ko-KR" sz="3200" b="1" dirty="0">
                  <a:solidFill>
                    <a:schemeClr val="accent1"/>
                  </a:solidFill>
                  <a:cs typeface="Arial" pitchFamily="34" charset="0"/>
                </a:rPr>
                <a:t>Presentation</a:t>
              </a:r>
              <a:endParaRPr lang="ko-KR" altLang="en-US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58A0C2B-E395-494D-AC45-7E9EB479025E}"/>
                </a:ext>
              </a:extLst>
            </p:cNvPr>
            <p:cNvGrpSpPr/>
            <p:nvPr/>
          </p:nvGrpSpPr>
          <p:grpSpPr>
            <a:xfrm>
              <a:off x="6084168" y="2895621"/>
              <a:ext cx="2842224" cy="2978168"/>
              <a:chOff x="6084168" y="3048562"/>
              <a:chExt cx="2842224" cy="2978168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50E65D6-8056-4C4C-9880-14D196B577A1}"/>
                  </a:ext>
                </a:extLst>
              </p:cNvPr>
              <p:cNvSpPr txBox="1"/>
              <p:nvPr/>
            </p:nvSpPr>
            <p:spPr>
              <a:xfrm>
                <a:off x="6085587" y="3718406"/>
                <a:ext cx="2836816" cy="2308324"/>
              </a:xfrm>
              <a:prstGeom prst="rect">
                <a:avLst/>
              </a:prstGeom>
              <a:noFill/>
            </p:spPr>
            <p:txBody>
              <a:bodyPr wrap="square" lIns="72000" rIns="10800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Example Text : Get a modern PowerPoint  Presentation that is beautifully designed. I hope and I believe that this Template will your Time, Money and Reputation.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This text can be replaced with your own text.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Get a modern PowerPoint  Presentation that is beautifully designed.  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2990441-95AA-4AAD-B0D2-EFB7EB244818}"/>
                  </a:ext>
                </a:extLst>
              </p:cNvPr>
              <p:cNvSpPr txBox="1"/>
              <p:nvPr/>
            </p:nvSpPr>
            <p:spPr>
              <a:xfrm>
                <a:off x="6084168" y="3048562"/>
                <a:ext cx="2842224" cy="553998"/>
              </a:xfrm>
              <a:prstGeom prst="rect">
                <a:avLst/>
              </a:prstGeom>
              <a:noFill/>
            </p:spPr>
            <p:txBody>
              <a:bodyPr wrap="square" lIns="72000" tIns="0" rIns="36000" bIns="0" rtlCol="0">
                <a:spAutoFit/>
              </a:bodyPr>
              <a:lstStyle/>
              <a:p>
                <a:r>
                  <a:rPr lang="en-US" altLang="ko-K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We Create</a:t>
                </a:r>
              </a:p>
              <a:p>
                <a:r>
                  <a:rPr lang="en-US" altLang="ko-K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Professional Presentation</a:t>
                </a:r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53" name="Graphic 3">
            <a:extLst>
              <a:ext uri="{FF2B5EF4-FFF2-40B4-BE49-F238E27FC236}">
                <a16:creationId xmlns:a16="http://schemas.microsoft.com/office/drawing/2014/main" id="{25DC3164-71C3-408A-A013-ED0A32A89978}"/>
              </a:ext>
            </a:extLst>
          </p:cNvPr>
          <p:cNvSpPr/>
          <p:nvPr/>
        </p:nvSpPr>
        <p:spPr>
          <a:xfrm>
            <a:off x="9859738" y="5767581"/>
            <a:ext cx="191091" cy="390687"/>
          </a:xfrm>
          <a:custGeom>
            <a:avLst/>
            <a:gdLst>
              <a:gd name="connsiteX0" fmla="*/ 313536 w 439393"/>
              <a:gd name="connsiteY0" fmla="*/ 431354 h 898346"/>
              <a:gd name="connsiteX1" fmla="*/ 334369 w 439393"/>
              <a:gd name="connsiteY1" fmla="*/ 476449 h 898346"/>
              <a:gd name="connsiteX2" fmla="*/ 360766 w 439393"/>
              <a:gd name="connsiteY2" fmla="*/ 480913 h 898346"/>
              <a:gd name="connsiteX3" fmla="*/ 436592 w 439393"/>
              <a:gd name="connsiteY3" fmla="*/ 597370 h 898346"/>
              <a:gd name="connsiteX4" fmla="*/ 379981 w 439393"/>
              <a:gd name="connsiteY4" fmla="*/ 726637 h 898346"/>
              <a:gd name="connsiteX5" fmla="*/ 383863 w 439393"/>
              <a:gd name="connsiteY5" fmla="*/ 862826 h 898346"/>
              <a:gd name="connsiteX6" fmla="*/ 367883 w 439393"/>
              <a:gd name="connsiteY6" fmla="*/ 895110 h 898346"/>
              <a:gd name="connsiteX7" fmla="*/ 69042 w 439393"/>
              <a:gd name="connsiteY7" fmla="*/ 898345 h 898346"/>
              <a:gd name="connsiteX8" fmla="*/ 54550 w 439393"/>
              <a:gd name="connsiteY8" fmla="*/ 865414 h 898346"/>
              <a:gd name="connsiteX9" fmla="*/ 57332 w 439393"/>
              <a:gd name="connsiteY9" fmla="*/ 726054 h 898346"/>
              <a:gd name="connsiteX10" fmla="*/ 9261 w 439393"/>
              <a:gd name="connsiteY10" fmla="*/ 613674 h 898346"/>
              <a:gd name="connsiteX11" fmla="*/ 86963 w 439393"/>
              <a:gd name="connsiteY11" fmla="*/ 481690 h 898346"/>
              <a:gd name="connsiteX12" fmla="*/ 124618 w 439393"/>
              <a:gd name="connsiteY12" fmla="*/ 430643 h 898346"/>
              <a:gd name="connsiteX13" fmla="*/ 109672 w 439393"/>
              <a:gd name="connsiteY13" fmla="*/ 28609 h 898346"/>
              <a:gd name="connsiteX14" fmla="*/ 126559 w 439393"/>
              <a:gd name="connsiteY14" fmla="*/ 4670 h 898346"/>
              <a:gd name="connsiteX15" fmla="*/ 310301 w 439393"/>
              <a:gd name="connsiteY15" fmla="*/ 2341 h 898346"/>
              <a:gd name="connsiteX16" fmla="*/ 324535 w 439393"/>
              <a:gd name="connsiteY16" fmla="*/ 27573 h 898346"/>
              <a:gd name="connsiteX17" fmla="*/ 313536 w 439393"/>
              <a:gd name="connsiteY17" fmla="*/ 431354 h 89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9393" h="898346">
                <a:moveTo>
                  <a:pt x="313536" y="431354"/>
                </a:moveTo>
                <a:cubicBezTo>
                  <a:pt x="309784" y="452511"/>
                  <a:pt x="312631" y="475220"/>
                  <a:pt x="334369" y="476449"/>
                </a:cubicBezTo>
                <a:cubicBezTo>
                  <a:pt x="343233" y="476966"/>
                  <a:pt x="352032" y="479166"/>
                  <a:pt x="360766" y="480913"/>
                </a:cubicBezTo>
                <a:cubicBezTo>
                  <a:pt x="418024" y="492171"/>
                  <a:pt x="449273" y="539659"/>
                  <a:pt x="436592" y="597370"/>
                </a:cubicBezTo>
                <a:cubicBezTo>
                  <a:pt x="426305" y="644146"/>
                  <a:pt x="399779" y="683936"/>
                  <a:pt x="379981" y="726637"/>
                </a:cubicBezTo>
                <a:cubicBezTo>
                  <a:pt x="358696" y="772443"/>
                  <a:pt x="346338" y="817796"/>
                  <a:pt x="383863" y="862826"/>
                </a:cubicBezTo>
                <a:cubicBezTo>
                  <a:pt x="399261" y="881265"/>
                  <a:pt x="396156" y="892522"/>
                  <a:pt x="367883" y="895110"/>
                </a:cubicBezTo>
                <a:cubicBezTo>
                  <a:pt x="265918" y="895693"/>
                  <a:pt x="168613" y="897634"/>
                  <a:pt x="69042" y="898345"/>
                </a:cubicBezTo>
                <a:cubicBezTo>
                  <a:pt x="39863" y="898539"/>
                  <a:pt x="43680" y="877836"/>
                  <a:pt x="54550" y="865414"/>
                </a:cubicBezTo>
                <a:cubicBezTo>
                  <a:pt x="95439" y="818702"/>
                  <a:pt x="77194" y="772766"/>
                  <a:pt x="57332" y="726054"/>
                </a:cubicBezTo>
                <a:cubicBezTo>
                  <a:pt x="41351" y="688529"/>
                  <a:pt x="22136" y="652169"/>
                  <a:pt x="9261" y="613674"/>
                </a:cubicBezTo>
                <a:cubicBezTo>
                  <a:pt x="-15907" y="538818"/>
                  <a:pt x="10296" y="492947"/>
                  <a:pt x="86963" y="481690"/>
                </a:cubicBezTo>
                <a:cubicBezTo>
                  <a:pt x="122418" y="476514"/>
                  <a:pt x="128564" y="463898"/>
                  <a:pt x="124618" y="430643"/>
                </a:cubicBezTo>
                <a:cubicBezTo>
                  <a:pt x="108767" y="297170"/>
                  <a:pt x="119054" y="162469"/>
                  <a:pt x="109672" y="28609"/>
                </a:cubicBezTo>
                <a:cubicBezTo>
                  <a:pt x="108767" y="15345"/>
                  <a:pt x="111161" y="6999"/>
                  <a:pt x="126559" y="4670"/>
                </a:cubicBezTo>
                <a:cubicBezTo>
                  <a:pt x="187763" y="-4582"/>
                  <a:pt x="249032" y="2859"/>
                  <a:pt x="310301" y="2341"/>
                </a:cubicBezTo>
                <a:cubicBezTo>
                  <a:pt x="328999" y="2147"/>
                  <a:pt x="324470" y="17416"/>
                  <a:pt x="324535" y="27573"/>
                </a:cubicBezTo>
                <a:cubicBezTo>
                  <a:pt x="325053" y="82373"/>
                  <a:pt x="325246" y="360704"/>
                  <a:pt x="313536" y="431354"/>
                </a:cubicBezTo>
                <a:close/>
              </a:path>
            </a:pathLst>
          </a:custGeom>
          <a:solidFill>
            <a:schemeClr val="bg1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" name="Graphic 3">
            <a:extLst>
              <a:ext uri="{FF2B5EF4-FFF2-40B4-BE49-F238E27FC236}">
                <a16:creationId xmlns:a16="http://schemas.microsoft.com/office/drawing/2014/main" id="{41BA8778-FFB5-41C9-967A-EC6D360ABA49}"/>
              </a:ext>
            </a:extLst>
          </p:cNvPr>
          <p:cNvSpPr/>
          <p:nvPr/>
        </p:nvSpPr>
        <p:spPr>
          <a:xfrm>
            <a:off x="9698502" y="4176157"/>
            <a:ext cx="353066" cy="350470"/>
          </a:xfrm>
          <a:custGeom>
            <a:avLst/>
            <a:gdLst>
              <a:gd name="connsiteX0" fmla="*/ 669645 w 669862"/>
              <a:gd name="connsiteY0" fmla="*/ 474658 h 664937"/>
              <a:gd name="connsiteX1" fmla="*/ 651465 w 669862"/>
              <a:gd name="connsiteY1" fmla="*/ 497302 h 664937"/>
              <a:gd name="connsiteX2" fmla="*/ 425733 w 669862"/>
              <a:gd name="connsiteY2" fmla="*/ 660277 h 664937"/>
              <a:gd name="connsiteX3" fmla="*/ 390408 w 669862"/>
              <a:gd name="connsiteY3" fmla="*/ 657042 h 664937"/>
              <a:gd name="connsiteX4" fmla="*/ 184021 w 669862"/>
              <a:gd name="connsiteY4" fmla="*/ 556889 h 664937"/>
              <a:gd name="connsiteX5" fmla="*/ 40844 w 669862"/>
              <a:gd name="connsiteY5" fmla="*/ 493809 h 664937"/>
              <a:gd name="connsiteX6" fmla="*/ 32110 w 669862"/>
              <a:gd name="connsiteY6" fmla="*/ 411059 h 664937"/>
              <a:gd name="connsiteX7" fmla="*/ 195084 w 669862"/>
              <a:gd name="connsiteY7" fmla="*/ 319577 h 664937"/>
              <a:gd name="connsiteX8" fmla="*/ 220964 w 669862"/>
              <a:gd name="connsiteY8" fmla="*/ 258760 h 664937"/>
              <a:gd name="connsiteX9" fmla="*/ 174510 w 669862"/>
              <a:gd name="connsiteY9" fmla="*/ 73271 h 664937"/>
              <a:gd name="connsiteX10" fmla="*/ 242832 w 669862"/>
              <a:gd name="connsiteY10" fmla="*/ 7084 h 664937"/>
              <a:gd name="connsiteX11" fmla="*/ 604430 w 669862"/>
              <a:gd name="connsiteY11" fmla="*/ 129752 h 664937"/>
              <a:gd name="connsiteX12" fmla="*/ 622998 w 669862"/>
              <a:gd name="connsiteY12" fmla="*/ 150585 h 664937"/>
              <a:gd name="connsiteX13" fmla="*/ 669645 w 669862"/>
              <a:gd name="connsiteY13" fmla="*/ 474658 h 664937"/>
              <a:gd name="connsiteX14" fmla="*/ 614781 w 669862"/>
              <a:gd name="connsiteY14" fmla="*/ 402002 h 664937"/>
              <a:gd name="connsiteX15" fmla="*/ 583985 w 669862"/>
              <a:gd name="connsiteY15" fmla="*/ 174717 h 664937"/>
              <a:gd name="connsiteX16" fmla="*/ 559529 w 669862"/>
              <a:gd name="connsiteY16" fmla="*/ 154402 h 664937"/>
              <a:gd name="connsiteX17" fmla="*/ 428515 w 669862"/>
              <a:gd name="connsiteY17" fmla="*/ 112672 h 664937"/>
              <a:gd name="connsiteX18" fmla="*/ 397201 w 669862"/>
              <a:gd name="connsiteY18" fmla="*/ 119401 h 664937"/>
              <a:gd name="connsiteX19" fmla="*/ 311218 w 669862"/>
              <a:gd name="connsiteY19" fmla="*/ 99732 h 664937"/>
              <a:gd name="connsiteX20" fmla="*/ 255254 w 669862"/>
              <a:gd name="connsiteY20" fmla="*/ 59296 h 664937"/>
              <a:gd name="connsiteX21" fmla="*/ 237462 w 669862"/>
              <a:gd name="connsiteY21" fmla="*/ 77153 h 664937"/>
              <a:gd name="connsiteX22" fmla="*/ 280615 w 669862"/>
              <a:gd name="connsiteY22" fmla="*/ 255720 h 664937"/>
              <a:gd name="connsiteX23" fmla="*/ 299572 w 669862"/>
              <a:gd name="connsiteY23" fmla="*/ 281857 h 664937"/>
              <a:gd name="connsiteX24" fmla="*/ 614781 w 669862"/>
              <a:gd name="connsiteY24" fmla="*/ 402002 h 664937"/>
              <a:gd name="connsiteX25" fmla="*/ 456788 w 669862"/>
              <a:gd name="connsiteY25" fmla="*/ 430987 h 664937"/>
              <a:gd name="connsiteX26" fmla="*/ 380703 w 669862"/>
              <a:gd name="connsiteY26" fmla="*/ 492579 h 664937"/>
              <a:gd name="connsiteX27" fmla="*/ 379927 w 669862"/>
              <a:gd name="connsiteY27" fmla="*/ 505389 h 664937"/>
              <a:gd name="connsiteX28" fmla="*/ 456012 w 669862"/>
              <a:gd name="connsiteY28" fmla="*/ 539162 h 664937"/>
              <a:gd name="connsiteX29" fmla="*/ 522328 w 669862"/>
              <a:gd name="connsiteY29" fmla="*/ 463465 h 664937"/>
              <a:gd name="connsiteX30" fmla="*/ 456788 w 669862"/>
              <a:gd name="connsiteY30" fmla="*/ 430987 h 664937"/>
              <a:gd name="connsiteX31" fmla="*/ 260947 w 669862"/>
              <a:gd name="connsiteY31" fmla="*/ 444702 h 664937"/>
              <a:gd name="connsiteX32" fmla="*/ 362523 w 669862"/>
              <a:gd name="connsiteY32" fmla="*/ 466377 h 664937"/>
              <a:gd name="connsiteX33" fmla="*/ 409106 w 669862"/>
              <a:gd name="connsiteY33" fmla="*/ 420247 h 664937"/>
              <a:gd name="connsiteX34" fmla="*/ 348419 w 669862"/>
              <a:gd name="connsiteY34" fmla="*/ 384986 h 664937"/>
              <a:gd name="connsiteX35" fmla="*/ 260947 w 669862"/>
              <a:gd name="connsiteY35" fmla="*/ 444702 h 664937"/>
              <a:gd name="connsiteX36" fmla="*/ 158142 w 669862"/>
              <a:gd name="connsiteY36" fmla="*/ 397473 h 664937"/>
              <a:gd name="connsiteX37" fmla="*/ 270717 w 669862"/>
              <a:gd name="connsiteY37" fmla="*/ 407113 h 664937"/>
              <a:gd name="connsiteX38" fmla="*/ 308888 w 669862"/>
              <a:gd name="connsiteY38" fmla="*/ 368941 h 664937"/>
              <a:gd name="connsiteX39" fmla="*/ 257324 w 669862"/>
              <a:gd name="connsiteY39" fmla="*/ 342285 h 664937"/>
              <a:gd name="connsiteX40" fmla="*/ 158142 w 669862"/>
              <a:gd name="connsiteY40" fmla="*/ 397473 h 664937"/>
              <a:gd name="connsiteX41" fmla="*/ 338520 w 669862"/>
              <a:gd name="connsiteY41" fmla="*/ 530880 h 664937"/>
              <a:gd name="connsiteX42" fmla="*/ 389696 w 669862"/>
              <a:gd name="connsiteY42" fmla="*/ 564200 h 664937"/>
              <a:gd name="connsiteX43" fmla="*/ 338520 w 669862"/>
              <a:gd name="connsiteY43" fmla="*/ 530880 h 664937"/>
              <a:gd name="connsiteX44" fmla="*/ 180204 w 669862"/>
              <a:gd name="connsiteY44" fmla="*/ 463530 h 664937"/>
              <a:gd name="connsiteX45" fmla="*/ 126440 w 669862"/>
              <a:gd name="connsiteY45" fmla="*/ 436809 h 664937"/>
              <a:gd name="connsiteX46" fmla="*/ 180204 w 669862"/>
              <a:gd name="connsiteY46" fmla="*/ 463530 h 66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69862" h="664937">
                <a:moveTo>
                  <a:pt x="669645" y="474658"/>
                </a:moveTo>
                <a:cubicBezTo>
                  <a:pt x="671521" y="480675"/>
                  <a:pt x="660911" y="488503"/>
                  <a:pt x="651465" y="497302"/>
                </a:cubicBezTo>
                <a:cubicBezTo>
                  <a:pt x="582820" y="560836"/>
                  <a:pt x="501559" y="606771"/>
                  <a:pt x="425733" y="660277"/>
                </a:cubicBezTo>
                <a:cubicBezTo>
                  <a:pt x="411953" y="669981"/>
                  <a:pt x="401471" y="662347"/>
                  <a:pt x="390408" y="657042"/>
                </a:cubicBezTo>
                <a:cubicBezTo>
                  <a:pt x="321440" y="623916"/>
                  <a:pt x="252342" y="591244"/>
                  <a:pt x="184021" y="556889"/>
                </a:cubicBezTo>
                <a:cubicBezTo>
                  <a:pt x="137309" y="533404"/>
                  <a:pt x="88915" y="514188"/>
                  <a:pt x="40844" y="493809"/>
                </a:cubicBezTo>
                <a:cubicBezTo>
                  <a:pt x="-9944" y="472264"/>
                  <a:pt x="-13955" y="440626"/>
                  <a:pt x="32110" y="411059"/>
                </a:cubicBezTo>
                <a:cubicBezTo>
                  <a:pt x="84451" y="377417"/>
                  <a:pt x="139185" y="347008"/>
                  <a:pt x="195084" y="319577"/>
                </a:cubicBezTo>
                <a:cubicBezTo>
                  <a:pt x="225040" y="304890"/>
                  <a:pt x="228145" y="286322"/>
                  <a:pt x="220964" y="258760"/>
                </a:cubicBezTo>
                <a:cubicBezTo>
                  <a:pt x="204919" y="197103"/>
                  <a:pt x="188032" y="135510"/>
                  <a:pt x="174510" y="73271"/>
                </a:cubicBezTo>
                <a:cubicBezTo>
                  <a:pt x="158983" y="1844"/>
                  <a:pt x="171534" y="-10384"/>
                  <a:pt x="242832" y="7084"/>
                </a:cubicBezTo>
                <a:cubicBezTo>
                  <a:pt x="366858" y="37493"/>
                  <a:pt x="483509" y="89963"/>
                  <a:pt x="604430" y="129752"/>
                </a:cubicBezTo>
                <a:cubicBezTo>
                  <a:pt x="614846" y="133181"/>
                  <a:pt x="621251" y="138163"/>
                  <a:pt x="622998" y="150585"/>
                </a:cubicBezTo>
                <a:cubicBezTo>
                  <a:pt x="637620" y="255460"/>
                  <a:pt x="653082" y="360272"/>
                  <a:pt x="669645" y="474658"/>
                </a:cubicBezTo>
                <a:close/>
                <a:moveTo>
                  <a:pt x="614781" y="402002"/>
                </a:moveTo>
                <a:cubicBezTo>
                  <a:pt x="614199" y="319641"/>
                  <a:pt x="591813" y="248150"/>
                  <a:pt x="583985" y="174717"/>
                </a:cubicBezTo>
                <a:cubicBezTo>
                  <a:pt x="582367" y="159449"/>
                  <a:pt x="569881" y="157831"/>
                  <a:pt x="559529" y="154402"/>
                </a:cubicBezTo>
                <a:cubicBezTo>
                  <a:pt x="515922" y="140233"/>
                  <a:pt x="471992" y="127100"/>
                  <a:pt x="428515" y="112672"/>
                </a:cubicBezTo>
                <a:cubicBezTo>
                  <a:pt x="415834" y="108467"/>
                  <a:pt x="407682" y="113319"/>
                  <a:pt x="397201" y="119401"/>
                </a:cubicBezTo>
                <a:cubicBezTo>
                  <a:pt x="376498" y="131370"/>
                  <a:pt x="309665" y="116101"/>
                  <a:pt x="311218" y="99732"/>
                </a:cubicBezTo>
                <a:cubicBezTo>
                  <a:pt x="315746" y="50691"/>
                  <a:pt x="273822" y="71782"/>
                  <a:pt x="255254" y="59296"/>
                </a:cubicBezTo>
                <a:cubicBezTo>
                  <a:pt x="242702" y="50820"/>
                  <a:pt x="232415" y="57355"/>
                  <a:pt x="237462" y="77153"/>
                </a:cubicBezTo>
                <a:cubicBezTo>
                  <a:pt x="252666" y="136481"/>
                  <a:pt x="265994" y="196262"/>
                  <a:pt x="280615" y="255720"/>
                </a:cubicBezTo>
                <a:cubicBezTo>
                  <a:pt x="283268" y="266459"/>
                  <a:pt x="285985" y="276746"/>
                  <a:pt x="299572" y="281857"/>
                </a:cubicBezTo>
                <a:cubicBezTo>
                  <a:pt x="403089" y="320676"/>
                  <a:pt x="506282" y="360466"/>
                  <a:pt x="614781" y="402002"/>
                </a:cubicBezTo>
                <a:close/>
                <a:moveTo>
                  <a:pt x="456788" y="430987"/>
                </a:moveTo>
                <a:cubicBezTo>
                  <a:pt x="428451" y="418953"/>
                  <a:pt x="405483" y="464371"/>
                  <a:pt x="380703" y="492579"/>
                </a:cubicBezTo>
                <a:cubicBezTo>
                  <a:pt x="376951" y="496784"/>
                  <a:pt x="374816" y="503254"/>
                  <a:pt x="379927" y="505389"/>
                </a:cubicBezTo>
                <a:cubicBezTo>
                  <a:pt x="407359" y="519300"/>
                  <a:pt x="428580" y="541168"/>
                  <a:pt x="456012" y="539162"/>
                </a:cubicBezTo>
                <a:cubicBezTo>
                  <a:pt x="484350" y="508624"/>
                  <a:pt x="506541" y="490638"/>
                  <a:pt x="522328" y="463465"/>
                </a:cubicBezTo>
                <a:cubicBezTo>
                  <a:pt x="501883" y="448196"/>
                  <a:pt x="493213" y="446126"/>
                  <a:pt x="456788" y="430987"/>
                </a:cubicBezTo>
                <a:close/>
                <a:moveTo>
                  <a:pt x="260947" y="444702"/>
                </a:moveTo>
                <a:cubicBezTo>
                  <a:pt x="344472" y="493226"/>
                  <a:pt x="338520" y="488374"/>
                  <a:pt x="362523" y="466377"/>
                </a:cubicBezTo>
                <a:cubicBezTo>
                  <a:pt x="380768" y="448585"/>
                  <a:pt x="390990" y="440368"/>
                  <a:pt x="409106" y="420247"/>
                </a:cubicBezTo>
                <a:cubicBezTo>
                  <a:pt x="425474" y="402002"/>
                  <a:pt x="359094" y="388221"/>
                  <a:pt x="348419" y="384986"/>
                </a:cubicBezTo>
                <a:cubicBezTo>
                  <a:pt x="330886" y="376899"/>
                  <a:pt x="299766" y="410154"/>
                  <a:pt x="260947" y="444702"/>
                </a:cubicBezTo>
                <a:close/>
                <a:moveTo>
                  <a:pt x="158142" y="397473"/>
                </a:moveTo>
                <a:cubicBezTo>
                  <a:pt x="216629" y="439462"/>
                  <a:pt x="215853" y="448196"/>
                  <a:pt x="270717" y="407113"/>
                </a:cubicBezTo>
                <a:cubicBezTo>
                  <a:pt x="278804" y="401419"/>
                  <a:pt x="317881" y="376317"/>
                  <a:pt x="308888" y="368941"/>
                </a:cubicBezTo>
                <a:cubicBezTo>
                  <a:pt x="297890" y="359883"/>
                  <a:pt x="264894" y="346620"/>
                  <a:pt x="257324" y="342285"/>
                </a:cubicBezTo>
                <a:cubicBezTo>
                  <a:pt x="240050" y="332451"/>
                  <a:pt x="224716" y="340021"/>
                  <a:pt x="158142" y="397473"/>
                </a:cubicBezTo>
                <a:close/>
                <a:moveTo>
                  <a:pt x="338520" y="530880"/>
                </a:moveTo>
                <a:cubicBezTo>
                  <a:pt x="346413" y="558636"/>
                  <a:pt x="373781" y="564459"/>
                  <a:pt x="389696" y="564200"/>
                </a:cubicBezTo>
                <a:cubicBezTo>
                  <a:pt x="386073" y="542656"/>
                  <a:pt x="364076" y="530880"/>
                  <a:pt x="338520" y="530880"/>
                </a:cubicBezTo>
                <a:close/>
                <a:moveTo>
                  <a:pt x="180204" y="463530"/>
                </a:moveTo>
                <a:cubicBezTo>
                  <a:pt x="167070" y="436615"/>
                  <a:pt x="153160" y="428399"/>
                  <a:pt x="126440" y="436809"/>
                </a:cubicBezTo>
                <a:cubicBezTo>
                  <a:pt x="140156" y="454601"/>
                  <a:pt x="154972" y="460165"/>
                  <a:pt x="180204" y="463530"/>
                </a:cubicBezTo>
                <a:close/>
              </a:path>
            </a:pathLst>
          </a:custGeom>
          <a:solidFill>
            <a:schemeClr val="bg1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Graphic 3">
            <a:extLst>
              <a:ext uri="{FF2B5EF4-FFF2-40B4-BE49-F238E27FC236}">
                <a16:creationId xmlns:a16="http://schemas.microsoft.com/office/drawing/2014/main" id="{FA1AF2C2-38A8-4686-A977-14CBC9495913}"/>
              </a:ext>
            </a:extLst>
          </p:cNvPr>
          <p:cNvSpPr/>
          <p:nvPr/>
        </p:nvSpPr>
        <p:spPr>
          <a:xfrm>
            <a:off x="7159533" y="2544947"/>
            <a:ext cx="296530" cy="353363"/>
          </a:xfrm>
          <a:custGeom>
            <a:avLst/>
            <a:gdLst>
              <a:gd name="connsiteX0" fmla="*/ 210055 w 562598"/>
              <a:gd name="connsiteY0" fmla="*/ 670338 h 670425"/>
              <a:gd name="connsiteX1" fmla="*/ 65519 w 562598"/>
              <a:gd name="connsiteY1" fmla="*/ 626991 h 670425"/>
              <a:gd name="connsiteX2" fmla="*/ 498 w 562598"/>
              <a:gd name="connsiteY2" fmla="*/ 484461 h 670425"/>
              <a:gd name="connsiteX3" fmla="*/ 79559 w 562598"/>
              <a:gd name="connsiteY3" fmla="*/ 355000 h 670425"/>
              <a:gd name="connsiteX4" fmla="*/ 248033 w 562598"/>
              <a:gd name="connsiteY4" fmla="*/ 311264 h 670425"/>
              <a:gd name="connsiteX5" fmla="*/ 262784 w 562598"/>
              <a:gd name="connsiteY5" fmla="*/ 280467 h 670425"/>
              <a:gd name="connsiteX6" fmla="*/ 199121 w 562598"/>
              <a:gd name="connsiteY6" fmla="*/ 189696 h 670425"/>
              <a:gd name="connsiteX7" fmla="*/ 197568 w 562598"/>
              <a:gd name="connsiteY7" fmla="*/ 32997 h 670425"/>
              <a:gd name="connsiteX8" fmla="*/ 278182 w 562598"/>
              <a:gd name="connsiteY8" fmla="*/ 1813 h 670425"/>
              <a:gd name="connsiteX9" fmla="*/ 293128 w 562598"/>
              <a:gd name="connsiteY9" fmla="*/ 4918 h 670425"/>
              <a:gd name="connsiteX10" fmla="*/ 562595 w 562598"/>
              <a:gd name="connsiteY10" fmla="*/ 338372 h 670425"/>
              <a:gd name="connsiteX11" fmla="*/ 479070 w 562598"/>
              <a:gd name="connsiteY11" fmla="*/ 412969 h 670425"/>
              <a:gd name="connsiteX12" fmla="*/ 459013 w 562598"/>
              <a:gd name="connsiteY12" fmla="*/ 434708 h 670425"/>
              <a:gd name="connsiteX13" fmla="*/ 270807 w 562598"/>
              <a:gd name="connsiteY13" fmla="*/ 663933 h 670425"/>
              <a:gd name="connsiteX14" fmla="*/ 210055 w 562598"/>
              <a:gd name="connsiteY14" fmla="*/ 670338 h 670425"/>
              <a:gd name="connsiteX15" fmla="*/ 267442 w 562598"/>
              <a:gd name="connsiteY15" fmla="*/ 358752 h 670425"/>
              <a:gd name="connsiteX16" fmla="*/ 147363 w 562598"/>
              <a:gd name="connsiteY16" fmla="*/ 383920 h 670425"/>
              <a:gd name="connsiteX17" fmla="*/ 103109 w 562598"/>
              <a:gd name="connsiteY17" fmla="*/ 453923 h 670425"/>
              <a:gd name="connsiteX18" fmla="*/ 143093 w 562598"/>
              <a:gd name="connsiteY18" fmla="*/ 522697 h 670425"/>
              <a:gd name="connsiteX19" fmla="*/ 339904 w 562598"/>
              <a:gd name="connsiteY19" fmla="*/ 497594 h 670425"/>
              <a:gd name="connsiteX20" fmla="*/ 363778 w 562598"/>
              <a:gd name="connsiteY20" fmla="*/ 417304 h 670425"/>
              <a:gd name="connsiteX21" fmla="*/ 304126 w 562598"/>
              <a:gd name="connsiteY21" fmla="*/ 364769 h 670425"/>
              <a:gd name="connsiteX22" fmla="*/ 267442 w 562598"/>
              <a:gd name="connsiteY22" fmla="*/ 358752 h 670425"/>
              <a:gd name="connsiteX23" fmla="*/ 448403 w 562598"/>
              <a:gd name="connsiteY23" fmla="*/ 318898 h 670425"/>
              <a:gd name="connsiteX24" fmla="*/ 467295 w 562598"/>
              <a:gd name="connsiteY24" fmla="*/ 293019 h 670425"/>
              <a:gd name="connsiteX25" fmla="*/ 464254 w 562598"/>
              <a:gd name="connsiteY25" fmla="*/ 274192 h 670425"/>
              <a:gd name="connsiteX26" fmla="*/ 298692 w 562598"/>
              <a:gd name="connsiteY26" fmla="*/ 101642 h 670425"/>
              <a:gd name="connsiteX27" fmla="*/ 255861 w 562598"/>
              <a:gd name="connsiteY27" fmla="*/ 103777 h 670425"/>
              <a:gd name="connsiteX28" fmla="*/ 261102 w 562598"/>
              <a:gd name="connsiteY28" fmla="*/ 143178 h 670425"/>
              <a:gd name="connsiteX29" fmla="*/ 316613 w 562598"/>
              <a:gd name="connsiteY29" fmla="*/ 242684 h 670425"/>
              <a:gd name="connsiteX30" fmla="*/ 448403 w 562598"/>
              <a:gd name="connsiteY30" fmla="*/ 318898 h 67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62598" h="670425">
                <a:moveTo>
                  <a:pt x="210055" y="670338"/>
                </a:moveTo>
                <a:cubicBezTo>
                  <a:pt x="157003" y="671826"/>
                  <a:pt x="108738" y="654229"/>
                  <a:pt x="65519" y="626991"/>
                </a:cubicBezTo>
                <a:cubicBezTo>
                  <a:pt x="14473" y="594836"/>
                  <a:pt x="-3319" y="542495"/>
                  <a:pt x="498" y="484461"/>
                </a:cubicBezTo>
                <a:cubicBezTo>
                  <a:pt x="4186" y="428756"/>
                  <a:pt x="24695" y="382820"/>
                  <a:pt x="79559" y="355000"/>
                </a:cubicBezTo>
                <a:cubicBezTo>
                  <a:pt x="133194" y="327826"/>
                  <a:pt x="188640" y="312040"/>
                  <a:pt x="248033" y="311264"/>
                </a:cubicBezTo>
                <a:cubicBezTo>
                  <a:pt x="279023" y="310811"/>
                  <a:pt x="275724" y="298971"/>
                  <a:pt x="262784" y="280467"/>
                </a:cubicBezTo>
                <a:cubicBezTo>
                  <a:pt x="241628" y="250189"/>
                  <a:pt x="219178" y="220751"/>
                  <a:pt x="199121" y="189696"/>
                </a:cubicBezTo>
                <a:cubicBezTo>
                  <a:pt x="162631" y="133150"/>
                  <a:pt x="162955" y="78092"/>
                  <a:pt x="197568" y="32997"/>
                </a:cubicBezTo>
                <a:cubicBezTo>
                  <a:pt x="218272" y="6018"/>
                  <a:pt x="244798" y="-4592"/>
                  <a:pt x="278182" y="1813"/>
                </a:cubicBezTo>
                <a:cubicBezTo>
                  <a:pt x="283164" y="2783"/>
                  <a:pt x="288405" y="3236"/>
                  <a:pt x="293128" y="4918"/>
                </a:cubicBezTo>
                <a:cubicBezTo>
                  <a:pt x="414760" y="48719"/>
                  <a:pt x="560654" y="179474"/>
                  <a:pt x="562595" y="338372"/>
                </a:cubicBezTo>
                <a:cubicBezTo>
                  <a:pt x="562983" y="370398"/>
                  <a:pt x="524359" y="406758"/>
                  <a:pt x="479070" y="412969"/>
                </a:cubicBezTo>
                <a:cubicBezTo>
                  <a:pt x="464125" y="415039"/>
                  <a:pt x="454420" y="415945"/>
                  <a:pt x="459013" y="434708"/>
                </a:cubicBezTo>
                <a:cubicBezTo>
                  <a:pt x="484569" y="539389"/>
                  <a:pt x="401109" y="641807"/>
                  <a:pt x="270807" y="663933"/>
                </a:cubicBezTo>
                <a:cubicBezTo>
                  <a:pt x="250815" y="667233"/>
                  <a:pt x="230370" y="668203"/>
                  <a:pt x="210055" y="670338"/>
                </a:cubicBezTo>
                <a:close/>
                <a:moveTo>
                  <a:pt x="267442" y="358752"/>
                </a:moveTo>
                <a:cubicBezTo>
                  <a:pt x="222865" y="361470"/>
                  <a:pt x="183788" y="367098"/>
                  <a:pt x="147363" y="383920"/>
                </a:cubicBezTo>
                <a:cubicBezTo>
                  <a:pt x="118055" y="397506"/>
                  <a:pt x="103562" y="421121"/>
                  <a:pt x="103109" y="453923"/>
                </a:cubicBezTo>
                <a:cubicBezTo>
                  <a:pt x="102656" y="485302"/>
                  <a:pt x="116631" y="507429"/>
                  <a:pt x="143093" y="522697"/>
                </a:cubicBezTo>
                <a:cubicBezTo>
                  <a:pt x="198927" y="554917"/>
                  <a:pt x="294486" y="542624"/>
                  <a:pt x="339904" y="497594"/>
                </a:cubicBezTo>
                <a:cubicBezTo>
                  <a:pt x="362613" y="475144"/>
                  <a:pt x="371606" y="448165"/>
                  <a:pt x="363778" y="417304"/>
                </a:cubicBezTo>
                <a:cubicBezTo>
                  <a:pt x="356079" y="386896"/>
                  <a:pt x="333693" y="371110"/>
                  <a:pt x="304126" y="364769"/>
                </a:cubicBezTo>
                <a:cubicBezTo>
                  <a:pt x="290540" y="361858"/>
                  <a:pt x="276565" y="360240"/>
                  <a:pt x="267442" y="358752"/>
                </a:cubicBezTo>
                <a:close/>
                <a:moveTo>
                  <a:pt x="448403" y="318898"/>
                </a:moveTo>
                <a:cubicBezTo>
                  <a:pt x="473571" y="320580"/>
                  <a:pt x="473829" y="320127"/>
                  <a:pt x="467295" y="293019"/>
                </a:cubicBezTo>
                <a:cubicBezTo>
                  <a:pt x="465807" y="286872"/>
                  <a:pt x="466001" y="280274"/>
                  <a:pt x="464254" y="274192"/>
                </a:cubicBezTo>
                <a:cubicBezTo>
                  <a:pt x="439216" y="187820"/>
                  <a:pt x="389140" y="124933"/>
                  <a:pt x="298692" y="101642"/>
                </a:cubicBezTo>
                <a:cubicBezTo>
                  <a:pt x="284846" y="98083"/>
                  <a:pt x="267701" y="89738"/>
                  <a:pt x="255861" y="103777"/>
                </a:cubicBezTo>
                <a:cubicBezTo>
                  <a:pt x="245122" y="116587"/>
                  <a:pt x="256185" y="130756"/>
                  <a:pt x="261102" y="143178"/>
                </a:cubicBezTo>
                <a:cubicBezTo>
                  <a:pt x="275077" y="178762"/>
                  <a:pt x="292610" y="212664"/>
                  <a:pt x="316613" y="242684"/>
                </a:cubicBezTo>
                <a:cubicBezTo>
                  <a:pt x="350644" y="285191"/>
                  <a:pt x="393280" y="312816"/>
                  <a:pt x="448403" y="318898"/>
                </a:cubicBezTo>
                <a:close/>
              </a:path>
            </a:pathLst>
          </a:custGeom>
          <a:solidFill>
            <a:schemeClr val="bg1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Graphic 3">
            <a:extLst>
              <a:ext uri="{FF2B5EF4-FFF2-40B4-BE49-F238E27FC236}">
                <a16:creationId xmlns:a16="http://schemas.microsoft.com/office/drawing/2014/main" id="{D5C09D61-E2DF-4D1A-A068-7E73670B2399}"/>
              </a:ext>
            </a:extLst>
          </p:cNvPr>
          <p:cNvSpPr/>
          <p:nvPr/>
        </p:nvSpPr>
        <p:spPr>
          <a:xfrm>
            <a:off x="7180248" y="5779382"/>
            <a:ext cx="295806" cy="322043"/>
          </a:xfrm>
          <a:custGeom>
            <a:avLst/>
            <a:gdLst>
              <a:gd name="connsiteX0" fmla="*/ 75504 w 520849"/>
              <a:gd name="connsiteY0" fmla="*/ 235221 h 567045"/>
              <a:gd name="connsiteX1" fmla="*/ 83462 w 520849"/>
              <a:gd name="connsiteY1" fmla="*/ 215359 h 567045"/>
              <a:gd name="connsiteX2" fmla="*/ 129527 w 520849"/>
              <a:gd name="connsiteY2" fmla="*/ 157260 h 567045"/>
              <a:gd name="connsiteX3" fmla="*/ 151524 w 520849"/>
              <a:gd name="connsiteY3" fmla="*/ 64483 h 567045"/>
              <a:gd name="connsiteX4" fmla="*/ 221981 w 520849"/>
              <a:gd name="connsiteY4" fmla="*/ 46497 h 567045"/>
              <a:gd name="connsiteX5" fmla="*/ 260153 w 520849"/>
              <a:gd name="connsiteY5" fmla="*/ 47791 h 567045"/>
              <a:gd name="connsiteX6" fmla="*/ 452823 w 520849"/>
              <a:gd name="connsiteY6" fmla="*/ 6319 h 567045"/>
              <a:gd name="connsiteX7" fmla="*/ 520821 w 520849"/>
              <a:gd name="connsiteY7" fmla="*/ 82210 h 567045"/>
              <a:gd name="connsiteX8" fmla="*/ 452758 w 520849"/>
              <a:gd name="connsiteY8" fmla="*/ 148138 h 567045"/>
              <a:gd name="connsiteX9" fmla="*/ 250448 w 520849"/>
              <a:gd name="connsiteY9" fmla="*/ 98514 h 567045"/>
              <a:gd name="connsiteX10" fmla="*/ 247536 w 520849"/>
              <a:gd name="connsiteY10" fmla="*/ 96638 h 567045"/>
              <a:gd name="connsiteX11" fmla="*/ 229162 w 520849"/>
              <a:gd name="connsiteY11" fmla="*/ 103819 h 567045"/>
              <a:gd name="connsiteX12" fmla="*/ 231232 w 520849"/>
              <a:gd name="connsiteY12" fmla="*/ 116565 h 567045"/>
              <a:gd name="connsiteX13" fmla="*/ 255559 w 520849"/>
              <a:gd name="connsiteY13" fmla="*/ 189285 h 567045"/>
              <a:gd name="connsiteX14" fmla="*/ 279109 w 520849"/>
              <a:gd name="connsiteY14" fmla="*/ 214324 h 567045"/>
              <a:gd name="connsiteX15" fmla="*/ 288943 w 520849"/>
              <a:gd name="connsiteY15" fmla="*/ 237744 h 567045"/>
              <a:gd name="connsiteX16" fmla="*/ 297354 w 520849"/>
              <a:gd name="connsiteY16" fmla="*/ 272034 h 567045"/>
              <a:gd name="connsiteX17" fmla="*/ 294055 w 520849"/>
              <a:gd name="connsiteY17" fmla="*/ 515558 h 567045"/>
              <a:gd name="connsiteX18" fmla="*/ 284997 w 520849"/>
              <a:gd name="connsiteY18" fmla="*/ 543119 h 567045"/>
              <a:gd name="connsiteX19" fmla="*/ 277297 w 520849"/>
              <a:gd name="connsiteY19" fmla="*/ 564405 h 567045"/>
              <a:gd name="connsiteX20" fmla="*/ 102807 w 520849"/>
              <a:gd name="connsiteY20" fmla="*/ 564729 h 567045"/>
              <a:gd name="connsiteX21" fmla="*/ 93296 w 520849"/>
              <a:gd name="connsiteY21" fmla="*/ 545255 h 567045"/>
              <a:gd name="connsiteX22" fmla="*/ 62564 w 520849"/>
              <a:gd name="connsiteY22" fmla="*/ 498284 h 567045"/>
              <a:gd name="connsiteX23" fmla="*/ 63988 w 520849"/>
              <a:gd name="connsiteY23" fmla="*/ 285815 h 567045"/>
              <a:gd name="connsiteX24" fmla="*/ 75569 w 520849"/>
              <a:gd name="connsiteY24" fmla="*/ 275722 h 567045"/>
              <a:gd name="connsiteX25" fmla="*/ 75504 w 520849"/>
              <a:gd name="connsiteY25" fmla="*/ 235221 h 56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20849" h="567045">
                <a:moveTo>
                  <a:pt x="75504" y="235221"/>
                </a:moveTo>
                <a:cubicBezTo>
                  <a:pt x="69487" y="227846"/>
                  <a:pt x="74016" y="216524"/>
                  <a:pt x="83462" y="215359"/>
                </a:cubicBezTo>
                <a:cubicBezTo>
                  <a:pt x="114193" y="211736"/>
                  <a:pt x="119887" y="204425"/>
                  <a:pt x="129527" y="157260"/>
                </a:cubicBezTo>
                <a:cubicBezTo>
                  <a:pt x="134056" y="126334"/>
                  <a:pt x="143761" y="95279"/>
                  <a:pt x="151524" y="64483"/>
                </a:cubicBezTo>
                <a:cubicBezTo>
                  <a:pt x="159547" y="32457"/>
                  <a:pt x="199854" y="22688"/>
                  <a:pt x="221981" y="46497"/>
                </a:cubicBezTo>
                <a:cubicBezTo>
                  <a:pt x="238155" y="63901"/>
                  <a:pt x="247536" y="55166"/>
                  <a:pt x="260153" y="47791"/>
                </a:cubicBezTo>
                <a:cubicBezTo>
                  <a:pt x="319804" y="12660"/>
                  <a:pt x="381203" y="-12249"/>
                  <a:pt x="452823" y="6319"/>
                </a:cubicBezTo>
                <a:cubicBezTo>
                  <a:pt x="494489" y="17124"/>
                  <a:pt x="521856" y="45979"/>
                  <a:pt x="520821" y="82210"/>
                </a:cubicBezTo>
                <a:cubicBezTo>
                  <a:pt x="519851" y="115465"/>
                  <a:pt x="495395" y="139274"/>
                  <a:pt x="452758" y="148138"/>
                </a:cubicBezTo>
                <a:cubicBezTo>
                  <a:pt x="377451" y="163794"/>
                  <a:pt x="311976" y="139144"/>
                  <a:pt x="250448" y="98514"/>
                </a:cubicBezTo>
                <a:cubicBezTo>
                  <a:pt x="249477" y="97867"/>
                  <a:pt x="248507" y="97285"/>
                  <a:pt x="247536" y="96638"/>
                </a:cubicBezTo>
                <a:cubicBezTo>
                  <a:pt x="240549" y="92303"/>
                  <a:pt x="231426" y="95926"/>
                  <a:pt x="229162" y="103819"/>
                </a:cubicBezTo>
                <a:cubicBezTo>
                  <a:pt x="227480" y="109707"/>
                  <a:pt x="227480" y="115659"/>
                  <a:pt x="231232" y="116565"/>
                </a:cubicBezTo>
                <a:cubicBezTo>
                  <a:pt x="264164" y="124329"/>
                  <a:pt x="255236" y="163148"/>
                  <a:pt x="255559" y="189285"/>
                </a:cubicBezTo>
                <a:cubicBezTo>
                  <a:pt x="255753" y="206819"/>
                  <a:pt x="260023" y="215100"/>
                  <a:pt x="279109" y="214324"/>
                </a:cubicBezTo>
                <a:cubicBezTo>
                  <a:pt x="296901" y="215359"/>
                  <a:pt x="302983" y="227458"/>
                  <a:pt x="288943" y="237744"/>
                </a:cubicBezTo>
                <a:cubicBezTo>
                  <a:pt x="266299" y="254307"/>
                  <a:pt x="286290" y="263947"/>
                  <a:pt x="297354" y="272034"/>
                </a:cubicBezTo>
                <a:cubicBezTo>
                  <a:pt x="396989" y="344755"/>
                  <a:pt x="396925" y="449889"/>
                  <a:pt x="294055" y="515558"/>
                </a:cubicBezTo>
                <a:cubicBezTo>
                  <a:pt x="273739" y="528562"/>
                  <a:pt x="277427" y="535744"/>
                  <a:pt x="284997" y="543119"/>
                </a:cubicBezTo>
                <a:cubicBezTo>
                  <a:pt x="292695" y="550624"/>
                  <a:pt x="288037" y="563694"/>
                  <a:pt x="277297" y="564405"/>
                </a:cubicBezTo>
                <a:cubicBezTo>
                  <a:pt x="220428" y="568287"/>
                  <a:pt x="163558" y="567446"/>
                  <a:pt x="102807" y="564729"/>
                </a:cubicBezTo>
                <a:cubicBezTo>
                  <a:pt x="93102" y="564276"/>
                  <a:pt x="87732" y="553277"/>
                  <a:pt x="93296" y="545255"/>
                </a:cubicBezTo>
                <a:cubicBezTo>
                  <a:pt x="109730" y="521510"/>
                  <a:pt x="78739" y="510576"/>
                  <a:pt x="62564" y="498284"/>
                </a:cubicBezTo>
                <a:cubicBezTo>
                  <a:pt x="-21091" y="434621"/>
                  <a:pt x="-21091" y="346890"/>
                  <a:pt x="63988" y="285815"/>
                </a:cubicBezTo>
                <a:cubicBezTo>
                  <a:pt x="68128" y="282839"/>
                  <a:pt x="71622" y="279086"/>
                  <a:pt x="75569" y="275722"/>
                </a:cubicBezTo>
                <a:cubicBezTo>
                  <a:pt x="97889" y="256830"/>
                  <a:pt x="88896" y="251590"/>
                  <a:pt x="75504" y="235221"/>
                </a:cubicBezTo>
                <a:close/>
              </a:path>
            </a:pathLst>
          </a:custGeom>
          <a:solidFill>
            <a:schemeClr val="bg1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9BB136FB-C045-4665-BE74-CF0837B2BF26}"/>
              </a:ext>
            </a:extLst>
          </p:cNvPr>
          <p:cNvSpPr/>
          <p:nvPr/>
        </p:nvSpPr>
        <p:spPr>
          <a:xfrm>
            <a:off x="7192956" y="4144265"/>
            <a:ext cx="229684" cy="392627"/>
          </a:xfrm>
          <a:custGeom>
            <a:avLst/>
            <a:gdLst>
              <a:gd name="connsiteX0" fmla="*/ 524853 w 580827"/>
              <a:gd name="connsiteY0" fmla="*/ 182934 h 992876"/>
              <a:gd name="connsiteX1" fmla="*/ 553449 w 580827"/>
              <a:gd name="connsiteY1" fmla="*/ 215477 h 992876"/>
              <a:gd name="connsiteX2" fmla="*/ 566907 w 580827"/>
              <a:gd name="connsiteY2" fmla="*/ 259730 h 992876"/>
              <a:gd name="connsiteX3" fmla="*/ 580817 w 580827"/>
              <a:gd name="connsiteY3" fmla="*/ 303337 h 992876"/>
              <a:gd name="connsiteX4" fmla="*/ 579717 w 580827"/>
              <a:gd name="connsiteY4" fmla="*/ 882061 h 992876"/>
              <a:gd name="connsiteX5" fmla="*/ 458602 w 580827"/>
              <a:gd name="connsiteY5" fmla="*/ 990690 h 992876"/>
              <a:gd name="connsiteX6" fmla="*/ 426836 w 580827"/>
              <a:gd name="connsiteY6" fmla="*/ 950124 h 992876"/>
              <a:gd name="connsiteX7" fmla="*/ 426641 w 580827"/>
              <a:gd name="connsiteY7" fmla="*/ 413518 h 992876"/>
              <a:gd name="connsiteX8" fmla="*/ 408267 w 580827"/>
              <a:gd name="connsiteY8" fmla="*/ 374181 h 992876"/>
              <a:gd name="connsiteX9" fmla="*/ 384976 w 580827"/>
              <a:gd name="connsiteY9" fmla="*/ 410477 h 992876"/>
              <a:gd name="connsiteX10" fmla="*/ 381159 w 580827"/>
              <a:gd name="connsiteY10" fmla="*/ 935437 h 992876"/>
              <a:gd name="connsiteX11" fmla="*/ 381094 w 580827"/>
              <a:gd name="connsiteY11" fmla="*/ 981696 h 992876"/>
              <a:gd name="connsiteX12" fmla="*/ 333476 w 580827"/>
              <a:gd name="connsiteY12" fmla="*/ 889114 h 992876"/>
              <a:gd name="connsiteX13" fmla="*/ 331794 w 580827"/>
              <a:gd name="connsiteY13" fmla="*/ 747554 h 992876"/>
              <a:gd name="connsiteX14" fmla="*/ 334770 w 580827"/>
              <a:gd name="connsiteY14" fmla="*/ 303013 h 992876"/>
              <a:gd name="connsiteX15" fmla="*/ 355668 w 580827"/>
              <a:gd name="connsiteY15" fmla="*/ 263806 h 992876"/>
              <a:gd name="connsiteX16" fmla="*/ 362461 w 580827"/>
              <a:gd name="connsiteY16" fmla="*/ 230099 h 992876"/>
              <a:gd name="connsiteX17" fmla="*/ 409949 w 580827"/>
              <a:gd name="connsiteY17" fmla="*/ 183128 h 992876"/>
              <a:gd name="connsiteX18" fmla="*/ 524853 w 580827"/>
              <a:gd name="connsiteY18" fmla="*/ 182934 h 992876"/>
              <a:gd name="connsiteX19" fmla="*/ 131223 w 580827"/>
              <a:gd name="connsiteY19" fmla="*/ 8 h 992876"/>
              <a:gd name="connsiteX20" fmla="*/ 184024 w 580827"/>
              <a:gd name="connsiteY20" fmla="*/ 484 h 992876"/>
              <a:gd name="connsiteX21" fmla="*/ 197546 w 580827"/>
              <a:gd name="connsiteY21" fmla="*/ 15041 h 992876"/>
              <a:gd name="connsiteX22" fmla="*/ 176648 w 580827"/>
              <a:gd name="connsiteY22" fmla="*/ 28434 h 992876"/>
              <a:gd name="connsiteX23" fmla="*/ 134530 w 580827"/>
              <a:gd name="connsiteY23" fmla="*/ 44802 h 992876"/>
              <a:gd name="connsiteX24" fmla="*/ 150187 w 580827"/>
              <a:gd name="connsiteY24" fmla="*/ 63630 h 992876"/>
              <a:gd name="connsiteX25" fmla="*/ 184412 w 580827"/>
              <a:gd name="connsiteY25" fmla="*/ 65894 h 992876"/>
              <a:gd name="connsiteX26" fmla="*/ 203110 w 580827"/>
              <a:gd name="connsiteY26" fmla="*/ 80581 h 992876"/>
              <a:gd name="connsiteX27" fmla="*/ 185253 w 580827"/>
              <a:gd name="connsiteY27" fmla="*/ 96755 h 992876"/>
              <a:gd name="connsiteX28" fmla="*/ 150834 w 580827"/>
              <a:gd name="connsiteY28" fmla="*/ 96496 h 992876"/>
              <a:gd name="connsiteX29" fmla="*/ 134595 w 580827"/>
              <a:gd name="connsiteY29" fmla="*/ 111765 h 992876"/>
              <a:gd name="connsiteX30" fmla="*/ 148828 w 580827"/>
              <a:gd name="connsiteY30" fmla="*/ 129557 h 992876"/>
              <a:gd name="connsiteX31" fmla="*/ 183183 w 580827"/>
              <a:gd name="connsiteY31" fmla="*/ 131886 h 992876"/>
              <a:gd name="connsiteX32" fmla="*/ 202787 w 580827"/>
              <a:gd name="connsiteY32" fmla="*/ 144632 h 992876"/>
              <a:gd name="connsiteX33" fmla="*/ 183959 w 580827"/>
              <a:gd name="connsiteY33" fmla="*/ 159383 h 992876"/>
              <a:gd name="connsiteX34" fmla="*/ 160991 w 580827"/>
              <a:gd name="connsiteY34" fmla="*/ 158995 h 992876"/>
              <a:gd name="connsiteX35" fmla="*/ 134530 w 580827"/>
              <a:gd name="connsiteY35" fmla="*/ 175234 h 992876"/>
              <a:gd name="connsiteX36" fmla="*/ 161509 w 580827"/>
              <a:gd name="connsiteY36" fmla="*/ 193349 h 992876"/>
              <a:gd name="connsiteX37" fmla="*/ 180595 w 580827"/>
              <a:gd name="connsiteY37" fmla="*/ 193608 h 992876"/>
              <a:gd name="connsiteX38" fmla="*/ 202787 w 580827"/>
              <a:gd name="connsiteY38" fmla="*/ 209200 h 992876"/>
              <a:gd name="connsiteX39" fmla="*/ 181760 w 580827"/>
              <a:gd name="connsiteY39" fmla="*/ 226345 h 992876"/>
              <a:gd name="connsiteX40" fmla="*/ 154975 w 580827"/>
              <a:gd name="connsiteY40" fmla="*/ 226410 h 992876"/>
              <a:gd name="connsiteX41" fmla="*/ 134530 w 580827"/>
              <a:gd name="connsiteY41" fmla="*/ 241032 h 992876"/>
              <a:gd name="connsiteX42" fmla="*/ 152322 w 580827"/>
              <a:gd name="connsiteY42" fmla="*/ 260118 h 992876"/>
              <a:gd name="connsiteX43" fmla="*/ 175225 w 580827"/>
              <a:gd name="connsiteY43" fmla="*/ 261024 h 992876"/>
              <a:gd name="connsiteX44" fmla="*/ 200910 w 580827"/>
              <a:gd name="connsiteY44" fmla="*/ 274998 h 992876"/>
              <a:gd name="connsiteX45" fmla="*/ 173543 w 580827"/>
              <a:gd name="connsiteY45" fmla="*/ 292273 h 992876"/>
              <a:gd name="connsiteX46" fmla="*/ 154392 w 580827"/>
              <a:gd name="connsiteY46" fmla="*/ 292273 h 992876"/>
              <a:gd name="connsiteX47" fmla="*/ 134401 w 580827"/>
              <a:gd name="connsiteY47" fmla="*/ 307995 h 992876"/>
              <a:gd name="connsiteX48" fmla="*/ 152516 w 580827"/>
              <a:gd name="connsiteY48" fmla="*/ 327016 h 992876"/>
              <a:gd name="connsiteX49" fmla="*/ 167720 w 580827"/>
              <a:gd name="connsiteY49" fmla="*/ 328309 h 992876"/>
              <a:gd name="connsiteX50" fmla="*/ 201946 w 580827"/>
              <a:gd name="connsiteY50" fmla="*/ 345131 h 992876"/>
              <a:gd name="connsiteX51" fmla="*/ 164356 w 580827"/>
              <a:gd name="connsiteY51" fmla="*/ 358847 h 992876"/>
              <a:gd name="connsiteX52" fmla="*/ 134206 w 580827"/>
              <a:gd name="connsiteY52" fmla="*/ 387508 h 992876"/>
              <a:gd name="connsiteX53" fmla="*/ 134401 w 580827"/>
              <a:gd name="connsiteY53" fmla="*/ 517811 h 992876"/>
              <a:gd name="connsiteX54" fmla="*/ 159309 w 580827"/>
              <a:gd name="connsiteY54" fmla="*/ 544466 h 992876"/>
              <a:gd name="connsiteX55" fmla="*/ 235653 w 580827"/>
              <a:gd name="connsiteY55" fmla="*/ 550353 h 992876"/>
              <a:gd name="connsiteX56" fmla="*/ 240505 w 580827"/>
              <a:gd name="connsiteY56" fmla="*/ 628121 h 992876"/>
              <a:gd name="connsiteX57" fmla="*/ 242511 w 580827"/>
              <a:gd name="connsiteY57" fmla="*/ 881026 h 992876"/>
              <a:gd name="connsiteX58" fmla="*/ 180271 w 580827"/>
              <a:gd name="connsiteY58" fmla="*/ 987842 h 992876"/>
              <a:gd name="connsiteX59" fmla="*/ 41623 w 580827"/>
              <a:gd name="connsiteY59" fmla="*/ 989201 h 992876"/>
              <a:gd name="connsiteX60" fmla="*/ 1963 w 580827"/>
              <a:gd name="connsiteY60" fmla="*/ 899852 h 992876"/>
              <a:gd name="connsiteX61" fmla="*/ 7140 w 580827"/>
              <a:gd name="connsiteY61" fmla="*/ 566528 h 992876"/>
              <a:gd name="connsiteX62" fmla="*/ 32113 w 580827"/>
              <a:gd name="connsiteY62" fmla="*/ 543237 h 992876"/>
              <a:gd name="connsiteX63" fmla="*/ 50487 w 580827"/>
              <a:gd name="connsiteY63" fmla="*/ 568081 h 992876"/>
              <a:gd name="connsiteX64" fmla="*/ 50811 w 580827"/>
              <a:gd name="connsiteY64" fmla="*/ 878632 h 992876"/>
              <a:gd name="connsiteX65" fmla="*/ 66079 w 580827"/>
              <a:gd name="connsiteY65" fmla="*/ 910010 h 992876"/>
              <a:gd name="connsiteX66" fmla="*/ 82771 w 580827"/>
              <a:gd name="connsiteY66" fmla="*/ 879796 h 992876"/>
              <a:gd name="connsiteX67" fmla="*/ 92735 w 580827"/>
              <a:gd name="connsiteY67" fmla="*/ 389191 h 992876"/>
              <a:gd name="connsiteX68" fmla="*/ 65950 w 580827"/>
              <a:gd name="connsiteY68" fmla="*/ 359235 h 992876"/>
              <a:gd name="connsiteX69" fmla="*/ 36448 w 580827"/>
              <a:gd name="connsiteY69" fmla="*/ 344031 h 992876"/>
              <a:gd name="connsiteX70" fmla="*/ 64462 w 580827"/>
              <a:gd name="connsiteY70" fmla="*/ 327792 h 992876"/>
              <a:gd name="connsiteX71" fmla="*/ 92929 w 580827"/>
              <a:gd name="connsiteY71" fmla="*/ 309612 h 992876"/>
              <a:gd name="connsiteX72" fmla="*/ 62133 w 580827"/>
              <a:gd name="connsiteY72" fmla="*/ 291884 h 992876"/>
              <a:gd name="connsiteX73" fmla="*/ 36254 w 580827"/>
              <a:gd name="connsiteY73" fmla="*/ 277975 h 992876"/>
              <a:gd name="connsiteX74" fmla="*/ 63491 w 580827"/>
              <a:gd name="connsiteY74" fmla="*/ 259859 h 992876"/>
              <a:gd name="connsiteX75" fmla="*/ 92800 w 580827"/>
              <a:gd name="connsiteY75" fmla="*/ 243296 h 992876"/>
              <a:gd name="connsiteX76" fmla="*/ 62262 w 580827"/>
              <a:gd name="connsiteY76" fmla="*/ 225763 h 992876"/>
              <a:gd name="connsiteX77" fmla="*/ 35930 w 580827"/>
              <a:gd name="connsiteY77" fmla="*/ 211529 h 992876"/>
              <a:gd name="connsiteX78" fmla="*/ 63815 w 580827"/>
              <a:gd name="connsiteY78" fmla="*/ 193155 h 992876"/>
              <a:gd name="connsiteX79" fmla="*/ 92865 w 580827"/>
              <a:gd name="connsiteY79" fmla="*/ 175752 h 992876"/>
              <a:gd name="connsiteX80" fmla="*/ 61809 w 580827"/>
              <a:gd name="connsiteY80" fmla="*/ 159189 h 992876"/>
              <a:gd name="connsiteX81" fmla="*/ 37871 w 580827"/>
              <a:gd name="connsiteY81" fmla="*/ 147479 h 992876"/>
              <a:gd name="connsiteX82" fmla="*/ 62327 w 580827"/>
              <a:gd name="connsiteY82" fmla="*/ 128845 h 992876"/>
              <a:gd name="connsiteX83" fmla="*/ 92735 w 580827"/>
              <a:gd name="connsiteY83" fmla="*/ 114029 h 992876"/>
              <a:gd name="connsiteX84" fmla="*/ 59739 w 580827"/>
              <a:gd name="connsiteY84" fmla="*/ 94749 h 992876"/>
              <a:gd name="connsiteX85" fmla="*/ 36706 w 580827"/>
              <a:gd name="connsiteY85" fmla="*/ 81486 h 992876"/>
              <a:gd name="connsiteX86" fmla="*/ 61874 w 580827"/>
              <a:gd name="connsiteY86" fmla="*/ 64600 h 992876"/>
              <a:gd name="connsiteX87" fmla="*/ 92476 w 580827"/>
              <a:gd name="connsiteY87" fmla="*/ 50367 h 992876"/>
              <a:gd name="connsiteX88" fmla="*/ 57216 w 580827"/>
              <a:gd name="connsiteY88" fmla="*/ 29922 h 992876"/>
              <a:gd name="connsiteX89" fmla="*/ 35801 w 580827"/>
              <a:gd name="connsiteY89" fmla="*/ 12065 h 992876"/>
              <a:gd name="connsiteX90" fmla="*/ 58186 w 580827"/>
              <a:gd name="connsiteY90" fmla="*/ 549 h 992876"/>
              <a:gd name="connsiteX91" fmla="*/ 131223 w 580827"/>
              <a:gd name="connsiteY91" fmla="*/ 8 h 99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80827" h="992876">
                <a:moveTo>
                  <a:pt x="524853" y="182934"/>
                </a:moveTo>
                <a:cubicBezTo>
                  <a:pt x="544651" y="182351"/>
                  <a:pt x="552738" y="187592"/>
                  <a:pt x="553449" y="215477"/>
                </a:cubicBezTo>
                <a:cubicBezTo>
                  <a:pt x="551509" y="240450"/>
                  <a:pt x="548338" y="258825"/>
                  <a:pt x="566907" y="259730"/>
                </a:cubicBezTo>
                <a:cubicBezTo>
                  <a:pt x="579200" y="260312"/>
                  <a:pt x="580817" y="286451"/>
                  <a:pt x="580817" y="303337"/>
                </a:cubicBezTo>
                <a:cubicBezTo>
                  <a:pt x="580817" y="496267"/>
                  <a:pt x="581011" y="689197"/>
                  <a:pt x="579717" y="882061"/>
                </a:cubicBezTo>
                <a:cubicBezTo>
                  <a:pt x="579135" y="962029"/>
                  <a:pt x="530094" y="1003112"/>
                  <a:pt x="458602" y="990690"/>
                </a:cubicBezTo>
                <a:cubicBezTo>
                  <a:pt x="432529" y="986161"/>
                  <a:pt x="426706" y="974709"/>
                  <a:pt x="426836" y="950124"/>
                </a:cubicBezTo>
                <a:cubicBezTo>
                  <a:pt x="427806" y="771233"/>
                  <a:pt x="427677" y="592408"/>
                  <a:pt x="426641" y="413518"/>
                </a:cubicBezTo>
                <a:cubicBezTo>
                  <a:pt x="426577" y="400061"/>
                  <a:pt x="441781" y="375928"/>
                  <a:pt x="408267" y="374181"/>
                </a:cubicBezTo>
                <a:cubicBezTo>
                  <a:pt x="376177" y="372499"/>
                  <a:pt x="385752" y="395661"/>
                  <a:pt x="384976" y="410477"/>
                </a:cubicBezTo>
                <a:cubicBezTo>
                  <a:pt x="376371" y="585420"/>
                  <a:pt x="382582" y="760429"/>
                  <a:pt x="381159" y="935437"/>
                </a:cubicBezTo>
                <a:cubicBezTo>
                  <a:pt x="381029" y="947989"/>
                  <a:pt x="381094" y="960475"/>
                  <a:pt x="381094" y="981696"/>
                </a:cubicBezTo>
                <a:cubicBezTo>
                  <a:pt x="345445" y="953618"/>
                  <a:pt x="338134" y="921851"/>
                  <a:pt x="333476" y="889114"/>
                </a:cubicBezTo>
                <a:cubicBezTo>
                  <a:pt x="326747" y="842013"/>
                  <a:pt x="331276" y="794783"/>
                  <a:pt x="331794" y="747554"/>
                </a:cubicBezTo>
                <a:cubicBezTo>
                  <a:pt x="333411" y="599395"/>
                  <a:pt x="333476" y="451172"/>
                  <a:pt x="334770" y="303013"/>
                </a:cubicBezTo>
                <a:cubicBezTo>
                  <a:pt x="334899" y="287615"/>
                  <a:pt x="325195" y="267300"/>
                  <a:pt x="355668" y="263806"/>
                </a:cubicBezTo>
                <a:cubicBezTo>
                  <a:pt x="370030" y="262124"/>
                  <a:pt x="362073" y="260442"/>
                  <a:pt x="362461" y="230099"/>
                </a:cubicBezTo>
                <a:cubicBezTo>
                  <a:pt x="362979" y="191215"/>
                  <a:pt x="372036" y="179764"/>
                  <a:pt x="409949" y="183128"/>
                </a:cubicBezTo>
                <a:cubicBezTo>
                  <a:pt x="447927" y="186492"/>
                  <a:pt x="486552" y="184098"/>
                  <a:pt x="524853" y="182934"/>
                </a:cubicBezTo>
                <a:close/>
                <a:moveTo>
                  <a:pt x="131223" y="8"/>
                </a:moveTo>
                <a:cubicBezTo>
                  <a:pt x="153164" y="-33"/>
                  <a:pt x="171732" y="96"/>
                  <a:pt x="184024" y="484"/>
                </a:cubicBezTo>
                <a:cubicBezTo>
                  <a:pt x="193987" y="743"/>
                  <a:pt x="198193" y="5660"/>
                  <a:pt x="197546" y="15041"/>
                </a:cubicBezTo>
                <a:cubicBezTo>
                  <a:pt x="196317" y="25069"/>
                  <a:pt x="191076" y="28693"/>
                  <a:pt x="176648" y="28434"/>
                </a:cubicBezTo>
                <a:cubicBezTo>
                  <a:pt x="142682" y="27851"/>
                  <a:pt x="135177" y="30892"/>
                  <a:pt x="134530" y="44802"/>
                </a:cubicBezTo>
                <a:cubicBezTo>
                  <a:pt x="134012" y="56901"/>
                  <a:pt x="137183" y="62659"/>
                  <a:pt x="150187" y="63630"/>
                </a:cubicBezTo>
                <a:cubicBezTo>
                  <a:pt x="161574" y="64471"/>
                  <a:pt x="173025" y="65053"/>
                  <a:pt x="184412" y="65894"/>
                </a:cubicBezTo>
                <a:cubicBezTo>
                  <a:pt x="193923" y="66606"/>
                  <a:pt x="202981" y="69064"/>
                  <a:pt x="203110" y="80581"/>
                </a:cubicBezTo>
                <a:cubicBezTo>
                  <a:pt x="203240" y="91644"/>
                  <a:pt x="194635" y="96043"/>
                  <a:pt x="185253" y="96755"/>
                </a:cubicBezTo>
                <a:cubicBezTo>
                  <a:pt x="173866" y="97596"/>
                  <a:pt x="162350" y="96690"/>
                  <a:pt x="150834" y="96496"/>
                </a:cubicBezTo>
                <a:cubicBezTo>
                  <a:pt x="140418" y="96302"/>
                  <a:pt x="134206" y="99472"/>
                  <a:pt x="134595" y="111765"/>
                </a:cubicBezTo>
                <a:cubicBezTo>
                  <a:pt x="134918" y="122052"/>
                  <a:pt x="136859" y="129104"/>
                  <a:pt x="148828" y="129557"/>
                </a:cubicBezTo>
                <a:cubicBezTo>
                  <a:pt x="160280" y="129945"/>
                  <a:pt x="171731" y="130657"/>
                  <a:pt x="183183" y="131886"/>
                </a:cubicBezTo>
                <a:cubicBezTo>
                  <a:pt x="191723" y="132792"/>
                  <a:pt x="202851" y="132016"/>
                  <a:pt x="202787" y="144632"/>
                </a:cubicBezTo>
                <a:cubicBezTo>
                  <a:pt x="202722" y="155824"/>
                  <a:pt x="193405" y="158865"/>
                  <a:pt x="183959" y="159383"/>
                </a:cubicBezTo>
                <a:cubicBezTo>
                  <a:pt x="176325" y="159836"/>
                  <a:pt x="168626" y="158606"/>
                  <a:pt x="160991" y="158995"/>
                </a:cubicBezTo>
                <a:cubicBezTo>
                  <a:pt x="149475" y="159577"/>
                  <a:pt x="134336" y="153431"/>
                  <a:pt x="134530" y="175234"/>
                </a:cubicBezTo>
                <a:cubicBezTo>
                  <a:pt x="134724" y="195937"/>
                  <a:pt x="150446" y="190956"/>
                  <a:pt x="161509" y="193349"/>
                </a:cubicBezTo>
                <a:cubicBezTo>
                  <a:pt x="167591" y="194643"/>
                  <a:pt x="174255" y="193155"/>
                  <a:pt x="180595" y="193608"/>
                </a:cubicBezTo>
                <a:cubicBezTo>
                  <a:pt x="190947" y="194385"/>
                  <a:pt x="202398" y="195484"/>
                  <a:pt x="202787" y="209200"/>
                </a:cubicBezTo>
                <a:cubicBezTo>
                  <a:pt x="203110" y="222593"/>
                  <a:pt x="192370" y="225504"/>
                  <a:pt x="181760" y="226345"/>
                </a:cubicBezTo>
                <a:cubicBezTo>
                  <a:pt x="172896" y="227057"/>
                  <a:pt x="163903" y="226281"/>
                  <a:pt x="154975" y="226410"/>
                </a:cubicBezTo>
                <a:cubicBezTo>
                  <a:pt x="144817" y="226475"/>
                  <a:pt x="134530" y="224728"/>
                  <a:pt x="134530" y="241032"/>
                </a:cubicBezTo>
                <a:cubicBezTo>
                  <a:pt x="134530" y="254489"/>
                  <a:pt x="140482" y="259406"/>
                  <a:pt x="152322" y="260118"/>
                </a:cubicBezTo>
                <a:cubicBezTo>
                  <a:pt x="159956" y="260636"/>
                  <a:pt x="167656" y="260376"/>
                  <a:pt x="175225" y="261024"/>
                </a:cubicBezTo>
                <a:cubicBezTo>
                  <a:pt x="185771" y="261994"/>
                  <a:pt x="200457" y="256753"/>
                  <a:pt x="200910" y="274998"/>
                </a:cubicBezTo>
                <a:cubicBezTo>
                  <a:pt x="201428" y="294925"/>
                  <a:pt x="185771" y="291561"/>
                  <a:pt x="173543" y="292273"/>
                </a:cubicBezTo>
                <a:cubicBezTo>
                  <a:pt x="167203" y="292596"/>
                  <a:pt x="160798" y="292273"/>
                  <a:pt x="154392" y="292273"/>
                </a:cubicBezTo>
                <a:cubicBezTo>
                  <a:pt x="143652" y="292273"/>
                  <a:pt x="134724" y="292402"/>
                  <a:pt x="134401" y="307995"/>
                </a:cubicBezTo>
                <a:cubicBezTo>
                  <a:pt x="134077" y="322293"/>
                  <a:pt x="141970" y="325204"/>
                  <a:pt x="152516" y="327016"/>
                </a:cubicBezTo>
                <a:cubicBezTo>
                  <a:pt x="157498" y="327857"/>
                  <a:pt x="162674" y="327663"/>
                  <a:pt x="167720" y="328309"/>
                </a:cubicBezTo>
                <a:cubicBezTo>
                  <a:pt x="181307" y="330121"/>
                  <a:pt x="203886" y="321128"/>
                  <a:pt x="201946" y="345131"/>
                </a:cubicBezTo>
                <a:cubicBezTo>
                  <a:pt x="200199" y="366740"/>
                  <a:pt x="178331" y="360270"/>
                  <a:pt x="164356" y="358847"/>
                </a:cubicBezTo>
                <a:cubicBezTo>
                  <a:pt x="141517" y="356518"/>
                  <a:pt x="132977" y="362923"/>
                  <a:pt x="134206" y="387508"/>
                </a:cubicBezTo>
                <a:cubicBezTo>
                  <a:pt x="136342" y="430856"/>
                  <a:pt x="135695" y="474398"/>
                  <a:pt x="134401" y="517811"/>
                </a:cubicBezTo>
                <a:cubicBezTo>
                  <a:pt x="133818" y="537026"/>
                  <a:pt x="138541" y="544531"/>
                  <a:pt x="159309" y="544466"/>
                </a:cubicBezTo>
                <a:cubicBezTo>
                  <a:pt x="185577" y="544401"/>
                  <a:pt x="221355" y="531720"/>
                  <a:pt x="235653" y="550353"/>
                </a:cubicBezTo>
                <a:cubicBezTo>
                  <a:pt x="248787" y="567499"/>
                  <a:pt x="240182" y="601530"/>
                  <a:pt x="240505" y="628121"/>
                </a:cubicBezTo>
                <a:cubicBezTo>
                  <a:pt x="241541" y="712422"/>
                  <a:pt x="244711" y="796789"/>
                  <a:pt x="242511" y="881026"/>
                </a:cubicBezTo>
                <a:cubicBezTo>
                  <a:pt x="240053" y="974320"/>
                  <a:pt x="240053" y="974320"/>
                  <a:pt x="180271" y="987842"/>
                </a:cubicBezTo>
                <a:cubicBezTo>
                  <a:pt x="162997" y="991724"/>
                  <a:pt x="95323" y="991789"/>
                  <a:pt x="41623" y="989201"/>
                </a:cubicBezTo>
                <a:cubicBezTo>
                  <a:pt x="23" y="990948"/>
                  <a:pt x="4940" y="952194"/>
                  <a:pt x="1963" y="899852"/>
                </a:cubicBezTo>
                <a:cubicBezTo>
                  <a:pt x="-4377" y="788637"/>
                  <a:pt x="6622" y="677679"/>
                  <a:pt x="7140" y="566528"/>
                </a:cubicBezTo>
                <a:cubicBezTo>
                  <a:pt x="7204" y="547507"/>
                  <a:pt x="14644" y="543495"/>
                  <a:pt x="32113" y="543237"/>
                </a:cubicBezTo>
                <a:cubicBezTo>
                  <a:pt x="52493" y="542978"/>
                  <a:pt x="50552" y="555077"/>
                  <a:pt x="50487" y="568081"/>
                </a:cubicBezTo>
                <a:cubicBezTo>
                  <a:pt x="50422" y="671598"/>
                  <a:pt x="50164" y="775115"/>
                  <a:pt x="50811" y="878632"/>
                </a:cubicBezTo>
                <a:cubicBezTo>
                  <a:pt x="50875" y="890277"/>
                  <a:pt x="41688" y="909234"/>
                  <a:pt x="66079" y="910010"/>
                </a:cubicBezTo>
                <a:cubicBezTo>
                  <a:pt x="90794" y="910852"/>
                  <a:pt x="82513" y="891118"/>
                  <a:pt x="82771" y="879796"/>
                </a:cubicBezTo>
                <a:cubicBezTo>
                  <a:pt x="86459" y="716304"/>
                  <a:pt x="89112" y="552747"/>
                  <a:pt x="92735" y="389191"/>
                </a:cubicBezTo>
                <a:cubicBezTo>
                  <a:pt x="93188" y="368875"/>
                  <a:pt x="89306" y="357230"/>
                  <a:pt x="65950" y="359235"/>
                </a:cubicBezTo>
                <a:cubicBezTo>
                  <a:pt x="53787" y="360270"/>
                  <a:pt x="37289" y="362211"/>
                  <a:pt x="36448" y="344031"/>
                </a:cubicBezTo>
                <a:cubicBezTo>
                  <a:pt x="35542" y="324686"/>
                  <a:pt x="52169" y="328116"/>
                  <a:pt x="64462" y="327792"/>
                </a:cubicBezTo>
                <a:cubicBezTo>
                  <a:pt x="77725" y="327468"/>
                  <a:pt x="94482" y="333550"/>
                  <a:pt x="92929" y="309612"/>
                </a:cubicBezTo>
                <a:cubicBezTo>
                  <a:pt x="91506" y="287615"/>
                  <a:pt x="75784" y="292273"/>
                  <a:pt x="62133" y="291884"/>
                </a:cubicBezTo>
                <a:cubicBezTo>
                  <a:pt x="51393" y="291561"/>
                  <a:pt x="36577" y="295637"/>
                  <a:pt x="36254" y="277975"/>
                </a:cubicBezTo>
                <a:cubicBezTo>
                  <a:pt x="35865" y="259471"/>
                  <a:pt x="50293" y="260376"/>
                  <a:pt x="63491" y="259859"/>
                </a:cubicBezTo>
                <a:cubicBezTo>
                  <a:pt x="75719" y="259341"/>
                  <a:pt x="93900" y="268335"/>
                  <a:pt x="92800" y="243296"/>
                </a:cubicBezTo>
                <a:cubicBezTo>
                  <a:pt x="91829" y="220911"/>
                  <a:pt x="75784" y="225893"/>
                  <a:pt x="62262" y="225763"/>
                </a:cubicBezTo>
                <a:cubicBezTo>
                  <a:pt x="50875" y="225634"/>
                  <a:pt x="36254" y="227510"/>
                  <a:pt x="35930" y="211529"/>
                </a:cubicBezTo>
                <a:cubicBezTo>
                  <a:pt x="35607" y="194190"/>
                  <a:pt x="50746" y="194061"/>
                  <a:pt x="63815" y="193155"/>
                </a:cubicBezTo>
                <a:cubicBezTo>
                  <a:pt x="78178" y="190956"/>
                  <a:pt x="94288" y="200660"/>
                  <a:pt x="92865" y="175752"/>
                </a:cubicBezTo>
                <a:cubicBezTo>
                  <a:pt x="91506" y="152719"/>
                  <a:pt x="74684" y="159512"/>
                  <a:pt x="61809" y="159189"/>
                </a:cubicBezTo>
                <a:cubicBezTo>
                  <a:pt x="51652" y="158930"/>
                  <a:pt x="38195" y="160483"/>
                  <a:pt x="37871" y="147479"/>
                </a:cubicBezTo>
                <a:cubicBezTo>
                  <a:pt x="37483" y="134280"/>
                  <a:pt x="49452" y="130269"/>
                  <a:pt x="62327" y="128845"/>
                </a:cubicBezTo>
                <a:cubicBezTo>
                  <a:pt x="73584" y="127616"/>
                  <a:pt x="93123" y="135121"/>
                  <a:pt x="92735" y="114029"/>
                </a:cubicBezTo>
                <a:cubicBezTo>
                  <a:pt x="92282" y="89962"/>
                  <a:pt x="74814" y="93455"/>
                  <a:pt x="59739" y="94749"/>
                </a:cubicBezTo>
                <a:cubicBezTo>
                  <a:pt x="48352" y="95720"/>
                  <a:pt x="37742" y="94555"/>
                  <a:pt x="36706" y="81486"/>
                </a:cubicBezTo>
                <a:cubicBezTo>
                  <a:pt x="35413" y="64859"/>
                  <a:pt x="50099" y="64600"/>
                  <a:pt x="61874" y="64600"/>
                </a:cubicBezTo>
                <a:cubicBezTo>
                  <a:pt x="75913" y="64536"/>
                  <a:pt x="91894" y="69388"/>
                  <a:pt x="92476" y="50367"/>
                </a:cubicBezTo>
                <a:cubicBezTo>
                  <a:pt x="93900" y="22287"/>
                  <a:pt x="72290" y="30116"/>
                  <a:pt x="57216" y="29922"/>
                </a:cubicBezTo>
                <a:cubicBezTo>
                  <a:pt x="44341" y="29728"/>
                  <a:pt x="36254" y="29275"/>
                  <a:pt x="35801" y="12065"/>
                </a:cubicBezTo>
                <a:cubicBezTo>
                  <a:pt x="35413" y="-680"/>
                  <a:pt x="44405" y="549"/>
                  <a:pt x="58186" y="549"/>
                </a:cubicBezTo>
                <a:cubicBezTo>
                  <a:pt x="83969" y="258"/>
                  <a:pt x="109282" y="48"/>
                  <a:pt x="131223" y="8"/>
                </a:cubicBezTo>
                <a:close/>
              </a:path>
            </a:pathLst>
          </a:custGeom>
          <a:solidFill>
            <a:schemeClr val="bg1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8AA344DB-BFA1-4120-AF83-ABC6FE7FE687}"/>
              </a:ext>
            </a:extLst>
          </p:cNvPr>
          <p:cNvSpPr/>
          <p:nvPr/>
        </p:nvSpPr>
        <p:spPr>
          <a:xfrm>
            <a:off x="4541293" y="4145236"/>
            <a:ext cx="229685" cy="412313"/>
          </a:xfrm>
          <a:custGeom>
            <a:avLst/>
            <a:gdLst>
              <a:gd name="connsiteX0" fmla="*/ 346608 w 435774"/>
              <a:gd name="connsiteY0" fmla="*/ 371756 h 782269"/>
              <a:gd name="connsiteX1" fmla="*/ 375140 w 435774"/>
              <a:gd name="connsiteY1" fmla="*/ 398282 h 782269"/>
              <a:gd name="connsiteX2" fmla="*/ 381998 w 435774"/>
              <a:gd name="connsiteY2" fmla="*/ 418597 h 782269"/>
              <a:gd name="connsiteX3" fmla="*/ 414282 w 435774"/>
              <a:gd name="connsiteY3" fmla="*/ 487695 h 782269"/>
              <a:gd name="connsiteX4" fmla="*/ 435244 w 435774"/>
              <a:gd name="connsiteY4" fmla="*/ 731736 h 782269"/>
              <a:gd name="connsiteX5" fmla="*/ 402378 w 435774"/>
              <a:gd name="connsiteY5" fmla="*/ 774760 h 782269"/>
              <a:gd name="connsiteX6" fmla="*/ 238627 w 435774"/>
              <a:gd name="connsiteY6" fmla="*/ 775990 h 782269"/>
              <a:gd name="connsiteX7" fmla="*/ 202331 w 435774"/>
              <a:gd name="connsiteY7" fmla="*/ 725525 h 782269"/>
              <a:gd name="connsiteX8" fmla="*/ 205437 w 435774"/>
              <a:gd name="connsiteY8" fmla="*/ 679978 h 782269"/>
              <a:gd name="connsiteX9" fmla="*/ 222647 w 435774"/>
              <a:gd name="connsiteY9" fmla="*/ 458516 h 782269"/>
              <a:gd name="connsiteX10" fmla="*/ 244126 w 435774"/>
              <a:gd name="connsiteY10" fmla="*/ 428237 h 782269"/>
              <a:gd name="connsiteX11" fmla="*/ 259848 w 435774"/>
              <a:gd name="connsiteY11" fmla="*/ 406434 h 782269"/>
              <a:gd name="connsiteX12" fmla="*/ 300672 w 435774"/>
              <a:gd name="connsiteY12" fmla="*/ 371820 h 782269"/>
              <a:gd name="connsiteX13" fmla="*/ 346608 w 435774"/>
              <a:gd name="connsiteY13" fmla="*/ 371756 h 782269"/>
              <a:gd name="connsiteX14" fmla="*/ 78305 w 435774"/>
              <a:gd name="connsiteY14" fmla="*/ 0 h 782269"/>
              <a:gd name="connsiteX15" fmla="*/ 83611 w 435774"/>
              <a:gd name="connsiteY15" fmla="*/ 73950 h 782269"/>
              <a:gd name="connsiteX16" fmla="*/ 95515 w 435774"/>
              <a:gd name="connsiteY16" fmla="*/ 331837 h 782269"/>
              <a:gd name="connsiteX17" fmla="*/ 119712 w 435774"/>
              <a:gd name="connsiteY17" fmla="*/ 351958 h 782269"/>
              <a:gd name="connsiteX18" fmla="*/ 143974 w 435774"/>
              <a:gd name="connsiteY18" fmla="*/ 378290 h 782269"/>
              <a:gd name="connsiteX19" fmla="*/ 138086 w 435774"/>
              <a:gd name="connsiteY19" fmla="*/ 753474 h 782269"/>
              <a:gd name="connsiteX20" fmla="*/ 113954 w 435774"/>
              <a:gd name="connsiteY20" fmla="*/ 777283 h 782269"/>
              <a:gd name="connsiteX21" fmla="*/ 5779 w 435774"/>
              <a:gd name="connsiteY21" fmla="*/ 675836 h 782269"/>
              <a:gd name="connsiteX22" fmla="*/ 86 w 435774"/>
              <a:gd name="connsiteY22" fmla="*/ 384889 h 782269"/>
              <a:gd name="connsiteX23" fmla="*/ 29588 w 435774"/>
              <a:gd name="connsiteY23" fmla="*/ 351634 h 782269"/>
              <a:gd name="connsiteX24" fmla="*/ 56632 w 435774"/>
              <a:gd name="connsiteY24" fmla="*/ 323102 h 782269"/>
              <a:gd name="connsiteX25" fmla="*/ 57473 w 435774"/>
              <a:gd name="connsiteY25" fmla="*/ 227673 h 782269"/>
              <a:gd name="connsiteX26" fmla="*/ 67177 w 435774"/>
              <a:gd name="connsiteY26" fmla="*/ 20962 h 782269"/>
              <a:gd name="connsiteX27" fmla="*/ 78305 w 435774"/>
              <a:gd name="connsiteY27" fmla="*/ 0 h 782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35774" h="782269">
                <a:moveTo>
                  <a:pt x="346608" y="371756"/>
                </a:moveTo>
                <a:cubicBezTo>
                  <a:pt x="366794" y="370073"/>
                  <a:pt x="378763" y="374796"/>
                  <a:pt x="375140" y="398282"/>
                </a:cubicBezTo>
                <a:cubicBezTo>
                  <a:pt x="373976" y="405722"/>
                  <a:pt x="373911" y="416009"/>
                  <a:pt x="381998" y="418597"/>
                </a:cubicBezTo>
                <a:cubicBezTo>
                  <a:pt x="418164" y="430308"/>
                  <a:pt x="412018" y="460845"/>
                  <a:pt x="414282" y="487695"/>
                </a:cubicBezTo>
                <a:cubicBezTo>
                  <a:pt x="421140" y="569085"/>
                  <a:pt x="426381" y="650605"/>
                  <a:pt x="435244" y="731736"/>
                </a:cubicBezTo>
                <a:cubicBezTo>
                  <a:pt x="438350" y="760397"/>
                  <a:pt x="427869" y="770102"/>
                  <a:pt x="402378" y="774760"/>
                </a:cubicBezTo>
                <a:cubicBezTo>
                  <a:pt x="347708" y="784724"/>
                  <a:pt x="293426" y="784400"/>
                  <a:pt x="238627" y="775990"/>
                </a:cubicBezTo>
                <a:cubicBezTo>
                  <a:pt x="207896" y="771267"/>
                  <a:pt x="192562" y="758909"/>
                  <a:pt x="202331" y="725525"/>
                </a:cubicBezTo>
                <a:cubicBezTo>
                  <a:pt x="205502" y="714850"/>
                  <a:pt x="204078" y="702751"/>
                  <a:pt x="205437" y="679978"/>
                </a:cubicBezTo>
                <a:cubicBezTo>
                  <a:pt x="210613" y="613727"/>
                  <a:pt x="216824" y="536154"/>
                  <a:pt x="222647" y="458516"/>
                </a:cubicBezTo>
                <a:cubicBezTo>
                  <a:pt x="223746" y="443700"/>
                  <a:pt x="225364" y="430566"/>
                  <a:pt x="244126" y="428237"/>
                </a:cubicBezTo>
                <a:cubicBezTo>
                  <a:pt x="256419" y="426749"/>
                  <a:pt x="261789" y="417885"/>
                  <a:pt x="259848" y="406434"/>
                </a:cubicBezTo>
                <a:cubicBezTo>
                  <a:pt x="253961" y="371303"/>
                  <a:pt x="275181" y="369944"/>
                  <a:pt x="300672" y="371820"/>
                </a:cubicBezTo>
                <a:cubicBezTo>
                  <a:pt x="315877" y="372920"/>
                  <a:pt x="331404" y="373050"/>
                  <a:pt x="346608" y="371756"/>
                </a:cubicBezTo>
                <a:close/>
                <a:moveTo>
                  <a:pt x="78305" y="0"/>
                </a:moveTo>
                <a:cubicBezTo>
                  <a:pt x="86263" y="24650"/>
                  <a:pt x="86069" y="49688"/>
                  <a:pt x="83611" y="73950"/>
                </a:cubicBezTo>
                <a:cubicBezTo>
                  <a:pt x="74682" y="160581"/>
                  <a:pt x="106578" y="245206"/>
                  <a:pt x="95515" y="331837"/>
                </a:cubicBezTo>
                <a:cubicBezTo>
                  <a:pt x="93186" y="350017"/>
                  <a:pt x="105543" y="354157"/>
                  <a:pt x="119712" y="351958"/>
                </a:cubicBezTo>
                <a:cubicBezTo>
                  <a:pt x="142227" y="348529"/>
                  <a:pt x="144362" y="359851"/>
                  <a:pt x="143974" y="378290"/>
                </a:cubicBezTo>
                <a:cubicBezTo>
                  <a:pt x="141386" y="503351"/>
                  <a:pt x="139316" y="628413"/>
                  <a:pt x="138086" y="753474"/>
                </a:cubicBezTo>
                <a:cubicBezTo>
                  <a:pt x="137892" y="771913"/>
                  <a:pt x="131940" y="776442"/>
                  <a:pt x="113954" y="777283"/>
                </a:cubicBezTo>
                <a:cubicBezTo>
                  <a:pt x="6944" y="782200"/>
                  <a:pt x="7267" y="782718"/>
                  <a:pt x="5779" y="675836"/>
                </a:cubicBezTo>
                <a:cubicBezTo>
                  <a:pt x="4420" y="578854"/>
                  <a:pt x="2803" y="481871"/>
                  <a:pt x="86" y="384889"/>
                </a:cubicBezTo>
                <a:cubicBezTo>
                  <a:pt x="-562" y="362309"/>
                  <a:pt x="1832" y="347235"/>
                  <a:pt x="29588" y="351634"/>
                </a:cubicBezTo>
                <a:cubicBezTo>
                  <a:pt x="51973" y="355193"/>
                  <a:pt x="57731" y="344129"/>
                  <a:pt x="56632" y="323102"/>
                </a:cubicBezTo>
                <a:cubicBezTo>
                  <a:pt x="55014" y="291271"/>
                  <a:pt x="49968" y="257757"/>
                  <a:pt x="57473" y="227673"/>
                </a:cubicBezTo>
                <a:cubicBezTo>
                  <a:pt x="74682" y="158769"/>
                  <a:pt x="60837" y="89607"/>
                  <a:pt x="67177" y="20962"/>
                </a:cubicBezTo>
                <a:cubicBezTo>
                  <a:pt x="67824" y="14298"/>
                  <a:pt x="64784" y="5305"/>
                  <a:pt x="78305" y="0"/>
                </a:cubicBezTo>
                <a:close/>
              </a:path>
            </a:pathLst>
          </a:custGeom>
          <a:solidFill>
            <a:schemeClr val="bg1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37E79154-B364-4F73-8EDC-D49D10A2C70E}"/>
              </a:ext>
            </a:extLst>
          </p:cNvPr>
          <p:cNvSpPr/>
          <p:nvPr/>
        </p:nvSpPr>
        <p:spPr>
          <a:xfrm>
            <a:off x="4562004" y="2548827"/>
            <a:ext cx="133036" cy="398739"/>
          </a:xfrm>
          <a:custGeom>
            <a:avLst/>
            <a:gdLst>
              <a:gd name="connsiteX0" fmla="*/ 194767 w 252405"/>
              <a:gd name="connsiteY0" fmla="*/ 448811 h 756515"/>
              <a:gd name="connsiteX1" fmla="*/ 251637 w 252405"/>
              <a:gd name="connsiteY1" fmla="*/ 497852 h 756515"/>
              <a:gd name="connsiteX2" fmla="*/ 249049 w 252405"/>
              <a:gd name="connsiteY2" fmla="*/ 715626 h 756515"/>
              <a:gd name="connsiteX3" fmla="*/ 217153 w 252405"/>
              <a:gd name="connsiteY3" fmla="*/ 749851 h 756515"/>
              <a:gd name="connsiteX4" fmla="*/ 30628 w 252405"/>
              <a:gd name="connsiteY4" fmla="*/ 749398 h 756515"/>
              <a:gd name="connsiteX5" fmla="*/ 1385 w 252405"/>
              <a:gd name="connsiteY5" fmla="*/ 717114 h 756515"/>
              <a:gd name="connsiteX6" fmla="*/ 1255 w 252405"/>
              <a:gd name="connsiteY6" fmla="*/ 610038 h 756515"/>
              <a:gd name="connsiteX7" fmla="*/ 349 w 252405"/>
              <a:gd name="connsiteY7" fmla="*/ 609974 h 756515"/>
              <a:gd name="connsiteX8" fmla="*/ 673 w 252405"/>
              <a:gd name="connsiteY8" fmla="*/ 495329 h 756515"/>
              <a:gd name="connsiteX9" fmla="*/ 49520 w 252405"/>
              <a:gd name="connsiteY9" fmla="*/ 450881 h 756515"/>
              <a:gd name="connsiteX10" fmla="*/ 194767 w 252405"/>
              <a:gd name="connsiteY10" fmla="*/ 448811 h 756515"/>
              <a:gd name="connsiteX11" fmla="*/ 184028 w 252405"/>
              <a:gd name="connsiteY11" fmla="*/ 208263 h 756515"/>
              <a:gd name="connsiteX12" fmla="*/ 204278 w 252405"/>
              <a:gd name="connsiteY12" fmla="*/ 225279 h 756515"/>
              <a:gd name="connsiteX13" fmla="*/ 208807 w 252405"/>
              <a:gd name="connsiteY13" fmla="*/ 412127 h 756515"/>
              <a:gd name="connsiteX14" fmla="*/ 164683 w 252405"/>
              <a:gd name="connsiteY14" fmla="*/ 432895 h 756515"/>
              <a:gd name="connsiteX15" fmla="*/ 95909 w 252405"/>
              <a:gd name="connsiteY15" fmla="*/ 413745 h 756515"/>
              <a:gd name="connsiteX16" fmla="*/ 87951 w 252405"/>
              <a:gd name="connsiteY16" fmla="*/ 254458 h 756515"/>
              <a:gd name="connsiteX17" fmla="*/ 76176 w 252405"/>
              <a:gd name="connsiteY17" fmla="*/ 328084 h 756515"/>
              <a:gd name="connsiteX18" fmla="*/ 74817 w 252405"/>
              <a:gd name="connsiteY18" fmla="*/ 415944 h 756515"/>
              <a:gd name="connsiteX19" fmla="*/ 59225 w 252405"/>
              <a:gd name="connsiteY19" fmla="*/ 433154 h 756515"/>
              <a:gd name="connsiteX20" fmla="*/ 44409 w 252405"/>
              <a:gd name="connsiteY20" fmla="*/ 416332 h 756515"/>
              <a:gd name="connsiteX21" fmla="*/ 44538 w 252405"/>
              <a:gd name="connsiteY21" fmla="*/ 240418 h 756515"/>
              <a:gd name="connsiteX22" fmla="*/ 64983 w 252405"/>
              <a:gd name="connsiteY22" fmla="*/ 211110 h 756515"/>
              <a:gd name="connsiteX23" fmla="*/ 184028 w 252405"/>
              <a:gd name="connsiteY23" fmla="*/ 208263 h 756515"/>
              <a:gd name="connsiteX24" fmla="*/ 178204 w 252405"/>
              <a:gd name="connsiteY24" fmla="*/ 0 h 756515"/>
              <a:gd name="connsiteX25" fmla="*/ 178463 w 252405"/>
              <a:gd name="connsiteY25" fmla="*/ 193771 h 756515"/>
              <a:gd name="connsiteX26" fmla="*/ 92609 w 252405"/>
              <a:gd name="connsiteY26" fmla="*/ 193771 h 756515"/>
              <a:gd name="connsiteX27" fmla="*/ 66665 w 252405"/>
              <a:gd name="connsiteY27" fmla="*/ 167180 h 756515"/>
              <a:gd name="connsiteX28" fmla="*/ 129810 w 252405"/>
              <a:gd name="connsiteY28" fmla="*/ 19862 h 756515"/>
              <a:gd name="connsiteX29" fmla="*/ 178204 w 252405"/>
              <a:gd name="connsiteY29" fmla="*/ 0 h 75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52405" h="756515">
                <a:moveTo>
                  <a:pt x="194767" y="448811"/>
                </a:moveTo>
                <a:cubicBezTo>
                  <a:pt x="229640" y="447646"/>
                  <a:pt x="251508" y="459162"/>
                  <a:pt x="251637" y="497852"/>
                </a:cubicBezTo>
                <a:cubicBezTo>
                  <a:pt x="251896" y="570443"/>
                  <a:pt x="254289" y="643099"/>
                  <a:pt x="249049" y="715626"/>
                </a:cubicBezTo>
                <a:cubicBezTo>
                  <a:pt x="247561" y="736265"/>
                  <a:pt x="239732" y="746616"/>
                  <a:pt x="217153" y="749851"/>
                </a:cubicBezTo>
                <a:cubicBezTo>
                  <a:pt x="154784" y="758779"/>
                  <a:pt x="92997" y="758844"/>
                  <a:pt x="30628" y="749398"/>
                </a:cubicBezTo>
                <a:cubicBezTo>
                  <a:pt x="9601" y="746228"/>
                  <a:pt x="1579" y="736006"/>
                  <a:pt x="1385" y="717114"/>
                </a:cubicBezTo>
                <a:cubicBezTo>
                  <a:pt x="996" y="681401"/>
                  <a:pt x="1255" y="645752"/>
                  <a:pt x="1255" y="610038"/>
                </a:cubicBezTo>
                <a:cubicBezTo>
                  <a:pt x="996" y="609974"/>
                  <a:pt x="673" y="609974"/>
                  <a:pt x="349" y="609974"/>
                </a:cubicBezTo>
                <a:cubicBezTo>
                  <a:pt x="349" y="571737"/>
                  <a:pt x="-621" y="533501"/>
                  <a:pt x="673" y="495329"/>
                </a:cubicBezTo>
                <a:cubicBezTo>
                  <a:pt x="1643" y="465115"/>
                  <a:pt x="16524" y="449911"/>
                  <a:pt x="49520" y="450881"/>
                </a:cubicBezTo>
                <a:cubicBezTo>
                  <a:pt x="97914" y="452240"/>
                  <a:pt x="146373" y="450428"/>
                  <a:pt x="194767" y="448811"/>
                </a:cubicBezTo>
                <a:close/>
                <a:moveTo>
                  <a:pt x="184028" y="208263"/>
                </a:moveTo>
                <a:cubicBezTo>
                  <a:pt x="199490" y="208069"/>
                  <a:pt x="205313" y="211692"/>
                  <a:pt x="204278" y="225279"/>
                </a:cubicBezTo>
                <a:cubicBezTo>
                  <a:pt x="204860" y="253293"/>
                  <a:pt x="209454" y="381654"/>
                  <a:pt x="208807" y="412127"/>
                </a:cubicBezTo>
                <a:cubicBezTo>
                  <a:pt x="209454" y="432636"/>
                  <a:pt x="203502" y="433154"/>
                  <a:pt x="164683" y="432895"/>
                </a:cubicBezTo>
                <a:cubicBezTo>
                  <a:pt x="94291" y="433154"/>
                  <a:pt x="96750" y="433154"/>
                  <a:pt x="95909" y="413745"/>
                </a:cubicBezTo>
                <a:cubicBezTo>
                  <a:pt x="94356" y="377578"/>
                  <a:pt x="101538" y="253617"/>
                  <a:pt x="87951" y="254458"/>
                </a:cubicBezTo>
                <a:cubicBezTo>
                  <a:pt x="70029" y="253617"/>
                  <a:pt x="76693" y="303434"/>
                  <a:pt x="76176" y="328084"/>
                </a:cubicBezTo>
                <a:cubicBezTo>
                  <a:pt x="75529" y="357392"/>
                  <a:pt x="75658" y="386636"/>
                  <a:pt x="74817" y="415944"/>
                </a:cubicBezTo>
                <a:cubicBezTo>
                  <a:pt x="74558" y="425196"/>
                  <a:pt x="71647" y="433089"/>
                  <a:pt x="59225" y="433154"/>
                </a:cubicBezTo>
                <a:cubicBezTo>
                  <a:pt x="46932" y="433154"/>
                  <a:pt x="44409" y="426555"/>
                  <a:pt x="44409" y="416332"/>
                </a:cubicBezTo>
                <a:cubicBezTo>
                  <a:pt x="44538" y="357716"/>
                  <a:pt x="44927" y="299035"/>
                  <a:pt x="44538" y="240418"/>
                </a:cubicBezTo>
                <a:cubicBezTo>
                  <a:pt x="44409" y="215574"/>
                  <a:pt x="44409" y="211498"/>
                  <a:pt x="64983" y="211110"/>
                </a:cubicBezTo>
                <a:cubicBezTo>
                  <a:pt x="87757" y="210075"/>
                  <a:pt x="176717" y="208328"/>
                  <a:pt x="184028" y="208263"/>
                </a:cubicBezTo>
                <a:close/>
                <a:moveTo>
                  <a:pt x="178204" y="0"/>
                </a:moveTo>
                <a:cubicBezTo>
                  <a:pt x="178204" y="62110"/>
                  <a:pt x="179822" y="192542"/>
                  <a:pt x="178463" y="193771"/>
                </a:cubicBezTo>
                <a:cubicBezTo>
                  <a:pt x="137898" y="193771"/>
                  <a:pt x="131363" y="193771"/>
                  <a:pt x="92609" y="193771"/>
                </a:cubicBezTo>
                <a:cubicBezTo>
                  <a:pt x="62718" y="193900"/>
                  <a:pt x="69964" y="194353"/>
                  <a:pt x="66665" y="167180"/>
                </a:cubicBezTo>
                <a:cubicBezTo>
                  <a:pt x="65241" y="96918"/>
                  <a:pt x="73976" y="52341"/>
                  <a:pt x="129810" y="19862"/>
                </a:cubicBezTo>
                <a:cubicBezTo>
                  <a:pt x="135310" y="16692"/>
                  <a:pt x="158989" y="3688"/>
                  <a:pt x="178204" y="0"/>
                </a:cubicBezTo>
                <a:close/>
              </a:path>
            </a:pathLst>
          </a:custGeom>
          <a:solidFill>
            <a:schemeClr val="bg1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51C1FCD7-1CB0-4A05-B5BD-D0F63EDEB983}"/>
              </a:ext>
            </a:extLst>
          </p:cNvPr>
          <p:cNvSpPr/>
          <p:nvPr/>
        </p:nvSpPr>
        <p:spPr>
          <a:xfrm>
            <a:off x="4513406" y="5797437"/>
            <a:ext cx="257572" cy="335694"/>
          </a:xfrm>
          <a:custGeom>
            <a:avLst/>
            <a:gdLst>
              <a:gd name="connsiteX0" fmla="*/ 375780 w 488684"/>
              <a:gd name="connsiteY0" fmla="*/ 335882 h 636902"/>
              <a:gd name="connsiteX1" fmla="*/ 426911 w 488684"/>
              <a:gd name="connsiteY1" fmla="*/ 427236 h 636902"/>
              <a:gd name="connsiteX2" fmla="*/ 436940 w 488684"/>
              <a:gd name="connsiteY2" fmla="*/ 552815 h 636902"/>
              <a:gd name="connsiteX3" fmla="*/ 405497 w 488684"/>
              <a:gd name="connsiteY3" fmla="*/ 586847 h 636902"/>
              <a:gd name="connsiteX4" fmla="*/ 179894 w 488684"/>
              <a:gd name="connsiteY4" fmla="*/ 588011 h 636902"/>
              <a:gd name="connsiteX5" fmla="*/ 141269 w 488684"/>
              <a:gd name="connsiteY5" fmla="*/ 545116 h 636902"/>
              <a:gd name="connsiteX6" fmla="*/ 168378 w 488684"/>
              <a:gd name="connsiteY6" fmla="*/ 351928 h 636902"/>
              <a:gd name="connsiteX7" fmla="*/ 193933 w 488684"/>
              <a:gd name="connsiteY7" fmla="*/ 337371 h 636902"/>
              <a:gd name="connsiteX8" fmla="*/ 207456 w 488684"/>
              <a:gd name="connsiteY8" fmla="*/ 358527 h 636902"/>
              <a:gd name="connsiteX9" fmla="*/ 201827 w 488684"/>
              <a:gd name="connsiteY9" fmla="*/ 411903 h 636902"/>
              <a:gd name="connsiteX10" fmla="*/ 212502 w 488684"/>
              <a:gd name="connsiteY10" fmla="*/ 432865 h 636902"/>
              <a:gd name="connsiteX11" fmla="*/ 234435 w 488684"/>
              <a:gd name="connsiteY11" fmla="*/ 417144 h 636902"/>
              <a:gd name="connsiteX12" fmla="*/ 237087 w 488684"/>
              <a:gd name="connsiteY12" fmla="*/ 402069 h 636902"/>
              <a:gd name="connsiteX13" fmla="*/ 314531 w 488684"/>
              <a:gd name="connsiteY13" fmla="*/ 337371 h 636902"/>
              <a:gd name="connsiteX14" fmla="*/ 375780 w 488684"/>
              <a:gd name="connsiteY14" fmla="*/ 335882 h 636902"/>
              <a:gd name="connsiteX15" fmla="*/ 299481 w 488684"/>
              <a:gd name="connsiteY15" fmla="*/ 229146 h 636902"/>
              <a:gd name="connsiteX16" fmla="*/ 215801 w 488684"/>
              <a:gd name="connsiteY16" fmla="*/ 231265 h 636902"/>
              <a:gd name="connsiteX17" fmla="*/ 151492 w 488684"/>
              <a:gd name="connsiteY17" fmla="*/ 297904 h 636902"/>
              <a:gd name="connsiteX18" fmla="*/ 112220 w 488684"/>
              <a:gd name="connsiteY18" fmla="*/ 554691 h 636902"/>
              <a:gd name="connsiteX19" fmla="*/ 165208 w 488684"/>
              <a:gd name="connsiteY19" fmla="*/ 617254 h 636902"/>
              <a:gd name="connsiteX20" fmla="*/ 175171 w 488684"/>
              <a:gd name="connsiteY20" fmla="*/ 617901 h 636902"/>
              <a:gd name="connsiteX21" fmla="*/ 190440 w 488684"/>
              <a:gd name="connsiteY21" fmla="*/ 618613 h 636902"/>
              <a:gd name="connsiteX22" fmla="*/ 369848 w 488684"/>
              <a:gd name="connsiteY22" fmla="*/ 618936 h 636902"/>
              <a:gd name="connsiteX23" fmla="*/ 411190 w 488684"/>
              <a:gd name="connsiteY23" fmla="*/ 616348 h 636902"/>
              <a:gd name="connsiteX24" fmla="*/ 421283 w 488684"/>
              <a:gd name="connsiteY24" fmla="*/ 615054 h 636902"/>
              <a:gd name="connsiteX25" fmla="*/ 467025 w 488684"/>
              <a:gd name="connsiteY25" fmla="*/ 564460 h 636902"/>
              <a:gd name="connsiteX26" fmla="*/ 430923 w 488684"/>
              <a:gd name="connsiteY26" fmla="*/ 321001 h 636902"/>
              <a:gd name="connsiteX27" fmla="*/ 423806 w 488684"/>
              <a:gd name="connsiteY27" fmla="*/ 282829 h 636902"/>
              <a:gd name="connsiteX28" fmla="*/ 376512 w 488684"/>
              <a:gd name="connsiteY28" fmla="*/ 230036 h 636902"/>
              <a:gd name="connsiteX29" fmla="*/ 299481 w 488684"/>
              <a:gd name="connsiteY29" fmla="*/ 229146 h 636902"/>
              <a:gd name="connsiteX30" fmla="*/ 295073 w 488684"/>
              <a:gd name="connsiteY30" fmla="*/ 208677 h 636902"/>
              <a:gd name="connsiteX31" fmla="*/ 363960 w 488684"/>
              <a:gd name="connsiteY31" fmla="*/ 210950 h 636902"/>
              <a:gd name="connsiteX32" fmla="*/ 442892 w 488684"/>
              <a:gd name="connsiteY32" fmla="*/ 278042 h 636902"/>
              <a:gd name="connsiteX33" fmla="*/ 486951 w 488684"/>
              <a:gd name="connsiteY33" fmla="*/ 538710 h 636902"/>
              <a:gd name="connsiteX34" fmla="*/ 406726 w 488684"/>
              <a:gd name="connsiteY34" fmla="*/ 635758 h 636902"/>
              <a:gd name="connsiteX35" fmla="*/ 165532 w 488684"/>
              <a:gd name="connsiteY35" fmla="*/ 634722 h 636902"/>
              <a:gd name="connsiteX36" fmla="*/ 89834 w 488684"/>
              <a:gd name="connsiteY36" fmla="*/ 537611 h 636902"/>
              <a:gd name="connsiteX37" fmla="*/ 128912 w 488684"/>
              <a:gd name="connsiteY37" fmla="*/ 307544 h 636902"/>
              <a:gd name="connsiteX38" fmla="*/ 219295 w 488684"/>
              <a:gd name="connsiteY38" fmla="*/ 208685 h 636902"/>
              <a:gd name="connsiteX39" fmla="*/ 295073 w 488684"/>
              <a:gd name="connsiteY39" fmla="*/ 208677 h 636902"/>
              <a:gd name="connsiteX40" fmla="*/ 57291 w 488684"/>
              <a:gd name="connsiteY40" fmla="*/ 95723 h 636902"/>
              <a:gd name="connsiteX41" fmla="*/ 118301 w 488684"/>
              <a:gd name="connsiteY41" fmla="*/ 192317 h 636902"/>
              <a:gd name="connsiteX42" fmla="*/ 106591 w 488684"/>
              <a:gd name="connsiteY42" fmla="*/ 275584 h 636902"/>
              <a:gd name="connsiteX43" fmla="*/ 23842 w 488684"/>
              <a:gd name="connsiteY43" fmla="*/ 275843 h 636902"/>
              <a:gd name="connsiteX44" fmla="*/ 8767 w 488684"/>
              <a:gd name="connsiteY44" fmla="*/ 193158 h 636902"/>
              <a:gd name="connsiteX45" fmla="*/ 57291 w 488684"/>
              <a:gd name="connsiteY45" fmla="*/ 95723 h 636902"/>
              <a:gd name="connsiteX46" fmla="*/ 314865 w 488684"/>
              <a:gd name="connsiteY46" fmla="*/ 24 h 636902"/>
              <a:gd name="connsiteX47" fmla="*/ 353997 w 488684"/>
              <a:gd name="connsiteY47" fmla="*/ 293 h 636902"/>
              <a:gd name="connsiteX48" fmla="*/ 387575 w 488684"/>
              <a:gd name="connsiteY48" fmla="*/ 19185 h 636902"/>
              <a:gd name="connsiteX49" fmla="*/ 358266 w 488684"/>
              <a:gd name="connsiteY49" fmla="*/ 37753 h 636902"/>
              <a:gd name="connsiteX50" fmla="*/ 306831 w 488684"/>
              <a:gd name="connsiteY50" fmla="*/ 37688 h 636902"/>
              <a:gd name="connsiteX51" fmla="*/ 322617 w 488684"/>
              <a:gd name="connsiteY51" fmla="*/ 100187 h 636902"/>
              <a:gd name="connsiteX52" fmla="*/ 364348 w 488684"/>
              <a:gd name="connsiteY52" fmla="*/ 150134 h 636902"/>
              <a:gd name="connsiteX53" fmla="*/ 333940 w 488684"/>
              <a:gd name="connsiteY53" fmla="*/ 191282 h 636902"/>
              <a:gd name="connsiteX54" fmla="*/ 249832 w 488684"/>
              <a:gd name="connsiteY54" fmla="*/ 191411 h 636902"/>
              <a:gd name="connsiteX55" fmla="*/ 216642 w 488684"/>
              <a:gd name="connsiteY55" fmla="*/ 148775 h 636902"/>
              <a:gd name="connsiteX56" fmla="*/ 247827 w 488684"/>
              <a:gd name="connsiteY56" fmla="*/ 101739 h 636902"/>
              <a:gd name="connsiteX57" fmla="*/ 266201 w 488684"/>
              <a:gd name="connsiteY57" fmla="*/ 69843 h 636902"/>
              <a:gd name="connsiteX58" fmla="*/ 254038 w 488684"/>
              <a:gd name="connsiteY58" fmla="*/ 36524 h 636902"/>
              <a:gd name="connsiteX59" fmla="*/ 141204 w 488684"/>
              <a:gd name="connsiteY59" fmla="*/ 42605 h 636902"/>
              <a:gd name="connsiteX60" fmla="*/ 75989 w 488684"/>
              <a:gd name="connsiteY60" fmla="*/ 62597 h 636902"/>
              <a:gd name="connsiteX61" fmla="*/ 51856 w 488684"/>
              <a:gd name="connsiteY61" fmla="*/ 58715 h 636902"/>
              <a:gd name="connsiteX62" fmla="*/ 66543 w 488684"/>
              <a:gd name="connsiteY62" fmla="*/ 35100 h 636902"/>
              <a:gd name="connsiteX63" fmla="*/ 166501 w 488684"/>
              <a:gd name="connsiteY63" fmla="*/ 1716 h 636902"/>
              <a:gd name="connsiteX64" fmla="*/ 314865 w 488684"/>
              <a:gd name="connsiteY64" fmla="*/ 24 h 636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488684" h="636902">
                <a:moveTo>
                  <a:pt x="375780" y="335882"/>
                </a:moveTo>
                <a:cubicBezTo>
                  <a:pt x="419027" y="337601"/>
                  <a:pt x="415218" y="353723"/>
                  <a:pt x="426911" y="427236"/>
                </a:cubicBezTo>
                <a:cubicBezTo>
                  <a:pt x="434417" y="468708"/>
                  <a:pt x="438752" y="510115"/>
                  <a:pt x="436940" y="552815"/>
                </a:cubicBezTo>
                <a:cubicBezTo>
                  <a:pt x="436034" y="575007"/>
                  <a:pt x="427365" y="585423"/>
                  <a:pt x="405497" y="586847"/>
                </a:cubicBezTo>
                <a:cubicBezTo>
                  <a:pt x="367325" y="589305"/>
                  <a:pt x="216902" y="589370"/>
                  <a:pt x="179894" y="588011"/>
                </a:cubicBezTo>
                <a:cubicBezTo>
                  <a:pt x="150910" y="586976"/>
                  <a:pt x="141399" y="572613"/>
                  <a:pt x="141269" y="545116"/>
                </a:cubicBezTo>
                <a:cubicBezTo>
                  <a:pt x="140817" y="479254"/>
                  <a:pt x="161132" y="416561"/>
                  <a:pt x="168378" y="351928"/>
                </a:cubicBezTo>
                <a:cubicBezTo>
                  <a:pt x="170384" y="334200"/>
                  <a:pt x="183000" y="337824"/>
                  <a:pt x="193933" y="337371"/>
                </a:cubicBezTo>
                <a:cubicBezTo>
                  <a:pt x="210367" y="336724"/>
                  <a:pt x="208232" y="348563"/>
                  <a:pt x="207456" y="358527"/>
                </a:cubicBezTo>
                <a:cubicBezTo>
                  <a:pt x="206032" y="376319"/>
                  <a:pt x="203638" y="394111"/>
                  <a:pt x="201827" y="411903"/>
                </a:cubicBezTo>
                <a:cubicBezTo>
                  <a:pt x="200921" y="421090"/>
                  <a:pt x="200403" y="430471"/>
                  <a:pt x="212502" y="432865"/>
                </a:cubicBezTo>
                <a:cubicBezTo>
                  <a:pt x="225054" y="435259"/>
                  <a:pt x="231653" y="428530"/>
                  <a:pt x="234435" y="417144"/>
                </a:cubicBezTo>
                <a:cubicBezTo>
                  <a:pt x="235664" y="412162"/>
                  <a:pt x="236181" y="407115"/>
                  <a:pt x="237087" y="402069"/>
                </a:cubicBezTo>
                <a:cubicBezTo>
                  <a:pt x="246792" y="327731"/>
                  <a:pt x="240128" y="340217"/>
                  <a:pt x="314531" y="337371"/>
                </a:cubicBezTo>
                <a:cubicBezTo>
                  <a:pt x="341721" y="336336"/>
                  <a:pt x="361365" y="335309"/>
                  <a:pt x="375780" y="335882"/>
                </a:cubicBezTo>
                <a:close/>
                <a:moveTo>
                  <a:pt x="299481" y="229146"/>
                </a:moveTo>
                <a:cubicBezTo>
                  <a:pt x="272542" y="229615"/>
                  <a:pt x="244495" y="230585"/>
                  <a:pt x="215801" y="231265"/>
                </a:cubicBezTo>
                <a:cubicBezTo>
                  <a:pt x="156926" y="230036"/>
                  <a:pt x="161196" y="226348"/>
                  <a:pt x="151492" y="297904"/>
                </a:cubicBezTo>
                <a:cubicBezTo>
                  <a:pt x="136482" y="383176"/>
                  <a:pt x="122571" y="468772"/>
                  <a:pt x="112220" y="554691"/>
                </a:cubicBezTo>
                <a:cubicBezTo>
                  <a:pt x="106979" y="597909"/>
                  <a:pt x="121730" y="613631"/>
                  <a:pt x="165208" y="617254"/>
                </a:cubicBezTo>
                <a:cubicBezTo>
                  <a:pt x="167925" y="617448"/>
                  <a:pt x="171289" y="617707"/>
                  <a:pt x="175171" y="617901"/>
                </a:cubicBezTo>
                <a:cubicBezTo>
                  <a:pt x="180282" y="618224"/>
                  <a:pt x="185329" y="618483"/>
                  <a:pt x="190440" y="618613"/>
                </a:cubicBezTo>
                <a:cubicBezTo>
                  <a:pt x="234758" y="620295"/>
                  <a:pt x="314078" y="621006"/>
                  <a:pt x="369848" y="618936"/>
                </a:cubicBezTo>
                <a:cubicBezTo>
                  <a:pt x="383629" y="618807"/>
                  <a:pt x="397409" y="618030"/>
                  <a:pt x="411190" y="616348"/>
                </a:cubicBezTo>
                <a:cubicBezTo>
                  <a:pt x="415007" y="615960"/>
                  <a:pt x="418371" y="615507"/>
                  <a:pt x="421283" y="615054"/>
                </a:cubicBezTo>
                <a:cubicBezTo>
                  <a:pt x="451821" y="610137"/>
                  <a:pt x="470065" y="594092"/>
                  <a:pt x="467025" y="564460"/>
                </a:cubicBezTo>
                <a:cubicBezTo>
                  <a:pt x="458549" y="480741"/>
                  <a:pt x="444445" y="411061"/>
                  <a:pt x="430923" y="321001"/>
                </a:cubicBezTo>
                <a:cubicBezTo>
                  <a:pt x="428594" y="308644"/>
                  <a:pt x="426200" y="295963"/>
                  <a:pt x="423806" y="282829"/>
                </a:cubicBezTo>
                <a:cubicBezTo>
                  <a:pt x="416754" y="250092"/>
                  <a:pt x="421412" y="230036"/>
                  <a:pt x="376512" y="230036"/>
                </a:cubicBezTo>
                <a:cubicBezTo>
                  <a:pt x="352250" y="228709"/>
                  <a:pt x="326419" y="228677"/>
                  <a:pt x="299481" y="229146"/>
                </a:cubicBezTo>
                <a:close/>
                <a:moveTo>
                  <a:pt x="295073" y="208677"/>
                </a:moveTo>
                <a:cubicBezTo>
                  <a:pt x="319140" y="209073"/>
                  <a:pt x="342059" y="209850"/>
                  <a:pt x="363960" y="210950"/>
                </a:cubicBezTo>
                <a:cubicBezTo>
                  <a:pt x="428723" y="214185"/>
                  <a:pt x="428723" y="214185"/>
                  <a:pt x="442892" y="278042"/>
                </a:cubicBezTo>
                <a:cubicBezTo>
                  <a:pt x="450980" y="307415"/>
                  <a:pt x="480935" y="485011"/>
                  <a:pt x="486951" y="538710"/>
                </a:cubicBezTo>
                <a:cubicBezTo>
                  <a:pt x="494651" y="607484"/>
                  <a:pt x="478217" y="632911"/>
                  <a:pt x="406726" y="635758"/>
                </a:cubicBezTo>
                <a:cubicBezTo>
                  <a:pt x="368489" y="637310"/>
                  <a:pt x="207456" y="637569"/>
                  <a:pt x="165532" y="634722"/>
                </a:cubicBezTo>
                <a:cubicBezTo>
                  <a:pt x="103809" y="630517"/>
                  <a:pt x="80065" y="599203"/>
                  <a:pt x="89834" y="537611"/>
                </a:cubicBezTo>
                <a:cubicBezTo>
                  <a:pt x="101933" y="460749"/>
                  <a:pt x="114614" y="384017"/>
                  <a:pt x="128912" y="307544"/>
                </a:cubicBezTo>
                <a:cubicBezTo>
                  <a:pt x="141269" y="221431"/>
                  <a:pt x="132082" y="210109"/>
                  <a:pt x="219295" y="208685"/>
                </a:cubicBezTo>
                <a:cubicBezTo>
                  <a:pt x="245789" y="208264"/>
                  <a:pt x="271005" y="208281"/>
                  <a:pt x="295073" y="208677"/>
                </a:cubicBezTo>
                <a:close/>
                <a:moveTo>
                  <a:pt x="57291" y="95723"/>
                </a:moveTo>
                <a:cubicBezTo>
                  <a:pt x="81229" y="125678"/>
                  <a:pt x="106397" y="160809"/>
                  <a:pt x="118301" y="192317"/>
                </a:cubicBezTo>
                <a:cubicBezTo>
                  <a:pt x="129817" y="222790"/>
                  <a:pt x="136740" y="255139"/>
                  <a:pt x="106591" y="275584"/>
                </a:cubicBezTo>
                <a:cubicBezTo>
                  <a:pt x="80970" y="292988"/>
                  <a:pt x="49786" y="293570"/>
                  <a:pt x="23842" y="275843"/>
                </a:cubicBezTo>
                <a:cubicBezTo>
                  <a:pt x="-6889" y="254880"/>
                  <a:pt x="-3202" y="222467"/>
                  <a:pt x="8767" y="193158"/>
                </a:cubicBezTo>
                <a:cubicBezTo>
                  <a:pt x="22030" y="160615"/>
                  <a:pt x="39952" y="129948"/>
                  <a:pt x="57291" y="95723"/>
                </a:cubicBezTo>
                <a:close/>
                <a:moveTo>
                  <a:pt x="314865" y="24"/>
                </a:moveTo>
                <a:cubicBezTo>
                  <a:pt x="331696" y="-43"/>
                  <a:pt x="345715" y="18"/>
                  <a:pt x="353997" y="293"/>
                </a:cubicBezTo>
                <a:cubicBezTo>
                  <a:pt x="367777" y="746"/>
                  <a:pt x="386281" y="4369"/>
                  <a:pt x="387575" y="19185"/>
                </a:cubicBezTo>
                <a:cubicBezTo>
                  <a:pt x="388739" y="33289"/>
                  <a:pt x="370300" y="34518"/>
                  <a:pt x="358266" y="37753"/>
                </a:cubicBezTo>
                <a:cubicBezTo>
                  <a:pt x="352120" y="39370"/>
                  <a:pt x="316536" y="37559"/>
                  <a:pt x="306831" y="37688"/>
                </a:cubicBezTo>
                <a:cubicBezTo>
                  <a:pt x="305796" y="86277"/>
                  <a:pt x="302561" y="100769"/>
                  <a:pt x="322617" y="100187"/>
                </a:cubicBezTo>
                <a:cubicBezTo>
                  <a:pt x="362277" y="101157"/>
                  <a:pt x="365707" y="120825"/>
                  <a:pt x="364348" y="150134"/>
                </a:cubicBezTo>
                <a:cubicBezTo>
                  <a:pt x="363248" y="174266"/>
                  <a:pt x="367841" y="193675"/>
                  <a:pt x="333940" y="191282"/>
                </a:cubicBezTo>
                <a:cubicBezTo>
                  <a:pt x="305990" y="189341"/>
                  <a:pt x="277717" y="189017"/>
                  <a:pt x="249832" y="191411"/>
                </a:cubicBezTo>
                <a:cubicBezTo>
                  <a:pt x="214572" y="194387"/>
                  <a:pt x="214960" y="174848"/>
                  <a:pt x="216642" y="148775"/>
                </a:cubicBezTo>
                <a:cubicBezTo>
                  <a:pt x="218195" y="124642"/>
                  <a:pt x="210366" y="100769"/>
                  <a:pt x="247827" y="101739"/>
                </a:cubicBezTo>
                <a:cubicBezTo>
                  <a:pt x="270471" y="100187"/>
                  <a:pt x="266654" y="94946"/>
                  <a:pt x="266201" y="69843"/>
                </a:cubicBezTo>
                <a:cubicBezTo>
                  <a:pt x="267236" y="51210"/>
                  <a:pt x="268659" y="35877"/>
                  <a:pt x="254038" y="36524"/>
                </a:cubicBezTo>
                <a:cubicBezTo>
                  <a:pt x="227835" y="37624"/>
                  <a:pt x="165531" y="34971"/>
                  <a:pt x="141204" y="42605"/>
                </a:cubicBezTo>
                <a:cubicBezTo>
                  <a:pt x="118042" y="49916"/>
                  <a:pt x="103614" y="52310"/>
                  <a:pt x="75989" y="62597"/>
                </a:cubicBezTo>
                <a:cubicBezTo>
                  <a:pt x="68095" y="65508"/>
                  <a:pt x="56061" y="69326"/>
                  <a:pt x="51856" y="58715"/>
                </a:cubicBezTo>
                <a:cubicBezTo>
                  <a:pt x="47392" y="47458"/>
                  <a:pt x="58585" y="39629"/>
                  <a:pt x="66543" y="35100"/>
                </a:cubicBezTo>
                <a:cubicBezTo>
                  <a:pt x="97533" y="17438"/>
                  <a:pt x="129623" y="1975"/>
                  <a:pt x="166501" y="1716"/>
                </a:cubicBezTo>
                <a:cubicBezTo>
                  <a:pt x="188580" y="1570"/>
                  <a:pt x="264373" y="224"/>
                  <a:pt x="314865" y="24"/>
                </a:cubicBezTo>
                <a:close/>
              </a:path>
            </a:pathLst>
          </a:custGeom>
          <a:solidFill>
            <a:schemeClr val="bg1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30B281B9-5641-4CC6-A1D3-CAD25AC1C87C}"/>
              </a:ext>
            </a:extLst>
          </p:cNvPr>
          <p:cNvSpPr/>
          <p:nvPr/>
        </p:nvSpPr>
        <p:spPr>
          <a:xfrm>
            <a:off x="9755023" y="2595167"/>
            <a:ext cx="295806" cy="296993"/>
          </a:xfrm>
          <a:custGeom>
            <a:avLst/>
            <a:gdLst>
              <a:gd name="connsiteX0" fmla="*/ 511669 w 561224"/>
              <a:gd name="connsiteY0" fmla="*/ 451638 h 563476"/>
              <a:gd name="connsiteX1" fmla="*/ 473953 w 561224"/>
              <a:gd name="connsiteY1" fmla="*/ 510473 h 563476"/>
              <a:gd name="connsiteX2" fmla="*/ 511669 w 561224"/>
              <a:gd name="connsiteY2" fmla="*/ 451638 h 563476"/>
              <a:gd name="connsiteX3" fmla="*/ 29359 w 561224"/>
              <a:gd name="connsiteY3" fmla="*/ 369229 h 563476"/>
              <a:gd name="connsiteX4" fmla="*/ 43180 w 561224"/>
              <a:gd name="connsiteY4" fmla="*/ 464877 h 563476"/>
              <a:gd name="connsiteX5" fmla="*/ 29359 w 561224"/>
              <a:gd name="connsiteY5" fmla="*/ 369229 h 563476"/>
              <a:gd name="connsiteX6" fmla="*/ 449535 w 561224"/>
              <a:gd name="connsiteY6" fmla="*/ 232205 h 563476"/>
              <a:gd name="connsiteX7" fmla="*/ 434686 w 561224"/>
              <a:gd name="connsiteY7" fmla="*/ 233668 h 563476"/>
              <a:gd name="connsiteX8" fmla="*/ 119131 w 561224"/>
              <a:gd name="connsiteY8" fmla="*/ 238641 h 563476"/>
              <a:gd name="connsiteX9" fmla="*/ 97301 w 561224"/>
              <a:gd name="connsiteY9" fmla="*/ 258985 h 563476"/>
              <a:gd name="connsiteX10" fmla="*/ 97043 w 561224"/>
              <a:gd name="connsiteY10" fmla="*/ 384987 h 563476"/>
              <a:gd name="connsiteX11" fmla="*/ 124620 w 561224"/>
              <a:gd name="connsiteY11" fmla="*/ 422252 h 563476"/>
              <a:gd name="connsiteX12" fmla="*/ 279621 w 561224"/>
              <a:gd name="connsiteY12" fmla="*/ 439496 h 563476"/>
              <a:gd name="connsiteX13" fmla="*/ 434492 w 561224"/>
              <a:gd name="connsiteY13" fmla="*/ 421412 h 563476"/>
              <a:gd name="connsiteX14" fmla="*/ 459034 w 561224"/>
              <a:gd name="connsiteY14" fmla="*/ 401908 h 563476"/>
              <a:gd name="connsiteX15" fmla="*/ 459680 w 561224"/>
              <a:gd name="connsiteY15" fmla="*/ 252785 h 563476"/>
              <a:gd name="connsiteX16" fmla="*/ 449535 w 561224"/>
              <a:gd name="connsiteY16" fmla="*/ 232205 h 563476"/>
              <a:gd name="connsiteX17" fmla="*/ 549879 w 561224"/>
              <a:gd name="connsiteY17" fmla="*/ 176899 h 563476"/>
              <a:gd name="connsiteX18" fmla="*/ 557653 w 561224"/>
              <a:gd name="connsiteY18" fmla="*/ 194143 h 563476"/>
              <a:gd name="connsiteX19" fmla="*/ 561205 w 561224"/>
              <a:gd name="connsiteY19" fmla="*/ 457386 h 563476"/>
              <a:gd name="connsiteX20" fmla="*/ 496169 w 561224"/>
              <a:gd name="connsiteY20" fmla="*/ 534046 h 563476"/>
              <a:gd name="connsiteX21" fmla="*/ 84514 w 561224"/>
              <a:gd name="connsiteY21" fmla="*/ 538890 h 563476"/>
              <a:gd name="connsiteX22" fmla="*/ 6432 w 561224"/>
              <a:gd name="connsiteY22" fmla="*/ 438269 h 563476"/>
              <a:gd name="connsiteX23" fmla="*/ 5076 w 561224"/>
              <a:gd name="connsiteY23" fmla="*/ 197437 h 563476"/>
              <a:gd name="connsiteX24" fmla="*/ 29424 w 561224"/>
              <a:gd name="connsiteY24" fmla="*/ 178514 h 563476"/>
              <a:gd name="connsiteX25" fmla="*/ 526072 w 561224"/>
              <a:gd name="connsiteY25" fmla="*/ 178255 h 563476"/>
              <a:gd name="connsiteX26" fmla="*/ 549879 w 561224"/>
              <a:gd name="connsiteY26" fmla="*/ 176899 h 563476"/>
              <a:gd name="connsiteX27" fmla="*/ 10897 w 561224"/>
              <a:gd name="connsiteY27" fmla="*/ 73404 h 563476"/>
              <a:gd name="connsiteX28" fmla="*/ 27874 w 561224"/>
              <a:gd name="connsiteY28" fmla="*/ 78990 h 563476"/>
              <a:gd name="connsiteX29" fmla="*/ 491713 w 561224"/>
              <a:gd name="connsiteY29" fmla="*/ 85578 h 563476"/>
              <a:gd name="connsiteX30" fmla="*/ 503080 w 561224"/>
              <a:gd name="connsiteY30" fmla="*/ 83898 h 563476"/>
              <a:gd name="connsiteX31" fmla="*/ 552292 w 561224"/>
              <a:gd name="connsiteY31" fmla="*/ 125425 h 563476"/>
              <a:gd name="connsiteX32" fmla="*/ 524392 w 561224"/>
              <a:gd name="connsiteY32" fmla="*/ 153455 h 563476"/>
              <a:gd name="connsiteX33" fmla="*/ 269933 w 561224"/>
              <a:gd name="connsiteY33" fmla="*/ 178126 h 563476"/>
              <a:gd name="connsiteX34" fmla="*/ 30780 w 561224"/>
              <a:gd name="connsiteY34" fmla="*/ 154553 h 563476"/>
              <a:gd name="connsiteX35" fmla="*/ 168 w 561224"/>
              <a:gd name="connsiteY35" fmla="*/ 80217 h 563476"/>
              <a:gd name="connsiteX36" fmla="*/ 10897 w 561224"/>
              <a:gd name="connsiteY36" fmla="*/ 73404 h 563476"/>
              <a:gd name="connsiteX37" fmla="*/ 284941 w 561224"/>
              <a:gd name="connsiteY37" fmla="*/ 69 h 563476"/>
              <a:gd name="connsiteX38" fmla="*/ 537180 w 561224"/>
              <a:gd name="connsiteY38" fmla="*/ 47344 h 563476"/>
              <a:gd name="connsiteX39" fmla="*/ 6497 w 561224"/>
              <a:gd name="connsiteY39" fmla="*/ 43856 h 563476"/>
              <a:gd name="connsiteX40" fmla="*/ 284941 w 561224"/>
              <a:gd name="connsiteY40" fmla="*/ 69 h 563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61224" h="563476">
                <a:moveTo>
                  <a:pt x="511669" y="451638"/>
                </a:moveTo>
                <a:cubicBezTo>
                  <a:pt x="510442" y="477083"/>
                  <a:pt x="494684" y="496136"/>
                  <a:pt x="473953" y="510473"/>
                </a:cubicBezTo>
                <a:cubicBezTo>
                  <a:pt x="511540" y="500269"/>
                  <a:pt x="521680" y="478311"/>
                  <a:pt x="511669" y="451638"/>
                </a:cubicBezTo>
                <a:close/>
                <a:moveTo>
                  <a:pt x="29359" y="369229"/>
                </a:moveTo>
                <a:cubicBezTo>
                  <a:pt x="29166" y="404492"/>
                  <a:pt x="29359" y="446213"/>
                  <a:pt x="43180" y="464877"/>
                </a:cubicBezTo>
                <a:cubicBezTo>
                  <a:pt x="40274" y="436460"/>
                  <a:pt x="42857" y="402683"/>
                  <a:pt x="29359" y="369229"/>
                </a:cubicBezTo>
                <a:close/>
                <a:moveTo>
                  <a:pt x="449535" y="232205"/>
                </a:moveTo>
                <a:cubicBezTo>
                  <a:pt x="446016" y="231759"/>
                  <a:pt x="441225" y="232167"/>
                  <a:pt x="434686" y="233668"/>
                </a:cubicBezTo>
                <a:cubicBezTo>
                  <a:pt x="333354" y="254335"/>
                  <a:pt x="224466" y="249491"/>
                  <a:pt x="119131" y="238641"/>
                </a:cubicBezTo>
                <a:cubicBezTo>
                  <a:pt x="102145" y="236897"/>
                  <a:pt x="96914" y="237672"/>
                  <a:pt x="97301" y="258985"/>
                </a:cubicBezTo>
                <a:cubicBezTo>
                  <a:pt x="96914" y="307552"/>
                  <a:pt x="96914" y="334160"/>
                  <a:pt x="97043" y="384987"/>
                </a:cubicBezTo>
                <a:cubicBezTo>
                  <a:pt x="95428" y="418635"/>
                  <a:pt x="104470" y="416956"/>
                  <a:pt x="124620" y="422252"/>
                </a:cubicBezTo>
                <a:cubicBezTo>
                  <a:pt x="175447" y="435685"/>
                  <a:pt x="227308" y="439302"/>
                  <a:pt x="279621" y="439496"/>
                </a:cubicBezTo>
                <a:cubicBezTo>
                  <a:pt x="331998" y="439819"/>
                  <a:pt x="384052" y="436912"/>
                  <a:pt x="434492" y="421412"/>
                </a:cubicBezTo>
                <a:cubicBezTo>
                  <a:pt x="451413" y="415729"/>
                  <a:pt x="458065" y="417796"/>
                  <a:pt x="459034" y="401908"/>
                </a:cubicBezTo>
                <a:cubicBezTo>
                  <a:pt x="460907" y="348498"/>
                  <a:pt x="461553" y="306066"/>
                  <a:pt x="459680" y="252785"/>
                </a:cubicBezTo>
                <a:cubicBezTo>
                  <a:pt x="459196" y="242565"/>
                  <a:pt x="460092" y="233543"/>
                  <a:pt x="449535" y="232205"/>
                </a:cubicBezTo>
                <a:close/>
                <a:moveTo>
                  <a:pt x="549879" y="176899"/>
                </a:moveTo>
                <a:cubicBezTo>
                  <a:pt x="555102" y="178869"/>
                  <a:pt x="557653" y="183939"/>
                  <a:pt x="557653" y="194143"/>
                </a:cubicBezTo>
                <a:cubicBezTo>
                  <a:pt x="557718" y="264151"/>
                  <a:pt x="561528" y="364514"/>
                  <a:pt x="561205" y="457386"/>
                </a:cubicBezTo>
                <a:cubicBezTo>
                  <a:pt x="561076" y="494973"/>
                  <a:pt x="527686" y="525780"/>
                  <a:pt x="496169" y="534046"/>
                </a:cubicBezTo>
                <a:cubicBezTo>
                  <a:pt x="359575" y="569826"/>
                  <a:pt x="221689" y="574798"/>
                  <a:pt x="84514" y="538890"/>
                </a:cubicBezTo>
                <a:cubicBezTo>
                  <a:pt x="15668" y="520871"/>
                  <a:pt x="5141" y="506598"/>
                  <a:pt x="6432" y="438269"/>
                </a:cubicBezTo>
                <a:cubicBezTo>
                  <a:pt x="8047" y="366064"/>
                  <a:pt x="5011" y="252268"/>
                  <a:pt x="5076" y="197437"/>
                </a:cubicBezTo>
                <a:cubicBezTo>
                  <a:pt x="6497" y="178255"/>
                  <a:pt x="11276" y="174509"/>
                  <a:pt x="29424" y="178514"/>
                </a:cubicBezTo>
                <a:cubicBezTo>
                  <a:pt x="194887" y="214939"/>
                  <a:pt x="360609" y="212420"/>
                  <a:pt x="526072" y="178255"/>
                </a:cubicBezTo>
                <a:cubicBezTo>
                  <a:pt x="536761" y="176060"/>
                  <a:pt x="544656" y="174930"/>
                  <a:pt x="549879" y="176899"/>
                </a:cubicBezTo>
                <a:close/>
                <a:moveTo>
                  <a:pt x="10897" y="73404"/>
                </a:moveTo>
                <a:cubicBezTo>
                  <a:pt x="16702" y="74712"/>
                  <a:pt x="23547" y="78086"/>
                  <a:pt x="27874" y="78990"/>
                </a:cubicBezTo>
                <a:cubicBezTo>
                  <a:pt x="182099" y="111540"/>
                  <a:pt x="336713" y="110119"/>
                  <a:pt x="491713" y="85578"/>
                </a:cubicBezTo>
                <a:cubicBezTo>
                  <a:pt x="495524" y="84996"/>
                  <a:pt x="499334" y="84673"/>
                  <a:pt x="503080" y="83898"/>
                </a:cubicBezTo>
                <a:cubicBezTo>
                  <a:pt x="555070" y="73177"/>
                  <a:pt x="553584" y="73113"/>
                  <a:pt x="552292" y="125425"/>
                </a:cubicBezTo>
                <a:cubicBezTo>
                  <a:pt x="551776" y="147190"/>
                  <a:pt x="539699" y="149967"/>
                  <a:pt x="524392" y="153455"/>
                </a:cubicBezTo>
                <a:cubicBezTo>
                  <a:pt x="440627" y="172507"/>
                  <a:pt x="355700" y="179288"/>
                  <a:pt x="269933" y="178126"/>
                </a:cubicBezTo>
                <a:cubicBezTo>
                  <a:pt x="189397" y="178449"/>
                  <a:pt x="109378" y="173605"/>
                  <a:pt x="30780" y="154553"/>
                </a:cubicBezTo>
                <a:cubicBezTo>
                  <a:pt x="4624" y="148224"/>
                  <a:pt x="-1124" y="144090"/>
                  <a:pt x="168" y="80217"/>
                </a:cubicBezTo>
                <a:cubicBezTo>
                  <a:pt x="329" y="72855"/>
                  <a:pt x="5092" y="72096"/>
                  <a:pt x="10897" y="73404"/>
                </a:cubicBezTo>
                <a:close/>
                <a:moveTo>
                  <a:pt x="284941" y="69"/>
                </a:moveTo>
                <a:cubicBezTo>
                  <a:pt x="396049" y="1248"/>
                  <a:pt x="502790" y="17603"/>
                  <a:pt x="537180" y="47344"/>
                </a:cubicBezTo>
                <a:cubicBezTo>
                  <a:pt x="361836" y="95652"/>
                  <a:pt x="187977" y="91454"/>
                  <a:pt x="6497" y="43856"/>
                </a:cubicBezTo>
                <a:cubicBezTo>
                  <a:pt x="58358" y="12889"/>
                  <a:pt x="173833" y="-1110"/>
                  <a:pt x="284941" y="69"/>
                </a:cubicBezTo>
                <a:close/>
              </a:path>
            </a:pathLst>
          </a:custGeom>
          <a:solidFill>
            <a:schemeClr val="bg1"/>
          </a:solidFill>
          <a:ln w="644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CF7AD6E1-D918-40D8-A3C1-4C806D758FCE}"/>
              </a:ext>
            </a:extLst>
          </p:cNvPr>
          <p:cNvSpPr txBox="1"/>
          <p:nvPr/>
        </p:nvSpPr>
        <p:spPr>
          <a:xfrm>
            <a:off x="8679489" y="5234094"/>
            <a:ext cx="3244826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i="1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400" b="1" i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400" b="1" i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4400" b="1" i="1" dirty="0">
              <a:solidFill>
                <a:schemeClr val="accent3"/>
              </a:solidFill>
              <a:latin typeface="+mj-lt"/>
              <a:cs typeface="Arial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AF35357-7049-483F-A1CA-C983F70B2D69}"/>
              </a:ext>
            </a:extLst>
          </p:cNvPr>
          <p:cNvSpPr/>
          <p:nvPr/>
        </p:nvSpPr>
        <p:spPr>
          <a:xfrm>
            <a:off x="4911634" y="1628502"/>
            <a:ext cx="113212" cy="2203269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5C07351-F5D0-46BA-A516-6EB469380AD5}"/>
              </a:ext>
            </a:extLst>
          </p:cNvPr>
          <p:cNvSpPr txBox="1"/>
          <p:nvPr/>
        </p:nvSpPr>
        <p:spPr>
          <a:xfrm>
            <a:off x="653143" y="1628502"/>
            <a:ext cx="398972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4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Clean Text Slide  for 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3D5931C-F38B-4B57-BA66-9F4AE964BA87}"/>
              </a:ext>
            </a:extLst>
          </p:cNvPr>
          <p:cNvSpPr txBox="1"/>
          <p:nvPr/>
        </p:nvSpPr>
        <p:spPr>
          <a:xfrm>
            <a:off x="653143" y="2925124"/>
            <a:ext cx="3989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03DE6AB-D42B-44E1-A4F3-84456E826582}"/>
              </a:ext>
            </a:extLst>
          </p:cNvPr>
          <p:cNvSpPr txBox="1"/>
          <p:nvPr/>
        </p:nvSpPr>
        <p:spPr>
          <a:xfrm>
            <a:off x="2768728" y="4197575"/>
            <a:ext cx="1706880" cy="268117"/>
          </a:xfrm>
          <a:custGeom>
            <a:avLst/>
            <a:gdLst/>
            <a:ahLst/>
            <a:cxnLst/>
            <a:rect l="l" t="t" r="r" b="b"/>
            <a:pathLst>
              <a:path w="2348969" h="368977">
                <a:moveTo>
                  <a:pt x="327124" y="246585"/>
                </a:moveTo>
                <a:cubicBezTo>
                  <a:pt x="316991" y="271383"/>
                  <a:pt x="311925" y="291982"/>
                  <a:pt x="311925" y="308381"/>
                </a:cubicBezTo>
                <a:cubicBezTo>
                  <a:pt x="311925" y="316514"/>
                  <a:pt x="313158" y="323447"/>
                  <a:pt x="315625" y="329180"/>
                </a:cubicBezTo>
                <a:cubicBezTo>
                  <a:pt x="318091" y="334913"/>
                  <a:pt x="320991" y="337779"/>
                  <a:pt x="324324" y="337779"/>
                </a:cubicBezTo>
                <a:cubicBezTo>
                  <a:pt x="327791" y="337779"/>
                  <a:pt x="332157" y="334713"/>
                  <a:pt x="337423" y="328580"/>
                </a:cubicBezTo>
                <a:cubicBezTo>
                  <a:pt x="342690" y="322447"/>
                  <a:pt x="347256" y="313381"/>
                  <a:pt x="351123" y="301382"/>
                </a:cubicBezTo>
                <a:cubicBezTo>
                  <a:pt x="354989" y="289382"/>
                  <a:pt x="356922" y="274650"/>
                  <a:pt x="356922" y="257184"/>
                </a:cubicBezTo>
                <a:lnTo>
                  <a:pt x="356522" y="252985"/>
                </a:lnTo>
                <a:cubicBezTo>
                  <a:pt x="352789" y="253385"/>
                  <a:pt x="349789" y="253485"/>
                  <a:pt x="347523" y="253285"/>
                </a:cubicBezTo>
                <a:cubicBezTo>
                  <a:pt x="345256" y="253085"/>
                  <a:pt x="342623" y="252518"/>
                  <a:pt x="339623" y="251585"/>
                </a:cubicBezTo>
                <a:cubicBezTo>
                  <a:pt x="336624" y="250651"/>
                  <a:pt x="334290" y="249785"/>
                  <a:pt x="332624" y="248985"/>
                </a:cubicBezTo>
                <a:cubicBezTo>
                  <a:pt x="330957" y="248185"/>
                  <a:pt x="329124" y="247385"/>
                  <a:pt x="327124" y="246585"/>
                </a:cubicBezTo>
                <a:close/>
                <a:moveTo>
                  <a:pt x="1092194" y="164990"/>
                </a:moveTo>
                <a:cubicBezTo>
                  <a:pt x="1085528" y="164990"/>
                  <a:pt x="1076162" y="170490"/>
                  <a:pt x="1064095" y="181489"/>
                </a:cubicBezTo>
                <a:cubicBezTo>
                  <a:pt x="1052030" y="192488"/>
                  <a:pt x="1039597" y="207321"/>
                  <a:pt x="1026798" y="225986"/>
                </a:cubicBezTo>
                <a:cubicBezTo>
                  <a:pt x="1036664" y="224920"/>
                  <a:pt x="1043263" y="224553"/>
                  <a:pt x="1046596" y="224886"/>
                </a:cubicBezTo>
                <a:cubicBezTo>
                  <a:pt x="1049929" y="225220"/>
                  <a:pt x="1054529" y="226986"/>
                  <a:pt x="1060396" y="230186"/>
                </a:cubicBezTo>
                <a:cubicBezTo>
                  <a:pt x="1073595" y="216320"/>
                  <a:pt x="1083428" y="204521"/>
                  <a:pt x="1089894" y="194788"/>
                </a:cubicBezTo>
                <a:cubicBezTo>
                  <a:pt x="1096360" y="185055"/>
                  <a:pt x="1099593" y="177589"/>
                  <a:pt x="1099593" y="172389"/>
                </a:cubicBezTo>
                <a:cubicBezTo>
                  <a:pt x="1099593" y="167456"/>
                  <a:pt x="1097127" y="164990"/>
                  <a:pt x="1092194" y="164990"/>
                </a:cubicBezTo>
                <a:close/>
                <a:moveTo>
                  <a:pt x="507020" y="150591"/>
                </a:moveTo>
                <a:cubicBezTo>
                  <a:pt x="495954" y="157257"/>
                  <a:pt x="486488" y="163290"/>
                  <a:pt x="478622" y="168690"/>
                </a:cubicBezTo>
                <a:cubicBezTo>
                  <a:pt x="470756" y="174089"/>
                  <a:pt x="464089" y="179556"/>
                  <a:pt x="458623" y="185089"/>
                </a:cubicBezTo>
                <a:cubicBezTo>
                  <a:pt x="453157" y="190622"/>
                  <a:pt x="449490" y="196188"/>
                  <a:pt x="447624" y="201788"/>
                </a:cubicBezTo>
                <a:cubicBezTo>
                  <a:pt x="444291" y="216720"/>
                  <a:pt x="442624" y="224786"/>
                  <a:pt x="442624" y="225986"/>
                </a:cubicBezTo>
                <a:cubicBezTo>
                  <a:pt x="442624" y="234786"/>
                  <a:pt x="448757" y="239185"/>
                  <a:pt x="461023" y="239185"/>
                </a:cubicBezTo>
                <a:cubicBezTo>
                  <a:pt x="466756" y="239185"/>
                  <a:pt x="476355" y="234252"/>
                  <a:pt x="489821" y="224386"/>
                </a:cubicBezTo>
                <a:cubicBezTo>
                  <a:pt x="487555" y="218120"/>
                  <a:pt x="486421" y="212120"/>
                  <a:pt x="486421" y="206387"/>
                </a:cubicBezTo>
                <a:cubicBezTo>
                  <a:pt x="486421" y="197988"/>
                  <a:pt x="488155" y="189422"/>
                  <a:pt x="491621" y="180689"/>
                </a:cubicBezTo>
                <a:cubicBezTo>
                  <a:pt x="495087" y="171956"/>
                  <a:pt x="500221" y="161923"/>
                  <a:pt x="507020" y="150591"/>
                </a:cubicBezTo>
                <a:close/>
                <a:moveTo>
                  <a:pt x="938868" y="145791"/>
                </a:moveTo>
                <a:cubicBezTo>
                  <a:pt x="904203" y="161657"/>
                  <a:pt x="879505" y="175123"/>
                  <a:pt x="864773" y="186189"/>
                </a:cubicBezTo>
                <a:cubicBezTo>
                  <a:pt x="850040" y="197255"/>
                  <a:pt x="842674" y="208654"/>
                  <a:pt x="842674" y="220387"/>
                </a:cubicBezTo>
                <a:cubicBezTo>
                  <a:pt x="842674" y="224653"/>
                  <a:pt x="843407" y="228153"/>
                  <a:pt x="844874" y="230886"/>
                </a:cubicBezTo>
                <a:cubicBezTo>
                  <a:pt x="846341" y="233619"/>
                  <a:pt x="848340" y="234986"/>
                  <a:pt x="850874" y="234986"/>
                </a:cubicBezTo>
                <a:cubicBezTo>
                  <a:pt x="852340" y="234986"/>
                  <a:pt x="854940" y="234052"/>
                  <a:pt x="858673" y="232186"/>
                </a:cubicBezTo>
                <a:cubicBezTo>
                  <a:pt x="872672" y="223920"/>
                  <a:pt x="885471" y="213154"/>
                  <a:pt x="897071" y="199888"/>
                </a:cubicBezTo>
                <a:cubicBezTo>
                  <a:pt x="908670" y="186622"/>
                  <a:pt x="922603" y="168590"/>
                  <a:pt x="938868" y="145791"/>
                </a:cubicBezTo>
                <a:close/>
                <a:moveTo>
                  <a:pt x="2314971" y="141991"/>
                </a:moveTo>
                <a:cubicBezTo>
                  <a:pt x="2312571" y="141991"/>
                  <a:pt x="2308671" y="143525"/>
                  <a:pt x="2303271" y="146591"/>
                </a:cubicBezTo>
                <a:cubicBezTo>
                  <a:pt x="2297872" y="149658"/>
                  <a:pt x="2292405" y="153657"/>
                  <a:pt x="2286872" y="158590"/>
                </a:cubicBezTo>
                <a:cubicBezTo>
                  <a:pt x="2281339" y="163523"/>
                  <a:pt x="2276373" y="169323"/>
                  <a:pt x="2271973" y="175989"/>
                </a:cubicBezTo>
                <a:cubicBezTo>
                  <a:pt x="2267574" y="182656"/>
                  <a:pt x="2264707" y="189922"/>
                  <a:pt x="2263374" y="197788"/>
                </a:cubicBezTo>
                <a:cubicBezTo>
                  <a:pt x="2275373" y="193122"/>
                  <a:pt x="2285639" y="187322"/>
                  <a:pt x="2294172" y="180389"/>
                </a:cubicBezTo>
                <a:cubicBezTo>
                  <a:pt x="2302705" y="173456"/>
                  <a:pt x="2309004" y="166823"/>
                  <a:pt x="2313071" y="160490"/>
                </a:cubicBezTo>
                <a:cubicBezTo>
                  <a:pt x="2317137" y="154157"/>
                  <a:pt x="2319170" y="149524"/>
                  <a:pt x="2319170" y="146591"/>
                </a:cubicBezTo>
                <a:cubicBezTo>
                  <a:pt x="2319170" y="143525"/>
                  <a:pt x="2317770" y="141991"/>
                  <a:pt x="2314971" y="141991"/>
                </a:cubicBezTo>
                <a:close/>
                <a:moveTo>
                  <a:pt x="1483370" y="119593"/>
                </a:moveTo>
                <a:cubicBezTo>
                  <a:pt x="1488170" y="119593"/>
                  <a:pt x="1492236" y="121259"/>
                  <a:pt x="1495569" y="124592"/>
                </a:cubicBezTo>
                <a:cubicBezTo>
                  <a:pt x="1498902" y="127926"/>
                  <a:pt x="1500569" y="132125"/>
                  <a:pt x="1500569" y="137192"/>
                </a:cubicBezTo>
                <a:cubicBezTo>
                  <a:pt x="1500569" y="141458"/>
                  <a:pt x="1498369" y="147524"/>
                  <a:pt x="1493969" y="155391"/>
                </a:cubicBezTo>
                <a:cubicBezTo>
                  <a:pt x="1489570" y="163257"/>
                  <a:pt x="1484636" y="170090"/>
                  <a:pt x="1479170" y="175889"/>
                </a:cubicBezTo>
                <a:cubicBezTo>
                  <a:pt x="1473704" y="181689"/>
                  <a:pt x="1469371" y="184589"/>
                  <a:pt x="1466171" y="184589"/>
                </a:cubicBezTo>
                <a:cubicBezTo>
                  <a:pt x="1462704" y="184589"/>
                  <a:pt x="1460971" y="182722"/>
                  <a:pt x="1460971" y="178989"/>
                </a:cubicBezTo>
                <a:cubicBezTo>
                  <a:pt x="1461104" y="177922"/>
                  <a:pt x="1461204" y="176923"/>
                  <a:pt x="1461271" y="175989"/>
                </a:cubicBezTo>
                <a:cubicBezTo>
                  <a:pt x="1461338" y="175056"/>
                  <a:pt x="1461371" y="174123"/>
                  <a:pt x="1461371" y="173189"/>
                </a:cubicBezTo>
                <a:cubicBezTo>
                  <a:pt x="1461371" y="171590"/>
                  <a:pt x="1460804" y="170690"/>
                  <a:pt x="1459671" y="170490"/>
                </a:cubicBezTo>
                <a:cubicBezTo>
                  <a:pt x="1458538" y="170290"/>
                  <a:pt x="1457172" y="170790"/>
                  <a:pt x="1455572" y="171990"/>
                </a:cubicBezTo>
                <a:cubicBezTo>
                  <a:pt x="1442239" y="181322"/>
                  <a:pt x="1433106" y="187889"/>
                  <a:pt x="1428173" y="191688"/>
                </a:cubicBezTo>
                <a:cubicBezTo>
                  <a:pt x="1423240" y="195488"/>
                  <a:pt x="1419340" y="199321"/>
                  <a:pt x="1416474" y="203188"/>
                </a:cubicBezTo>
                <a:cubicBezTo>
                  <a:pt x="1413608" y="207054"/>
                  <a:pt x="1412174" y="211120"/>
                  <a:pt x="1412174" y="215387"/>
                </a:cubicBezTo>
                <a:cubicBezTo>
                  <a:pt x="1412174" y="223253"/>
                  <a:pt x="1414708" y="229653"/>
                  <a:pt x="1419774" y="234586"/>
                </a:cubicBezTo>
                <a:cubicBezTo>
                  <a:pt x="1424840" y="239519"/>
                  <a:pt x="1431440" y="241985"/>
                  <a:pt x="1439573" y="241985"/>
                </a:cubicBezTo>
                <a:cubicBezTo>
                  <a:pt x="1447972" y="241985"/>
                  <a:pt x="1458071" y="238752"/>
                  <a:pt x="1469871" y="232286"/>
                </a:cubicBezTo>
                <a:cubicBezTo>
                  <a:pt x="1481670" y="225820"/>
                  <a:pt x="1495569" y="216387"/>
                  <a:pt x="1511568" y="203988"/>
                </a:cubicBezTo>
                <a:lnTo>
                  <a:pt x="1511568" y="217387"/>
                </a:lnTo>
                <a:cubicBezTo>
                  <a:pt x="1497303" y="231386"/>
                  <a:pt x="1485670" y="242252"/>
                  <a:pt x="1476670" y="249985"/>
                </a:cubicBezTo>
                <a:cubicBezTo>
                  <a:pt x="1467671" y="257718"/>
                  <a:pt x="1459271" y="263717"/>
                  <a:pt x="1451472" y="267984"/>
                </a:cubicBezTo>
                <a:cubicBezTo>
                  <a:pt x="1443672" y="272250"/>
                  <a:pt x="1436039" y="274383"/>
                  <a:pt x="1428573" y="274383"/>
                </a:cubicBezTo>
                <a:cubicBezTo>
                  <a:pt x="1421240" y="274383"/>
                  <a:pt x="1414508" y="271483"/>
                  <a:pt x="1408375" y="265684"/>
                </a:cubicBezTo>
                <a:cubicBezTo>
                  <a:pt x="1402241" y="259884"/>
                  <a:pt x="1397442" y="252285"/>
                  <a:pt x="1393975" y="242885"/>
                </a:cubicBezTo>
                <a:lnTo>
                  <a:pt x="1389991" y="219974"/>
                </a:lnTo>
                <a:lnTo>
                  <a:pt x="1372771" y="240110"/>
                </a:lnTo>
                <a:cubicBezTo>
                  <a:pt x="1366738" y="246393"/>
                  <a:pt x="1360921" y="251651"/>
                  <a:pt x="1355322" y="255884"/>
                </a:cubicBezTo>
                <a:cubicBezTo>
                  <a:pt x="1344122" y="264351"/>
                  <a:pt x="1334590" y="268584"/>
                  <a:pt x="1326724" y="268584"/>
                </a:cubicBezTo>
                <a:cubicBezTo>
                  <a:pt x="1315791" y="268584"/>
                  <a:pt x="1307658" y="262851"/>
                  <a:pt x="1302325" y="251385"/>
                </a:cubicBezTo>
                <a:cubicBezTo>
                  <a:pt x="1296992" y="239919"/>
                  <a:pt x="1294326" y="227386"/>
                  <a:pt x="1294326" y="213787"/>
                </a:cubicBezTo>
                <a:cubicBezTo>
                  <a:pt x="1294326" y="208587"/>
                  <a:pt x="1294859" y="203621"/>
                  <a:pt x="1295925" y="198888"/>
                </a:cubicBezTo>
                <a:cubicBezTo>
                  <a:pt x="1296992" y="194155"/>
                  <a:pt x="1298258" y="190255"/>
                  <a:pt x="1299725" y="187189"/>
                </a:cubicBezTo>
                <a:cubicBezTo>
                  <a:pt x="1301192" y="184122"/>
                  <a:pt x="1303925" y="179322"/>
                  <a:pt x="1307925" y="172789"/>
                </a:cubicBezTo>
                <a:cubicBezTo>
                  <a:pt x="1326857" y="143325"/>
                  <a:pt x="1344189" y="128592"/>
                  <a:pt x="1359922" y="128592"/>
                </a:cubicBezTo>
                <a:cubicBezTo>
                  <a:pt x="1368054" y="128592"/>
                  <a:pt x="1372121" y="131725"/>
                  <a:pt x="1372121" y="137992"/>
                </a:cubicBezTo>
                <a:cubicBezTo>
                  <a:pt x="1372121" y="142258"/>
                  <a:pt x="1369488" y="148924"/>
                  <a:pt x="1364221" y="157990"/>
                </a:cubicBezTo>
                <a:cubicBezTo>
                  <a:pt x="1358955" y="167056"/>
                  <a:pt x="1354255" y="173523"/>
                  <a:pt x="1350122" y="177389"/>
                </a:cubicBezTo>
                <a:cubicBezTo>
                  <a:pt x="1338523" y="188589"/>
                  <a:pt x="1330956" y="196388"/>
                  <a:pt x="1327424" y="200788"/>
                </a:cubicBezTo>
                <a:cubicBezTo>
                  <a:pt x="1323890" y="205187"/>
                  <a:pt x="1322124" y="210187"/>
                  <a:pt x="1322124" y="215787"/>
                </a:cubicBezTo>
                <a:cubicBezTo>
                  <a:pt x="1322124" y="220587"/>
                  <a:pt x="1323924" y="224586"/>
                  <a:pt x="1327524" y="227786"/>
                </a:cubicBezTo>
                <a:cubicBezTo>
                  <a:pt x="1331123" y="230986"/>
                  <a:pt x="1335790" y="232586"/>
                  <a:pt x="1341523" y="232586"/>
                </a:cubicBezTo>
                <a:cubicBezTo>
                  <a:pt x="1347789" y="232586"/>
                  <a:pt x="1354688" y="230286"/>
                  <a:pt x="1362221" y="225686"/>
                </a:cubicBezTo>
                <a:cubicBezTo>
                  <a:pt x="1365988" y="223386"/>
                  <a:pt x="1370312" y="220395"/>
                  <a:pt x="1375196" y="216712"/>
                </a:cubicBezTo>
                <a:lnTo>
                  <a:pt x="1391003" y="204003"/>
                </a:lnTo>
                <a:lnTo>
                  <a:pt x="1394775" y="188788"/>
                </a:lnTo>
                <a:cubicBezTo>
                  <a:pt x="1398775" y="181722"/>
                  <a:pt x="1406508" y="172589"/>
                  <a:pt x="1417974" y="161390"/>
                </a:cubicBezTo>
                <a:cubicBezTo>
                  <a:pt x="1431573" y="148058"/>
                  <a:pt x="1444205" y="137758"/>
                  <a:pt x="1455872" y="130492"/>
                </a:cubicBezTo>
                <a:cubicBezTo>
                  <a:pt x="1467537" y="123226"/>
                  <a:pt x="1476703" y="119593"/>
                  <a:pt x="1483370" y="119593"/>
                </a:cubicBezTo>
                <a:close/>
                <a:moveTo>
                  <a:pt x="653644" y="115393"/>
                </a:moveTo>
                <a:cubicBezTo>
                  <a:pt x="662177" y="115393"/>
                  <a:pt x="666443" y="118526"/>
                  <a:pt x="666443" y="124792"/>
                </a:cubicBezTo>
                <a:cubicBezTo>
                  <a:pt x="666443" y="133459"/>
                  <a:pt x="657177" y="141925"/>
                  <a:pt x="638645" y="150191"/>
                </a:cubicBezTo>
                <a:cubicBezTo>
                  <a:pt x="627312" y="155124"/>
                  <a:pt x="616079" y="161657"/>
                  <a:pt x="604947" y="169790"/>
                </a:cubicBezTo>
                <a:cubicBezTo>
                  <a:pt x="593814" y="177922"/>
                  <a:pt x="584814" y="186555"/>
                  <a:pt x="577948" y="195688"/>
                </a:cubicBezTo>
                <a:cubicBezTo>
                  <a:pt x="571082" y="204821"/>
                  <a:pt x="567649" y="213054"/>
                  <a:pt x="567649" y="220387"/>
                </a:cubicBezTo>
                <a:cubicBezTo>
                  <a:pt x="567649" y="223986"/>
                  <a:pt x="568515" y="226853"/>
                  <a:pt x="570249" y="228986"/>
                </a:cubicBezTo>
                <a:cubicBezTo>
                  <a:pt x="571982" y="231119"/>
                  <a:pt x="574249" y="232186"/>
                  <a:pt x="577048" y="232186"/>
                </a:cubicBezTo>
                <a:cubicBezTo>
                  <a:pt x="581715" y="232186"/>
                  <a:pt x="587048" y="230053"/>
                  <a:pt x="593047" y="225786"/>
                </a:cubicBezTo>
                <a:cubicBezTo>
                  <a:pt x="599047" y="221520"/>
                  <a:pt x="607913" y="213987"/>
                  <a:pt x="619646" y="203188"/>
                </a:cubicBezTo>
                <a:cubicBezTo>
                  <a:pt x="624979" y="198255"/>
                  <a:pt x="632078" y="190288"/>
                  <a:pt x="640944" y="179289"/>
                </a:cubicBezTo>
                <a:cubicBezTo>
                  <a:pt x="649811" y="168290"/>
                  <a:pt x="657143" y="159890"/>
                  <a:pt x="662943" y="154091"/>
                </a:cubicBezTo>
                <a:cubicBezTo>
                  <a:pt x="668743" y="148291"/>
                  <a:pt x="673976" y="145391"/>
                  <a:pt x="678642" y="145391"/>
                </a:cubicBezTo>
                <a:cubicBezTo>
                  <a:pt x="681309" y="145391"/>
                  <a:pt x="683475" y="146224"/>
                  <a:pt x="685142" y="147891"/>
                </a:cubicBezTo>
                <a:cubicBezTo>
                  <a:pt x="686808" y="149558"/>
                  <a:pt x="687642" y="151991"/>
                  <a:pt x="687642" y="155191"/>
                </a:cubicBezTo>
                <a:cubicBezTo>
                  <a:pt x="687642" y="161324"/>
                  <a:pt x="685208" y="170223"/>
                  <a:pt x="680342" y="181889"/>
                </a:cubicBezTo>
                <a:cubicBezTo>
                  <a:pt x="675476" y="193555"/>
                  <a:pt x="666709" y="212654"/>
                  <a:pt x="654044" y="239185"/>
                </a:cubicBezTo>
                <a:lnTo>
                  <a:pt x="693851" y="210235"/>
                </a:lnTo>
                <a:lnTo>
                  <a:pt x="693851" y="205987"/>
                </a:lnTo>
                <a:cubicBezTo>
                  <a:pt x="701050" y="197455"/>
                  <a:pt x="706516" y="190188"/>
                  <a:pt x="710250" y="184189"/>
                </a:cubicBezTo>
                <a:cubicBezTo>
                  <a:pt x="705983" y="182722"/>
                  <a:pt x="702883" y="180922"/>
                  <a:pt x="700950" y="178789"/>
                </a:cubicBezTo>
                <a:cubicBezTo>
                  <a:pt x="699017" y="176656"/>
                  <a:pt x="698050" y="173456"/>
                  <a:pt x="698050" y="169190"/>
                </a:cubicBezTo>
                <a:cubicBezTo>
                  <a:pt x="698050" y="164390"/>
                  <a:pt x="700050" y="158324"/>
                  <a:pt x="704050" y="150991"/>
                </a:cubicBezTo>
                <a:cubicBezTo>
                  <a:pt x="708050" y="143658"/>
                  <a:pt x="712983" y="136792"/>
                  <a:pt x="718849" y="130392"/>
                </a:cubicBezTo>
                <a:cubicBezTo>
                  <a:pt x="724715" y="123992"/>
                  <a:pt x="730048" y="119859"/>
                  <a:pt x="734848" y="117993"/>
                </a:cubicBezTo>
                <a:cubicBezTo>
                  <a:pt x="736715" y="117060"/>
                  <a:pt x="738514" y="116593"/>
                  <a:pt x="740248" y="116593"/>
                </a:cubicBezTo>
                <a:cubicBezTo>
                  <a:pt x="742914" y="116593"/>
                  <a:pt x="744247" y="117859"/>
                  <a:pt x="744247" y="120393"/>
                </a:cubicBezTo>
                <a:cubicBezTo>
                  <a:pt x="744247" y="122659"/>
                  <a:pt x="742181" y="127259"/>
                  <a:pt x="738048" y="134192"/>
                </a:cubicBezTo>
                <a:cubicBezTo>
                  <a:pt x="765513" y="129925"/>
                  <a:pt x="782845" y="127792"/>
                  <a:pt x="790045" y="127792"/>
                </a:cubicBezTo>
                <a:cubicBezTo>
                  <a:pt x="792845" y="127792"/>
                  <a:pt x="794778" y="128059"/>
                  <a:pt x="795844" y="128592"/>
                </a:cubicBezTo>
                <a:cubicBezTo>
                  <a:pt x="798111" y="129792"/>
                  <a:pt x="799978" y="132592"/>
                  <a:pt x="801444" y="136992"/>
                </a:cubicBezTo>
                <a:cubicBezTo>
                  <a:pt x="802910" y="141391"/>
                  <a:pt x="803644" y="145791"/>
                  <a:pt x="803644" y="150191"/>
                </a:cubicBezTo>
                <a:cubicBezTo>
                  <a:pt x="803644" y="152991"/>
                  <a:pt x="802411" y="156024"/>
                  <a:pt x="799944" y="159290"/>
                </a:cubicBezTo>
                <a:cubicBezTo>
                  <a:pt x="797478" y="162557"/>
                  <a:pt x="793244" y="167323"/>
                  <a:pt x="787245" y="173589"/>
                </a:cubicBezTo>
                <a:cubicBezTo>
                  <a:pt x="780179" y="181189"/>
                  <a:pt x="774246" y="189455"/>
                  <a:pt x="769446" y="198388"/>
                </a:cubicBezTo>
                <a:cubicBezTo>
                  <a:pt x="764646" y="207321"/>
                  <a:pt x="762246" y="214054"/>
                  <a:pt x="762246" y="218587"/>
                </a:cubicBezTo>
                <a:cubicBezTo>
                  <a:pt x="762246" y="224853"/>
                  <a:pt x="766113" y="227986"/>
                  <a:pt x="773846" y="227986"/>
                </a:cubicBezTo>
                <a:cubicBezTo>
                  <a:pt x="781979" y="227986"/>
                  <a:pt x="796111" y="219720"/>
                  <a:pt x="816243" y="203188"/>
                </a:cubicBezTo>
                <a:lnTo>
                  <a:pt x="816243" y="216587"/>
                </a:lnTo>
                <a:cubicBezTo>
                  <a:pt x="805177" y="228186"/>
                  <a:pt x="796044" y="237319"/>
                  <a:pt x="788845" y="243985"/>
                </a:cubicBezTo>
                <a:cubicBezTo>
                  <a:pt x="781645" y="250651"/>
                  <a:pt x="774979" y="255951"/>
                  <a:pt x="768846" y="259884"/>
                </a:cubicBezTo>
                <a:cubicBezTo>
                  <a:pt x="762713" y="263817"/>
                  <a:pt x="757247" y="265784"/>
                  <a:pt x="752447" y="265784"/>
                </a:cubicBezTo>
                <a:cubicBezTo>
                  <a:pt x="746847" y="265784"/>
                  <a:pt x="742181" y="263217"/>
                  <a:pt x="738448" y="258084"/>
                </a:cubicBezTo>
                <a:cubicBezTo>
                  <a:pt x="734715" y="252951"/>
                  <a:pt x="732848" y="245518"/>
                  <a:pt x="732848" y="235786"/>
                </a:cubicBezTo>
                <a:cubicBezTo>
                  <a:pt x="732848" y="230053"/>
                  <a:pt x="734315" y="223520"/>
                  <a:pt x="737248" y="216187"/>
                </a:cubicBezTo>
                <a:cubicBezTo>
                  <a:pt x="740181" y="208854"/>
                  <a:pt x="744481" y="200888"/>
                  <a:pt x="750147" y="192288"/>
                </a:cubicBezTo>
                <a:cubicBezTo>
                  <a:pt x="755813" y="183689"/>
                  <a:pt x="762180" y="175123"/>
                  <a:pt x="769246" y="166590"/>
                </a:cubicBezTo>
                <a:cubicBezTo>
                  <a:pt x="765513" y="167390"/>
                  <a:pt x="761313" y="168223"/>
                  <a:pt x="756647" y="169090"/>
                </a:cubicBezTo>
                <a:cubicBezTo>
                  <a:pt x="751980" y="169956"/>
                  <a:pt x="747047" y="170856"/>
                  <a:pt x="741848" y="171790"/>
                </a:cubicBezTo>
                <a:cubicBezTo>
                  <a:pt x="736648" y="172723"/>
                  <a:pt x="732648" y="173456"/>
                  <a:pt x="729848" y="173989"/>
                </a:cubicBezTo>
                <a:cubicBezTo>
                  <a:pt x="725715" y="182256"/>
                  <a:pt x="720649" y="190138"/>
                  <a:pt x="714649" y="197638"/>
                </a:cubicBezTo>
                <a:lnTo>
                  <a:pt x="702441" y="210169"/>
                </a:lnTo>
                <a:lnTo>
                  <a:pt x="702441" y="216987"/>
                </a:lnTo>
                <a:lnTo>
                  <a:pt x="636045" y="271583"/>
                </a:lnTo>
                <a:cubicBezTo>
                  <a:pt x="617379" y="303848"/>
                  <a:pt x="600380" y="327947"/>
                  <a:pt x="585048" y="343879"/>
                </a:cubicBezTo>
                <a:cubicBezTo>
                  <a:pt x="569715" y="359811"/>
                  <a:pt x="558316" y="367778"/>
                  <a:pt x="550850" y="367778"/>
                </a:cubicBezTo>
                <a:cubicBezTo>
                  <a:pt x="546850" y="367778"/>
                  <a:pt x="544850" y="365311"/>
                  <a:pt x="544850" y="360378"/>
                </a:cubicBezTo>
                <a:cubicBezTo>
                  <a:pt x="544850" y="350779"/>
                  <a:pt x="549717" y="338513"/>
                  <a:pt x="559449" y="323580"/>
                </a:cubicBezTo>
                <a:cubicBezTo>
                  <a:pt x="563316" y="317714"/>
                  <a:pt x="567749" y="311981"/>
                  <a:pt x="572749" y="306381"/>
                </a:cubicBezTo>
                <a:cubicBezTo>
                  <a:pt x="577748" y="300782"/>
                  <a:pt x="582481" y="295949"/>
                  <a:pt x="586948" y="291882"/>
                </a:cubicBezTo>
                <a:cubicBezTo>
                  <a:pt x="591414" y="287816"/>
                  <a:pt x="597314" y="282749"/>
                  <a:pt x="604647" y="276683"/>
                </a:cubicBezTo>
                <a:cubicBezTo>
                  <a:pt x="611979" y="270617"/>
                  <a:pt x="616979" y="266450"/>
                  <a:pt x="619646" y="264184"/>
                </a:cubicBezTo>
                <a:cubicBezTo>
                  <a:pt x="632978" y="236986"/>
                  <a:pt x="642578" y="216187"/>
                  <a:pt x="648444" y="201788"/>
                </a:cubicBezTo>
                <a:cubicBezTo>
                  <a:pt x="635911" y="215120"/>
                  <a:pt x="624979" y="226053"/>
                  <a:pt x="615646" y="234586"/>
                </a:cubicBezTo>
                <a:cubicBezTo>
                  <a:pt x="606313" y="243118"/>
                  <a:pt x="597747" y="249685"/>
                  <a:pt x="589948" y="254284"/>
                </a:cubicBezTo>
                <a:cubicBezTo>
                  <a:pt x="582148" y="258884"/>
                  <a:pt x="575115" y="261184"/>
                  <a:pt x="568849" y="261184"/>
                </a:cubicBezTo>
                <a:cubicBezTo>
                  <a:pt x="562049" y="261184"/>
                  <a:pt x="555783" y="255751"/>
                  <a:pt x="550050" y="244885"/>
                </a:cubicBezTo>
                <a:lnTo>
                  <a:pt x="543749" y="220342"/>
                </a:lnTo>
                <a:lnTo>
                  <a:pt x="536318" y="226586"/>
                </a:lnTo>
                <a:cubicBezTo>
                  <a:pt x="532785" y="229253"/>
                  <a:pt x="529685" y="231253"/>
                  <a:pt x="527019" y="232586"/>
                </a:cubicBezTo>
                <a:cubicBezTo>
                  <a:pt x="521686" y="235252"/>
                  <a:pt x="514020" y="236319"/>
                  <a:pt x="504020" y="235786"/>
                </a:cubicBezTo>
                <a:cubicBezTo>
                  <a:pt x="486688" y="256318"/>
                  <a:pt x="471422" y="266584"/>
                  <a:pt x="458223" y="266584"/>
                </a:cubicBezTo>
                <a:cubicBezTo>
                  <a:pt x="450757" y="266584"/>
                  <a:pt x="443957" y="264117"/>
                  <a:pt x="437824" y="259184"/>
                </a:cubicBezTo>
                <a:cubicBezTo>
                  <a:pt x="431691" y="254251"/>
                  <a:pt x="426792" y="247518"/>
                  <a:pt x="423125" y="238985"/>
                </a:cubicBezTo>
                <a:cubicBezTo>
                  <a:pt x="419459" y="230453"/>
                  <a:pt x="417626" y="220920"/>
                  <a:pt x="417626" y="210387"/>
                </a:cubicBezTo>
                <a:cubicBezTo>
                  <a:pt x="417626" y="201854"/>
                  <a:pt x="420459" y="192388"/>
                  <a:pt x="426125" y="181989"/>
                </a:cubicBezTo>
                <a:cubicBezTo>
                  <a:pt x="431791" y="171590"/>
                  <a:pt x="439124" y="161890"/>
                  <a:pt x="448124" y="152891"/>
                </a:cubicBezTo>
                <a:cubicBezTo>
                  <a:pt x="457123" y="143891"/>
                  <a:pt x="466756" y="136625"/>
                  <a:pt x="477022" y="131092"/>
                </a:cubicBezTo>
                <a:cubicBezTo>
                  <a:pt x="487288" y="125559"/>
                  <a:pt x="496821" y="122793"/>
                  <a:pt x="505620" y="122793"/>
                </a:cubicBezTo>
                <a:cubicBezTo>
                  <a:pt x="511886" y="122793"/>
                  <a:pt x="516820" y="123759"/>
                  <a:pt x="520419" y="125692"/>
                </a:cubicBezTo>
                <a:cubicBezTo>
                  <a:pt x="524019" y="127626"/>
                  <a:pt x="525819" y="130325"/>
                  <a:pt x="525819" y="133792"/>
                </a:cubicBezTo>
                <a:cubicBezTo>
                  <a:pt x="525819" y="136458"/>
                  <a:pt x="524286" y="139525"/>
                  <a:pt x="521219" y="142991"/>
                </a:cubicBezTo>
                <a:cubicBezTo>
                  <a:pt x="526285" y="144058"/>
                  <a:pt x="529752" y="145824"/>
                  <a:pt x="531619" y="148291"/>
                </a:cubicBezTo>
                <a:cubicBezTo>
                  <a:pt x="533485" y="150757"/>
                  <a:pt x="534418" y="155257"/>
                  <a:pt x="534418" y="161790"/>
                </a:cubicBezTo>
                <a:cubicBezTo>
                  <a:pt x="534418" y="168190"/>
                  <a:pt x="532919" y="176256"/>
                  <a:pt x="529919" y="185989"/>
                </a:cubicBezTo>
                <a:cubicBezTo>
                  <a:pt x="526919" y="195721"/>
                  <a:pt x="522819" y="204854"/>
                  <a:pt x="517619" y="213387"/>
                </a:cubicBezTo>
                <a:lnTo>
                  <a:pt x="521219" y="216987"/>
                </a:lnTo>
                <a:lnTo>
                  <a:pt x="524219" y="216987"/>
                </a:lnTo>
                <a:cubicBezTo>
                  <a:pt x="526485" y="216987"/>
                  <a:pt x="528719" y="216420"/>
                  <a:pt x="530919" y="215287"/>
                </a:cubicBezTo>
                <a:cubicBezTo>
                  <a:pt x="533119" y="214154"/>
                  <a:pt x="535085" y="212954"/>
                  <a:pt x="536818" y="211687"/>
                </a:cubicBezTo>
                <a:cubicBezTo>
                  <a:pt x="537685" y="211054"/>
                  <a:pt x="539068" y="210029"/>
                  <a:pt x="540968" y="208612"/>
                </a:cubicBezTo>
                <a:lnTo>
                  <a:pt x="542278" y="207632"/>
                </a:lnTo>
                <a:lnTo>
                  <a:pt x="545150" y="194588"/>
                </a:lnTo>
                <a:cubicBezTo>
                  <a:pt x="547617" y="188722"/>
                  <a:pt x="551483" y="182456"/>
                  <a:pt x="556750" y="175789"/>
                </a:cubicBezTo>
                <a:cubicBezTo>
                  <a:pt x="562016" y="169123"/>
                  <a:pt x="568715" y="162290"/>
                  <a:pt x="576848" y="155291"/>
                </a:cubicBezTo>
                <a:cubicBezTo>
                  <a:pt x="584981" y="148291"/>
                  <a:pt x="594514" y="141458"/>
                  <a:pt x="605447" y="134792"/>
                </a:cubicBezTo>
                <a:cubicBezTo>
                  <a:pt x="626112" y="121859"/>
                  <a:pt x="642178" y="115393"/>
                  <a:pt x="653644" y="115393"/>
                </a:cubicBezTo>
                <a:close/>
                <a:moveTo>
                  <a:pt x="1389720" y="70396"/>
                </a:moveTo>
                <a:cubicBezTo>
                  <a:pt x="1393719" y="70396"/>
                  <a:pt x="1397052" y="71629"/>
                  <a:pt x="1399719" y="74095"/>
                </a:cubicBezTo>
                <a:cubicBezTo>
                  <a:pt x="1402386" y="76562"/>
                  <a:pt x="1403719" y="80128"/>
                  <a:pt x="1403719" y="84795"/>
                </a:cubicBezTo>
                <a:cubicBezTo>
                  <a:pt x="1403719" y="90528"/>
                  <a:pt x="1400986" y="96861"/>
                  <a:pt x="1395519" y="103794"/>
                </a:cubicBezTo>
                <a:cubicBezTo>
                  <a:pt x="1390053" y="110727"/>
                  <a:pt x="1384187" y="114193"/>
                  <a:pt x="1377920" y="114193"/>
                </a:cubicBezTo>
                <a:cubicBezTo>
                  <a:pt x="1374587" y="114193"/>
                  <a:pt x="1371421" y="112926"/>
                  <a:pt x="1368421" y="110393"/>
                </a:cubicBezTo>
                <a:cubicBezTo>
                  <a:pt x="1365421" y="107860"/>
                  <a:pt x="1363921" y="104660"/>
                  <a:pt x="1363921" y="100794"/>
                </a:cubicBezTo>
                <a:cubicBezTo>
                  <a:pt x="1363921" y="94928"/>
                  <a:pt x="1366721" y="88395"/>
                  <a:pt x="1372321" y="81195"/>
                </a:cubicBezTo>
                <a:cubicBezTo>
                  <a:pt x="1377920" y="73995"/>
                  <a:pt x="1383720" y="70396"/>
                  <a:pt x="1389720" y="70396"/>
                </a:cubicBezTo>
                <a:close/>
                <a:moveTo>
                  <a:pt x="2223520" y="65396"/>
                </a:moveTo>
                <a:cubicBezTo>
                  <a:pt x="2222720" y="65396"/>
                  <a:pt x="2221187" y="66129"/>
                  <a:pt x="2218920" y="67596"/>
                </a:cubicBezTo>
                <a:cubicBezTo>
                  <a:pt x="2210787" y="74262"/>
                  <a:pt x="2201655" y="87295"/>
                  <a:pt x="2191522" y="106693"/>
                </a:cubicBezTo>
                <a:cubicBezTo>
                  <a:pt x="2181389" y="126092"/>
                  <a:pt x="2174190" y="145658"/>
                  <a:pt x="2169923" y="165390"/>
                </a:cubicBezTo>
                <a:cubicBezTo>
                  <a:pt x="2176856" y="158590"/>
                  <a:pt x="2183556" y="150857"/>
                  <a:pt x="2190022" y="142191"/>
                </a:cubicBezTo>
                <a:cubicBezTo>
                  <a:pt x="2196488" y="133525"/>
                  <a:pt x="2202588" y="124259"/>
                  <a:pt x="2208321" y="114393"/>
                </a:cubicBezTo>
                <a:cubicBezTo>
                  <a:pt x="2214054" y="104527"/>
                  <a:pt x="2218554" y="95661"/>
                  <a:pt x="2221820" y="87795"/>
                </a:cubicBezTo>
                <a:cubicBezTo>
                  <a:pt x="2225087" y="79928"/>
                  <a:pt x="2226720" y="73995"/>
                  <a:pt x="2226720" y="69996"/>
                </a:cubicBezTo>
                <a:cubicBezTo>
                  <a:pt x="2226720" y="66929"/>
                  <a:pt x="2225653" y="65396"/>
                  <a:pt x="2223520" y="65396"/>
                </a:cubicBezTo>
                <a:close/>
                <a:moveTo>
                  <a:pt x="1829437" y="26198"/>
                </a:moveTo>
                <a:cubicBezTo>
                  <a:pt x="1848636" y="26198"/>
                  <a:pt x="1863469" y="27665"/>
                  <a:pt x="1873934" y="30598"/>
                </a:cubicBezTo>
                <a:cubicBezTo>
                  <a:pt x="1884400" y="33531"/>
                  <a:pt x="1889634" y="38064"/>
                  <a:pt x="1889634" y="44197"/>
                </a:cubicBezTo>
                <a:cubicBezTo>
                  <a:pt x="1889634" y="54197"/>
                  <a:pt x="1888267" y="61930"/>
                  <a:pt x="1885534" y="67396"/>
                </a:cubicBezTo>
                <a:cubicBezTo>
                  <a:pt x="1882800" y="72862"/>
                  <a:pt x="1879868" y="76495"/>
                  <a:pt x="1876734" y="78295"/>
                </a:cubicBezTo>
                <a:cubicBezTo>
                  <a:pt x="1873601" y="80095"/>
                  <a:pt x="1868101" y="82528"/>
                  <a:pt x="1860235" y="85595"/>
                </a:cubicBezTo>
                <a:cubicBezTo>
                  <a:pt x="1851836" y="88528"/>
                  <a:pt x="1844536" y="91594"/>
                  <a:pt x="1838337" y="94794"/>
                </a:cubicBezTo>
                <a:cubicBezTo>
                  <a:pt x="1832137" y="97994"/>
                  <a:pt x="1826837" y="101060"/>
                  <a:pt x="1822438" y="103994"/>
                </a:cubicBezTo>
                <a:cubicBezTo>
                  <a:pt x="1818038" y="106927"/>
                  <a:pt x="1815305" y="108393"/>
                  <a:pt x="1814238" y="108393"/>
                </a:cubicBezTo>
                <a:cubicBezTo>
                  <a:pt x="1812905" y="108393"/>
                  <a:pt x="1812238" y="107860"/>
                  <a:pt x="1812238" y="106793"/>
                </a:cubicBezTo>
                <a:cubicBezTo>
                  <a:pt x="1812238" y="104527"/>
                  <a:pt x="1814605" y="101094"/>
                  <a:pt x="1819338" y="96494"/>
                </a:cubicBezTo>
                <a:cubicBezTo>
                  <a:pt x="1824071" y="91894"/>
                  <a:pt x="1829904" y="87861"/>
                  <a:pt x="1836837" y="84395"/>
                </a:cubicBezTo>
                <a:cubicBezTo>
                  <a:pt x="1844170" y="80528"/>
                  <a:pt x="1847836" y="78062"/>
                  <a:pt x="1847836" y="76995"/>
                </a:cubicBezTo>
                <a:cubicBezTo>
                  <a:pt x="1847836" y="75262"/>
                  <a:pt x="1843770" y="74395"/>
                  <a:pt x="1835637" y="74395"/>
                </a:cubicBezTo>
                <a:cubicBezTo>
                  <a:pt x="1810972" y="74395"/>
                  <a:pt x="1788173" y="76595"/>
                  <a:pt x="1767241" y="80995"/>
                </a:cubicBezTo>
                <a:cubicBezTo>
                  <a:pt x="1746309" y="85395"/>
                  <a:pt x="1729810" y="91194"/>
                  <a:pt x="1717744" y="98394"/>
                </a:cubicBezTo>
                <a:cubicBezTo>
                  <a:pt x="1705678" y="105594"/>
                  <a:pt x="1699645" y="112926"/>
                  <a:pt x="1699645" y="120393"/>
                </a:cubicBezTo>
                <a:cubicBezTo>
                  <a:pt x="1699645" y="125059"/>
                  <a:pt x="1702145" y="128359"/>
                  <a:pt x="1707145" y="130292"/>
                </a:cubicBezTo>
                <a:cubicBezTo>
                  <a:pt x="1712144" y="132225"/>
                  <a:pt x="1723177" y="135458"/>
                  <a:pt x="1740243" y="139991"/>
                </a:cubicBezTo>
                <a:cubicBezTo>
                  <a:pt x="1757308" y="144525"/>
                  <a:pt x="1772574" y="149724"/>
                  <a:pt x="1786040" y="155591"/>
                </a:cubicBezTo>
                <a:cubicBezTo>
                  <a:pt x="1805372" y="163857"/>
                  <a:pt x="1819704" y="172456"/>
                  <a:pt x="1829037" y="181389"/>
                </a:cubicBezTo>
                <a:cubicBezTo>
                  <a:pt x="1838370" y="190322"/>
                  <a:pt x="1843036" y="200321"/>
                  <a:pt x="1843036" y="211387"/>
                </a:cubicBezTo>
                <a:cubicBezTo>
                  <a:pt x="1843036" y="218987"/>
                  <a:pt x="1841203" y="226620"/>
                  <a:pt x="1837537" y="234286"/>
                </a:cubicBezTo>
                <a:cubicBezTo>
                  <a:pt x="1833870" y="241952"/>
                  <a:pt x="1828504" y="248985"/>
                  <a:pt x="1821438" y="255384"/>
                </a:cubicBezTo>
                <a:cubicBezTo>
                  <a:pt x="1814372" y="261784"/>
                  <a:pt x="1806239" y="267050"/>
                  <a:pt x="1797039" y="271183"/>
                </a:cubicBezTo>
                <a:cubicBezTo>
                  <a:pt x="1789173" y="274517"/>
                  <a:pt x="1779274" y="277650"/>
                  <a:pt x="1767341" y="280583"/>
                </a:cubicBezTo>
                <a:cubicBezTo>
                  <a:pt x="1755408" y="283516"/>
                  <a:pt x="1742476" y="285816"/>
                  <a:pt x="1728543" y="287482"/>
                </a:cubicBezTo>
                <a:cubicBezTo>
                  <a:pt x="1714611" y="289149"/>
                  <a:pt x="1701312" y="289982"/>
                  <a:pt x="1688646" y="289982"/>
                </a:cubicBezTo>
                <a:cubicBezTo>
                  <a:pt x="1665314" y="289982"/>
                  <a:pt x="1646548" y="287782"/>
                  <a:pt x="1632349" y="283383"/>
                </a:cubicBezTo>
                <a:cubicBezTo>
                  <a:pt x="1618150" y="278983"/>
                  <a:pt x="1611051" y="272317"/>
                  <a:pt x="1611051" y="263384"/>
                </a:cubicBezTo>
                <a:cubicBezTo>
                  <a:pt x="1611051" y="259384"/>
                  <a:pt x="1613450" y="253151"/>
                  <a:pt x="1618250" y="244685"/>
                </a:cubicBezTo>
                <a:cubicBezTo>
                  <a:pt x="1623050" y="236219"/>
                  <a:pt x="1628716" y="230519"/>
                  <a:pt x="1635249" y="227586"/>
                </a:cubicBezTo>
                <a:cubicBezTo>
                  <a:pt x="1640982" y="225320"/>
                  <a:pt x="1646515" y="224020"/>
                  <a:pt x="1651848" y="223686"/>
                </a:cubicBezTo>
                <a:cubicBezTo>
                  <a:pt x="1657181" y="223353"/>
                  <a:pt x="1659848" y="223986"/>
                  <a:pt x="1659848" y="225586"/>
                </a:cubicBezTo>
                <a:cubicBezTo>
                  <a:pt x="1659848" y="225986"/>
                  <a:pt x="1659648" y="226386"/>
                  <a:pt x="1659248" y="226786"/>
                </a:cubicBezTo>
                <a:cubicBezTo>
                  <a:pt x="1658848" y="227186"/>
                  <a:pt x="1658381" y="227519"/>
                  <a:pt x="1657848" y="227786"/>
                </a:cubicBezTo>
                <a:cubicBezTo>
                  <a:pt x="1657314" y="228053"/>
                  <a:pt x="1656781" y="228319"/>
                  <a:pt x="1656248" y="228586"/>
                </a:cubicBezTo>
                <a:cubicBezTo>
                  <a:pt x="1653581" y="229653"/>
                  <a:pt x="1651415" y="230486"/>
                  <a:pt x="1649748" y="231086"/>
                </a:cubicBezTo>
                <a:cubicBezTo>
                  <a:pt x="1648082" y="231686"/>
                  <a:pt x="1646748" y="232286"/>
                  <a:pt x="1645748" y="232886"/>
                </a:cubicBezTo>
                <a:cubicBezTo>
                  <a:pt x="1644748" y="233486"/>
                  <a:pt x="1644248" y="234319"/>
                  <a:pt x="1644248" y="235386"/>
                </a:cubicBezTo>
                <a:cubicBezTo>
                  <a:pt x="1644248" y="238185"/>
                  <a:pt x="1658048" y="239585"/>
                  <a:pt x="1685646" y="239585"/>
                </a:cubicBezTo>
                <a:cubicBezTo>
                  <a:pt x="1709644" y="239585"/>
                  <a:pt x="1729310" y="238719"/>
                  <a:pt x="1744642" y="236986"/>
                </a:cubicBezTo>
                <a:cubicBezTo>
                  <a:pt x="1759975" y="235252"/>
                  <a:pt x="1773507" y="232119"/>
                  <a:pt x="1785240" y="227586"/>
                </a:cubicBezTo>
                <a:cubicBezTo>
                  <a:pt x="1796973" y="223053"/>
                  <a:pt x="1807639" y="216787"/>
                  <a:pt x="1817238" y="208787"/>
                </a:cubicBezTo>
                <a:cubicBezTo>
                  <a:pt x="1813905" y="202654"/>
                  <a:pt x="1808905" y="197121"/>
                  <a:pt x="1802239" y="192188"/>
                </a:cubicBezTo>
                <a:cubicBezTo>
                  <a:pt x="1795573" y="187255"/>
                  <a:pt x="1788073" y="183289"/>
                  <a:pt x="1779740" y="180289"/>
                </a:cubicBezTo>
                <a:cubicBezTo>
                  <a:pt x="1771407" y="177289"/>
                  <a:pt x="1762708" y="175056"/>
                  <a:pt x="1753642" y="173589"/>
                </a:cubicBezTo>
                <a:cubicBezTo>
                  <a:pt x="1726710" y="169590"/>
                  <a:pt x="1701578" y="160857"/>
                  <a:pt x="1678246" y="147391"/>
                </a:cubicBezTo>
                <a:cubicBezTo>
                  <a:pt x="1676247" y="146324"/>
                  <a:pt x="1674113" y="144058"/>
                  <a:pt x="1671847" y="140591"/>
                </a:cubicBezTo>
                <a:cubicBezTo>
                  <a:pt x="1669580" y="137125"/>
                  <a:pt x="1668447" y="133792"/>
                  <a:pt x="1668447" y="130592"/>
                </a:cubicBezTo>
                <a:cubicBezTo>
                  <a:pt x="1668447" y="118859"/>
                  <a:pt x="1670413" y="107093"/>
                  <a:pt x="1674347" y="95294"/>
                </a:cubicBezTo>
                <a:cubicBezTo>
                  <a:pt x="1678280" y="83495"/>
                  <a:pt x="1683313" y="74262"/>
                  <a:pt x="1689446" y="67596"/>
                </a:cubicBezTo>
                <a:cubicBezTo>
                  <a:pt x="1699312" y="56530"/>
                  <a:pt x="1717077" y="46864"/>
                  <a:pt x="1742742" y="38598"/>
                </a:cubicBezTo>
                <a:cubicBezTo>
                  <a:pt x="1768407" y="30331"/>
                  <a:pt x="1797306" y="26198"/>
                  <a:pt x="1829437" y="26198"/>
                </a:cubicBezTo>
                <a:close/>
                <a:moveTo>
                  <a:pt x="2241519" y="25798"/>
                </a:moveTo>
                <a:cubicBezTo>
                  <a:pt x="2244319" y="25798"/>
                  <a:pt x="2246185" y="27032"/>
                  <a:pt x="2247118" y="29498"/>
                </a:cubicBezTo>
                <a:cubicBezTo>
                  <a:pt x="2248052" y="31965"/>
                  <a:pt x="2248518" y="36198"/>
                  <a:pt x="2248518" y="42197"/>
                </a:cubicBezTo>
                <a:cubicBezTo>
                  <a:pt x="2248518" y="60730"/>
                  <a:pt x="2240986" y="83495"/>
                  <a:pt x="2225920" y="110493"/>
                </a:cubicBezTo>
                <a:cubicBezTo>
                  <a:pt x="2210854" y="137492"/>
                  <a:pt x="2189856" y="165057"/>
                  <a:pt x="2162924" y="193188"/>
                </a:cubicBezTo>
                <a:cubicBezTo>
                  <a:pt x="2161590" y="200121"/>
                  <a:pt x="2160924" y="205454"/>
                  <a:pt x="2160924" y="209187"/>
                </a:cubicBezTo>
                <a:cubicBezTo>
                  <a:pt x="2160924" y="217720"/>
                  <a:pt x="2162757" y="224653"/>
                  <a:pt x="2166423" y="229986"/>
                </a:cubicBezTo>
                <a:cubicBezTo>
                  <a:pt x="2170090" y="235319"/>
                  <a:pt x="2175190" y="237985"/>
                  <a:pt x="2181722" y="237985"/>
                </a:cubicBezTo>
                <a:cubicBezTo>
                  <a:pt x="2185056" y="237985"/>
                  <a:pt x="2188656" y="236686"/>
                  <a:pt x="2192522" y="234086"/>
                </a:cubicBezTo>
                <a:cubicBezTo>
                  <a:pt x="2196388" y="231486"/>
                  <a:pt x="2200455" y="228253"/>
                  <a:pt x="2204721" y="224386"/>
                </a:cubicBezTo>
                <a:cubicBezTo>
                  <a:pt x="2208988" y="220520"/>
                  <a:pt x="2217320" y="212854"/>
                  <a:pt x="2229719" y="201388"/>
                </a:cubicBezTo>
                <a:lnTo>
                  <a:pt x="2229719" y="204498"/>
                </a:lnTo>
                <a:lnTo>
                  <a:pt x="2230226" y="200363"/>
                </a:lnTo>
                <a:cubicBezTo>
                  <a:pt x="2231859" y="194013"/>
                  <a:pt x="2234309" y="187989"/>
                  <a:pt x="2237575" y="182289"/>
                </a:cubicBezTo>
                <a:cubicBezTo>
                  <a:pt x="2244108" y="170890"/>
                  <a:pt x="2254774" y="158857"/>
                  <a:pt x="2269573" y="146191"/>
                </a:cubicBezTo>
                <a:cubicBezTo>
                  <a:pt x="2279706" y="137525"/>
                  <a:pt x="2289772" y="130992"/>
                  <a:pt x="2299772" y="126592"/>
                </a:cubicBezTo>
                <a:cubicBezTo>
                  <a:pt x="2309771" y="122193"/>
                  <a:pt x="2318704" y="119993"/>
                  <a:pt x="2326570" y="119993"/>
                </a:cubicBezTo>
                <a:cubicBezTo>
                  <a:pt x="2332836" y="119993"/>
                  <a:pt x="2337802" y="121426"/>
                  <a:pt x="2341469" y="124292"/>
                </a:cubicBezTo>
                <a:cubicBezTo>
                  <a:pt x="2345135" y="127159"/>
                  <a:pt x="2346969" y="131459"/>
                  <a:pt x="2346969" y="137192"/>
                </a:cubicBezTo>
                <a:cubicBezTo>
                  <a:pt x="2346969" y="145591"/>
                  <a:pt x="2343835" y="153957"/>
                  <a:pt x="2337569" y="162290"/>
                </a:cubicBezTo>
                <a:cubicBezTo>
                  <a:pt x="2331303" y="170623"/>
                  <a:pt x="2321736" y="178889"/>
                  <a:pt x="2308871" y="187089"/>
                </a:cubicBezTo>
                <a:cubicBezTo>
                  <a:pt x="2296005" y="195288"/>
                  <a:pt x="2280173" y="203188"/>
                  <a:pt x="2261374" y="210787"/>
                </a:cubicBezTo>
                <a:lnTo>
                  <a:pt x="2261374" y="215787"/>
                </a:lnTo>
                <a:cubicBezTo>
                  <a:pt x="2261374" y="223653"/>
                  <a:pt x="2263307" y="229786"/>
                  <a:pt x="2267174" y="234186"/>
                </a:cubicBezTo>
                <a:cubicBezTo>
                  <a:pt x="2271040" y="238585"/>
                  <a:pt x="2276106" y="240785"/>
                  <a:pt x="2282373" y="240785"/>
                </a:cubicBezTo>
                <a:cubicBezTo>
                  <a:pt x="2288905" y="240785"/>
                  <a:pt x="2295672" y="239252"/>
                  <a:pt x="2302671" y="236186"/>
                </a:cubicBezTo>
                <a:cubicBezTo>
                  <a:pt x="2309671" y="233119"/>
                  <a:pt x="2316637" y="229053"/>
                  <a:pt x="2323570" y="223986"/>
                </a:cubicBezTo>
                <a:cubicBezTo>
                  <a:pt x="2330503" y="218920"/>
                  <a:pt x="2338969" y="212120"/>
                  <a:pt x="2348969" y="203588"/>
                </a:cubicBezTo>
                <a:lnTo>
                  <a:pt x="2348969" y="215787"/>
                </a:lnTo>
                <a:cubicBezTo>
                  <a:pt x="2333903" y="233919"/>
                  <a:pt x="2319770" y="247818"/>
                  <a:pt x="2306571" y="257484"/>
                </a:cubicBezTo>
                <a:cubicBezTo>
                  <a:pt x="2293372" y="267150"/>
                  <a:pt x="2279973" y="271983"/>
                  <a:pt x="2266374" y="271983"/>
                </a:cubicBezTo>
                <a:cubicBezTo>
                  <a:pt x="2254507" y="271983"/>
                  <a:pt x="2245108" y="267384"/>
                  <a:pt x="2238175" y="258184"/>
                </a:cubicBezTo>
                <a:cubicBezTo>
                  <a:pt x="2231242" y="248985"/>
                  <a:pt x="2227776" y="236386"/>
                  <a:pt x="2227776" y="220387"/>
                </a:cubicBezTo>
                <a:lnTo>
                  <a:pt x="2228039" y="218231"/>
                </a:lnTo>
                <a:lnTo>
                  <a:pt x="2209796" y="240423"/>
                </a:lnTo>
                <a:cubicBezTo>
                  <a:pt x="2190847" y="261197"/>
                  <a:pt x="2174823" y="271583"/>
                  <a:pt x="2161724" y="271583"/>
                </a:cubicBezTo>
                <a:cubicBezTo>
                  <a:pt x="2152258" y="271583"/>
                  <a:pt x="2144825" y="266417"/>
                  <a:pt x="2139425" y="256084"/>
                </a:cubicBezTo>
                <a:cubicBezTo>
                  <a:pt x="2136725" y="250918"/>
                  <a:pt x="2134700" y="244943"/>
                  <a:pt x="2133350" y="238160"/>
                </a:cubicBezTo>
                <a:lnTo>
                  <a:pt x="2131858" y="221376"/>
                </a:lnTo>
                <a:lnTo>
                  <a:pt x="2087219" y="271583"/>
                </a:lnTo>
                <a:cubicBezTo>
                  <a:pt x="2072620" y="288916"/>
                  <a:pt x="2061354" y="302782"/>
                  <a:pt x="2053421" y="313181"/>
                </a:cubicBezTo>
                <a:cubicBezTo>
                  <a:pt x="2045488" y="323580"/>
                  <a:pt x="2040855" y="329647"/>
                  <a:pt x="2039522" y="331380"/>
                </a:cubicBezTo>
                <a:cubicBezTo>
                  <a:pt x="2035922" y="336046"/>
                  <a:pt x="2032689" y="340413"/>
                  <a:pt x="2029823" y="344479"/>
                </a:cubicBezTo>
                <a:cubicBezTo>
                  <a:pt x="2026956" y="348545"/>
                  <a:pt x="2024556" y="351679"/>
                  <a:pt x="2022623" y="353878"/>
                </a:cubicBezTo>
                <a:cubicBezTo>
                  <a:pt x="2020690" y="356078"/>
                  <a:pt x="2019123" y="357178"/>
                  <a:pt x="2017923" y="357178"/>
                </a:cubicBezTo>
                <a:cubicBezTo>
                  <a:pt x="2015124" y="357178"/>
                  <a:pt x="2012624" y="354412"/>
                  <a:pt x="2010424" y="348879"/>
                </a:cubicBezTo>
                <a:cubicBezTo>
                  <a:pt x="2008224" y="343346"/>
                  <a:pt x="2007124" y="338446"/>
                  <a:pt x="2007124" y="334180"/>
                </a:cubicBezTo>
                <a:cubicBezTo>
                  <a:pt x="2007124" y="330313"/>
                  <a:pt x="2007857" y="326913"/>
                  <a:pt x="2009324" y="323980"/>
                </a:cubicBezTo>
                <a:cubicBezTo>
                  <a:pt x="2018923" y="302382"/>
                  <a:pt x="2040455" y="264850"/>
                  <a:pt x="2073920" y="211387"/>
                </a:cubicBezTo>
                <a:lnTo>
                  <a:pt x="2038322" y="241585"/>
                </a:lnTo>
                <a:cubicBezTo>
                  <a:pt x="2021390" y="256384"/>
                  <a:pt x="2010057" y="263784"/>
                  <a:pt x="2004324" y="263784"/>
                </a:cubicBezTo>
                <a:cubicBezTo>
                  <a:pt x="1999124" y="263784"/>
                  <a:pt x="1993658" y="257818"/>
                  <a:pt x="1987925" y="245885"/>
                </a:cubicBezTo>
                <a:cubicBezTo>
                  <a:pt x="1985058" y="239919"/>
                  <a:pt x="1982909" y="234327"/>
                  <a:pt x="1981476" y="229111"/>
                </a:cubicBezTo>
                <a:lnTo>
                  <a:pt x="1979638" y="216698"/>
                </a:lnTo>
                <a:lnTo>
                  <a:pt x="1966685" y="230320"/>
                </a:lnTo>
                <a:cubicBezTo>
                  <a:pt x="1937244" y="260229"/>
                  <a:pt x="1914998" y="275183"/>
                  <a:pt x="1899949" y="275183"/>
                </a:cubicBezTo>
                <a:cubicBezTo>
                  <a:pt x="1893949" y="275183"/>
                  <a:pt x="1889116" y="272850"/>
                  <a:pt x="1885450" y="268184"/>
                </a:cubicBezTo>
                <a:cubicBezTo>
                  <a:pt x="1881783" y="263517"/>
                  <a:pt x="1879950" y="257518"/>
                  <a:pt x="1879950" y="250185"/>
                </a:cubicBezTo>
                <a:cubicBezTo>
                  <a:pt x="1879950" y="245252"/>
                  <a:pt x="1880983" y="239385"/>
                  <a:pt x="1883050" y="232586"/>
                </a:cubicBezTo>
                <a:cubicBezTo>
                  <a:pt x="1885117" y="225786"/>
                  <a:pt x="1888816" y="215520"/>
                  <a:pt x="1894149" y="201788"/>
                </a:cubicBezTo>
                <a:cubicBezTo>
                  <a:pt x="1892283" y="203388"/>
                  <a:pt x="1890516" y="204954"/>
                  <a:pt x="1888850" y="206487"/>
                </a:cubicBezTo>
                <a:cubicBezTo>
                  <a:pt x="1887183" y="208021"/>
                  <a:pt x="1885650" y="209421"/>
                  <a:pt x="1884250" y="210687"/>
                </a:cubicBezTo>
                <a:cubicBezTo>
                  <a:pt x="1882850" y="211954"/>
                  <a:pt x="1881350" y="213287"/>
                  <a:pt x="1879750" y="214687"/>
                </a:cubicBezTo>
                <a:cubicBezTo>
                  <a:pt x="1878150" y="216087"/>
                  <a:pt x="1876550" y="217520"/>
                  <a:pt x="1874950" y="218987"/>
                </a:cubicBezTo>
                <a:lnTo>
                  <a:pt x="1874950" y="205187"/>
                </a:lnTo>
                <a:cubicBezTo>
                  <a:pt x="1888950" y="193455"/>
                  <a:pt x="1905882" y="172856"/>
                  <a:pt x="1925747" y="143391"/>
                </a:cubicBezTo>
                <a:cubicBezTo>
                  <a:pt x="1923747" y="143258"/>
                  <a:pt x="1921881" y="143158"/>
                  <a:pt x="1920148" y="143091"/>
                </a:cubicBezTo>
                <a:cubicBezTo>
                  <a:pt x="1918415" y="143025"/>
                  <a:pt x="1916348" y="142991"/>
                  <a:pt x="1913948" y="142991"/>
                </a:cubicBezTo>
                <a:cubicBezTo>
                  <a:pt x="1906082" y="142991"/>
                  <a:pt x="1900216" y="143525"/>
                  <a:pt x="1896349" y="144591"/>
                </a:cubicBezTo>
                <a:cubicBezTo>
                  <a:pt x="1894749" y="144991"/>
                  <a:pt x="1893249" y="145424"/>
                  <a:pt x="1891849" y="145891"/>
                </a:cubicBezTo>
                <a:cubicBezTo>
                  <a:pt x="1890449" y="146358"/>
                  <a:pt x="1889483" y="146591"/>
                  <a:pt x="1888950" y="146591"/>
                </a:cubicBezTo>
                <a:cubicBezTo>
                  <a:pt x="1888416" y="146591"/>
                  <a:pt x="1888150" y="146191"/>
                  <a:pt x="1888150" y="145391"/>
                </a:cubicBezTo>
                <a:cubicBezTo>
                  <a:pt x="1888150" y="140991"/>
                  <a:pt x="1890883" y="134392"/>
                  <a:pt x="1896349" y="125592"/>
                </a:cubicBezTo>
                <a:cubicBezTo>
                  <a:pt x="1900749" y="118126"/>
                  <a:pt x="1904915" y="112593"/>
                  <a:pt x="1908848" y="108993"/>
                </a:cubicBezTo>
                <a:cubicBezTo>
                  <a:pt x="1912782" y="105394"/>
                  <a:pt x="1917581" y="102960"/>
                  <a:pt x="1923247" y="101694"/>
                </a:cubicBezTo>
                <a:cubicBezTo>
                  <a:pt x="1928914" y="100427"/>
                  <a:pt x="1936880" y="99794"/>
                  <a:pt x="1947146" y="99794"/>
                </a:cubicBezTo>
                <a:lnTo>
                  <a:pt x="1955745" y="99794"/>
                </a:lnTo>
                <a:cubicBezTo>
                  <a:pt x="1962812" y="87128"/>
                  <a:pt x="1969211" y="78162"/>
                  <a:pt x="1974944" y="72896"/>
                </a:cubicBezTo>
                <a:cubicBezTo>
                  <a:pt x="1980677" y="67629"/>
                  <a:pt x="1987210" y="64996"/>
                  <a:pt x="1994543" y="64996"/>
                </a:cubicBezTo>
                <a:cubicBezTo>
                  <a:pt x="2001876" y="64996"/>
                  <a:pt x="2005542" y="66663"/>
                  <a:pt x="2005542" y="69996"/>
                </a:cubicBezTo>
                <a:cubicBezTo>
                  <a:pt x="2005542" y="71596"/>
                  <a:pt x="2002676" y="75929"/>
                  <a:pt x="1996943" y="82995"/>
                </a:cubicBezTo>
                <a:cubicBezTo>
                  <a:pt x="1991210" y="90061"/>
                  <a:pt x="1986877" y="95994"/>
                  <a:pt x="1983944" y="100794"/>
                </a:cubicBezTo>
                <a:cubicBezTo>
                  <a:pt x="1988477" y="101327"/>
                  <a:pt x="1992510" y="101794"/>
                  <a:pt x="1996043" y="102194"/>
                </a:cubicBezTo>
                <a:cubicBezTo>
                  <a:pt x="1999576" y="102594"/>
                  <a:pt x="2002343" y="102927"/>
                  <a:pt x="2004342" y="103194"/>
                </a:cubicBezTo>
                <a:cubicBezTo>
                  <a:pt x="1996743" y="117326"/>
                  <a:pt x="1987210" y="131792"/>
                  <a:pt x="1975744" y="146591"/>
                </a:cubicBezTo>
                <a:cubicBezTo>
                  <a:pt x="1972011" y="146324"/>
                  <a:pt x="1968878" y="146091"/>
                  <a:pt x="1966345" y="145891"/>
                </a:cubicBezTo>
                <a:cubicBezTo>
                  <a:pt x="1963812" y="145691"/>
                  <a:pt x="1961245" y="145491"/>
                  <a:pt x="1958645" y="145291"/>
                </a:cubicBezTo>
                <a:cubicBezTo>
                  <a:pt x="1956045" y="145091"/>
                  <a:pt x="1952879" y="144858"/>
                  <a:pt x="1949146" y="144591"/>
                </a:cubicBezTo>
                <a:cubicBezTo>
                  <a:pt x="1941946" y="156190"/>
                  <a:pt x="1935914" y="166557"/>
                  <a:pt x="1931047" y="175689"/>
                </a:cubicBezTo>
                <a:cubicBezTo>
                  <a:pt x="1926181" y="184822"/>
                  <a:pt x="1922447" y="193188"/>
                  <a:pt x="1919848" y="200788"/>
                </a:cubicBezTo>
                <a:cubicBezTo>
                  <a:pt x="1917248" y="208387"/>
                  <a:pt x="1915948" y="215587"/>
                  <a:pt x="1915948" y="222386"/>
                </a:cubicBezTo>
                <a:cubicBezTo>
                  <a:pt x="1915948" y="231586"/>
                  <a:pt x="1919615" y="236186"/>
                  <a:pt x="1926947" y="236186"/>
                </a:cubicBezTo>
                <a:cubicBezTo>
                  <a:pt x="1932014" y="236186"/>
                  <a:pt x="1938647" y="233486"/>
                  <a:pt x="1946846" y="228086"/>
                </a:cubicBezTo>
                <a:cubicBezTo>
                  <a:pt x="1955046" y="222686"/>
                  <a:pt x="1966012" y="214387"/>
                  <a:pt x="1979744" y="203188"/>
                </a:cubicBezTo>
                <a:lnTo>
                  <a:pt x="1979744" y="212280"/>
                </a:lnTo>
                <a:lnTo>
                  <a:pt x="1982825" y="195288"/>
                </a:lnTo>
                <a:cubicBezTo>
                  <a:pt x="1985159" y="190022"/>
                  <a:pt x="1989192" y="183189"/>
                  <a:pt x="1994925" y="174789"/>
                </a:cubicBezTo>
                <a:cubicBezTo>
                  <a:pt x="2003058" y="163457"/>
                  <a:pt x="2010857" y="153857"/>
                  <a:pt x="2018323" y="145991"/>
                </a:cubicBezTo>
                <a:cubicBezTo>
                  <a:pt x="2025789" y="138125"/>
                  <a:pt x="2032389" y="132025"/>
                  <a:pt x="2038122" y="127692"/>
                </a:cubicBezTo>
                <a:cubicBezTo>
                  <a:pt x="2043855" y="123359"/>
                  <a:pt x="2047855" y="121193"/>
                  <a:pt x="2050121" y="121193"/>
                </a:cubicBezTo>
                <a:cubicBezTo>
                  <a:pt x="2053721" y="121193"/>
                  <a:pt x="2057221" y="123059"/>
                  <a:pt x="2060621" y="126792"/>
                </a:cubicBezTo>
                <a:cubicBezTo>
                  <a:pt x="2064021" y="130525"/>
                  <a:pt x="2065720" y="134392"/>
                  <a:pt x="2065720" y="138392"/>
                </a:cubicBezTo>
                <a:cubicBezTo>
                  <a:pt x="2065720" y="140925"/>
                  <a:pt x="2063887" y="144991"/>
                  <a:pt x="2060221" y="150591"/>
                </a:cubicBezTo>
                <a:cubicBezTo>
                  <a:pt x="2056554" y="156190"/>
                  <a:pt x="2050755" y="163290"/>
                  <a:pt x="2042822" y="171890"/>
                </a:cubicBezTo>
                <a:cubicBezTo>
                  <a:pt x="2034889" y="180489"/>
                  <a:pt x="2023856" y="190788"/>
                  <a:pt x="2009724" y="202788"/>
                </a:cubicBezTo>
                <a:lnTo>
                  <a:pt x="2005924" y="213787"/>
                </a:lnTo>
                <a:cubicBezTo>
                  <a:pt x="2004858" y="215920"/>
                  <a:pt x="2004324" y="217787"/>
                  <a:pt x="2004324" y="219387"/>
                </a:cubicBezTo>
                <a:cubicBezTo>
                  <a:pt x="2004324" y="222986"/>
                  <a:pt x="2006124" y="224786"/>
                  <a:pt x="2009724" y="224786"/>
                </a:cubicBezTo>
                <a:cubicBezTo>
                  <a:pt x="2013457" y="224786"/>
                  <a:pt x="2022223" y="220053"/>
                  <a:pt x="2036022" y="210587"/>
                </a:cubicBezTo>
                <a:cubicBezTo>
                  <a:pt x="2049821" y="201121"/>
                  <a:pt x="2064787" y="188389"/>
                  <a:pt x="2080920" y="172389"/>
                </a:cubicBezTo>
                <a:cubicBezTo>
                  <a:pt x="2087186" y="166123"/>
                  <a:pt x="2092385" y="160590"/>
                  <a:pt x="2096518" y="155791"/>
                </a:cubicBezTo>
                <a:cubicBezTo>
                  <a:pt x="2100652" y="150991"/>
                  <a:pt x="2104385" y="146491"/>
                  <a:pt x="2107718" y="142291"/>
                </a:cubicBezTo>
                <a:cubicBezTo>
                  <a:pt x="2111051" y="138092"/>
                  <a:pt x="2113817" y="134925"/>
                  <a:pt x="2116017" y="132792"/>
                </a:cubicBezTo>
                <a:cubicBezTo>
                  <a:pt x="2118217" y="130659"/>
                  <a:pt x="2120184" y="129525"/>
                  <a:pt x="2121917" y="129392"/>
                </a:cubicBezTo>
                <a:cubicBezTo>
                  <a:pt x="2125250" y="128992"/>
                  <a:pt x="2127850" y="130392"/>
                  <a:pt x="2129716" y="133592"/>
                </a:cubicBezTo>
                <a:cubicBezTo>
                  <a:pt x="2131583" y="136792"/>
                  <a:pt x="2132516" y="141525"/>
                  <a:pt x="2132516" y="147791"/>
                </a:cubicBezTo>
                <a:cubicBezTo>
                  <a:pt x="2132516" y="151391"/>
                  <a:pt x="2130916" y="155891"/>
                  <a:pt x="2127716" y="161290"/>
                </a:cubicBezTo>
                <a:cubicBezTo>
                  <a:pt x="2124517" y="166690"/>
                  <a:pt x="2118517" y="175889"/>
                  <a:pt x="2109717" y="188888"/>
                </a:cubicBezTo>
                <a:cubicBezTo>
                  <a:pt x="2100918" y="201888"/>
                  <a:pt x="2092152" y="215354"/>
                  <a:pt x="2083419" y="229286"/>
                </a:cubicBezTo>
                <a:cubicBezTo>
                  <a:pt x="2074686" y="243218"/>
                  <a:pt x="2065787" y="258918"/>
                  <a:pt x="2056721" y="276383"/>
                </a:cubicBezTo>
                <a:cubicBezTo>
                  <a:pt x="2057121" y="275983"/>
                  <a:pt x="2061221" y="271983"/>
                  <a:pt x="2069020" y="264384"/>
                </a:cubicBezTo>
                <a:cubicBezTo>
                  <a:pt x="2076820" y="256784"/>
                  <a:pt x="2085053" y="248851"/>
                  <a:pt x="2093718" y="240585"/>
                </a:cubicBezTo>
                <a:cubicBezTo>
                  <a:pt x="2102385" y="232319"/>
                  <a:pt x="2109517" y="225686"/>
                  <a:pt x="2115117" y="220687"/>
                </a:cubicBezTo>
                <a:lnTo>
                  <a:pt x="2132295" y="206372"/>
                </a:lnTo>
                <a:lnTo>
                  <a:pt x="2133725" y="193063"/>
                </a:lnTo>
                <a:cubicBezTo>
                  <a:pt x="2135325" y="184980"/>
                  <a:pt x="2137725" y="176256"/>
                  <a:pt x="2140925" y="166890"/>
                </a:cubicBezTo>
                <a:cubicBezTo>
                  <a:pt x="2147324" y="148158"/>
                  <a:pt x="2155891" y="129159"/>
                  <a:pt x="2166623" y="109893"/>
                </a:cubicBezTo>
                <a:cubicBezTo>
                  <a:pt x="2177356" y="90628"/>
                  <a:pt x="2188489" y="73829"/>
                  <a:pt x="2200021" y="59496"/>
                </a:cubicBezTo>
                <a:cubicBezTo>
                  <a:pt x="2211554" y="45164"/>
                  <a:pt x="2222254" y="35131"/>
                  <a:pt x="2232119" y="29398"/>
                </a:cubicBezTo>
                <a:cubicBezTo>
                  <a:pt x="2236119" y="26998"/>
                  <a:pt x="2239253" y="25798"/>
                  <a:pt x="2241519" y="25798"/>
                </a:cubicBezTo>
                <a:close/>
                <a:moveTo>
                  <a:pt x="420118" y="20799"/>
                </a:moveTo>
                <a:cubicBezTo>
                  <a:pt x="422385" y="20799"/>
                  <a:pt x="424385" y="22465"/>
                  <a:pt x="426118" y="25798"/>
                </a:cubicBezTo>
                <a:cubicBezTo>
                  <a:pt x="427851" y="29132"/>
                  <a:pt x="428718" y="33465"/>
                  <a:pt x="428718" y="38798"/>
                </a:cubicBezTo>
                <a:cubicBezTo>
                  <a:pt x="428718" y="45331"/>
                  <a:pt x="428018" y="51330"/>
                  <a:pt x="426618" y="56797"/>
                </a:cubicBezTo>
                <a:cubicBezTo>
                  <a:pt x="425218" y="62263"/>
                  <a:pt x="423218" y="67763"/>
                  <a:pt x="420618" y="73296"/>
                </a:cubicBezTo>
                <a:cubicBezTo>
                  <a:pt x="418019" y="78829"/>
                  <a:pt x="414419" y="85461"/>
                  <a:pt x="409819" y="93194"/>
                </a:cubicBezTo>
                <a:cubicBezTo>
                  <a:pt x="405219" y="100927"/>
                  <a:pt x="402386" y="105727"/>
                  <a:pt x="401320" y="107593"/>
                </a:cubicBezTo>
                <a:cubicBezTo>
                  <a:pt x="394653" y="119326"/>
                  <a:pt x="387120" y="132325"/>
                  <a:pt x="378721" y="146591"/>
                </a:cubicBezTo>
                <a:cubicBezTo>
                  <a:pt x="370321" y="160857"/>
                  <a:pt x="363688" y="172123"/>
                  <a:pt x="358822" y="180389"/>
                </a:cubicBezTo>
                <a:cubicBezTo>
                  <a:pt x="353956" y="188655"/>
                  <a:pt x="350456" y="194855"/>
                  <a:pt x="348323" y="198988"/>
                </a:cubicBezTo>
                <a:cubicBezTo>
                  <a:pt x="355522" y="205254"/>
                  <a:pt x="361222" y="210654"/>
                  <a:pt x="365422" y="215187"/>
                </a:cubicBezTo>
                <a:cubicBezTo>
                  <a:pt x="369622" y="219720"/>
                  <a:pt x="373255" y="225120"/>
                  <a:pt x="376321" y="231386"/>
                </a:cubicBezTo>
                <a:cubicBezTo>
                  <a:pt x="380854" y="229653"/>
                  <a:pt x="384987" y="227586"/>
                  <a:pt x="388720" y="225186"/>
                </a:cubicBezTo>
                <a:cubicBezTo>
                  <a:pt x="392454" y="222786"/>
                  <a:pt x="396853" y="219487"/>
                  <a:pt x="401920" y="215287"/>
                </a:cubicBezTo>
                <a:cubicBezTo>
                  <a:pt x="406986" y="211087"/>
                  <a:pt x="411919" y="207187"/>
                  <a:pt x="416719" y="203588"/>
                </a:cubicBezTo>
                <a:lnTo>
                  <a:pt x="416719" y="217387"/>
                </a:lnTo>
                <a:cubicBezTo>
                  <a:pt x="408719" y="225386"/>
                  <a:pt x="402653" y="231186"/>
                  <a:pt x="398520" y="234786"/>
                </a:cubicBezTo>
                <a:cubicBezTo>
                  <a:pt x="394387" y="238385"/>
                  <a:pt x="388720" y="242052"/>
                  <a:pt x="381521" y="245785"/>
                </a:cubicBezTo>
                <a:cubicBezTo>
                  <a:pt x="381521" y="257918"/>
                  <a:pt x="380921" y="268250"/>
                  <a:pt x="379721" y="276783"/>
                </a:cubicBezTo>
                <a:cubicBezTo>
                  <a:pt x="378521" y="285316"/>
                  <a:pt x="375855" y="294282"/>
                  <a:pt x="371721" y="303681"/>
                </a:cubicBezTo>
                <a:cubicBezTo>
                  <a:pt x="367588" y="313081"/>
                  <a:pt x="361189" y="323380"/>
                  <a:pt x="352523" y="334580"/>
                </a:cubicBezTo>
                <a:cubicBezTo>
                  <a:pt x="343990" y="345646"/>
                  <a:pt x="335590" y="354145"/>
                  <a:pt x="327324" y="360078"/>
                </a:cubicBezTo>
                <a:cubicBezTo>
                  <a:pt x="319058" y="366011"/>
                  <a:pt x="312592" y="368977"/>
                  <a:pt x="307925" y="368977"/>
                </a:cubicBezTo>
                <a:cubicBezTo>
                  <a:pt x="302726" y="368977"/>
                  <a:pt x="297926" y="364711"/>
                  <a:pt x="293526" y="356178"/>
                </a:cubicBezTo>
                <a:cubicBezTo>
                  <a:pt x="289126" y="347645"/>
                  <a:pt x="286927" y="337046"/>
                  <a:pt x="286927" y="324380"/>
                </a:cubicBezTo>
                <a:cubicBezTo>
                  <a:pt x="286927" y="312248"/>
                  <a:pt x="288993" y="299448"/>
                  <a:pt x="293126" y="285983"/>
                </a:cubicBezTo>
                <a:cubicBezTo>
                  <a:pt x="297259" y="272517"/>
                  <a:pt x="303659" y="255118"/>
                  <a:pt x="312325" y="233786"/>
                </a:cubicBezTo>
                <a:lnTo>
                  <a:pt x="303716" y="211473"/>
                </a:lnTo>
                <a:lnTo>
                  <a:pt x="303716" y="216587"/>
                </a:lnTo>
                <a:cubicBezTo>
                  <a:pt x="284784" y="235252"/>
                  <a:pt x="270252" y="248718"/>
                  <a:pt x="260119" y="256984"/>
                </a:cubicBezTo>
                <a:cubicBezTo>
                  <a:pt x="249986" y="265250"/>
                  <a:pt x="241720" y="269384"/>
                  <a:pt x="235320" y="269384"/>
                </a:cubicBezTo>
                <a:cubicBezTo>
                  <a:pt x="224388" y="269384"/>
                  <a:pt x="218921" y="262184"/>
                  <a:pt x="218921" y="247785"/>
                </a:cubicBezTo>
                <a:cubicBezTo>
                  <a:pt x="218921" y="243518"/>
                  <a:pt x="219588" y="239319"/>
                  <a:pt x="220921" y="235186"/>
                </a:cubicBezTo>
                <a:cubicBezTo>
                  <a:pt x="222255" y="231053"/>
                  <a:pt x="224088" y="226753"/>
                  <a:pt x="226421" y="222286"/>
                </a:cubicBezTo>
                <a:cubicBezTo>
                  <a:pt x="228754" y="217820"/>
                  <a:pt x="232321" y="211420"/>
                  <a:pt x="237120" y="203088"/>
                </a:cubicBezTo>
                <a:cubicBezTo>
                  <a:pt x="241920" y="194755"/>
                  <a:pt x="247453" y="185322"/>
                  <a:pt x="253719" y="174789"/>
                </a:cubicBezTo>
                <a:cubicBezTo>
                  <a:pt x="246120" y="178656"/>
                  <a:pt x="236587" y="186322"/>
                  <a:pt x="225121" y="197788"/>
                </a:cubicBezTo>
                <a:cubicBezTo>
                  <a:pt x="217655" y="204988"/>
                  <a:pt x="211322" y="211820"/>
                  <a:pt x="206122" y="218287"/>
                </a:cubicBezTo>
                <a:cubicBezTo>
                  <a:pt x="200923" y="224753"/>
                  <a:pt x="195356" y="231952"/>
                  <a:pt x="189423" y="239885"/>
                </a:cubicBezTo>
                <a:cubicBezTo>
                  <a:pt x="183490" y="247818"/>
                  <a:pt x="179157" y="253151"/>
                  <a:pt x="176424" y="255884"/>
                </a:cubicBezTo>
                <a:cubicBezTo>
                  <a:pt x="173691" y="258618"/>
                  <a:pt x="170924" y="259984"/>
                  <a:pt x="168125" y="259984"/>
                </a:cubicBezTo>
                <a:cubicBezTo>
                  <a:pt x="163858" y="259984"/>
                  <a:pt x="159925" y="255518"/>
                  <a:pt x="156325" y="246585"/>
                </a:cubicBezTo>
                <a:cubicBezTo>
                  <a:pt x="152725" y="237652"/>
                  <a:pt x="150926" y="227253"/>
                  <a:pt x="150926" y="215387"/>
                </a:cubicBezTo>
                <a:cubicBezTo>
                  <a:pt x="150926" y="208054"/>
                  <a:pt x="151759" y="202321"/>
                  <a:pt x="153425" y="198188"/>
                </a:cubicBezTo>
                <a:cubicBezTo>
                  <a:pt x="155092" y="194055"/>
                  <a:pt x="158392" y="188189"/>
                  <a:pt x="163325" y="180589"/>
                </a:cubicBezTo>
                <a:cubicBezTo>
                  <a:pt x="172524" y="166457"/>
                  <a:pt x="180457" y="156090"/>
                  <a:pt x="187123" y="149491"/>
                </a:cubicBezTo>
                <a:cubicBezTo>
                  <a:pt x="193790" y="142891"/>
                  <a:pt x="200189" y="139591"/>
                  <a:pt x="206322" y="139591"/>
                </a:cubicBezTo>
                <a:cubicBezTo>
                  <a:pt x="210588" y="139591"/>
                  <a:pt x="214022" y="140325"/>
                  <a:pt x="216622" y="141791"/>
                </a:cubicBezTo>
                <a:cubicBezTo>
                  <a:pt x="219221" y="143258"/>
                  <a:pt x="220521" y="145524"/>
                  <a:pt x="220521" y="148591"/>
                </a:cubicBezTo>
                <a:cubicBezTo>
                  <a:pt x="220521" y="149924"/>
                  <a:pt x="220121" y="151324"/>
                  <a:pt x="219321" y="152791"/>
                </a:cubicBezTo>
                <a:cubicBezTo>
                  <a:pt x="218521" y="154257"/>
                  <a:pt x="217621" y="155591"/>
                  <a:pt x="216622" y="156790"/>
                </a:cubicBezTo>
                <a:cubicBezTo>
                  <a:pt x="215622" y="157990"/>
                  <a:pt x="213522" y="160324"/>
                  <a:pt x="210322" y="163790"/>
                </a:cubicBezTo>
                <a:cubicBezTo>
                  <a:pt x="189257" y="187122"/>
                  <a:pt x="178724" y="202254"/>
                  <a:pt x="178724" y="209187"/>
                </a:cubicBezTo>
                <a:cubicBezTo>
                  <a:pt x="178724" y="213054"/>
                  <a:pt x="179990" y="214987"/>
                  <a:pt x="182524" y="214987"/>
                </a:cubicBezTo>
                <a:cubicBezTo>
                  <a:pt x="184124" y="214987"/>
                  <a:pt x="187223" y="212420"/>
                  <a:pt x="191823" y="207287"/>
                </a:cubicBezTo>
                <a:cubicBezTo>
                  <a:pt x="196423" y="202154"/>
                  <a:pt x="202356" y="195421"/>
                  <a:pt x="209622" y="187089"/>
                </a:cubicBezTo>
                <a:cubicBezTo>
                  <a:pt x="216888" y="178756"/>
                  <a:pt x="225488" y="170056"/>
                  <a:pt x="235420" y="160990"/>
                </a:cubicBezTo>
                <a:cubicBezTo>
                  <a:pt x="245353" y="151924"/>
                  <a:pt x="256653" y="143191"/>
                  <a:pt x="269318" y="134792"/>
                </a:cubicBezTo>
                <a:cubicBezTo>
                  <a:pt x="276384" y="129859"/>
                  <a:pt x="282251" y="127392"/>
                  <a:pt x="286917" y="127392"/>
                </a:cubicBezTo>
                <a:cubicBezTo>
                  <a:pt x="289051" y="127392"/>
                  <a:pt x="291150" y="130325"/>
                  <a:pt x="293217" y="136192"/>
                </a:cubicBezTo>
                <a:cubicBezTo>
                  <a:pt x="295283" y="142058"/>
                  <a:pt x="296317" y="147991"/>
                  <a:pt x="296317" y="153991"/>
                </a:cubicBezTo>
                <a:cubicBezTo>
                  <a:pt x="296317" y="156924"/>
                  <a:pt x="293450" y="161390"/>
                  <a:pt x="287717" y="167390"/>
                </a:cubicBezTo>
                <a:cubicBezTo>
                  <a:pt x="264252" y="193522"/>
                  <a:pt x="252519" y="211720"/>
                  <a:pt x="252519" y="221986"/>
                </a:cubicBezTo>
                <a:cubicBezTo>
                  <a:pt x="252519" y="227719"/>
                  <a:pt x="254853" y="230586"/>
                  <a:pt x="259519" y="230586"/>
                </a:cubicBezTo>
                <a:cubicBezTo>
                  <a:pt x="263385" y="230586"/>
                  <a:pt x="268418" y="228553"/>
                  <a:pt x="274618" y="224486"/>
                </a:cubicBezTo>
                <a:cubicBezTo>
                  <a:pt x="277718" y="222453"/>
                  <a:pt x="281693" y="219628"/>
                  <a:pt x="286542" y="216012"/>
                </a:cubicBezTo>
                <a:lnTo>
                  <a:pt x="303287" y="203118"/>
                </a:lnTo>
                <a:lnTo>
                  <a:pt x="303826" y="199388"/>
                </a:lnTo>
                <a:cubicBezTo>
                  <a:pt x="304692" y="196788"/>
                  <a:pt x="305992" y="194588"/>
                  <a:pt x="307725" y="192788"/>
                </a:cubicBezTo>
                <a:cubicBezTo>
                  <a:pt x="311192" y="189188"/>
                  <a:pt x="316125" y="185922"/>
                  <a:pt x="322524" y="182989"/>
                </a:cubicBezTo>
                <a:cubicBezTo>
                  <a:pt x="327191" y="175656"/>
                  <a:pt x="331624" y="169423"/>
                  <a:pt x="335824" y="164290"/>
                </a:cubicBezTo>
                <a:cubicBezTo>
                  <a:pt x="340023" y="159157"/>
                  <a:pt x="345723" y="152324"/>
                  <a:pt x="352923" y="143791"/>
                </a:cubicBezTo>
                <a:cubicBezTo>
                  <a:pt x="366788" y="109660"/>
                  <a:pt x="383054" y="76329"/>
                  <a:pt x="401720" y="43797"/>
                </a:cubicBezTo>
                <a:cubicBezTo>
                  <a:pt x="406919" y="34731"/>
                  <a:pt x="410652" y="28632"/>
                  <a:pt x="412919" y="25498"/>
                </a:cubicBezTo>
                <a:cubicBezTo>
                  <a:pt x="415185" y="22365"/>
                  <a:pt x="417585" y="20799"/>
                  <a:pt x="420118" y="20799"/>
                </a:cubicBezTo>
                <a:close/>
                <a:moveTo>
                  <a:pt x="1287717" y="2000"/>
                </a:moveTo>
                <a:cubicBezTo>
                  <a:pt x="1292383" y="2400"/>
                  <a:pt x="1296150" y="3333"/>
                  <a:pt x="1299016" y="4800"/>
                </a:cubicBezTo>
                <a:cubicBezTo>
                  <a:pt x="1301882" y="6266"/>
                  <a:pt x="1303316" y="7933"/>
                  <a:pt x="1303316" y="9799"/>
                </a:cubicBezTo>
                <a:cubicBezTo>
                  <a:pt x="1303316" y="13133"/>
                  <a:pt x="1301016" y="18632"/>
                  <a:pt x="1296416" y="26298"/>
                </a:cubicBezTo>
                <a:cubicBezTo>
                  <a:pt x="1291816" y="33965"/>
                  <a:pt x="1283917" y="45931"/>
                  <a:pt x="1272718" y="62196"/>
                </a:cubicBezTo>
                <a:cubicBezTo>
                  <a:pt x="1260585" y="79395"/>
                  <a:pt x="1251985" y="91494"/>
                  <a:pt x="1246919" y="98494"/>
                </a:cubicBezTo>
                <a:cubicBezTo>
                  <a:pt x="1241853" y="105494"/>
                  <a:pt x="1234286" y="115426"/>
                  <a:pt x="1224221" y="128292"/>
                </a:cubicBezTo>
                <a:cubicBezTo>
                  <a:pt x="1214155" y="141158"/>
                  <a:pt x="1204955" y="152624"/>
                  <a:pt x="1196622" y="162690"/>
                </a:cubicBezTo>
                <a:cubicBezTo>
                  <a:pt x="1188289" y="172756"/>
                  <a:pt x="1178790" y="183655"/>
                  <a:pt x="1168124" y="195388"/>
                </a:cubicBezTo>
                <a:lnTo>
                  <a:pt x="1168124" y="219387"/>
                </a:lnTo>
                <a:cubicBezTo>
                  <a:pt x="1185989" y="199521"/>
                  <a:pt x="1201455" y="183256"/>
                  <a:pt x="1214521" y="170590"/>
                </a:cubicBezTo>
                <a:cubicBezTo>
                  <a:pt x="1227587" y="157924"/>
                  <a:pt x="1238653" y="148358"/>
                  <a:pt x="1247719" y="141891"/>
                </a:cubicBezTo>
                <a:cubicBezTo>
                  <a:pt x="1256785" y="135425"/>
                  <a:pt x="1263452" y="132192"/>
                  <a:pt x="1267718" y="132192"/>
                </a:cubicBezTo>
                <a:cubicBezTo>
                  <a:pt x="1271718" y="132192"/>
                  <a:pt x="1275451" y="134558"/>
                  <a:pt x="1278917" y="139291"/>
                </a:cubicBezTo>
                <a:cubicBezTo>
                  <a:pt x="1282384" y="144025"/>
                  <a:pt x="1284117" y="147924"/>
                  <a:pt x="1284117" y="150991"/>
                </a:cubicBezTo>
                <a:cubicBezTo>
                  <a:pt x="1284117" y="152324"/>
                  <a:pt x="1283450" y="153991"/>
                  <a:pt x="1282117" y="155990"/>
                </a:cubicBezTo>
                <a:cubicBezTo>
                  <a:pt x="1272518" y="167456"/>
                  <a:pt x="1264885" y="176956"/>
                  <a:pt x="1259218" y="184489"/>
                </a:cubicBezTo>
                <a:cubicBezTo>
                  <a:pt x="1253552" y="192022"/>
                  <a:pt x="1249186" y="198755"/>
                  <a:pt x="1246119" y="204688"/>
                </a:cubicBezTo>
                <a:cubicBezTo>
                  <a:pt x="1243053" y="210620"/>
                  <a:pt x="1241519" y="215720"/>
                  <a:pt x="1241519" y="219987"/>
                </a:cubicBezTo>
                <a:cubicBezTo>
                  <a:pt x="1241519" y="226253"/>
                  <a:pt x="1244519" y="229386"/>
                  <a:pt x="1250519" y="229386"/>
                </a:cubicBezTo>
                <a:cubicBezTo>
                  <a:pt x="1256919" y="229386"/>
                  <a:pt x="1271118" y="220787"/>
                  <a:pt x="1293116" y="203588"/>
                </a:cubicBezTo>
                <a:lnTo>
                  <a:pt x="1293116" y="216187"/>
                </a:lnTo>
                <a:cubicBezTo>
                  <a:pt x="1281517" y="228053"/>
                  <a:pt x="1271484" y="237752"/>
                  <a:pt x="1263018" y="245285"/>
                </a:cubicBezTo>
                <a:cubicBezTo>
                  <a:pt x="1254552" y="252818"/>
                  <a:pt x="1247153" y="258518"/>
                  <a:pt x="1240819" y="262384"/>
                </a:cubicBezTo>
                <a:cubicBezTo>
                  <a:pt x="1234486" y="266250"/>
                  <a:pt x="1229120" y="268184"/>
                  <a:pt x="1224720" y="268184"/>
                </a:cubicBezTo>
                <a:cubicBezTo>
                  <a:pt x="1214321" y="268184"/>
                  <a:pt x="1209121" y="262051"/>
                  <a:pt x="1209121" y="249785"/>
                </a:cubicBezTo>
                <a:cubicBezTo>
                  <a:pt x="1209121" y="239919"/>
                  <a:pt x="1212355" y="228486"/>
                  <a:pt x="1218821" y="215487"/>
                </a:cubicBezTo>
                <a:cubicBezTo>
                  <a:pt x="1225287" y="202488"/>
                  <a:pt x="1234586" y="187189"/>
                  <a:pt x="1246719" y="169590"/>
                </a:cubicBezTo>
                <a:cubicBezTo>
                  <a:pt x="1240720" y="172923"/>
                  <a:pt x="1235053" y="176756"/>
                  <a:pt x="1229720" y="181089"/>
                </a:cubicBezTo>
                <a:cubicBezTo>
                  <a:pt x="1224387" y="185422"/>
                  <a:pt x="1219654" y="189955"/>
                  <a:pt x="1215521" y="194688"/>
                </a:cubicBezTo>
                <a:cubicBezTo>
                  <a:pt x="1211388" y="199421"/>
                  <a:pt x="1207922" y="203454"/>
                  <a:pt x="1205122" y="206787"/>
                </a:cubicBezTo>
                <a:cubicBezTo>
                  <a:pt x="1196456" y="216520"/>
                  <a:pt x="1188123" y="226486"/>
                  <a:pt x="1180123" y="236686"/>
                </a:cubicBezTo>
                <a:cubicBezTo>
                  <a:pt x="1172124" y="246885"/>
                  <a:pt x="1166724" y="253518"/>
                  <a:pt x="1163924" y="256584"/>
                </a:cubicBezTo>
                <a:cubicBezTo>
                  <a:pt x="1161124" y="259651"/>
                  <a:pt x="1158458" y="261184"/>
                  <a:pt x="1155925" y="261184"/>
                </a:cubicBezTo>
                <a:cubicBezTo>
                  <a:pt x="1148125" y="261184"/>
                  <a:pt x="1143250" y="253985"/>
                  <a:pt x="1141301" y="239585"/>
                </a:cubicBezTo>
                <a:lnTo>
                  <a:pt x="1140405" y="224159"/>
                </a:lnTo>
                <a:lnTo>
                  <a:pt x="1119492" y="242185"/>
                </a:lnTo>
                <a:cubicBezTo>
                  <a:pt x="1109826" y="250185"/>
                  <a:pt x="1100727" y="256584"/>
                  <a:pt x="1092194" y="261384"/>
                </a:cubicBezTo>
                <a:cubicBezTo>
                  <a:pt x="1083661" y="266184"/>
                  <a:pt x="1075795" y="268584"/>
                  <a:pt x="1068595" y="268584"/>
                </a:cubicBezTo>
                <a:cubicBezTo>
                  <a:pt x="1065928" y="268584"/>
                  <a:pt x="1063095" y="268284"/>
                  <a:pt x="1060096" y="267684"/>
                </a:cubicBezTo>
                <a:cubicBezTo>
                  <a:pt x="1057096" y="267084"/>
                  <a:pt x="1054329" y="266350"/>
                  <a:pt x="1051796" y="265484"/>
                </a:cubicBezTo>
                <a:cubicBezTo>
                  <a:pt x="1049263" y="264617"/>
                  <a:pt x="1045997" y="263384"/>
                  <a:pt x="1041997" y="261784"/>
                </a:cubicBezTo>
                <a:cubicBezTo>
                  <a:pt x="1037997" y="260184"/>
                  <a:pt x="1034931" y="259051"/>
                  <a:pt x="1032797" y="258384"/>
                </a:cubicBezTo>
                <a:cubicBezTo>
                  <a:pt x="1028531" y="259451"/>
                  <a:pt x="1026131" y="259984"/>
                  <a:pt x="1025598" y="259984"/>
                </a:cubicBezTo>
                <a:cubicBezTo>
                  <a:pt x="1020931" y="259984"/>
                  <a:pt x="1015465" y="258118"/>
                  <a:pt x="1009199" y="254384"/>
                </a:cubicBezTo>
                <a:cubicBezTo>
                  <a:pt x="1004799" y="262917"/>
                  <a:pt x="999966" y="273950"/>
                  <a:pt x="994700" y="287482"/>
                </a:cubicBezTo>
                <a:cubicBezTo>
                  <a:pt x="989433" y="301015"/>
                  <a:pt x="985000" y="311781"/>
                  <a:pt x="981400" y="319780"/>
                </a:cubicBezTo>
                <a:cubicBezTo>
                  <a:pt x="977801" y="327780"/>
                  <a:pt x="973001" y="335446"/>
                  <a:pt x="967001" y="342779"/>
                </a:cubicBezTo>
                <a:cubicBezTo>
                  <a:pt x="963668" y="346112"/>
                  <a:pt x="961335" y="347779"/>
                  <a:pt x="960002" y="347779"/>
                </a:cubicBezTo>
                <a:cubicBezTo>
                  <a:pt x="954269" y="347779"/>
                  <a:pt x="951402" y="342712"/>
                  <a:pt x="951402" y="332580"/>
                </a:cubicBezTo>
                <a:cubicBezTo>
                  <a:pt x="951402" y="323780"/>
                  <a:pt x="953169" y="314614"/>
                  <a:pt x="956702" y="305081"/>
                </a:cubicBezTo>
                <a:cubicBezTo>
                  <a:pt x="960235" y="295549"/>
                  <a:pt x="964568" y="286516"/>
                  <a:pt x="969701" y="277983"/>
                </a:cubicBezTo>
                <a:cubicBezTo>
                  <a:pt x="974834" y="269450"/>
                  <a:pt x="980467" y="260817"/>
                  <a:pt x="986600" y="252085"/>
                </a:cubicBezTo>
                <a:cubicBezTo>
                  <a:pt x="992733" y="243352"/>
                  <a:pt x="997066" y="236852"/>
                  <a:pt x="999599" y="232586"/>
                </a:cubicBezTo>
                <a:cubicBezTo>
                  <a:pt x="1020665" y="196321"/>
                  <a:pt x="1037064" y="165457"/>
                  <a:pt x="1048796" y="139991"/>
                </a:cubicBezTo>
                <a:cubicBezTo>
                  <a:pt x="1025798" y="167990"/>
                  <a:pt x="1006999" y="190063"/>
                  <a:pt x="992400" y="206212"/>
                </a:cubicBezTo>
                <a:lnTo>
                  <a:pt x="987665" y="211297"/>
                </a:lnTo>
                <a:lnTo>
                  <a:pt x="987665" y="216187"/>
                </a:lnTo>
                <a:cubicBezTo>
                  <a:pt x="953934" y="253651"/>
                  <a:pt x="929802" y="272383"/>
                  <a:pt x="915270" y="272383"/>
                </a:cubicBezTo>
                <a:cubicBezTo>
                  <a:pt x="910070" y="272383"/>
                  <a:pt x="906370" y="270683"/>
                  <a:pt x="904170" y="267284"/>
                </a:cubicBezTo>
                <a:cubicBezTo>
                  <a:pt x="901970" y="263884"/>
                  <a:pt x="900870" y="258851"/>
                  <a:pt x="900870" y="252185"/>
                </a:cubicBezTo>
                <a:cubicBezTo>
                  <a:pt x="900870" y="241652"/>
                  <a:pt x="904670" y="226386"/>
                  <a:pt x="912270" y="206387"/>
                </a:cubicBezTo>
                <a:cubicBezTo>
                  <a:pt x="892804" y="227986"/>
                  <a:pt x="878338" y="243352"/>
                  <a:pt x="868872" y="252485"/>
                </a:cubicBezTo>
                <a:cubicBezTo>
                  <a:pt x="859406" y="261617"/>
                  <a:pt x="851607" y="266184"/>
                  <a:pt x="845474" y="266184"/>
                </a:cubicBezTo>
                <a:cubicBezTo>
                  <a:pt x="842541" y="266184"/>
                  <a:pt x="838874" y="263651"/>
                  <a:pt x="834475" y="258584"/>
                </a:cubicBezTo>
                <a:cubicBezTo>
                  <a:pt x="830075" y="253518"/>
                  <a:pt x="826175" y="246952"/>
                  <a:pt x="822775" y="238885"/>
                </a:cubicBezTo>
                <a:cubicBezTo>
                  <a:pt x="819375" y="230819"/>
                  <a:pt x="817676" y="222453"/>
                  <a:pt x="817676" y="213787"/>
                </a:cubicBezTo>
                <a:cubicBezTo>
                  <a:pt x="817676" y="207521"/>
                  <a:pt x="818276" y="202288"/>
                  <a:pt x="819475" y="198088"/>
                </a:cubicBezTo>
                <a:cubicBezTo>
                  <a:pt x="820675" y="193888"/>
                  <a:pt x="823009" y="189588"/>
                  <a:pt x="826475" y="185189"/>
                </a:cubicBezTo>
                <a:cubicBezTo>
                  <a:pt x="829941" y="180789"/>
                  <a:pt x="835474" y="174989"/>
                  <a:pt x="843074" y="167790"/>
                </a:cubicBezTo>
                <a:cubicBezTo>
                  <a:pt x="863340" y="149391"/>
                  <a:pt x="883005" y="135725"/>
                  <a:pt x="902070" y="126792"/>
                </a:cubicBezTo>
                <a:cubicBezTo>
                  <a:pt x="921136" y="117859"/>
                  <a:pt x="935868" y="113393"/>
                  <a:pt x="946268" y="113393"/>
                </a:cubicBezTo>
                <a:cubicBezTo>
                  <a:pt x="949068" y="113393"/>
                  <a:pt x="951667" y="114560"/>
                  <a:pt x="954067" y="116893"/>
                </a:cubicBezTo>
                <a:cubicBezTo>
                  <a:pt x="956467" y="119226"/>
                  <a:pt x="958367" y="121926"/>
                  <a:pt x="959767" y="124992"/>
                </a:cubicBezTo>
                <a:cubicBezTo>
                  <a:pt x="961167" y="128059"/>
                  <a:pt x="961867" y="130325"/>
                  <a:pt x="961867" y="131792"/>
                </a:cubicBezTo>
                <a:cubicBezTo>
                  <a:pt x="961867" y="134192"/>
                  <a:pt x="960933" y="135958"/>
                  <a:pt x="959067" y="137092"/>
                </a:cubicBezTo>
                <a:cubicBezTo>
                  <a:pt x="957200" y="138225"/>
                  <a:pt x="953934" y="139591"/>
                  <a:pt x="949268" y="141191"/>
                </a:cubicBezTo>
                <a:cubicBezTo>
                  <a:pt x="950201" y="143325"/>
                  <a:pt x="951401" y="146058"/>
                  <a:pt x="952867" y="149391"/>
                </a:cubicBezTo>
                <a:cubicBezTo>
                  <a:pt x="954334" y="152724"/>
                  <a:pt x="955467" y="155424"/>
                  <a:pt x="956267" y="157490"/>
                </a:cubicBezTo>
                <a:cubicBezTo>
                  <a:pt x="957067" y="159557"/>
                  <a:pt x="957467" y="161390"/>
                  <a:pt x="957467" y="162990"/>
                </a:cubicBezTo>
                <a:cubicBezTo>
                  <a:pt x="957467" y="166190"/>
                  <a:pt x="954234" y="172156"/>
                  <a:pt x="947768" y="180889"/>
                </a:cubicBezTo>
                <a:cubicBezTo>
                  <a:pt x="941301" y="189622"/>
                  <a:pt x="936768" y="196055"/>
                  <a:pt x="934168" y="200188"/>
                </a:cubicBezTo>
                <a:cubicBezTo>
                  <a:pt x="931569" y="204321"/>
                  <a:pt x="930269" y="209387"/>
                  <a:pt x="930269" y="215387"/>
                </a:cubicBezTo>
                <a:cubicBezTo>
                  <a:pt x="930269" y="225253"/>
                  <a:pt x="934802" y="230186"/>
                  <a:pt x="943868" y="230186"/>
                </a:cubicBezTo>
                <a:cubicBezTo>
                  <a:pt x="950867" y="230186"/>
                  <a:pt x="960829" y="225274"/>
                  <a:pt x="973754" y="215449"/>
                </a:cubicBezTo>
                <a:lnTo>
                  <a:pt x="979201" y="210961"/>
                </a:lnTo>
                <a:lnTo>
                  <a:pt x="979201" y="206387"/>
                </a:lnTo>
                <a:cubicBezTo>
                  <a:pt x="997866" y="186122"/>
                  <a:pt x="1013965" y="167056"/>
                  <a:pt x="1027498" y="149191"/>
                </a:cubicBezTo>
                <a:cubicBezTo>
                  <a:pt x="1041030" y="131325"/>
                  <a:pt x="1051729" y="117126"/>
                  <a:pt x="1059596" y="106593"/>
                </a:cubicBezTo>
                <a:cubicBezTo>
                  <a:pt x="1067462" y="96061"/>
                  <a:pt x="1074395" y="88628"/>
                  <a:pt x="1080394" y="84295"/>
                </a:cubicBezTo>
                <a:cubicBezTo>
                  <a:pt x="1086394" y="79962"/>
                  <a:pt x="1093927" y="77795"/>
                  <a:pt x="1102993" y="77795"/>
                </a:cubicBezTo>
                <a:cubicBezTo>
                  <a:pt x="1107526" y="77795"/>
                  <a:pt x="1109793" y="79528"/>
                  <a:pt x="1109793" y="82995"/>
                </a:cubicBezTo>
                <a:cubicBezTo>
                  <a:pt x="1109793" y="85795"/>
                  <a:pt x="1107959" y="89928"/>
                  <a:pt x="1104293" y="95394"/>
                </a:cubicBezTo>
                <a:cubicBezTo>
                  <a:pt x="1100627" y="100861"/>
                  <a:pt x="1095927" y="106460"/>
                  <a:pt x="1090194" y="112193"/>
                </a:cubicBezTo>
                <a:cubicBezTo>
                  <a:pt x="1082594" y="119659"/>
                  <a:pt x="1075162" y="129025"/>
                  <a:pt x="1067895" y="140291"/>
                </a:cubicBezTo>
                <a:cubicBezTo>
                  <a:pt x="1060629" y="151557"/>
                  <a:pt x="1052396" y="165923"/>
                  <a:pt x="1043197" y="183389"/>
                </a:cubicBezTo>
                <a:cubicBezTo>
                  <a:pt x="1050396" y="177789"/>
                  <a:pt x="1058696" y="171156"/>
                  <a:pt x="1068095" y="163490"/>
                </a:cubicBezTo>
                <a:cubicBezTo>
                  <a:pt x="1077495" y="155824"/>
                  <a:pt x="1085161" y="149824"/>
                  <a:pt x="1091094" y="145491"/>
                </a:cubicBezTo>
                <a:cubicBezTo>
                  <a:pt x="1097027" y="141158"/>
                  <a:pt x="1102893" y="137725"/>
                  <a:pt x="1108693" y="135192"/>
                </a:cubicBezTo>
                <a:cubicBezTo>
                  <a:pt x="1114492" y="132659"/>
                  <a:pt x="1120325" y="131392"/>
                  <a:pt x="1126192" y="131392"/>
                </a:cubicBezTo>
                <a:cubicBezTo>
                  <a:pt x="1129925" y="131392"/>
                  <a:pt x="1132358" y="132059"/>
                  <a:pt x="1133491" y="133392"/>
                </a:cubicBezTo>
                <a:cubicBezTo>
                  <a:pt x="1134625" y="134725"/>
                  <a:pt x="1135191" y="137325"/>
                  <a:pt x="1135191" y="141191"/>
                </a:cubicBezTo>
                <a:cubicBezTo>
                  <a:pt x="1135191" y="151324"/>
                  <a:pt x="1132725" y="161223"/>
                  <a:pt x="1127792" y="170890"/>
                </a:cubicBezTo>
                <a:cubicBezTo>
                  <a:pt x="1122858" y="180556"/>
                  <a:pt x="1115792" y="190588"/>
                  <a:pt x="1106593" y="200988"/>
                </a:cubicBezTo>
                <a:cubicBezTo>
                  <a:pt x="1097393" y="211387"/>
                  <a:pt x="1086061" y="222720"/>
                  <a:pt x="1072595" y="234986"/>
                </a:cubicBezTo>
                <a:cubicBezTo>
                  <a:pt x="1077261" y="236719"/>
                  <a:pt x="1082061" y="237586"/>
                  <a:pt x="1086994" y="237586"/>
                </a:cubicBezTo>
                <a:cubicBezTo>
                  <a:pt x="1098593" y="237586"/>
                  <a:pt x="1113155" y="230948"/>
                  <a:pt x="1130679" y="217674"/>
                </a:cubicBezTo>
                <a:lnTo>
                  <a:pt x="1142360" y="207902"/>
                </a:lnTo>
                <a:lnTo>
                  <a:pt x="1144125" y="194988"/>
                </a:lnTo>
                <a:cubicBezTo>
                  <a:pt x="1146659" y="184855"/>
                  <a:pt x="1153458" y="171456"/>
                  <a:pt x="1164524" y="154791"/>
                </a:cubicBezTo>
                <a:cubicBezTo>
                  <a:pt x="1187856" y="119859"/>
                  <a:pt x="1207822" y="91294"/>
                  <a:pt x="1224420" y="69096"/>
                </a:cubicBezTo>
                <a:cubicBezTo>
                  <a:pt x="1241019" y="46897"/>
                  <a:pt x="1254785" y="30098"/>
                  <a:pt x="1265718" y="18699"/>
                </a:cubicBezTo>
                <a:cubicBezTo>
                  <a:pt x="1276651" y="7300"/>
                  <a:pt x="1283983" y="1733"/>
                  <a:pt x="1287717" y="2000"/>
                </a:cubicBezTo>
                <a:close/>
                <a:moveTo>
                  <a:pt x="137791" y="0"/>
                </a:moveTo>
                <a:cubicBezTo>
                  <a:pt x="147391" y="0"/>
                  <a:pt x="154890" y="3633"/>
                  <a:pt x="160290" y="10899"/>
                </a:cubicBezTo>
                <a:cubicBezTo>
                  <a:pt x="165690" y="18166"/>
                  <a:pt x="168390" y="28332"/>
                  <a:pt x="168390" y="41397"/>
                </a:cubicBezTo>
                <a:cubicBezTo>
                  <a:pt x="168390" y="58730"/>
                  <a:pt x="161590" y="83795"/>
                  <a:pt x="147991" y="116593"/>
                </a:cubicBezTo>
                <a:cubicBezTo>
                  <a:pt x="134392" y="149391"/>
                  <a:pt x="113460" y="187789"/>
                  <a:pt x="85195" y="231786"/>
                </a:cubicBezTo>
                <a:cubicBezTo>
                  <a:pt x="85595" y="233119"/>
                  <a:pt x="86061" y="234552"/>
                  <a:pt x="86595" y="236086"/>
                </a:cubicBezTo>
                <a:cubicBezTo>
                  <a:pt x="87128" y="237619"/>
                  <a:pt x="87395" y="239052"/>
                  <a:pt x="87395" y="240385"/>
                </a:cubicBezTo>
                <a:cubicBezTo>
                  <a:pt x="87395" y="240652"/>
                  <a:pt x="87195" y="241152"/>
                  <a:pt x="86795" y="241885"/>
                </a:cubicBezTo>
                <a:cubicBezTo>
                  <a:pt x="86395" y="242619"/>
                  <a:pt x="85928" y="243385"/>
                  <a:pt x="85395" y="244185"/>
                </a:cubicBezTo>
                <a:cubicBezTo>
                  <a:pt x="84861" y="244985"/>
                  <a:pt x="84528" y="245518"/>
                  <a:pt x="84395" y="245785"/>
                </a:cubicBezTo>
                <a:lnTo>
                  <a:pt x="69796" y="269784"/>
                </a:lnTo>
                <a:cubicBezTo>
                  <a:pt x="68196" y="272583"/>
                  <a:pt x="66529" y="273983"/>
                  <a:pt x="64796" y="273983"/>
                </a:cubicBezTo>
                <a:cubicBezTo>
                  <a:pt x="63196" y="273983"/>
                  <a:pt x="61863" y="273450"/>
                  <a:pt x="60796" y="272383"/>
                </a:cubicBezTo>
                <a:lnTo>
                  <a:pt x="48397" y="263384"/>
                </a:lnTo>
                <a:cubicBezTo>
                  <a:pt x="46530" y="261784"/>
                  <a:pt x="45597" y="260117"/>
                  <a:pt x="45597" y="258384"/>
                </a:cubicBezTo>
                <a:cubicBezTo>
                  <a:pt x="45597" y="256651"/>
                  <a:pt x="48730" y="250651"/>
                  <a:pt x="54997" y="240385"/>
                </a:cubicBezTo>
                <a:cubicBezTo>
                  <a:pt x="59530" y="233052"/>
                  <a:pt x="65629" y="222986"/>
                  <a:pt x="73295" y="210187"/>
                </a:cubicBezTo>
                <a:cubicBezTo>
                  <a:pt x="80962" y="197388"/>
                  <a:pt x="87128" y="186855"/>
                  <a:pt x="91794" y="178589"/>
                </a:cubicBezTo>
                <a:cubicBezTo>
                  <a:pt x="96461" y="170323"/>
                  <a:pt x="102160" y="159490"/>
                  <a:pt x="108893" y="146091"/>
                </a:cubicBezTo>
                <a:cubicBezTo>
                  <a:pt x="115626" y="132692"/>
                  <a:pt x="121792" y="119593"/>
                  <a:pt x="127392" y="106793"/>
                </a:cubicBezTo>
                <a:cubicBezTo>
                  <a:pt x="140325" y="77329"/>
                  <a:pt x="146791" y="58530"/>
                  <a:pt x="146791" y="50397"/>
                </a:cubicBezTo>
                <a:cubicBezTo>
                  <a:pt x="146791" y="40798"/>
                  <a:pt x="143058" y="35998"/>
                  <a:pt x="135592" y="35998"/>
                </a:cubicBezTo>
                <a:cubicBezTo>
                  <a:pt x="129992" y="35998"/>
                  <a:pt x="122026" y="38831"/>
                  <a:pt x="111693" y="44497"/>
                </a:cubicBezTo>
                <a:cubicBezTo>
                  <a:pt x="101360" y="50164"/>
                  <a:pt x="90661" y="57596"/>
                  <a:pt x="79595" y="66796"/>
                </a:cubicBezTo>
                <a:cubicBezTo>
                  <a:pt x="68529" y="75995"/>
                  <a:pt x="59330" y="85595"/>
                  <a:pt x="51997" y="95594"/>
                </a:cubicBezTo>
                <a:cubicBezTo>
                  <a:pt x="44664" y="105594"/>
                  <a:pt x="40997" y="114393"/>
                  <a:pt x="40997" y="121993"/>
                </a:cubicBezTo>
                <a:cubicBezTo>
                  <a:pt x="40997" y="123193"/>
                  <a:pt x="41331" y="124092"/>
                  <a:pt x="41997" y="124692"/>
                </a:cubicBezTo>
                <a:cubicBezTo>
                  <a:pt x="42664" y="125292"/>
                  <a:pt x="43864" y="125592"/>
                  <a:pt x="45597" y="125592"/>
                </a:cubicBezTo>
                <a:cubicBezTo>
                  <a:pt x="48797" y="125592"/>
                  <a:pt x="53997" y="123726"/>
                  <a:pt x="61196" y="119993"/>
                </a:cubicBezTo>
                <a:cubicBezTo>
                  <a:pt x="64396" y="118393"/>
                  <a:pt x="65996" y="118659"/>
                  <a:pt x="65996" y="120793"/>
                </a:cubicBezTo>
                <a:cubicBezTo>
                  <a:pt x="65996" y="122926"/>
                  <a:pt x="60930" y="128426"/>
                  <a:pt x="50797" y="137292"/>
                </a:cubicBezTo>
                <a:cubicBezTo>
                  <a:pt x="40664" y="146158"/>
                  <a:pt x="33198" y="150591"/>
                  <a:pt x="28398" y="150591"/>
                </a:cubicBezTo>
                <a:cubicBezTo>
                  <a:pt x="24265" y="150591"/>
                  <a:pt x="18499" y="147024"/>
                  <a:pt x="11099" y="139891"/>
                </a:cubicBezTo>
                <a:cubicBezTo>
                  <a:pt x="3700" y="132759"/>
                  <a:pt x="0" y="126259"/>
                  <a:pt x="0" y="120393"/>
                </a:cubicBezTo>
                <a:cubicBezTo>
                  <a:pt x="0" y="118126"/>
                  <a:pt x="2066" y="112726"/>
                  <a:pt x="6200" y="104194"/>
                </a:cubicBezTo>
                <a:cubicBezTo>
                  <a:pt x="10333" y="95661"/>
                  <a:pt x="15999" y="86028"/>
                  <a:pt x="23198" y="75295"/>
                </a:cubicBezTo>
                <a:cubicBezTo>
                  <a:pt x="30398" y="64563"/>
                  <a:pt x="37998" y="55263"/>
                  <a:pt x="45997" y="47397"/>
                </a:cubicBezTo>
                <a:cubicBezTo>
                  <a:pt x="55197" y="38198"/>
                  <a:pt x="65696" y="29998"/>
                  <a:pt x="77495" y="22799"/>
                </a:cubicBezTo>
                <a:cubicBezTo>
                  <a:pt x="89294" y="15599"/>
                  <a:pt x="100627" y="9999"/>
                  <a:pt x="111493" y="6000"/>
                </a:cubicBezTo>
                <a:cubicBezTo>
                  <a:pt x="122359" y="2000"/>
                  <a:pt x="131125" y="0"/>
                  <a:pt x="13779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Brush Script MT" panose="03060802040406070304" pitchFamily="66" charset="0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F33C2D-25B1-44B7-89CC-261E67271364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2A874F6-8F1D-42E7-8462-62392B8C86F2}"/>
              </a:ext>
            </a:extLst>
          </p:cNvPr>
          <p:cNvGrpSpPr/>
          <p:nvPr/>
        </p:nvGrpSpPr>
        <p:grpSpPr>
          <a:xfrm>
            <a:off x="8725872" y="1941852"/>
            <a:ext cx="2853510" cy="3888696"/>
            <a:chOff x="3196984" y="440887"/>
            <a:chExt cx="2576831" cy="3511645"/>
          </a:xfrm>
        </p:grpSpPr>
        <p:sp>
          <p:nvSpPr>
            <p:cNvPr id="4" name="Graphic 3">
              <a:extLst>
                <a:ext uri="{FF2B5EF4-FFF2-40B4-BE49-F238E27FC236}">
                  <a16:creationId xmlns:a16="http://schemas.microsoft.com/office/drawing/2014/main" id="{D2B88156-46E1-454B-8187-010166E7305F}"/>
                </a:ext>
              </a:extLst>
            </p:cNvPr>
            <p:cNvSpPr/>
            <p:nvPr/>
          </p:nvSpPr>
          <p:spPr>
            <a:xfrm>
              <a:off x="3199507" y="440887"/>
              <a:ext cx="2574308" cy="3510814"/>
            </a:xfrm>
            <a:custGeom>
              <a:avLst/>
              <a:gdLst>
                <a:gd name="connsiteX0" fmla="*/ 2546379 w 2574308"/>
                <a:gd name="connsiteY0" fmla="*/ 3028665 h 3510814"/>
                <a:gd name="connsiteX1" fmla="*/ 2444996 w 2574308"/>
                <a:gd name="connsiteY1" fmla="*/ 2905614 h 3510814"/>
                <a:gd name="connsiteX2" fmla="*/ 2434205 w 2574308"/>
                <a:gd name="connsiteY2" fmla="*/ 2857229 h 3510814"/>
                <a:gd name="connsiteX3" fmla="*/ 2461531 w 2574308"/>
                <a:gd name="connsiteY3" fmla="*/ 2525408 h 3510814"/>
                <a:gd name="connsiteX4" fmla="*/ 2485549 w 2574308"/>
                <a:gd name="connsiteY4" fmla="*/ 2237534 h 3510814"/>
                <a:gd name="connsiteX5" fmla="*/ 2370156 w 2574308"/>
                <a:gd name="connsiteY5" fmla="*/ 1906061 h 3510814"/>
                <a:gd name="connsiteX6" fmla="*/ 2331953 w 2574308"/>
                <a:gd name="connsiteY6" fmla="*/ 1492003 h 3510814"/>
                <a:gd name="connsiteX7" fmla="*/ 2314722 w 2574308"/>
                <a:gd name="connsiteY7" fmla="*/ 845418 h 3510814"/>
                <a:gd name="connsiteX8" fmla="*/ 1994040 w 2574308"/>
                <a:gd name="connsiteY8" fmla="*/ 264188 h 3510814"/>
                <a:gd name="connsiteX9" fmla="*/ 1051401 w 2574308"/>
                <a:gd name="connsiteY9" fmla="*/ 28180 h 3510814"/>
                <a:gd name="connsiteX10" fmla="*/ 372965 w 2574308"/>
                <a:gd name="connsiteY10" fmla="*/ 556413 h 3510814"/>
                <a:gd name="connsiteX11" fmla="*/ 223111 w 2574308"/>
                <a:gd name="connsiteY11" fmla="*/ 1035217 h 3510814"/>
                <a:gd name="connsiteX12" fmla="*/ 252351 w 2574308"/>
                <a:gd name="connsiteY12" fmla="*/ 1694072 h 3510814"/>
                <a:gd name="connsiteX13" fmla="*/ 125818 w 2574308"/>
                <a:gd name="connsiteY13" fmla="*/ 2123359 h 3510814"/>
                <a:gd name="connsiteX14" fmla="*/ 136435 w 2574308"/>
                <a:gd name="connsiteY14" fmla="*/ 2574228 h 3510814"/>
                <a:gd name="connsiteX15" fmla="*/ 154710 w 2574308"/>
                <a:gd name="connsiteY15" fmla="*/ 2811106 h 3510814"/>
                <a:gd name="connsiteX16" fmla="*/ 131997 w 2574308"/>
                <a:gd name="connsiteY16" fmla="*/ 2903177 h 3510814"/>
                <a:gd name="connsiteX17" fmla="*/ 27917 w 2574308"/>
                <a:gd name="connsiteY17" fmla="*/ 3028665 h 3510814"/>
                <a:gd name="connsiteX18" fmla="*/ 61856 w 2574308"/>
                <a:gd name="connsiteY18" fmla="*/ 3139098 h 3510814"/>
                <a:gd name="connsiteX19" fmla="*/ 61856 w 2574308"/>
                <a:gd name="connsiteY19" fmla="*/ 3139098 h 3510814"/>
                <a:gd name="connsiteX20" fmla="*/ 61856 w 2574308"/>
                <a:gd name="connsiteY20" fmla="*/ 3139098 h 3510814"/>
                <a:gd name="connsiteX21" fmla="*/ 35140 w 2574308"/>
                <a:gd name="connsiteY21" fmla="*/ 3510776 h 3510814"/>
                <a:gd name="connsiteX22" fmla="*/ 2526276 w 2574308"/>
                <a:gd name="connsiteY22" fmla="*/ 3510776 h 3510814"/>
                <a:gd name="connsiteX23" fmla="*/ 2506174 w 2574308"/>
                <a:gd name="connsiteY23" fmla="*/ 3144058 h 3510814"/>
                <a:gd name="connsiteX24" fmla="*/ 2471974 w 2574308"/>
                <a:gd name="connsiteY24" fmla="*/ 3156764 h 3510814"/>
                <a:gd name="connsiteX25" fmla="*/ 2512614 w 2574308"/>
                <a:gd name="connsiteY25" fmla="*/ 3139011 h 3510814"/>
                <a:gd name="connsiteX26" fmla="*/ 2546379 w 2574308"/>
                <a:gd name="connsiteY26" fmla="*/ 3028665 h 351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574308" h="3510814">
                  <a:moveTo>
                    <a:pt x="2546379" y="3028665"/>
                  </a:moveTo>
                  <a:cubicBezTo>
                    <a:pt x="2518705" y="2982282"/>
                    <a:pt x="2485897" y="2940771"/>
                    <a:pt x="2444996" y="2905614"/>
                  </a:cubicBezTo>
                  <a:cubicBezTo>
                    <a:pt x="2441776" y="2889340"/>
                    <a:pt x="2439166" y="2872893"/>
                    <a:pt x="2434205" y="2857229"/>
                  </a:cubicBezTo>
                  <a:cubicBezTo>
                    <a:pt x="2398264" y="2742793"/>
                    <a:pt x="2404356" y="2633404"/>
                    <a:pt x="2461531" y="2525408"/>
                  </a:cubicBezTo>
                  <a:cubicBezTo>
                    <a:pt x="2509655" y="2434381"/>
                    <a:pt x="2509219" y="2335958"/>
                    <a:pt x="2485549" y="2237534"/>
                  </a:cubicBezTo>
                  <a:cubicBezTo>
                    <a:pt x="2458050" y="2123272"/>
                    <a:pt x="2407228" y="2017016"/>
                    <a:pt x="2370156" y="1906061"/>
                  </a:cubicBezTo>
                  <a:cubicBezTo>
                    <a:pt x="2325078" y="1771088"/>
                    <a:pt x="2303148" y="1633852"/>
                    <a:pt x="2331953" y="1492003"/>
                  </a:cubicBezTo>
                  <a:cubicBezTo>
                    <a:pt x="2376248" y="1220055"/>
                    <a:pt x="2348748" y="966294"/>
                    <a:pt x="2314722" y="845418"/>
                  </a:cubicBezTo>
                  <a:cubicBezTo>
                    <a:pt x="2253196" y="626815"/>
                    <a:pt x="2165825" y="417088"/>
                    <a:pt x="1994040" y="264188"/>
                  </a:cubicBezTo>
                  <a:cubicBezTo>
                    <a:pt x="1724354" y="24264"/>
                    <a:pt x="1403324" y="-46051"/>
                    <a:pt x="1051401" y="28180"/>
                  </a:cubicBezTo>
                  <a:cubicBezTo>
                    <a:pt x="740031" y="93883"/>
                    <a:pt x="511768" y="265841"/>
                    <a:pt x="372965" y="556413"/>
                  </a:cubicBezTo>
                  <a:cubicBezTo>
                    <a:pt x="311440" y="685208"/>
                    <a:pt x="238775" y="866739"/>
                    <a:pt x="223111" y="1035217"/>
                  </a:cubicBezTo>
                  <a:cubicBezTo>
                    <a:pt x="215975" y="1127897"/>
                    <a:pt x="259661" y="1614358"/>
                    <a:pt x="252351" y="1694072"/>
                  </a:cubicBezTo>
                  <a:cubicBezTo>
                    <a:pt x="238775" y="1875777"/>
                    <a:pt x="167764" y="2011447"/>
                    <a:pt x="125818" y="2123359"/>
                  </a:cubicBezTo>
                  <a:cubicBezTo>
                    <a:pt x="68731" y="2275302"/>
                    <a:pt x="53850" y="2424026"/>
                    <a:pt x="136435" y="2574228"/>
                  </a:cubicBezTo>
                  <a:cubicBezTo>
                    <a:pt x="176727" y="2647502"/>
                    <a:pt x="173768" y="2730174"/>
                    <a:pt x="154710" y="2811106"/>
                  </a:cubicBezTo>
                  <a:cubicBezTo>
                    <a:pt x="147487" y="2841913"/>
                    <a:pt x="139568" y="2872545"/>
                    <a:pt x="131997" y="2903177"/>
                  </a:cubicBezTo>
                  <a:cubicBezTo>
                    <a:pt x="89791" y="2938770"/>
                    <a:pt x="56113" y="2981237"/>
                    <a:pt x="27917" y="3028665"/>
                  </a:cubicBezTo>
                  <a:cubicBezTo>
                    <a:pt x="-14638" y="3099937"/>
                    <a:pt x="-12462" y="3108901"/>
                    <a:pt x="61856" y="3139098"/>
                  </a:cubicBezTo>
                  <a:cubicBezTo>
                    <a:pt x="61856" y="3139098"/>
                    <a:pt x="61856" y="3139098"/>
                    <a:pt x="61856" y="3139098"/>
                  </a:cubicBezTo>
                  <a:cubicBezTo>
                    <a:pt x="61856" y="3139098"/>
                    <a:pt x="61856" y="3139098"/>
                    <a:pt x="61856" y="3139098"/>
                  </a:cubicBezTo>
                  <a:cubicBezTo>
                    <a:pt x="30702" y="3261366"/>
                    <a:pt x="36184" y="3386332"/>
                    <a:pt x="35140" y="3510776"/>
                  </a:cubicBezTo>
                  <a:cubicBezTo>
                    <a:pt x="183428" y="3510776"/>
                    <a:pt x="2380773" y="3510863"/>
                    <a:pt x="2526276" y="3510776"/>
                  </a:cubicBezTo>
                  <a:cubicBezTo>
                    <a:pt x="2525667" y="3389291"/>
                    <a:pt x="2530715" y="3264151"/>
                    <a:pt x="2506174" y="3144058"/>
                  </a:cubicBezTo>
                  <a:cubicBezTo>
                    <a:pt x="2494687" y="3147974"/>
                    <a:pt x="2483287" y="3152151"/>
                    <a:pt x="2471974" y="3156764"/>
                  </a:cubicBezTo>
                  <a:cubicBezTo>
                    <a:pt x="2485288" y="3150411"/>
                    <a:pt x="2498777" y="3144406"/>
                    <a:pt x="2512614" y="3139011"/>
                  </a:cubicBezTo>
                  <a:cubicBezTo>
                    <a:pt x="2586758" y="3108814"/>
                    <a:pt x="2588933" y="3099937"/>
                    <a:pt x="2546379" y="3028665"/>
                  </a:cubicBezTo>
                  <a:close/>
                </a:path>
              </a:pathLst>
            </a:custGeom>
            <a:solidFill>
              <a:srgbClr val="FBBEA6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3">
              <a:extLst>
                <a:ext uri="{FF2B5EF4-FFF2-40B4-BE49-F238E27FC236}">
                  <a16:creationId xmlns:a16="http://schemas.microsoft.com/office/drawing/2014/main" id="{1FDB85D3-952F-4174-AF2D-203DF7369574}"/>
                </a:ext>
              </a:extLst>
            </p:cNvPr>
            <p:cNvSpPr/>
            <p:nvPr/>
          </p:nvSpPr>
          <p:spPr>
            <a:xfrm>
              <a:off x="3275808" y="441845"/>
              <a:ext cx="2422498" cy="2911792"/>
            </a:xfrm>
            <a:custGeom>
              <a:avLst/>
              <a:gdLst>
                <a:gd name="connsiteX0" fmla="*/ 2406812 w 2422498"/>
                <a:gd name="connsiteY0" fmla="*/ 2237534 h 2911792"/>
                <a:gd name="connsiteX1" fmla="*/ 2291418 w 2422498"/>
                <a:gd name="connsiteY1" fmla="*/ 1906061 h 2911792"/>
                <a:gd name="connsiteX2" fmla="*/ 2253215 w 2422498"/>
                <a:gd name="connsiteY2" fmla="*/ 1492003 h 2911792"/>
                <a:gd name="connsiteX3" fmla="*/ 2235984 w 2422498"/>
                <a:gd name="connsiteY3" fmla="*/ 845418 h 2911792"/>
                <a:gd name="connsiteX4" fmla="*/ 1915303 w 2422498"/>
                <a:gd name="connsiteY4" fmla="*/ 264188 h 2911792"/>
                <a:gd name="connsiteX5" fmla="*/ 972664 w 2422498"/>
                <a:gd name="connsiteY5" fmla="*/ 28180 h 2911792"/>
                <a:gd name="connsiteX6" fmla="*/ 294228 w 2422498"/>
                <a:gd name="connsiteY6" fmla="*/ 556413 h 2911792"/>
                <a:gd name="connsiteX7" fmla="*/ 144373 w 2422498"/>
                <a:gd name="connsiteY7" fmla="*/ 1035217 h 2911792"/>
                <a:gd name="connsiteX8" fmla="*/ 173613 w 2422498"/>
                <a:gd name="connsiteY8" fmla="*/ 1694072 h 2911792"/>
                <a:gd name="connsiteX9" fmla="*/ 47081 w 2422498"/>
                <a:gd name="connsiteY9" fmla="*/ 2123359 h 2911792"/>
                <a:gd name="connsiteX10" fmla="*/ 57698 w 2422498"/>
                <a:gd name="connsiteY10" fmla="*/ 2574228 h 2911792"/>
                <a:gd name="connsiteX11" fmla="*/ 75973 w 2422498"/>
                <a:gd name="connsiteY11" fmla="*/ 2811106 h 2911792"/>
                <a:gd name="connsiteX12" fmla="*/ 53260 w 2422498"/>
                <a:gd name="connsiteY12" fmla="*/ 2903177 h 2911792"/>
                <a:gd name="connsiteX13" fmla="*/ 95640 w 2422498"/>
                <a:gd name="connsiteY13" fmla="*/ 2886382 h 2911792"/>
                <a:gd name="connsiteX14" fmla="*/ 205812 w 2422498"/>
                <a:gd name="connsiteY14" fmla="*/ 2825552 h 2911792"/>
                <a:gd name="connsiteX15" fmla="*/ 623264 w 2422498"/>
                <a:gd name="connsiteY15" fmla="*/ 2730609 h 2911792"/>
                <a:gd name="connsiteX16" fmla="*/ 892602 w 2422498"/>
                <a:gd name="connsiteY16" fmla="*/ 2561001 h 2911792"/>
                <a:gd name="connsiteX17" fmla="*/ 927673 w 2422498"/>
                <a:gd name="connsiteY17" fmla="*/ 2443432 h 2911792"/>
                <a:gd name="connsiteX18" fmla="*/ 927585 w 2422498"/>
                <a:gd name="connsiteY18" fmla="*/ 2266774 h 2911792"/>
                <a:gd name="connsiteX19" fmla="*/ 892602 w 2422498"/>
                <a:gd name="connsiteY19" fmla="*/ 2221000 h 2911792"/>
                <a:gd name="connsiteX20" fmla="*/ 517095 w 2422498"/>
                <a:gd name="connsiteY20" fmla="*/ 1732971 h 2911792"/>
                <a:gd name="connsiteX21" fmla="*/ 482547 w 2422498"/>
                <a:gd name="connsiteY21" fmla="*/ 1697640 h 2911792"/>
                <a:gd name="connsiteX22" fmla="*/ 369155 w 2422498"/>
                <a:gd name="connsiteY22" fmla="*/ 1558750 h 2911792"/>
                <a:gd name="connsiteX23" fmla="*/ 368285 w 2422498"/>
                <a:gd name="connsiteY23" fmla="*/ 1457542 h 2911792"/>
                <a:gd name="connsiteX24" fmla="*/ 450000 w 2422498"/>
                <a:gd name="connsiteY24" fmla="*/ 1418991 h 2911792"/>
                <a:gd name="connsiteX25" fmla="*/ 514659 w 2422498"/>
                <a:gd name="connsiteY25" fmla="*/ 1408374 h 2911792"/>
                <a:gd name="connsiteX26" fmla="*/ 605250 w 2422498"/>
                <a:gd name="connsiteY26" fmla="*/ 1316825 h 2911792"/>
                <a:gd name="connsiteX27" fmla="*/ 612995 w 2422498"/>
                <a:gd name="connsiteY27" fmla="*/ 1306730 h 2911792"/>
                <a:gd name="connsiteX28" fmla="*/ 747360 w 2422498"/>
                <a:gd name="connsiteY28" fmla="*/ 1235719 h 2911792"/>
                <a:gd name="connsiteX29" fmla="*/ 850657 w 2422498"/>
                <a:gd name="connsiteY29" fmla="*/ 1246249 h 2911792"/>
                <a:gd name="connsiteX30" fmla="*/ 974491 w 2422498"/>
                <a:gd name="connsiteY30" fmla="*/ 1268875 h 2911792"/>
                <a:gd name="connsiteX31" fmla="*/ 1020440 w 2422498"/>
                <a:gd name="connsiteY31" fmla="*/ 1254429 h 2911792"/>
                <a:gd name="connsiteX32" fmla="*/ 997726 w 2422498"/>
                <a:gd name="connsiteY32" fmla="*/ 1211352 h 2911792"/>
                <a:gd name="connsiteX33" fmla="*/ 866321 w 2422498"/>
                <a:gd name="connsiteY33" fmla="*/ 1160618 h 2911792"/>
                <a:gd name="connsiteX34" fmla="*/ 711506 w 2422498"/>
                <a:gd name="connsiteY34" fmla="*/ 1177065 h 2911792"/>
                <a:gd name="connsiteX35" fmla="*/ 803751 w 2422498"/>
                <a:gd name="connsiteY35" fmla="*/ 1007804 h 2911792"/>
                <a:gd name="connsiteX36" fmla="*/ 863623 w 2422498"/>
                <a:gd name="connsiteY36" fmla="*/ 831146 h 2911792"/>
                <a:gd name="connsiteX37" fmla="*/ 889904 w 2422498"/>
                <a:gd name="connsiteY37" fmla="*/ 658144 h 2911792"/>
                <a:gd name="connsiteX38" fmla="*/ 903480 w 2422498"/>
                <a:gd name="connsiteY38" fmla="*/ 687470 h 2911792"/>
                <a:gd name="connsiteX39" fmla="*/ 922016 w 2422498"/>
                <a:gd name="connsiteY39" fmla="*/ 716884 h 2911792"/>
                <a:gd name="connsiteX40" fmla="*/ 1285252 w 2422498"/>
                <a:gd name="connsiteY40" fmla="*/ 930266 h 2911792"/>
                <a:gd name="connsiteX41" fmla="*/ 1575302 w 2422498"/>
                <a:gd name="connsiteY41" fmla="*/ 984221 h 2911792"/>
                <a:gd name="connsiteX42" fmla="*/ 1925571 w 2422498"/>
                <a:gd name="connsiteY42" fmla="*/ 1358509 h 2911792"/>
                <a:gd name="connsiteX43" fmla="*/ 1931315 w 2422498"/>
                <a:gd name="connsiteY43" fmla="*/ 1388358 h 2911792"/>
                <a:gd name="connsiteX44" fmla="*/ 1963079 w 2422498"/>
                <a:gd name="connsiteY44" fmla="*/ 1404284 h 2911792"/>
                <a:gd name="connsiteX45" fmla="*/ 2046012 w 2422498"/>
                <a:gd name="connsiteY45" fmla="*/ 1408983 h 2911792"/>
                <a:gd name="connsiteX46" fmla="*/ 2074034 w 2422498"/>
                <a:gd name="connsiteY46" fmla="*/ 1455888 h 2911792"/>
                <a:gd name="connsiteX47" fmla="*/ 2033829 w 2422498"/>
                <a:gd name="connsiteY47" fmla="*/ 1593038 h 2911792"/>
                <a:gd name="connsiteX48" fmla="*/ 1951069 w 2422498"/>
                <a:gd name="connsiteY48" fmla="*/ 1669096 h 2911792"/>
                <a:gd name="connsiteX49" fmla="*/ 1894417 w 2422498"/>
                <a:gd name="connsiteY49" fmla="*/ 1741761 h 2911792"/>
                <a:gd name="connsiteX50" fmla="*/ 1752221 w 2422498"/>
                <a:gd name="connsiteY50" fmla="*/ 2016059 h 2911792"/>
                <a:gd name="connsiteX51" fmla="*/ 1476182 w 2422498"/>
                <a:gd name="connsiteY51" fmla="*/ 2261814 h 2911792"/>
                <a:gd name="connsiteX52" fmla="*/ 1507511 w 2422498"/>
                <a:gd name="connsiteY52" fmla="*/ 2499562 h 2911792"/>
                <a:gd name="connsiteX53" fmla="*/ 1641962 w 2422498"/>
                <a:gd name="connsiteY53" fmla="*/ 2669867 h 2911792"/>
                <a:gd name="connsiteX54" fmla="*/ 2367564 w 2422498"/>
                <a:gd name="connsiteY54" fmla="*/ 2911793 h 2911792"/>
                <a:gd name="connsiteX55" fmla="*/ 2355555 w 2422498"/>
                <a:gd name="connsiteY55" fmla="*/ 2856968 h 2911792"/>
                <a:gd name="connsiteX56" fmla="*/ 2382880 w 2422498"/>
                <a:gd name="connsiteY56" fmla="*/ 2525147 h 2911792"/>
                <a:gd name="connsiteX57" fmla="*/ 2406812 w 2422498"/>
                <a:gd name="connsiteY57" fmla="*/ 2237534 h 2911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422498" h="2911792">
                  <a:moveTo>
                    <a:pt x="2406812" y="2237534"/>
                  </a:moveTo>
                  <a:cubicBezTo>
                    <a:pt x="2379312" y="2123272"/>
                    <a:pt x="2328490" y="2017016"/>
                    <a:pt x="2291418" y="1906061"/>
                  </a:cubicBezTo>
                  <a:cubicBezTo>
                    <a:pt x="2246340" y="1771088"/>
                    <a:pt x="2224411" y="1633852"/>
                    <a:pt x="2253215" y="1492003"/>
                  </a:cubicBezTo>
                  <a:cubicBezTo>
                    <a:pt x="2297510" y="1220055"/>
                    <a:pt x="2270011" y="966294"/>
                    <a:pt x="2235984" y="845418"/>
                  </a:cubicBezTo>
                  <a:cubicBezTo>
                    <a:pt x="2174459" y="626815"/>
                    <a:pt x="2087087" y="417088"/>
                    <a:pt x="1915303" y="264188"/>
                  </a:cubicBezTo>
                  <a:cubicBezTo>
                    <a:pt x="1645617" y="24264"/>
                    <a:pt x="1324587" y="-46051"/>
                    <a:pt x="972664" y="28180"/>
                  </a:cubicBezTo>
                  <a:cubicBezTo>
                    <a:pt x="661293" y="93883"/>
                    <a:pt x="433031" y="265841"/>
                    <a:pt x="294228" y="556413"/>
                  </a:cubicBezTo>
                  <a:cubicBezTo>
                    <a:pt x="232702" y="685208"/>
                    <a:pt x="160038" y="866739"/>
                    <a:pt x="144373" y="1035217"/>
                  </a:cubicBezTo>
                  <a:cubicBezTo>
                    <a:pt x="137237" y="1127897"/>
                    <a:pt x="180923" y="1614358"/>
                    <a:pt x="173613" y="1694072"/>
                  </a:cubicBezTo>
                  <a:cubicBezTo>
                    <a:pt x="160038" y="1875777"/>
                    <a:pt x="89027" y="2011447"/>
                    <a:pt x="47081" y="2123359"/>
                  </a:cubicBezTo>
                  <a:cubicBezTo>
                    <a:pt x="-10006" y="2275302"/>
                    <a:pt x="-24888" y="2424025"/>
                    <a:pt x="57698" y="2574228"/>
                  </a:cubicBezTo>
                  <a:cubicBezTo>
                    <a:pt x="97990" y="2647502"/>
                    <a:pt x="95031" y="2730174"/>
                    <a:pt x="75973" y="2811106"/>
                  </a:cubicBezTo>
                  <a:cubicBezTo>
                    <a:pt x="68750" y="2841913"/>
                    <a:pt x="60831" y="2872545"/>
                    <a:pt x="53260" y="2903177"/>
                  </a:cubicBezTo>
                  <a:cubicBezTo>
                    <a:pt x="71796" y="2908747"/>
                    <a:pt x="82761" y="2894475"/>
                    <a:pt x="95640" y="2886382"/>
                  </a:cubicBezTo>
                  <a:cubicBezTo>
                    <a:pt x="131233" y="2864104"/>
                    <a:pt x="167609" y="2843218"/>
                    <a:pt x="205812" y="2825552"/>
                  </a:cubicBezTo>
                  <a:cubicBezTo>
                    <a:pt x="338349" y="2764462"/>
                    <a:pt x="480545" y="2746535"/>
                    <a:pt x="623264" y="2730609"/>
                  </a:cubicBezTo>
                  <a:cubicBezTo>
                    <a:pt x="737874" y="2689621"/>
                    <a:pt x="818197" y="2652810"/>
                    <a:pt x="892602" y="2561001"/>
                  </a:cubicBezTo>
                  <a:cubicBezTo>
                    <a:pt x="909833" y="2539767"/>
                    <a:pt x="929935" y="2473542"/>
                    <a:pt x="927673" y="2443432"/>
                  </a:cubicBezTo>
                  <a:cubicBezTo>
                    <a:pt x="925236" y="2384604"/>
                    <a:pt x="925236" y="2325689"/>
                    <a:pt x="927585" y="2266774"/>
                  </a:cubicBezTo>
                  <a:cubicBezTo>
                    <a:pt x="928630" y="2241798"/>
                    <a:pt x="908527" y="2232922"/>
                    <a:pt x="892602" y="2221000"/>
                  </a:cubicBezTo>
                  <a:cubicBezTo>
                    <a:pt x="721949" y="2093336"/>
                    <a:pt x="570354" y="1950966"/>
                    <a:pt x="517095" y="1732971"/>
                  </a:cubicBezTo>
                  <a:cubicBezTo>
                    <a:pt x="512483" y="1714174"/>
                    <a:pt x="500561" y="1702513"/>
                    <a:pt x="482547" y="1697640"/>
                  </a:cubicBezTo>
                  <a:cubicBezTo>
                    <a:pt x="411188" y="1678495"/>
                    <a:pt x="381252" y="1626107"/>
                    <a:pt x="369155" y="1558750"/>
                  </a:cubicBezTo>
                  <a:cubicBezTo>
                    <a:pt x="363238" y="1525072"/>
                    <a:pt x="361758" y="1505144"/>
                    <a:pt x="368285" y="1457542"/>
                  </a:cubicBezTo>
                  <a:cubicBezTo>
                    <a:pt x="375334" y="1402108"/>
                    <a:pt x="401441" y="1390795"/>
                    <a:pt x="450000" y="1418991"/>
                  </a:cubicBezTo>
                  <a:cubicBezTo>
                    <a:pt x="476629" y="1433088"/>
                    <a:pt x="495252" y="1428389"/>
                    <a:pt x="514659" y="1408374"/>
                  </a:cubicBezTo>
                  <a:cubicBezTo>
                    <a:pt x="544508" y="1377480"/>
                    <a:pt x="575662" y="1347892"/>
                    <a:pt x="605250" y="1316825"/>
                  </a:cubicBezTo>
                  <a:cubicBezTo>
                    <a:pt x="607948" y="1313605"/>
                    <a:pt x="610645" y="1310211"/>
                    <a:pt x="612995" y="1306730"/>
                  </a:cubicBezTo>
                  <a:cubicBezTo>
                    <a:pt x="643454" y="1255995"/>
                    <a:pt x="688967" y="1234675"/>
                    <a:pt x="747360" y="1235719"/>
                  </a:cubicBezTo>
                  <a:cubicBezTo>
                    <a:pt x="782169" y="1236328"/>
                    <a:pt x="816543" y="1237111"/>
                    <a:pt x="850657" y="1246249"/>
                  </a:cubicBezTo>
                  <a:cubicBezTo>
                    <a:pt x="891210" y="1257127"/>
                    <a:pt x="932894" y="1263305"/>
                    <a:pt x="974491" y="1268875"/>
                  </a:cubicBezTo>
                  <a:cubicBezTo>
                    <a:pt x="991374" y="1271137"/>
                    <a:pt x="1012782" y="1274096"/>
                    <a:pt x="1020440" y="1254429"/>
                  </a:cubicBezTo>
                  <a:cubicBezTo>
                    <a:pt x="1027836" y="1235458"/>
                    <a:pt x="1011215" y="1221795"/>
                    <a:pt x="997726" y="1211352"/>
                  </a:cubicBezTo>
                  <a:cubicBezTo>
                    <a:pt x="959175" y="1181590"/>
                    <a:pt x="916185" y="1162880"/>
                    <a:pt x="866321" y="1160618"/>
                  </a:cubicBezTo>
                  <a:cubicBezTo>
                    <a:pt x="815847" y="1158355"/>
                    <a:pt x="766331" y="1165404"/>
                    <a:pt x="711506" y="1177065"/>
                  </a:cubicBezTo>
                  <a:cubicBezTo>
                    <a:pt x="747360" y="1118411"/>
                    <a:pt x="778688" y="1064718"/>
                    <a:pt x="803751" y="1007804"/>
                  </a:cubicBezTo>
                  <a:cubicBezTo>
                    <a:pt x="828901" y="950717"/>
                    <a:pt x="848568" y="891715"/>
                    <a:pt x="863623" y="831146"/>
                  </a:cubicBezTo>
                  <a:cubicBezTo>
                    <a:pt x="877895" y="773450"/>
                    <a:pt x="885292" y="714970"/>
                    <a:pt x="889904" y="658144"/>
                  </a:cubicBezTo>
                  <a:cubicBezTo>
                    <a:pt x="892341" y="667194"/>
                    <a:pt x="897910" y="677289"/>
                    <a:pt x="903480" y="687470"/>
                  </a:cubicBezTo>
                  <a:cubicBezTo>
                    <a:pt x="909049" y="697652"/>
                    <a:pt x="915402" y="707312"/>
                    <a:pt x="922016" y="716884"/>
                  </a:cubicBezTo>
                  <a:cubicBezTo>
                    <a:pt x="1010084" y="844200"/>
                    <a:pt x="1135398" y="909207"/>
                    <a:pt x="1285252" y="930266"/>
                  </a:cubicBezTo>
                  <a:cubicBezTo>
                    <a:pt x="1382806" y="943929"/>
                    <a:pt x="1480359" y="956634"/>
                    <a:pt x="1575302" y="984221"/>
                  </a:cubicBezTo>
                  <a:cubicBezTo>
                    <a:pt x="1766144" y="1039568"/>
                    <a:pt x="1897898" y="1150349"/>
                    <a:pt x="1925571" y="1358509"/>
                  </a:cubicBezTo>
                  <a:cubicBezTo>
                    <a:pt x="1926877" y="1368517"/>
                    <a:pt x="1929053" y="1378438"/>
                    <a:pt x="1931315" y="1388358"/>
                  </a:cubicBezTo>
                  <a:cubicBezTo>
                    <a:pt x="1935492" y="1406633"/>
                    <a:pt x="1946544" y="1413160"/>
                    <a:pt x="1963079" y="1404284"/>
                  </a:cubicBezTo>
                  <a:cubicBezTo>
                    <a:pt x="1992145" y="1388619"/>
                    <a:pt x="2018948" y="1396364"/>
                    <a:pt x="2046012" y="1408983"/>
                  </a:cubicBezTo>
                  <a:cubicBezTo>
                    <a:pt x="2070727" y="1425256"/>
                    <a:pt x="2072554" y="1445185"/>
                    <a:pt x="2074034" y="1455888"/>
                  </a:cubicBezTo>
                  <a:cubicBezTo>
                    <a:pt x="2079603" y="1496702"/>
                    <a:pt x="2059327" y="1545436"/>
                    <a:pt x="2033829" y="1593038"/>
                  </a:cubicBezTo>
                  <a:cubicBezTo>
                    <a:pt x="2017294" y="1630632"/>
                    <a:pt x="1990491" y="1659872"/>
                    <a:pt x="1951069" y="1669096"/>
                  </a:cubicBezTo>
                  <a:cubicBezTo>
                    <a:pt x="1909124" y="1678930"/>
                    <a:pt x="1896854" y="1705124"/>
                    <a:pt x="1894417" y="1741761"/>
                  </a:cubicBezTo>
                  <a:cubicBezTo>
                    <a:pt x="1894417" y="1741761"/>
                    <a:pt x="1758312" y="2011447"/>
                    <a:pt x="1752221" y="2016059"/>
                  </a:cubicBezTo>
                  <a:cubicBezTo>
                    <a:pt x="1672420" y="2111698"/>
                    <a:pt x="1578522" y="2191412"/>
                    <a:pt x="1476182" y="2261814"/>
                  </a:cubicBezTo>
                  <a:cubicBezTo>
                    <a:pt x="1477922" y="2265991"/>
                    <a:pt x="1467828" y="2410276"/>
                    <a:pt x="1507511" y="2499562"/>
                  </a:cubicBezTo>
                  <a:cubicBezTo>
                    <a:pt x="1542059" y="2560914"/>
                    <a:pt x="1556156" y="2629140"/>
                    <a:pt x="1641962" y="2669867"/>
                  </a:cubicBezTo>
                  <a:cubicBezTo>
                    <a:pt x="1727593" y="2710594"/>
                    <a:pt x="2263310" y="2780822"/>
                    <a:pt x="2367564" y="2911793"/>
                  </a:cubicBezTo>
                  <a:cubicBezTo>
                    <a:pt x="2363648" y="2893518"/>
                    <a:pt x="2361124" y="2874808"/>
                    <a:pt x="2355555" y="2856968"/>
                  </a:cubicBezTo>
                  <a:cubicBezTo>
                    <a:pt x="2319614" y="2742532"/>
                    <a:pt x="2325706" y="2633143"/>
                    <a:pt x="2382880" y="2525147"/>
                  </a:cubicBezTo>
                  <a:cubicBezTo>
                    <a:pt x="2431005" y="2434381"/>
                    <a:pt x="2430482" y="2336045"/>
                    <a:pt x="2406812" y="2237534"/>
                  </a:cubicBezTo>
                  <a:close/>
                </a:path>
              </a:pathLst>
            </a:custGeom>
            <a:solidFill>
              <a:srgbClr val="422219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3">
              <a:extLst>
                <a:ext uri="{FF2B5EF4-FFF2-40B4-BE49-F238E27FC236}">
                  <a16:creationId xmlns:a16="http://schemas.microsoft.com/office/drawing/2014/main" id="{7B59C08B-BCF0-4142-ADB3-C93511C0990F}"/>
                </a:ext>
              </a:extLst>
            </p:cNvPr>
            <p:cNvSpPr/>
            <p:nvPr/>
          </p:nvSpPr>
          <p:spPr>
            <a:xfrm>
              <a:off x="3196984" y="3163577"/>
              <a:ext cx="2574348" cy="788955"/>
            </a:xfrm>
            <a:custGeom>
              <a:avLst/>
              <a:gdLst>
                <a:gd name="connsiteX0" fmla="*/ 2546465 w 2574348"/>
                <a:gd name="connsiteY0" fmla="*/ 306845 h 788955"/>
                <a:gd name="connsiteX1" fmla="*/ 2442386 w 2574348"/>
                <a:gd name="connsiteY1" fmla="*/ 181357 h 788955"/>
                <a:gd name="connsiteX2" fmla="*/ 1869771 w 2574348"/>
                <a:gd name="connsiteY2" fmla="*/ 0 h 788955"/>
                <a:gd name="connsiteX3" fmla="*/ 1703120 w 2574348"/>
                <a:gd name="connsiteY3" fmla="*/ 311979 h 788955"/>
                <a:gd name="connsiteX4" fmla="*/ 1313777 w 2574348"/>
                <a:gd name="connsiteY4" fmla="*/ 676869 h 788955"/>
                <a:gd name="connsiteX5" fmla="*/ 1254253 w 2574348"/>
                <a:gd name="connsiteY5" fmla="*/ 677653 h 788955"/>
                <a:gd name="connsiteX6" fmla="*/ 704612 w 2574348"/>
                <a:gd name="connsiteY6" fmla="*/ 0 h 788955"/>
                <a:gd name="connsiteX7" fmla="*/ 131997 w 2574348"/>
                <a:gd name="connsiteY7" fmla="*/ 181357 h 788955"/>
                <a:gd name="connsiteX8" fmla="*/ 27917 w 2574348"/>
                <a:gd name="connsiteY8" fmla="*/ 306845 h 788955"/>
                <a:gd name="connsiteX9" fmla="*/ 61856 w 2574348"/>
                <a:gd name="connsiteY9" fmla="*/ 417278 h 788955"/>
                <a:gd name="connsiteX10" fmla="*/ 237383 w 2574348"/>
                <a:gd name="connsiteY10" fmla="*/ 517268 h 788955"/>
                <a:gd name="connsiteX11" fmla="*/ 479830 w 2574348"/>
                <a:gd name="connsiteY11" fmla="*/ 788956 h 788955"/>
                <a:gd name="connsiteX12" fmla="*/ 2094465 w 2574348"/>
                <a:gd name="connsiteY12" fmla="*/ 788956 h 788955"/>
                <a:gd name="connsiteX13" fmla="*/ 2336913 w 2574348"/>
                <a:gd name="connsiteY13" fmla="*/ 517268 h 788955"/>
                <a:gd name="connsiteX14" fmla="*/ 2512439 w 2574348"/>
                <a:gd name="connsiteY14" fmla="*/ 417278 h 788955"/>
                <a:gd name="connsiteX15" fmla="*/ 2546465 w 2574348"/>
                <a:gd name="connsiteY15" fmla="*/ 306845 h 78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74348" h="788955">
                  <a:moveTo>
                    <a:pt x="2546465" y="306845"/>
                  </a:moveTo>
                  <a:cubicBezTo>
                    <a:pt x="2518183" y="259417"/>
                    <a:pt x="2484592" y="216950"/>
                    <a:pt x="2442386" y="181357"/>
                  </a:cubicBezTo>
                  <a:cubicBezTo>
                    <a:pt x="2272864" y="53520"/>
                    <a:pt x="2076016" y="12009"/>
                    <a:pt x="1869771" y="0"/>
                  </a:cubicBezTo>
                  <a:cubicBezTo>
                    <a:pt x="1826520" y="112783"/>
                    <a:pt x="1769345" y="217820"/>
                    <a:pt x="1703120" y="311979"/>
                  </a:cubicBezTo>
                  <a:cubicBezTo>
                    <a:pt x="1601215" y="446953"/>
                    <a:pt x="1499311" y="562694"/>
                    <a:pt x="1313777" y="676869"/>
                  </a:cubicBezTo>
                  <a:cubicBezTo>
                    <a:pt x="1290020" y="695666"/>
                    <a:pt x="1280012" y="694448"/>
                    <a:pt x="1254253" y="677653"/>
                  </a:cubicBezTo>
                  <a:cubicBezTo>
                    <a:pt x="1032952" y="544855"/>
                    <a:pt x="819744" y="300057"/>
                    <a:pt x="704612" y="0"/>
                  </a:cubicBezTo>
                  <a:cubicBezTo>
                    <a:pt x="498366" y="11922"/>
                    <a:pt x="301519" y="53520"/>
                    <a:pt x="131997" y="181357"/>
                  </a:cubicBezTo>
                  <a:cubicBezTo>
                    <a:pt x="89791" y="216950"/>
                    <a:pt x="56112" y="259417"/>
                    <a:pt x="27917" y="306845"/>
                  </a:cubicBezTo>
                  <a:cubicBezTo>
                    <a:pt x="-14638" y="378117"/>
                    <a:pt x="-12462" y="387081"/>
                    <a:pt x="61856" y="417278"/>
                  </a:cubicBezTo>
                  <a:cubicBezTo>
                    <a:pt x="125296" y="441993"/>
                    <a:pt x="182384" y="477498"/>
                    <a:pt x="237383" y="517268"/>
                  </a:cubicBezTo>
                  <a:cubicBezTo>
                    <a:pt x="334327" y="587409"/>
                    <a:pt x="437276" y="675477"/>
                    <a:pt x="479830" y="788956"/>
                  </a:cubicBezTo>
                  <a:cubicBezTo>
                    <a:pt x="860645" y="788782"/>
                    <a:pt x="1966367" y="788869"/>
                    <a:pt x="2094465" y="788956"/>
                  </a:cubicBezTo>
                  <a:cubicBezTo>
                    <a:pt x="2137020" y="675477"/>
                    <a:pt x="2239969" y="587409"/>
                    <a:pt x="2336913" y="517268"/>
                  </a:cubicBezTo>
                  <a:cubicBezTo>
                    <a:pt x="2391912" y="477498"/>
                    <a:pt x="2448999" y="441993"/>
                    <a:pt x="2512439" y="417278"/>
                  </a:cubicBezTo>
                  <a:cubicBezTo>
                    <a:pt x="2586757" y="387081"/>
                    <a:pt x="2589020" y="378205"/>
                    <a:pt x="2546465" y="306845"/>
                  </a:cubicBezTo>
                  <a:close/>
                </a:path>
              </a:pathLst>
            </a:custGeom>
            <a:solidFill>
              <a:srgbClr val="BE8CBF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3">
              <a:extLst>
                <a:ext uri="{FF2B5EF4-FFF2-40B4-BE49-F238E27FC236}">
                  <a16:creationId xmlns:a16="http://schemas.microsoft.com/office/drawing/2014/main" id="{5EA2A9E5-354B-4C41-82CD-FEFCCDA83284}"/>
                </a:ext>
              </a:extLst>
            </p:cNvPr>
            <p:cNvSpPr/>
            <p:nvPr/>
          </p:nvSpPr>
          <p:spPr>
            <a:xfrm>
              <a:off x="5042823" y="2423268"/>
              <a:ext cx="174047" cy="225042"/>
            </a:xfrm>
            <a:custGeom>
              <a:avLst/>
              <a:gdLst>
                <a:gd name="connsiteX0" fmla="*/ 71185 w 174047"/>
                <a:gd name="connsiteY0" fmla="*/ 225043 h 225042"/>
                <a:gd name="connsiteX1" fmla="*/ 0 w 174047"/>
                <a:gd name="connsiteY1" fmla="*/ 36985 h 225042"/>
                <a:gd name="connsiteX2" fmla="*/ 99381 w 174047"/>
                <a:gd name="connsiteY2" fmla="*/ 0 h 225042"/>
                <a:gd name="connsiteX3" fmla="*/ 174047 w 174047"/>
                <a:gd name="connsiteY3" fmla="*/ 182923 h 225042"/>
                <a:gd name="connsiteX4" fmla="*/ 71185 w 174047"/>
                <a:gd name="connsiteY4" fmla="*/ 225043 h 22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047" h="225042">
                  <a:moveTo>
                    <a:pt x="71185" y="225043"/>
                  </a:moveTo>
                  <a:cubicBezTo>
                    <a:pt x="47427" y="162386"/>
                    <a:pt x="23757" y="99729"/>
                    <a:pt x="0" y="36985"/>
                  </a:cubicBezTo>
                  <a:cubicBezTo>
                    <a:pt x="35332" y="21756"/>
                    <a:pt x="66573" y="9224"/>
                    <a:pt x="99381" y="0"/>
                  </a:cubicBezTo>
                  <a:cubicBezTo>
                    <a:pt x="118787" y="49255"/>
                    <a:pt x="154641" y="133668"/>
                    <a:pt x="174047" y="182923"/>
                  </a:cubicBezTo>
                  <a:cubicBezTo>
                    <a:pt x="173089" y="208857"/>
                    <a:pt x="90069" y="219908"/>
                    <a:pt x="71185" y="225043"/>
                  </a:cubicBezTo>
                  <a:close/>
                </a:path>
              </a:pathLst>
            </a:custGeom>
            <a:solidFill>
              <a:srgbClr val="6C8492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3">
              <a:extLst>
                <a:ext uri="{FF2B5EF4-FFF2-40B4-BE49-F238E27FC236}">
                  <a16:creationId xmlns:a16="http://schemas.microsoft.com/office/drawing/2014/main" id="{6AB01C8C-4CB0-4D94-825B-A817EDA8464A}"/>
                </a:ext>
              </a:extLst>
            </p:cNvPr>
            <p:cNvSpPr/>
            <p:nvPr/>
          </p:nvSpPr>
          <p:spPr>
            <a:xfrm>
              <a:off x="4832000" y="2128694"/>
              <a:ext cx="350495" cy="331559"/>
            </a:xfrm>
            <a:custGeom>
              <a:avLst/>
              <a:gdLst>
                <a:gd name="connsiteX0" fmla="*/ 310203 w 350495"/>
                <a:gd name="connsiteY0" fmla="*/ 294575 h 331559"/>
                <a:gd name="connsiteX1" fmla="*/ 210823 w 350495"/>
                <a:gd name="connsiteY1" fmla="*/ 331560 h 331559"/>
                <a:gd name="connsiteX2" fmla="*/ 29378 w 350495"/>
                <a:gd name="connsiteY2" fmla="*/ 185708 h 331559"/>
                <a:gd name="connsiteX3" fmla="*/ 33642 w 350495"/>
                <a:gd name="connsiteY3" fmla="*/ 102688 h 331559"/>
                <a:gd name="connsiteX4" fmla="*/ 51569 w 350495"/>
                <a:gd name="connsiteY4" fmla="*/ 83369 h 331559"/>
                <a:gd name="connsiteX5" fmla="*/ 123451 w 350495"/>
                <a:gd name="connsiteY5" fmla="*/ 33417 h 331559"/>
                <a:gd name="connsiteX6" fmla="*/ 254160 w 350495"/>
                <a:gd name="connsiteY6" fmla="*/ 0 h 331559"/>
                <a:gd name="connsiteX7" fmla="*/ 288447 w 350495"/>
                <a:gd name="connsiteY7" fmla="*/ 348 h 331559"/>
                <a:gd name="connsiteX8" fmla="*/ 348494 w 350495"/>
                <a:gd name="connsiteY8" fmla="*/ 49690 h 331559"/>
                <a:gd name="connsiteX9" fmla="*/ 310203 w 350495"/>
                <a:gd name="connsiteY9" fmla="*/ 294575 h 331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0495" h="331559">
                  <a:moveTo>
                    <a:pt x="310203" y="294575"/>
                  </a:moveTo>
                  <a:cubicBezTo>
                    <a:pt x="277047" y="306932"/>
                    <a:pt x="243979" y="319202"/>
                    <a:pt x="210823" y="331560"/>
                  </a:cubicBezTo>
                  <a:cubicBezTo>
                    <a:pt x="146860" y="306062"/>
                    <a:pt x="79504" y="239924"/>
                    <a:pt x="29378" y="185708"/>
                  </a:cubicBezTo>
                  <a:cubicBezTo>
                    <a:pt x="-10392" y="142719"/>
                    <a:pt x="-10565" y="142893"/>
                    <a:pt x="33642" y="102688"/>
                  </a:cubicBezTo>
                  <a:cubicBezTo>
                    <a:pt x="39038" y="96857"/>
                    <a:pt x="47479" y="87807"/>
                    <a:pt x="51569" y="83369"/>
                  </a:cubicBezTo>
                  <a:cubicBezTo>
                    <a:pt x="72281" y="62048"/>
                    <a:pt x="89163" y="52562"/>
                    <a:pt x="123451" y="33417"/>
                  </a:cubicBezTo>
                  <a:cubicBezTo>
                    <a:pt x="158695" y="13054"/>
                    <a:pt x="189763" y="1218"/>
                    <a:pt x="254160" y="0"/>
                  </a:cubicBezTo>
                  <a:cubicBezTo>
                    <a:pt x="265560" y="87"/>
                    <a:pt x="277047" y="435"/>
                    <a:pt x="288447" y="348"/>
                  </a:cubicBezTo>
                  <a:cubicBezTo>
                    <a:pt x="322126" y="261"/>
                    <a:pt x="344404" y="13924"/>
                    <a:pt x="348494" y="49690"/>
                  </a:cubicBezTo>
                  <a:cubicBezTo>
                    <a:pt x="354150" y="134190"/>
                    <a:pt x="349712" y="217124"/>
                    <a:pt x="310203" y="294575"/>
                  </a:cubicBezTo>
                  <a:close/>
                </a:path>
              </a:pathLst>
            </a:custGeom>
            <a:solidFill>
              <a:srgbClr val="BF5A41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3">
              <a:extLst>
                <a:ext uri="{FF2B5EF4-FFF2-40B4-BE49-F238E27FC236}">
                  <a16:creationId xmlns:a16="http://schemas.microsoft.com/office/drawing/2014/main" id="{FAC65621-1305-4F77-A0F7-661F13DF352D}"/>
                </a:ext>
              </a:extLst>
            </p:cNvPr>
            <p:cNvSpPr/>
            <p:nvPr/>
          </p:nvSpPr>
          <p:spPr>
            <a:xfrm>
              <a:off x="5312769" y="2781858"/>
              <a:ext cx="107693" cy="256144"/>
            </a:xfrm>
            <a:custGeom>
              <a:avLst/>
              <a:gdLst>
                <a:gd name="connsiteX0" fmla="*/ 65007 w 107693"/>
                <a:gd name="connsiteY0" fmla="*/ 256144 h 256144"/>
                <a:gd name="connsiteX1" fmla="*/ 0 w 107693"/>
                <a:gd name="connsiteY1" fmla="*/ 70175 h 256144"/>
                <a:gd name="connsiteX2" fmla="*/ 17231 w 107693"/>
                <a:gd name="connsiteY2" fmla="*/ 4385 h 256144"/>
                <a:gd name="connsiteX3" fmla="*/ 76146 w 107693"/>
                <a:gd name="connsiteY3" fmla="*/ 83664 h 256144"/>
                <a:gd name="connsiteX4" fmla="*/ 65007 w 107693"/>
                <a:gd name="connsiteY4" fmla="*/ 256144 h 256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693" h="256144">
                  <a:moveTo>
                    <a:pt x="65007" y="256144"/>
                  </a:moveTo>
                  <a:cubicBezTo>
                    <a:pt x="35854" y="199666"/>
                    <a:pt x="19320" y="130482"/>
                    <a:pt x="0" y="70175"/>
                  </a:cubicBezTo>
                  <a:cubicBezTo>
                    <a:pt x="2350" y="47375"/>
                    <a:pt x="-348" y="23182"/>
                    <a:pt x="17231" y="4385"/>
                  </a:cubicBezTo>
                  <a:cubicBezTo>
                    <a:pt x="46732" y="-17458"/>
                    <a:pt x="59350" y="47549"/>
                    <a:pt x="76146" y="83664"/>
                  </a:cubicBezTo>
                  <a:cubicBezTo>
                    <a:pt x="121050" y="186439"/>
                    <a:pt x="118613" y="202712"/>
                    <a:pt x="65007" y="256144"/>
                  </a:cubicBezTo>
                  <a:close/>
                </a:path>
              </a:pathLst>
            </a:custGeom>
            <a:solidFill>
              <a:srgbClr val="F5B39F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3">
              <a:extLst>
                <a:ext uri="{FF2B5EF4-FFF2-40B4-BE49-F238E27FC236}">
                  <a16:creationId xmlns:a16="http://schemas.microsoft.com/office/drawing/2014/main" id="{DFD0F503-504B-4F6E-B91D-51173A0BE208}"/>
                </a:ext>
              </a:extLst>
            </p:cNvPr>
            <p:cNvSpPr/>
            <p:nvPr/>
          </p:nvSpPr>
          <p:spPr>
            <a:xfrm>
              <a:off x="5330000" y="2770710"/>
              <a:ext cx="58914" cy="94811"/>
            </a:xfrm>
            <a:custGeom>
              <a:avLst/>
              <a:gdLst>
                <a:gd name="connsiteX0" fmla="*/ 58915 w 58914"/>
                <a:gd name="connsiteY0" fmla="*/ 94812 h 94811"/>
                <a:gd name="connsiteX1" fmla="*/ 0 w 58914"/>
                <a:gd name="connsiteY1" fmla="*/ 15534 h 94811"/>
                <a:gd name="connsiteX2" fmla="*/ 28283 w 58914"/>
                <a:gd name="connsiteY2" fmla="*/ 14402 h 94811"/>
                <a:gd name="connsiteX3" fmla="*/ 58915 w 58914"/>
                <a:gd name="connsiteY3" fmla="*/ 94812 h 94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14" h="94811">
                  <a:moveTo>
                    <a:pt x="58915" y="94812"/>
                  </a:moveTo>
                  <a:cubicBezTo>
                    <a:pt x="15142" y="86284"/>
                    <a:pt x="19667" y="41902"/>
                    <a:pt x="0" y="15534"/>
                  </a:cubicBezTo>
                  <a:cubicBezTo>
                    <a:pt x="8963" y="1697"/>
                    <a:pt x="18275" y="-10573"/>
                    <a:pt x="28283" y="14402"/>
                  </a:cubicBezTo>
                  <a:cubicBezTo>
                    <a:pt x="38899" y="41031"/>
                    <a:pt x="48733" y="68009"/>
                    <a:pt x="58915" y="94812"/>
                  </a:cubicBezTo>
                  <a:close/>
                </a:path>
              </a:pathLst>
            </a:custGeom>
            <a:solidFill>
              <a:srgbClr val="E44974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3">
              <a:extLst>
                <a:ext uri="{FF2B5EF4-FFF2-40B4-BE49-F238E27FC236}">
                  <a16:creationId xmlns:a16="http://schemas.microsoft.com/office/drawing/2014/main" id="{B342C18D-F7C2-47B5-8A8A-20B05E971D81}"/>
                </a:ext>
              </a:extLst>
            </p:cNvPr>
            <p:cNvSpPr/>
            <p:nvPr/>
          </p:nvSpPr>
          <p:spPr>
            <a:xfrm>
              <a:off x="4201726" y="2703269"/>
              <a:ext cx="581592" cy="299510"/>
            </a:xfrm>
            <a:custGeom>
              <a:avLst/>
              <a:gdLst>
                <a:gd name="connsiteX0" fmla="*/ 581592 w 581592"/>
                <a:gd name="connsiteY0" fmla="*/ 238311 h 299510"/>
                <a:gd name="connsiteX1" fmla="*/ 509276 w 581592"/>
                <a:gd name="connsiteY1" fmla="*/ 275644 h 299510"/>
                <a:gd name="connsiteX2" fmla="*/ 220444 w 581592"/>
                <a:gd name="connsiteY2" fmla="*/ 278081 h 299510"/>
                <a:gd name="connsiteX3" fmla="*/ 14024 w 581592"/>
                <a:gd name="connsiteY3" fmla="*/ 169563 h 299510"/>
                <a:gd name="connsiteX4" fmla="*/ 449 w 581592"/>
                <a:gd name="connsiteY4" fmla="*/ 137712 h 299510"/>
                <a:gd name="connsiteX5" fmla="*/ 797 w 581592"/>
                <a:gd name="connsiteY5" fmla="*/ 29716 h 299510"/>
                <a:gd name="connsiteX6" fmla="*/ 22292 w 581592"/>
                <a:gd name="connsiteY6" fmla="*/ 5784 h 299510"/>
                <a:gd name="connsiteX7" fmla="*/ 293109 w 581592"/>
                <a:gd name="connsiteY7" fmla="*/ 94722 h 299510"/>
                <a:gd name="connsiteX8" fmla="*/ 517020 w 581592"/>
                <a:gd name="connsiteY8" fmla="*/ 20752 h 299510"/>
                <a:gd name="connsiteX9" fmla="*/ 550263 w 581592"/>
                <a:gd name="connsiteY9" fmla="*/ 389 h 299510"/>
                <a:gd name="connsiteX10" fmla="*/ 581592 w 581592"/>
                <a:gd name="connsiteY10" fmla="*/ 238311 h 299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1592" h="299510">
                  <a:moveTo>
                    <a:pt x="581592" y="238311"/>
                  </a:moveTo>
                  <a:cubicBezTo>
                    <a:pt x="557399" y="257021"/>
                    <a:pt x="526767" y="269465"/>
                    <a:pt x="509276" y="275644"/>
                  </a:cubicBezTo>
                  <a:cubicBezTo>
                    <a:pt x="417030" y="308539"/>
                    <a:pt x="313995" y="305580"/>
                    <a:pt x="220444" y="278081"/>
                  </a:cubicBezTo>
                  <a:cubicBezTo>
                    <a:pt x="138555" y="254062"/>
                    <a:pt x="87124" y="214728"/>
                    <a:pt x="14024" y="169563"/>
                  </a:cubicBezTo>
                  <a:cubicBezTo>
                    <a:pt x="-1814" y="159729"/>
                    <a:pt x="1058" y="155552"/>
                    <a:pt x="449" y="137712"/>
                  </a:cubicBezTo>
                  <a:cubicBezTo>
                    <a:pt x="-944" y="95244"/>
                    <a:pt x="1406" y="64438"/>
                    <a:pt x="797" y="29716"/>
                  </a:cubicBezTo>
                  <a:cubicBezTo>
                    <a:pt x="362" y="5001"/>
                    <a:pt x="-2945" y="-8401"/>
                    <a:pt x="22292" y="5784"/>
                  </a:cubicBezTo>
                  <a:cubicBezTo>
                    <a:pt x="99568" y="49296"/>
                    <a:pt x="201386" y="96376"/>
                    <a:pt x="293109" y="94722"/>
                  </a:cubicBezTo>
                  <a:cubicBezTo>
                    <a:pt x="376042" y="93243"/>
                    <a:pt x="445922" y="56084"/>
                    <a:pt x="517020" y="20752"/>
                  </a:cubicBezTo>
                  <a:cubicBezTo>
                    <a:pt x="521807" y="18402"/>
                    <a:pt x="548349" y="1520"/>
                    <a:pt x="550263" y="389"/>
                  </a:cubicBezTo>
                  <a:cubicBezTo>
                    <a:pt x="544346" y="94200"/>
                    <a:pt x="559836" y="208810"/>
                    <a:pt x="581592" y="238311"/>
                  </a:cubicBezTo>
                  <a:close/>
                </a:path>
              </a:pathLst>
            </a:custGeom>
            <a:solidFill>
              <a:srgbClr val="F6B09A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3">
              <a:extLst>
                <a:ext uri="{FF2B5EF4-FFF2-40B4-BE49-F238E27FC236}">
                  <a16:creationId xmlns:a16="http://schemas.microsoft.com/office/drawing/2014/main" id="{6F36C647-1EFD-49A9-9D98-B426F351D6F9}"/>
                </a:ext>
              </a:extLst>
            </p:cNvPr>
            <p:cNvSpPr/>
            <p:nvPr/>
          </p:nvSpPr>
          <p:spPr>
            <a:xfrm>
              <a:off x="4322525" y="2385983"/>
              <a:ext cx="307106" cy="133011"/>
            </a:xfrm>
            <a:custGeom>
              <a:avLst/>
              <a:gdLst>
                <a:gd name="connsiteX0" fmla="*/ 161345 w 307106"/>
                <a:gd name="connsiteY0" fmla="*/ 133011 h 133011"/>
                <a:gd name="connsiteX1" fmla="*/ 11055 w 307106"/>
                <a:gd name="connsiteY1" fmla="*/ 61565 h 133011"/>
                <a:gd name="connsiteX2" fmla="*/ 25066 w 307106"/>
                <a:gd name="connsiteY2" fmla="*/ 14572 h 133011"/>
                <a:gd name="connsiteX3" fmla="*/ 125752 w 307106"/>
                <a:gd name="connsiteY3" fmla="*/ 7610 h 133011"/>
                <a:gd name="connsiteX4" fmla="*/ 189366 w 307106"/>
                <a:gd name="connsiteY4" fmla="*/ 6131 h 133011"/>
                <a:gd name="connsiteX5" fmla="*/ 256897 w 307106"/>
                <a:gd name="connsiteY5" fmla="*/ 5957 h 133011"/>
                <a:gd name="connsiteX6" fmla="*/ 276912 w 307106"/>
                <a:gd name="connsiteY6" fmla="*/ 82886 h 133011"/>
                <a:gd name="connsiteX7" fmla="*/ 161345 w 307106"/>
                <a:gd name="connsiteY7" fmla="*/ 133011 h 13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7106" h="133011">
                  <a:moveTo>
                    <a:pt x="161345" y="133011"/>
                  </a:moveTo>
                  <a:cubicBezTo>
                    <a:pt x="92509" y="133011"/>
                    <a:pt x="45168" y="109863"/>
                    <a:pt x="11055" y="61565"/>
                  </a:cubicBezTo>
                  <a:cubicBezTo>
                    <a:pt x="-3478" y="40940"/>
                    <a:pt x="-8090" y="23362"/>
                    <a:pt x="25066" y="14572"/>
                  </a:cubicBezTo>
                  <a:cubicBezTo>
                    <a:pt x="58483" y="5696"/>
                    <a:pt x="89811" y="-7532"/>
                    <a:pt x="125752" y="7610"/>
                  </a:cubicBezTo>
                  <a:cubicBezTo>
                    <a:pt x="145420" y="15965"/>
                    <a:pt x="168829" y="14659"/>
                    <a:pt x="189366" y="6131"/>
                  </a:cubicBezTo>
                  <a:cubicBezTo>
                    <a:pt x="212254" y="-3355"/>
                    <a:pt x="234357" y="-570"/>
                    <a:pt x="256897" y="5957"/>
                  </a:cubicBezTo>
                  <a:cubicBezTo>
                    <a:pt x="317726" y="23449"/>
                    <a:pt x="321903" y="36328"/>
                    <a:pt x="276912" y="82886"/>
                  </a:cubicBezTo>
                  <a:cubicBezTo>
                    <a:pt x="243234" y="117695"/>
                    <a:pt x="199113" y="130662"/>
                    <a:pt x="161345" y="133011"/>
                  </a:cubicBezTo>
                  <a:close/>
                </a:path>
              </a:pathLst>
            </a:custGeom>
            <a:solidFill>
              <a:srgbClr val="F37F80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3">
              <a:extLst>
                <a:ext uri="{FF2B5EF4-FFF2-40B4-BE49-F238E27FC236}">
                  <a16:creationId xmlns:a16="http://schemas.microsoft.com/office/drawing/2014/main" id="{C53BB09B-C08B-488F-AE93-0F05679516E8}"/>
                </a:ext>
              </a:extLst>
            </p:cNvPr>
            <p:cNvSpPr/>
            <p:nvPr/>
          </p:nvSpPr>
          <p:spPr>
            <a:xfrm>
              <a:off x="4658178" y="1612845"/>
              <a:ext cx="401961" cy="108396"/>
            </a:xfrm>
            <a:custGeom>
              <a:avLst/>
              <a:gdLst>
                <a:gd name="connsiteX0" fmla="*/ 141065 w 401961"/>
                <a:gd name="connsiteY0" fmla="*/ 71767 h 108396"/>
                <a:gd name="connsiteX1" fmla="*/ 0 w 401961"/>
                <a:gd name="connsiteY1" fmla="*/ 88824 h 108396"/>
                <a:gd name="connsiteX2" fmla="*/ 401962 w 401961"/>
                <a:gd name="connsiteY2" fmla="*/ 70897 h 108396"/>
                <a:gd name="connsiteX3" fmla="*/ 378204 w 401961"/>
                <a:gd name="connsiteY3" fmla="*/ 76902 h 108396"/>
                <a:gd name="connsiteX4" fmla="*/ 141065 w 401961"/>
                <a:gd name="connsiteY4" fmla="*/ 71767 h 10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961" h="108396">
                  <a:moveTo>
                    <a:pt x="141065" y="71767"/>
                  </a:moveTo>
                  <a:cubicBezTo>
                    <a:pt x="71011" y="97352"/>
                    <a:pt x="0" y="129986"/>
                    <a:pt x="0" y="88824"/>
                  </a:cubicBezTo>
                  <a:cubicBezTo>
                    <a:pt x="54738" y="-21435"/>
                    <a:pt x="282914" y="-30920"/>
                    <a:pt x="401962" y="70897"/>
                  </a:cubicBezTo>
                  <a:cubicBezTo>
                    <a:pt x="395261" y="77772"/>
                    <a:pt x="386906" y="79338"/>
                    <a:pt x="378204" y="76902"/>
                  </a:cubicBezTo>
                  <a:cubicBezTo>
                    <a:pt x="299709" y="54972"/>
                    <a:pt x="224869" y="44094"/>
                    <a:pt x="141065" y="71767"/>
                  </a:cubicBezTo>
                  <a:close/>
                </a:path>
              </a:pathLst>
            </a:custGeom>
            <a:solidFill>
              <a:srgbClr val="42231A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3">
              <a:extLst>
                <a:ext uri="{FF2B5EF4-FFF2-40B4-BE49-F238E27FC236}">
                  <a16:creationId xmlns:a16="http://schemas.microsoft.com/office/drawing/2014/main" id="{8A7540E9-050C-4130-82F6-B73E93FDD65A}"/>
                </a:ext>
              </a:extLst>
            </p:cNvPr>
            <p:cNvSpPr/>
            <p:nvPr/>
          </p:nvSpPr>
          <p:spPr>
            <a:xfrm>
              <a:off x="3937971" y="1851447"/>
              <a:ext cx="327351" cy="160965"/>
            </a:xfrm>
            <a:custGeom>
              <a:avLst/>
              <a:gdLst>
                <a:gd name="connsiteX0" fmla="*/ 323031 w 327351"/>
                <a:gd name="connsiteY0" fmla="*/ 84751 h 160965"/>
                <a:gd name="connsiteX1" fmla="*/ 279259 w 327351"/>
                <a:gd name="connsiteY1" fmla="*/ 148278 h 160965"/>
                <a:gd name="connsiteX2" fmla="*/ 43164 w 327351"/>
                <a:gd name="connsiteY2" fmla="*/ 97804 h 160965"/>
                <a:gd name="connsiteX3" fmla="*/ 0 w 327351"/>
                <a:gd name="connsiteY3" fmla="*/ 23834 h 160965"/>
                <a:gd name="connsiteX4" fmla="*/ 267336 w 327351"/>
                <a:gd name="connsiteY4" fmla="*/ 28360 h 160965"/>
                <a:gd name="connsiteX5" fmla="*/ 323031 w 327351"/>
                <a:gd name="connsiteY5" fmla="*/ 84751 h 16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351" h="160965">
                  <a:moveTo>
                    <a:pt x="323031" y="84751"/>
                  </a:moveTo>
                  <a:cubicBezTo>
                    <a:pt x="336520" y="125478"/>
                    <a:pt x="317462" y="138618"/>
                    <a:pt x="279259" y="148278"/>
                  </a:cubicBezTo>
                  <a:cubicBezTo>
                    <a:pt x="190930" y="170556"/>
                    <a:pt x="109998" y="169077"/>
                    <a:pt x="43164" y="97804"/>
                  </a:cubicBezTo>
                  <a:cubicBezTo>
                    <a:pt x="23409" y="76658"/>
                    <a:pt x="6266" y="53248"/>
                    <a:pt x="0" y="23834"/>
                  </a:cubicBezTo>
                  <a:cubicBezTo>
                    <a:pt x="163691" y="-19242"/>
                    <a:pt x="215470" y="4689"/>
                    <a:pt x="267336" y="28360"/>
                  </a:cubicBezTo>
                  <a:cubicBezTo>
                    <a:pt x="310500" y="58731"/>
                    <a:pt x="308412" y="62038"/>
                    <a:pt x="323031" y="84751"/>
                  </a:cubicBezTo>
                  <a:close/>
                </a:path>
              </a:pathLst>
            </a:custGeom>
            <a:solidFill>
              <a:srgbClr val="FCFAFA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3">
              <a:extLst>
                <a:ext uri="{FF2B5EF4-FFF2-40B4-BE49-F238E27FC236}">
                  <a16:creationId xmlns:a16="http://schemas.microsoft.com/office/drawing/2014/main" id="{A6659185-25B0-4AAE-B4A6-7025FA1069DF}"/>
                </a:ext>
              </a:extLst>
            </p:cNvPr>
            <p:cNvSpPr/>
            <p:nvPr/>
          </p:nvSpPr>
          <p:spPr>
            <a:xfrm>
              <a:off x="3878005" y="1751795"/>
              <a:ext cx="382998" cy="184402"/>
            </a:xfrm>
            <a:custGeom>
              <a:avLst/>
              <a:gdLst>
                <a:gd name="connsiteX0" fmla="*/ 146729 w 382998"/>
                <a:gd name="connsiteY0" fmla="*/ 106256 h 184402"/>
                <a:gd name="connsiteX1" fmla="*/ 59880 w 382998"/>
                <a:gd name="connsiteY1" fmla="*/ 123486 h 184402"/>
                <a:gd name="connsiteX2" fmla="*/ 1313 w 382998"/>
                <a:gd name="connsiteY2" fmla="*/ 0 h 184402"/>
                <a:gd name="connsiteX3" fmla="*/ 77894 w 382998"/>
                <a:gd name="connsiteY3" fmla="*/ 84152 h 184402"/>
                <a:gd name="connsiteX4" fmla="*/ 60576 w 382998"/>
                <a:gd name="connsiteY4" fmla="*/ 9311 h 184402"/>
                <a:gd name="connsiteX5" fmla="*/ 115836 w 382998"/>
                <a:gd name="connsiteY5" fmla="*/ 75797 h 184402"/>
                <a:gd name="connsiteX6" fmla="*/ 101651 w 382998"/>
                <a:gd name="connsiteY6" fmla="*/ 3220 h 184402"/>
                <a:gd name="connsiteX7" fmla="*/ 155519 w 382998"/>
                <a:gd name="connsiteY7" fmla="*/ 70315 h 184402"/>
                <a:gd name="connsiteX8" fmla="*/ 218872 w 382998"/>
                <a:gd name="connsiteY8" fmla="*/ 75188 h 184402"/>
                <a:gd name="connsiteX9" fmla="*/ 309028 w 382998"/>
                <a:gd name="connsiteY9" fmla="*/ 96335 h 184402"/>
                <a:gd name="connsiteX10" fmla="*/ 382998 w 382998"/>
                <a:gd name="connsiteY10" fmla="*/ 184403 h 184402"/>
                <a:gd name="connsiteX11" fmla="*/ 328957 w 382998"/>
                <a:gd name="connsiteY11" fmla="*/ 130622 h 184402"/>
                <a:gd name="connsiteX12" fmla="*/ 146729 w 382998"/>
                <a:gd name="connsiteY12" fmla="*/ 106256 h 18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2998" h="184402">
                  <a:moveTo>
                    <a:pt x="146729" y="106256"/>
                  </a:moveTo>
                  <a:cubicBezTo>
                    <a:pt x="113051" y="110607"/>
                    <a:pt x="88859" y="117743"/>
                    <a:pt x="59880" y="123486"/>
                  </a:cubicBezTo>
                  <a:cubicBezTo>
                    <a:pt x="28116" y="88068"/>
                    <a:pt x="-7303" y="54477"/>
                    <a:pt x="1313" y="0"/>
                  </a:cubicBezTo>
                  <a:cubicBezTo>
                    <a:pt x="14714" y="32286"/>
                    <a:pt x="42823" y="78408"/>
                    <a:pt x="77894" y="84152"/>
                  </a:cubicBezTo>
                  <a:cubicBezTo>
                    <a:pt x="61533" y="64484"/>
                    <a:pt x="55703" y="26542"/>
                    <a:pt x="60576" y="9311"/>
                  </a:cubicBezTo>
                  <a:cubicBezTo>
                    <a:pt x="73455" y="38290"/>
                    <a:pt x="83898" y="67182"/>
                    <a:pt x="115836" y="75797"/>
                  </a:cubicBezTo>
                  <a:cubicBezTo>
                    <a:pt x="104784" y="56391"/>
                    <a:pt x="95298" y="29936"/>
                    <a:pt x="101651" y="3220"/>
                  </a:cubicBezTo>
                  <a:cubicBezTo>
                    <a:pt x="113660" y="35767"/>
                    <a:pt x="126453" y="58741"/>
                    <a:pt x="155519" y="70315"/>
                  </a:cubicBezTo>
                  <a:cubicBezTo>
                    <a:pt x="183540" y="77190"/>
                    <a:pt x="184584" y="76146"/>
                    <a:pt x="218872" y="75188"/>
                  </a:cubicBezTo>
                  <a:cubicBezTo>
                    <a:pt x="251592" y="75188"/>
                    <a:pt x="281355" y="82411"/>
                    <a:pt x="309028" y="96335"/>
                  </a:cubicBezTo>
                  <a:cubicBezTo>
                    <a:pt x="346622" y="115306"/>
                    <a:pt x="377516" y="138890"/>
                    <a:pt x="382998" y="184403"/>
                  </a:cubicBezTo>
                  <a:cubicBezTo>
                    <a:pt x="366377" y="160819"/>
                    <a:pt x="353323" y="146026"/>
                    <a:pt x="328957" y="130622"/>
                  </a:cubicBezTo>
                  <a:cubicBezTo>
                    <a:pt x="278222" y="99642"/>
                    <a:pt x="205209" y="100860"/>
                    <a:pt x="146729" y="106256"/>
                  </a:cubicBezTo>
                  <a:close/>
                </a:path>
              </a:pathLst>
            </a:custGeom>
            <a:solidFill>
              <a:srgbClr val="482920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3">
              <a:extLst>
                <a:ext uri="{FF2B5EF4-FFF2-40B4-BE49-F238E27FC236}">
                  <a16:creationId xmlns:a16="http://schemas.microsoft.com/office/drawing/2014/main" id="{25A23D2B-32AB-4314-9D73-2E921E2B5280}"/>
                </a:ext>
              </a:extLst>
            </p:cNvPr>
            <p:cNvSpPr/>
            <p:nvPr/>
          </p:nvSpPr>
          <p:spPr>
            <a:xfrm>
              <a:off x="4523727" y="2084050"/>
              <a:ext cx="58636" cy="144023"/>
            </a:xfrm>
            <a:custGeom>
              <a:avLst/>
              <a:gdLst>
                <a:gd name="connsiteX0" fmla="*/ 8702 w 58636"/>
                <a:gd name="connsiteY0" fmla="*/ 0 h 144023"/>
                <a:gd name="connsiteX1" fmla="*/ 56740 w 58636"/>
                <a:gd name="connsiteY1" fmla="*/ 110085 h 144023"/>
                <a:gd name="connsiteX2" fmla="*/ 0 w 58636"/>
                <a:gd name="connsiteY2" fmla="*/ 144024 h 144023"/>
                <a:gd name="connsiteX3" fmla="*/ 8702 w 58636"/>
                <a:gd name="connsiteY3" fmla="*/ 0 h 14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636" h="144023">
                  <a:moveTo>
                    <a:pt x="8702" y="0"/>
                  </a:moveTo>
                  <a:cubicBezTo>
                    <a:pt x="41249" y="34026"/>
                    <a:pt x="65790" y="65268"/>
                    <a:pt x="56740" y="110085"/>
                  </a:cubicBezTo>
                  <a:cubicBezTo>
                    <a:pt x="52040" y="133581"/>
                    <a:pt x="32634" y="139325"/>
                    <a:pt x="0" y="144024"/>
                  </a:cubicBezTo>
                  <a:cubicBezTo>
                    <a:pt x="76146" y="95378"/>
                    <a:pt x="12531" y="52910"/>
                    <a:pt x="8702" y="0"/>
                  </a:cubicBezTo>
                  <a:close/>
                </a:path>
              </a:pathLst>
            </a:custGeom>
            <a:solidFill>
              <a:srgbClr val="F8A78E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3">
              <a:extLst>
                <a:ext uri="{FF2B5EF4-FFF2-40B4-BE49-F238E27FC236}">
                  <a16:creationId xmlns:a16="http://schemas.microsoft.com/office/drawing/2014/main" id="{291222AF-3FE2-48D4-A79D-F0B96BE84A03}"/>
                </a:ext>
              </a:extLst>
            </p:cNvPr>
            <p:cNvSpPr/>
            <p:nvPr/>
          </p:nvSpPr>
          <p:spPr>
            <a:xfrm>
              <a:off x="5069277" y="2128694"/>
              <a:ext cx="25869" cy="171610"/>
            </a:xfrm>
            <a:custGeom>
              <a:avLst/>
              <a:gdLst>
                <a:gd name="connsiteX0" fmla="*/ 16883 w 25869"/>
                <a:gd name="connsiteY0" fmla="*/ 0 h 171610"/>
                <a:gd name="connsiteX1" fmla="*/ 22713 w 25869"/>
                <a:gd name="connsiteY1" fmla="*/ 171610 h 171610"/>
                <a:gd name="connsiteX2" fmla="*/ 0 w 25869"/>
                <a:gd name="connsiteY2" fmla="*/ 522 h 171610"/>
                <a:gd name="connsiteX3" fmla="*/ 16883 w 25869"/>
                <a:gd name="connsiteY3" fmla="*/ 0 h 17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69" h="171610">
                  <a:moveTo>
                    <a:pt x="16883" y="0"/>
                  </a:moveTo>
                  <a:cubicBezTo>
                    <a:pt x="32460" y="56652"/>
                    <a:pt x="23148" y="114175"/>
                    <a:pt x="22713" y="171610"/>
                  </a:cubicBezTo>
                  <a:cubicBezTo>
                    <a:pt x="14272" y="114610"/>
                    <a:pt x="-87" y="58567"/>
                    <a:pt x="0" y="522"/>
                  </a:cubicBezTo>
                  <a:cubicBezTo>
                    <a:pt x="5657" y="348"/>
                    <a:pt x="11313" y="174"/>
                    <a:pt x="16883" y="0"/>
                  </a:cubicBezTo>
                  <a:close/>
                </a:path>
              </a:pathLst>
            </a:custGeom>
            <a:solidFill>
              <a:srgbClr val="AE422A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3">
              <a:extLst>
                <a:ext uri="{FF2B5EF4-FFF2-40B4-BE49-F238E27FC236}">
                  <a16:creationId xmlns:a16="http://schemas.microsoft.com/office/drawing/2014/main" id="{D8E424B1-8E3A-408F-A2D4-39C50BFE284D}"/>
                </a:ext>
              </a:extLst>
            </p:cNvPr>
            <p:cNvSpPr/>
            <p:nvPr/>
          </p:nvSpPr>
          <p:spPr>
            <a:xfrm>
              <a:off x="4834401" y="1813914"/>
              <a:ext cx="86240" cy="11267"/>
            </a:xfrm>
            <a:custGeom>
              <a:avLst/>
              <a:gdLst>
                <a:gd name="connsiteX0" fmla="*/ 86240 w 86240"/>
                <a:gd name="connsiteY0" fmla="*/ 7325 h 11267"/>
                <a:gd name="connsiteX1" fmla="*/ 19493 w 86240"/>
                <a:gd name="connsiteY1" fmla="*/ 10371 h 11267"/>
                <a:gd name="connsiteX2" fmla="*/ 0 w 86240"/>
                <a:gd name="connsiteY2" fmla="*/ 7412 h 11267"/>
                <a:gd name="connsiteX3" fmla="*/ 86240 w 86240"/>
                <a:gd name="connsiteY3" fmla="*/ 7325 h 1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40" h="11267">
                  <a:moveTo>
                    <a:pt x="86240" y="7325"/>
                  </a:moveTo>
                  <a:cubicBezTo>
                    <a:pt x="64223" y="13852"/>
                    <a:pt x="41771" y="10284"/>
                    <a:pt x="19493" y="10371"/>
                  </a:cubicBezTo>
                  <a:cubicBezTo>
                    <a:pt x="12966" y="9414"/>
                    <a:pt x="6527" y="8457"/>
                    <a:pt x="0" y="7412"/>
                  </a:cubicBezTo>
                  <a:cubicBezTo>
                    <a:pt x="29240" y="2104"/>
                    <a:pt x="58132" y="-6163"/>
                    <a:pt x="86240" y="7325"/>
                  </a:cubicBezTo>
                  <a:close/>
                </a:path>
              </a:pathLst>
            </a:custGeom>
            <a:solidFill>
              <a:srgbClr val="EFC6B0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3">
              <a:extLst>
                <a:ext uri="{FF2B5EF4-FFF2-40B4-BE49-F238E27FC236}">
                  <a16:creationId xmlns:a16="http://schemas.microsoft.com/office/drawing/2014/main" id="{D6E0BF30-CC15-4700-95D1-BF107645C5BE}"/>
                </a:ext>
              </a:extLst>
            </p:cNvPr>
            <p:cNvSpPr/>
            <p:nvPr/>
          </p:nvSpPr>
          <p:spPr>
            <a:xfrm>
              <a:off x="4955538" y="2153669"/>
              <a:ext cx="37942" cy="88328"/>
            </a:xfrm>
            <a:custGeom>
              <a:avLst/>
              <a:gdLst>
                <a:gd name="connsiteX0" fmla="*/ 0 w 37942"/>
                <a:gd name="connsiteY0" fmla="*/ 8441 h 88328"/>
                <a:gd name="connsiteX1" fmla="*/ 15403 w 37942"/>
                <a:gd name="connsiteY1" fmla="*/ 0 h 88328"/>
                <a:gd name="connsiteX2" fmla="*/ 37942 w 37942"/>
                <a:gd name="connsiteY2" fmla="*/ 88329 h 88328"/>
                <a:gd name="connsiteX3" fmla="*/ 0 w 37942"/>
                <a:gd name="connsiteY3" fmla="*/ 8441 h 88328"/>
                <a:gd name="connsiteX4" fmla="*/ 0 w 37942"/>
                <a:gd name="connsiteY4" fmla="*/ 8441 h 88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2" h="88328">
                  <a:moveTo>
                    <a:pt x="0" y="8441"/>
                  </a:moveTo>
                  <a:cubicBezTo>
                    <a:pt x="6005" y="6701"/>
                    <a:pt x="11139" y="1740"/>
                    <a:pt x="15403" y="0"/>
                  </a:cubicBezTo>
                  <a:cubicBezTo>
                    <a:pt x="34809" y="56130"/>
                    <a:pt x="29675" y="66399"/>
                    <a:pt x="37942" y="88329"/>
                  </a:cubicBezTo>
                  <a:cubicBezTo>
                    <a:pt x="18536" y="65094"/>
                    <a:pt x="8877" y="36985"/>
                    <a:pt x="0" y="8441"/>
                  </a:cubicBezTo>
                  <a:cubicBezTo>
                    <a:pt x="0" y="8441"/>
                    <a:pt x="0" y="8441"/>
                    <a:pt x="0" y="8441"/>
                  </a:cubicBezTo>
                  <a:close/>
                </a:path>
              </a:pathLst>
            </a:custGeom>
            <a:solidFill>
              <a:srgbClr val="AE422B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3">
              <a:extLst>
                <a:ext uri="{FF2B5EF4-FFF2-40B4-BE49-F238E27FC236}">
                  <a16:creationId xmlns:a16="http://schemas.microsoft.com/office/drawing/2014/main" id="{D408F12B-3D05-4EC5-9E40-55BD7F61CD3B}"/>
                </a:ext>
              </a:extLst>
            </p:cNvPr>
            <p:cNvSpPr/>
            <p:nvPr/>
          </p:nvSpPr>
          <p:spPr>
            <a:xfrm>
              <a:off x="4865642" y="2212062"/>
              <a:ext cx="106778" cy="105472"/>
            </a:xfrm>
            <a:custGeom>
              <a:avLst/>
              <a:gdLst>
                <a:gd name="connsiteX0" fmla="*/ 17927 w 106778"/>
                <a:gd name="connsiteY0" fmla="*/ 0 h 105472"/>
                <a:gd name="connsiteX1" fmla="*/ 0 w 106778"/>
                <a:gd name="connsiteY1" fmla="*/ 19319 h 105472"/>
                <a:gd name="connsiteX2" fmla="*/ 106778 w 106778"/>
                <a:gd name="connsiteY2" fmla="*/ 105473 h 105472"/>
                <a:gd name="connsiteX3" fmla="*/ 17927 w 106778"/>
                <a:gd name="connsiteY3" fmla="*/ 0 h 105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778" h="105472">
                  <a:moveTo>
                    <a:pt x="17927" y="0"/>
                  </a:moveTo>
                  <a:cubicBezTo>
                    <a:pt x="11922" y="6440"/>
                    <a:pt x="6005" y="12879"/>
                    <a:pt x="0" y="19319"/>
                  </a:cubicBezTo>
                  <a:cubicBezTo>
                    <a:pt x="35419" y="45339"/>
                    <a:pt x="83630" y="97205"/>
                    <a:pt x="106778" y="105473"/>
                  </a:cubicBezTo>
                  <a:cubicBezTo>
                    <a:pt x="96944" y="75014"/>
                    <a:pt x="33243" y="18275"/>
                    <a:pt x="17927" y="0"/>
                  </a:cubicBezTo>
                  <a:close/>
                </a:path>
              </a:pathLst>
            </a:custGeom>
            <a:solidFill>
              <a:srgbClr val="B1472E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3">
              <a:extLst>
                <a:ext uri="{FF2B5EF4-FFF2-40B4-BE49-F238E27FC236}">
                  <a16:creationId xmlns:a16="http://schemas.microsoft.com/office/drawing/2014/main" id="{C3C5B439-CAE1-4ECF-86DF-B061287F88F8}"/>
                </a:ext>
              </a:extLst>
            </p:cNvPr>
            <p:cNvSpPr/>
            <p:nvPr/>
          </p:nvSpPr>
          <p:spPr>
            <a:xfrm>
              <a:off x="4017940" y="1853813"/>
              <a:ext cx="185251" cy="136761"/>
            </a:xfrm>
            <a:custGeom>
              <a:avLst/>
              <a:gdLst>
                <a:gd name="connsiteX0" fmla="*/ 8273 w 185251"/>
                <a:gd name="connsiteY0" fmla="*/ 4150 h 136761"/>
                <a:gd name="connsiteX1" fmla="*/ 8708 w 185251"/>
                <a:gd name="connsiteY1" fmla="*/ 81688 h 136761"/>
                <a:gd name="connsiteX2" fmla="*/ 67971 w 185251"/>
                <a:gd name="connsiteY2" fmla="*/ 133641 h 136761"/>
                <a:gd name="connsiteX3" fmla="*/ 121404 w 185251"/>
                <a:gd name="connsiteY3" fmla="*/ 134163 h 136761"/>
                <a:gd name="connsiteX4" fmla="*/ 183278 w 185251"/>
                <a:gd name="connsiteY4" fmla="*/ 25471 h 136761"/>
                <a:gd name="connsiteX5" fmla="*/ 8273 w 185251"/>
                <a:gd name="connsiteY5" fmla="*/ 4150 h 13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251" h="136761">
                  <a:moveTo>
                    <a:pt x="8273" y="4150"/>
                  </a:moveTo>
                  <a:cubicBezTo>
                    <a:pt x="-3214" y="26863"/>
                    <a:pt x="-2431" y="58888"/>
                    <a:pt x="8708" y="81688"/>
                  </a:cubicBezTo>
                  <a:cubicBezTo>
                    <a:pt x="22632" y="109709"/>
                    <a:pt x="42213" y="127114"/>
                    <a:pt x="67971" y="133641"/>
                  </a:cubicBezTo>
                  <a:cubicBezTo>
                    <a:pt x="88509" y="136861"/>
                    <a:pt x="101737" y="138427"/>
                    <a:pt x="121404" y="134163"/>
                  </a:cubicBezTo>
                  <a:cubicBezTo>
                    <a:pt x="177099" y="121110"/>
                    <a:pt x="191023" y="70288"/>
                    <a:pt x="183278" y="25471"/>
                  </a:cubicBezTo>
                  <a:cubicBezTo>
                    <a:pt x="126016" y="-8469"/>
                    <a:pt x="65709" y="-201"/>
                    <a:pt x="8273" y="4150"/>
                  </a:cubicBezTo>
                  <a:close/>
                </a:path>
              </a:pathLst>
            </a:custGeom>
            <a:solidFill>
              <a:srgbClr val="915D52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3">
              <a:extLst>
                <a:ext uri="{FF2B5EF4-FFF2-40B4-BE49-F238E27FC236}">
                  <a16:creationId xmlns:a16="http://schemas.microsoft.com/office/drawing/2014/main" id="{D476B6F2-9FC6-44D4-AEFE-3B44A2408811}"/>
                </a:ext>
              </a:extLst>
            </p:cNvPr>
            <p:cNvSpPr/>
            <p:nvPr/>
          </p:nvSpPr>
          <p:spPr>
            <a:xfrm>
              <a:off x="5113921" y="2602189"/>
              <a:ext cx="360351" cy="726532"/>
            </a:xfrm>
            <a:custGeom>
              <a:avLst/>
              <a:gdLst>
                <a:gd name="connsiteX0" fmla="*/ 354708 w 360351"/>
                <a:gd name="connsiteY0" fmla="*/ 647281 h 726532"/>
                <a:gd name="connsiteX1" fmla="*/ 101383 w 360351"/>
                <a:gd name="connsiteY1" fmla="*/ 0 h 726532"/>
                <a:gd name="connsiteX2" fmla="*/ 0 w 360351"/>
                <a:gd name="connsiteY2" fmla="*/ 46036 h 726532"/>
                <a:gd name="connsiteX3" fmla="*/ 250193 w 360351"/>
                <a:gd name="connsiteY3" fmla="*/ 690880 h 726532"/>
                <a:gd name="connsiteX4" fmla="*/ 304321 w 360351"/>
                <a:gd name="connsiteY4" fmla="*/ 726386 h 726532"/>
                <a:gd name="connsiteX5" fmla="*/ 352706 w 360351"/>
                <a:gd name="connsiteY5" fmla="*/ 698364 h 726532"/>
                <a:gd name="connsiteX6" fmla="*/ 354708 w 360351"/>
                <a:gd name="connsiteY6" fmla="*/ 647281 h 726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0351" h="726532">
                  <a:moveTo>
                    <a:pt x="354708" y="647281"/>
                  </a:moveTo>
                  <a:cubicBezTo>
                    <a:pt x="317810" y="576792"/>
                    <a:pt x="101383" y="0"/>
                    <a:pt x="101383" y="0"/>
                  </a:cubicBezTo>
                  <a:cubicBezTo>
                    <a:pt x="101383" y="0"/>
                    <a:pt x="9659" y="41162"/>
                    <a:pt x="0" y="46036"/>
                  </a:cubicBezTo>
                  <a:cubicBezTo>
                    <a:pt x="7658" y="66312"/>
                    <a:pt x="232179" y="657463"/>
                    <a:pt x="250193" y="690880"/>
                  </a:cubicBezTo>
                  <a:cubicBezTo>
                    <a:pt x="262028" y="712810"/>
                    <a:pt x="277431" y="728213"/>
                    <a:pt x="304321" y="726386"/>
                  </a:cubicBezTo>
                  <a:cubicBezTo>
                    <a:pt x="326513" y="724819"/>
                    <a:pt x="342350" y="717944"/>
                    <a:pt x="352706" y="698364"/>
                  </a:cubicBezTo>
                  <a:cubicBezTo>
                    <a:pt x="361061" y="682874"/>
                    <a:pt x="363758" y="665817"/>
                    <a:pt x="354708" y="647281"/>
                  </a:cubicBezTo>
                  <a:close/>
                </a:path>
              </a:pathLst>
            </a:custGeom>
            <a:solidFill>
              <a:srgbClr val="486576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3">
              <a:extLst>
                <a:ext uri="{FF2B5EF4-FFF2-40B4-BE49-F238E27FC236}">
                  <a16:creationId xmlns:a16="http://schemas.microsoft.com/office/drawing/2014/main" id="{259BD9D3-FAE3-4C67-A680-6A54C5F10BB9}"/>
                </a:ext>
              </a:extLst>
            </p:cNvPr>
            <p:cNvSpPr/>
            <p:nvPr/>
          </p:nvSpPr>
          <p:spPr>
            <a:xfrm>
              <a:off x="5113921" y="2423268"/>
              <a:ext cx="101382" cy="224955"/>
            </a:xfrm>
            <a:custGeom>
              <a:avLst/>
              <a:gdLst>
                <a:gd name="connsiteX0" fmla="*/ 28283 w 101382"/>
                <a:gd name="connsiteY0" fmla="*/ 0 h 224955"/>
                <a:gd name="connsiteX1" fmla="*/ 101383 w 101382"/>
                <a:gd name="connsiteY1" fmla="*/ 179878 h 224955"/>
                <a:gd name="connsiteX2" fmla="*/ 0 w 101382"/>
                <a:gd name="connsiteY2" fmla="*/ 224956 h 2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382" h="224955">
                  <a:moveTo>
                    <a:pt x="28283" y="0"/>
                  </a:moveTo>
                  <a:cubicBezTo>
                    <a:pt x="47689" y="49255"/>
                    <a:pt x="82063" y="130622"/>
                    <a:pt x="101383" y="179878"/>
                  </a:cubicBezTo>
                  <a:cubicBezTo>
                    <a:pt x="88416" y="185186"/>
                    <a:pt x="19755" y="216601"/>
                    <a:pt x="0" y="224956"/>
                  </a:cubicBezTo>
                </a:path>
              </a:pathLst>
            </a:custGeom>
            <a:solidFill>
              <a:srgbClr val="6C8492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3">
              <a:extLst>
                <a:ext uri="{FF2B5EF4-FFF2-40B4-BE49-F238E27FC236}">
                  <a16:creationId xmlns:a16="http://schemas.microsoft.com/office/drawing/2014/main" id="{6B45791E-BE2A-4FD7-9F35-709E3DC76E9D}"/>
                </a:ext>
              </a:extLst>
            </p:cNvPr>
            <p:cNvSpPr/>
            <p:nvPr/>
          </p:nvSpPr>
          <p:spPr>
            <a:xfrm>
              <a:off x="4826030" y="2594421"/>
              <a:ext cx="489820" cy="1356458"/>
            </a:xfrm>
            <a:custGeom>
              <a:avLst/>
              <a:gdLst>
                <a:gd name="connsiteX0" fmla="*/ 487001 w 489820"/>
                <a:gd name="connsiteY0" fmla="*/ 525383 h 1356458"/>
                <a:gd name="connsiteX1" fmla="*/ 457152 w 489820"/>
                <a:gd name="connsiteY1" fmla="*/ 223673 h 1356458"/>
                <a:gd name="connsiteX2" fmla="*/ 433046 w 489820"/>
                <a:gd name="connsiteY2" fmla="*/ 61983 h 1356458"/>
                <a:gd name="connsiteX3" fmla="*/ 335319 w 489820"/>
                <a:gd name="connsiteY3" fmla="*/ 43186 h 1356458"/>
                <a:gd name="connsiteX4" fmla="*/ 309734 w 489820"/>
                <a:gd name="connsiteY4" fmla="*/ 112457 h 1356458"/>
                <a:gd name="connsiteX5" fmla="*/ 236808 w 489820"/>
                <a:gd name="connsiteY5" fmla="*/ 204963 h 1356458"/>
                <a:gd name="connsiteX6" fmla="*/ 196516 w 489820"/>
                <a:gd name="connsiteY6" fmla="*/ 244906 h 1356458"/>
                <a:gd name="connsiteX7" fmla="*/ 173542 w 489820"/>
                <a:gd name="connsiteY7" fmla="*/ 255262 h 1356458"/>
                <a:gd name="connsiteX8" fmla="*/ 35000 w 489820"/>
                <a:gd name="connsiteY8" fmla="*/ 415473 h 1356458"/>
                <a:gd name="connsiteX9" fmla="*/ 18378 w 489820"/>
                <a:gd name="connsiteY9" fmla="*/ 454111 h 1356458"/>
                <a:gd name="connsiteX10" fmla="*/ 34739 w 489820"/>
                <a:gd name="connsiteY10" fmla="*/ 735545 h 1356458"/>
                <a:gd name="connsiteX11" fmla="*/ 75553 w 489820"/>
                <a:gd name="connsiteY11" fmla="*/ 930652 h 1356458"/>
                <a:gd name="connsiteX12" fmla="*/ 68330 w 489820"/>
                <a:gd name="connsiteY12" fmla="*/ 1356284 h 1356458"/>
                <a:gd name="connsiteX13" fmla="*/ 379875 w 489820"/>
                <a:gd name="connsiteY13" fmla="*/ 1356458 h 1356458"/>
                <a:gd name="connsiteX14" fmla="*/ 384487 w 489820"/>
                <a:gd name="connsiteY14" fmla="*/ 848937 h 1356458"/>
                <a:gd name="connsiteX15" fmla="*/ 432959 w 489820"/>
                <a:gd name="connsiteY15" fmla="*/ 741289 h 1356458"/>
                <a:gd name="connsiteX16" fmla="*/ 486217 w 489820"/>
                <a:gd name="connsiteY16" fmla="*/ 597265 h 1356458"/>
                <a:gd name="connsiteX17" fmla="*/ 487001 w 489820"/>
                <a:gd name="connsiteY17" fmla="*/ 525383 h 135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89820" h="1356458">
                  <a:moveTo>
                    <a:pt x="487001" y="525383"/>
                  </a:moveTo>
                  <a:cubicBezTo>
                    <a:pt x="457412" y="405465"/>
                    <a:pt x="485347" y="354556"/>
                    <a:pt x="457152" y="223673"/>
                  </a:cubicBezTo>
                  <a:cubicBezTo>
                    <a:pt x="446796" y="181466"/>
                    <a:pt x="444098" y="136301"/>
                    <a:pt x="433046" y="61983"/>
                  </a:cubicBezTo>
                  <a:cubicBezTo>
                    <a:pt x="424256" y="-848"/>
                    <a:pt x="371694" y="-30088"/>
                    <a:pt x="335319" y="43186"/>
                  </a:cubicBezTo>
                  <a:cubicBezTo>
                    <a:pt x="328530" y="60852"/>
                    <a:pt x="328530" y="60852"/>
                    <a:pt x="309734" y="112457"/>
                  </a:cubicBezTo>
                  <a:cubicBezTo>
                    <a:pt x="258912" y="122290"/>
                    <a:pt x="246729" y="163888"/>
                    <a:pt x="236808" y="204963"/>
                  </a:cubicBezTo>
                  <a:cubicBezTo>
                    <a:pt x="231151" y="228546"/>
                    <a:pt x="229672" y="249954"/>
                    <a:pt x="196516" y="244906"/>
                  </a:cubicBezTo>
                  <a:cubicBezTo>
                    <a:pt x="189380" y="243775"/>
                    <a:pt x="177893" y="249171"/>
                    <a:pt x="173542" y="255262"/>
                  </a:cubicBezTo>
                  <a:cubicBezTo>
                    <a:pt x="131857" y="314090"/>
                    <a:pt x="35000" y="415473"/>
                    <a:pt x="35000" y="415473"/>
                  </a:cubicBezTo>
                  <a:cubicBezTo>
                    <a:pt x="31867" y="424958"/>
                    <a:pt x="20641" y="443842"/>
                    <a:pt x="18378" y="454111"/>
                  </a:cubicBezTo>
                  <a:cubicBezTo>
                    <a:pt x="-14603" y="553666"/>
                    <a:pt x="452" y="657224"/>
                    <a:pt x="34739" y="735545"/>
                  </a:cubicBezTo>
                  <a:cubicBezTo>
                    <a:pt x="57975" y="785410"/>
                    <a:pt x="76946" y="813866"/>
                    <a:pt x="75553" y="930652"/>
                  </a:cubicBezTo>
                  <a:cubicBezTo>
                    <a:pt x="69810" y="1088948"/>
                    <a:pt x="67460" y="1283794"/>
                    <a:pt x="68330" y="1356284"/>
                  </a:cubicBezTo>
                  <a:cubicBezTo>
                    <a:pt x="172149" y="1356371"/>
                    <a:pt x="276056" y="1356458"/>
                    <a:pt x="379875" y="1356458"/>
                  </a:cubicBezTo>
                  <a:cubicBezTo>
                    <a:pt x="357248" y="1124715"/>
                    <a:pt x="346892" y="975991"/>
                    <a:pt x="384487" y="848937"/>
                  </a:cubicBezTo>
                  <a:cubicBezTo>
                    <a:pt x="389447" y="832315"/>
                    <a:pt x="423908" y="756344"/>
                    <a:pt x="432959" y="741289"/>
                  </a:cubicBezTo>
                  <a:cubicBezTo>
                    <a:pt x="452713" y="708307"/>
                    <a:pt x="470466" y="666623"/>
                    <a:pt x="486217" y="597265"/>
                  </a:cubicBezTo>
                  <a:cubicBezTo>
                    <a:pt x="489263" y="575335"/>
                    <a:pt x="492135" y="546443"/>
                    <a:pt x="487001" y="525383"/>
                  </a:cubicBezTo>
                  <a:close/>
                </a:path>
              </a:pathLst>
            </a:custGeom>
            <a:solidFill>
              <a:srgbClr val="F8B49F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3">
              <a:extLst>
                <a:ext uri="{FF2B5EF4-FFF2-40B4-BE49-F238E27FC236}">
                  <a16:creationId xmlns:a16="http://schemas.microsoft.com/office/drawing/2014/main" id="{12205965-DBFE-4AB5-9EE4-364FAE84B581}"/>
                </a:ext>
              </a:extLst>
            </p:cNvPr>
            <p:cNvSpPr/>
            <p:nvPr/>
          </p:nvSpPr>
          <p:spPr>
            <a:xfrm>
              <a:off x="5171704" y="2571121"/>
              <a:ext cx="87371" cy="121487"/>
            </a:xfrm>
            <a:custGeom>
              <a:avLst/>
              <a:gdLst>
                <a:gd name="connsiteX0" fmla="*/ 0 w 87371"/>
                <a:gd name="connsiteY0" fmla="*/ 66486 h 121487"/>
                <a:gd name="connsiteX1" fmla="*/ 28718 w 87371"/>
                <a:gd name="connsiteY1" fmla="*/ 0 h 121487"/>
                <a:gd name="connsiteX2" fmla="*/ 87371 w 87371"/>
                <a:gd name="connsiteY2" fmla="*/ 85283 h 121487"/>
                <a:gd name="connsiteX3" fmla="*/ 43685 w 87371"/>
                <a:gd name="connsiteY3" fmla="*/ 121398 h 121487"/>
                <a:gd name="connsiteX4" fmla="*/ 0 w 87371"/>
                <a:gd name="connsiteY4" fmla="*/ 66486 h 12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371" h="121487">
                  <a:moveTo>
                    <a:pt x="0" y="66486"/>
                  </a:moveTo>
                  <a:cubicBezTo>
                    <a:pt x="1653" y="40901"/>
                    <a:pt x="11052" y="18710"/>
                    <a:pt x="28718" y="0"/>
                  </a:cubicBezTo>
                  <a:cubicBezTo>
                    <a:pt x="81106" y="5831"/>
                    <a:pt x="77799" y="49951"/>
                    <a:pt x="87371" y="85283"/>
                  </a:cubicBezTo>
                  <a:cubicBezTo>
                    <a:pt x="87371" y="122355"/>
                    <a:pt x="70402" y="117308"/>
                    <a:pt x="43685" y="121398"/>
                  </a:cubicBezTo>
                  <a:cubicBezTo>
                    <a:pt x="10094" y="123486"/>
                    <a:pt x="1218" y="88677"/>
                    <a:pt x="0" y="66486"/>
                  </a:cubicBezTo>
                  <a:close/>
                </a:path>
              </a:pathLst>
            </a:custGeom>
            <a:solidFill>
              <a:srgbClr val="E54572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3">
              <a:extLst>
                <a:ext uri="{FF2B5EF4-FFF2-40B4-BE49-F238E27FC236}">
                  <a16:creationId xmlns:a16="http://schemas.microsoft.com/office/drawing/2014/main" id="{8D258B2F-F551-42CB-B951-2D09F7BE6832}"/>
                </a:ext>
              </a:extLst>
            </p:cNvPr>
            <p:cNvSpPr/>
            <p:nvPr/>
          </p:nvSpPr>
          <p:spPr>
            <a:xfrm>
              <a:off x="5152211" y="2754828"/>
              <a:ext cx="20213" cy="406312"/>
            </a:xfrm>
            <a:custGeom>
              <a:avLst/>
              <a:gdLst>
                <a:gd name="connsiteX0" fmla="*/ 17405 w 20213"/>
                <a:gd name="connsiteY0" fmla="*/ 406313 h 406312"/>
                <a:gd name="connsiteX1" fmla="*/ 0 w 20213"/>
                <a:gd name="connsiteY1" fmla="*/ 0 h 406312"/>
                <a:gd name="connsiteX2" fmla="*/ 17405 w 20213"/>
                <a:gd name="connsiteY2" fmla="*/ 406313 h 406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13" h="406312">
                  <a:moveTo>
                    <a:pt x="17405" y="406313"/>
                  </a:moveTo>
                  <a:cubicBezTo>
                    <a:pt x="0" y="259939"/>
                    <a:pt x="6353" y="110694"/>
                    <a:pt x="0" y="0"/>
                  </a:cubicBezTo>
                  <a:cubicBezTo>
                    <a:pt x="27238" y="134190"/>
                    <a:pt x="19928" y="270295"/>
                    <a:pt x="17405" y="406313"/>
                  </a:cubicBezTo>
                  <a:close/>
                </a:path>
              </a:pathLst>
            </a:custGeom>
            <a:solidFill>
              <a:srgbClr val="F3A898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3">
              <a:extLst>
                <a:ext uri="{FF2B5EF4-FFF2-40B4-BE49-F238E27FC236}">
                  <a16:creationId xmlns:a16="http://schemas.microsoft.com/office/drawing/2014/main" id="{6E975341-3541-425C-848E-AA64A3A1FB17}"/>
                </a:ext>
              </a:extLst>
            </p:cNvPr>
            <p:cNvSpPr/>
            <p:nvPr/>
          </p:nvSpPr>
          <p:spPr>
            <a:xfrm>
              <a:off x="5017077" y="2894414"/>
              <a:ext cx="22351" cy="248713"/>
            </a:xfrm>
            <a:custGeom>
              <a:avLst/>
              <a:gdLst>
                <a:gd name="connsiteX0" fmla="*/ 22351 w 22351"/>
                <a:gd name="connsiteY0" fmla="*/ 0 h 248713"/>
                <a:gd name="connsiteX1" fmla="*/ 1727 w 22351"/>
                <a:gd name="connsiteY1" fmla="*/ 248713 h 248713"/>
                <a:gd name="connsiteX2" fmla="*/ 22351 w 22351"/>
                <a:gd name="connsiteY2" fmla="*/ 0 h 248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351" h="248713">
                  <a:moveTo>
                    <a:pt x="22351" y="0"/>
                  </a:moveTo>
                  <a:cubicBezTo>
                    <a:pt x="9994" y="83108"/>
                    <a:pt x="23047" y="167172"/>
                    <a:pt x="1727" y="248713"/>
                  </a:cubicBezTo>
                  <a:cubicBezTo>
                    <a:pt x="1814" y="165084"/>
                    <a:pt x="-8978" y="80671"/>
                    <a:pt x="22351" y="0"/>
                  </a:cubicBezTo>
                  <a:close/>
                </a:path>
              </a:pathLst>
            </a:custGeom>
            <a:solidFill>
              <a:srgbClr val="F3A798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3">
              <a:extLst>
                <a:ext uri="{FF2B5EF4-FFF2-40B4-BE49-F238E27FC236}">
                  <a16:creationId xmlns:a16="http://schemas.microsoft.com/office/drawing/2014/main" id="{3010FBAE-A963-40A2-85B8-3CE968A6876F}"/>
                </a:ext>
              </a:extLst>
            </p:cNvPr>
            <p:cNvSpPr/>
            <p:nvPr/>
          </p:nvSpPr>
          <p:spPr>
            <a:xfrm>
              <a:off x="4917770" y="2946106"/>
              <a:ext cx="28202" cy="148462"/>
            </a:xfrm>
            <a:custGeom>
              <a:avLst/>
              <a:gdLst>
                <a:gd name="connsiteX0" fmla="*/ 0 w 28202"/>
                <a:gd name="connsiteY0" fmla="*/ 148462 h 148462"/>
                <a:gd name="connsiteX1" fmla="*/ 25324 w 28202"/>
                <a:gd name="connsiteY1" fmla="*/ 0 h 148462"/>
                <a:gd name="connsiteX2" fmla="*/ 0 w 28202"/>
                <a:gd name="connsiteY2" fmla="*/ 148462 h 14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202" h="148462">
                  <a:moveTo>
                    <a:pt x="0" y="148462"/>
                  </a:moveTo>
                  <a:cubicBezTo>
                    <a:pt x="29413" y="101905"/>
                    <a:pt x="-3307" y="45426"/>
                    <a:pt x="25324" y="0"/>
                  </a:cubicBezTo>
                  <a:cubicBezTo>
                    <a:pt x="28021" y="51779"/>
                    <a:pt x="36811" y="104515"/>
                    <a:pt x="0" y="148462"/>
                  </a:cubicBezTo>
                  <a:close/>
                </a:path>
              </a:pathLst>
            </a:custGeom>
            <a:solidFill>
              <a:srgbClr val="F3A898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3">
              <a:extLst>
                <a:ext uri="{FF2B5EF4-FFF2-40B4-BE49-F238E27FC236}">
                  <a16:creationId xmlns:a16="http://schemas.microsoft.com/office/drawing/2014/main" id="{77AB6123-D0A5-493D-87F8-7A30D0B96B08}"/>
                </a:ext>
              </a:extLst>
            </p:cNvPr>
            <p:cNvSpPr/>
            <p:nvPr/>
          </p:nvSpPr>
          <p:spPr>
            <a:xfrm>
              <a:off x="4075120" y="1865969"/>
              <a:ext cx="71011" cy="71011"/>
            </a:xfrm>
            <a:custGeom>
              <a:avLst/>
              <a:gdLst>
                <a:gd name="connsiteX0" fmla="*/ 71011 w 71011"/>
                <a:gd name="connsiteY0" fmla="*/ 35506 h 71011"/>
                <a:gd name="connsiteX1" fmla="*/ 35506 w 71011"/>
                <a:gd name="connsiteY1" fmla="*/ 71011 h 71011"/>
                <a:gd name="connsiteX2" fmla="*/ 0 w 71011"/>
                <a:gd name="connsiteY2" fmla="*/ 35506 h 71011"/>
                <a:gd name="connsiteX3" fmla="*/ 35506 w 71011"/>
                <a:gd name="connsiteY3" fmla="*/ 0 h 71011"/>
                <a:gd name="connsiteX4" fmla="*/ 71011 w 71011"/>
                <a:gd name="connsiteY4" fmla="*/ 35506 h 71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11" h="71011">
                  <a:moveTo>
                    <a:pt x="71011" y="35506"/>
                  </a:moveTo>
                  <a:cubicBezTo>
                    <a:pt x="71011" y="55115"/>
                    <a:pt x="55115" y="71011"/>
                    <a:pt x="35506" y="71011"/>
                  </a:cubicBezTo>
                  <a:cubicBezTo>
                    <a:pt x="15897" y="71011"/>
                    <a:pt x="0" y="55115"/>
                    <a:pt x="0" y="35506"/>
                  </a:cubicBezTo>
                  <a:cubicBezTo>
                    <a:pt x="0" y="15896"/>
                    <a:pt x="15897" y="0"/>
                    <a:pt x="35506" y="0"/>
                  </a:cubicBezTo>
                  <a:cubicBezTo>
                    <a:pt x="55115" y="0"/>
                    <a:pt x="71011" y="15896"/>
                    <a:pt x="71011" y="35506"/>
                  </a:cubicBezTo>
                  <a:close/>
                </a:path>
              </a:pathLst>
            </a:custGeom>
            <a:solidFill>
              <a:srgbClr val="48291F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3">
              <a:extLst>
                <a:ext uri="{FF2B5EF4-FFF2-40B4-BE49-F238E27FC236}">
                  <a16:creationId xmlns:a16="http://schemas.microsoft.com/office/drawing/2014/main" id="{387AF0F6-971B-46DA-9280-DA249EB66D48}"/>
                </a:ext>
              </a:extLst>
            </p:cNvPr>
            <p:cNvSpPr/>
            <p:nvPr/>
          </p:nvSpPr>
          <p:spPr>
            <a:xfrm>
              <a:off x="4129597" y="1881460"/>
              <a:ext cx="40030" cy="40030"/>
            </a:xfrm>
            <a:custGeom>
              <a:avLst/>
              <a:gdLst>
                <a:gd name="connsiteX0" fmla="*/ 40031 w 40030"/>
                <a:gd name="connsiteY0" fmla="*/ 20015 h 40030"/>
                <a:gd name="connsiteX1" fmla="*/ 20015 w 40030"/>
                <a:gd name="connsiteY1" fmla="*/ 40031 h 40030"/>
                <a:gd name="connsiteX2" fmla="*/ 0 w 40030"/>
                <a:gd name="connsiteY2" fmla="*/ 20015 h 40030"/>
                <a:gd name="connsiteX3" fmla="*/ 20015 w 40030"/>
                <a:gd name="connsiteY3" fmla="*/ 0 h 40030"/>
                <a:gd name="connsiteX4" fmla="*/ 40031 w 40030"/>
                <a:gd name="connsiteY4" fmla="*/ 20015 h 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30" h="40030">
                  <a:moveTo>
                    <a:pt x="40031" y="20015"/>
                  </a:moveTo>
                  <a:cubicBezTo>
                    <a:pt x="40031" y="31070"/>
                    <a:pt x="31070" y="40031"/>
                    <a:pt x="20015" y="40031"/>
                  </a:cubicBezTo>
                  <a:cubicBezTo>
                    <a:pt x="8961" y="40031"/>
                    <a:pt x="0" y="31070"/>
                    <a:pt x="0" y="20015"/>
                  </a:cubicBezTo>
                  <a:cubicBezTo>
                    <a:pt x="0" y="8961"/>
                    <a:pt x="8961" y="0"/>
                    <a:pt x="20015" y="0"/>
                  </a:cubicBezTo>
                  <a:cubicBezTo>
                    <a:pt x="31070" y="0"/>
                    <a:pt x="40031" y="8961"/>
                    <a:pt x="40031" y="20015"/>
                  </a:cubicBezTo>
                  <a:close/>
                </a:path>
              </a:pathLst>
            </a:custGeom>
            <a:solidFill>
              <a:srgbClr val="FFFFFF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Graphic 3">
              <a:extLst>
                <a:ext uri="{FF2B5EF4-FFF2-40B4-BE49-F238E27FC236}">
                  <a16:creationId xmlns:a16="http://schemas.microsoft.com/office/drawing/2014/main" id="{89328FDE-8E1E-4F3E-9599-BF02B71F6D63}"/>
                </a:ext>
              </a:extLst>
            </p:cNvPr>
            <p:cNvSpPr/>
            <p:nvPr/>
          </p:nvSpPr>
          <p:spPr>
            <a:xfrm>
              <a:off x="4685970" y="1844659"/>
              <a:ext cx="327351" cy="160965"/>
            </a:xfrm>
            <a:custGeom>
              <a:avLst/>
              <a:gdLst>
                <a:gd name="connsiteX0" fmla="*/ 4320 w 327351"/>
                <a:gd name="connsiteY0" fmla="*/ 84751 h 160965"/>
                <a:gd name="connsiteX1" fmla="*/ 48093 w 327351"/>
                <a:gd name="connsiteY1" fmla="*/ 148278 h 160965"/>
                <a:gd name="connsiteX2" fmla="*/ 284188 w 327351"/>
                <a:gd name="connsiteY2" fmla="*/ 97804 h 160965"/>
                <a:gd name="connsiteX3" fmla="*/ 327352 w 327351"/>
                <a:gd name="connsiteY3" fmla="*/ 23834 h 160965"/>
                <a:gd name="connsiteX4" fmla="*/ 60015 w 327351"/>
                <a:gd name="connsiteY4" fmla="*/ 28360 h 160965"/>
                <a:gd name="connsiteX5" fmla="*/ 4320 w 327351"/>
                <a:gd name="connsiteY5" fmla="*/ 84751 h 16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351" h="160965">
                  <a:moveTo>
                    <a:pt x="4320" y="84751"/>
                  </a:moveTo>
                  <a:cubicBezTo>
                    <a:pt x="-9168" y="125478"/>
                    <a:pt x="9890" y="138618"/>
                    <a:pt x="48093" y="148278"/>
                  </a:cubicBezTo>
                  <a:cubicBezTo>
                    <a:pt x="136422" y="170556"/>
                    <a:pt x="217354" y="169077"/>
                    <a:pt x="284188" y="97804"/>
                  </a:cubicBezTo>
                  <a:cubicBezTo>
                    <a:pt x="303942" y="76658"/>
                    <a:pt x="321086" y="53248"/>
                    <a:pt x="327352" y="23834"/>
                  </a:cubicBezTo>
                  <a:cubicBezTo>
                    <a:pt x="163660" y="-19242"/>
                    <a:pt x="111881" y="4689"/>
                    <a:pt x="60015" y="28360"/>
                  </a:cubicBezTo>
                  <a:cubicBezTo>
                    <a:pt x="16939" y="58731"/>
                    <a:pt x="19027" y="62125"/>
                    <a:pt x="4320" y="84751"/>
                  </a:cubicBezTo>
                  <a:close/>
                </a:path>
              </a:pathLst>
            </a:custGeom>
            <a:solidFill>
              <a:srgbClr val="FCFAFA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3">
              <a:extLst>
                <a:ext uri="{FF2B5EF4-FFF2-40B4-BE49-F238E27FC236}">
                  <a16:creationId xmlns:a16="http://schemas.microsoft.com/office/drawing/2014/main" id="{53D20BE0-E5DB-418D-BBD7-0EE48A5641F4}"/>
                </a:ext>
              </a:extLst>
            </p:cNvPr>
            <p:cNvSpPr/>
            <p:nvPr/>
          </p:nvSpPr>
          <p:spPr>
            <a:xfrm>
              <a:off x="4690377" y="1745094"/>
              <a:ext cx="382997" cy="184402"/>
            </a:xfrm>
            <a:custGeom>
              <a:avLst/>
              <a:gdLst>
                <a:gd name="connsiteX0" fmla="*/ 236269 w 382997"/>
                <a:gd name="connsiteY0" fmla="*/ 106256 h 184402"/>
                <a:gd name="connsiteX1" fmla="*/ 323119 w 382997"/>
                <a:gd name="connsiteY1" fmla="*/ 123486 h 184402"/>
                <a:gd name="connsiteX2" fmla="*/ 381685 w 382997"/>
                <a:gd name="connsiteY2" fmla="*/ 0 h 184402"/>
                <a:gd name="connsiteX3" fmla="*/ 305105 w 382997"/>
                <a:gd name="connsiteY3" fmla="*/ 84152 h 184402"/>
                <a:gd name="connsiteX4" fmla="*/ 322422 w 382997"/>
                <a:gd name="connsiteY4" fmla="*/ 9311 h 184402"/>
                <a:gd name="connsiteX5" fmla="*/ 267162 w 382997"/>
                <a:gd name="connsiteY5" fmla="*/ 75798 h 184402"/>
                <a:gd name="connsiteX6" fmla="*/ 281347 w 382997"/>
                <a:gd name="connsiteY6" fmla="*/ 3220 h 184402"/>
                <a:gd name="connsiteX7" fmla="*/ 227479 w 382997"/>
                <a:gd name="connsiteY7" fmla="*/ 70315 h 184402"/>
                <a:gd name="connsiteX8" fmla="*/ 164126 w 382997"/>
                <a:gd name="connsiteY8" fmla="*/ 75188 h 184402"/>
                <a:gd name="connsiteX9" fmla="*/ 73970 w 382997"/>
                <a:gd name="connsiteY9" fmla="*/ 96335 h 184402"/>
                <a:gd name="connsiteX10" fmla="*/ 0 w 382997"/>
                <a:gd name="connsiteY10" fmla="*/ 184403 h 184402"/>
                <a:gd name="connsiteX11" fmla="*/ 54041 w 382997"/>
                <a:gd name="connsiteY11" fmla="*/ 130622 h 184402"/>
                <a:gd name="connsiteX12" fmla="*/ 236269 w 382997"/>
                <a:gd name="connsiteY12" fmla="*/ 106256 h 18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2997" h="184402">
                  <a:moveTo>
                    <a:pt x="236269" y="106256"/>
                  </a:moveTo>
                  <a:cubicBezTo>
                    <a:pt x="269947" y="110607"/>
                    <a:pt x="294140" y="117743"/>
                    <a:pt x="323119" y="123486"/>
                  </a:cubicBezTo>
                  <a:cubicBezTo>
                    <a:pt x="354882" y="88068"/>
                    <a:pt x="390300" y="54477"/>
                    <a:pt x="381685" y="0"/>
                  </a:cubicBezTo>
                  <a:cubicBezTo>
                    <a:pt x="368284" y="32286"/>
                    <a:pt x="340175" y="78408"/>
                    <a:pt x="305105" y="84152"/>
                  </a:cubicBezTo>
                  <a:cubicBezTo>
                    <a:pt x="321465" y="64484"/>
                    <a:pt x="327295" y="26542"/>
                    <a:pt x="322422" y="9311"/>
                  </a:cubicBezTo>
                  <a:cubicBezTo>
                    <a:pt x="309543" y="38290"/>
                    <a:pt x="299100" y="67182"/>
                    <a:pt x="267162" y="75798"/>
                  </a:cubicBezTo>
                  <a:cubicBezTo>
                    <a:pt x="278214" y="56391"/>
                    <a:pt x="287700" y="29936"/>
                    <a:pt x="281347" y="3220"/>
                  </a:cubicBezTo>
                  <a:cubicBezTo>
                    <a:pt x="269337" y="35767"/>
                    <a:pt x="256545" y="58741"/>
                    <a:pt x="227479" y="70315"/>
                  </a:cubicBezTo>
                  <a:cubicBezTo>
                    <a:pt x="199458" y="77190"/>
                    <a:pt x="198414" y="76146"/>
                    <a:pt x="164126" y="75188"/>
                  </a:cubicBezTo>
                  <a:cubicBezTo>
                    <a:pt x="131405" y="75188"/>
                    <a:pt x="101643" y="82411"/>
                    <a:pt x="73970" y="96335"/>
                  </a:cubicBezTo>
                  <a:cubicBezTo>
                    <a:pt x="36376" y="115306"/>
                    <a:pt x="5483" y="138890"/>
                    <a:pt x="0" y="184403"/>
                  </a:cubicBezTo>
                  <a:cubicBezTo>
                    <a:pt x="16621" y="160819"/>
                    <a:pt x="29675" y="146026"/>
                    <a:pt x="54041" y="130622"/>
                  </a:cubicBezTo>
                  <a:cubicBezTo>
                    <a:pt x="104689" y="99642"/>
                    <a:pt x="177702" y="100773"/>
                    <a:pt x="236269" y="106256"/>
                  </a:cubicBezTo>
                  <a:close/>
                </a:path>
              </a:pathLst>
            </a:custGeom>
            <a:solidFill>
              <a:srgbClr val="482920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Graphic 3">
              <a:extLst>
                <a:ext uri="{FF2B5EF4-FFF2-40B4-BE49-F238E27FC236}">
                  <a16:creationId xmlns:a16="http://schemas.microsoft.com/office/drawing/2014/main" id="{5CE3F6BF-EB0B-4F6D-867E-FEDF35400F7C}"/>
                </a:ext>
              </a:extLst>
            </p:cNvPr>
            <p:cNvSpPr/>
            <p:nvPr/>
          </p:nvSpPr>
          <p:spPr>
            <a:xfrm>
              <a:off x="4748101" y="1847026"/>
              <a:ext cx="185251" cy="136761"/>
            </a:xfrm>
            <a:custGeom>
              <a:avLst/>
              <a:gdLst>
                <a:gd name="connsiteX0" fmla="*/ 176978 w 185251"/>
                <a:gd name="connsiteY0" fmla="*/ 4150 h 136761"/>
                <a:gd name="connsiteX1" fmla="*/ 176543 w 185251"/>
                <a:gd name="connsiteY1" fmla="*/ 81688 h 136761"/>
                <a:gd name="connsiteX2" fmla="*/ 117280 w 185251"/>
                <a:gd name="connsiteY2" fmla="*/ 133641 h 136761"/>
                <a:gd name="connsiteX3" fmla="*/ 63847 w 185251"/>
                <a:gd name="connsiteY3" fmla="*/ 134163 h 136761"/>
                <a:gd name="connsiteX4" fmla="*/ 1974 w 185251"/>
                <a:gd name="connsiteY4" fmla="*/ 25471 h 136761"/>
                <a:gd name="connsiteX5" fmla="*/ 176978 w 185251"/>
                <a:gd name="connsiteY5" fmla="*/ 4150 h 13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251" h="136761">
                  <a:moveTo>
                    <a:pt x="176978" y="4150"/>
                  </a:moveTo>
                  <a:cubicBezTo>
                    <a:pt x="188465" y="26863"/>
                    <a:pt x="187682" y="58888"/>
                    <a:pt x="176543" y="81688"/>
                  </a:cubicBezTo>
                  <a:cubicBezTo>
                    <a:pt x="162619" y="109709"/>
                    <a:pt x="143039" y="127114"/>
                    <a:pt x="117280" y="133641"/>
                  </a:cubicBezTo>
                  <a:cubicBezTo>
                    <a:pt x="96743" y="136861"/>
                    <a:pt x="83515" y="138427"/>
                    <a:pt x="63847" y="134163"/>
                  </a:cubicBezTo>
                  <a:cubicBezTo>
                    <a:pt x="8153" y="121110"/>
                    <a:pt x="-5771" y="70288"/>
                    <a:pt x="1974" y="25471"/>
                  </a:cubicBezTo>
                  <a:cubicBezTo>
                    <a:pt x="59322" y="-8469"/>
                    <a:pt x="119630" y="-201"/>
                    <a:pt x="176978" y="4150"/>
                  </a:cubicBezTo>
                  <a:close/>
                </a:path>
              </a:pathLst>
            </a:custGeom>
            <a:solidFill>
              <a:srgbClr val="915D52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Graphic 3">
              <a:extLst>
                <a:ext uri="{FF2B5EF4-FFF2-40B4-BE49-F238E27FC236}">
                  <a16:creationId xmlns:a16="http://schemas.microsoft.com/office/drawing/2014/main" id="{104B09E5-4777-4F02-9170-4E2CC1F42A03}"/>
                </a:ext>
              </a:extLst>
            </p:cNvPr>
            <p:cNvSpPr/>
            <p:nvPr/>
          </p:nvSpPr>
          <p:spPr>
            <a:xfrm>
              <a:off x="4805248" y="1859182"/>
              <a:ext cx="71011" cy="71011"/>
            </a:xfrm>
            <a:custGeom>
              <a:avLst/>
              <a:gdLst>
                <a:gd name="connsiteX0" fmla="*/ 71011 w 71011"/>
                <a:gd name="connsiteY0" fmla="*/ 35506 h 71011"/>
                <a:gd name="connsiteX1" fmla="*/ 35506 w 71011"/>
                <a:gd name="connsiteY1" fmla="*/ 71011 h 71011"/>
                <a:gd name="connsiteX2" fmla="*/ 0 w 71011"/>
                <a:gd name="connsiteY2" fmla="*/ 35506 h 71011"/>
                <a:gd name="connsiteX3" fmla="*/ 35506 w 71011"/>
                <a:gd name="connsiteY3" fmla="*/ 0 h 71011"/>
                <a:gd name="connsiteX4" fmla="*/ 71011 w 71011"/>
                <a:gd name="connsiteY4" fmla="*/ 35506 h 71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11" h="71011">
                  <a:moveTo>
                    <a:pt x="71011" y="35506"/>
                  </a:moveTo>
                  <a:cubicBezTo>
                    <a:pt x="71011" y="55115"/>
                    <a:pt x="55115" y="71011"/>
                    <a:pt x="35506" y="71011"/>
                  </a:cubicBezTo>
                  <a:cubicBezTo>
                    <a:pt x="15897" y="71011"/>
                    <a:pt x="0" y="55115"/>
                    <a:pt x="0" y="35506"/>
                  </a:cubicBezTo>
                  <a:cubicBezTo>
                    <a:pt x="0" y="15896"/>
                    <a:pt x="15896" y="0"/>
                    <a:pt x="35506" y="0"/>
                  </a:cubicBezTo>
                  <a:cubicBezTo>
                    <a:pt x="55115" y="0"/>
                    <a:pt x="71011" y="15896"/>
                    <a:pt x="71011" y="35506"/>
                  </a:cubicBezTo>
                  <a:close/>
                </a:path>
              </a:pathLst>
            </a:custGeom>
            <a:solidFill>
              <a:srgbClr val="48291F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Graphic 3">
              <a:extLst>
                <a:ext uri="{FF2B5EF4-FFF2-40B4-BE49-F238E27FC236}">
                  <a16:creationId xmlns:a16="http://schemas.microsoft.com/office/drawing/2014/main" id="{37A31F99-46A3-4DA8-B9B8-1E7C6D017C63}"/>
                </a:ext>
              </a:extLst>
            </p:cNvPr>
            <p:cNvSpPr/>
            <p:nvPr/>
          </p:nvSpPr>
          <p:spPr>
            <a:xfrm>
              <a:off x="4785233" y="1877805"/>
              <a:ext cx="40030" cy="40030"/>
            </a:xfrm>
            <a:custGeom>
              <a:avLst/>
              <a:gdLst>
                <a:gd name="connsiteX0" fmla="*/ 40031 w 40030"/>
                <a:gd name="connsiteY0" fmla="*/ 20015 h 40030"/>
                <a:gd name="connsiteX1" fmla="*/ 20016 w 40030"/>
                <a:gd name="connsiteY1" fmla="*/ 40031 h 40030"/>
                <a:gd name="connsiteX2" fmla="*/ 0 w 40030"/>
                <a:gd name="connsiteY2" fmla="*/ 20015 h 40030"/>
                <a:gd name="connsiteX3" fmla="*/ 20016 w 40030"/>
                <a:gd name="connsiteY3" fmla="*/ 0 h 40030"/>
                <a:gd name="connsiteX4" fmla="*/ 40031 w 40030"/>
                <a:gd name="connsiteY4" fmla="*/ 20015 h 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30" h="40030">
                  <a:moveTo>
                    <a:pt x="40031" y="20015"/>
                  </a:moveTo>
                  <a:cubicBezTo>
                    <a:pt x="40031" y="31070"/>
                    <a:pt x="31070" y="40031"/>
                    <a:pt x="20016" y="40031"/>
                  </a:cubicBezTo>
                  <a:cubicBezTo>
                    <a:pt x="8961" y="40031"/>
                    <a:pt x="0" y="31070"/>
                    <a:pt x="0" y="20015"/>
                  </a:cubicBezTo>
                  <a:cubicBezTo>
                    <a:pt x="0" y="8961"/>
                    <a:pt x="8961" y="0"/>
                    <a:pt x="20016" y="0"/>
                  </a:cubicBezTo>
                  <a:cubicBezTo>
                    <a:pt x="31070" y="0"/>
                    <a:pt x="40031" y="8961"/>
                    <a:pt x="40031" y="20015"/>
                  </a:cubicBezTo>
                  <a:close/>
                </a:path>
              </a:pathLst>
            </a:custGeom>
            <a:solidFill>
              <a:srgbClr val="FFFFFF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6" name="AutoShape 12">
            <a:extLst>
              <a:ext uri="{FF2B5EF4-FFF2-40B4-BE49-F238E27FC236}">
                <a16:creationId xmlns:a16="http://schemas.microsoft.com/office/drawing/2014/main" id="{797FBCE6-8AE8-49AB-AAD8-4A998D491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857" y="2888301"/>
            <a:ext cx="7690011" cy="1996265"/>
          </a:xfrm>
          <a:prstGeom prst="rightArrow">
            <a:avLst>
              <a:gd name="adj1" fmla="val 64144"/>
              <a:gd name="adj2" fmla="val 58161"/>
            </a:avLst>
          </a:prstGeom>
          <a:solidFill>
            <a:schemeClr val="bg1">
              <a:lumMod val="95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Rounded Rectangle 2">
            <a:extLst>
              <a:ext uri="{FF2B5EF4-FFF2-40B4-BE49-F238E27FC236}">
                <a16:creationId xmlns:a16="http://schemas.microsoft.com/office/drawing/2014/main" id="{973FDE19-C41C-4FB4-8602-24249F1290BB}"/>
              </a:ext>
            </a:extLst>
          </p:cNvPr>
          <p:cNvSpPr/>
          <p:nvPr/>
        </p:nvSpPr>
        <p:spPr>
          <a:xfrm>
            <a:off x="2431174" y="3437285"/>
            <a:ext cx="1404027" cy="884925"/>
          </a:xfrm>
          <a:prstGeom prst="roundRect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Rounded Rectangle 3">
            <a:extLst>
              <a:ext uri="{FF2B5EF4-FFF2-40B4-BE49-F238E27FC236}">
                <a16:creationId xmlns:a16="http://schemas.microsoft.com/office/drawing/2014/main" id="{1C038C34-69C7-4270-A59F-4B6FE13D8E51}"/>
              </a:ext>
            </a:extLst>
          </p:cNvPr>
          <p:cNvSpPr/>
          <p:nvPr/>
        </p:nvSpPr>
        <p:spPr>
          <a:xfrm>
            <a:off x="3982051" y="3437285"/>
            <a:ext cx="1404027" cy="884925"/>
          </a:xfrm>
          <a:prstGeom prst="roundRect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Rounded Rectangle 4">
            <a:extLst>
              <a:ext uri="{FF2B5EF4-FFF2-40B4-BE49-F238E27FC236}">
                <a16:creationId xmlns:a16="http://schemas.microsoft.com/office/drawing/2014/main" id="{0A755C65-A1B5-489F-8962-9DE04C77447F}"/>
              </a:ext>
            </a:extLst>
          </p:cNvPr>
          <p:cNvSpPr/>
          <p:nvPr/>
        </p:nvSpPr>
        <p:spPr>
          <a:xfrm>
            <a:off x="5532927" y="3437285"/>
            <a:ext cx="1404027" cy="884925"/>
          </a:xfrm>
          <a:prstGeom prst="roundRect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Rounded Rectangle 5">
            <a:extLst>
              <a:ext uri="{FF2B5EF4-FFF2-40B4-BE49-F238E27FC236}">
                <a16:creationId xmlns:a16="http://schemas.microsoft.com/office/drawing/2014/main" id="{068BE48F-90C2-4AC5-A6E1-4316B8881338}"/>
              </a:ext>
            </a:extLst>
          </p:cNvPr>
          <p:cNvSpPr/>
          <p:nvPr/>
        </p:nvSpPr>
        <p:spPr>
          <a:xfrm>
            <a:off x="880297" y="3437285"/>
            <a:ext cx="1404027" cy="884925"/>
          </a:xfrm>
          <a:prstGeom prst="round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4" name="Graphic 3">
            <a:extLst>
              <a:ext uri="{FF2B5EF4-FFF2-40B4-BE49-F238E27FC236}">
                <a16:creationId xmlns:a16="http://schemas.microsoft.com/office/drawing/2014/main" id="{5302C530-4E62-4975-873B-99A973780799}"/>
              </a:ext>
            </a:extLst>
          </p:cNvPr>
          <p:cNvSpPr/>
          <p:nvPr/>
        </p:nvSpPr>
        <p:spPr>
          <a:xfrm>
            <a:off x="4349133" y="3563572"/>
            <a:ext cx="669862" cy="664937"/>
          </a:xfrm>
          <a:custGeom>
            <a:avLst/>
            <a:gdLst>
              <a:gd name="connsiteX0" fmla="*/ 669645 w 669862"/>
              <a:gd name="connsiteY0" fmla="*/ 474658 h 664937"/>
              <a:gd name="connsiteX1" fmla="*/ 651465 w 669862"/>
              <a:gd name="connsiteY1" fmla="*/ 497302 h 664937"/>
              <a:gd name="connsiteX2" fmla="*/ 425733 w 669862"/>
              <a:gd name="connsiteY2" fmla="*/ 660277 h 664937"/>
              <a:gd name="connsiteX3" fmla="*/ 390408 w 669862"/>
              <a:gd name="connsiteY3" fmla="*/ 657042 h 664937"/>
              <a:gd name="connsiteX4" fmla="*/ 184021 w 669862"/>
              <a:gd name="connsiteY4" fmla="*/ 556889 h 664937"/>
              <a:gd name="connsiteX5" fmla="*/ 40844 w 669862"/>
              <a:gd name="connsiteY5" fmla="*/ 493809 h 664937"/>
              <a:gd name="connsiteX6" fmla="*/ 32110 w 669862"/>
              <a:gd name="connsiteY6" fmla="*/ 411059 h 664937"/>
              <a:gd name="connsiteX7" fmla="*/ 195084 w 669862"/>
              <a:gd name="connsiteY7" fmla="*/ 319577 h 664937"/>
              <a:gd name="connsiteX8" fmla="*/ 220964 w 669862"/>
              <a:gd name="connsiteY8" fmla="*/ 258760 h 664937"/>
              <a:gd name="connsiteX9" fmla="*/ 174510 w 669862"/>
              <a:gd name="connsiteY9" fmla="*/ 73271 h 664937"/>
              <a:gd name="connsiteX10" fmla="*/ 242832 w 669862"/>
              <a:gd name="connsiteY10" fmla="*/ 7084 h 664937"/>
              <a:gd name="connsiteX11" fmla="*/ 604430 w 669862"/>
              <a:gd name="connsiteY11" fmla="*/ 129752 h 664937"/>
              <a:gd name="connsiteX12" fmla="*/ 622998 w 669862"/>
              <a:gd name="connsiteY12" fmla="*/ 150585 h 664937"/>
              <a:gd name="connsiteX13" fmla="*/ 669645 w 669862"/>
              <a:gd name="connsiteY13" fmla="*/ 474658 h 664937"/>
              <a:gd name="connsiteX14" fmla="*/ 614781 w 669862"/>
              <a:gd name="connsiteY14" fmla="*/ 402002 h 664937"/>
              <a:gd name="connsiteX15" fmla="*/ 583985 w 669862"/>
              <a:gd name="connsiteY15" fmla="*/ 174717 h 664937"/>
              <a:gd name="connsiteX16" fmla="*/ 559529 w 669862"/>
              <a:gd name="connsiteY16" fmla="*/ 154402 h 664937"/>
              <a:gd name="connsiteX17" fmla="*/ 428515 w 669862"/>
              <a:gd name="connsiteY17" fmla="*/ 112672 h 664937"/>
              <a:gd name="connsiteX18" fmla="*/ 397201 w 669862"/>
              <a:gd name="connsiteY18" fmla="*/ 119401 h 664937"/>
              <a:gd name="connsiteX19" fmla="*/ 311218 w 669862"/>
              <a:gd name="connsiteY19" fmla="*/ 99732 h 664937"/>
              <a:gd name="connsiteX20" fmla="*/ 255254 w 669862"/>
              <a:gd name="connsiteY20" fmla="*/ 59296 h 664937"/>
              <a:gd name="connsiteX21" fmla="*/ 237462 w 669862"/>
              <a:gd name="connsiteY21" fmla="*/ 77153 h 664937"/>
              <a:gd name="connsiteX22" fmla="*/ 280615 w 669862"/>
              <a:gd name="connsiteY22" fmla="*/ 255720 h 664937"/>
              <a:gd name="connsiteX23" fmla="*/ 299572 w 669862"/>
              <a:gd name="connsiteY23" fmla="*/ 281857 h 664937"/>
              <a:gd name="connsiteX24" fmla="*/ 614781 w 669862"/>
              <a:gd name="connsiteY24" fmla="*/ 402002 h 664937"/>
              <a:gd name="connsiteX25" fmla="*/ 456788 w 669862"/>
              <a:gd name="connsiteY25" fmla="*/ 430987 h 664937"/>
              <a:gd name="connsiteX26" fmla="*/ 380703 w 669862"/>
              <a:gd name="connsiteY26" fmla="*/ 492579 h 664937"/>
              <a:gd name="connsiteX27" fmla="*/ 379927 w 669862"/>
              <a:gd name="connsiteY27" fmla="*/ 505389 h 664937"/>
              <a:gd name="connsiteX28" fmla="*/ 456012 w 669862"/>
              <a:gd name="connsiteY28" fmla="*/ 539162 h 664937"/>
              <a:gd name="connsiteX29" fmla="*/ 522328 w 669862"/>
              <a:gd name="connsiteY29" fmla="*/ 463465 h 664937"/>
              <a:gd name="connsiteX30" fmla="*/ 456788 w 669862"/>
              <a:gd name="connsiteY30" fmla="*/ 430987 h 664937"/>
              <a:gd name="connsiteX31" fmla="*/ 260947 w 669862"/>
              <a:gd name="connsiteY31" fmla="*/ 444702 h 664937"/>
              <a:gd name="connsiteX32" fmla="*/ 362523 w 669862"/>
              <a:gd name="connsiteY32" fmla="*/ 466377 h 664937"/>
              <a:gd name="connsiteX33" fmla="*/ 409106 w 669862"/>
              <a:gd name="connsiteY33" fmla="*/ 420247 h 664937"/>
              <a:gd name="connsiteX34" fmla="*/ 348419 w 669862"/>
              <a:gd name="connsiteY34" fmla="*/ 384986 h 664937"/>
              <a:gd name="connsiteX35" fmla="*/ 260947 w 669862"/>
              <a:gd name="connsiteY35" fmla="*/ 444702 h 664937"/>
              <a:gd name="connsiteX36" fmla="*/ 158142 w 669862"/>
              <a:gd name="connsiteY36" fmla="*/ 397473 h 664937"/>
              <a:gd name="connsiteX37" fmla="*/ 270717 w 669862"/>
              <a:gd name="connsiteY37" fmla="*/ 407113 h 664937"/>
              <a:gd name="connsiteX38" fmla="*/ 308888 w 669862"/>
              <a:gd name="connsiteY38" fmla="*/ 368941 h 664937"/>
              <a:gd name="connsiteX39" fmla="*/ 257324 w 669862"/>
              <a:gd name="connsiteY39" fmla="*/ 342285 h 664937"/>
              <a:gd name="connsiteX40" fmla="*/ 158142 w 669862"/>
              <a:gd name="connsiteY40" fmla="*/ 397473 h 664937"/>
              <a:gd name="connsiteX41" fmla="*/ 338520 w 669862"/>
              <a:gd name="connsiteY41" fmla="*/ 530880 h 664937"/>
              <a:gd name="connsiteX42" fmla="*/ 389696 w 669862"/>
              <a:gd name="connsiteY42" fmla="*/ 564200 h 664937"/>
              <a:gd name="connsiteX43" fmla="*/ 338520 w 669862"/>
              <a:gd name="connsiteY43" fmla="*/ 530880 h 664937"/>
              <a:gd name="connsiteX44" fmla="*/ 180204 w 669862"/>
              <a:gd name="connsiteY44" fmla="*/ 463530 h 664937"/>
              <a:gd name="connsiteX45" fmla="*/ 126440 w 669862"/>
              <a:gd name="connsiteY45" fmla="*/ 436809 h 664937"/>
              <a:gd name="connsiteX46" fmla="*/ 180204 w 669862"/>
              <a:gd name="connsiteY46" fmla="*/ 463530 h 66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69862" h="664937">
                <a:moveTo>
                  <a:pt x="669645" y="474658"/>
                </a:moveTo>
                <a:cubicBezTo>
                  <a:pt x="671521" y="480675"/>
                  <a:pt x="660911" y="488503"/>
                  <a:pt x="651465" y="497302"/>
                </a:cubicBezTo>
                <a:cubicBezTo>
                  <a:pt x="582820" y="560836"/>
                  <a:pt x="501559" y="606771"/>
                  <a:pt x="425733" y="660277"/>
                </a:cubicBezTo>
                <a:cubicBezTo>
                  <a:pt x="411953" y="669981"/>
                  <a:pt x="401471" y="662347"/>
                  <a:pt x="390408" y="657042"/>
                </a:cubicBezTo>
                <a:cubicBezTo>
                  <a:pt x="321440" y="623916"/>
                  <a:pt x="252342" y="591244"/>
                  <a:pt x="184021" y="556889"/>
                </a:cubicBezTo>
                <a:cubicBezTo>
                  <a:pt x="137309" y="533404"/>
                  <a:pt x="88915" y="514188"/>
                  <a:pt x="40844" y="493809"/>
                </a:cubicBezTo>
                <a:cubicBezTo>
                  <a:pt x="-9944" y="472264"/>
                  <a:pt x="-13955" y="440626"/>
                  <a:pt x="32110" y="411059"/>
                </a:cubicBezTo>
                <a:cubicBezTo>
                  <a:pt x="84451" y="377417"/>
                  <a:pt x="139185" y="347008"/>
                  <a:pt x="195084" y="319577"/>
                </a:cubicBezTo>
                <a:cubicBezTo>
                  <a:pt x="225040" y="304890"/>
                  <a:pt x="228145" y="286322"/>
                  <a:pt x="220964" y="258760"/>
                </a:cubicBezTo>
                <a:cubicBezTo>
                  <a:pt x="204919" y="197103"/>
                  <a:pt x="188032" y="135510"/>
                  <a:pt x="174510" y="73271"/>
                </a:cubicBezTo>
                <a:cubicBezTo>
                  <a:pt x="158983" y="1844"/>
                  <a:pt x="171534" y="-10384"/>
                  <a:pt x="242832" y="7084"/>
                </a:cubicBezTo>
                <a:cubicBezTo>
                  <a:pt x="366858" y="37493"/>
                  <a:pt x="483509" y="89963"/>
                  <a:pt x="604430" y="129752"/>
                </a:cubicBezTo>
                <a:cubicBezTo>
                  <a:pt x="614846" y="133181"/>
                  <a:pt x="621251" y="138163"/>
                  <a:pt x="622998" y="150585"/>
                </a:cubicBezTo>
                <a:cubicBezTo>
                  <a:pt x="637620" y="255460"/>
                  <a:pt x="653082" y="360272"/>
                  <a:pt x="669645" y="474658"/>
                </a:cubicBezTo>
                <a:close/>
                <a:moveTo>
                  <a:pt x="614781" y="402002"/>
                </a:moveTo>
                <a:cubicBezTo>
                  <a:pt x="614199" y="319641"/>
                  <a:pt x="591813" y="248150"/>
                  <a:pt x="583985" y="174717"/>
                </a:cubicBezTo>
                <a:cubicBezTo>
                  <a:pt x="582367" y="159449"/>
                  <a:pt x="569881" y="157831"/>
                  <a:pt x="559529" y="154402"/>
                </a:cubicBezTo>
                <a:cubicBezTo>
                  <a:pt x="515922" y="140233"/>
                  <a:pt x="471992" y="127100"/>
                  <a:pt x="428515" y="112672"/>
                </a:cubicBezTo>
                <a:cubicBezTo>
                  <a:pt x="415834" y="108467"/>
                  <a:pt x="407682" y="113319"/>
                  <a:pt x="397201" y="119401"/>
                </a:cubicBezTo>
                <a:cubicBezTo>
                  <a:pt x="376498" y="131370"/>
                  <a:pt x="309665" y="116101"/>
                  <a:pt x="311218" y="99732"/>
                </a:cubicBezTo>
                <a:cubicBezTo>
                  <a:pt x="315746" y="50691"/>
                  <a:pt x="273822" y="71782"/>
                  <a:pt x="255254" y="59296"/>
                </a:cubicBezTo>
                <a:cubicBezTo>
                  <a:pt x="242702" y="50820"/>
                  <a:pt x="232415" y="57355"/>
                  <a:pt x="237462" y="77153"/>
                </a:cubicBezTo>
                <a:cubicBezTo>
                  <a:pt x="252666" y="136481"/>
                  <a:pt x="265994" y="196262"/>
                  <a:pt x="280615" y="255720"/>
                </a:cubicBezTo>
                <a:cubicBezTo>
                  <a:pt x="283268" y="266459"/>
                  <a:pt x="285985" y="276746"/>
                  <a:pt x="299572" y="281857"/>
                </a:cubicBezTo>
                <a:cubicBezTo>
                  <a:pt x="403089" y="320676"/>
                  <a:pt x="506282" y="360466"/>
                  <a:pt x="614781" y="402002"/>
                </a:cubicBezTo>
                <a:close/>
                <a:moveTo>
                  <a:pt x="456788" y="430987"/>
                </a:moveTo>
                <a:cubicBezTo>
                  <a:pt x="428451" y="418953"/>
                  <a:pt x="405483" y="464371"/>
                  <a:pt x="380703" y="492579"/>
                </a:cubicBezTo>
                <a:cubicBezTo>
                  <a:pt x="376951" y="496784"/>
                  <a:pt x="374816" y="503254"/>
                  <a:pt x="379927" y="505389"/>
                </a:cubicBezTo>
                <a:cubicBezTo>
                  <a:pt x="407359" y="519300"/>
                  <a:pt x="428580" y="541168"/>
                  <a:pt x="456012" y="539162"/>
                </a:cubicBezTo>
                <a:cubicBezTo>
                  <a:pt x="484350" y="508624"/>
                  <a:pt x="506541" y="490638"/>
                  <a:pt x="522328" y="463465"/>
                </a:cubicBezTo>
                <a:cubicBezTo>
                  <a:pt x="501883" y="448196"/>
                  <a:pt x="493213" y="446126"/>
                  <a:pt x="456788" y="430987"/>
                </a:cubicBezTo>
                <a:close/>
                <a:moveTo>
                  <a:pt x="260947" y="444702"/>
                </a:moveTo>
                <a:cubicBezTo>
                  <a:pt x="344472" y="493226"/>
                  <a:pt x="338520" y="488374"/>
                  <a:pt x="362523" y="466377"/>
                </a:cubicBezTo>
                <a:cubicBezTo>
                  <a:pt x="380768" y="448585"/>
                  <a:pt x="390990" y="440368"/>
                  <a:pt x="409106" y="420247"/>
                </a:cubicBezTo>
                <a:cubicBezTo>
                  <a:pt x="425474" y="402002"/>
                  <a:pt x="359094" y="388221"/>
                  <a:pt x="348419" y="384986"/>
                </a:cubicBezTo>
                <a:cubicBezTo>
                  <a:pt x="330886" y="376899"/>
                  <a:pt x="299766" y="410154"/>
                  <a:pt x="260947" y="444702"/>
                </a:cubicBezTo>
                <a:close/>
                <a:moveTo>
                  <a:pt x="158142" y="397473"/>
                </a:moveTo>
                <a:cubicBezTo>
                  <a:pt x="216629" y="439462"/>
                  <a:pt x="215853" y="448196"/>
                  <a:pt x="270717" y="407113"/>
                </a:cubicBezTo>
                <a:cubicBezTo>
                  <a:pt x="278804" y="401419"/>
                  <a:pt x="317881" y="376317"/>
                  <a:pt x="308888" y="368941"/>
                </a:cubicBezTo>
                <a:cubicBezTo>
                  <a:pt x="297890" y="359883"/>
                  <a:pt x="264894" y="346620"/>
                  <a:pt x="257324" y="342285"/>
                </a:cubicBezTo>
                <a:cubicBezTo>
                  <a:pt x="240050" y="332451"/>
                  <a:pt x="224716" y="340021"/>
                  <a:pt x="158142" y="397473"/>
                </a:cubicBezTo>
                <a:close/>
                <a:moveTo>
                  <a:pt x="338520" y="530880"/>
                </a:moveTo>
                <a:cubicBezTo>
                  <a:pt x="346413" y="558636"/>
                  <a:pt x="373781" y="564459"/>
                  <a:pt x="389696" y="564200"/>
                </a:cubicBezTo>
                <a:cubicBezTo>
                  <a:pt x="386073" y="542656"/>
                  <a:pt x="364076" y="530880"/>
                  <a:pt x="338520" y="530880"/>
                </a:cubicBezTo>
                <a:close/>
                <a:moveTo>
                  <a:pt x="180204" y="463530"/>
                </a:moveTo>
                <a:cubicBezTo>
                  <a:pt x="167070" y="436615"/>
                  <a:pt x="153160" y="428399"/>
                  <a:pt x="126440" y="436809"/>
                </a:cubicBezTo>
                <a:cubicBezTo>
                  <a:pt x="140156" y="454601"/>
                  <a:pt x="154972" y="460165"/>
                  <a:pt x="180204" y="463530"/>
                </a:cubicBezTo>
                <a:close/>
              </a:path>
            </a:pathLst>
          </a:custGeom>
          <a:solidFill>
            <a:schemeClr val="bg1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Graphic 3">
            <a:extLst>
              <a:ext uri="{FF2B5EF4-FFF2-40B4-BE49-F238E27FC236}">
                <a16:creationId xmlns:a16="http://schemas.microsoft.com/office/drawing/2014/main" id="{D9841BB0-14E4-47E8-996D-17C4302DBD21}"/>
              </a:ext>
            </a:extLst>
          </p:cNvPr>
          <p:cNvSpPr/>
          <p:nvPr/>
        </p:nvSpPr>
        <p:spPr>
          <a:xfrm>
            <a:off x="1295672" y="3563572"/>
            <a:ext cx="562598" cy="670425"/>
          </a:xfrm>
          <a:custGeom>
            <a:avLst/>
            <a:gdLst>
              <a:gd name="connsiteX0" fmla="*/ 210055 w 562598"/>
              <a:gd name="connsiteY0" fmla="*/ 670338 h 670425"/>
              <a:gd name="connsiteX1" fmla="*/ 65519 w 562598"/>
              <a:gd name="connsiteY1" fmla="*/ 626991 h 670425"/>
              <a:gd name="connsiteX2" fmla="*/ 498 w 562598"/>
              <a:gd name="connsiteY2" fmla="*/ 484461 h 670425"/>
              <a:gd name="connsiteX3" fmla="*/ 79559 w 562598"/>
              <a:gd name="connsiteY3" fmla="*/ 355000 h 670425"/>
              <a:gd name="connsiteX4" fmla="*/ 248033 w 562598"/>
              <a:gd name="connsiteY4" fmla="*/ 311264 h 670425"/>
              <a:gd name="connsiteX5" fmla="*/ 262784 w 562598"/>
              <a:gd name="connsiteY5" fmla="*/ 280467 h 670425"/>
              <a:gd name="connsiteX6" fmla="*/ 199121 w 562598"/>
              <a:gd name="connsiteY6" fmla="*/ 189696 h 670425"/>
              <a:gd name="connsiteX7" fmla="*/ 197568 w 562598"/>
              <a:gd name="connsiteY7" fmla="*/ 32997 h 670425"/>
              <a:gd name="connsiteX8" fmla="*/ 278182 w 562598"/>
              <a:gd name="connsiteY8" fmla="*/ 1813 h 670425"/>
              <a:gd name="connsiteX9" fmla="*/ 293128 w 562598"/>
              <a:gd name="connsiteY9" fmla="*/ 4918 h 670425"/>
              <a:gd name="connsiteX10" fmla="*/ 562595 w 562598"/>
              <a:gd name="connsiteY10" fmla="*/ 338372 h 670425"/>
              <a:gd name="connsiteX11" fmla="*/ 479070 w 562598"/>
              <a:gd name="connsiteY11" fmla="*/ 412969 h 670425"/>
              <a:gd name="connsiteX12" fmla="*/ 459013 w 562598"/>
              <a:gd name="connsiteY12" fmla="*/ 434708 h 670425"/>
              <a:gd name="connsiteX13" fmla="*/ 270807 w 562598"/>
              <a:gd name="connsiteY13" fmla="*/ 663933 h 670425"/>
              <a:gd name="connsiteX14" fmla="*/ 210055 w 562598"/>
              <a:gd name="connsiteY14" fmla="*/ 670338 h 670425"/>
              <a:gd name="connsiteX15" fmla="*/ 267442 w 562598"/>
              <a:gd name="connsiteY15" fmla="*/ 358752 h 670425"/>
              <a:gd name="connsiteX16" fmla="*/ 147363 w 562598"/>
              <a:gd name="connsiteY16" fmla="*/ 383920 h 670425"/>
              <a:gd name="connsiteX17" fmla="*/ 103109 w 562598"/>
              <a:gd name="connsiteY17" fmla="*/ 453923 h 670425"/>
              <a:gd name="connsiteX18" fmla="*/ 143093 w 562598"/>
              <a:gd name="connsiteY18" fmla="*/ 522697 h 670425"/>
              <a:gd name="connsiteX19" fmla="*/ 339904 w 562598"/>
              <a:gd name="connsiteY19" fmla="*/ 497594 h 670425"/>
              <a:gd name="connsiteX20" fmla="*/ 363778 w 562598"/>
              <a:gd name="connsiteY20" fmla="*/ 417304 h 670425"/>
              <a:gd name="connsiteX21" fmla="*/ 304126 w 562598"/>
              <a:gd name="connsiteY21" fmla="*/ 364769 h 670425"/>
              <a:gd name="connsiteX22" fmla="*/ 267442 w 562598"/>
              <a:gd name="connsiteY22" fmla="*/ 358752 h 670425"/>
              <a:gd name="connsiteX23" fmla="*/ 448403 w 562598"/>
              <a:gd name="connsiteY23" fmla="*/ 318898 h 670425"/>
              <a:gd name="connsiteX24" fmla="*/ 467295 w 562598"/>
              <a:gd name="connsiteY24" fmla="*/ 293019 h 670425"/>
              <a:gd name="connsiteX25" fmla="*/ 464254 w 562598"/>
              <a:gd name="connsiteY25" fmla="*/ 274192 h 670425"/>
              <a:gd name="connsiteX26" fmla="*/ 298692 w 562598"/>
              <a:gd name="connsiteY26" fmla="*/ 101642 h 670425"/>
              <a:gd name="connsiteX27" fmla="*/ 255861 w 562598"/>
              <a:gd name="connsiteY27" fmla="*/ 103777 h 670425"/>
              <a:gd name="connsiteX28" fmla="*/ 261102 w 562598"/>
              <a:gd name="connsiteY28" fmla="*/ 143178 h 670425"/>
              <a:gd name="connsiteX29" fmla="*/ 316613 w 562598"/>
              <a:gd name="connsiteY29" fmla="*/ 242684 h 670425"/>
              <a:gd name="connsiteX30" fmla="*/ 448403 w 562598"/>
              <a:gd name="connsiteY30" fmla="*/ 318898 h 67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62598" h="670425">
                <a:moveTo>
                  <a:pt x="210055" y="670338"/>
                </a:moveTo>
                <a:cubicBezTo>
                  <a:pt x="157003" y="671826"/>
                  <a:pt x="108738" y="654229"/>
                  <a:pt x="65519" y="626991"/>
                </a:cubicBezTo>
                <a:cubicBezTo>
                  <a:pt x="14473" y="594836"/>
                  <a:pt x="-3319" y="542495"/>
                  <a:pt x="498" y="484461"/>
                </a:cubicBezTo>
                <a:cubicBezTo>
                  <a:pt x="4186" y="428756"/>
                  <a:pt x="24695" y="382820"/>
                  <a:pt x="79559" y="355000"/>
                </a:cubicBezTo>
                <a:cubicBezTo>
                  <a:pt x="133194" y="327826"/>
                  <a:pt x="188640" y="312040"/>
                  <a:pt x="248033" y="311264"/>
                </a:cubicBezTo>
                <a:cubicBezTo>
                  <a:pt x="279023" y="310811"/>
                  <a:pt x="275724" y="298971"/>
                  <a:pt x="262784" y="280467"/>
                </a:cubicBezTo>
                <a:cubicBezTo>
                  <a:pt x="241628" y="250189"/>
                  <a:pt x="219178" y="220751"/>
                  <a:pt x="199121" y="189696"/>
                </a:cubicBezTo>
                <a:cubicBezTo>
                  <a:pt x="162631" y="133150"/>
                  <a:pt x="162955" y="78092"/>
                  <a:pt x="197568" y="32997"/>
                </a:cubicBezTo>
                <a:cubicBezTo>
                  <a:pt x="218272" y="6018"/>
                  <a:pt x="244798" y="-4592"/>
                  <a:pt x="278182" y="1813"/>
                </a:cubicBezTo>
                <a:cubicBezTo>
                  <a:pt x="283164" y="2783"/>
                  <a:pt x="288405" y="3236"/>
                  <a:pt x="293128" y="4918"/>
                </a:cubicBezTo>
                <a:cubicBezTo>
                  <a:pt x="414760" y="48719"/>
                  <a:pt x="560654" y="179474"/>
                  <a:pt x="562595" y="338372"/>
                </a:cubicBezTo>
                <a:cubicBezTo>
                  <a:pt x="562983" y="370398"/>
                  <a:pt x="524359" y="406758"/>
                  <a:pt x="479070" y="412969"/>
                </a:cubicBezTo>
                <a:cubicBezTo>
                  <a:pt x="464125" y="415039"/>
                  <a:pt x="454420" y="415945"/>
                  <a:pt x="459013" y="434708"/>
                </a:cubicBezTo>
                <a:cubicBezTo>
                  <a:pt x="484569" y="539389"/>
                  <a:pt x="401109" y="641807"/>
                  <a:pt x="270807" y="663933"/>
                </a:cubicBezTo>
                <a:cubicBezTo>
                  <a:pt x="250815" y="667233"/>
                  <a:pt x="230370" y="668203"/>
                  <a:pt x="210055" y="670338"/>
                </a:cubicBezTo>
                <a:close/>
                <a:moveTo>
                  <a:pt x="267442" y="358752"/>
                </a:moveTo>
                <a:cubicBezTo>
                  <a:pt x="222865" y="361470"/>
                  <a:pt x="183788" y="367098"/>
                  <a:pt x="147363" y="383920"/>
                </a:cubicBezTo>
                <a:cubicBezTo>
                  <a:pt x="118055" y="397506"/>
                  <a:pt x="103562" y="421121"/>
                  <a:pt x="103109" y="453923"/>
                </a:cubicBezTo>
                <a:cubicBezTo>
                  <a:pt x="102656" y="485302"/>
                  <a:pt x="116631" y="507429"/>
                  <a:pt x="143093" y="522697"/>
                </a:cubicBezTo>
                <a:cubicBezTo>
                  <a:pt x="198927" y="554917"/>
                  <a:pt x="294486" y="542624"/>
                  <a:pt x="339904" y="497594"/>
                </a:cubicBezTo>
                <a:cubicBezTo>
                  <a:pt x="362613" y="475144"/>
                  <a:pt x="371606" y="448165"/>
                  <a:pt x="363778" y="417304"/>
                </a:cubicBezTo>
                <a:cubicBezTo>
                  <a:pt x="356079" y="386896"/>
                  <a:pt x="333693" y="371110"/>
                  <a:pt x="304126" y="364769"/>
                </a:cubicBezTo>
                <a:cubicBezTo>
                  <a:pt x="290540" y="361858"/>
                  <a:pt x="276565" y="360240"/>
                  <a:pt x="267442" y="358752"/>
                </a:cubicBezTo>
                <a:close/>
                <a:moveTo>
                  <a:pt x="448403" y="318898"/>
                </a:moveTo>
                <a:cubicBezTo>
                  <a:pt x="473571" y="320580"/>
                  <a:pt x="473829" y="320127"/>
                  <a:pt x="467295" y="293019"/>
                </a:cubicBezTo>
                <a:cubicBezTo>
                  <a:pt x="465807" y="286872"/>
                  <a:pt x="466001" y="280274"/>
                  <a:pt x="464254" y="274192"/>
                </a:cubicBezTo>
                <a:cubicBezTo>
                  <a:pt x="439216" y="187820"/>
                  <a:pt x="389140" y="124933"/>
                  <a:pt x="298692" y="101642"/>
                </a:cubicBezTo>
                <a:cubicBezTo>
                  <a:pt x="284846" y="98083"/>
                  <a:pt x="267701" y="89738"/>
                  <a:pt x="255861" y="103777"/>
                </a:cubicBezTo>
                <a:cubicBezTo>
                  <a:pt x="245122" y="116587"/>
                  <a:pt x="256185" y="130756"/>
                  <a:pt x="261102" y="143178"/>
                </a:cubicBezTo>
                <a:cubicBezTo>
                  <a:pt x="275077" y="178762"/>
                  <a:pt x="292610" y="212664"/>
                  <a:pt x="316613" y="242684"/>
                </a:cubicBezTo>
                <a:cubicBezTo>
                  <a:pt x="350644" y="285191"/>
                  <a:pt x="393280" y="312816"/>
                  <a:pt x="448403" y="318898"/>
                </a:cubicBezTo>
                <a:close/>
              </a:path>
            </a:pathLst>
          </a:custGeom>
          <a:solidFill>
            <a:schemeClr val="bg1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D8EE059A-51E6-4167-8D73-BB55A8165468}"/>
              </a:ext>
            </a:extLst>
          </p:cNvPr>
          <p:cNvSpPr/>
          <p:nvPr/>
        </p:nvSpPr>
        <p:spPr>
          <a:xfrm>
            <a:off x="6067739" y="3531847"/>
            <a:ext cx="291501" cy="673539"/>
          </a:xfrm>
          <a:custGeom>
            <a:avLst/>
            <a:gdLst>
              <a:gd name="connsiteX0" fmla="*/ 201498 w 611025"/>
              <a:gd name="connsiteY0" fmla="*/ 634303 h 1411830"/>
              <a:gd name="connsiteX1" fmla="*/ 235656 w 611025"/>
              <a:gd name="connsiteY1" fmla="*/ 651989 h 1411830"/>
              <a:gd name="connsiteX2" fmla="*/ 229917 w 611025"/>
              <a:gd name="connsiteY2" fmla="*/ 662442 h 1411830"/>
              <a:gd name="connsiteX3" fmla="*/ 221610 w 611025"/>
              <a:gd name="connsiteY3" fmla="*/ 671448 h 1411830"/>
              <a:gd name="connsiteX4" fmla="*/ 229777 w 611025"/>
              <a:gd name="connsiteY4" fmla="*/ 680361 h 1411830"/>
              <a:gd name="connsiteX5" fmla="*/ 237290 w 611025"/>
              <a:gd name="connsiteY5" fmla="*/ 688387 h 1411830"/>
              <a:gd name="connsiteX6" fmla="*/ 230243 w 611025"/>
              <a:gd name="connsiteY6" fmla="*/ 694920 h 1411830"/>
              <a:gd name="connsiteX7" fmla="*/ 221564 w 611025"/>
              <a:gd name="connsiteY7" fmla="*/ 703553 h 1411830"/>
              <a:gd name="connsiteX8" fmla="*/ 229123 w 611025"/>
              <a:gd name="connsiteY8" fmla="*/ 713212 h 1411830"/>
              <a:gd name="connsiteX9" fmla="*/ 237243 w 611025"/>
              <a:gd name="connsiteY9" fmla="*/ 720865 h 1411830"/>
              <a:gd name="connsiteX10" fmla="*/ 229030 w 611025"/>
              <a:gd name="connsiteY10" fmla="*/ 728332 h 1411830"/>
              <a:gd name="connsiteX11" fmla="*/ 221844 w 611025"/>
              <a:gd name="connsiteY11" fmla="*/ 739671 h 1411830"/>
              <a:gd name="connsiteX12" fmla="*/ 233556 w 611025"/>
              <a:gd name="connsiteY12" fmla="*/ 746577 h 1411830"/>
              <a:gd name="connsiteX13" fmla="*/ 266175 w 611025"/>
              <a:gd name="connsiteY13" fmla="*/ 781996 h 1411830"/>
              <a:gd name="connsiteX14" fmla="*/ 266501 w 611025"/>
              <a:gd name="connsiteY14" fmla="*/ 1391898 h 1411830"/>
              <a:gd name="connsiteX15" fmla="*/ 247369 w 611025"/>
              <a:gd name="connsiteY15" fmla="*/ 1411824 h 1411830"/>
              <a:gd name="connsiteX16" fmla="*/ 21794 w 611025"/>
              <a:gd name="connsiteY16" fmla="*/ 1411824 h 1411830"/>
              <a:gd name="connsiteX17" fmla="*/ 48 w 611025"/>
              <a:gd name="connsiteY17" fmla="*/ 1390685 h 1411830"/>
              <a:gd name="connsiteX18" fmla="*/ 2 w 611025"/>
              <a:gd name="connsiteY18" fmla="*/ 766596 h 1411830"/>
              <a:gd name="connsiteX19" fmla="*/ 20347 w 611025"/>
              <a:gd name="connsiteY19" fmla="*/ 746391 h 1411830"/>
              <a:gd name="connsiteX20" fmla="*/ 32667 w 611025"/>
              <a:gd name="connsiteY20" fmla="*/ 746437 h 1411830"/>
              <a:gd name="connsiteX21" fmla="*/ 44193 w 611025"/>
              <a:gd name="connsiteY21" fmla="*/ 739671 h 1411830"/>
              <a:gd name="connsiteX22" fmla="*/ 37333 w 611025"/>
              <a:gd name="connsiteY22" fmla="*/ 727958 h 1411830"/>
              <a:gd name="connsiteX23" fmla="*/ 36400 w 611025"/>
              <a:gd name="connsiteY23" fmla="*/ 713632 h 1411830"/>
              <a:gd name="connsiteX24" fmla="*/ 44519 w 611025"/>
              <a:gd name="connsiteY24" fmla="*/ 704346 h 1411830"/>
              <a:gd name="connsiteX25" fmla="*/ 36726 w 611025"/>
              <a:gd name="connsiteY25" fmla="*/ 695060 h 1411830"/>
              <a:gd name="connsiteX26" fmla="*/ 29493 w 611025"/>
              <a:gd name="connsiteY26" fmla="*/ 686894 h 1411830"/>
              <a:gd name="connsiteX27" fmla="*/ 36633 w 611025"/>
              <a:gd name="connsiteY27" fmla="*/ 680314 h 1411830"/>
              <a:gd name="connsiteX28" fmla="*/ 44426 w 611025"/>
              <a:gd name="connsiteY28" fmla="*/ 671261 h 1411830"/>
              <a:gd name="connsiteX29" fmla="*/ 36073 w 611025"/>
              <a:gd name="connsiteY29" fmla="*/ 662348 h 1411830"/>
              <a:gd name="connsiteX30" fmla="*/ 29540 w 611025"/>
              <a:gd name="connsiteY30" fmla="*/ 655442 h 1411830"/>
              <a:gd name="connsiteX31" fmla="*/ 35606 w 611025"/>
              <a:gd name="connsiteY31" fmla="*/ 647929 h 1411830"/>
              <a:gd name="connsiteX32" fmla="*/ 88757 w 611025"/>
              <a:gd name="connsiteY32" fmla="*/ 635190 h 1411830"/>
              <a:gd name="connsiteX33" fmla="*/ 201498 w 611025"/>
              <a:gd name="connsiteY33" fmla="*/ 634303 h 1411830"/>
              <a:gd name="connsiteX34" fmla="*/ 477588 w 611025"/>
              <a:gd name="connsiteY34" fmla="*/ 0 h 1411830"/>
              <a:gd name="connsiteX35" fmla="*/ 488111 w 611025"/>
              <a:gd name="connsiteY35" fmla="*/ 2281 h 1411830"/>
              <a:gd name="connsiteX36" fmla="*/ 506497 w 611025"/>
              <a:gd name="connsiteY36" fmla="*/ 39379 h 1411830"/>
              <a:gd name="connsiteX37" fmla="*/ 517183 w 611025"/>
              <a:gd name="connsiteY37" fmla="*/ 49318 h 1411830"/>
              <a:gd name="connsiteX38" fmla="*/ 561281 w 611025"/>
              <a:gd name="connsiteY38" fmla="*/ 49365 h 1411830"/>
              <a:gd name="connsiteX39" fmla="*/ 573460 w 611025"/>
              <a:gd name="connsiteY39" fmla="*/ 56598 h 1411830"/>
              <a:gd name="connsiteX40" fmla="*/ 561047 w 611025"/>
              <a:gd name="connsiteY40" fmla="*/ 65091 h 1411830"/>
              <a:gd name="connsiteX41" fmla="*/ 506124 w 611025"/>
              <a:gd name="connsiteY41" fmla="*/ 68731 h 1411830"/>
              <a:gd name="connsiteX42" fmla="*/ 546862 w 611025"/>
              <a:gd name="connsiteY42" fmla="*/ 73257 h 1411830"/>
              <a:gd name="connsiteX43" fmla="*/ 572433 w 611025"/>
              <a:gd name="connsiteY43" fmla="*/ 81470 h 1411830"/>
              <a:gd name="connsiteX44" fmla="*/ 546908 w 611025"/>
              <a:gd name="connsiteY44" fmla="*/ 87910 h 1411830"/>
              <a:gd name="connsiteX45" fmla="*/ 506357 w 611025"/>
              <a:gd name="connsiteY45" fmla="*/ 92996 h 1411830"/>
              <a:gd name="connsiteX46" fmla="*/ 548728 w 611025"/>
              <a:gd name="connsiteY46" fmla="*/ 96729 h 1411830"/>
              <a:gd name="connsiteX47" fmla="*/ 572294 w 611025"/>
              <a:gd name="connsiteY47" fmla="*/ 103496 h 1411830"/>
              <a:gd name="connsiteX48" fmla="*/ 548122 w 611025"/>
              <a:gd name="connsiteY48" fmla="*/ 111335 h 1411830"/>
              <a:gd name="connsiteX49" fmla="*/ 504164 w 611025"/>
              <a:gd name="connsiteY49" fmla="*/ 115535 h 1411830"/>
              <a:gd name="connsiteX50" fmla="*/ 537062 w 611025"/>
              <a:gd name="connsiteY50" fmla="*/ 119222 h 1411830"/>
              <a:gd name="connsiteX51" fmla="*/ 558201 w 611025"/>
              <a:gd name="connsiteY51" fmla="*/ 119315 h 1411830"/>
              <a:gd name="connsiteX52" fmla="*/ 573414 w 611025"/>
              <a:gd name="connsiteY52" fmla="*/ 126968 h 1411830"/>
              <a:gd name="connsiteX53" fmla="*/ 558901 w 611025"/>
              <a:gd name="connsiteY53" fmla="*/ 135134 h 1411830"/>
              <a:gd name="connsiteX54" fmla="*/ 521896 w 611025"/>
              <a:gd name="connsiteY54" fmla="*/ 135274 h 1411830"/>
              <a:gd name="connsiteX55" fmla="*/ 504304 w 611025"/>
              <a:gd name="connsiteY55" fmla="*/ 139427 h 1411830"/>
              <a:gd name="connsiteX56" fmla="*/ 555541 w 611025"/>
              <a:gd name="connsiteY56" fmla="*/ 143440 h 1411830"/>
              <a:gd name="connsiteX57" fmla="*/ 572667 w 611025"/>
              <a:gd name="connsiteY57" fmla="*/ 150440 h 1411830"/>
              <a:gd name="connsiteX58" fmla="*/ 556614 w 611025"/>
              <a:gd name="connsiteY58" fmla="*/ 157906 h 1411830"/>
              <a:gd name="connsiteX59" fmla="*/ 507103 w 611025"/>
              <a:gd name="connsiteY59" fmla="*/ 162246 h 1411830"/>
              <a:gd name="connsiteX60" fmla="*/ 552741 w 611025"/>
              <a:gd name="connsiteY60" fmla="*/ 166819 h 1411830"/>
              <a:gd name="connsiteX61" fmla="*/ 572900 w 611025"/>
              <a:gd name="connsiteY61" fmla="*/ 173865 h 1411830"/>
              <a:gd name="connsiteX62" fmla="*/ 553488 w 611025"/>
              <a:gd name="connsiteY62" fmla="*/ 181612 h 1411830"/>
              <a:gd name="connsiteX63" fmla="*/ 504537 w 611025"/>
              <a:gd name="connsiteY63" fmla="*/ 184785 h 1411830"/>
              <a:gd name="connsiteX64" fmla="*/ 534869 w 611025"/>
              <a:gd name="connsiteY64" fmla="*/ 189498 h 1411830"/>
              <a:gd name="connsiteX65" fmla="*/ 563054 w 611025"/>
              <a:gd name="connsiteY65" fmla="*/ 189638 h 1411830"/>
              <a:gd name="connsiteX66" fmla="*/ 573414 w 611025"/>
              <a:gd name="connsiteY66" fmla="*/ 196731 h 1411830"/>
              <a:gd name="connsiteX67" fmla="*/ 562587 w 611025"/>
              <a:gd name="connsiteY67" fmla="*/ 204851 h 1411830"/>
              <a:gd name="connsiteX68" fmla="*/ 523809 w 611025"/>
              <a:gd name="connsiteY68" fmla="*/ 205084 h 1411830"/>
              <a:gd name="connsiteX69" fmla="*/ 506543 w 611025"/>
              <a:gd name="connsiteY69" fmla="*/ 208444 h 1411830"/>
              <a:gd name="connsiteX70" fmla="*/ 525676 w 611025"/>
              <a:gd name="connsiteY70" fmla="*/ 213203 h 1411830"/>
              <a:gd name="connsiteX71" fmla="*/ 564454 w 611025"/>
              <a:gd name="connsiteY71" fmla="*/ 213577 h 1411830"/>
              <a:gd name="connsiteX72" fmla="*/ 573320 w 611025"/>
              <a:gd name="connsiteY72" fmla="*/ 220110 h 1411830"/>
              <a:gd name="connsiteX73" fmla="*/ 564081 w 611025"/>
              <a:gd name="connsiteY73" fmla="*/ 227949 h 1411830"/>
              <a:gd name="connsiteX74" fmla="*/ 523529 w 611025"/>
              <a:gd name="connsiteY74" fmla="*/ 228183 h 1411830"/>
              <a:gd name="connsiteX75" fmla="*/ 506077 w 611025"/>
              <a:gd name="connsiteY75" fmla="*/ 233176 h 1411830"/>
              <a:gd name="connsiteX76" fmla="*/ 534962 w 611025"/>
              <a:gd name="connsiteY76" fmla="*/ 236116 h 1411830"/>
              <a:gd name="connsiteX77" fmla="*/ 563147 w 611025"/>
              <a:gd name="connsiteY77" fmla="*/ 236349 h 1411830"/>
              <a:gd name="connsiteX78" fmla="*/ 573553 w 611025"/>
              <a:gd name="connsiteY78" fmla="*/ 243535 h 1411830"/>
              <a:gd name="connsiteX79" fmla="*/ 562727 w 611025"/>
              <a:gd name="connsiteY79" fmla="*/ 251982 h 1411830"/>
              <a:gd name="connsiteX80" fmla="*/ 505424 w 611025"/>
              <a:gd name="connsiteY80" fmla="*/ 254595 h 1411830"/>
              <a:gd name="connsiteX81" fmla="*/ 548635 w 611025"/>
              <a:gd name="connsiteY81" fmla="*/ 260008 h 1411830"/>
              <a:gd name="connsiteX82" fmla="*/ 572247 w 611025"/>
              <a:gd name="connsiteY82" fmla="*/ 266774 h 1411830"/>
              <a:gd name="connsiteX83" fmla="*/ 548215 w 611025"/>
              <a:gd name="connsiteY83" fmla="*/ 274614 h 1411830"/>
              <a:gd name="connsiteX84" fmla="*/ 504910 w 611025"/>
              <a:gd name="connsiteY84" fmla="*/ 278487 h 1411830"/>
              <a:gd name="connsiteX85" fmla="*/ 552601 w 611025"/>
              <a:gd name="connsiteY85" fmla="*/ 283480 h 1411830"/>
              <a:gd name="connsiteX86" fmla="*/ 572713 w 611025"/>
              <a:gd name="connsiteY86" fmla="*/ 290620 h 1411830"/>
              <a:gd name="connsiteX87" fmla="*/ 553161 w 611025"/>
              <a:gd name="connsiteY87" fmla="*/ 298179 h 1411830"/>
              <a:gd name="connsiteX88" fmla="*/ 504304 w 611025"/>
              <a:gd name="connsiteY88" fmla="*/ 302146 h 1411830"/>
              <a:gd name="connsiteX89" fmla="*/ 537249 w 611025"/>
              <a:gd name="connsiteY89" fmla="*/ 306205 h 1411830"/>
              <a:gd name="connsiteX90" fmla="*/ 561934 w 611025"/>
              <a:gd name="connsiteY90" fmla="*/ 306299 h 1411830"/>
              <a:gd name="connsiteX91" fmla="*/ 573647 w 611025"/>
              <a:gd name="connsiteY91" fmla="*/ 314045 h 1411830"/>
              <a:gd name="connsiteX92" fmla="*/ 562307 w 611025"/>
              <a:gd name="connsiteY92" fmla="*/ 322118 h 1411830"/>
              <a:gd name="connsiteX93" fmla="*/ 523529 w 611025"/>
              <a:gd name="connsiteY93" fmla="*/ 322258 h 1411830"/>
              <a:gd name="connsiteX94" fmla="*/ 505610 w 611025"/>
              <a:gd name="connsiteY94" fmla="*/ 326504 h 1411830"/>
              <a:gd name="connsiteX95" fmla="*/ 535569 w 611025"/>
              <a:gd name="connsiteY95" fmla="*/ 329864 h 1411830"/>
              <a:gd name="connsiteX96" fmla="*/ 560254 w 611025"/>
              <a:gd name="connsiteY96" fmla="*/ 330051 h 1411830"/>
              <a:gd name="connsiteX97" fmla="*/ 573227 w 611025"/>
              <a:gd name="connsiteY97" fmla="*/ 337891 h 1411830"/>
              <a:gd name="connsiteX98" fmla="*/ 559647 w 611025"/>
              <a:gd name="connsiteY98" fmla="*/ 344937 h 1411830"/>
              <a:gd name="connsiteX99" fmla="*/ 508037 w 611025"/>
              <a:gd name="connsiteY99" fmla="*/ 345030 h 1411830"/>
              <a:gd name="connsiteX100" fmla="*/ 507803 w 611025"/>
              <a:gd name="connsiteY100" fmla="*/ 353056 h 1411830"/>
              <a:gd name="connsiteX101" fmla="*/ 549288 w 611025"/>
              <a:gd name="connsiteY101" fmla="*/ 353290 h 1411830"/>
              <a:gd name="connsiteX102" fmla="*/ 572854 w 611025"/>
              <a:gd name="connsiteY102" fmla="*/ 360663 h 1411830"/>
              <a:gd name="connsiteX103" fmla="*/ 550081 w 611025"/>
              <a:gd name="connsiteY103" fmla="*/ 368502 h 1411830"/>
              <a:gd name="connsiteX104" fmla="*/ 504910 w 611025"/>
              <a:gd name="connsiteY104" fmla="*/ 372515 h 1411830"/>
              <a:gd name="connsiteX105" fmla="*/ 535055 w 611025"/>
              <a:gd name="connsiteY105" fmla="*/ 376482 h 1411830"/>
              <a:gd name="connsiteX106" fmla="*/ 559741 w 611025"/>
              <a:gd name="connsiteY106" fmla="*/ 376622 h 1411830"/>
              <a:gd name="connsiteX107" fmla="*/ 573414 w 611025"/>
              <a:gd name="connsiteY107" fmla="*/ 383855 h 1411830"/>
              <a:gd name="connsiteX108" fmla="*/ 559088 w 611025"/>
              <a:gd name="connsiteY108" fmla="*/ 392114 h 1411830"/>
              <a:gd name="connsiteX109" fmla="*/ 522083 w 611025"/>
              <a:gd name="connsiteY109" fmla="*/ 392301 h 1411830"/>
              <a:gd name="connsiteX110" fmla="*/ 507570 w 611025"/>
              <a:gd name="connsiteY110" fmla="*/ 395148 h 1411830"/>
              <a:gd name="connsiteX111" fmla="*/ 519936 w 611025"/>
              <a:gd name="connsiteY111" fmla="*/ 400094 h 1411830"/>
              <a:gd name="connsiteX112" fmla="*/ 556941 w 611025"/>
              <a:gd name="connsiteY112" fmla="*/ 400374 h 1411830"/>
              <a:gd name="connsiteX113" fmla="*/ 573040 w 611025"/>
              <a:gd name="connsiteY113" fmla="*/ 408260 h 1411830"/>
              <a:gd name="connsiteX114" fmla="*/ 557688 w 611025"/>
              <a:gd name="connsiteY114" fmla="*/ 415073 h 1411830"/>
              <a:gd name="connsiteX115" fmla="*/ 525956 w 611025"/>
              <a:gd name="connsiteY115" fmla="*/ 414980 h 1411830"/>
              <a:gd name="connsiteX116" fmla="*/ 506077 w 611025"/>
              <a:gd name="connsiteY116" fmla="*/ 434112 h 1411830"/>
              <a:gd name="connsiteX117" fmla="*/ 506450 w 611025"/>
              <a:gd name="connsiteY117" fmla="*/ 746250 h 1411830"/>
              <a:gd name="connsiteX118" fmla="*/ 506263 w 611025"/>
              <a:gd name="connsiteY118" fmla="*/ 795621 h 1411830"/>
              <a:gd name="connsiteX119" fmla="*/ 519376 w 611025"/>
              <a:gd name="connsiteY119" fmla="*/ 808827 h 1411830"/>
              <a:gd name="connsiteX120" fmla="*/ 596932 w 611025"/>
              <a:gd name="connsiteY120" fmla="*/ 808547 h 1411830"/>
              <a:gd name="connsiteX121" fmla="*/ 611025 w 611025"/>
              <a:gd name="connsiteY121" fmla="*/ 822826 h 1411830"/>
              <a:gd name="connsiteX122" fmla="*/ 611025 w 611025"/>
              <a:gd name="connsiteY122" fmla="*/ 1397731 h 1411830"/>
              <a:gd name="connsiteX123" fmla="*/ 596372 w 611025"/>
              <a:gd name="connsiteY123" fmla="*/ 1411497 h 1411830"/>
              <a:gd name="connsiteX124" fmla="*/ 358338 w 611025"/>
              <a:gd name="connsiteY124" fmla="*/ 1411590 h 1411830"/>
              <a:gd name="connsiteX125" fmla="*/ 343872 w 611025"/>
              <a:gd name="connsiteY125" fmla="*/ 1395864 h 1411830"/>
              <a:gd name="connsiteX126" fmla="*/ 343825 w 611025"/>
              <a:gd name="connsiteY126" fmla="*/ 824506 h 1411830"/>
              <a:gd name="connsiteX127" fmla="*/ 359784 w 611025"/>
              <a:gd name="connsiteY127" fmla="*/ 808500 h 1411830"/>
              <a:gd name="connsiteX128" fmla="*/ 433840 w 611025"/>
              <a:gd name="connsiteY128" fmla="*/ 808827 h 1411830"/>
              <a:gd name="connsiteX129" fmla="*/ 448586 w 611025"/>
              <a:gd name="connsiteY129" fmla="*/ 795341 h 1411830"/>
              <a:gd name="connsiteX130" fmla="*/ 448493 w 611025"/>
              <a:gd name="connsiteY130" fmla="*/ 428559 h 1411830"/>
              <a:gd name="connsiteX131" fmla="*/ 435614 w 611025"/>
              <a:gd name="connsiteY131" fmla="*/ 415213 h 1411830"/>
              <a:gd name="connsiteX132" fmla="*/ 396929 w 611025"/>
              <a:gd name="connsiteY132" fmla="*/ 414887 h 1411830"/>
              <a:gd name="connsiteX133" fmla="*/ 381203 w 611025"/>
              <a:gd name="connsiteY133" fmla="*/ 408214 h 1411830"/>
              <a:gd name="connsiteX134" fmla="*/ 435194 w 611025"/>
              <a:gd name="connsiteY134" fmla="*/ 400281 h 1411830"/>
              <a:gd name="connsiteX135" fmla="*/ 446207 w 611025"/>
              <a:gd name="connsiteY135" fmla="*/ 395941 h 1411830"/>
              <a:gd name="connsiteX136" fmla="*/ 435894 w 611025"/>
              <a:gd name="connsiteY136" fmla="*/ 392488 h 1411830"/>
              <a:gd name="connsiteX137" fmla="*/ 391796 w 611025"/>
              <a:gd name="connsiteY137" fmla="*/ 392208 h 1411830"/>
              <a:gd name="connsiteX138" fmla="*/ 381297 w 611025"/>
              <a:gd name="connsiteY138" fmla="*/ 385162 h 1411830"/>
              <a:gd name="connsiteX139" fmla="*/ 392169 w 611025"/>
              <a:gd name="connsiteY139" fmla="*/ 376715 h 1411830"/>
              <a:gd name="connsiteX140" fmla="*/ 430947 w 611025"/>
              <a:gd name="connsiteY140" fmla="*/ 376529 h 1411830"/>
              <a:gd name="connsiteX141" fmla="*/ 448586 w 611025"/>
              <a:gd name="connsiteY141" fmla="*/ 371722 h 1411830"/>
              <a:gd name="connsiteX142" fmla="*/ 419655 w 611025"/>
              <a:gd name="connsiteY142" fmla="*/ 368876 h 1411830"/>
              <a:gd name="connsiteX143" fmla="*/ 394969 w 611025"/>
              <a:gd name="connsiteY143" fmla="*/ 368736 h 1411830"/>
              <a:gd name="connsiteX144" fmla="*/ 381436 w 611025"/>
              <a:gd name="connsiteY144" fmla="*/ 361409 h 1411830"/>
              <a:gd name="connsiteX145" fmla="*/ 394316 w 611025"/>
              <a:gd name="connsiteY145" fmla="*/ 353196 h 1411830"/>
              <a:gd name="connsiteX146" fmla="*/ 429594 w 611025"/>
              <a:gd name="connsiteY146" fmla="*/ 353056 h 1411830"/>
              <a:gd name="connsiteX147" fmla="*/ 446673 w 611025"/>
              <a:gd name="connsiteY147" fmla="*/ 349837 h 1411830"/>
              <a:gd name="connsiteX148" fmla="*/ 435940 w 611025"/>
              <a:gd name="connsiteY148" fmla="*/ 345263 h 1411830"/>
              <a:gd name="connsiteX149" fmla="*/ 391842 w 611025"/>
              <a:gd name="connsiteY149" fmla="*/ 345077 h 1411830"/>
              <a:gd name="connsiteX150" fmla="*/ 381390 w 611025"/>
              <a:gd name="connsiteY150" fmla="*/ 338404 h 1411830"/>
              <a:gd name="connsiteX151" fmla="*/ 392263 w 611025"/>
              <a:gd name="connsiteY151" fmla="*/ 330191 h 1411830"/>
              <a:gd name="connsiteX152" fmla="*/ 431041 w 611025"/>
              <a:gd name="connsiteY152" fmla="*/ 330004 h 1411830"/>
              <a:gd name="connsiteX153" fmla="*/ 448353 w 611025"/>
              <a:gd name="connsiteY153" fmla="*/ 324591 h 1411830"/>
              <a:gd name="connsiteX154" fmla="*/ 417368 w 611025"/>
              <a:gd name="connsiteY154" fmla="*/ 322445 h 1411830"/>
              <a:gd name="connsiteX155" fmla="*/ 390909 w 611025"/>
              <a:gd name="connsiteY155" fmla="*/ 322258 h 1411830"/>
              <a:gd name="connsiteX156" fmla="*/ 381110 w 611025"/>
              <a:gd name="connsiteY156" fmla="*/ 314372 h 1411830"/>
              <a:gd name="connsiteX157" fmla="*/ 391096 w 611025"/>
              <a:gd name="connsiteY157" fmla="*/ 306579 h 1411830"/>
              <a:gd name="connsiteX158" fmla="*/ 428101 w 611025"/>
              <a:gd name="connsiteY158" fmla="*/ 306392 h 1411830"/>
              <a:gd name="connsiteX159" fmla="*/ 446907 w 611025"/>
              <a:gd name="connsiteY159" fmla="*/ 302986 h 1411830"/>
              <a:gd name="connsiteX160" fmla="*/ 438227 w 611025"/>
              <a:gd name="connsiteY160" fmla="*/ 298693 h 1411830"/>
              <a:gd name="connsiteX161" fmla="*/ 402995 w 611025"/>
              <a:gd name="connsiteY161" fmla="*/ 298273 h 1411830"/>
              <a:gd name="connsiteX162" fmla="*/ 381996 w 611025"/>
              <a:gd name="connsiteY162" fmla="*/ 290666 h 1411830"/>
              <a:gd name="connsiteX163" fmla="*/ 403929 w 611025"/>
              <a:gd name="connsiteY163" fmla="*/ 283667 h 1411830"/>
              <a:gd name="connsiteX164" fmla="*/ 447606 w 611025"/>
              <a:gd name="connsiteY164" fmla="*/ 279700 h 1411830"/>
              <a:gd name="connsiteX165" fmla="*/ 436454 w 611025"/>
              <a:gd name="connsiteY165" fmla="*/ 275127 h 1411830"/>
              <a:gd name="connsiteX166" fmla="*/ 397676 w 611025"/>
              <a:gd name="connsiteY166" fmla="*/ 274894 h 1411830"/>
              <a:gd name="connsiteX167" fmla="*/ 381623 w 611025"/>
              <a:gd name="connsiteY167" fmla="*/ 267101 h 1411830"/>
              <a:gd name="connsiteX168" fmla="*/ 396929 w 611025"/>
              <a:gd name="connsiteY168" fmla="*/ 260054 h 1411830"/>
              <a:gd name="connsiteX169" fmla="*/ 433934 w 611025"/>
              <a:gd name="connsiteY169" fmla="*/ 259868 h 1411830"/>
              <a:gd name="connsiteX170" fmla="*/ 448120 w 611025"/>
              <a:gd name="connsiteY170" fmla="*/ 255481 h 1411830"/>
              <a:gd name="connsiteX171" fmla="*/ 410182 w 611025"/>
              <a:gd name="connsiteY171" fmla="*/ 250582 h 1411830"/>
              <a:gd name="connsiteX172" fmla="*/ 382323 w 611025"/>
              <a:gd name="connsiteY172" fmla="*/ 243629 h 1411830"/>
              <a:gd name="connsiteX173" fmla="*/ 409342 w 611025"/>
              <a:gd name="connsiteY173" fmla="*/ 236582 h 1411830"/>
              <a:gd name="connsiteX174" fmla="*/ 448633 w 611025"/>
              <a:gd name="connsiteY174" fmla="*/ 233316 h 1411830"/>
              <a:gd name="connsiteX175" fmla="*/ 428848 w 611025"/>
              <a:gd name="connsiteY175" fmla="*/ 228369 h 1411830"/>
              <a:gd name="connsiteX176" fmla="*/ 391842 w 611025"/>
              <a:gd name="connsiteY176" fmla="*/ 228136 h 1411830"/>
              <a:gd name="connsiteX177" fmla="*/ 381250 w 611025"/>
              <a:gd name="connsiteY177" fmla="*/ 221650 h 1411830"/>
              <a:gd name="connsiteX178" fmla="*/ 392076 w 611025"/>
              <a:gd name="connsiteY178" fmla="*/ 213530 h 1411830"/>
              <a:gd name="connsiteX179" fmla="*/ 430854 w 611025"/>
              <a:gd name="connsiteY179" fmla="*/ 213343 h 1411830"/>
              <a:gd name="connsiteX180" fmla="*/ 448866 w 611025"/>
              <a:gd name="connsiteY180" fmla="*/ 208537 h 1411830"/>
              <a:gd name="connsiteX181" fmla="*/ 418255 w 611025"/>
              <a:gd name="connsiteY181" fmla="*/ 203731 h 1411830"/>
              <a:gd name="connsiteX182" fmla="*/ 391983 w 611025"/>
              <a:gd name="connsiteY182" fmla="*/ 203497 h 1411830"/>
              <a:gd name="connsiteX183" fmla="*/ 381297 w 611025"/>
              <a:gd name="connsiteY183" fmla="*/ 197104 h 1411830"/>
              <a:gd name="connsiteX184" fmla="*/ 391983 w 611025"/>
              <a:gd name="connsiteY184" fmla="*/ 189638 h 1411830"/>
              <a:gd name="connsiteX185" fmla="*/ 436080 w 611025"/>
              <a:gd name="connsiteY185" fmla="*/ 189498 h 1411830"/>
              <a:gd name="connsiteX186" fmla="*/ 448213 w 611025"/>
              <a:gd name="connsiteY186" fmla="*/ 184645 h 1411830"/>
              <a:gd name="connsiteX187" fmla="*/ 405795 w 611025"/>
              <a:gd name="connsiteY187" fmla="*/ 181612 h 1411830"/>
              <a:gd name="connsiteX188" fmla="*/ 382276 w 611025"/>
              <a:gd name="connsiteY188" fmla="*/ 173772 h 1411830"/>
              <a:gd name="connsiteX189" fmla="*/ 406355 w 611025"/>
              <a:gd name="connsiteY189" fmla="*/ 166866 h 1411830"/>
              <a:gd name="connsiteX190" fmla="*/ 447420 w 611025"/>
              <a:gd name="connsiteY190" fmla="*/ 161826 h 1411830"/>
              <a:gd name="connsiteX191" fmla="*/ 405842 w 611025"/>
              <a:gd name="connsiteY191" fmla="*/ 157860 h 1411830"/>
              <a:gd name="connsiteX192" fmla="*/ 382137 w 611025"/>
              <a:gd name="connsiteY192" fmla="*/ 151420 h 1411830"/>
              <a:gd name="connsiteX193" fmla="*/ 406262 w 611025"/>
              <a:gd name="connsiteY193" fmla="*/ 143627 h 1411830"/>
              <a:gd name="connsiteX194" fmla="*/ 447046 w 611025"/>
              <a:gd name="connsiteY194" fmla="*/ 140547 h 1411830"/>
              <a:gd name="connsiteX195" fmla="*/ 419421 w 611025"/>
              <a:gd name="connsiteY195" fmla="*/ 135321 h 1411830"/>
              <a:gd name="connsiteX196" fmla="*/ 398282 w 611025"/>
              <a:gd name="connsiteY196" fmla="*/ 135181 h 1411830"/>
              <a:gd name="connsiteX197" fmla="*/ 381343 w 611025"/>
              <a:gd name="connsiteY197" fmla="*/ 127668 h 1411830"/>
              <a:gd name="connsiteX198" fmla="*/ 397582 w 611025"/>
              <a:gd name="connsiteY198" fmla="*/ 119362 h 1411830"/>
              <a:gd name="connsiteX199" fmla="*/ 434587 w 611025"/>
              <a:gd name="connsiteY199" fmla="*/ 119222 h 1411830"/>
              <a:gd name="connsiteX200" fmla="*/ 447933 w 611025"/>
              <a:gd name="connsiteY200" fmla="*/ 115348 h 1411830"/>
              <a:gd name="connsiteX201" fmla="*/ 426327 w 611025"/>
              <a:gd name="connsiteY201" fmla="*/ 111849 h 1411830"/>
              <a:gd name="connsiteX202" fmla="*/ 396229 w 611025"/>
              <a:gd name="connsiteY202" fmla="*/ 111522 h 1411830"/>
              <a:gd name="connsiteX203" fmla="*/ 381436 w 611025"/>
              <a:gd name="connsiteY203" fmla="*/ 104009 h 1411830"/>
              <a:gd name="connsiteX204" fmla="*/ 396416 w 611025"/>
              <a:gd name="connsiteY204" fmla="*/ 96636 h 1411830"/>
              <a:gd name="connsiteX205" fmla="*/ 447513 w 611025"/>
              <a:gd name="connsiteY205" fmla="*/ 93789 h 1411830"/>
              <a:gd name="connsiteX206" fmla="*/ 406542 w 611025"/>
              <a:gd name="connsiteY206" fmla="*/ 88190 h 1411830"/>
              <a:gd name="connsiteX207" fmla="*/ 390676 w 611025"/>
              <a:gd name="connsiteY207" fmla="*/ 87956 h 1411830"/>
              <a:gd name="connsiteX208" fmla="*/ 381203 w 611025"/>
              <a:gd name="connsiteY208" fmla="*/ 80257 h 1411830"/>
              <a:gd name="connsiteX209" fmla="*/ 391376 w 611025"/>
              <a:gd name="connsiteY209" fmla="*/ 73024 h 1411830"/>
              <a:gd name="connsiteX210" fmla="*/ 433701 w 611025"/>
              <a:gd name="connsiteY210" fmla="*/ 72884 h 1411830"/>
              <a:gd name="connsiteX211" fmla="*/ 447700 w 611025"/>
              <a:gd name="connsiteY211" fmla="*/ 69104 h 1411830"/>
              <a:gd name="connsiteX212" fmla="*/ 421848 w 611025"/>
              <a:gd name="connsiteY212" fmla="*/ 65278 h 1411830"/>
              <a:gd name="connsiteX213" fmla="*/ 391889 w 611025"/>
              <a:gd name="connsiteY213" fmla="*/ 65044 h 1411830"/>
              <a:gd name="connsiteX214" fmla="*/ 381110 w 611025"/>
              <a:gd name="connsiteY214" fmla="*/ 56598 h 1411830"/>
              <a:gd name="connsiteX215" fmla="*/ 391609 w 611025"/>
              <a:gd name="connsiteY215" fmla="*/ 49412 h 1411830"/>
              <a:gd name="connsiteX216" fmla="*/ 433934 w 611025"/>
              <a:gd name="connsiteY216" fmla="*/ 49458 h 1411830"/>
              <a:gd name="connsiteX217" fmla="*/ 448260 w 611025"/>
              <a:gd name="connsiteY217" fmla="*/ 35692 h 1411830"/>
              <a:gd name="connsiteX218" fmla="*/ 466785 w 611025"/>
              <a:gd name="connsiteY218" fmla="*/ 2234 h 1411830"/>
              <a:gd name="connsiteX219" fmla="*/ 477588 w 611025"/>
              <a:gd name="connsiteY219" fmla="*/ 0 h 141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</a:cxnLst>
            <a:rect l="l" t="t" r="r" b="b"/>
            <a:pathLst>
              <a:path w="611025" h="1411830">
                <a:moveTo>
                  <a:pt x="201498" y="634303"/>
                </a:moveTo>
                <a:cubicBezTo>
                  <a:pt x="218624" y="633090"/>
                  <a:pt x="223524" y="647556"/>
                  <a:pt x="235656" y="651989"/>
                </a:cubicBezTo>
                <a:cubicBezTo>
                  <a:pt x="240696" y="653855"/>
                  <a:pt x="236310" y="661555"/>
                  <a:pt x="229917" y="662442"/>
                </a:cubicBezTo>
                <a:cubicBezTo>
                  <a:pt x="224224" y="663235"/>
                  <a:pt x="221704" y="665615"/>
                  <a:pt x="221610" y="671448"/>
                </a:cubicBezTo>
                <a:cubicBezTo>
                  <a:pt x="221564" y="677327"/>
                  <a:pt x="223990" y="679801"/>
                  <a:pt x="229777" y="680361"/>
                </a:cubicBezTo>
                <a:cubicBezTo>
                  <a:pt x="234116" y="680781"/>
                  <a:pt x="237570" y="683161"/>
                  <a:pt x="237290" y="688387"/>
                </a:cubicBezTo>
                <a:cubicBezTo>
                  <a:pt x="237056" y="692773"/>
                  <a:pt x="233790" y="694360"/>
                  <a:pt x="230243" y="694920"/>
                </a:cubicBezTo>
                <a:cubicBezTo>
                  <a:pt x="225110" y="695760"/>
                  <a:pt x="221424" y="697113"/>
                  <a:pt x="221564" y="703553"/>
                </a:cubicBezTo>
                <a:cubicBezTo>
                  <a:pt x="221657" y="709106"/>
                  <a:pt x="223150" y="712419"/>
                  <a:pt x="229123" y="713212"/>
                </a:cubicBezTo>
                <a:cubicBezTo>
                  <a:pt x="233323" y="713772"/>
                  <a:pt x="237336" y="715686"/>
                  <a:pt x="237243" y="720865"/>
                </a:cubicBezTo>
                <a:cubicBezTo>
                  <a:pt x="237150" y="725905"/>
                  <a:pt x="233417" y="728052"/>
                  <a:pt x="229030" y="728332"/>
                </a:cubicBezTo>
                <a:cubicBezTo>
                  <a:pt x="221191" y="728845"/>
                  <a:pt x="221471" y="734165"/>
                  <a:pt x="221844" y="739671"/>
                </a:cubicBezTo>
                <a:cubicBezTo>
                  <a:pt x="222357" y="747697"/>
                  <a:pt x="228423" y="746297"/>
                  <a:pt x="233556" y="746577"/>
                </a:cubicBezTo>
                <a:cubicBezTo>
                  <a:pt x="266175" y="748491"/>
                  <a:pt x="266175" y="748491"/>
                  <a:pt x="266175" y="781996"/>
                </a:cubicBezTo>
                <a:cubicBezTo>
                  <a:pt x="266175" y="985312"/>
                  <a:pt x="266035" y="1188582"/>
                  <a:pt x="266501" y="1391898"/>
                </a:cubicBezTo>
                <a:cubicBezTo>
                  <a:pt x="266548" y="1406877"/>
                  <a:pt x="263468" y="1412011"/>
                  <a:pt x="247369" y="1411824"/>
                </a:cubicBezTo>
                <a:cubicBezTo>
                  <a:pt x="172193" y="1410937"/>
                  <a:pt x="96970" y="1410937"/>
                  <a:pt x="21794" y="1411824"/>
                </a:cubicBezTo>
                <a:cubicBezTo>
                  <a:pt x="5228" y="1412011"/>
                  <a:pt x="-92" y="1408137"/>
                  <a:pt x="48" y="1390685"/>
                </a:cubicBezTo>
                <a:cubicBezTo>
                  <a:pt x="748" y="1286624"/>
                  <a:pt x="655" y="870611"/>
                  <a:pt x="2" y="766596"/>
                </a:cubicBezTo>
                <a:cubicBezTo>
                  <a:pt x="-92" y="750684"/>
                  <a:pt x="3922" y="743684"/>
                  <a:pt x="20347" y="746391"/>
                </a:cubicBezTo>
                <a:cubicBezTo>
                  <a:pt x="24360" y="747044"/>
                  <a:pt x="28560" y="746671"/>
                  <a:pt x="32667" y="746437"/>
                </a:cubicBezTo>
                <a:cubicBezTo>
                  <a:pt x="37566" y="746111"/>
                  <a:pt x="44006" y="748024"/>
                  <a:pt x="44193" y="739671"/>
                </a:cubicBezTo>
                <a:cubicBezTo>
                  <a:pt x="44333" y="734445"/>
                  <a:pt x="44986" y="730012"/>
                  <a:pt x="37333" y="727958"/>
                </a:cubicBezTo>
                <a:cubicBezTo>
                  <a:pt x="26460" y="725018"/>
                  <a:pt x="25294" y="718532"/>
                  <a:pt x="36400" y="713632"/>
                </a:cubicBezTo>
                <a:cubicBezTo>
                  <a:pt x="41113" y="711532"/>
                  <a:pt x="44613" y="710506"/>
                  <a:pt x="44519" y="704346"/>
                </a:cubicBezTo>
                <a:cubicBezTo>
                  <a:pt x="44426" y="698606"/>
                  <a:pt x="42653" y="695713"/>
                  <a:pt x="36726" y="695060"/>
                </a:cubicBezTo>
                <a:cubicBezTo>
                  <a:pt x="32247" y="694593"/>
                  <a:pt x="28934" y="692073"/>
                  <a:pt x="29493" y="686894"/>
                </a:cubicBezTo>
                <a:cubicBezTo>
                  <a:pt x="29913" y="682834"/>
                  <a:pt x="32993" y="680547"/>
                  <a:pt x="36633" y="680314"/>
                </a:cubicBezTo>
                <a:cubicBezTo>
                  <a:pt x="42746" y="679941"/>
                  <a:pt x="44519" y="676908"/>
                  <a:pt x="44426" y="671261"/>
                </a:cubicBezTo>
                <a:cubicBezTo>
                  <a:pt x="44333" y="665381"/>
                  <a:pt x="41766" y="662862"/>
                  <a:pt x="36073" y="662348"/>
                </a:cubicBezTo>
                <a:cubicBezTo>
                  <a:pt x="32293" y="662022"/>
                  <a:pt x="29587" y="659642"/>
                  <a:pt x="29540" y="655442"/>
                </a:cubicBezTo>
                <a:cubicBezTo>
                  <a:pt x="29493" y="651289"/>
                  <a:pt x="33553" y="650356"/>
                  <a:pt x="35606" y="647929"/>
                </a:cubicBezTo>
                <a:cubicBezTo>
                  <a:pt x="50352" y="630430"/>
                  <a:pt x="70185" y="635330"/>
                  <a:pt x="88757" y="635190"/>
                </a:cubicBezTo>
                <a:cubicBezTo>
                  <a:pt x="126369" y="634910"/>
                  <a:pt x="164073" y="636963"/>
                  <a:pt x="201498" y="634303"/>
                </a:cubicBezTo>
                <a:close/>
                <a:moveTo>
                  <a:pt x="477588" y="0"/>
                </a:moveTo>
                <a:cubicBezTo>
                  <a:pt x="481625" y="6"/>
                  <a:pt x="485615" y="764"/>
                  <a:pt x="488111" y="2281"/>
                </a:cubicBezTo>
                <a:cubicBezTo>
                  <a:pt x="501037" y="11287"/>
                  <a:pt x="508363" y="23000"/>
                  <a:pt x="506497" y="39379"/>
                </a:cubicBezTo>
                <a:cubicBezTo>
                  <a:pt x="505564" y="47405"/>
                  <a:pt x="510230" y="49365"/>
                  <a:pt x="517183" y="49318"/>
                </a:cubicBezTo>
                <a:cubicBezTo>
                  <a:pt x="531882" y="49178"/>
                  <a:pt x="546582" y="49272"/>
                  <a:pt x="561281" y="49365"/>
                </a:cubicBezTo>
                <a:cubicBezTo>
                  <a:pt x="566741" y="49412"/>
                  <a:pt x="573040" y="49878"/>
                  <a:pt x="573460" y="56598"/>
                </a:cubicBezTo>
                <a:cubicBezTo>
                  <a:pt x="574020" y="64904"/>
                  <a:pt x="567114" y="65091"/>
                  <a:pt x="561047" y="65091"/>
                </a:cubicBezTo>
                <a:cubicBezTo>
                  <a:pt x="543175" y="65138"/>
                  <a:pt x="506124" y="62384"/>
                  <a:pt x="506124" y="68731"/>
                </a:cubicBezTo>
                <a:cubicBezTo>
                  <a:pt x="506124" y="74890"/>
                  <a:pt x="531929" y="73304"/>
                  <a:pt x="546862" y="73257"/>
                </a:cubicBezTo>
                <a:cubicBezTo>
                  <a:pt x="556101" y="73211"/>
                  <a:pt x="571967" y="71997"/>
                  <a:pt x="572433" y="81470"/>
                </a:cubicBezTo>
                <a:cubicBezTo>
                  <a:pt x="572620" y="87723"/>
                  <a:pt x="564407" y="87863"/>
                  <a:pt x="546908" y="87910"/>
                </a:cubicBezTo>
                <a:cubicBezTo>
                  <a:pt x="514663" y="87956"/>
                  <a:pt x="505937" y="88190"/>
                  <a:pt x="506357" y="92996"/>
                </a:cubicBezTo>
                <a:cubicBezTo>
                  <a:pt x="506590" y="98456"/>
                  <a:pt x="520776" y="97803"/>
                  <a:pt x="548728" y="96729"/>
                </a:cubicBezTo>
                <a:cubicBezTo>
                  <a:pt x="557221" y="96403"/>
                  <a:pt x="572153" y="95189"/>
                  <a:pt x="572294" y="103496"/>
                </a:cubicBezTo>
                <a:cubicBezTo>
                  <a:pt x="572153" y="112922"/>
                  <a:pt x="556848" y="111195"/>
                  <a:pt x="548122" y="111335"/>
                </a:cubicBezTo>
                <a:cubicBezTo>
                  <a:pt x="526469" y="111709"/>
                  <a:pt x="504304" y="108675"/>
                  <a:pt x="504164" y="115535"/>
                </a:cubicBezTo>
                <a:cubicBezTo>
                  <a:pt x="504350" y="122908"/>
                  <a:pt x="518630" y="119968"/>
                  <a:pt x="537062" y="119222"/>
                </a:cubicBezTo>
                <a:cubicBezTo>
                  <a:pt x="544108" y="118942"/>
                  <a:pt x="551155" y="119222"/>
                  <a:pt x="558201" y="119315"/>
                </a:cubicBezTo>
                <a:cubicBezTo>
                  <a:pt x="564594" y="119408"/>
                  <a:pt x="572807" y="119688"/>
                  <a:pt x="573414" y="126968"/>
                </a:cubicBezTo>
                <a:cubicBezTo>
                  <a:pt x="573460" y="133454"/>
                  <a:pt x="565201" y="135041"/>
                  <a:pt x="558901" y="135134"/>
                </a:cubicBezTo>
                <a:cubicBezTo>
                  <a:pt x="546582" y="135321"/>
                  <a:pt x="534215" y="135087"/>
                  <a:pt x="521896" y="135274"/>
                </a:cubicBezTo>
                <a:cubicBezTo>
                  <a:pt x="516950" y="135321"/>
                  <a:pt x="504350" y="133501"/>
                  <a:pt x="504304" y="139427"/>
                </a:cubicBezTo>
                <a:cubicBezTo>
                  <a:pt x="504490" y="145634"/>
                  <a:pt x="515736" y="143067"/>
                  <a:pt x="555541" y="143440"/>
                </a:cubicBezTo>
                <a:cubicBezTo>
                  <a:pt x="565807" y="143534"/>
                  <a:pt x="572620" y="141340"/>
                  <a:pt x="572667" y="150440"/>
                </a:cubicBezTo>
                <a:cubicBezTo>
                  <a:pt x="572807" y="158840"/>
                  <a:pt x="565621" y="157720"/>
                  <a:pt x="556614" y="157906"/>
                </a:cubicBezTo>
                <a:cubicBezTo>
                  <a:pt x="521616" y="158653"/>
                  <a:pt x="506777" y="154500"/>
                  <a:pt x="507103" y="162246"/>
                </a:cubicBezTo>
                <a:cubicBezTo>
                  <a:pt x="507197" y="169339"/>
                  <a:pt x="522316" y="166073"/>
                  <a:pt x="552741" y="166819"/>
                </a:cubicBezTo>
                <a:cubicBezTo>
                  <a:pt x="566741" y="167146"/>
                  <a:pt x="571967" y="167426"/>
                  <a:pt x="572900" y="173865"/>
                </a:cubicBezTo>
                <a:cubicBezTo>
                  <a:pt x="573273" y="180725"/>
                  <a:pt x="567347" y="181378"/>
                  <a:pt x="553488" y="181612"/>
                </a:cubicBezTo>
                <a:cubicBezTo>
                  <a:pt x="518816" y="182172"/>
                  <a:pt x="504397" y="179185"/>
                  <a:pt x="504537" y="184785"/>
                </a:cubicBezTo>
                <a:cubicBezTo>
                  <a:pt x="504630" y="190991"/>
                  <a:pt x="515783" y="189265"/>
                  <a:pt x="534869" y="189498"/>
                </a:cubicBezTo>
                <a:cubicBezTo>
                  <a:pt x="544248" y="189591"/>
                  <a:pt x="553675" y="189638"/>
                  <a:pt x="563054" y="189638"/>
                </a:cubicBezTo>
                <a:cubicBezTo>
                  <a:pt x="568140" y="189638"/>
                  <a:pt x="572900" y="190851"/>
                  <a:pt x="573414" y="196731"/>
                </a:cubicBezTo>
                <a:cubicBezTo>
                  <a:pt x="574020" y="204431"/>
                  <a:pt x="567954" y="204757"/>
                  <a:pt x="562587" y="204851"/>
                </a:cubicBezTo>
                <a:cubicBezTo>
                  <a:pt x="549661" y="205084"/>
                  <a:pt x="536735" y="204851"/>
                  <a:pt x="523809" y="205084"/>
                </a:cubicBezTo>
                <a:cubicBezTo>
                  <a:pt x="518210" y="205177"/>
                  <a:pt x="506777" y="203497"/>
                  <a:pt x="506543" y="208444"/>
                </a:cubicBezTo>
                <a:cubicBezTo>
                  <a:pt x="506543" y="215723"/>
                  <a:pt x="519563" y="212877"/>
                  <a:pt x="525676" y="213203"/>
                </a:cubicBezTo>
                <a:cubicBezTo>
                  <a:pt x="538555" y="213903"/>
                  <a:pt x="551528" y="213437"/>
                  <a:pt x="564454" y="213577"/>
                </a:cubicBezTo>
                <a:cubicBezTo>
                  <a:pt x="568841" y="213623"/>
                  <a:pt x="572947" y="214977"/>
                  <a:pt x="573320" y="220110"/>
                </a:cubicBezTo>
                <a:cubicBezTo>
                  <a:pt x="573740" y="226409"/>
                  <a:pt x="569307" y="227949"/>
                  <a:pt x="564081" y="227949"/>
                </a:cubicBezTo>
                <a:cubicBezTo>
                  <a:pt x="550548" y="228043"/>
                  <a:pt x="537015" y="227763"/>
                  <a:pt x="523529" y="228183"/>
                </a:cubicBezTo>
                <a:cubicBezTo>
                  <a:pt x="518163" y="228369"/>
                  <a:pt x="505657" y="226596"/>
                  <a:pt x="506077" y="233176"/>
                </a:cubicBezTo>
                <a:cubicBezTo>
                  <a:pt x="506310" y="239475"/>
                  <a:pt x="525722" y="235649"/>
                  <a:pt x="534962" y="236116"/>
                </a:cubicBezTo>
                <a:cubicBezTo>
                  <a:pt x="544342" y="236582"/>
                  <a:pt x="553768" y="236162"/>
                  <a:pt x="563147" y="236349"/>
                </a:cubicBezTo>
                <a:cubicBezTo>
                  <a:pt x="568094" y="236442"/>
                  <a:pt x="573273" y="237702"/>
                  <a:pt x="573553" y="243535"/>
                </a:cubicBezTo>
                <a:cubicBezTo>
                  <a:pt x="573880" y="250488"/>
                  <a:pt x="568514" y="251982"/>
                  <a:pt x="562727" y="251982"/>
                </a:cubicBezTo>
                <a:cubicBezTo>
                  <a:pt x="544295" y="251982"/>
                  <a:pt x="505377" y="247922"/>
                  <a:pt x="505424" y="254595"/>
                </a:cubicBezTo>
                <a:cubicBezTo>
                  <a:pt x="505937" y="260754"/>
                  <a:pt x="534775" y="259774"/>
                  <a:pt x="548635" y="260008"/>
                </a:cubicBezTo>
                <a:cubicBezTo>
                  <a:pt x="559088" y="260148"/>
                  <a:pt x="571080" y="257535"/>
                  <a:pt x="572247" y="266774"/>
                </a:cubicBezTo>
                <a:cubicBezTo>
                  <a:pt x="571967" y="275874"/>
                  <a:pt x="556894" y="274987"/>
                  <a:pt x="548215" y="274614"/>
                </a:cubicBezTo>
                <a:cubicBezTo>
                  <a:pt x="529689" y="273820"/>
                  <a:pt x="504350" y="272607"/>
                  <a:pt x="504910" y="278487"/>
                </a:cubicBezTo>
                <a:cubicBezTo>
                  <a:pt x="505517" y="285393"/>
                  <a:pt x="534635" y="283107"/>
                  <a:pt x="552601" y="283480"/>
                </a:cubicBezTo>
                <a:cubicBezTo>
                  <a:pt x="559927" y="283620"/>
                  <a:pt x="572854" y="281987"/>
                  <a:pt x="572713" y="290620"/>
                </a:cubicBezTo>
                <a:cubicBezTo>
                  <a:pt x="573414" y="298926"/>
                  <a:pt x="560394" y="298039"/>
                  <a:pt x="553161" y="298179"/>
                </a:cubicBezTo>
                <a:cubicBezTo>
                  <a:pt x="512237" y="298973"/>
                  <a:pt x="504537" y="295986"/>
                  <a:pt x="504304" y="302146"/>
                </a:cubicBezTo>
                <a:cubicBezTo>
                  <a:pt x="504537" y="308259"/>
                  <a:pt x="515690" y="306439"/>
                  <a:pt x="537249" y="306205"/>
                </a:cubicBezTo>
                <a:cubicBezTo>
                  <a:pt x="545462" y="306112"/>
                  <a:pt x="553721" y="306299"/>
                  <a:pt x="561934" y="306299"/>
                </a:cubicBezTo>
                <a:cubicBezTo>
                  <a:pt x="567580" y="306299"/>
                  <a:pt x="573507" y="307325"/>
                  <a:pt x="573647" y="314045"/>
                </a:cubicBezTo>
                <a:cubicBezTo>
                  <a:pt x="573787" y="320811"/>
                  <a:pt x="568000" y="322118"/>
                  <a:pt x="562307" y="322118"/>
                </a:cubicBezTo>
                <a:cubicBezTo>
                  <a:pt x="549381" y="322165"/>
                  <a:pt x="536455" y="321978"/>
                  <a:pt x="523529" y="322258"/>
                </a:cubicBezTo>
                <a:cubicBezTo>
                  <a:pt x="518163" y="322351"/>
                  <a:pt x="506357" y="320205"/>
                  <a:pt x="505610" y="326504"/>
                </a:cubicBezTo>
                <a:cubicBezTo>
                  <a:pt x="506637" y="333364"/>
                  <a:pt x="526236" y="329258"/>
                  <a:pt x="535569" y="329864"/>
                </a:cubicBezTo>
                <a:cubicBezTo>
                  <a:pt x="543782" y="330424"/>
                  <a:pt x="552041" y="329864"/>
                  <a:pt x="560254" y="330051"/>
                </a:cubicBezTo>
                <a:cubicBezTo>
                  <a:pt x="565994" y="330191"/>
                  <a:pt x="573553" y="329304"/>
                  <a:pt x="573227" y="337891"/>
                </a:cubicBezTo>
                <a:cubicBezTo>
                  <a:pt x="572900" y="346383"/>
                  <a:pt x="565201" y="344890"/>
                  <a:pt x="559647" y="344937"/>
                </a:cubicBezTo>
                <a:cubicBezTo>
                  <a:pt x="542428" y="345124"/>
                  <a:pt x="525256" y="345030"/>
                  <a:pt x="508037" y="345030"/>
                </a:cubicBezTo>
                <a:cubicBezTo>
                  <a:pt x="503650" y="346057"/>
                  <a:pt x="503650" y="351097"/>
                  <a:pt x="507803" y="353056"/>
                </a:cubicBezTo>
                <a:cubicBezTo>
                  <a:pt x="521616" y="353056"/>
                  <a:pt x="535475" y="353103"/>
                  <a:pt x="549288" y="353290"/>
                </a:cubicBezTo>
                <a:cubicBezTo>
                  <a:pt x="559461" y="353430"/>
                  <a:pt x="572574" y="351517"/>
                  <a:pt x="572854" y="360663"/>
                </a:cubicBezTo>
                <a:cubicBezTo>
                  <a:pt x="573040" y="367849"/>
                  <a:pt x="560861" y="368876"/>
                  <a:pt x="550081" y="368502"/>
                </a:cubicBezTo>
                <a:cubicBezTo>
                  <a:pt x="534682" y="367942"/>
                  <a:pt x="505097" y="366869"/>
                  <a:pt x="504910" y="372515"/>
                </a:cubicBezTo>
                <a:cubicBezTo>
                  <a:pt x="504537" y="379702"/>
                  <a:pt x="525816" y="375922"/>
                  <a:pt x="535055" y="376482"/>
                </a:cubicBezTo>
                <a:cubicBezTo>
                  <a:pt x="543268" y="376949"/>
                  <a:pt x="551528" y="376529"/>
                  <a:pt x="559741" y="376622"/>
                </a:cubicBezTo>
                <a:cubicBezTo>
                  <a:pt x="565574" y="376669"/>
                  <a:pt x="573134" y="375829"/>
                  <a:pt x="573414" y="383855"/>
                </a:cubicBezTo>
                <a:cubicBezTo>
                  <a:pt x="573740" y="393468"/>
                  <a:pt x="565247" y="391974"/>
                  <a:pt x="559088" y="392114"/>
                </a:cubicBezTo>
                <a:cubicBezTo>
                  <a:pt x="546768" y="392394"/>
                  <a:pt x="534402" y="392114"/>
                  <a:pt x="522083" y="392301"/>
                </a:cubicBezTo>
                <a:cubicBezTo>
                  <a:pt x="517183" y="392348"/>
                  <a:pt x="507570" y="391788"/>
                  <a:pt x="507570" y="395148"/>
                </a:cubicBezTo>
                <a:cubicBezTo>
                  <a:pt x="507850" y="400561"/>
                  <a:pt x="515736" y="400001"/>
                  <a:pt x="519936" y="400094"/>
                </a:cubicBezTo>
                <a:cubicBezTo>
                  <a:pt x="532256" y="400421"/>
                  <a:pt x="544622" y="399907"/>
                  <a:pt x="556941" y="400374"/>
                </a:cubicBezTo>
                <a:cubicBezTo>
                  <a:pt x="563334" y="400607"/>
                  <a:pt x="573227" y="397668"/>
                  <a:pt x="573040" y="408260"/>
                </a:cubicBezTo>
                <a:cubicBezTo>
                  <a:pt x="572900" y="417593"/>
                  <a:pt x="563614" y="414887"/>
                  <a:pt x="557688" y="415073"/>
                </a:cubicBezTo>
                <a:cubicBezTo>
                  <a:pt x="547141" y="415447"/>
                  <a:pt x="537902" y="414887"/>
                  <a:pt x="525956" y="414980"/>
                </a:cubicBezTo>
                <a:cubicBezTo>
                  <a:pt x="505470" y="415120"/>
                  <a:pt x="505937" y="418013"/>
                  <a:pt x="506077" y="434112"/>
                </a:cubicBezTo>
                <a:cubicBezTo>
                  <a:pt x="506870" y="538174"/>
                  <a:pt x="506450" y="642189"/>
                  <a:pt x="506450" y="746250"/>
                </a:cubicBezTo>
                <a:cubicBezTo>
                  <a:pt x="506450" y="762722"/>
                  <a:pt x="507010" y="779195"/>
                  <a:pt x="506263" y="795621"/>
                </a:cubicBezTo>
                <a:cubicBezTo>
                  <a:pt x="505797" y="805794"/>
                  <a:pt x="509623" y="808967"/>
                  <a:pt x="519376" y="808827"/>
                </a:cubicBezTo>
                <a:cubicBezTo>
                  <a:pt x="545228" y="808407"/>
                  <a:pt x="571080" y="809107"/>
                  <a:pt x="596932" y="808547"/>
                </a:cubicBezTo>
                <a:cubicBezTo>
                  <a:pt x="607665" y="808314"/>
                  <a:pt x="611025" y="812093"/>
                  <a:pt x="611025" y="822826"/>
                </a:cubicBezTo>
                <a:cubicBezTo>
                  <a:pt x="610745" y="1014476"/>
                  <a:pt x="610745" y="1206080"/>
                  <a:pt x="611025" y="1397731"/>
                </a:cubicBezTo>
                <a:cubicBezTo>
                  <a:pt x="611025" y="1409070"/>
                  <a:pt x="606498" y="1411543"/>
                  <a:pt x="596372" y="1411497"/>
                </a:cubicBezTo>
                <a:cubicBezTo>
                  <a:pt x="517043" y="1411263"/>
                  <a:pt x="437667" y="1411170"/>
                  <a:pt x="358338" y="1411590"/>
                </a:cubicBezTo>
                <a:cubicBezTo>
                  <a:pt x="346205" y="1411637"/>
                  <a:pt x="343872" y="1406737"/>
                  <a:pt x="343872" y="1395864"/>
                </a:cubicBezTo>
                <a:cubicBezTo>
                  <a:pt x="344152" y="1205427"/>
                  <a:pt x="344152" y="1014943"/>
                  <a:pt x="343825" y="824506"/>
                </a:cubicBezTo>
                <a:cubicBezTo>
                  <a:pt x="343825" y="812187"/>
                  <a:pt x="347558" y="808127"/>
                  <a:pt x="359784" y="808500"/>
                </a:cubicBezTo>
                <a:cubicBezTo>
                  <a:pt x="384470" y="809247"/>
                  <a:pt x="409155" y="808454"/>
                  <a:pt x="433840" y="808827"/>
                </a:cubicBezTo>
                <a:cubicBezTo>
                  <a:pt x="443687" y="808967"/>
                  <a:pt x="448633" y="807007"/>
                  <a:pt x="448586" y="795341"/>
                </a:cubicBezTo>
                <a:cubicBezTo>
                  <a:pt x="448213" y="673080"/>
                  <a:pt x="448306" y="550820"/>
                  <a:pt x="448493" y="428559"/>
                </a:cubicBezTo>
                <a:cubicBezTo>
                  <a:pt x="448493" y="419040"/>
                  <a:pt x="445927" y="413907"/>
                  <a:pt x="435614" y="415213"/>
                </a:cubicBezTo>
                <a:cubicBezTo>
                  <a:pt x="433887" y="415447"/>
                  <a:pt x="398656" y="414793"/>
                  <a:pt x="396929" y="414887"/>
                </a:cubicBezTo>
                <a:cubicBezTo>
                  <a:pt x="382137" y="415587"/>
                  <a:pt x="381810" y="413393"/>
                  <a:pt x="381203" y="408214"/>
                </a:cubicBezTo>
                <a:cubicBezTo>
                  <a:pt x="381156" y="398834"/>
                  <a:pt x="392356" y="401447"/>
                  <a:pt x="435194" y="400281"/>
                </a:cubicBezTo>
                <a:cubicBezTo>
                  <a:pt x="440794" y="400141"/>
                  <a:pt x="446487" y="401774"/>
                  <a:pt x="446207" y="395941"/>
                </a:cubicBezTo>
                <a:cubicBezTo>
                  <a:pt x="446813" y="392161"/>
                  <a:pt x="439767" y="392581"/>
                  <a:pt x="435894" y="392488"/>
                </a:cubicBezTo>
                <a:cubicBezTo>
                  <a:pt x="421195" y="392114"/>
                  <a:pt x="406495" y="392301"/>
                  <a:pt x="391796" y="392208"/>
                </a:cubicBezTo>
                <a:cubicBezTo>
                  <a:pt x="386803" y="392161"/>
                  <a:pt x="381577" y="390995"/>
                  <a:pt x="381297" y="385162"/>
                </a:cubicBezTo>
                <a:cubicBezTo>
                  <a:pt x="380970" y="378302"/>
                  <a:pt x="386289" y="376715"/>
                  <a:pt x="392169" y="376715"/>
                </a:cubicBezTo>
                <a:cubicBezTo>
                  <a:pt x="405095" y="376715"/>
                  <a:pt x="418021" y="376669"/>
                  <a:pt x="430947" y="376529"/>
                </a:cubicBezTo>
                <a:cubicBezTo>
                  <a:pt x="441913" y="376435"/>
                  <a:pt x="448260" y="378162"/>
                  <a:pt x="448586" y="371722"/>
                </a:cubicBezTo>
                <a:cubicBezTo>
                  <a:pt x="448586" y="367336"/>
                  <a:pt x="436920" y="368876"/>
                  <a:pt x="419655" y="368876"/>
                </a:cubicBezTo>
                <a:cubicBezTo>
                  <a:pt x="411442" y="368876"/>
                  <a:pt x="403182" y="368782"/>
                  <a:pt x="394969" y="368736"/>
                </a:cubicBezTo>
                <a:cubicBezTo>
                  <a:pt x="389136" y="368689"/>
                  <a:pt x="381716" y="369529"/>
                  <a:pt x="381436" y="361409"/>
                </a:cubicBezTo>
                <a:cubicBezTo>
                  <a:pt x="381110" y="353290"/>
                  <a:pt x="388389" y="353290"/>
                  <a:pt x="394316" y="353196"/>
                </a:cubicBezTo>
                <a:cubicBezTo>
                  <a:pt x="406075" y="353010"/>
                  <a:pt x="417835" y="353196"/>
                  <a:pt x="429594" y="353056"/>
                </a:cubicBezTo>
                <a:cubicBezTo>
                  <a:pt x="435334" y="352963"/>
                  <a:pt x="446580" y="354176"/>
                  <a:pt x="446673" y="349837"/>
                </a:cubicBezTo>
                <a:cubicBezTo>
                  <a:pt x="447420" y="345124"/>
                  <a:pt x="440000" y="345357"/>
                  <a:pt x="435940" y="345263"/>
                </a:cubicBezTo>
                <a:cubicBezTo>
                  <a:pt x="421241" y="344937"/>
                  <a:pt x="406542" y="345124"/>
                  <a:pt x="391842" y="345077"/>
                </a:cubicBezTo>
                <a:cubicBezTo>
                  <a:pt x="386943" y="345077"/>
                  <a:pt x="381670" y="344564"/>
                  <a:pt x="381390" y="338404"/>
                </a:cubicBezTo>
                <a:cubicBezTo>
                  <a:pt x="381063" y="331218"/>
                  <a:pt x="386523" y="330191"/>
                  <a:pt x="392263" y="330191"/>
                </a:cubicBezTo>
                <a:cubicBezTo>
                  <a:pt x="405189" y="330191"/>
                  <a:pt x="418115" y="330471"/>
                  <a:pt x="431041" y="330004"/>
                </a:cubicBezTo>
                <a:cubicBezTo>
                  <a:pt x="436360" y="329818"/>
                  <a:pt x="448586" y="331778"/>
                  <a:pt x="448353" y="324591"/>
                </a:cubicBezTo>
                <a:cubicBezTo>
                  <a:pt x="447980" y="320391"/>
                  <a:pt x="427261" y="322818"/>
                  <a:pt x="417368" y="322445"/>
                </a:cubicBezTo>
                <a:cubicBezTo>
                  <a:pt x="408548" y="322071"/>
                  <a:pt x="399729" y="322445"/>
                  <a:pt x="390909" y="322258"/>
                </a:cubicBezTo>
                <a:cubicBezTo>
                  <a:pt x="385776" y="322165"/>
                  <a:pt x="381017" y="320018"/>
                  <a:pt x="381110" y="314372"/>
                </a:cubicBezTo>
                <a:cubicBezTo>
                  <a:pt x="381203" y="308865"/>
                  <a:pt x="385870" y="306625"/>
                  <a:pt x="391096" y="306579"/>
                </a:cubicBezTo>
                <a:cubicBezTo>
                  <a:pt x="403415" y="306439"/>
                  <a:pt x="415781" y="306672"/>
                  <a:pt x="428101" y="306392"/>
                </a:cubicBezTo>
                <a:cubicBezTo>
                  <a:pt x="434401" y="306252"/>
                  <a:pt x="447326" y="308165"/>
                  <a:pt x="446907" y="302986"/>
                </a:cubicBezTo>
                <a:cubicBezTo>
                  <a:pt x="447046" y="297666"/>
                  <a:pt x="441913" y="298739"/>
                  <a:pt x="438227" y="298693"/>
                </a:cubicBezTo>
                <a:cubicBezTo>
                  <a:pt x="426468" y="298459"/>
                  <a:pt x="414708" y="298646"/>
                  <a:pt x="402995" y="298273"/>
                </a:cubicBezTo>
                <a:cubicBezTo>
                  <a:pt x="392496" y="297946"/>
                  <a:pt x="381996" y="299719"/>
                  <a:pt x="381996" y="290666"/>
                </a:cubicBezTo>
                <a:cubicBezTo>
                  <a:pt x="381996" y="281333"/>
                  <a:pt x="394269" y="283807"/>
                  <a:pt x="403929" y="283667"/>
                </a:cubicBezTo>
                <a:cubicBezTo>
                  <a:pt x="418255" y="283480"/>
                  <a:pt x="447793" y="286046"/>
                  <a:pt x="447606" y="279700"/>
                </a:cubicBezTo>
                <a:cubicBezTo>
                  <a:pt x="447933" y="274614"/>
                  <a:pt x="440607" y="275174"/>
                  <a:pt x="436454" y="275127"/>
                </a:cubicBezTo>
                <a:cubicBezTo>
                  <a:pt x="423528" y="274940"/>
                  <a:pt x="410602" y="275407"/>
                  <a:pt x="397676" y="274894"/>
                </a:cubicBezTo>
                <a:cubicBezTo>
                  <a:pt x="391423" y="274660"/>
                  <a:pt x="381156" y="275360"/>
                  <a:pt x="381623" y="267101"/>
                </a:cubicBezTo>
                <a:cubicBezTo>
                  <a:pt x="381577" y="259354"/>
                  <a:pt x="390909" y="260194"/>
                  <a:pt x="396929" y="260054"/>
                </a:cubicBezTo>
                <a:cubicBezTo>
                  <a:pt x="409248" y="259774"/>
                  <a:pt x="421614" y="260148"/>
                  <a:pt x="433934" y="259868"/>
                </a:cubicBezTo>
                <a:cubicBezTo>
                  <a:pt x="438320" y="259774"/>
                  <a:pt x="448260" y="260474"/>
                  <a:pt x="448120" y="255481"/>
                </a:cubicBezTo>
                <a:cubicBezTo>
                  <a:pt x="447793" y="249088"/>
                  <a:pt x="423668" y="250908"/>
                  <a:pt x="410182" y="250582"/>
                </a:cubicBezTo>
                <a:cubicBezTo>
                  <a:pt x="400102" y="250348"/>
                  <a:pt x="382416" y="252541"/>
                  <a:pt x="382323" y="243629"/>
                </a:cubicBezTo>
                <a:cubicBezTo>
                  <a:pt x="382650" y="234622"/>
                  <a:pt x="399262" y="236956"/>
                  <a:pt x="409342" y="236582"/>
                </a:cubicBezTo>
                <a:cubicBezTo>
                  <a:pt x="421894" y="236116"/>
                  <a:pt x="448820" y="238682"/>
                  <a:pt x="448633" y="233316"/>
                </a:cubicBezTo>
                <a:cubicBezTo>
                  <a:pt x="448913" y="226083"/>
                  <a:pt x="435007" y="228696"/>
                  <a:pt x="428848" y="228369"/>
                </a:cubicBezTo>
                <a:cubicBezTo>
                  <a:pt x="416528" y="227763"/>
                  <a:pt x="404162" y="228136"/>
                  <a:pt x="391842" y="228136"/>
                </a:cubicBezTo>
                <a:cubicBezTo>
                  <a:pt x="386943" y="228136"/>
                  <a:pt x="381670" y="227903"/>
                  <a:pt x="381250" y="221650"/>
                </a:cubicBezTo>
                <a:cubicBezTo>
                  <a:pt x="381110" y="215117"/>
                  <a:pt x="386523" y="213577"/>
                  <a:pt x="392076" y="213530"/>
                </a:cubicBezTo>
                <a:cubicBezTo>
                  <a:pt x="405002" y="213483"/>
                  <a:pt x="417928" y="213763"/>
                  <a:pt x="430854" y="213343"/>
                </a:cubicBezTo>
                <a:cubicBezTo>
                  <a:pt x="436267" y="213157"/>
                  <a:pt x="448913" y="215257"/>
                  <a:pt x="448866" y="208537"/>
                </a:cubicBezTo>
                <a:cubicBezTo>
                  <a:pt x="448866" y="201257"/>
                  <a:pt x="428521" y="203637"/>
                  <a:pt x="418255" y="203731"/>
                </a:cubicBezTo>
                <a:cubicBezTo>
                  <a:pt x="409482" y="203824"/>
                  <a:pt x="400802" y="203684"/>
                  <a:pt x="391983" y="203497"/>
                </a:cubicBezTo>
                <a:cubicBezTo>
                  <a:pt x="387130" y="203404"/>
                  <a:pt x="381530" y="203171"/>
                  <a:pt x="381297" y="197104"/>
                </a:cubicBezTo>
                <a:cubicBezTo>
                  <a:pt x="381110" y="191691"/>
                  <a:pt x="386103" y="189638"/>
                  <a:pt x="391983" y="189638"/>
                </a:cubicBezTo>
                <a:cubicBezTo>
                  <a:pt x="406682" y="189638"/>
                  <a:pt x="421381" y="189731"/>
                  <a:pt x="436080" y="189498"/>
                </a:cubicBezTo>
                <a:cubicBezTo>
                  <a:pt x="439860" y="189451"/>
                  <a:pt x="448166" y="190991"/>
                  <a:pt x="448213" y="184645"/>
                </a:cubicBezTo>
                <a:cubicBezTo>
                  <a:pt x="447980" y="180305"/>
                  <a:pt x="436827" y="181658"/>
                  <a:pt x="405795" y="181612"/>
                </a:cubicBezTo>
                <a:cubicBezTo>
                  <a:pt x="395903" y="181565"/>
                  <a:pt x="382976" y="183245"/>
                  <a:pt x="382276" y="173772"/>
                </a:cubicBezTo>
                <a:cubicBezTo>
                  <a:pt x="381530" y="163506"/>
                  <a:pt x="397676" y="167006"/>
                  <a:pt x="406355" y="166866"/>
                </a:cubicBezTo>
                <a:cubicBezTo>
                  <a:pt x="437574" y="166259"/>
                  <a:pt x="447560" y="168312"/>
                  <a:pt x="447420" y="161826"/>
                </a:cubicBezTo>
                <a:cubicBezTo>
                  <a:pt x="447560" y="156226"/>
                  <a:pt x="433094" y="158420"/>
                  <a:pt x="405842" y="157860"/>
                </a:cubicBezTo>
                <a:cubicBezTo>
                  <a:pt x="397396" y="157673"/>
                  <a:pt x="382137" y="159773"/>
                  <a:pt x="382137" y="151420"/>
                </a:cubicBezTo>
                <a:cubicBezTo>
                  <a:pt x="382556" y="141154"/>
                  <a:pt x="397676" y="143767"/>
                  <a:pt x="406262" y="143627"/>
                </a:cubicBezTo>
                <a:cubicBezTo>
                  <a:pt x="419795" y="143440"/>
                  <a:pt x="447560" y="145307"/>
                  <a:pt x="447046" y="140547"/>
                </a:cubicBezTo>
                <a:cubicBezTo>
                  <a:pt x="446907" y="133734"/>
                  <a:pt x="435707" y="135554"/>
                  <a:pt x="419421" y="135321"/>
                </a:cubicBezTo>
                <a:cubicBezTo>
                  <a:pt x="412375" y="135227"/>
                  <a:pt x="405329" y="135461"/>
                  <a:pt x="398282" y="135181"/>
                </a:cubicBezTo>
                <a:cubicBezTo>
                  <a:pt x="391609" y="134901"/>
                  <a:pt x="381670" y="137467"/>
                  <a:pt x="381343" y="127668"/>
                </a:cubicBezTo>
                <a:cubicBezTo>
                  <a:pt x="381017" y="117822"/>
                  <a:pt x="390769" y="119455"/>
                  <a:pt x="397582" y="119362"/>
                </a:cubicBezTo>
                <a:cubicBezTo>
                  <a:pt x="409902" y="119222"/>
                  <a:pt x="422268" y="119502"/>
                  <a:pt x="434587" y="119222"/>
                </a:cubicBezTo>
                <a:cubicBezTo>
                  <a:pt x="438787" y="119128"/>
                  <a:pt x="448353" y="121275"/>
                  <a:pt x="447933" y="115348"/>
                </a:cubicBezTo>
                <a:cubicBezTo>
                  <a:pt x="447093" y="110542"/>
                  <a:pt x="439907" y="112315"/>
                  <a:pt x="426327" y="111849"/>
                </a:cubicBezTo>
                <a:cubicBezTo>
                  <a:pt x="418721" y="111569"/>
                  <a:pt x="403835" y="111849"/>
                  <a:pt x="396229" y="111522"/>
                </a:cubicBezTo>
                <a:cubicBezTo>
                  <a:pt x="390209" y="111289"/>
                  <a:pt x="381483" y="111429"/>
                  <a:pt x="381436" y="104009"/>
                </a:cubicBezTo>
                <a:cubicBezTo>
                  <a:pt x="381483" y="96309"/>
                  <a:pt x="390443" y="96636"/>
                  <a:pt x="396416" y="96636"/>
                </a:cubicBezTo>
                <a:cubicBezTo>
                  <a:pt x="438367" y="96683"/>
                  <a:pt x="447093" y="98923"/>
                  <a:pt x="447513" y="93789"/>
                </a:cubicBezTo>
                <a:cubicBezTo>
                  <a:pt x="447326" y="87350"/>
                  <a:pt x="437714" y="88190"/>
                  <a:pt x="406542" y="88190"/>
                </a:cubicBezTo>
                <a:cubicBezTo>
                  <a:pt x="401269" y="88190"/>
                  <a:pt x="395949" y="88236"/>
                  <a:pt x="390676" y="87956"/>
                </a:cubicBezTo>
                <a:cubicBezTo>
                  <a:pt x="385729" y="87723"/>
                  <a:pt x="380783" y="86650"/>
                  <a:pt x="381203" y="80257"/>
                </a:cubicBezTo>
                <a:cubicBezTo>
                  <a:pt x="381623" y="74237"/>
                  <a:pt x="386243" y="73024"/>
                  <a:pt x="391376" y="73024"/>
                </a:cubicBezTo>
                <a:cubicBezTo>
                  <a:pt x="405469" y="73024"/>
                  <a:pt x="419608" y="72137"/>
                  <a:pt x="433701" y="72884"/>
                </a:cubicBezTo>
                <a:cubicBezTo>
                  <a:pt x="441167" y="73304"/>
                  <a:pt x="448400" y="73957"/>
                  <a:pt x="447700" y="69104"/>
                </a:cubicBezTo>
                <a:cubicBezTo>
                  <a:pt x="447933" y="64344"/>
                  <a:pt x="438320" y="65091"/>
                  <a:pt x="421848" y="65278"/>
                </a:cubicBezTo>
                <a:cubicBezTo>
                  <a:pt x="411908" y="65418"/>
                  <a:pt x="401875" y="65091"/>
                  <a:pt x="391889" y="65044"/>
                </a:cubicBezTo>
                <a:cubicBezTo>
                  <a:pt x="386103" y="64998"/>
                  <a:pt x="380643" y="63551"/>
                  <a:pt x="381110" y="56598"/>
                </a:cubicBezTo>
                <a:cubicBezTo>
                  <a:pt x="381483" y="50998"/>
                  <a:pt x="386523" y="49412"/>
                  <a:pt x="391609" y="49412"/>
                </a:cubicBezTo>
                <a:cubicBezTo>
                  <a:pt x="405702" y="49318"/>
                  <a:pt x="419841" y="48852"/>
                  <a:pt x="433934" y="49458"/>
                </a:cubicBezTo>
                <a:cubicBezTo>
                  <a:pt x="444200" y="49878"/>
                  <a:pt x="449613" y="46939"/>
                  <a:pt x="448260" y="35692"/>
                </a:cubicBezTo>
                <a:cubicBezTo>
                  <a:pt x="446440" y="20247"/>
                  <a:pt x="455913" y="10774"/>
                  <a:pt x="466785" y="2234"/>
                </a:cubicBezTo>
                <a:cubicBezTo>
                  <a:pt x="469469" y="741"/>
                  <a:pt x="473552" y="-6"/>
                  <a:pt x="477588" y="0"/>
                </a:cubicBezTo>
                <a:close/>
              </a:path>
            </a:pathLst>
          </a:custGeom>
          <a:solidFill>
            <a:schemeClr val="bg1"/>
          </a:solidFill>
          <a:ln w="466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5F2B39E2-7CA4-4DBD-89DD-A2238C390692}"/>
              </a:ext>
            </a:extLst>
          </p:cNvPr>
          <p:cNvSpPr/>
          <p:nvPr/>
        </p:nvSpPr>
        <p:spPr>
          <a:xfrm>
            <a:off x="2926669" y="3548644"/>
            <a:ext cx="475829" cy="582568"/>
          </a:xfrm>
          <a:custGeom>
            <a:avLst/>
            <a:gdLst>
              <a:gd name="connsiteX0" fmla="*/ 411530 w 475829"/>
              <a:gd name="connsiteY0" fmla="*/ 187011 h 582568"/>
              <a:gd name="connsiteX1" fmla="*/ 439521 w 475829"/>
              <a:gd name="connsiteY1" fmla="*/ 215070 h 582568"/>
              <a:gd name="connsiteX2" fmla="*/ 439521 w 475829"/>
              <a:gd name="connsiteY2" fmla="*/ 375656 h 582568"/>
              <a:gd name="connsiteX3" fmla="*/ 447723 w 475829"/>
              <a:gd name="connsiteY3" fmla="*/ 387311 h 582568"/>
              <a:gd name="connsiteX4" fmla="*/ 460696 w 475829"/>
              <a:gd name="connsiteY4" fmla="*/ 419983 h 582568"/>
              <a:gd name="connsiteX5" fmla="*/ 453676 w 475829"/>
              <a:gd name="connsiteY5" fmla="*/ 423390 h 582568"/>
              <a:gd name="connsiteX6" fmla="*/ 475533 w 475829"/>
              <a:gd name="connsiteY6" fmla="*/ 493232 h 582568"/>
              <a:gd name="connsiteX7" fmla="*/ 475487 w 475829"/>
              <a:gd name="connsiteY7" fmla="*/ 506114 h 582568"/>
              <a:gd name="connsiteX8" fmla="*/ 475351 w 475829"/>
              <a:gd name="connsiteY8" fmla="*/ 573957 h 582568"/>
              <a:gd name="connsiteX9" fmla="*/ 467399 w 475829"/>
              <a:gd name="connsiteY9" fmla="*/ 582545 h 582568"/>
              <a:gd name="connsiteX10" fmla="*/ 269075 w 475829"/>
              <a:gd name="connsiteY10" fmla="*/ 582500 h 582568"/>
              <a:gd name="connsiteX11" fmla="*/ 261373 w 475829"/>
              <a:gd name="connsiteY11" fmla="*/ 574615 h 582568"/>
              <a:gd name="connsiteX12" fmla="*/ 261396 w 475829"/>
              <a:gd name="connsiteY12" fmla="*/ 473284 h 582568"/>
              <a:gd name="connsiteX13" fmla="*/ 283003 w 475829"/>
              <a:gd name="connsiteY13" fmla="*/ 423254 h 582568"/>
              <a:gd name="connsiteX14" fmla="*/ 274323 w 475829"/>
              <a:gd name="connsiteY14" fmla="*/ 408577 h 582568"/>
              <a:gd name="connsiteX15" fmla="*/ 285865 w 475829"/>
              <a:gd name="connsiteY15" fmla="*/ 388584 h 582568"/>
              <a:gd name="connsiteX16" fmla="*/ 297203 w 475829"/>
              <a:gd name="connsiteY16" fmla="*/ 369340 h 582568"/>
              <a:gd name="connsiteX17" fmla="*/ 297111 w 475829"/>
              <a:gd name="connsiteY17" fmla="*/ 219069 h 582568"/>
              <a:gd name="connsiteX18" fmla="*/ 298566 w 475829"/>
              <a:gd name="connsiteY18" fmla="*/ 202892 h 582568"/>
              <a:gd name="connsiteX19" fmla="*/ 314606 w 475829"/>
              <a:gd name="connsiteY19" fmla="*/ 188147 h 582568"/>
              <a:gd name="connsiteX20" fmla="*/ 326534 w 475829"/>
              <a:gd name="connsiteY20" fmla="*/ 187102 h 582568"/>
              <a:gd name="connsiteX21" fmla="*/ 411530 w 475829"/>
              <a:gd name="connsiteY21" fmla="*/ 187011 h 582568"/>
              <a:gd name="connsiteX22" fmla="*/ 73773 w 475829"/>
              <a:gd name="connsiteY22" fmla="*/ 118078 h 582568"/>
              <a:gd name="connsiteX23" fmla="*/ 154451 w 475829"/>
              <a:gd name="connsiteY23" fmla="*/ 118101 h 582568"/>
              <a:gd name="connsiteX24" fmla="*/ 226793 w 475829"/>
              <a:gd name="connsiteY24" fmla="*/ 190987 h 582568"/>
              <a:gd name="connsiteX25" fmla="*/ 226997 w 475829"/>
              <a:gd name="connsiteY25" fmla="*/ 573025 h 582568"/>
              <a:gd name="connsiteX26" fmla="*/ 217545 w 475829"/>
              <a:gd name="connsiteY26" fmla="*/ 582568 h 582568"/>
              <a:gd name="connsiteX27" fmla="*/ 8952 w 475829"/>
              <a:gd name="connsiteY27" fmla="*/ 582545 h 582568"/>
              <a:gd name="connsiteX28" fmla="*/ 0 w 475829"/>
              <a:gd name="connsiteY28" fmla="*/ 573366 h 582568"/>
              <a:gd name="connsiteX29" fmla="*/ 159 w 475829"/>
              <a:gd name="connsiteY29" fmla="*/ 192214 h 582568"/>
              <a:gd name="connsiteX30" fmla="*/ 73773 w 475829"/>
              <a:gd name="connsiteY30" fmla="*/ 118078 h 582568"/>
              <a:gd name="connsiteX31" fmla="*/ 345868 w 475829"/>
              <a:gd name="connsiteY31" fmla="*/ 5841 h 582568"/>
              <a:gd name="connsiteX32" fmla="*/ 332713 w 475829"/>
              <a:gd name="connsiteY32" fmla="*/ 7954 h 582568"/>
              <a:gd name="connsiteX33" fmla="*/ 310561 w 475829"/>
              <a:gd name="connsiteY33" fmla="*/ 61505 h 582568"/>
              <a:gd name="connsiteX34" fmla="*/ 310629 w 475829"/>
              <a:gd name="connsiteY34" fmla="*/ 111240 h 582568"/>
              <a:gd name="connsiteX35" fmla="*/ 310516 w 475829"/>
              <a:gd name="connsiteY35" fmla="*/ 111217 h 582568"/>
              <a:gd name="connsiteX36" fmla="*/ 310471 w 475829"/>
              <a:gd name="connsiteY36" fmla="*/ 167813 h 582568"/>
              <a:gd name="connsiteX37" fmla="*/ 317650 w 475829"/>
              <a:gd name="connsiteY37" fmla="*/ 175424 h 582568"/>
              <a:gd name="connsiteX38" fmla="*/ 419663 w 475829"/>
              <a:gd name="connsiteY38" fmla="*/ 175378 h 582568"/>
              <a:gd name="connsiteX39" fmla="*/ 426207 w 475829"/>
              <a:gd name="connsiteY39" fmla="*/ 169130 h 582568"/>
              <a:gd name="connsiteX40" fmla="*/ 425616 w 475829"/>
              <a:gd name="connsiteY40" fmla="*/ 88542 h 582568"/>
              <a:gd name="connsiteX41" fmla="*/ 411393 w 475829"/>
              <a:gd name="connsiteY41" fmla="*/ 49282 h 582568"/>
              <a:gd name="connsiteX42" fmla="*/ 345868 w 475829"/>
              <a:gd name="connsiteY42" fmla="*/ 5841 h 582568"/>
              <a:gd name="connsiteX43" fmla="*/ 338334 w 475829"/>
              <a:gd name="connsiteY43" fmla="*/ 70 h 582568"/>
              <a:gd name="connsiteX44" fmla="*/ 347550 w 475829"/>
              <a:gd name="connsiteY44" fmla="*/ 2206 h 582568"/>
              <a:gd name="connsiteX45" fmla="*/ 412643 w 475829"/>
              <a:gd name="connsiteY45" fmla="*/ 44942 h 582568"/>
              <a:gd name="connsiteX46" fmla="*/ 429342 w 475829"/>
              <a:gd name="connsiteY46" fmla="*/ 84998 h 582568"/>
              <a:gd name="connsiteX47" fmla="*/ 430137 w 475829"/>
              <a:gd name="connsiteY47" fmla="*/ 172493 h 582568"/>
              <a:gd name="connsiteX48" fmla="*/ 422640 w 475829"/>
              <a:gd name="connsiteY48" fmla="*/ 179718 h 582568"/>
              <a:gd name="connsiteX49" fmla="*/ 368612 w 475829"/>
              <a:gd name="connsiteY49" fmla="*/ 179604 h 582568"/>
              <a:gd name="connsiteX50" fmla="*/ 316287 w 475829"/>
              <a:gd name="connsiteY50" fmla="*/ 179831 h 582568"/>
              <a:gd name="connsiteX51" fmla="*/ 306313 w 475829"/>
              <a:gd name="connsiteY51" fmla="*/ 170153 h 582568"/>
              <a:gd name="connsiteX52" fmla="*/ 306268 w 475829"/>
              <a:gd name="connsiteY52" fmla="*/ 124690 h 582568"/>
              <a:gd name="connsiteX53" fmla="*/ 307176 w 475829"/>
              <a:gd name="connsiteY53" fmla="*/ 52667 h 582568"/>
              <a:gd name="connsiteX54" fmla="*/ 330396 w 475829"/>
              <a:gd name="connsiteY54" fmla="*/ 4751 h 582568"/>
              <a:gd name="connsiteX55" fmla="*/ 338334 w 475829"/>
              <a:gd name="connsiteY55" fmla="*/ 70 h 582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75829" h="582568">
                <a:moveTo>
                  <a:pt x="411530" y="187011"/>
                </a:moveTo>
                <a:cubicBezTo>
                  <a:pt x="431978" y="187033"/>
                  <a:pt x="439453" y="194304"/>
                  <a:pt x="439521" y="215070"/>
                </a:cubicBezTo>
                <a:cubicBezTo>
                  <a:pt x="439703" y="268599"/>
                  <a:pt x="439703" y="322127"/>
                  <a:pt x="439521" y="375656"/>
                </a:cubicBezTo>
                <a:cubicBezTo>
                  <a:pt x="439498" y="382018"/>
                  <a:pt x="440226" y="385653"/>
                  <a:pt x="447723" y="387311"/>
                </a:cubicBezTo>
                <a:cubicBezTo>
                  <a:pt x="459720" y="389969"/>
                  <a:pt x="466376" y="408668"/>
                  <a:pt x="460696" y="419983"/>
                </a:cubicBezTo>
                <a:cubicBezTo>
                  <a:pt x="459220" y="423027"/>
                  <a:pt x="456221" y="421368"/>
                  <a:pt x="453676" y="423390"/>
                </a:cubicBezTo>
                <a:cubicBezTo>
                  <a:pt x="473465" y="442975"/>
                  <a:pt x="477009" y="467331"/>
                  <a:pt x="475533" y="493232"/>
                </a:cubicBezTo>
                <a:cubicBezTo>
                  <a:pt x="475283" y="497503"/>
                  <a:pt x="475510" y="501820"/>
                  <a:pt x="475487" y="506114"/>
                </a:cubicBezTo>
                <a:cubicBezTo>
                  <a:pt x="475419" y="528721"/>
                  <a:pt x="475147" y="551327"/>
                  <a:pt x="475351" y="573957"/>
                </a:cubicBezTo>
                <a:cubicBezTo>
                  <a:pt x="475396" y="579955"/>
                  <a:pt x="474215" y="582568"/>
                  <a:pt x="467399" y="582545"/>
                </a:cubicBezTo>
                <a:cubicBezTo>
                  <a:pt x="401283" y="582295"/>
                  <a:pt x="335168" y="582340"/>
                  <a:pt x="269075" y="582500"/>
                </a:cubicBezTo>
                <a:cubicBezTo>
                  <a:pt x="263032" y="582522"/>
                  <a:pt x="261350" y="580500"/>
                  <a:pt x="261373" y="574615"/>
                </a:cubicBezTo>
                <a:cubicBezTo>
                  <a:pt x="261555" y="540853"/>
                  <a:pt x="261078" y="507069"/>
                  <a:pt x="261396" y="473284"/>
                </a:cubicBezTo>
                <a:cubicBezTo>
                  <a:pt x="261577" y="454177"/>
                  <a:pt x="269189" y="437772"/>
                  <a:pt x="283003" y="423254"/>
                </a:cubicBezTo>
                <a:cubicBezTo>
                  <a:pt x="273369" y="421937"/>
                  <a:pt x="274596" y="414621"/>
                  <a:pt x="274323" y="408577"/>
                </a:cubicBezTo>
                <a:cubicBezTo>
                  <a:pt x="273914" y="399603"/>
                  <a:pt x="277050" y="390424"/>
                  <a:pt x="285865" y="388584"/>
                </a:cubicBezTo>
                <a:cubicBezTo>
                  <a:pt x="298361" y="385948"/>
                  <a:pt x="297248" y="378337"/>
                  <a:pt x="297203" y="369340"/>
                </a:cubicBezTo>
                <a:cubicBezTo>
                  <a:pt x="296998" y="319242"/>
                  <a:pt x="297089" y="269167"/>
                  <a:pt x="297111" y="219069"/>
                </a:cubicBezTo>
                <a:cubicBezTo>
                  <a:pt x="297111" y="213639"/>
                  <a:pt x="296975" y="208231"/>
                  <a:pt x="298566" y="202892"/>
                </a:cubicBezTo>
                <a:cubicBezTo>
                  <a:pt x="301019" y="194690"/>
                  <a:pt x="306086" y="189510"/>
                  <a:pt x="314606" y="188147"/>
                </a:cubicBezTo>
                <a:cubicBezTo>
                  <a:pt x="318537" y="187511"/>
                  <a:pt x="322558" y="187124"/>
                  <a:pt x="326534" y="187102"/>
                </a:cubicBezTo>
                <a:cubicBezTo>
                  <a:pt x="354866" y="187011"/>
                  <a:pt x="383198" y="186988"/>
                  <a:pt x="411530" y="187011"/>
                </a:cubicBezTo>
                <a:close/>
                <a:moveTo>
                  <a:pt x="73773" y="118078"/>
                </a:moveTo>
                <a:cubicBezTo>
                  <a:pt x="100673" y="117965"/>
                  <a:pt x="127574" y="117919"/>
                  <a:pt x="154451" y="118101"/>
                </a:cubicBezTo>
                <a:cubicBezTo>
                  <a:pt x="196461" y="118374"/>
                  <a:pt x="226770" y="148909"/>
                  <a:pt x="226793" y="190987"/>
                </a:cubicBezTo>
                <a:cubicBezTo>
                  <a:pt x="226838" y="318333"/>
                  <a:pt x="226747" y="445679"/>
                  <a:pt x="226997" y="573025"/>
                </a:cubicBezTo>
                <a:cubicBezTo>
                  <a:pt x="227020" y="580568"/>
                  <a:pt x="225089" y="582613"/>
                  <a:pt x="217545" y="582568"/>
                </a:cubicBezTo>
                <a:cubicBezTo>
                  <a:pt x="148022" y="582272"/>
                  <a:pt x="78476" y="582295"/>
                  <a:pt x="8952" y="582545"/>
                </a:cubicBezTo>
                <a:cubicBezTo>
                  <a:pt x="1704" y="582568"/>
                  <a:pt x="-23" y="580386"/>
                  <a:pt x="0" y="573366"/>
                </a:cubicBezTo>
                <a:cubicBezTo>
                  <a:pt x="250" y="508705"/>
                  <a:pt x="114" y="254603"/>
                  <a:pt x="159" y="192214"/>
                </a:cubicBezTo>
                <a:cubicBezTo>
                  <a:pt x="182" y="148273"/>
                  <a:pt x="29991" y="118260"/>
                  <a:pt x="73773" y="118078"/>
                </a:cubicBezTo>
                <a:close/>
                <a:moveTo>
                  <a:pt x="345868" y="5841"/>
                </a:moveTo>
                <a:cubicBezTo>
                  <a:pt x="341188" y="3319"/>
                  <a:pt x="336053" y="3296"/>
                  <a:pt x="332713" y="7954"/>
                </a:cubicBezTo>
                <a:cubicBezTo>
                  <a:pt x="321194" y="24040"/>
                  <a:pt x="310062" y="40285"/>
                  <a:pt x="310561" y="61505"/>
                </a:cubicBezTo>
                <a:cubicBezTo>
                  <a:pt x="310948" y="78091"/>
                  <a:pt x="310629" y="94654"/>
                  <a:pt x="310629" y="111240"/>
                </a:cubicBezTo>
                <a:cubicBezTo>
                  <a:pt x="310607" y="111240"/>
                  <a:pt x="310561" y="111240"/>
                  <a:pt x="310516" y="111217"/>
                </a:cubicBezTo>
                <a:cubicBezTo>
                  <a:pt x="310516" y="130097"/>
                  <a:pt x="310584" y="148955"/>
                  <a:pt x="310471" y="167813"/>
                </a:cubicBezTo>
                <a:cubicBezTo>
                  <a:pt x="310448" y="172902"/>
                  <a:pt x="311675" y="175469"/>
                  <a:pt x="317650" y="175424"/>
                </a:cubicBezTo>
                <a:cubicBezTo>
                  <a:pt x="351662" y="175174"/>
                  <a:pt x="385651" y="175242"/>
                  <a:pt x="419663" y="175378"/>
                </a:cubicBezTo>
                <a:cubicBezTo>
                  <a:pt x="424298" y="175401"/>
                  <a:pt x="426252" y="174174"/>
                  <a:pt x="426207" y="169130"/>
                </a:cubicBezTo>
                <a:cubicBezTo>
                  <a:pt x="425888" y="142252"/>
                  <a:pt x="426365" y="115397"/>
                  <a:pt x="425616" y="88542"/>
                </a:cubicBezTo>
                <a:cubicBezTo>
                  <a:pt x="425229" y="74183"/>
                  <a:pt x="422844" y="59642"/>
                  <a:pt x="411393" y="49282"/>
                </a:cubicBezTo>
                <a:cubicBezTo>
                  <a:pt x="391785" y="31537"/>
                  <a:pt x="369020" y="18360"/>
                  <a:pt x="345868" y="5841"/>
                </a:cubicBezTo>
                <a:close/>
                <a:moveTo>
                  <a:pt x="338334" y="70"/>
                </a:moveTo>
                <a:cubicBezTo>
                  <a:pt x="341308" y="-254"/>
                  <a:pt x="344495" y="559"/>
                  <a:pt x="347550" y="2206"/>
                </a:cubicBezTo>
                <a:cubicBezTo>
                  <a:pt x="370452" y="14588"/>
                  <a:pt x="392854" y="27834"/>
                  <a:pt x="412643" y="44942"/>
                </a:cubicBezTo>
                <a:cubicBezTo>
                  <a:pt x="424753" y="55416"/>
                  <a:pt x="428456" y="69844"/>
                  <a:pt x="429342" y="84998"/>
                </a:cubicBezTo>
                <a:cubicBezTo>
                  <a:pt x="431047" y="114125"/>
                  <a:pt x="430274" y="143321"/>
                  <a:pt x="430137" y="172493"/>
                </a:cubicBezTo>
                <a:cubicBezTo>
                  <a:pt x="430115" y="178287"/>
                  <a:pt x="428116" y="179786"/>
                  <a:pt x="422640" y="179718"/>
                </a:cubicBezTo>
                <a:cubicBezTo>
                  <a:pt x="404646" y="179445"/>
                  <a:pt x="386629" y="179604"/>
                  <a:pt x="368612" y="179604"/>
                </a:cubicBezTo>
                <a:cubicBezTo>
                  <a:pt x="351162" y="179604"/>
                  <a:pt x="333713" y="179105"/>
                  <a:pt x="316287" y="179831"/>
                </a:cubicBezTo>
                <a:cubicBezTo>
                  <a:pt x="308380" y="180149"/>
                  <a:pt x="306268" y="177037"/>
                  <a:pt x="306313" y="170153"/>
                </a:cubicBezTo>
                <a:cubicBezTo>
                  <a:pt x="306381" y="154998"/>
                  <a:pt x="306040" y="139844"/>
                  <a:pt x="306268" y="124690"/>
                </a:cubicBezTo>
                <a:cubicBezTo>
                  <a:pt x="306609" y="100675"/>
                  <a:pt x="305063" y="76637"/>
                  <a:pt x="307176" y="52667"/>
                </a:cubicBezTo>
                <a:cubicBezTo>
                  <a:pt x="308835" y="33855"/>
                  <a:pt x="319514" y="19110"/>
                  <a:pt x="330396" y="4751"/>
                </a:cubicBezTo>
                <a:cubicBezTo>
                  <a:pt x="332600" y="1854"/>
                  <a:pt x="335361" y="394"/>
                  <a:pt x="338334" y="70"/>
                </a:cubicBezTo>
                <a:close/>
              </a:path>
            </a:pathLst>
          </a:custGeom>
          <a:solidFill>
            <a:schemeClr val="bg1"/>
          </a:solidFill>
          <a:ln w="46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EB427A1-FC0D-49B0-9B1F-8577C3BC0EF7}"/>
              </a:ext>
            </a:extLst>
          </p:cNvPr>
          <p:cNvGrpSpPr/>
          <p:nvPr/>
        </p:nvGrpSpPr>
        <p:grpSpPr>
          <a:xfrm>
            <a:off x="559546" y="1746986"/>
            <a:ext cx="1872431" cy="1107997"/>
            <a:chOff x="636587" y="3646109"/>
            <a:chExt cx="1899774" cy="1107997"/>
          </a:xfrm>
          <a:noFill/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970D265-22AB-4430-815E-0A26A76B161D}"/>
                </a:ext>
              </a:extLst>
            </p:cNvPr>
            <p:cNvSpPr txBox="1"/>
            <p:nvPr/>
          </p:nvSpPr>
          <p:spPr>
            <a:xfrm>
              <a:off x="636589" y="3646109"/>
              <a:ext cx="189977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A255CBC-F94A-481B-96E7-2A323780B448}"/>
                </a:ext>
              </a:extLst>
            </p:cNvPr>
            <p:cNvSpPr txBox="1"/>
            <p:nvPr/>
          </p:nvSpPr>
          <p:spPr>
            <a:xfrm>
              <a:off x="636587" y="3923109"/>
              <a:ext cx="1899772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6E89B12-611C-448C-8462-D55CA5E1F4F7}"/>
              </a:ext>
            </a:extLst>
          </p:cNvPr>
          <p:cNvGrpSpPr/>
          <p:nvPr/>
        </p:nvGrpSpPr>
        <p:grpSpPr>
          <a:xfrm>
            <a:off x="3623895" y="1746986"/>
            <a:ext cx="1883998" cy="1107997"/>
            <a:chOff x="624852" y="3646109"/>
            <a:chExt cx="1911510" cy="1107997"/>
          </a:xfrm>
          <a:noFill/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F560808-4B63-451F-9DF3-CC1EEB0F75A6}"/>
                </a:ext>
              </a:extLst>
            </p:cNvPr>
            <p:cNvSpPr txBox="1"/>
            <p:nvPr/>
          </p:nvSpPr>
          <p:spPr>
            <a:xfrm>
              <a:off x="624854" y="3646109"/>
              <a:ext cx="1911508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AD69584-AA67-4269-9C77-92DC2D01FB82}"/>
                </a:ext>
              </a:extLst>
            </p:cNvPr>
            <p:cNvSpPr txBox="1"/>
            <p:nvPr/>
          </p:nvSpPr>
          <p:spPr>
            <a:xfrm>
              <a:off x="624852" y="3923109"/>
              <a:ext cx="1911508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E5D966E-FCA3-41A7-9EF9-1CEF7579C9AB}"/>
              </a:ext>
            </a:extLst>
          </p:cNvPr>
          <p:cNvGrpSpPr/>
          <p:nvPr/>
        </p:nvGrpSpPr>
        <p:grpSpPr>
          <a:xfrm>
            <a:off x="2019732" y="4925504"/>
            <a:ext cx="2016408" cy="1107997"/>
            <a:chOff x="490508" y="3646109"/>
            <a:chExt cx="2045854" cy="1107997"/>
          </a:xfrm>
          <a:noFill/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E6FE781-31C3-482F-A2FE-388A7690104C}"/>
                </a:ext>
              </a:extLst>
            </p:cNvPr>
            <p:cNvSpPr txBox="1"/>
            <p:nvPr/>
          </p:nvSpPr>
          <p:spPr>
            <a:xfrm>
              <a:off x="490508" y="3646109"/>
              <a:ext cx="204585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E532255C-3DB3-4B74-B180-BBA2FF31EE7F}"/>
                </a:ext>
              </a:extLst>
            </p:cNvPr>
            <p:cNvSpPr txBox="1"/>
            <p:nvPr/>
          </p:nvSpPr>
          <p:spPr>
            <a:xfrm>
              <a:off x="520962" y="3923109"/>
              <a:ext cx="2015398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0FF2250-F346-469B-8D16-4CF5E4FF5B64}"/>
              </a:ext>
            </a:extLst>
          </p:cNvPr>
          <p:cNvGrpSpPr/>
          <p:nvPr/>
        </p:nvGrpSpPr>
        <p:grpSpPr>
          <a:xfrm>
            <a:off x="5095649" y="4925504"/>
            <a:ext cx="1944179" cy="1107997"/>
            <a:chOff x="563791" y="3646109"/>
            <a:chExt cx="1972570" cy="1107997"/>
          </a:xfrm>
          <a:noFill/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2EFA92F9-FEB9-4681-ACA3-B2EF4A97DB20}"/>
                </a:ext>
              </a:extLst>
            </p:cNvPr>
            <p:cNvSpPr txBox="1"/>
            <p:nvPr/>
          </p:nvSpPr>
          <p:spPr>
            <a:xfrm>
              <a:off x="563793" y="3646109"/>
              <a:ext cx="1972568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61AB303-7120-4AB3-85BE-4AF32C44E33A}"/>
                </a:ext>
              </a:extLst>
            </p:cNvPr>
            <p:cNvSpPr txBox="1"/>
            <p:nvPr/>
          </p:nvSpPr>
          <p:spPr>
            <a:xfrm>
              <a:off x="563791" y="3923109"/>
              <a:ext cx="1972568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829A186-27FC-4CD7-B1FC-DDEAADD3E1E1}"/>
              </a:ext>
            </a:extLst>
          </p:cNvPr>
          <p:cNvGrpSpPr/>
          <p:nvPr/>
        </p:nvGrpSpPr>
        <p:grpSpPr>
          <a:xfrm>
            <a:off x="714375" y="2880815"/>
            <a:ext cx="2505075" cy="2024661"/>
            <a:chOff x="1685925" y="2899865"/>
            <a:chExt cx="2505075" cy="2024661"/>
          </a:xfrm>
        </p:grpSpPr>
        <p:sp>
          <p:nvSpPr>
            <p:cNvPr id="4" name="Arc 3">
              <a:extLst>
                <a:ext uri="{FF2B5EF4-FFF2-40B4-BE49-F238E27FC236}">
                  <a16:creationId xmlns:a16="http://schemas.microsoft.com/office/drawing/2014/main" id="{FCF8F7F2-C7A6-462C-A3B6-3EA3FA39CBE6}"/>
                </a:ext>
              </a:extLst>
            </p:cNvPr>
            <p:cNvSpPr/>
            <p:nvPr/>
          </p:nvSpPr>
          <p:spPr>
            <a:xfrm flipH="1">
              <a:off x="2166339" y="2899865"/>
              <a:ext cx="2024661" cy="2024661"/>
            </a:xfrm>
            <a:prstGeom prst="arc">
              <a:avLst>
                <a:gd name="adj1" fmla="val 10388240"/>
                <a:gd name="adj2" fmla="val 301815"/>
              </a:avLst>
            </a:prstGeom>
            <a:ln w="88900">
              <a:solidFill>
                <a:schemeClr val="accent1"/>
              </a:solidFill>
              <a:headEnd type="triangl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B1F78EE-4402-4349-991F-FB1CDAA3C9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85925" y="3952875"/>
              <a:ext cx="508989" cy="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693DE72-B3F9-4194-AA77-7446E2F84DD1}"/>
              </a:ext>
            </a:extLst>
          </p:cNvPr>
          <p:cNvGrpSpPr/>
          <p:nvPr/>
        </p:nvGrpSpPr>
        <p:grpSpPr>
          <a:xfrm flipV="1">
            <a:off x="3441700" y="2950069"/>
            <a:ext cx="2505075" cy="2024661"/>
            <a:chOff x="1685925" y="2899865"/>
            <a:chExt cx="2505075" cy="2024661"/>
          </a:xfrm>
        </p:grpSpPr>
        <p:sp>
          <p:nvSpPr>
            <p:cNvPr id="7" name="Arc 6">
              <a:extLst>
                <a:ext uri="{FF2B5EF4-FFF2-40B4-BE49-F238E27FC236}">
                  <a16:creationId xmlns:a16="http://schemas.microsoft.com/office/drawing/2014/main" id="{BCCDF242-E2FB-42FA-B991-23314051F747}"/>
                </a:ext>
              </a:extLst>
            </p:cNvPr>
            <p:cNvSpPr/>
            <p:nvPr/>
          </p:nvSpPr>
          <p:spPr>
            <a:xfrm flipH="1">
              <a:off x="2166339" y="2899865"/>
              <a:ext cx="2024661" cy="2024661"/>
            </a:xfrm>
            <a:prstGeom prst="arc">
              <a:avLst>
                <a:gd name="adj1" fmla="val 10388240"/>
                <a:gd name="adj2" fmla="val 301815"/>
              </a:avLst>
            </a:prstGeom>
            <a:ln w="88900">
              <a:solidFill>
                <a:schemeClr val="accent2"/>
              </a:solidFill>
              <a:headEnd type="triangl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4D2C209-1860-414E-B736-FBE28A0BCC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85925" y="3952875"/>
              <a:ext cx="508989" cy="0"/>
            </a:xfrm>
            <a:prstGeom prst="line">
              <a:avLst/>
            </a:prstGeom>
            <a:ln w="889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D7C0AF9-E481-4AB5-AE0F-F7F307A56547}"/>
              </a:ext>
            </a:extLst>
          </p:cNvPr>
          <p:cNvGrpSpPr/>
          <p:nvPr/>
        </p:nvGrpSpPr>
        <p:grpSpPr>
          <a:xfrm>
            <a:off x="6169025" y="2880815"/>
            <a:ext cx="2505075" cy="2024661"/>
            <a:chOff x="1685925" y="2899865"/>
            <a:chExt cx="2505075" cy="2024661"/>
          </a:xfrm>
        </p:grpSpPr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9B8AD155-EBA9-445D-84D8-18590E9BD129}"/>
                </a:ext>
              </a:extLst>
            </p:cNvPr>
            <p:cNvSpPr/>
            <p:nvPr/>
          </p:nvSpPr>
          <p:spPr>
            <a:xfrm flipH="1">
              <a:off x="2166339" y="2899865"/>
              <a:ext cx="2024661" cy="2024661"/>
            </a:xfrm>
            <a:prstGeom prst="arc">
              <a:avLst>
                <a:gd name="adj1" fmla="val 10388240"/>
                <a:gd name="adj2" fmla="val 301815"/>
              </a:avLst>
            </a:prstGeom>
            <a:ln w="88900">
              <a:solidFill>
                <a:schemeClr val="accent3"/>
              </a:solidFill>
              <a:headEnd type="triangl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A876752-F784-4597-B91B-E7AC6CC7FC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85925" y="3952875"/>
              <a:ext cx="508989" cy="0"/>
            </a:xfrm>
            <a:prstGeom prst="line">
              <a:avLst/>
            </a:prstGeom>
            <a:ln w="889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4FB4980-BD1C-4D3E-A21D-33D12A1BB9DF}"/>
              </a:ext>
            </a:extLst>
          </p:cNvPr>
          <p:cNvGrpSpPr/>
          <p:nvPr/>
        </p:nvGrpSpPr>
        <p:grpSpPr>
          <a:xfrm flipV="1">
            <a:off x="8896350" y="2950069"/>
            <a:ext cx="2505075" cy="2024661"/>
            <a:chOff x="1685925" y="2899865"/>
            <a:chExt cx="2505075" cy="2024661"/>
          </a:xfrm>
        </p:grpSpPr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CEE0A0D0-51ED-4816-B828-6C1DDD94E6BE}"/>
                </a:ext>
              </a:extLst>
            </p:cNvPr>
            <p:cNvSpPr/>
            <p:nvPr/>
          </p:nvSpPr>
          <p:spPr>
            <a:xfrm flipH="1">
              <a:off x="2166339" y="2899865"/>
              <a:ext cx="2024661" cy="2024661"/>
            </a:xfrm>
            <a:prstGeom prst="arc">
              <a:avLst>
                <a:gd name="adj1" fmla="val 10388240"/>
                <a:gd name="adj2" fmla="val 301815"/>
              </a:avLst>
            </a:prstGeom>
            <a:ln w="88900">
              <a:solidFill>
                <a:schemeClr val="accent4"/>
              </a:solidFill>
              <a:headEnd type="triangl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112DB72-6829-4CF3-A5A0-ABB8F360F6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85925" y="3952875"/>
              <a:ext cx="508989" cy="0"/>
            </a:xfrm>
            <a:prstGeom prst="line">
              <a:avLst/>
            </a:prstGeom>
            <a:ln w="889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3C60D73-6DF6-42B8-87BA-CBE0D59570E8}"/>
              </a:ext>
            </a:extLst>
          </p:cNvPr>
          <p:cNvGrpSpPr/>
          <p:nvPr/>
        </p:nvGrpSpPr>
        <p:grpSpPr>
          <a:xfrm>
            <a:off x="1406180" y="3168261"/>
            <a:ext cx="1345716" cy="790876"/>
            <a:chOff x="1406180" y="3197473"/>
            <a:chExt cx="1345716" cy="790876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3D13F95-D5CE-4AD6-AAAC-E2466D2AB084}"/>
                </a:ext>
              </a:extLst>
            </p:cNvPr>
            <p:cNvSpPr/>
            <p:nvPr/>
          </p:nvSpPr>
          <p:spPr>
            <a:xfrm>
              <a:off x="2435038" y="3197473"/>
              <a:ext cx="316858" cy="724247"/>
            </a:xfrm>
            <a:custGeom>
              <a:avLst/>
              <a:gdLst/>
              <a:ahLst/>
              <a:cxnLst/>
              <a:rect l="l" t="t" r="r" b="b"/>
              <a:pathLst>
                <a:path w="158744" h="362843">
                  <a:moveTo>
                    <a:pt x="102543" y="0"/>
                  </a:moveTo>
                  <a:lnTo>
                    <a:pt x="158744" y="0"/>
                  </a:lnTo>
                  <a:lnTo>
                    <a:pt x="158744" y="362843"/>
                  </a:lnTo>
                  <a:lnTo>
                    <a:pt x="89479" y="362843"/>
                  </a:lnTo>
                  <a:lnTo>
                    <a:pt x="89479" y="101803"/>
                  </a:lnTo>
                  <a:cubicBezTo>
                    <a:pt x="64172" y="125467"/>
                    <a:pt x="34346" y="142968"/>
                    <a:pt x="0" y="154307"/>
                  </a:cubicBezTo>
                  <a:lnTo>
                    <a:pt x="0" y="91450"/>
                  </a:lnTo>
                  <a:cubicBezTo>
                    <a:pt x="18077" y="85534"/>
                    <a:pt x="37714" y="74319"/>
                    <a:pt x="58913" y="57804"/>
                  </a:cubicBezTo>
                  <a:cubicBezTo>
                    <a:pt x="80112" y="41288"/>
                    <a:pt x="94655" y="22020"/>
                    <a:pt x="102543" y="0"/>
                  </a:cubicBezTo>
                  <a:close/>
                </a:path>
              </a:pathLst>
            </a:cu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D974ACF-EAFE-4F72-AE80-1A4DC4C863D4}"/>
                </a:ext>
              </a:extLst>
            </p:cNvPr>
            <p:cNvSpPr txBox="1"/>
            <p:nvPr/>
          </p:nvSpPr>
          <p:spPr>
            <a:xfrm>
              <a:off x="1406180" y="3465129"/>
              <a:ext cx="966072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/>
                  </a:solidFill>
                  <a:cs typeface="Arial" pitchFamily="34" charset="0"/>
                </a:rPr>
                <a:t>Step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D7A465D-187F-470C-A75E-A5A07BC5F83F}"/>
              </a:ext>
            </a:extLst>
          </p:cNvPr>
          <p:cNvGrpSpPr/>
          <p:nvPr/>
        </p:nvGrpSpPr>
        <p:grpSpPr>
          <a:xfrm>
            <a:off x="4195850" y="3824205"/>
            <a:ext cx="1429606" cy="825079"/>
            <a:chOff x="1406180" y="4034373"/>
            <a:chExt cx="1429606" cy="825079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4C137E6-EB71-49D8-9998-4B6BCD7648E0}"/>
                </a:ext>
              </a:extLst>
            </p:cNvPr>
            <p:cNvSpPr/>
            <p:nvPr/>
          </p:nvSpPr>
          <p:spPr>
            <a:xfrm>
              <a:off x="2351149" y="4034373"/>
              <a:ext cx="484637" cy="724247"/>
            </a:xfrm>
            <a:custGeom>
              <a:avLst/>
              <a:gdLst/>
              <a:ahLst/>
              <a:cxnLst/>
              <a:rect l="l" t="t" r="r" b="b"/>
              <a:pathLst>
                <a:path w="242800" h="362843">
                  <a:moveTo>
                    <a:pt x="128179" y="0"/>
                  </a:moveTo>
                  <a:cubicBezTo>
                    <a:pt x="163838" y="0"/>
                    <a:pt x="191857" y="9613"/>
                    <a:pt x="212234" y="28840"/>
                  </a:cubicBezTo>
                  <a:cubicBezTo>
                    <a:pt x="232611" y="48067"/>
                    <a:pt x="242800" y="71977"/>
                    <a:pt x="242800" y="100571"/>
                  </a:cubicBezTo>
                  <a:cubicBezTo>
                    <a:pt x="242800" y="116839"/>
                    <a:pt x="239883" y="132328"/>
                    <a:pt x="234049" y="147035"/>
                  </a:cubicBezTo>
                  <a:cubicBezTo>
                    <a:pt x="228215" y="161743"/>
                    <a:pt x="218972" y="177149"/>
                    <a:pt x="206318" y="193253"/>
                  </a:cubicBezTo>
                  <a:cubicBezTo>
                    <a:pt x="197937" y="203935"/>
                    <a:pt x="182819" y="219300"/>
                    <a:pt x="160963" y="239348"/>
                  </a:cubicBezTo>
                  <a:cubicBezTo>
                    <a:pt x="139107" y="259397"/>
                    <a:pt x="125262" y="272707"/>
                    <a:pt x="119428" y="279281"/>
                  </a:cubicBezTo>
                  <a:cubicBezTo>
                    <a:pt x="113594" y="285854"/>
                    <a:pt x="108870" y="292263"/>
                    <a:pt x="105254" y="298507"/>
                  </a:cubicBezTo>
                  <a:lnTo>
                    <a:pt x="242800" y="298507"/>
                  </a:lnTo>
                  <a:lnTo>
                    <a:pt x="242800" y="362843"/>
                  </a:lnTo>
                  <a:lnTo>
                    <a:pt x="0" y="362843"/>
                  </a:lnTo>
                  <a:cubicBezTo>
                    <a:pt x="2630" y="338522"/>
                    <a:pt x="10518" y="315475"/>
                    <a:pt x="23664" y="293701"/>
                  </a:cubicBezTo>
                  <a:cubicBezTo>
                    <a:pt x="36811" y="271927"/>
                    <a:pt x="62775" y="243046"/>
                    <a:pt x="101557" y="207057"/>
                  </a:cubicBezTo>
                  <a:cubicBezTo>
                    <a:pt x="132780" y="177971"/>
                    <a:pt x="151924" y="158251"/>
                    <a:pt x="158991" y="147898"/>
                  </a:cubicBezTo>
                  <a:cubicBezTo>
                    <a:pt x="168522" y="133601"/>
                    <a:pt x="173287" y="119469"/>
                    <a:pt x="173287" y="105501"/>
                  </a:cubicBezTo>
                  <a:cubicBezTo>
                    <a:pt x="173287" y="90053"/>
                    <a:pt x="169138" y="78181"/>
                    <a:pt x="160839" y="69882"/>
                  </a:cubicBezTo>
                  <a:cubicBezTo>
                    <a:pt x="152541" y="61583"/>
                    <a:pt x="141079" y="57434"/>
                    <a:pt x="126453" y="57434"/>
                  </a:cubicBezTo>
                  <a:cubicBezTo>
                    <a:pt x="111992" y="57434"/>
                    <a:pt x="100489" y="61789"/>
                    <a:pt x="91944" y="70498"/>
                  </a:cubicBezTo>
                  <a:cubicBezTo>
                    <a:pt x="83398" y="79208"/>
                    <a:pt x="78468" y="93669"/>
                    <a:pt x="77154" y="113881"/>
                  </a:cubicBezTo>
                  <a:lnTo>
                    <a:pt x="8135" y="106980"/>
                  </a:lnTo>
                  <a:cubicBezTo>
                    <a:pt x="12243" y="68855"/>
                    <a:pt x="25143" y="41494"/>
                    <a:pt x="46835" y="24896"/>
                  </a:cubicBezTo>
                  <a:cubicBezTo>
                    <a:pt x="68526" y="8299"/>
                    <a:pt x="95641" y="0"/>
                    <a:pt x="128179" y="0"/>
                  </a:cubicBezTo>
                  <a:close/>
                </a:path>
              </a:pathLst>
            </a:custGeom>
            <a:noFill/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8814EC7-67C0-4795-863B-E33020A6478F}"/>
                </a:ext>
              </a:extLst>
            </p:cNvPr>
            <p:cNvSpPr txBox="1"/>
            <p:nvPr/>
          </p:nvSpPr>
          <p:spPr>
            <a:xfrm>
              <a:off x="1406180" y="4336232"/>
              <a:ext cx="966072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2"/>
                  </a:solidFill>
                  <a:cs typeface="Arial" pitchFamily="34" charset="0"/>
                </a:rPr>
                <a:t>Step</a:t>
              </a:r>
              <a:endParaRPr lang="ko-KR" altLang="en-US" sz="2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2091D3F-F106-4155-8786-9397595C32EF}"/>
              </a:ext>
            </a:extLst>
          </p:cNvPr>
          <p:cNvGrpSpPr/>
          <p:nvPr/>
        </p:nvGrpSpPr>
        <p:grpSpPr>
          <a:xfrm>
            <a:off x="6885084" y="3168261"/>
            <a:ext cx="1426899" cy="826187"/>
            <a:chOff x="1406180" y="5141907"/>
            <a:chExt cx="1426899" cy="826187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FFBC423-E1C6-48F8-8D06-E92400F467BC}"/>
                </a:ext>
              </a:extLst>
            </p:cNvPr>
            <p:cNvSpPr/>
            <p:nvPr/>
          </p:nvSpPr>
          <p:spPr>
            <a:xfrm>
              <a:off x="2353855" y="5141907"/>
              <a:ext cx="479224" cy="736547"/>
            </a:xfrm>
            <a:custGeom>
              <a:avLst/>
              <a:gdLst/>
              <a:ahLst/>
              <a:cxnLst/>
              <a:rect l="l" t="t" r="r" b="b"/>
              <a:pathLst>
                <a:path w="240088" h="369005">
                  <a:moveTo>
                    <a:pt x="116593" y="0"/>
                  </a:moveTo>
                  <a:cubicBezTo>
                    <a:pt x="150610" y="0"/>
                    <a:pt x="177889" y="10846"/>
                    <a:pt x="198430" y="32538"/>
                  </a:cubicBezTo>
                  <a:cubicBezTo>
                    <a:pt x="215356" y="50285"/>
                    <a:pt x="223819" y="70334"/>
                    <a:pt x="223819" y="92683"/>
                  </a:cubicBezTo>
                  <a:cubicBezTo>
                    <a:pt x="223819" y="124399"/>
                    <a:pt x="206482" y="149706"/>
                    <a:pt x="171808" y="168604"/>
                  </a:cubicBezTo>
                  <a:cubicBezTo>
                    <a:pt x="192514" y="173041"/>
                    <a:pt x="209071" y="182983"/>
                    <a:pt x="221477" y="198430"/>
                  </a:cubicBezTo>
                  <a:cubicBezTo>
                    <a:pt x="233884" y="213877"/>
                    <a:pt x="240088" y="232529"/>
                    <a:pt x="240088" y="254385"/>
                  </a:cubicBezTo>
                  <a:cubicBezTo>
                    <a:pt x="240088" y="286100"/>
                    <a:pt x="228503" y="313133"/>
                    <a:pt x="205332" y="335482"/>
                  </a:cubicBezTo>
                  <a:cubicBezTo>
                    <a:pt x="182161" y="357831"/>
                    <a:pt x="153321" y="369005"/>
                    <a:pt x="118812" y="369005"/>
                  </a:cubicBezTo>
                  <a:cubicBezTo>
                    <a:pt x="86110" y="369005"/>
                    <a:pt x="58995" y="359597"/>
                    <a:pt x="37468" y="340782"/>
                  </a:cubicBezTo>
                  <a:cubicBezTo>
                    <a:pt x="15940" y="321966"/>
                    <a:pt x="3451" y="297357"/>
                    <a:pt x="0" y="266956"/>
                  </a:cubicBezTo>
                  <a:lnTo>
                    <a:pt x="67047" y="258821"/>
                  </a:lnTo>
                  <a:cubicBezTo>
                    <a:pt x="69184" y="275912"/>
                    <a:pt x="74935" y="288976"/>
                    <a:pt x="84302" y="298014"/>
                  </a:cubicBezTo>
                  <a:cubicBezTo>
                    <a:pt x="93669" y="307053"/>
                    <a:pt x="105008" y="311572"/>
                    <a:pt x="118319" y="311572"/>
                  </a:cubicBezTo>
                  <a:cubicBezTo>
                    <a:pt x="132615" y="311572"/>
                    <a:pt x="144653" y="306149"/>
                    <a:pt x="154430" y="295303"/>
                  </a:cubicBezTo>
                  <a:cubicBezTo>
                    <a:pt x="164208" y="284457"/>
                    <a:pt x="169097" y="269832"/>
                    <a:pt x="169097" y="251427"/>
                  </a:cubicBezTo>
                  <a:cubicBezTo>
                    <a:pt x="169097" y="234007"/>
                    <a:pt x="164414" y="220204"/>
                    <a:pt x="155047" y="210015"/>
                  </a:cubicBezTo>
                  <a:cubicBezTo>
                    <a:pt x="145680" y="199827"/>
                    <a:pt x="134259" y="194732"/>
                    <a:pt x="120784" y="194732"/>
                  </a:cubicBezTo>
                  <a:cubicBezTo>
                    <a:pt x="111910" y="194732"/>
                    <a:pt x="101310" y="196458"/>
                    <a:pt x="88986" y="199909"/>
                  </a:cubicBezTo>
                  <a:lnTo>
                    <a:pt x="96627" y="143461"/>
                  </a:lnTo>
                  <a:cubicBezTo>
                    <a:pt x="115361" y="143954"/>
                    <a:pt x="129658" y="139887"/>
                    <a:pt x="139517" y="131259"/>
                  </a:cubicBezTo>
                  <a:cubicBezTo>
                    <a:pt x="149377" y="122632"/>
                    <a:pt x="154307" y="111170"/>
                    <a:pt x="154307" y="96873"/>
                  </a:cubicBezTo>
                  <a:cubicBezTo>
                    <a:pt x="154307" y="84713"/>
                    <a:pt x="150692" y="75017"/>
                    <a:pt x="143461" y="67787"/>
                  </a:cubicBezTo>
                  <a:cubicBezTo>
                    <a:pt x="136231" y="60556"/>
                    <a:pt x="126617" y="56941"/>
                    <a:pt x="114621" y="56941"/>
                  </a:cubicBezTo>
                  <a:cubicBezTo>
                    <a:pt x="102789" y="56941"/>
                    <a:pt x="92683" y="61049"/>
                    <a:pt x="84302" y="69266"/>
                  </a:cubicBezTo>
                  <a:cubicBezTo>
                    <a:pt x="75921" y="77482"/>
                    <a:pt x="70827" y="89478"/>
                    <a:pt x="69019" y="105254"/>
                  </a:cubicBezTo>
                  <a:lnTo>
                    <a:pt x="5177" y="94408"/>
                  </a:lnTo>
                  <a:cubicBezTo>
                    <a:pt x="9614" y="72552"/>
                    <a:pt x="16310" y="55092"/>
                    <a:pt x="25266" y="42028"/>
                  </a:cubicBezTo>
                  <a:cubicBezTo>
                    <a:pt x="34222" y="28963"/>
                    <a:pt x="46711" y="18693"/>
                    <a:pt x="62734" y="11216"/>
                  </a:cubicBezTo>
                  <a:cubicBezTo>
                    <a:pt x="78756" y="3739"/>
                    <a:pt x="96709" y="0"/>
                    <a:pt x="116593" y="0"/>
                  </a:cubicBezTo>
                  <a:close/>
                </a:path>
              </a:pathLst>
            </a:custGeom>
            <a:noFill/>
            <a:ln w="317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5974F84-02D3-4593-8FCF-E3125D5BDEC5}"/>
                </a:ext>
              </a:extLst>
            </p:cNvPr>
            <p:cNvSpPr txBox="1"/>
            <p:nvPr/>
          </p:nvSpPr>
          <p:spPr>
            <a:xfrm>
              <a:off x="1406180" y="5444874"/>
              <a:ext cx="966072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3"/>
                  </a:solidFill>
                  <a:cs typeface="Arial" pitchFamily="34" charset="0"/>
                </a:rPr>
                <a:t>Step</a:t>
              </a:r>
              <a:endParaRPr lang="ko-KR" altLang="en-US" sz="28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55BFAF0-FCFC-40AC-8E37-02625D0F989D}"/>
              </a:ext>
            </a:extLst>
          </p:cNvPr>
          <p:cNvGrpSpPr/>
          <p:nvPr/>
        </p:nvGrpSpPr>
        <p:grpSpPr>
          <a:xfrm>
            <a:off x="9680092" y="3821989"/>
            <a:ext cx="1446579" cy="827295"/>
            <a:chOff x="1406180" y="1817089"/>
            <a:chExt cx="1446579" cy="82729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E7A7AA6-0E08-44B2-8CBD-3FED16BEE1E0}"/>
                </a:ext>
              </a:extLst>
            </p:cNvPr>
            <p:cNvSpPr/>
            <p:nvPr/>
          </p:nvSpPr>
          <p:spPr>
            <a:xfrm>
              <a:off x="2334175" y="1817089"/>
              <a:ext cx="518584" cy="724247"/>
            </a:xfrm>
            <a:custGeom>
              <a:avLst/>
              <a:gdLst/>
              <a:ahLst/>
              <a:cxnLst/>
              <a:rect l="l" t="t" r="r" b="b"/>
              <a:pathLst>
                <a:path w="259807" h="362843">
                  <a:moveTo>
                    <a:pt x="147898" y="105747"/>
                  </a:moveTo>
                  <a:lnTo>
                    <a:pt x="64829" y="229242"/>
                  </a:lnTo>
                  <a:lnTo>
                    <a:pt x="147898" y="229242"/>
                  </a:lnTo>
                  <a:close/>
                  <a:moveTo>
                    <a:pt x="156772" y="0"/>
                  </a:moveTo>
                  <a:lnTo>
                    <a:pt x="214945" y="0"/>
                  </a:lnTo>
                  <a:lnTo>
                    <a:pt x="214945" y="229242"/>
                  </a:lnTo>
                  <a:lnTo>
                    <a:pt x="259807" y="229242"/>
                  </a:lnTo>
                  <a:lnTo>
                    <a:pt x="259807" y="290127"/>
                  </a:lnTo>
                  <a:lnTo>
                    <a:pt x="214945" y="290127"/>
                  </a:lnTo>
                  <a:lnTo>
                    <a:pt x="214945" y="362843"/>
                  </a:lnTo>
                  <a:lnTo>
                    <a:pt x="147898" y="362843"/>
                  </a:lnTo>
                  <a:lnTo>
                    <a:pt x="147898" y="290127"/>
                  </a:lnTo>
                  <a:lnTo>
                    <a:pt x="0" y="290127"/>
                  </a:lnTo>
                  <a:lnTo>
                    <a:pt x="0" y="229488"/>
                  </a:lnTo>
                  <a:close/>
                </a:path>
              </a:pathLst>
            </a:custGeom>
            <a:noFill/>
            <a:ln w="317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C0A3670-D438-494E-859D-8A66E086B590}"/>
                </a:ext>
              </a:extLst>
            </p:cNvPr>
            <p:cNvSpPr txBox="1"/>
            <p:nvPr/>
          </p:nvSpPr>
          <p:spPr>
            <a:xfrm>
              <a:off x="1406180" y="2121164"/>
              <a:ext cx="966072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4"/>
                  </a:solidFill>
                  <a:cs typeface="Arial" pitchFamily="34" charset="0"/>
                </a:rPr>
                <a:t>Step</a:t>
              </a:r>
              <a:endParaRPr lang="ko-KR" altLang="en-US" sz="28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122C1F2-939D-40D3-8323-02BE1FA617F2}"/>
              </a:ext>
            </a:extLst>
          </p:cNvPr>
          <p:cNvGrpSpPr/>
          <p:nvPr/>
        </p:nvGrpSpPr>
        <p:grpSpPr>
          <a:xfrm>
            <a:off x="1224411" y="4671674"/>
            <a:ext cx="2286978" cy="1118695"/>
            <a:chOff x="8006841" y="4405520"/>
            <a:chExt cx="3401085" cy="111869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A59833F-1C69-4612-8006-8CF874FF2C2C}"/>
                </a:ext>
              </a:extLst>
            </p:cNvPr>
            <p:cNvSpPr txBox="1"/>
            <p:nvPr/>
          </p:nvSpPr>
          <p:spPr>
            <a:xfrm>
              <a:off x="8006841" y="4405520"/>
              <a:ext cx="34010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Your Text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B196924-3808-46D8-B6A5-D0895188FCEE}"/>
                </a:ext>
              </a:extLst>
            </p:cNvPr>
            <p:cNvSpPr txBox="1"/>
            <p:nvPr/>
          </p:nvSpPr>
          <p:spPr>
            <a:xfrm>
              <a:off x="8006841" y="4693218"/>
              <a:ext cx="3401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Reports and Presentations.  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DC5454B-0BE3-4BA4-B396-C526E62BE276}"/>
              </a:ext>
            </a:extLst>
          </p:cNvPr>
          <p:cNvGrpSpPr/>
          <p:nvPr/>
        </p:nvGrpSpPr>
        <p:grpSpPr>
          <a:xfrm>
            <a:off x="3955232" y="2087666"/>
            <a:ext cx="2286978" cy="1118695"/>
            <a:chOff x="8006841" y="4405520"/>
            <a:chExt cx="3401085" cy="111869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F3CF944-0639-463A-986A-453FEAE770D5}"/>
                </a:ext>
              </a:extLst>
            </p:cNvPr>
            <p:cNvSpPr txBox="1"/>
            <p:nvPr/>
          </p:nvSpPr>
          <p:spPr>
            <a:xfrm>
              <a:off x="8006841" y="4405520"/>
              <a:ext cx="34010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Your Text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80C24A4-B100-4CFF-B5A4-1F8B811578B2}"/>
                </a:ext>
              </a:extLst>
            </p:cNvPr>
            <p:cNvSpPr txBox="1"/>
            <p:nvPr/>
          </p:nvSpPr>
          <p:spPr>
            <a:xfrm>
              <a:off x="8006841" y="4693218"/>
              <a:ext cx="3401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Reports and Presentations.  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035E168-48B6-4746-BC7F-78EC72E137FD}"/>
              </a:ext>
            </a:extLst>
          </p:cNvPr>
          <p:cNvGrpSpPr/>
          <p:nvPr/>
        </p:nvGrpSpPr>
        <p:grpSpPr>
          <a:xfrm>
            <a:off x="6674518" y="4671674"/>
            <a:ext cx="2286978" cy="1118695"/>
            <a:chOff x="8006841" y="4405520"/>
            <a:chExt cx="3401085" cy="111869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B4BB223-2511-4CBC-A6D0-22573E020592}"/>
                </a:ext>
              </a:extLst>
            </p:cNvPr>
            <p:cNvSpPr txBox="1"/>
            <p:nvPr/>
          </p:nvSpPr>
          <p:spPr>
            <a:xfrm>
              <a:off x="8006841" y="4405520"/>
              <a:ext cx="34010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Your Text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0BCDA8E-7347-4F0C-AE51-AD1FA2B73FCC}"/>
                </a:ext>
              </a:extLst>
            </p:cNvPr>
            <p:cNvSpPr txBox="1"/>
            <p:nvPr/>
          </p:nvSpPr>
          <p:spPr>
            <a:xfrm>
              <a:off x="8006841" y="4693218"/>
              <a:ext cx="3401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Reports and Presentations.  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46EF7B-3EE3-4297-8745-1542FA8A6B5D}"/>
              </a:ext>
            </a:extLst>
          </p:cNvPr>
          <p:cNvGrpSpPr/>
          <p:nvPr/>
        </p:nvGrpSpPr>
        <p:grpSpPr>
          <a:xfrm>
            <a:off x="9405339" y="2087666"/>
            <a:ext cx="2286978" cy="1118695"/>
            <a:chOff x="8006841" y="4405520"/>
            <a:chExt cx="3401085" cy="111869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392A8E4-4F5B-45E4-B769-8C460335C965}"/>
                </a:ext>
              </a:extLst>
            </p:cNvPr>
            <p:cNvSpPr txBox="1"/>
            <p:nvPr/>
          </p:nvSpPr>
          <p:spPr>
            <a:xfrm>
              <a:off x="8006841" y="4405520"/>
              <a:ext cx="34010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Your Text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06A19C8-4337-4B52-9AAE-B4F67E6026EA}"/>
                </a:ext>
              </a:extLst>
            </p:cNvPr>
            <p:cNvSpPr txBox="1"/>
            <p:nvPr/>
          </p:nvSpPr>
          <p:spPr>
            <a:xfrm>
              <a:off x="8006841" y="4693218"/>
              <a:ext cx="3401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Reports and Presentations.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523CF3-E324-4460-A70F-F4B92182F0E2}"/>
              </a:ext>
            </a:extLst>
          </p:cNvPr>
          <p:cNvSpPr txBox="1"/>
          <p:nvPr/>
        </p:nvSpPr>
        <p:spPr>
          <a:xfrm>
            <a:off x="5996325" y="4560282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BD4936-960E-42C5-84CF-7830137531B6}"/>
              </a:ext>
            </a:extLst>
          </p:cNvPr>
          <p:cNvSpPr txBox="1"/>
          <p:nvPr/>
        </p:nvSpPr>
        <p:spPr>
          <a:xfrm>
            <a:off x="8654401" y="4360228"/>
            <a:ext cx="30443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5097CE-BAC9-4C02-9A90-58C91E6CD3B2}"/>
              </a:ext>
            </a:extLst>
          </p:cNvPr>
          <p:cNvSpPr txBox="1"/>
          <p:nvPr/>
        </p:nvSpPr>
        <p:spPr>
          <a:xfrm>
            <a:off x="7086600" y="325761"/>
            <a:ext cx="4612146" cy="17543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FZShuTi" pitchFamily="2" charset="-122"/>
                <a:cs typeface="Arial" pitchFamily="34" charset="0"/>
              </a:rPr>
              <a:t>Makeup Cosmetics</a:t>
            </a:r>
            <a:endParaRPr lang="ko-KR" altLang="en-US" sz="5400" b="1" dirty="0">
              <a:solidFill>
                <a:schemeClr val="accent1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21B6A65-F117-4396-86AD-8C21694EC8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9892696"/>
              </p:ext>
            </p:extLst>
          </p:nvPr>
        </p:nvGraphicFramePr>
        <p:xfrm>
          <a:off x="606286" y="1403895"/>
          <a:ext cx="10933044" cy="1821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E759BAB-A600-46E9-BA2A-A37E3C6EEAFA}"/>
              </a:ext>
            </a:extLst>
          </p:cNvPr>
          <p:cNvSpPr txBox="1"/>
          <p:nvPr/>
        </p:nvSpPr>
        <p:spPr>
          <a:xfrm>
            <a:off x="1593673" y="2782672"/>
            <a:ext cx="65567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2A1B4A-C197-4B56-92DD-B6B8101E291E}"/>
              </a:ext>
            </a:extLst>
          </p:cNvPr>
          <p:cNvSpPr txBox="1"/>
          <p:nvPr/>
        </p:nvSpPr>
        <p:spPr>
          <a:xfrm>
            <a:off x="3629515" y="2782672"/>
            <a:ext cx="65567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622AAC-7BA7-4DFF-9FD2-47A4799352FA}"/>
              </a:ext>
            </a:extLst>
          </p:cNvPr>
          <p:cNvSpPr txBox="1"/>
          <p:nvPr/>
        </p:nvSpPr>
        <p:spPr>
          <a:xfrm>
            <a:off x="5771772" y="2782672"/>
            <a:ext cx="65567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90%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152F92-9292-4C06-94DC-6D5B76CC2A0B}"/>
              </a:ext>
            </a:extLst>
          </p:cNvPr>
          <p:cNvSpPr txBox="1"/>
          <p:nvPr/>
        </p:nvSpPr>
        <p:spPr>
          <a:xfrm>
            <a:off x="7914030" y="2782672"/>
            <a:ext cx="65567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93B73B-EB94-4476-B38B-AE61AA36059D}"/>
              </a:ext>
            </a:extLst>
          </p:cNvPr>
          <p:cNvSpPr txBox="1"/>
          <p:nvPr/>
        </p:nvSpPr>
        <p:spPr>
          <a:xfrm>
            <a:off x="9963595" y="2782672"/>
            <a:ext cx="67781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995C1C-586D-490C-BE73-17DABAA38117}"/>
              </a:ext>
            </a:extLst>
          </p:cNvPr>
          <p:cNvSpPr txBox="1"/>
          <p:nvPr/>
        </p:nvSpPr>
        <p:spPr>
          <a:xfrm>
            <a:off x="1242391" y="1961844"/>
            <a:ext cx="128456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388900-AC40-426A-967D-05D01C9CBD8E}"/>
              </a:ext>
            </a:extLst>
          </p:cNvPr>
          <p:cNvSpPr txBox="1"/>
          <p:nvPr/>
        </p:nvSpPr>
        <p:spPr>
          <a:xfrm>
            <a:off x="3341880" y="1782942"/>
            <a:ext cx="128456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ED58BA-1B13-4492-8742-7DFD0222D4BA}"/>
              </a:ext>
            </a:extLst>
          </p:cNvPr>
          <p:cNvSpPr txBox="1"/>
          <p:nvPr/>
        </p:nvSpPr>
        <p:spPr>
          <a:xfrm>
            <a:off x="5441369" y="1285985"/>
            <a:ext cx="128456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1CE0E0-633B-4953-B4C1-A75C95108343}"/>
              </a:ext>
            </a:extLst>
          </p:cNvPr>
          <p:cNvSpPr txBox="1"/>
          <p:nvPr/>
        </p:nvSpPr>
        <p:spPr>
          <a:xfrm>
            <a:off x="7540858" y="2120871"/>
            <a:ext cx="128456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06F9D8-28AA-4156-9A1C-2984518110F7}"/>
              </a:ext>
            </a:extLst>
          </p:cNvPr>
          <p:cNvSpPr txBox="1"/>
          <p:nvPr/>
        </p:nvSpPr>
        <p:spPr>
          <a:xfrm>
            <a:off x="9640346" y="1445011"/>
            <a:ext cx="128456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2763E9B-5845-4785-A97F-98A771554BB6}"/>
              </a:ext>
            </a:extLst>
          </p:cNvPr>
          <p:cNvGrpSpPr/>
          <p:nvPr/>
        </p:nvGrpSpPr>
        <p:grpSpPr>
          <a:xfrm>
            <a:off x="1001887" y="4038212"/>
            <a:ext cx="1570888" cy="893296"/>
            <a:chOff x="2140088" y="4456378"/>
            <a:chExt cx="1930355" cy="89329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4F3EB01-6C89-4F53-BB71-6D28C0007B52}"/>
                </a:ext>
              </a:extLst>
            </p:cNvPr>
            <p:cNvSpPr txBox="1"/>
            <p:nvPr/>
          </p:nvSpPr>
          <p:spPr>
            <a:xfrm>
              <a:off x="2140088" y="4456378"/>
              <a:ext cx="193035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accent5"/>
                  </a:solidFill>
                  <a:cs typeface="Arial" pitchFamily="34" charset="0"/>
                </a:rPr>
                <a:t>Simply Presentation</a:t>
              </a:r>
              <a:endParaRPr lang="en-US" altLang="ko-KR" sz="1200" dirty="0">
                <a:solidFill>
                  <a:schemeClr val="accent5"/>
                </a:solidFill>
                <a:ea typeface="+mj-ea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3745188-EE73-43DD-A7B9-A9946802D990}"/>
                </a:ext>
              </a:extLst>
            </p:cNvPr>
            <p:cNvSpPr txBox="1"/>
            <p:nvPr/>
          </p:nvSpPr>
          <p:spPr>
            <a:xfrm>
              <a:off x="2140088" y="4764155"/>
              <a:ext cx="193035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accent5"/>
                  </a:solidFill>
                  <a:cs typeface="Arial" pitchFamily="34" charset="0"/>
                </a:rPr>
                <a:t>Modern PowerPoint</a:t>
              </a:r>
              <a:endParaRPr lang="en-US" altLang="ko-KR" sz="1200" dirty="0">
                <a:solidFill>
                  <a:schemeClr val="accent5"/>
                </a:solidFill>
                <a:ea typeface="+mj-ea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59E944B-1586-4797-94EA-1ACA8C9D34AA}"/>
                </a:ext>
              </a:extLst>
            </p:cNvPr>
            <p:cNvSpPr txBox="1"/>
            <p:nvPr/>
          </p:nvSpPr>
          <p:spPr>
            <a:xfrm>
              <a:off x="2140088" y="5072675"/>
              <a:ext cx="193035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accent5"/>
                  </a:solidFill>
                  <a:cs typeface="Arial" pitchFamily="34" charset="0"/>
                </a:rPr>
                <a:t>PowerPoint</a:t>
              </a:r>
              <a:endParaRPr lang="en-US" altLang="ko-KR" sz="1200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8DB9FAC-7918-449E-9C9C-AB156BA2788B}"/>
              </a:ext>
            </a:extLst>
          </p:cNvPr>
          <p:cNvGrpSpPr/>
          <p:nvPr/>
        </p:nvGrpSpPr>
        <p:grpSpPr>
          <a:xfrm>
            <a:off x="1001887" y="4996417"/>
            <a:ext cx="1839245" cy="1303361"/>
            <a:chOff x="8006841" y="4405520"/>
            <a:chExt cx="3401085" cy="130336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E462F07-4FD8-438E-81FE-D8F39E6A4EF4}"/>
                </a:ext>
              </a:extLst>
            </p:cNvPr>
            <p:cNvSpPr txBox="1"/>
            <p:nvPr/>
          </p:nvSpPr>
          <p:spPr>
            <a:xfrm>
              <a:off x="8006841" y="4405520"/>
              <a:ext cx="34010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D0E1F79-1F73-472C-ADE7-865B04B3F35F}"/>
                </a:ext>
              </a:extLst>
            </p:cNvPr>
            <p:cNvSpPr txBox="1"/>
            <p:nvPr/>
          </p:nvSpPr>
          <p:spPr>
            <a:xfrm>
              <a:off x="8006841" y="4693218"/>
              <a:ext cx="34010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Presentations.  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6782A07-F108-4468-93C1-C25AD3733809}"/>
              </a:ext>
            </a:extLst>
          </p:cNvPr>
          <p:cNvGrpSpPr/>
          <p:nvPr/>
        </p:nvGrpSpPr>
        <p:grpSpPr>
          <a:xfrm>
            <a:off x="3097135" y="4038212"/>
            <a:ext cx="1570888" cy="893296"/>
            <a:chOff x="2140088" y="4456378"/>
            <a:chExt cx="1930355" cy="89329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CC4BA18-94BA-47D5-A896-9068BA9C89C9}"/>
                </a:ext>
              </a:extLst>
            </p:cNvPr>
            <p:cNvSpPr txBox="1"/>
            <p:nvPr/>
          </p:nvSpPr>
          <p:spPr>
            <a:xfrm>
              <a:off x="2140088" y="4456378"/>
              <a:ext cx="193035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Simply Presentation</a:t>
              </a:r>
              <a:endParaRPr lang="en-US" altLang="ko-KR" sz="1200" dirty="0">
                <a:solidFill>
                  <a:schemeClr val="accent4"/>
                </a:solidFill>
                <a:ea typeface="+mj-ea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ED1BCDE-8DF4-4192-BBAA-211E596D8ECC}"/>
                </a:ext>
              </a:extLst>
            </p:cNvPr>
            <p:cNvSpPr txBox="1"/>
            <p:nvPr/>
          </p:nvSpPr>
          <p:spPr>
            <a:xfrm>
              <a:off x="2140088" y="4764155"/>
              <a:ext cx="193035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Modern PowerPoint</a:t>
              </a:r>
              <a:endParaRPr lang="en-US" altLang="ko-KR" sz="1200" dirty="0">
                <a:solidFill>
                  <a:schemeClr val="accent4"/>
                </a:solidFill>
                <a:ea typeface="+mj-ea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92EA6EF-A93C-4510-B060-4F01C1A357F2}"/>
                </a:ext>
              </a:extLst>
            </p:cNvPr>
            <p:cNvSpPr txBox="1"/>
            <p:nvPr/>
          </p:nvSpPr>
          <p:spPr>
            <a:xfrm>
              <a:off x="2140088" y="5072675"/>
              <a:ext cx="193035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PowerPoint</a:t>
              </a:r>
              <a:endParaRPr lang="en-US" altLang="ko-KR" sz="12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DBEAF72-A326-4DBB-8198-9D898D058F46}"/>
              </a:ext>
            </a:extLst>
          </p:cNvPr>
          <p:cNvGrpSpPr/>
          <p:nvPr/>
        </p:nvGrpSpPr>
        <p:grpSpPr>
          <a:xfrm>
            <a:off x="3097135" y="4996417"/>
            <a:ext cx="1839245" cy="1303361"/>
            <a:chOff x="8006841" y="4405520"/>
            <a:chExt cx="3401085" cy="130336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917F35F-8A30-44DF-AE2C-8B33B2001415}"/>
                </a:ext>
              </a:extLst>
            </p:cNvPr>
            <p:cNvSpPr txBox="1"/>
            <p:nvPr/>
          </p:nvSpPr>
          <p:spPr>
            <a:xfrm>
              <a:off x="8006841" y="4405520"/>
              <a:ext cx="34010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773A70E-F9CD-4930-9A32-9BE5ECF8E203}"/>
                </a:ext>
              </a:extLst>
            </p:cNvPr>
            <p:cNvSpPr txBox="1"/>
            <p:nvPr/>
          </p:nvSpPr>
          <p:spPr>
            <a:xfrm>
              <a:off x="8006841" y="4693218"/>
              <a:ext cx="34010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Presentations.   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133409F-A3BC-47D5-B884-5896C2EBAA07}"/>
              </a:ext>
            </a:extLst>
          </p:cNvPr>
          <p:cNvGrpSpPr/>
          <p:nvPr/>
        </p:nvGrpSpPr>
        <p:grpSpPr>
          <a:xfrm>
            <a:off x="5192383" y="4038212"/>
            <a:ext cx="1570888" cy="893296"/>
            <a:chOff x="2140088" y="4456378"/>
            <a:chExt cx="1930355" cy="893296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C0145F7-53D7-445D-ADAD-1CB61F6460DE}"/>
                </a:ext>
              </a:extLst>
            </p:cNvPr>
            <p:cNvSpPr txBox="1"/>
            <p:nvPr/>
          </p:nvSpPr>
          <p:spPr>
            <a:xfrm>
              <a:off x="2140088" y="4456378"/>
              <a:ext cx="193035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Simply Presentation</a:t>
              </a:r>
              <a:endParaRPr lang="en-US" altLang="ko-KR" sz="1200" dirty="0">
                <a:solidFill>
                  <a:schemeClr val="accent3"/>
                </a:solidFill>
                <a:ea typeface="+mj-ea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9349E7A-7534-4DEA-AC0C-2EBDFF810BF2}"/>
                </a:ext>
              </a:extLst>
            </p:cNvPr>
            <p:cNvSpPr txBox="1"/>
            <p:nvPr/>
          </p:nvSpPr>
          <p:spPr>
            <a:xfrm>
              <a:off x="2140088" y="4764155"/>
              <a:ext cx="193035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Modern PowerPoint</a:t>
              </a:r>
              <a:endParaRPr lang="en-US" altLang="ko-KR" sz="1200" dirty="0">
                <a:solidFill>
                  <a:schemeClr val="accent3"/>
                </a:solidFill>
                <a:ea typeface="+mj-ea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718DD90-AC04-4429-9473-DF234C8D6DD9}"/>
                </a:ext>
              </a:extLst>
            </p:cNvPr>
            <p:cNvSpPr txBox="1"/>
            <p:nvPr/>
          </p:nvSpPr>
          <p:spPr>
            <a:xfrm>
              <a:off x="2140088" y="5072675"/>
              <a:ext cx="193035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PowerPoint</a:t>
              </a:r>
              <a:endParaRPr lang="en-US" altLang="ko-KR" sz="12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F48ED7B-E826-4CE0-9C52-BFD9A72ECD6D}"/>
              </a:ext>
            </a:extLst>
          </p:cNvPr>
          <p:cNvGrpSpPr/>
          <p:nvPr/>
        </p:nvGrpSpPr>
        <p:grpSpPr>
          <a:xfrm>
            <a:off x="5192383" y="4996417"/>
            <a:ext cx="1839245" cy="1303361"/>
            <a:chOff x="8006841" y="4405520"/>
            <a:chExt cx="3401085" cy="1303361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F979032-B97E-449D-97AE-C74EBD97D24A}"/>
                </a:ext>
              </a:extLst>
            </p:cNvPr>
            <p:cNvSpPr txBox="1"/>
            <p:nvPr/>
          </p:nvSpPr>
          <p:spPr>
            <a:xfrm>
              <a:off x="8006841" y="4405520"/>
              <a:ext cx="34010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CEA0839-D992-46A1-A890-06F935B3426C}"/>
                </a:ext>
              </a:extLst>
            </p:cNvPr>
            <p:cNvSpPr txBox="1"/>
            <p:nvPr/>
          </p:nvSpPr>
          <p:spPr>
            <a:xfrm>
              <a:off x="8006841" y="4693218"/>
              <a:ext cx="34010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Presentations.   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07396DE-3D51-4503-9725-4B4436608E53}"/>
              </a:ext>
            </a:extLst>
          </p:cNvPr>
          <p:cNvGrpSpPr/>
          <p:nvPr/>
        </p:nvGrpSpPr>
        <p:grpSpPr>
          <a:xfrm>
            <a:off x="7287631" y="4038212"/>
            <a:ext cx="1570888" cy="893296"/>
            <a:chOff x="2140088" y="4456378"/>
            <a:chExt cx="1930355" cy="893296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28AA66C-CE3B-4BA5-A944-5A0CC45AC655}"/>
                </a:ext>
              </a:extLst>
            </p:cNvPr>
            <p:cNvSpPr txBox="1"/>
            <p:nvPr/>
          </p:nvSpPr>
          <p:spPr>
            <a:xfrm>
              <a:off x="2140088" y="4456378"/>
              <a:ext cx="193035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accent2"/>
                  </a:solidFill>
                  <a:cs typeface="Arial" pitchFamily="34" charset="0"/>
                </a:rPr>
                <a:t>Simply Presentation</a:t>
              </a:r>
              <a:endParaRPr lang="en-US" altLang="ko-KR" sz="1200" dirty="0">
                <a:solidFill>
                  <a:schemeClr val="accent2"/>
                </a:solidFill>
                <a:ea typeface="+mj-ea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32FFC7A-8E95-4538-97BC-CFB6E541020E}"/>
                </a:ext>
              </a:extLst>
            </p:cNvPr>
            <p:cNvSpPr txBox="1"/>
            <p:nvPr/>
          </p:nvSpPr>
          <p:spPr>
            <a:xfrm>
              <a:off x="2140088" y="4764155"/>
              <a:ext cx="193035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accent2"/>
                  </a:solidFill>
                  <a:cs typeface="Arial" pitchFamily="34" charset="0"/>
                </a:rPr>
                <a:t>Modern PowerPoint</a:t>
              </a:r>
              <a:endParaRPr lang="en-US" altLang="ko-KR" sz="1200" dirty="0">
                <a:solidFill>
                  <a:schemeClr val="accent2"/>
                </a:solidFill>
                <a:ea typeface="+mj-ea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1979B7B-7185-49EA-A7BB-05A323A9F521}"/>
                </a:ext>
              </a:extLst>
            </p:cNvPr>
            <p:cNvSpPr txBox="1"/>
            <p:nvPr/>
          </p:nvSpPr>
          <p:spPr>
            <a:xfrm>
              <a:off x="2140088" y="5072675"/>
              <a:ext cx="193035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accent2"/>
                  </a:solidFill>
                  <a:cs typeface="Arial" pitchFamily="34" charset="0"/>
                </a:rPr>
                <a:t>PowerPoint</a:t>
              </a:r>
              <a:endParaRPr lang="en-US" altLang="ko-KR" sz="12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0C3F4D3-FDBB-4812-B1C7-6A54ED3492E5}"/>
              </a:ext>
            </a:extLst>
          </p:cNvPr>
          <p:cNvGrpSpPr/>
          <p:nvPr/>
        </p:nvGrpSpPr>
        <p:grpSpPr>
          <a:xfrm>
            <a:off x="7287631" y="4996417"/>
            <a:ext cx="1839245" cy="1303361"/>
            <a:chOff x="8006841" y="4405520"/>
            <a:chExt cx="3401085" cy="1303361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248E866-1F5E-4DB9-ACE1-74799095CED4}"/>
                </a:ext>
              </a:extLst>
            </p:cNvPr>
            <p:cNvSpPr txBox="1"/>
            <p:nvPr/>
          </p:nvSpPr>
          <p:spPr>
            <a:xfrm>
              <a:off x="8006841" y="4405520"/>
              <a:ext cx="34010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4CF1DF7-ACFA-4B4E-9882-3FC22E51A426}"/>
                </a:ext>
              </a:extLst>
            </p:cNvPr>
            <p:cNvSpPr txBox="1"/>
            <p:nvPr/>
          </p:nvSpPr>
          <p:spPr>
            <a:xfrm>
              <a:off x="8006841" y="4693218"/>
              <a:ext cx="34010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Presentations.   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32DC8A3-C0ED-42FD-98B4-76B1D06F82E5}"/>
              </a:ext>
            </a:extLst>
          </p:cNvPr>
          <p:cNvGrpSpPr/>
          <p:nvPr/>
        </p:nvGrpSpPr>
        <p:grpSpPr>
          <a:xfrm>
            <a:off x="9382880" y="4038212"/>
            <a:ext cx="1570888" cy="893296"/>
            <a:chOff x="2140088" y="4456378"/>
            <a:chExt cx="1930355" cy="893296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62F2213-922E-4F00-9314-275D4575048F}"/>
                </a:ext>
              </a:extLst>
            </p:cNvPr>
            <p:cNvSpPr txBox="1"/>
            <p:nvPr/>
          </p:nvSpPr>
          <p:spPr>
            <a:xfrm>
              <a:off x="2140088" y="4456378"/>
              <a:ext cx="193035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Simply Presentation</a:t>
              </a:r>
              <a:endParaRPr lang="en-US" altLang="ko-KR" sz="1200" dirty="0">
                <a:solidFill>
                  <a:schemeClr val="accent1"/>
                </a:solidFill>
                <a:ea typeface="+mj-ea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25662D3-23B3-4717-A3A5-5B2B9AFCC5B0}"/>
                </a:ext>
              </a:extLst>
            </p:cNvPr>
            <p:cNvSpPr txBox="1"/>
            <p:nvPr/>
          </p:nvSpPr>
          <p:spPr>
            <a:xfrm>
              <a:off x="2140088" y="4764155"/>
              <a:ext cx="193035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Modern PowerPoint</a:t>
              </a:r>
              <a:endParaRPr lang="en-US" altLang="ko-KR" sz="1200" dirty="0">
                <a:solidFill>
                  <a:schemeClr val="accent1"/>
                </a:solidFill>
                <a:ea typeface="+mj-ea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D33E107-3B94-42D5-B8EF-8705C1509BF2}"/>
                </a:ext>
              </a:extLst>
            </p:cNvPr>
            <p:cNvSpPr txBox="1"/>
            <p:nvPr/>
          </p:nvSpPr>
          <p:spPr>
            <a:xfrm>
              <a:off x="2140088" y="5072675"/>
              <a:ext cx="193035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PowerPoint</a:t>
              </a:r>
              <a:endParaRPr lang="en-US" altLang="ko-KR" sz="12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4AC02AD-228F-4875-95F1-8D0415337CE8}"/>
              </a:ext>
            </a:extLst>
          </p:cNvPr>
          <p:cNvGrpSpPr/>
          <p:nvPr/>
        </p:nvGrpSpPr>
        <p:grpSpPr>
          <a:xfrm>
            <a:off x="9382880" y="4996417"/>
            <a:ext cx="1839245" cy="1303361"/>
            <a:chOff x="8006841" y="4405520"/>
            <a:chExt cx="3401085" cy="1303361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3469E20-9419-4950-A927-E91AC344F443}"/>
                </a:ext>
              </a:extLst>
            </p:cNvPr>
            <p:cNvSpPr txBox="1"/>
            <p:nvPr/>
          </p:nvSpPr>
          <p:spPr>
            <a:xfrm>
              <a:off x="8006841" y="4405520"/>
              <a:ext cx="34010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588B5AC-A9B2-47AC-AB96-0D192C01A98D}"/>
                </a:ext>
              </a:extLst>
            </p:cNvPr>
            <p:cNvSpPr txBox="1"/>
            <p:nvPr/>
          </p:nvSpPr>
          <p:spPr>
            <a:xfrm>
              <a:off x="8006841" y="4693218"/>
              <a:ext cx="34010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Presentations.   </a:t>
              </a:r>
            </a:p>
          </p:txBody>
        </p:sp>
      </p:grpSp>
      <p:sp>
        <p:nvSpPr>
          <p:cNvPr id="63" name="Graphic 3">
            <a:extLst>
              <a:ext uri="{FF2B5EF4-FFF2-40B4-BE49-F238E27FC236}">
                <a16:creationId xmlns:a16="http://schemas.microsoft.com/office/drawing/2014/main" id="{17305C7F-428A-46D2-9B2F-006109FFDF2C}"/>
              </a:ext>
            </a:extLst>
          </p:cNvPr>
          <p:cNvSpPr/>
          <p:nvPr/>
        </p:nvSpPr>
        <p:spPr>
          <a:xfrm>
            <a:off x="7953354" y="3402480"/>
            <a:ext cx="507798" cy="504065"/>
          </a:xfrm>
          <a:custGeom>
            <a:avLst/>
            <a:gdLst>
              <a:gd name="connsiteX0" fmla="*/ 669645 w 669862"/>
              <a:gd name="connsiteY0" fmla="*/ 474658 h 664937"/>
              <a:gd name="connsiteX1" fmla="*/ 651465 w 669862"/>
              <a:gd name="connsiteY1" fmla="*/ 497302 h 664937"/>
              <a:gd name="connsiteX2" fmla="*/ 425733 w 669862"/>
              <a:gd name="connsiteY2" fmla="*/ 660277 h 664937"/>
              <a:gd name="connsiteX3" fmla="*/ 390408 w 669862"/>
              <a:gd name="connsiteY3" fmla="*/ 657042 h 664937"/>
              <a:gd name="connsiteX4" fmla="*/ 184021 w 669862"/>
              <a:gd name="connsiteY4" fmla="*/ 556889 h 664937"/>
              <a:gd name="connsiteX5" fmla="*/ 40844 w 669862"/>
              <a:gd name="connsiteY5" fmla="*/ 493809 h 664937"/>
              <a:gd name="connsiteX6" fmla="*/ 32110 w 669862"/>
              <a:gd name="connsiteY6" fmla="*/ 411059 h 664937"/>
              <a:gd name="connsiteX7" fmla="*/ 195084 w 669862"/>
              <a:gd name="connsiteY7" fmla="*/ 319577 h 664937"/>
              <a:gd name="connsiteX8" fmla="*/ 220964 w 669862"/>
              <a:gd name="connsiteY8" fmla="*/ 258760 h 664937"/>
              <a:gd name="connsiteX9" fmla="*/ 174510 w 669862"/>
              <a:gd name="connsiteY9" fmla="*/ 73271 h 664937"/>
              <a:gd name="connsiteX10" fmla="*/ 242832 w 669862"/>
              <a:gd name="connsiteY10" fmla="*/ 7084 h 664937"/>
              <a:gd name="connsiteX11" fmla="*/ 604430 w 669862"/>
              <a:gd name="connsiteY11" fmla="*/ 129752 h 664937"/>
              <a:gd name="connsiteX12" fmla="*/ 622998 w 669862"/>
              <a:gd name="connsiteY12" fmla="*/ 150585 h 664937"/>
              <a:gd name="connsiteX13" fmla="*/ 669645 w 669862"/>
              <a:gd name="connsiteY13" fmla="*/ 474658 h 664937"/>
              <a:gd name="connsiteX14" fmla="*/ 614781 w 669862"/>
              <a:gd name="connsiteY14" fmla="*/ 402002 h 664937"/>
              <a:gd name="connsiteX15" fmla="*/ 583985 w 669862"/>
              <a:gd name="connsiteY15" fmla="*/ 174717 h 664937"/>
              <a:gd name="connsiteX16" fmla="*/ 559529 w 669862"/>
              <a:gd name="connsiteY16" fmla="*/ 154402 h 664937"/>
              <a:gd name="connsiteX17" fmla="*/ 428515 w 669862"/>
              <a:gd name="connsiteY17" fmla="*/ 112672 h 664937"/>
              <a:gd name="connsiteX18" fmla="*/ 397201 w 669862"/>
              <a:gd name="connsiteY18" fmla="*/ 119401 h 664937"/>
              <a:gd name="connsiteX19" fmla="*/ 311218 w 669862"/>
              <a:gd name="connsiteY19" fmla="*/ 99732 h 664937"/>
              <a:gd name="connsiteX20" fmla="*/ 255254 w 669862"/>
              <a:gd name="connsiteY20" fmla="*/ 59296 h 664937"/>
              <a:gd name="connsiteX21" fmla="*/ 237462 w 669862"/>
              <a:gd name="connsiteY21" fmla="*/ 77153 h 664937"/>
              <a:gd name="connsiteX22" fmla="*/ 280615 w 669862"/>
              <a:gd name="connsiteY22" fmla="*/ 255720 h 664937"/>
              <a:gd name="connsiteX23" fmla="*/ 299572 w 669862"/>
              <a:gd name="connsiteY23" fmla="*/ 281857 h 664937"/>
              <a:gd name="connsiteX24" fmla="*/ 614781 w 669862"/>
              <a:gd name="connsiteY24" fmla="*/ 402002 h 664937"/>
              <a:gd name="connsiteX25" fmla="*/ 456788 w 669862"/>
              <a:gd name="connsiteY25" fmla="*/ 430987 h 664937"/>
              <a:gd name="connsiteX26" fmla="*/ 380703 w 669862"/>
              <a:gd name="connsiteY26" fmla="*/ 492579 h 664937"/>
              <a:gd name="connsiteX27" fmla="*/ 379927 w 669862"/>
              <a:gd name="connsiteY27" fmla="*/ 505389 h 664937"/>
              <a:gd name="connsiteX28" fmla="*/ 456012 w 669862"/>
              <a:gd name="connsiteY28" fmla="*/ 539162 h 664937"/>
              <a:gd name="connsiteX29" fmla="*/ 522328 w 669862"/>
              <a:gd name="connsiteY29" fmla="*/ 463465 h 664937"/>
              <a:gd name="connsiteX30" fmla="*/ 456788 w 669862"/>
              <a:gd name="connsiteY30" fmla="*/ 430987 h 664937"/>
              <a:gd name="connsiteX31" fmla="*/ 260947 w 669862"/>
              <a:gd name="connsiteY31" fmla="*/ 444702 h 664937"/>
              <a:gd name="connsiteX32" fmla="*/ 362523 w 669862"/>
              <a:gd name="connsiteY32" fmla="*/ 466377 h 664937"/>
              <a:gd name="connsiteX33" fmla="*/ 409106 w 669862"/>
              <a:gd name="connsiteY33" fmla="*/ 420247 h 664937"/>
              <a:gd name="connsiteX34" fmla="*/ 348419 w 669862"/>
              <a:gd name="connsiteY34" fmla="*/ 384986 h 664937"/>
              <a:gd name="connsiteX35" fmla="*/ 260947 w 669862"/>
              <a:gd name="connsiteY35" fmla="*/ 444702 h 664937"/>
              <a:gd name="connsiteX36" fmla="*/ 158142 w 669862"/>
              <a:gd name="connsiteY36" fmla="*/ 397473 h 664937"/>
              <a:gd name="connsiteX37" fmla="*/ 270717 w 669862"/>
              <a:gd name="connsiteY37" fmla="*/ 407113 h 664937"/>
              <a:gd name="connsiteX38" fmla="*/ 308888 w 669862"/>
              <a:gd name="connsiteY38" fmla="*/ 368941 h 664937"/>
              <a:gd name="connsiteX39" fmla="*/ 257324 w 669862"/>
              <a:gd name="connsiteY39" fmla="*/ 342285 h 664937"/>
              <a:gd name="connsiteX40" fmla="*/ 158142 w 669862"/>
              <a:gd name="connsiteY40" fmla="*/ 397473 h 664937"/>
              <a:gd name="connsiteX41" fmla="*/ 338520 w 669862"/>
              <a:gd name="connsiteY41" fmla="*/ 530880 h 664937"/>
              <a:gd name="connsiteX42" fmla="*/ 389696 w 669862"/>
              <a:gd name="connsiteY42" fmla="*/ 564200 h 664937"/>
              <a:gd name="connsiteX43" fmla="*/ 338520 w 669862"/>
              <a:gd name="connsiteY43" fmla="*/ 530880 h 664937"/>
              <a:gd name="connsiteX44" fmla="*/ 180204 w 669862"/>
              <a:gd name="connsiteY44" fmla="*/ 463530 h 664937"/>
              <a:gd name="connsiteX45" fmla="*/ 126440 w 669862"/>
              <a:gd name="connsiteY45" fmla="*/ 436809 h 664937"/>
              <a:gd name="connsiteX46" fmla="*/ 180204 w 669862"/>
              <a:gd name="connsiteY46" fmla="*/ 463530 h 66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69862" h="664937">
                <a:moveTo>
                  <a:pt x="669645" y="474658"/>
                </a:moveTo>
                <a:cubicBezTo>
                  <a:pt x="671521" y="480675"/>
                  <a:pt x="660911" y="488503"/>
                  <a:pt x="651465" y="497302"/>
                </a:cubicBezTo>
                <a:cubicBezTo>
                  <a:pt x="582820" y="560836"/>
                  <a:pt x="501559" y="606771"/>
                  <a:pt x="425733" y="660277"/>
                </a:cubicBezTo>
                <a:cubicBezTo>
                  <a:pt x="411953" y="669981"/>
                  <a:pt x="401471" y="662347"/>
                  <a:pt x="390408" y="657042"/>
                </a:cubicBezTo>
                <a:cubicBezTo>
                  <a:pt x="321440" y="623916"/>
                  <a:pt x="252342" y="591244"/>
                  <a:pt x="184021" y="556889"/>
                </a:cubicBezTo>
                <a:cubicBezTo>
                  <a:pt x="137309" y="533404"/>
                  <a:pt x="88915" y="514188"/>
                  <a:pt x="40844" y="493809"/>
                </a:cubicBezTo>
                <a:cubicBezTo>
                  <a:pt x="-9944" y="472264"/>
                  <a:pt x="-13955" y="440626"/>
                  <a:pt x="32110" y="411059"/>
                </a:cubicBezTo>
                <a:cubicBezTo>
                  <a:pt x="84451" y="377417"/>
                  <a:pt x="139185" y="347008"/>
                  <a:pt x="195084" y="319577"/>
                </a:cubicBezTo>
                <a:cubicBezTo>
                  <a:pt x="225040" y="304890"/>
                  <a:pt x="228145" y="286322"/>
                  <a:pt x="220964" y="258760"/>
                </a:cubicBezTo>
                <a:cubicBezTo>
                  <a:pt x="204919" y="197103"/>
                  <a:pt x="188032" y="135510"/>
                  <a:pt x="174510" y="73271"/>
                </a:cubicBezTo>
                <a:cubicBezTo>
                  <a:pt x="158983" y="1844"/>
                  <a:pt x="171534" y="-10384"/>
                  <a:pt x="242832" y="7084"/>
                </a:cubicBezTo>
                <a:cubicBezTo>
                  <a:pt x="366858" y="37493"/>
                  <a:pt x="483509" y="89963"/>
                  <a:pt x="604430" y="129752"/>
                </a:cubicBezTo>
                <a:cubicBezTo>
                  <a:pt x="614846" y="133181"/>
                  <a:pt x="621251" y="138163"/>
                  <a:pt x="622998" y="150585"/>
                </a:cubicBezTo>
                <a:cubicBezTo>
                  <a:pt x="637620" y="255460"/>
                  <a:pt x="653082" y="360272"/>
                  <a:pt x="669645" y="474658"/>
                </a:cubicBezTo>
                <a:close/>
                <a:moveTo>
                  <a:pt x="614781" y="402002"/>
                </a:moveTo>
                <a:cubicBezTo>
                  <a:pt x="614199" y="319641"/>
                  <a:pt x="591813" y="248150"/>
                  <a:pt x="583985" y="174717"/>
                </a:cubicBezTo>
                <a:cubicBezTo>
                  <a:pt x="582367" y="159449"/>
                  <a:pt x="569881" y="157831"/>
                  <a:pt x="559529" y="154402"/>
                </a:cubicBezTo>
                <a:cubicBezTo>
                  <a:pt x="515922" y="140233"/>
                  <a:pt x="471992" y="127100"/>
                  <a:pt x="428515" y="112672"/>
                </a:cubicBezTo>
                <a:cubicBezTo>
                  <a:pt x="415834" y="108467"/>
                  <a:pt x="407682" y="113319"/>
                  <a:pt x="397201" y="119401"/>
                </a:cubicBezTo>
                <a:cubicBezTo>
                  <a:pt x="376498" y="131370"/>
                  <a:pt x="309665" y="116101"/>
                  <a:pt x="311218" y="99732"/>
                </a:cubicBezTo>
                <a:cubicBezTo>
                  <a:pt x="315746" y="50691"/>
                  <a:pt x="273822" y="71782"/>
                  <a:pt x="255254" y="59296"/>
                </a:cubicBezTo>
                <a:cubicBezTo>
                  <a:pt x="242702" y="50820"/>
                  <a:pt x="232415" y="57355"/>
                  <a:pt x="237462" y="77153"/>
                </a:cubicBezTo>
                <a:cubicBezTo>
                  <a:pt x="252666" y="136481"/>
                  <a:pt x="265994" y="196262"/>
                  <a:pt x="280615" y="255720"/>
                </a:cubicBezTo>
                <a:cubicBezTo>
                  <a:pt x="283268" y="266459"/>
                  <a:pt x="285985" y="276746"/>
                  <a:pt x="299572" y="281857"/>
                </a:cubicBezTo>
                <a:cubicBezTo>
                  <a:pt x="403089" y="320676"/>
                  <a:pt x="506282" y="360466"/>
                  <a:pt x="614781" y="402002"/>
                </a:cubicBezTo>
                <a:close/>
                <a:moveTo>
                  <a:pt x="456788" y="430987"/>
                </a:moveTo>
                <a:cubicBezTo>
                  <a:pt x="428451" y="418953"/>
                  <a:pt x="405483" y="464371"/>
                  <a:pt x="380703" y="492579"/>
                </a:cubicBezTo>
                <a:cubicBezTo>
                  <a:pt x="376951" y="496784"/>
                  <a:pt x="374816" y="503254"/>
                  <a:pt x="379927" y="505389"/>
                </a:cubicBezTo>
                <a:cubicBezTo>
                  <a:pt x="407359" y="519300"/>
                  <a:pt x="428580" y="541168"/>
                  <a:pt x="456012" y="539162"/>
                </a:cubicBezTo>
                <a:cubicBezTo>
                  <a:pt x="484350" y="508624"/>
                  <a:pt x="506541" y="490638"/>
                  <a:pt x="522328" y="463465"/>
                </a:cubicBezTo>
                <a:cubicBezTo>
                  <a:pt x="501883" y="448196"/>
                  <a:pt x="493213" y="446126"/>
                  <a:pt x="456788" y="430987"/>
                </a:cubicBezTo>
                <a:close/>
                <a:moveTo>
                  <a:pt x="260947" y="444702"/>
                </a:moveTo>
                <a:cubicBezTo>
                  <a:pt x="344472" y="493226"/>
                  <a:pt x="338520" y="488374"/>
                  <a:pt x="362523" y="466377"/>
                </a:cubicBezTo>
                <a:cubicBezTo>
                  <a:pt x="380768" y="448585"/>
                  <a:pt x="390990" y="440368"/>
                  <a:pt x="409106" y="420247"/>
                </a:cubicBezTo>
                <a:cubicBezTo>
                  <a:pt x="425474" y="402002"/>
                  <a:pt x="359094" y="388221"/>
                  <a:pt x="348419" y="384986"/>
                </a:cubicBezTo>
                <a:cubicBezTo>
                  <a:pt x="330886" y="376899"/>
                  <a:pt x="299766" y="410154"/>
                  <a:pt x="260947" y="444702"/>
                </a:cubicBezTo>
                <a:close/>
                <a:moveTo>
                  <a:pt x="158142" y="397473"/>
                </a:moveTo>
                <a:cubicBezTo>
                  <a:pt x="216629" y="439462"/>
                  <a:pt x="215853" y="448196"/>
                  <a:pt x="270717" y="407113"/>
                </a:cubicBezTo>
                <a:cubicBezTo>
                  <a:pt x="278804" y="401419"/>
                  <a:pt x="317881" y="376317"/>
                  <a:pt x="308888" y="368941"/>
                </a:cubicBezTo>
                <a:cubicBezTo>
                  <a:pt x="297890" y="359883"/>
                  <a:pt x="264894" y="346620"/>
                  <a:pt x="257324" y="342285"/>
                </a:cubicBezTo>
                <a:cubicBezTo>
                  <a:pt x="240050" y="332451"/>
                  <a:pt x="224716" y="340021"/>
                  <a:pt x="158142" y="397473"/>
                </a:cubicBezTo>
                <a:close/>
                <a:moveTo>
                  <a:pt x="338520" y="530880"/>
                </a:moveTo>
                <a:cubicBezTo>
                  <a:pt x="346413" y="558636"/>
                  <a:pt x="373781" y="564459"/>
                  <a:pt x="389696" y="564200"/>
                </a:cubicBezTo>
                <a:cubicBezTo>
                  <a:pt x="386073" y="542656"/>
                  <a:pt x="364076" y="530880"/>
                  <a:pt x="338520" y="530880"/>
                </a:cubicBezTo>
                <a:close/>
                <a:moveTo>
                  <a:pt x="180204" y="463530"/>
                </a:moveTo>
                <a:cubicBezTo>
                  <a:pt x="167070" y="436615"/>
                  <a:pt x="153160" y="428399"/>
                  <a:pt x="126440" y="436809"/>
                </a:cubicBezTo>
                <a:cubicBezTo>
                  <a:pt x="140156" y="454601"/>
                  <a:pt x="154972" y="460165"/>
                  <a:pt x="180204" y="463530"/>
                </a:cubicBezTo>
                <a:close/>
              </a:path>
            </a:pathLst>
          </a:custGeom>
          <a:solidFill>
            <a:schemeClr val="accent2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4" name="Graphic 3">
            <a:extLst>
              <a:ext uri="{FF2B5EF4-FFF2-40B4-BE49-F238E27FC236}">
                <a16:creationId xmlns:a16="http://schemas.microsoft.com/office/drawing/2014/main" id="{C5A0CA4F-0D48-4386-B162-82BEED9A718C}"/>
              </a:ext>
            </a:extLst>
          </p:cNvPr>
          <p:cNvSpPr/>
          <p:nvPr/>
        </p:nvSpPr>
        <p:spPr>
          <a:xfrm>
            <a:off x="10089260" y="3398320"/>
            <a:ext cx="426485" cy="508225"/>
          </a:xfrm>
          <a:custGeom>
            <a:avLst/>
            <a:gdLst>
              <a:gd name="connsiteX0" fmla="*/ 210055 w 562598"/>
              <a:gd name="connsiteY0" fmla="*/ 670338 h 670425"/>
              <a:gd name="connsiteX1" fmla="*/ 65519 w 562598"/>
              <a:gd name="connsiteY1" fmla="*/ 626991 h 670425"/>
              <a:gd name="connsiteX2" fmla="*/ 498 w 562598"/>
              <a:gd name="connsiteY2" fmla="*/ 484461 h 670425"/>
              <a:gd name="connsiteX3" fmla="*/ 79559 w 562598"/>
              <a:gd name="connsiteY3" fmla="*/ 355000 h 670425"/>
              <a:gd name="connsiteX4" fmla="*/ 248033 w 562598"/>
              <a:gd name="connsiteY4" fmla="*/ 311264 h 670425"/>
              <a:gd name="connsiteX5" fmla="*/ 262784 w 562598"/>
              <a:gd name="connsiteY5" fmla="*/ 280467 h 670425"/>
              <a:gd name="connsiteX6" fmla="*/ 199121 w 562598"/>
              <a:gd name="connsiteY6" fmla="*/ 189696 h 670425"/>
              <a:gd name="connsiteX7" fmla="*/ 197568 w 562598"/>
              <a:gd name="connsiteY7" fmla="*/ 32997 h 670425"/>
              <a:gd name="connsiteX8" fmla="*/ 278182 w 562598"/>
              <a:gd name="connsiteY8" fmla="*/ 1813 h 670425"/>
              <a:gd name="connsiteX9" fmla="*/ 293128 w 562598"/>
              <a:gd name="connsiteY9" fmla="*/ 4918 h 670425"/>
              <a:gd name="connsiteX10" fmla="*/ 562595 w 562598"/>
              <a:gd name="connsiteY10" fmla="*/ 338372 h 670425"/>
              <a:gd name="connsiteX11" fmla="*/ 479070 w 562598"/>
              <a:gd name="connsiteY11" fmla="*/ 412969 h 670425"/>
              <a:gd name="connsiteX12" fmla="*/ 459013 w 562598"/>
              <a:gd name="connsiteY12" fmla="*/ 434708 h 670425"/>
              <a:gd name="connsiteX13" fmla="*/ 270807 w 562598"/>
              <a:gd name="connsiteY13" fmla="*/ 663933 h 670425"/>
              <a:gd name="connsiteX14" fmla="*/ 210055 w 562598"/>
              <a:gd name="connsiteY14" fmla="*/ 670338 h 670425"/>
              <a:gd name="connsiteX15" fmla="*/ 267442 w 562598"/>
              <a:gd name="connsiteY15" fmla="*/ 358752 h 670425"/>
              <a:gd name="connsiteX16" fmla="*/ 147363 w 562598"/>
              <a:gd name="connsiteY16" fmla="*/ 383920 h 670425"/>
              <a:gd name="connsiteX17" fmla="*/ 103109 w 562598"/>
              <a:gd name="connsiteY17" fmla="*/ 453923 h 670425"/>
              <a:gd name="connsiteX18" fmla="*/ 143093 w 562598"/>
              <a:gd name="connsiteY18" fmla="*/ 522697 h 670425"/>
              <a:gd name="connsiteX19" fmla="*/ 339904 w 562598"/>
              <a:gd name="connsiteY19" fmla="*/ 497594 h 670425"/>
              <a:gd name="connsiteX20" fmla="*/ 363778 w 562598"/>
              <a:gd name="connsiteY20" fmla="*/ 417304 h 670425"/>
              <a:gd name="connsiteX21" fmla="*/ 304126 w 562598"/>
              <a:gd name="connsiteY21" fmla="*/ 364769 h 670425"/>
              <a:gd name="connsiteX22" fmla="*/ 267442 w 562598"/>
              <a:gd name="connsiteY22" fmla="*/ 358752 h 670425"/>
              <a:gd name="connsiteX23" fmla="*/ 448403 w 562598"/>
              <a:gd name="connsiteY23" fmla="*/ 318898 h 670425"/>
              <a:gd name="connsiteX24" fmla="*/ 467295 w 562598"/>
              <a:gd name="connsiteY24" fmla="*/ 293019 h 670425"/>
              <a:gd name="connsiteX25" fmla="*/ 464254 w 562598"/>
              <a:gd name="connsiteY25" fmla="*/ 274192 h 670425"/>
              <a:gd name="connsiteX26" fmla="*/ 298692 w 562598"/>
              <a:gd name="connsiteY26" fmla="*/ 101642 h 670425"/>
              <a:gd name="connsiteX27" fmla="*/ 255861 w 562598"/>
              <a:gd name="connsiteY27" fmla="*/ 103777 h 670425"/>
              <a:gd name="connsiteX28" fmla="*/ 261102 w 562598"/>
              <a:gd name="connsiteY28" fmla="*/ 143178 h 670425"/>
              <a:gd name="connsiteX29" fmla="*/ 316613 w 562598"/>
              <a:gd name="connsiteY29" fmla="*/ 242684 h 670425"/>
              <a:gd name="connsiteX30" fmla="*/ 448403 w 562598"/>
              <a:gd name="connsiteY30" fmla="*/ 318898 h 67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62598" h="670425">
                <a:moveTo>
                  <a:pt x="210055" y="670338"/>
                </a:moveTo>
                <a:cubicBezTo>
                  <a:pt x="157003" y="671826"/>
                  <a:pt x="108738" y="654229"/>
                  <a:pt x="65519" y="626991"/>
                </a:cubicBezTo>
                <a:cubicBezTo>
                  <a:pt x="14473" y="594836"/>
                  <a:pt x="-3319" y="542495"/>
                  <a:pt x="498" y="484461"/>
                </a:cubicBezTo>
                <a:cubicBezTo>
                  <a:pt x="4186" y="428756"/>
                  <a:pt x="24695" y="382820"/>
                  <a:pt x="79559" y="355000"/>
                </a:cubicBezTo>
                <a:cubicBezTo>
                  <a:pt x="133194" y="327826"/>
                  <a:pt x="188640" y="312040"/>
                  <a:pt x="248033" y="311264"/>
                </a:cubicBezTo>
                <a:cubicBezTo>
                  <a:pt x="279023" y="310811"/>
                  <a:pt x="275724" y="298971"/>
                  <a:pt x="262784" y="280467"/>
                </a:cubicBezTo>
                <a:cubicBezTo>
                  <a:pt x="241628" y="250189"/>
                  <a:pt x="219178" y="220751"/>
                  <a:pt x="199121" y="189696"/>
                </a:cubicBezTo>
                <a:cubicBezTo>
                  <a:pt x="162631" y="133150"/>
                  <a:pt x="162955" y="78092"/>
                  <a:pt x="197568" y="32997"/>
                </a:cubicBezTo>
                <a:cubicBezTo>
                  <a:pt x="218272" y="6018"/>
                  <a:pt x="244798" y="-4592"/>
                  <a:pt x="278182" y="1813"/>
                </a:cubicBezTo>
                <a:cubicBezTo>
                  <a:pt x="283164" y="2783"/>
                  <a:pt x="288405" y="3236"/>
                  <a:pt x="293128" y="4918"/>
                </a:cubicBezTo>
                <a:cubicBezTo>
                  <a:pt x="414760" y="48719"/>
                  <a:pt x="560654" y="179474"/>
                  <a:pt x="562595" y="338372"/>
                </a:cubicBezTo>
                <a:cubicBezTo>
                  <a:pt x="562983" y="370398"/>
                  <a:pt x="524359" y="406758"/>
                  <a:pt x="479070" y="412969"/>
                </a:cubicBezTo>
                <a:cubicBezTo>
                  <a:pt x="464125" y="415039"/>
                  <a:pt x="454420" y="415945"/>
                  <a:pt x="459013" y="434708"/>
                </a:cubicBezTo>
                <a:cubicBezTo>
                  <a:pt x="484569" y="539389"/>
                  <a:pt x="401109" y="641807"/>
                  <a:pt x="270807" y="663933"/>
                </a:cubicBezTo>
                <a:cubicBezTo>
                  <a:pt x="250815" y="667233"/>
                  <a:pt x="230370" y="668203"/>
                  <a:pt x="210055" y="670338"/>
                </a:cubicBezTo>
                <a:close/>
                <a:moveTo>
                  <a:pt x="267442" y="358752"/>
                </a:moveTo>
                <a:cubicBezTo>
                  <a:pt x="222865" y="361470"/>
                  <a:pt x="183788" y="367098"/>
                  <a:pt x="147363" y="383920"/>
                </a:cubicBezTo>
                <a:cubicBezTo>
                  <a:pt x="118055" y="397506"/>
                  <a:pt x="103562" y="421121"/>
                  <a:pt x="103109" y="453923"/>
                </a:cubicBezTo>
                <a:cubicBezTo>
                  <a:pt x="102656" y="485302"/>
                  <a:pt x="116631" y="507429"/>
                  <a:pt x="143093" y="522697"/>
                </a:cubicBezTo>
                <a:cubicBezTo>
                  <a:pt x="198927" y="554917"/>
                  <a:pt x="294486" y="542624"/>
                  <a:pt x="339904" y="497594"/>
                </a:cubicBezTo>
                <a:cubicBezTo>
                  <a:pt x="362613" y="475144"/>
                  <a:pt x="371606" y="448165"/>
                  <a:pt x="363778" y="417304"/>
                </a:cubicBezTo>
                <a:cubicBezTo>
                  <a:pt x="356079" y="386896"/>
                  <a:pt x="333693" y="371110"/>
                  <a:pt x="304126" y="364769"/>
                </a:cubicBezTo>
                <a:cubicBezTo>
                  <a:pt x="290540" y="361858"/>
                  <a:pt x="276565" y="360240"/>
                  <a:pt x="267442" y="358752"/>
                </a:cubicBezTo>
                <a:close/>
                <a:moveTo>
                  <a:pt x="448403" y="318898"/>
                </a:moveTo>
                <a:cubicBezTo>
                  <a:pt x="473571" y="320580"/>
                  <a:pt x="473829" y="320127"/>
                  <a:pt x="467295" y="293019"/>
                </a:cubicBezTo>
                <a:cubicBezTo>
                  <a:pt x="465807" y="286872"/>
                  <a:pt x="466001" y="280274"/>
                  <a:pt x="464254" y="274192"/>
                </a:cubicBezTo>
                <a:cubicBezTo>
                  <a:pt x="439216" y="187820"/>
                  <a:pt x="389140" y="124933"/>
                  <a:pt x="298692" y="101642"/>
                </a:cubicBezTo>
                <a:cubicBezTo>
                  <a:pt x="284846" y="98083"/>
                  <a:pt x="267701" y="89738"/>
                  <a:pt x="255861" y="103777"/>
                </a:cubicBezTo>
                <a:cubicBezTo>
                  <a:pt x="245122" y="116587"/>
                  <a:pt x="256185" y="130756"/>
                  <a:pt x="261102" y="143178"/>
                </a:cubicBezTo>
                <a:cubicBezTo>
                  <a:pt x="275077" y="178762"/>
                  <a:pt x="292610" y="212664"/>
                  <a:pt x="316613" y="242684"/>
                </a:cubicBezTo>
                <a:cubicBezTo>
                  <a:pt x="350644" y="285191"/>
                  <a:pt x="393280" y="312816"/>
                  <a:pt x="448403" y="318898"/>
                </a:cubicBezTo>
                <a:close/>
              </a:path>
            </a:pathLst>
          </a:custGeom>
          <a:solidFill>
            <a:schemeClr val="accent1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D968BEF3-1392-4C5C-BF91-1C339C010732}"/>
              </a:ext>
            </a:extLst>
          </p:cNvPr>
          <p:cNvSpPr/>
          <p:nvPr/>
        </p:nvSpPr>
        <p:spPr>
          <a:xfrm>
            <a:off x="5946833" y="3407085"/>
            <a:ext cx="330344" cy="564696"/>
          </a:xfrm>
          <a:custGeom>
            <a:avLst/>
            <a:gdLst>
              <a:gd name="connsiteX0" fmla="*/ 524853 w 580827"/>
              <a:gd name="connsiteY0" fmla="*/ 182934 h 992876"/>
              <a:gd name="connsiteX1" fmla="*/ 553449 w 580827"/>
              <a:gd name="connsiteY1" fmla="*/ 215477 h 992876"/>
              <a:gd name="connsiteX2" fmla="*/ 566907 w 580827"/>
              <a:gd name="connsiteY2" fmla="*/ 259730 h 992876"/>
              <a:gd name="connsiteX3" fmla="*/ 580817 w 580827"/>
              <a:gd name="connsiteY3" fmla="*/ 303337 h 992876"/>
              <a:gd name="connsiteX4" fmla="*/ 579717 w 580827"/>
              <a:gd name="connsiteY4" fmla="*/ 882061 h 992876"/>
              <a:gd name="connsiteX5" fmla="*/ 458602 w 580827"/>
              <a:gd name="connsiteY5" fmla="*/ 990690 h 992876"/>
              <a:gd name="connsiteX6" fmla="*/ 426836 w 580827"/>
              <a:gd name="connsiteY6" fmla="*/ 950124 h 992876"/>
              <a:gd name="connsiteX7" fmla="*/ 426641 w 580827"/>
              <a:gd name="connsiteY7" fmla="*/ 413518 h 992876"/>
              <a:gd name="connsiteX8" fmla="*/ 408267 w 580827"/>
              <a:gd name="connsiteY8" fmla="*/ 374181 h 992876"/>
              <a:gd name="connsiteX9" fmla="*/ 384976 w 580827"/>
              <a:gd name="connsiteY9" fmla="*/ 410477 h 992876"/>
              <a:gd name="connsiteX10" fmla="*/ 381159 w 580827"/>
              <a:gd name="connsiteY10" fmla="*/ 935437 h 992876"/>
              <a:gd name="connsiteX11" fmla="*/ 381094 w 580827"/>
              <a:gd name="connsiteY11" fmla="*/ 981696 h 992876"/>
              <a:gd name="connsiteX12" fmla="*/ 333476 w 580827"/>
              <a:gd name="connsiteY12" fmla="*/ 889114 h 992876"/>
              <a:gd name="connsiteX13" fmla="*/ 331794 w 580827"/>
              <a:gd name="connsiteY13" fmla="*/ 747554 h 992876"/>
              <a:gd name="connsiteX14" fmla="*/ 334770 w 580827"/>
              <a:gd name="connsiteY14" fmla="*/ 303013 h 992876"/>
              <a:gd name="connsiteX15" fmla="*/ 355668 w 580827"/>
              <a:gd name="connsiteY15" fmla="*/ 263806 h 992876"/>
              <a:gd name="connsiteX16" fmla="*/ 362461 w 580827"/>
              <a:gd name="connsiteY16" fmla="*/ 230099 h 992876"/>
              <a:gd name="connsiteX17" fmla="*/ 409949 w 580827"/>
              <a:gd name="connsiteY17" fmla="*/ 183128 h 992876"/>
              <a:gd name="connsiteX18" fmla="*/ 524853 w 580827"/>
              <a:gd name="connsiteY18" fmla="*/ 182934 h 992876"/>
              <a:gd name="connsiteX19" fmla="*/ 131223 w 580827"/>
              <a:gd name="connsiteY19" fmla="*/ 8 h 992876"/>
              <a:gd name="connsiteX20" fmla="*/ 184024 w 580827"/>
              <a:gd name="connsiteY20" fmla="*/ 484 h 992876"/>
              <a:gd name="connsiteX21" fmla="*/ 197546 w 580827"/>
              <a:gd name="connsiteY21" fmla="*/ 15041 h 992876"/>
              <a:gd name="connsiteX22" fmla="*/ 176648 w 580827"/>
              <a:gd name="connsiteY22" fmla="*/ 28434 h 992876"/>
              <a:gd name="connsiteX23" fmla="*/ 134530 w 580827"/>
              <a:gd name="connsiteY23" fmla="*/ 44802 h 992876"/>
              <a:gd name="connsiteX24" fmla="*/ 150187 w 580827"/>
              <a:gd name="connsiteY24" fmla="*/ 63630 h 992876"/>
              <a:gd name="connsiteX25" fmla="*/ 184412 w 580827"/>
              <a:gd name="connsiteY25" fmla="*/ 65894 h 992876"/>
              <a:gd name="connsiteX26" fmla="*/ 203110 w 580827"/>
              <a:gd name="connsiteY26" fmla="*/ 80581 h 992876"/>
              <a:gd name="connsiteX27" fmla="*/ 185253 w 580827"/>
              <a:gd name="connsiteY27" fmla="*/ 96755 h 992876"/>
              <a:gd name="connsiteX28" fmla="*/ 150834 w 580827"/>
              <a:gd name="connsiteY28" fmla="*/ 96496 h 992876"/>
              <a:gd name="connsiteX29" fmla="*/ 134595 w 580827"/>
              <a:gd name="connsiteY29" fmla="*/ 111765 h 992876"/>
              <a:gd name="connsiteX30" fmla="*/ 148828 w 580827"/>
              <a:gd name="connsiteY30" fmla="*/ 129557 h 992876"/>
              <a:gd name="connsiteX31" fmla="*/ 183183 w 580827"/>
              <a:gd name="connsiteY31" fmla="*/ 131886 h 992876"/>
              <a:gd name="connsiteX32" fmla="*/ 202787 w 580827"/>
              <a:gd name="connsiteY32" fmla="*/ 144632 h 992876"/>
              <a:gd name="connsiteX33" fmla="*/ 183959 w 580827"/>
              <a:gd name="connsiteY33" fmla="*/ 159383 h 992876"/>
              <a:gd name="connsiteX34" fmla="*/ 160991 w 580827"/>
              <a:gd name="connsiteY34" fmla="*/ 158995 h 992876"/>
              <a:gd name="connsiteX35" fmla="*/ 134530 w 580827"/>
              <a:gd name="connsiteY35" fmla="*/ 175234 h 992876"/>
              <a:gd name="connsiteX36" fmla="*/ 161509 w 580827"/>
              <a:gd name="connsiteY36" fmla="*/ 193349 h 992876"/>
              <a:gd name="connsiteX37" fmla="*/ 180595 w 580827"/>
              <a:gd name="connsiteY37" fmla="*/ 193608 h 992876"/>
              <a:gd name="connsiteX38" fmla="*/ 202787 w 580827"/>
              <a:gd name="connsiteY38" fmla="*/ 209200 h 992876"/>
              <a:gd name="connsiteX39" fmla="*/ 181760 w 580827"/>
              <a:gd name="connsiteY39" fmla="*/ 226345 h 992876"/>
              <a:gd name="connsiteX40" fmla="*/ 154975 w 580827"/>
              <a:gd name="connsiteY40" fmla="*/ 226410 h 992876"/>
              <a:gd name="connsiteX41" fmla="*/ 134530 w 580827"/>
              <a:gd name="connsiteY41" fmla="*/ 241032 h 992876"/>
              <a:gd name="connsiteX42" fmla="*/ 152322 w 580827"/>
              <a:gd name="connsiteY42" fmla="*/ 260118 h 992876"/>
              <a:gd name="connsiteX43" fmla="*/ 175225 w 580827"/>
              <a:gd name="connsiteY43" fmla="*/ 261024 h 992876"/>
              <a:gd name="connsiteX44" fmla="*/ 200910 w 580827"/>
              <a:gd name="connsiteY44" fmla="*/ 274998 h 992876"/>
              <a:gd name="connsiteX45" fmla="*/ 173543 w 580827"/>
              <a:gd name="connsiteY45" fmla="*/ 292273 h 992876"/>
              <a:gd name="connsiteX46" fmla="*/ 154392 w 580827"/>
              <a:gd name="connsiteY46" fmla="*/ 292273 h 992876"/>
              <a:gd name="connsiteX47" fmla="*/ 134401 w 580827"/>
              <a:gd name="connsiteY47" fmla="*/ 307995 h 992876"/>
              <a:gd name="connsiteX48" fmla="*/ 152516 w 580827"/>
              <a:gd name="connsiteY48" fmla="*/ 327016 h 992876"/>
              <a:gd name="connsiteX49" fmla="*/ 167720 w 580827"/>
              <a:gd name="connsiteY49" fmla="*/ 328309 h 992876"/>
              <a:gd name="connsiteX50" fmla="*/ 201946 w 580827"/>
              <a:gd name="connsiteY50" fmla="*/ 345131 h 992876"/>
              <a:gd name="connsiteX51" fmla="*/ 164356 w 580827"/>
              <a:gd name="connsiteY51" fmla="*/ 358847 h 992876"/>
              <a:gd name="connsiteX52" fmla="*/ 134206 w 580827"/>
              <a:gd name="connsiteY52" fmla="*/ 387508 h 992876"/>
              <a:gd name="connsiteX53" fmla="*/ 134401 w 580827"/>
              <a:gd name="connsiteY53" fmla="*/ 517811 h 992876"/>
              <a:gd name="connsiteX54" fmla="*/ 159309 w 580827"/>
              <a:gd name="connsiteY54" fmla="*/ 544466 h 992876"/>
              <a:gd name="connsiteX55" fmla="*/ 235653 w 580827"/>
              <a:gd name="connsiteY55" fmla="*/ 550353 h 992876"/>
              <a:gd name="connsiteX56" fmla="*/ 240505 w 580827"/>
              <a:gd name="connsiteY56" fmla="*/ 628121 h 992876"/>
              <a:gd name="connsiteX57" fmla="*/ 242511 w 580827"/>
              <a:gd name="connsiteY57" fmla="*/ 881026 h 992876"/>
              <a:gd name="connsiteX58" fmla="*/ 180271 w 580827"/>
              <a:gd name="connsiteY58" fmla="*/ 987842 h 992876"/>
              <a:gd name="connsiteX59" fmla="*/ 41623 w 580827"/>
              <a:gd name="connsiteY59" fmla="*/ 989201 h 992876"/>
              <a:gd name="connsiteX60" fmla="*/ 1963 w 580827"/>
              <a:gd name="connsiteY60" fmla="*/ 899852 h 992876"/>
              <a:gd name="connsiteX61" fmla="*/ 7140 w 580827"/>
              <a:gd name="connsiteY61" fmla="*/ 566528 h 992876"/>
              <a:gd name="connsiteX62" fmla="*/ 32113 w 580827"/>
              <a:gd name="connsiteY62" fmla="*/ 543237 h 992876"/>
              <a:gd name="connsiteX63" fmla="*/ 50487 w 580827"/>
              <a:gd name="connsiteY63" fmla="*/ 568081 h 992876"/>
              <a:gd name="connsiteX64" fmla="*/ 50811 w 580827"/>
              <a:gd name="connsiteY64" fmla="*/ 878632 h 992876"/>
              <a:gd name="connsiteX65" fmla="*/ 66079 w 580827"/>
              <a:gd name="connsiteY65" fmla="*/ 910010 h 992876"/>
              <a:gd name="connsiteX66" fmla="*/ 82771 w 580827"/>
              <a:gd name="connsiteY66" fmla="*/ 879796 h 992876"/>
              <a:gd name="connsiteX67" fmla="*/ 92735 w 580827"/>
              <a:gd name="connsiteY67" fmla="*/ 389191 h 992876"/>
              <a:gd name="connsiteX68" fmla="*/ 65950 w 580827"/>
              <a:gd name="connsiteY68" fmla="*/ 359235 h 992876"/>
              <a:gd name="connsiteX69" fmla="*/ 36448 w 580827"/>
              <a:gd name="connsiteY69" fmla="*/ 344031 h 992876"/>
              <a:gd name="connsiteX70" fmla="*/ 64462 w 580827"/>
              <a:gd name="connsiteY70" fmla="*/ 327792 h 992876"/>
              <a:gd name="connsiteX71" fmla="*/ 92929 w 580827"/>
              <a:gd name="connsiteY71" fmla="*/ 309612 h 992876"/>
              <a:gd name="connsiteX72" fmla="*/ 62133 w 580827"/>
              <a:gd name="connsiteY72" fmla="*/ 291884 h 992876"/>
              <a:gd name="connsiteX73" fmla="*/ 36254 w 580827"/>
              <a:gd name="connsiteY73" fmla="*/ 277975 h 992876"/>
              <a:gd name="connsiteX74" fmla="*/ 63491 w 580827"/>
              <a:gd name="connsiteY74" fmla="*/ 259859 h 992876"/>
              <a:gd name="connsiteX75" fmla="*/ 92800 w 580827"/>
              <a:gd name="connsiteY75" fmla="*/ 243296 h 992876"/>
              <a:gd name="connsiteX76" fmla="*/ 62262 w 580827"/>
              <a:gd name="connsiteY76" fmla="*/ 225763 h 992876"/>
              <a:gd name="connsiteX77" fmla="*/ 35930 w 580827"/>
              <a:gd name="connsiteY77" fmla="*/ 211529 h 992876"/>
              <a:gd name="connsiteX78" fmla="*/ 63815 w 580827"/>
              <a:gd name="connsiteY78" fmla="*/ 193155 h 992876"/>
              <a:gd name="connsiteX79" fmla="*/ 92865 w 580827"/>
              <a:gd name="connsiteY79" fmla="*/ 175752 h 992876"/>
              <a:gd name="connsiteX80" fmla="*/ 61809 w 580827"/>
              <a:gd name="connsiteY80" fmla="*/ 159189 h 992876"/>
              <a:gd name="connsiteX81" fmla="*/ 37871 w 580827"/>
              <a:gd name="connsiteY81" fmla="*/ 147479 h 992876"/>
              <a:gd name="connsiteX82" fmla="*/ 62327 w 580827"/>
              <a:gd name="connsiteY82" fmla="*/ 128845 h 992876"/>
              <a:gd name="connsiteX83" fmla="*/ 92735 w 580827"/>
              <a:gd name="connsiteY83" fmla="*/ 114029 h 992876"/>
              <a:gd name="connsiteX84" fmla="*/ 59739 w 580827"/>
              <a:gd name="connsiteY84" fmla="*/ 94749 h 992876"/>
              <a:gd name="connsiteX85" fmla="*/ 36706 w 580827"/>
              <a:gd name="connsiteY85" fmla="*/ 81486 h 992876"/>
              <a:gd name="connsiteX86" fmla="*/ 61874 w 580827"/>
              <a:gd name="connsiteY86" fmla="*/ 64600 h 992876"/>
              <a:gd name="connsiteX87" fmla="*/ 92476 w 580827"/>
              <a:gd name="connsiteY87" fmla="*/ 50367 h 992876"/>
              <a:gd name="connsiteX88" fmla="*/ 57216 w 580827"/>
              <a:gd name="connsiteY88" fmla="*/ 29922 h 992876"/>
              <a:gd name="connsiteX89" fmla="*/ 35801 w 580827"/>
              <a:gd name="connsiteY89" fmla="*/ 12065 h 992876"/>
              <a:gd name="connsiteX90" fmla="*/ 58186 w 580827"/>
              <a:gd name="connsiteY90" fmla="*/ 549 h 992876"/>
              <a:gd name="connsiteX91" fmla="*/ 131223 w 580827"/>
              <a:gd name="connsiteY91" fmla="*/ 8 h 99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80827" h="992876">
                <a:moveTo>
                  <a:pt x="524853" y="182934"/>
                </a:moveTo>
                <a:cubicBezTo>
                  <a:pt x="544651" y="182351"/>
                  <a:pt x="552738" y="187592"/>
                  <a:pt x="553449" y="215477"/>
                </a:cubicBezTo>
                <a:cubicBezTo>
                  <a:pt x="551509" y="240450"/>
                  <a:pt x="548338" y="258825"/>
                  <a:pt x="566907" y="259730"/>
                </a:cubicBezTo>
                <a:cubicBezTo>
                  <a:pt x="579200" y="260312"/>
                  <a:pt x="580817" y="286451"/>
                  <a:pt x="580817" y="303337"/>
                </a:cubicBezTo>
                <a:cubicBezTo>
                  <a:pt x="580817" y="496267"/>
                  <a:pt x="581011" y="689197"/>
                  <a:pt x="579717" y="882061"/>
                </a:cubicBezTo>
                <a:cubicBezTo>
                  <a:pt x="579135" y="962029"/>
                  <a:pt x="530094" y="1003112"/>
                  <a:pt x="458602" y="990690"/>
                </a:cubicBezTo>
                <a:cubicBezTo>
                  <a:pt x="432529" y="986161"/>
                  <a:pt x="426706" y="974709"/>
                  <a:pt x="426836" y="950124"/>
                </a:cubicBezTo>
                <a:cubicBezTo>
                  <a:pt x="427806" y="771233"/>
                  <a:pt x="427677" y="592408"/>
                  <a:pt x="426641" y="413518"/>
                </a:cubicBezTo>
                <a:cubicBezTo>
                  <a:pt x="426577" y="400061"/>
                  <a:pt x="441781" y="375928"/>
                  <a:pt x="408267" y="374181"/>
                </a:cubicBezTo>
                <a:cubicBezTo>
                  <a:pt x="376177" y="372499"/>
                  <a:pt x="385752" y="395661"/>
                  <a:pt x="384976" y="410477"/>
                </a:cubicBezTo>
                <a:cubicBezTo>
                  <a:pt x="376371" y="585420"/>
                  <a:pt x="382582" y="760429"/>
                  <a:pt x="381159" y="935437"/>
                </a:cubicBezTo>
                <a:cubicBezTo>
                  <a:pt x="381029" y="947989"/>
                  <a:pt x="381094" y="960475"/>
                  <a:pt x="381094" y="981696"/>
                </a:cubicBezTo>
                <a:cubicBezTo>
                  <a:pt x="345445" y="953618"/>
                  <a:pt x="338134" y="921851"/>
                  <a:pt x="333476" y="889114"/>
                </a:cubicBezTo>
                <a:cubicBezTo>
                  <a:pt x="326747" y="842013"/>
                  <a:pt x="331276" y="794783"/>
                  <a:pt x="331794" y="747554"/>
                </a:cubicBezTo>
                <a:cubicBezTo>
                  <a:pt x="333411" y="599395"/>
                  <a:pt x="333476" y="451172"/>
                  <a:pt x="334770" y="303013"/>
                </a:cubicBezTo>
                <a:cubicBezTo>
                  <a:pt x="334899" y="287615"/>
                  <a:pt x="325195" y="267300"/>
                  <a:pt x="355668" y="263806"/>
                </a:cubicBezTo>
                <a:cubicBezTo>
                  <a:pt x="370030" y="262124"/>
                  <a:pt x="362073" y="260442"/>
                  <a:pt x="362461" y="230099"/>
                </a:cubicBezTo>
                <a:cubicBezTo>
                  <a:pt x="362979" y="191215"/>
                  <a:pt x="372036" y="179764"/>
                  <a:pt x="409949" y="183128"/>
                </a:cubicBezTo>
                <a:cubicBezTo>
                  <a:pt x="447927" y="186492"/>
                  <a:pt x="486552" y="184098"/>
                  <a:pt x="524853" y="182934"/>
                </a:cubicBezTo>
                <a:close/>
                <a:moveTo>
                  <a:pt x="131223" y="8"/>
                </a:moveTo>
                <a:cubicBezTo>
                  <a:pt x="153164" y="-33"/>
                  <a:pt x="171732" y="96"/>
                  <a:pt x="184024" y="484"/>
                </a:cubicBezTo>
                <a:cubicBezTo>
                  <a:pt x="193987" y="743"/>
                  <a:pt x="198193" y="5660"/>
                  <a:pt x="197546" y="15041"/>
                </a:cubicBezTo>
                <a:cubicBezTo>
                  <a:pt x="196317" y="25069"/>
                  <a:pt x="191076" y="28693"/>
                  <a:pt x="176648" y="28434"/>
                </a:cubicBezTo>
                <a:cubicBezTo>
                  <a:pt x="142682" y="27851"/>
                  <a:pt x="135177" y="30892"/>
                  <a:pt x="134530" y="44802"/>
                </a:cubicBezTo>
                <a:cubicBezTo>
                  <a:pt x="134012" y="56901"/>
                  <a:pt x="137183" y="62659"/>
                  <a:pt x="150187" y="63630"/>
                </a:cubicBezTo>
                <a:cubicBezTo>
                  <a:pt x="161574" y="64471"/>
                  <a:pt x="173025" y="65053"/>
                  <a:pt x="184412" y="65894"/>
                </a:cubicBezTo>
                <a:cubicBezTo>
                  <a:pt x="193923" y="66606"/>
                  <a:pt x="202981" y="69064"/>
                  <a:pt x="203110" y="80581"/>
                </a:cubicBezTo>
                <a:cubicBezTo>
                  <a:pt x="203240" y="91644"/>
                  <a:pt x="194635" y="96043"/>
                  <a:pt x="185253" y="96755"/>
                </a:cubicBezTo>
                <a:cubicBezTo>
                  <a:pt x="173866" y="97596"/>
                  <a:pt x="162350" y="96690"/>
                  <a:pt x="150834" y="96496"/>
                </a:cubicBezTo>
                <a:cubicBezTo>
                  <a:pt x="140418" y="96302"/>
                  <a:pt x="134206" y="99472"/>
                  <a:pt x="134595" y="111765"/>
                </a:cubicBezTo>
                <a:cubicBezTo>
                  <a:pt x="134918" y="122052"/>
                  <a:pt x="136859" y="129104"/>
                  <a:pt x="148828" y="129557"/>
                </a:cubicBezTo>
                <a:cubicBezTo>
                  <a:pt x="160280" y="129945"/>
                  <a:pt x="171731" y="130657"/>
                  <a:pt x="183183" y="131886"/>
                </a:cubicBezTo>
                <a:cubicBezTo>
                  <a:pt x="191723" y="132792"/>
                  <a:pt x="202851" y="132016"/>
                  <a:pt x="202787" y="144632"/>
                </a:cubicBezTo>
                <a:cubicBezTo>
                  <a:pt x="202722" y="155824"/>
                  <a:pt x="193405" y="158865"/>
                  <a:pt x="183959" y="159383"/>
                </a:cubicBezTo>
                <a:cubicBezTo>
                  <a:pt x="176325" y="159836"/>
                  <a:pt x="168626" y="158606"/>
                  <a:pt x="160991" y="158995"/>
                </a:cubicBezTo>
                <a:cubicBezTo>
                  <a:pt x="149475" y="159577"/>
                  <a:pt x="134336" y="153431"/>
                  <a:pt x="134530" y="175234"/>
                </a:cubicBezTo>
                <a:cubicBezTo>
                  <a:pt x="134724" y="195937"/>
                  <a:pt x="150446" y="190956"/>
                  <a:pt x="161509" y="193349"/>
                </a:cubicBezTo>
                <a:cubicBezTo>
                  <a:pt x="167591" y="194643"/>
                  <a:pt x="174255" y="193155"/>
                  <a:pt x="180595" y="193608"/>
                </a:cubicBezTo>
                <a:cubicBezTo>
                  <a:pt x="190947" y="194385"/>
                  <a:pt x="202398" y="195484"/>
                  <a:pt x="202787" y="209200"/>
                </a:cubicBezTo>
                <a:cubicBezTo>
                  <a:pt x="203110" y="222593"/>
                  <a:pt x="192370" y="225504"/>
                  <a:pt x="181760" y="226345"/>
                </a:cubicBezTo>
                <a:cubicBezTo>
                  <a:pt x="172896" y="227057"/>
                  <a:pt x="163903" y="226281"/>
                  <a:pt x="154975" y="226410"/>
                </a:cubicBezTo>
                <a:cubicBezTo>
                  <a:pt x="144817" y="226475"/>
                  <a:pt x="134530" y="224728"/>
                  <a:pt x="134530" y="241032"/>
                </a:cubicBezTo>
                <a:cubicBezTo>
                  <a:pt x="134530" y="254489"/>
                  <a:pt x="140482" y="259406"/>
                  <a:pt x="152322" y="260118"/>
                </a:cubicBezTo>
                <a:cubicBezTo>
                  <a:pt x="159956" y="260636"/>
                  <a:pt x="167656" y="260376"/>
                  <a:pt x="175225" y="261024"/>
                </a:cubicBezTo>
                <a:cubicBezTo>
                  <a:pt x="185771" y="261994"/>
                  <a:pt x="200457" y="256753"/>
                  <a:pt x="200910" y="274998"/>
                </a:cubicBezTo>
                <a:cubicBezTo>
                  <a:pt x="201428" y="294925"/>
                  <a:pt x="185771" y="291561"/>
                  <a:pt x="173543" y="292273"/>
                </a:cubicBezTo>
                <a:cubicBezTo>
                  <a:pt x="167203" y="292596"/>
                  <a:pt x="160798" y="292273"/>
                  <a:pt x="154392" y="292273"/>
                </a:cubicBezTo>
                <a:cubicBezTo>
                  <a:pt x="143652" y="292273"/>
                  <a:pt x="134724" y="292402"/>
                  <a:pt x="134401" y="307995"/>
                </a:cubicBezTo>
                <a:cubicBezTo>
                  <a:pt x="134077" y="322293"/>
                  <a:pt x="141970" y="325204"/>
                  <a:pt x="152516" y="327016"/>
                </a:cubicBezTo>
                <a:cubicBezTo>
                  <a:pt x="157498" y="327857"/>
                  <a:pt x="162674" y="327663"/>
                  <a:pt x="167720" y="328309"/>
                </a:cubicBezTo>
                <a:cubicBezTo>
                  <a:pt x="181307" y="330121"/>
                  <a:pt x="203886" y="321128"/>
                  <a:pt x="201946" y="345131"/>
                </a:cubicBezTo>
                <a:cubicBezTo>
                  <a:pt x="200199" y="366740"/>
                  <a:pt x="178331" y="360270"/>
                  <a:pt x="164356" y="358847"/>
                </a:cubicBezTo>
                <a:cubicBezTo>
                  <a:pt x="141517" y="356518"/>
                  <a:pt x="132977" y="362923"/>
                  <a:pt x="134206" y="387508"/>
                </a:cubicBezTo>
                <a:cubicBezTo>
                  <a:pt x="136342" y="430856"/>
                  <a:pt x="135695" y="474398"/>
                  <a:pt x="134401" y="517811"/>
                </a:cubicBezTo>
                <a:cubicBezTo>
                  <a:pt x="133818" y="537026"/>
                  <a:pt x="138541" y="544531"/>
                  <a:pt x="159309" y="544466"/>
                </a:cubicBezTo>
                <a:cubicBezTo>
                  <a:pt x="185577" y="544401"/>
                  <a:pt x="221355" y="531720"/>
                  <a:pt x="235653" y="550353"/>
                </a:cubicBezTo>
                <a:cubicBezTo>
                  <a:pt x="248787" y="567499"/>
                  <a:pt x="240182" y="601530"/>
                  <a:pt x="240505" y="628121"/>
                </a:cubicBezTo>
                <a:cubicBezTo>
                  <a:pt x="241541" y="712422"/>
                  <a:pt x="244711" y="796789"/>
                  <a:pt x="242511" y="881026"/>
                </a:cubicBezTo>
                <a:cubicBezTo>
                  <a:pt x="240053" y="974320"/>
                  <a:pt x="240053" y="974320"/>
                  <a:pt x="180271" y="987842"/>
                </a:cubicBezTo>
                <a:cubicBezTo>
                  <a:pt x="162997" y="991724"/>
                  <a:pt x="95323" y="991789"/>
                  <a:pt x="41623" y="989201"/>
                </a:cubicBezTo>
                <a:cubicBezTo>
                  <a:pt x="23" y="990948"/>
                  <a:pt x="4940" y="952194"/>
                  <a:pt x="1963" y="899852"/>
                </a:cubicBezTo>
                <a:cubicBezTo>
                  <a:pt x="-4377" y="788637"/>
                  <a:pt x="6622" y="677679"/>
                  <a:pt x="7140" y="566528"/>
                </a:cubicBezTo>
                <a:cubicBezTo>
                  <a:pt x="7204" y="547507"/>
                  <a:pt x="14644" y="543495"/>
                  <a:pt x="32113" y="543237"/>
                </a:cubicBezTo>
                <a:cubicBezTo>
                  <a:pt x="52493" y="542978"/>
                  <a:pt x="50552" y="555077"/>
                  <a:pt x="50487" y="568081"/>
                </a:cubicBezTo>
                <a:cubicBezTo>
                  <a:pt x="50422" y="671598"/>
                  <a:pt x="50164" y="775115"/>
                  <a:pt x="50811" y="878632"/>
                </a:cubicBezTo>
                <a:cubicBezTo>
                  <a:pt x="50875" y="890277"/>
                  <a:pt x="41688" y="909234"/>
                  <a:pt x="66079" y="910010"/>
                </a:cubicBezTo>
                <a:cubicBezTo>
                  <a:pt x="90794" y="910852"/>
                  <a:pt x="82513" y="891118"/>
                  <a:pt x="82771" y="879796"/>
                </a:cubicBezTo>
                <a:cubicBezTo>
                  <a:pt x="86459" y="716304"/>
                  <a:pt x="89112" y="552747"/>
                  <a:pt x="92735" y="389191"/>
                </a:cubicBezTo>
                <a:cubicBezTo>
                  <a:pt x="93188" y="368875"/>
                  <a:pt x="89306" y="357230"/>
                  <a:pt x="65950" y="359235"/>
                </a:cubicBezTo>
                <a:cubicBezTo>
                  <a:pt x="53787" y="360270"/>
                  <a:pt x="37289" y="362211"/>
                  <a:pt x="36448" y="344031"/>
                </a:cubicBezTo>
                <a:cubicBezTo>
                  <a:pt x="35542" y="324686"/>
                  <a:pt x="52169" y="328116"/>
                  <a:pt x="64462" y="327792"/>
                </a:cubicBezTo>
                <a:cubicBezTo>
                  <a:pt x="77725" y="327468"/>
                  <a:pt x="94482" y="333550"/>
                  <a:pt x="92929" y="309612"/>
                </a:cubicBezTo>
                <a:cubicBezTo>
                  <a:pt x="91506" y="287615"/>
                  <a:pt x="75784" y="292273"/>
                  <a:pt x="62133" y="291884"/>
                </a:cubicBezTo>
                <a:cubicBezTo>
                  <a:pt x="51393" y="291561"/>
                  <a:pt x="36577" y="295637"/>
                  <a:pt x="36254" y="277975"/>
                </a:cubicBezTo>
                <a:cubicBezTo>
                  <a:pt x="35865" y="259471"/>
                  <a:pt x="50293" y="260376"/>
                  <a:pt x="63491" y="259859"/>
                </a:cubicBezTo>
                <a:cubicBezTo>
                  <a:pt x="75719" y="259341"/>
                  <a:pt x="93900" y="268335"/>
                  <a:pt x="92800" y="243296"/>
                </a:cubicBezTo>
                <a:cubicBezTo>
                  <a:pt x="91829" y="220911"/>
                  <a:pt x="75784" y="225893"/>
                  <a:pt x="62262" y="225763"/>
                </a:cubicBezTo>
                <a:cubicBezTo>
                  <a:pt x="50875" y="225634"/>
                  <a:pt x="36254" y="227510"/>
                  <a:pt x="35930" y="211529"/>
                </a:cubicBezTo>
                <a:cubicBezTo>
                  <a:pt x="35607" y="194190"/>
                  <a:pt x="50746" y="194061"/>
                  <a:pt x="63815" y="193155"/>
                </a:cubicBezTo>
                <a:cubicBezTo>
                  <a:pt x="78178" y="190956"/>
                  <a:pt x="94288" y="200660"/>
                  <a:pt x="92865" y="175752"/>
                </a:cubicBezTo>
                <a:cubicBezTo>
                  <a:pt x="91506" y="152719"/>
                  <a:pt x="74684" y="159512"/>
                  <a:pt x="61809" y="159189"/>
                </a:cubicBezTo>
                <a:cubicBezTo>
                  <a:pt x="51652" y="158930"/>
                  <a:pt x="38195" y="160483"/>
                  <a:pt x="37871" y="147479"/>
                </a:cubicBezTo>
                <a:cubicBezTo>
                  <a:pt x="37483" y="134280"/>
                  <a:pt x="49452" y="130269"/>
                  <a:pt x="62327" y="128845"/>
                </a:cubicBezTo>
                <a:cubicBezTo>
                  <a:pt x="73584" y="127616"/>
                  <a:pt x="93123" y="135121"/>
                  <a:pt x="92735" y="114029"/>
                </a:cubicBezTo>
                <a:cubicBezTo>
                  <a:pt x="92282" y="89962"/>
                  <a:pt x="74814" y="93455"/>
                  <a:pt x="59739" y="94749"/>
                </a:cubicBezTo>
                <a:cubicBezTo>
                  <a:pt x="48352" y="95720"/>
                  <a:pt x="37742" y="94555"/>
                  <a:pt x="36706" y="81486"/>
                </a:cubicBezTo>
                <a:cubicBezTo>
                  <a:pt x="35413" y="64859"/>
                  <a:pt x="50099" y="64600"/>
                  <a:pt x="61874" y="64600"/>
                </a:cubicBezTo>
                <a:cubicBezTo>
                  <a:pt x="75913" y="64536"/>
                  <a:pt x="91894" y="69388"/>
                  <a:pt x="92476" y="50367"/>
                </a:cubicBezTo>
                <a:cubicBezTo>
                  <a:pt x="93900" y="22287"/>
                  <a:pt x="72290" y="30116"/>
                  <a:pt x="57216" y="29922"/>
                </a:cubicBezTo>
                <a:cubicBezTo>
                  <a:pt x="44341" y="29728"/>
                  <a:pt x="36254" y="29275"/>
                  <a:pt x="35801" y="12065"/>
                </a:cubicBezTo>
                <a:cubicBezTo>
                  <a:pt x="35413" y="-680"/>
                  <a:pt x="44405" y="549"/>
                  <a:pt x="58186" y="549"/>
                </a:cubicBezTo>
                <a:cubicBezTo>
                  <a:pt x="83969" y="258"/>
                  <a:pt x="109282" y="48"/>
                  <a:pt x="131223" y="8"/>
                </a:cubicBezTo>
                <a:close/>
              </a:path>
            </a:pathLst>
          </a:custGeom>
          <a:solidFill>
            <a:schemeClr val="accent3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CD05DAF2-226D-4C16-929D-6939F918D644}"/>
              </a:ext>
            </a:extLst>
          </p:cNvPr>
          <p:cNvSpPr/>
          <p:nvPr/>
        </p:nvSpPr>
        <p:spPr>
          <a:xfrm>
            <a:off x="1756337" y="3346932"/>
            <a:ext cx="330344" cy="593009"/>
          </a:xfrm>
          <a:custGeom>
            <a:avLst/>
            <a:gdLst>
              <a:gd name="connsiteX0" fmla="*/ 346608 w 435774"/>
              <a:gd name="connsiteY0" fmla="*/ 371756 h 782269"/>
              <a:gd name="connsiteX1" fmla="*/ 375140 w 435774"/>
              <a:gd name="connsiteY1" fmla="*/ 398282 h 782269"/>
              <a:gd name="connsiteX2" fmla="*/ 381998 w 435774"/>
              <a:gd name="connsiteY2" fmla="*/ 418597 h 782269"/>
              <a:gd name="connsiteX3" fmla="*/ 414282 w 435774"/>
              <a:gd name="connsiteY3" fmla="*/ 487695 h 782269"/>
              <a:gd name="connsiteX4" fmla="*/ 435244 w 435774"/>
              <a:gd name="connsiteY4" fmla="*/ 731736 h 782269"/>
              <a:gd name="connsiteX5" fmla="*/ 402378 w 435774"/>
              <a:gd name="connsiteY5" fmla="*/ 774760 h 782269"/>
              <a:gd name="connsiteX6" fmla="*/ 238627 w 435774"/>
              <a:gd name="connsiteY6" fmla="*/ 775990 h 782269"/>
              <a:gd name="connsiteX7" fmla="*/ 202331 w 435774"/>
              <a:gd name="connsiteY7" fmla="*/ 725525 h 782269"/>
              <a:gd name="connsiteX8" fmla="*/ 205437 w 435774"/>
              <a:gd name="connsiteY8" fmla="*/ 679978 h 782269"/>
              <a:gd name="connsiteX9" fmla="*/ 222647 w 435774"/>
              <a:gd name="connsiteY9" fmla="*/ 458516 h 782269"/>
              <a:gd name="connsiteX10" fmla="*/ 244126 w 435774"/>
              <a:gd name="connsiteY10" fmla="*/ 428237 h 782269"/>
              <a:gd name="connsiteX11" fmla="*/ 259848 w 435774"/>
              <a:gd name="connsiteY11" fmla="*/ 406434 h 782269"/>
              <a:gd name="connsiteX12" fmla="*/ 300672 w 435774"/>
              <a:gd name="connsiteY12" fmla="*/ 371820 h 782269"/>
              <a:gd name="connsiteX13" fmla="*/ 346608 w 435774"/>
              <a:gd name="connsiteY13" fmla="*/ 371756 h 782269"/>
              <a:gd name="connsiteX14" fmla="*/ 78305 w 435774"/>
              <a:gd name="connsiteY14" fmla="*/ 0 h 782269"/>
              <a:gd name="connsiteX15" fmla="*/ 83611 w 435774"/>
              <a:gd name="connsiteY15" fmla="*/ 73950 h 782269"/>
              <a:gd name="connsiteX16" fmla="*/ 95515 w 435774"/>
              <a:gd name="connsiteY16" fmla="*/ 331837 h 782269"/>
              <a:gd name="connsiteX17" fmla="*/ 119712 w 435774"/>
              <a:gd name="connsiteY17" fmla="*/ 351958 h 782269"/>
              <a:gd name="connsiteX18" fmla="*/ 143974 w 435774"/>
              <a:gd name="connsiteY18" fmla="*/ 378290 h 782269"/>
              <a:gd name="connsiteX19" fmla="*/ 138086 w 435774"/>
              <a:gd name="connsiteY19" fmla="*/ 753474 h 782269"/>
              <a:gd name="connsiteX20" fmla="*/ 113954 w 435774"/>
              <a:gd name="connsiteY20" fmla="*/ 777283 h 782269"/>
              <a:gd name="connsiteX21" fmla="*/ 5779 w 435774"/>
              <a:gd name="connsiteY21" fmla="*/ 675836 h 782269"/>
              <a:gd name="connsiteX22" fmla="*/ 86 w 435774"/>
              <a:gd name="connsiteY22" fmla="*/ 384889 h 782269"/>
              <a:gd name="connsiteX23" fmla="*/ 29588 w 435774"/>
              <a:gd name="connsiteY23" fmla="*/ 351634 h 782269"/>
              <a:gd name="connsiteX24" fmla="*/ 56632 w 435774"/>
              <a:gd name="connsiteY24" fmla="*/ 323102 h 782269"/>
              <a:gd name="connsiteX25" fmla="*/ 57473 w 435774"/>
              <a:gd name="connsiteY25" fmla="*/ 227673 h 782269"/>
              <a:gd name="connsiteX26" fmla="*/ 67177 w 435774"/>
              <a:gd name="connsiteY26" fmla="*/ 20962 h 782269"/>
              <a:gd name="connsiteX27" fmla="*/ 78305 w 435774"/>
              <a:gd name="connsiteY27" fmla="*/ 0 h 782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35774" h="782269">
                <a:moveTo>
                  <a:pt x="346608" y="371756"/>
                </a:moveTo>
                <a:cubicBezTo>
                  <a:pt x="366794" y="370073"/>
                  <a:pt x="378763" y="374796"/>
                  <a:pt x="375140" y="398282"/>
                </a:cubicBezTo>
                <a:cubicBezTo>
                  <a:pt x="373976" y="405722"/>
                  <a:pt x="373911" y="416009"/>
                  <a:pt x="381998" y="418597"/>
                </a:cubicBezTo>
                <a:cubicBezTo>
                  <a:pt x="418164" y="430308"/>
                  <a:pt x="412018" y="460845"/>
                  <a:pt x="414282" y="487695"/>
                </a:cubicBezTo>
                <a:cubicBezTo>
                  <a:pt x="421140" y="569085"/>
                  <a:pt x="426381" y="650605"/>
                  <a:pt x="435244" y="731736"/>
                </a:cubicBezTo>
                <a:cubicBezTo>
                  <a:pt x="438350" y="760397"/>
                  <a:pt x="427869" y="770102"/>
                  <a:pt x="402378" y="774760"/>
                </a:cubicBezTo>
                <a:cubicBezTo>
                  <a:pt x="347708" y="784724"/>
                  <a:pt x="293426" y="784400"/>
                  <a:pt x="238627" y="775990"/>
                </a:cubicBezTo>
                <a:cubicBezTo>
                  <a:pt x="207896" y="771267"/>
                  <a:pt x="192562" y="758909"/>
                  <a:pt x="202331" y="725525"/>
                </a:cubicBezTo>
                <a:cubicBezTo>
                  <a:pt x="205502" y="714850"/>
                  <a:pt x="204078" y="702751"/>
                  <a:pt x="205437" y="679978"/>
                </a:cubicBezTo>
                <a:cubicBezTo>
                  <a:pt x="210613" y="613727"/>
                  <a:pt x="216824" y="536154"/>
                  <a:pt x="222647" y="458516"/>
                </a:cubicBezTo>
                <a:cubicBezTo>
                  <a:pt x="223746" y="443700"/>
                  <a:pt x="225364" y="430566"/>
                  <a:pt x="244126" y="428237"/>
                </a:cubicBezTo>
                <a:cubicBezTo>
                  <a:pt x="256419" y="426749"/>
                  <a:pt x="261789" y="417885"/>
                  <a:pt x="259848" y="406434"/>
                </a:cubicBezTo>
                <a:cubicBezTo>
                  <a:pt x="253961" y="371303"/>
                  <a:pt x="275181" y="369944"/>
                  <a:pt x="300672" y="371820"/>
                </a:cubicBezTo>
                <a:cubicBezTo>
                  <a:pt x="315877" y="372920"/>
                  <a:pt x="331404" y="373050"/>
                  <a:pt x="346608" y="371756"/>
                </a:cubicBezTo>
                <a:close/>
                <a:moveTo>
                  <a:pt x="78305" y="0"/>
                </a:moveTo>
                <a:cubicBezTo>
                  <a:pt x="86263" y="24650"/>
                  <a:pt x="86069" y="49688"/>
                  <a:pt x="83611" y="73950"/>
                </a:cubicBezTo>
                <a:cubicBezTo>
                  <a:pt x="74682" y="160581"/>
                  <a:pt x="106578" y="245206"/>
                  <a:pt x="95515" y="331837"/>
                </a:cubicBezTo>
                <a:cubicBezTo>
                  <a:pt x="93186" y="350017"/>
                  <a:pt x="105543" y="354157"/>
                  <a:pt x="119712" y="351958"/>
                </a:cubicBezTo>
                <a:cubicBezTo>
                  <a:pt x="142227" y="348529"/>
                  <a:pt x="144362" y="359851"/>
                  <a:pt x="143974" y="378290"/>
                </a:cubicBezTo>
                <a:cubicBezTo>
                  <a:pt x="141386" y="503351"/>
                  <a:pt x="139316" y="628413"/>
                  <a:pt x="138086" y="753474"/>
                </a:cubicBezTo>
                <a:cubicBezTo>
                  <a:pt x="137892" y="771913"/>
                  <a:pt x="131940" y="776442"/>
                  <a:pt x="113954" y="777283"/>
                </a:cubicBezTo>
                <a:cubicBezTo>
                  <a:pt x="6944" y="782200"/>
                  <a:pt x="7267" y="782718"/>
                  <a:pt x="5779" y="675836"/>
                </a:cubicBezTo>
                <a:cubicBezTo>
                  <a:pt x="4420" y="578854"/>
                  <a:pt x="2803" y="481871"/>
                  <a:pt x="86" y="384889"/>
                </a:cubicBezTo>
                <a:cubicBezTo>
                  <a:pt x="-562" y="362309"/>
                  <a:pt x="1832" y="347235"/>
                  <a:pt x="29588" y="351634"/>
                </a:cubicBezTo>
                <a:cubicBezTo>
                  <a:pt x="51973" y="355193"/>
                  <a:pt x="57731" y="344129"/>
                  <a:pt x="56632" y="323102"/>
                </a:cubicBezTo>
                <a:cubicBezTo>
                  <a:pt x="55014" y="291271"/>
                  <a:pt x="49968" y="257757"/>
                  <a:pt x="57473" y="227673"/>
                </a:cubicBezTo>
                <a:cubicBezTo>
                  <a:pt x="74682" y="158769"/>
                  <a:pt x="60837" y="89607"/>
                  <a:pt x="67177" y="20962"/>
                </a:cubicBezTo>
                <a:cubicBezTo>
                  <a:pt x="67824" y="14298"/>
                  <a:pt x="64784" y="5305"/>
                  <a:pt x="78305" y="0"/>
                </a:cubicBezTo>
                <a:close/>
              </a:path>
            </a:pathLst>
          </a:custGeom>
          <a:solidFill>
            <a:schemeClr val="accent5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8D5CE645-3908-4CCA-AFC8-60A3F269E1C4}"/>
              </a:ext>
            </a:extLst>
          </p:cNvPr>
          <p:cNvSpPr/>
          <p:nvPr/>
        </p:nvSpPr>
        <p:spPr>
          <a:xfrm>
            <a:off x="3921088" y="3402473"/>
            <a:ext cx="191339" cy="573486"/>
          </a:xfrm>
          <a:custGeom>
            <a:avLst/>
            <a:gdLst>
              <a:gd name="connsiteX0" fmla="*/ 194767 w 252405"/>
              <a:gd name="connsiteY0" fmla="*/ 448811 h 756515"/>
              <a:gd name="connsiteX1" fmla="*/ 251637 w 252405"/>
              <a:gd name="connsiteY1" fmla="*/ 497852 h 756515"/>
              <a:gd name="connsiteX2" fmla="*/ 249049 w 252405"/>
              <a:gd name="connsiteY2" fmla="*/ 715626 h 756515"/>
              <a:gd name="connsiteX3" fmla="*/ 217153 w 252405"/>
              <a:gd name="connsiteY3" fmla="*/ 749851 h 756515"/>
              <a:gd name="connsiteX4" fmla="*/ 30628 w 252405"/>
              <a:gd name="connsiteY4" fmla="*/ 749398 h 756515"/>
              <a:gd name="connsiteX5" fmla="*/ 1385 w 252405"/>
              <a:gd name="connsiteY5" fmla="*/ 717114 h 756515"/>
              <a:gd name="connsiteX6" fmla="*/ 1255 w 252405"/>
              <a:gd name="connsiteY6" fmla="*/ 610038 h 756515"/>
              <a:gd name="connsiteX7" fmla="*/ 349 w 252405"/>
              <a:gd name="connsiteY7" fmla="*/ 609974 h 756515"/>
              <a:gd name="connsiteX8" fmla="*/ 673 w 252405"/>
              <a:gd name="connsiteY8" fmla="*/ 495329 h 756515"/>
              <a:gd name="connsiteX9" fmla="*/ 49520 w 252405"/>
              <a:gd name="connsiteY9" fmla="*/ 450881 h 756515"/>
              <a:gd name="connsiteX10" fmla="*/ 194767 w 252405"/>
              <a:gd name="connsiteY10" fmla="*/ 448811 h 756515"/>
              <a:gd name="connsiteX11" fmla="*/ 184028 w 252405"/>
              <a:gd name="connsiteY11" fmla="*/ 208263 h 756515"/>
              <a:gd name="connsiteX12" fmla="*/ 204278 w 252405"/>
              <a:gd name="connsiteY12" fmla="*/ 225279 h 756515"/>
              <a:gd name="connsiteX13" fmla="*/ 208807 w 252405"/>
              <a:gd name="connsiteY13" fmla="*/ 412127 h 756515"/>
              <a:gd name="connsiteX14" fmla="*/ 164683 w 252405"/>
              <a:gd name="connsiteY14" fmla="*/ 432895 h 756515"/>
              <a:gd name="connsiteX15" fmla="*/ 95909 w 252405"/>
              <a:gd name="connsiteY15" fmla="*/ 413745 h 756515"/>
              <a:gd name="connsiteX16" fmla="*/ 87951 w 252405"/>
              <a:gd name="connsiteY16" fmla="*/ 254458 h 756515"/>
              <a:gd name="connsiteX17" fmla="*/ 76176 w 252405"/>
              <a:gd name="connsiteY17" fmla="*/ 328084 h 756515"/>
              <a:gd name="connsiteX18" fmla="*/ 74817 w 252405"/>
              <a:gd name="connsiteY18" fmla="*/ 415944 h 756515"/>
              <a:gd name="connsiteX19" fmla="*/ 59225 w 252405"/>
              <a:gd name="connsiteY19" fmla="*/ 433154 h 756515"/>
              <a:gd name="connsiteX20" fmla="*/ 44409 w 252405"/>
              <a:gd name="connsiteY20" fmla="*/ 416332 h 756515"/>
              <a:gd name="connsiteX21" fmla="*/ 44538 w 252405"/>
              <a:gd name="connsiteY21" fmla="*/ 240418 h 756515"/>
              <a:gd name="connsiteX22" fmla="*/ 64983 w 252405"/>
              <a:gd name="connsiteY22" fmla="*/ 211110 h 756515"/>
              <a:gd name="connsiteX23" fmla="*/ 184028 w 252405"/>
              <a:gd name="connsiteY23" fmla="*/ 208263 h 756515"/>
              <a:gd name="connsiteX24" fmla="*/ 178204 w 252405"/>
              <a:gd name="connsiteY24" fmla="*/ 0 h 756515"/>
              <a:gd name="connsiteX25" fmla="*/ 178463 w 252405"/>
              <a:gd name="connsiteY25" fmla="*/ 193771 h 756515"/>
              <a:gd name="connsiteX26" fmla="*/ 92609 w 252405"/>
              <a:gd name="connsiteY26" fmla="*/ 193771 h 756515"/>
              <a:gd name="connsiteX27" fmla="*/ 66665 w 252405"/>
              <a:gd name="connsiteY27" fmla="*/ 167180 h 756515"/>
              <a:gd name="connsiteX28" fmla="*/ 129810 w 252405"/>
              <a:gd name="connsiteY28" fmla="*/ 19862 h 756515"/>
              <a:gd name="connsiteX29" fmla="*/ 178204 w 252405"/>
              <a:gd name="connsiteY29" fmla="*/ 0 h 75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52405" h="756515">
                <a:moveTo>
                  <a:pt x="194767" y="448811"/>
                </a:moveTo>
                <a:cubicBezTo>
                  <a:pt x="229640" y="447646"/>
                  <a:pt x="251508" y="459162"/>
                  <a:pt x="251637" y="497852"/>
                </a:cubicBezTo>
                <a:cubicBezTo>
                  <a:pt x="251896" y="570443"/>
                  <a:pt x="254289" y="643099"/>
                  <a:pt x="249049" y="715626"/>
                </a:cubicBezTo>
                <a:cubicBezTo>
                  <a:pt x="247561" y="736265"/>
                  <a:pt x="239732" y="746616"/>
                  <a:pt x="217153" y="749851"/>
                </a:cubicBezTo>
                <a:cubicBezTo>
                  <a:pt x="154784" y="758779"/>
                  <a:pt x="92997" y="758844"/>
                  <a:pt x="30628" y="749398"/>
                </a:cubicBezTo>
                <a:cubicBezTo>
                  <a:pt x="9601" y="746228"/>
                  <a:pt x="1579" y="736006"/>
                  <a:pt x="1385" y="717114"/>
                </a:cubicBezTo>
                <a:cubicBezTo>
                  <a:pt x="996" y="681401"/>
                  <a:pt x="1255" y="645752"/>
                  <a:pt x="1255" y="610038"/>
                </a:cubicBezTo>
                <a:cubicBezTo>
                  <a:pt x="996" y="609974"/>
                  <a:pt x="673" y="609974"/>
                  <a:pt x="349" y="609974"/>
                </a:cubicBezTo>
                <a:cubicBezTo>
                  <a:pt x="349" y="571737"/>
                  <a:pt x="-621" y="533501"/>
                  <a:pt x="673" y="495329"/>
                </a:cubicBezTo>
                <a:cubicBezTo>
                  <a:pt x="1643" y="465115"/>
                  <a:pt x="16524" y="449911"/>
                  <a:pt x="49520" y="450881"/>
                </a:cubicBezTo>
                <a:cubicBezTo>
                  <a:pt x="97914" y="452240"/>
                  <a:pt x="146373" y="450428"/>
                  <a:pt x="194767" y="448811"/>
                </a:cubicBezTo>
                <a:close/>
                <a:moveTo>
                  <a:pt x="184028" y="208263"/>
                </a:moveTo>
                <a:cubicBezTo>
                  <a:pt x="199490" y="208069"/>
                  <a:pt x="205313" y="211692"/>
                  <a:pt x="204278" y="225279"/>
                </a:cubicBezTo>
                <a:cubicBezTo>
                  <a:pt x="204860" y="253293"/>
                  <a:pt x="209454" y="381654"/>
                  <a:pt x="208807" y="412127"/>
                </a:cubicBezTo>
                <a:cubicBezTo>
                  <a:pt x="209454" y="432636"/>
                  <a:pt x="203502" y="433154"/>
                  <a:pt x="164683" y="432895"/>
                </a:cubicBezTo>
                <a:cubicBezTo>
                  <a:pt x="94291" y="433154"/>
                  <a:pt x="96750" y="433154"/>
                  <a:pt x="95909" y="413745"/>
                </a:cubicBezTo>
                <a:cubicBezTo>
                  <a:pt x="94356" y="377578"/>
                  <a:pt x="101538" y="253617"/>
                  <a:pt x="87951" y="254458"/>
                </a:cubicBezTo>
                <a:cubicBezTo>
                  <a:pt x="70029" y="253617"/>
                  <a:pt x="76693" y="303434"/>
                  <a:pt x="76176" y="328084"/>
                </a:cubicBezTo>
                <a:cubicBezTo>
                  <a:pt x="75529" y="357392"/>
                  <a:pt x="75658" y="386636"/>
                  <a:pt x="74817" y="415944"/>
                </a:cubicBezTo>
                <a:cubicBezTo>
                  <a:pt x="74558" y="425196"/>
                  <a:pt x="71647" y="433089"/>
                  <a:pt x="59225" y="433154"/>
                </a:cubicBezTo>
                <a:cubicBezTo>
                  <a:pt x="46932" y="433154"/>
                  <a:pt x="44409" y="426555"/>
                  <a:pt x="44409" y="416332"/>
                </a:cubicBezTo>
                <a:cubicBezTo>
                  <a:pt x="44538" y="357716"/>
                  <a:pt x="44927" y="299035"/>
                  <a:pt x="44538" y="240418"/>
                </a:cubicBezTo>
                <a:cubicBezTo>
                  <a:pt x="44409" y="215574"/>
                  <a:pt x="44409" y="211498"/>
                  <a:pt x="64983" y="211110"/>
                </a:cubicBezTo>
                <a:cubicBezTo>
                  <a:pt x="87757" y="210075"/>
                  <a:pt x="176717" y="208328"/>
                  <a:pt x="184028" y="208263"/>
                </a:cubicBezTo>
                <a:close/>
                <a:moveTo>
                  <a:pt x="178204" y="0"/>
                </a:moveTo>
                <a:cubicBezTo>
                  <a:pt x="178204" y="62110"/>
                  <a:pt x="179822" y="192542"/>
                  <a:pt x="178463" y="193771"/>
                </a:cubicBezTo>
                <a:cubicBezTo>
                  <a:pt x="137898" y="193771"/>
                  <a:pt x="131363" y="193771"/>
                  <a:pt x="92609" y="193771"/>
                </a:cubicBezTo>
                <a:cubicBezTo>
                  <a:pt x="62718" y="193900"/>
                  <a:pt x="69964" y="194353"/>
                  <a:pt x="66665" y="167180"/>
                </a:cubicBezTo>
                <a:cubicBezTo>
                  <a:pt x="65241" y="96918"/>
                  <a:pt x="73976" y="52341"/>
                  <a:pt x="129810" y="19862"/>
                </a:cubicBezTo>
                <a:cubicBezTo>
                  <a:pt x="135310" y="16692"/>
                  <a:pt x="158989" y="3688"/>
                  <a:pt x="178204" y="0"/>
                </a:cubicBezTo>
                <a:close/>
              </a:path>
            </a:pathLst>
          </a:custGeom>
          <a:solidFill>
            <a:schemeClr val="accent4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Graphic 44">
            <a:extLst>
              <a:ext uri="{FF2B5EF4-FFF2-40B4-BE49-F238E27FC236}">
                <a16:creationId xmlns:a16="http://schemas.microsoft.com/office/drawing/2014/main" id="{405A8BA4-F34C-485A-B8CD-7F77D1FA1C59}"/>
              </a:ext>
            </a:extLst>
          </p:cNvPr>
          <p:cNvSpPr/>
          <p:nvPr/>
        </p:nvSpPr>
        <p:spPr>
          <a:xfrm>
            <a:off x="5882961" y="2882526"/>
            <a:ext cx="5551566" cy="3569529"/>
          </a:xfrm>
          <a:custGeom>
            <a:avLst/>
            <a:gdLst>
              <a:gd name="connsiteX0" fmla="*/ 0 w 10413258"/>
              <a:gd name="connsiteY0" fmla="*/ 2624451 h 6695482"/>
              <a:gd name="connsiteX1" fmla="*/ 0 w 10413258"/>
              <a:gd name="connsiteY1" fmla="*/ 2535045 h 6695482"/>
              <a:gd name="connsiteX2" fmla="*/ 60933 w 10413258"/>
              <a:gd name="connsiteY2" fmla="*/ 2400569 h 6695482"/>
              <a:gd name="connsiteX3" fmla="*/ 318901 w 10413258"/>
              <a:gd name="connsiteY3" fmla="*/ 2320356 h 6695482"/>
              <a:gd name="connsiteX4" fmla="*/ 861602 w 10413258"/>
              <a:gd name="connsiteY4" fmla="*/ 2424568 h 6695482"/>
              <a:gd name="connsiteX5" fmla="*/ 2993847 w 10413258"/>
              <a:gd name="connsiteY5" fmla="*/ 2752987 h 6695482"/>
              <a:gd name="connsiteX6" fmla="*/ 3043065 w 10413258"/>
              <a:gd name="connsiteY6" fmla="*/ 2728988 h 6695482"/>
              <a:gd name="connsiteX7" fmla="*/ 3104079 w 10413258"/>
              <a:gd name="connsiteY7" fmla="*/ 2642836 h 6695482"/>
              <a:gd name="connsiteX8" fmla="*/ 3515315 w 10413258"/>
              <a:gd name="connsiteY8" fmla="*/ 2525526 h 6695482"/>
              <a:gd name="connsiteX9" fmla="*/ 3603989 w 10413258"/>
              <a:gd name="connsiteY9" fmla="*/ 2565796 h 6695482"/>
              <a:gd name="connsiteX10" fmla="*/ 3979430 w 10413258"/>
              <a:gd name="connsiteY10" fmla="*/ 2776661 h 6695482"/>
              <a:gd name="connsiteX11" fmla="*/ 4028323 w 10413258"/>
              <a:gd name="connsiteY11" fmla="*/ 2791467 h 6695482"/>
              <a:gd name="connsiteX12" fmla="*/ 4312079 w 10413258"/>
              <a:gd name="connsiteY12" fmla="*/ 2772675 h 6695482"/>
              <a:gd name="connsiteX13" fmla="*/ 4893911 w 10413258"/>
              <a:gd name="connsiteY13" fmla="*/ 2658375 h 6695482"/>
              <a:gd name="connsiteX14" fmla="*/ 6191644 w 10413258"/>
              <a:gd name="connsiteY14" fmla="*/ 2339311 h 6695482"/>
              <a:gd name="connsiteX15" fmla="*/ 6311719 w 10413258"/>
              <a:gd name="connsiteY15" fmla="*/ 2243478 h 6695482"/>
              <a:gd name="connsiteX16" fmla="*/ 6464581 w 10413258"/>
              <a:gd name="connsiteY16" fmla="*/ 2113070 h 6695482"/>
              <a:gd name="connsiteX17" fmla="*/ 6483861 w 10413258"/>
              <a:gd name="connsiteY17" fmla="*/ 2100949 h 6695482"/>
              <a:gd name="connsiteX18" fmla="*/ 6576521 w 10413258"/>
              <a:gd name="connsiteY18" fmla="*/ 1954270 h 6695482"/>
              <a:gd name="connsiteX19" fmla="*/ 6616302 w 10413258"/>
              <a:gd name="connsiteY19" fmla="*/ 1879101 h 6695482"/>
              <a:gd name="connsiteX20" fmla="*/ 6593605 w 10413258"/>
              <a:gd name="connsiteY20" fmla="*/ 1798887 h 6695482"/>
              <a:gd name="connsiteX21" fmla="*/ 6542923 w 10413258"/>
              <a:gd name="connsiteY21" fmla="*/ 1785546 h 6695482"/>
              <a:gd name="connsiteX22" fmla="*/ 6250543 w 10413258"/>
              <a:gd name="connsiteY22" fmla="*/ 1774726 h 6695482"/>
              <a:gd name="connsiteX23" fmla="*/ 5947099 w 10413258"/>
              <a:gd name="connsiteY23" fmla="*/ 1729819 h 6695482"/>
              <a:gd name="connsiteX24" fmla="*/ 5595006 w 10413258"/>
              <a:gd name="connsiteY24" fmla="*/ 1692316 h 6695482"/>
              <a:gd name="connsiteX25" fmla="*/ 5564498 w 10413258"/>
              <a:gd name="connsiteY25" fmla="*/ 1691177 h 6695482"/>
              <a:gd name="connsiteX26" fmla="*/ 5804406 w 10413258"/>
              <a:gd name="connsiteY26" fmla="*/ 1609418 h 6695482"/>
              <a:gd name="connsiteX27" fmla="*/ 5617947 w 10413258"/>
              <a:gd name="connsiteY27" fmla="*/ 1511388 h 6695482"/>
              <a:gd name="connsiteX28" fmla="*/ 5425060 w 10413258"/>
              <a:gd name="connsiteY28" fmla="*/ 1427840 h 6695482"/>
              <a:gd name="connsiteX29" fmla="*/ 5427013 w 10413258"/>
              <a:gd name="connsiteY29" fmla="*/ 1415555 h 6695482"/>
              <a:gd name="connsiteX30" fmla="*/ 5670338 w 10413258"/>
              <a:gd name="connsiteY30" fmla="*/ 1453221 h 6695482"/>
              <a:gd name="connsiteX31" fmla="*/ 5464679 w 10413258"/>
              <a:gd name="connsiteY31" fmla="*/ 1283765 h 6695482"/>
              <a:gd name="connsiteX32" fmla="*/ 5472082 w 10413258"/>
              <a:gd name="connsiteY32" fmla="*/ 1273514 h 6695482"/>
              <a:gd name="connsiteX33" fmla="*/ 5739324 w 10413258"/>
              <a:gd name="connsiteY33" fmla="*/ 1398553 h 6695482"/>
              <a:gd name="connsiteX34" fmla="*/ 5606964 w 10413258"/>
              <a:gd name="connsiteY34" fmla="*/ 1262043 h 6695482"/>
              <a:gd name="connsiteX35" fmla="*/ 5618760 w 10413258"/>
              <a:gd name="connsiteY35" fmla="*/ 1243007 h 6695482"/>
              <a:gd name="connsiteX36" fmla="*/ 5693361 w 10413258"/>
              <a:gd name="connsiteY36" fmla="*/ 1268714 h 6695482"/>
              <a:gd name="connsiteX37" fmla="*/ 5844839 w 10413258"/>
              <a:gd name="connsiteY37" fmla="*/ 1391394 h 6695482"/>
              <a:gd name="connsiteX38" fmla="*/ 6054158 w 10413258"/>
              <a:gd name="connsiteY38" fmla="*/ 1537502 h 6695482"/>
              <a:gd name="connsiteX39" fmla="*/ 6288371 w 10413258"/>
              <a:gd name="connsiteY39" fmla="*/ 1538153 h 6695482"/>
              <a:gd name="connsiteX40" fmla="*/ 6309035 w 10413258"/>
              <a:gd name="connsiteY40" fmla="*/ 1486657 h 6695482"/>
              <a:gd name="connsiteX41" fmla="*/ 6248183 w 10413258"/>
              <a:gd name="connsiteY41" fmla="*/ 1401807 h 6695482"/>
              <a:gd name="connsiteX42" fmla="*/ 6160974 w 10413258"/>
              <a:gd name="connsiteY42" fmla="*/ 1316875 h 6695482"/>
              <a:gd name="connsiteX43" fmla="*/ 6152025 w 10413258"/>
              <a:gd name="connsiteY43" fmla="*/ 1200622 h 6695482"/>
              <a:gd name="connsiteX44" fmla="*/ 6238258 w 10413258"/>
              <a:gd name="connsiteY44" fmla="*/ 1273758 h 6695482"/>
              <a:gd name="connsiteX45" fmla="*/ 6529906 w 10413258"/>
              <a:gd name="connsiteY45" fmla="*/ 1453954 h 6695482"/>
              <a:gd name="connsiteX46" fmla="*/ 6735239 w 10413258"/>
              <a:gd name="connsiteY46" fmla="*/ 1599005 h 6695482"/>
              <a:gd name="connsiteX47" fmla="*/ 6789583 w 10413258"/>
              <a:gd name="connsiteY47" fmla="*/ 1669619 h 6695482"/>
              <a:gd name="connsiteX48" fmla="*/ 6825215 w 10413258"/>
              <a:gd name="connsiteY48" fmla="*/ 1636671 h 6695482"/>
              <a:gd name="connsiteX49" fmla="*/ 7027539 w 10413258"/>
              <a:gd name="connsiteY49" fmla="*/ 1454523 h 6695482"/>
              <a:gd name="connsiteX50" fmla="*/ 7165349 w 10413258"/>
              <a:gd name="connsiteY50" fmla="*/ 1423609 h 6695482"/>
              <a:gd name="connsiteX51" fmla="*/ 7357015 w 10413258"/>
              <a:gd name="connsiteY51" fmla="*/ 1486169 h 6695482"/>
              <a:gd name="connsiteX52" fmla="*/ 7436578 w 10413258"/>
              <a:gd name="connsiteY52" fmla="*/ 1431419 h 6695482"/>
              <a:gd name="connsiteX53" fmla="*/ 7444469 w 10413258"/>
              <a:gd name="connsiteY53" fmla="*/ 1310774 h 6695482"/>
              <a:gd name="connsiteX54" fmla="*/ 7439263 w 10413258"/>
              <a:gd name="connsiteY54" fmla="*/ 1279941 h 6695482"/>
              <a:gd name="connsiteX55" fmla="*/ 7455452 w 10413258"/>
              <a:gd name="connsiteY55" fmla="*/ 1213964 h 6695482"/>
              <a:gd name="connsiteX56" fmla="*/ 7456672 w 10413258"/>
              <a:gd name="connsiteY56" fmla="*/ 1144652 h 6695482"/>
              <a:gd name="connsiteX57" fmla="*/ 7457241 w 10413258"/>
              <a:gd name="connsiteY57" fmla="*/ 1047273 h 6695482"/>
              <a:gd name="connsiteX58" fmla="*/ 7597249 w 10413258"/>
              <a:gd name="connsiteY58" fmla="*/ 905883 h 6695482"/>
              <a:gd name="connsiteX59" fmla="*/ 7623688 w 10413258"/>
              <a:gd name="connsiteY59" fmla="*/ 841696 h 6695482"/>
              <a:gd name="connsiteX60" fmla="*/ 7655904 w 10413258"/>
              <a:gd name="connsiteY60" fmla="*/ 687127 h 6695482"/>
              <a:gd name="connsiteX61" fmla="*/ 7880761 w 10413258"/>
              <a:gd name="connsiteY61" fmla="*/ 366354 h 6695482"/>
              <a:gd name="connsiteX62" fmla="*/ 8052496 w 10413258"/>
              <a:gd name="connsiteY62" fmla="*/ 264176 h 6695482"/>
              <a:gd name="connsiteX63" fmla="*/ 8098704 w 10413258"/>
              <a:gd name="connsiteY63" fmla="*/ 266861 h 6695482"/>
              <a:gd name="connsiteX64" fmla="*/ 8162078 w 10413258"/>
              <a:gd name="connsiteY64" fmla="*/ 256854 h 6695482"/>
              <a:gd name="connsiteX65" fmla="*/ 8280689 w 10413258"/>
              <a:gd name="connsiteY65" fmla="*/ 158255 h 6695482"/>
              <a:gd name="connsiteX66" fmla="*/ 8565667 w 10413258"/>
              <a:gd name="connsiteY66" fmla="*/ 151666 h 6695482"/>
              <a:gd name="connsiteX67" fmla="*/ 8664916 w 10413258"/>
              <a:gd name="connsiteY67" fmla="*/ 229032 h 6695482"/>
              <a:gd name="connsiteX68" fmla="*/ 8762133 w 10413258"/>
              <a:gd name="connsiteY68" fmla="*/ 216829 h 6695482"/>
              <a:gd name="connsiteX69" fmla="*/ 9015789 w 10413258"/>
              <a:gd name="connsiteY69" fmla="*/ 88048 h 6695482"/>
              <a:gd name="connsiteX70" fmla="*/ 9059556 w 10413258"/>
              <a:gd name="connsiteY70" fmla="*/ 64863 h 6695482"/>
              <a:gd name="connsiteX71" fmla="*/ 9254883 w 10413258"/>
              <a:gd name="connsiteY71" fmla="*/ 47860 h 6695482"/>
              <a:gd name="connsiteX72" fmla="*/ 9368532 w 10413258"/>
              <a:gd name="connsiteY72" fmla="*/ 62341 h 6695482"/>
              <a:gd name="connsiteX73" fmla="*/ 9436868 w 10413258"/>
              <a:gd name="connsiteY73" fmla="*/ 85526 h 6695482"/>
              <a:gd name="connsiteX74" fmla="*/ 9471769 w 10413258"/>
              <a:gd name="connsiteY74" fmla="*/ 127667 h 6695482"/>
              <a:gd name="connsiteX75" fmla="*/ 9531725 w 10413258"/>
              <a:gd name="connsiteY75" fmla="*/ 234076 h 6695482"/>
              <a:gd name="connsiteX76" fmla="*/ 9566625 w 10413258"/>
              <a:gd name="connsiteY76" fmla="*/ 345935 h 6695482"/>
              <a:gd name="connsiteX77" fmla="*/ 9600712 w 10413258"/>
              <a:gd name="connsiteY77" fmla="*/ 526130 h 6695482"/>
              <a:gd name="connsiteX78" fmla="*/ 9596726 w 10413258"/>
              <a:gd name="connsiteY78" fmla="*/ 580311 h 6695482"/>
              <a:gd name="connsiteX79" fmla="*/ 9609253 w 10413258"/>
              <a:gd name="connsiteY79" fmla="*/ 635468 h 6695482"/>
              <a:gd name="connsiteX80" fmla="*/ 9466643 w 10413258"/>
              <a:gd name="connsiteY80" fmla="*/ 1084370 h 6695482"/>
              <a:gd name="connsiteX81" fmla="*/ 9451755 w 10413258"/>
              <a:gd name="connsiteY81" fmla="*/ 1097956 h 6695482"/>
              <a:gd name="connsiteX82" fmla="*/ 9267005 w 10413258"/>
              <a:gd name="connsiteY82" fmla="*/ 1197938 h 6695482"/>
              <a:gd name="connsiteX83" fmla="*/ 9179307 w 10413258"/>
              <a:gd name="connsiteY83" fmla="*/ 1254559 h 6695482"/>
              <a:gd name="connsiteX84" fmla="*/ 9166698 w 10413258"/>
              <a:gd name="connsiteY84" fmla="*/ 1263915 h 6695482"/>
              <a:gd name="connsiteX85" fmla="*/ 9118781 w 10413258"/>
              <a:gd name="connsiteY85" fmla="*/ 1289703 h 6695482"/>
              <a:gd name="connsiteX86" fmla="*/ 9031327 w 10413258"/>
              <a:gd name="connsiteY86" fmla="*/ 1390661 h 6695482"/>
              <a:gd name="connsiteX87" fmla="*/ 8760261 w 10413258"/>
              <a:gd name="connsiteY87" fmla="*/ 1611126 h 6695482"/>
              <a:gd name="connsiteX88" fmla="*/ 8536949 w 10413258"/>
              <a:gd name="connsiteY88" fmla="*/ 1683286 h 6695482"/>
              <a:gd name="connsiteX89" fmla="*/ 8486022 w 10413258"/>
              <a:gd name="connsiteY89" fmla="*/ 1707447 h 6695482"/>
              <a:gd name="connsiteX90" fmla="*/ 8490903 w 10413258"/>
              <a:gd name="connsiteY90" fmla="*/ 1718105 h 6695482"/>
              <a:gd name="connsiteX91" fmla="*/ 8525967 w 10413258"/>
              <a:gd name="connsiteY91" fmla="*/ 1710539 h 6695482"/>
              <a:gd name="connsiteX92" fmla="*/ 9068912 w 10413258"/>
              <a:gd name="connsiteY92" fmla="*/ 1588348 h 6695482"/>
              <a:gd name="connsiteX93" fmla="*/ 9640249 w 10413258"/>
              <a:gd name="connsiteY93" fmla="*/ 1519686 h 6695482"/>
              <a:gd name="connsiteX94" fmla="*/ 10161230 w 10413258"/>
              <a:gd name="connsiteY94" fmla="*/ 1617797 h 6695482"/>
              <a:gd name="connsiteX95" fmla="*/ 10392676 w 10413258"/>
              <a:gd name="connsiteY95" fmla="*/ 1848350 h 6695482"/>
              <a:gd name="connsiteX96" fmla="*/ 10413259 w 10413258"/>
              <a:gd name="connsiteY96" fmla="*/ 1909038 h 6695482"/>
              <a:gd name="connsiteX97" fmla="*/ 10413259 w 10413258"/>
              <a:gd name="connsiteY97" fmla="*/ 2006580 h 6695482"/>
              <a:gd name="connsiteX98" fmla="*/ 10302457 w 10413258"/>
              <a:gd name="connsiteY98" fmla="*/ 2164078 h 6695482"/>
              <a:gd name="connsiteX99" fmla="*/ 9921972 w 10413258"/>
              <a:gd name="connsiteY99" fmla="*/ 2179942 h 6695482"/>
              <a:gd name="connsiteX100" fmla="*/ 9808079 w 10413258"/>
              <a:gd name="connsiteY100" fmla="*/ 2170423 h 6695482"/>
              <a:gd name="connsiteX101" fmla="*/ 9325253 w 10413258"/>
              <a:gd name="connsiteY101" fmla="*/ 2555871 h 6695482"/>
              <a:gd name="connsiteX102" fmla="*/ 8827702 w 10413258"/>
              <a:gd name="connsiteY102" fmla="*/ 3546254 h 6695482"/>
              <a:gd name="connsiteX103" fmla="*/ 8276785 w 10413258"/>
              <a:gd name="connsiteY103" fmla="*/ 4595780 h 6695482"/>
              <a:gd name="connsiteX104" fmla="*/ 7629058 w 10413258"/>
              <a:gd name="connsiteY104" fmla="*/ 5274259 h 6695482"/>
              <a:gd name="connsiteX105" fmla="*/ 7285263 w 10413258"/>
              <a:gd name="connsiteY105" fmla="*/ 5498466 h 6695482"/>
              <a:gd name="connsiteX106" fmla="*/ 7235068 w 10413258"/>
              <a:gd name="connsiteY106" fmla="*/ 5540362 h 6695482"/>
              <a:gd name="connsiteX107" fmla="*/ 7241902 w 10413258"/>
              <a:gd name="connsiteY107" fmla="*/ 5553215 h 6695482"/>
              <a:gd name="connsiteX108" fmla="*/ 7307472 w 10413258"/>
              <a:gd name="connsiteY108" fmla="*/ 5584617 h 6695482"/>
              <a:gd name="connsiteX109" fmla="*/ 7342860 w 10413258"/>
              <a:gd name="connsiteY109" fmla="*/ 5682078 h 6695482"/>
              <a:gd name="connsiteX110" fmla="*/ 7279731 w 10413258"/>
              <a:gd name="connsiteY110" fmla="*/ 5730563 h 6695482"/>
              <a:gd name="connsiteX111" fmla="*/ 7133378 w 10413258"/>
              <a:gd name="connsiteY111" fmla="*/ 5734550 h 6695482"/>
              <a:gd name="connsiteX112" fmla="*/ 6995323 w 10413258"/>
              <a:gd name="connsiteY112" fmla="*/ 5831196 h 6695482"/>
              <a:gd name="connsiteX113" fmla="*/ 6917306 w 10413258"/>
              <a:gd name="connsiteY113" fmla="*/ 6137000 h 6695482"/>
              <a:gd name="connsiteX114" fmla="*/ 6903232 w 10413258"/>
              <a:gd name="connsiteY114" fmla="*/ 6334442 h 6695482"/>
              <a:gd name="connsiteX115" fmla="*/ 6994591 w 10413258"/>
              <a:gd name="connsiteY115" fmla="*/ 6346319 h 6695482"/>
              <a:gd name="connsiteX116" fmla="*/ 7204887 w 10413258"/>
              <a:gd name="connsiteY116" fmla="*/ 6433773 h 6695482"/>
              <a:gd name="connsiteX117" fmla="*/ 7196914 w 10413258"/>
              <a:gd name="connsiteY117" fmla="*/ 6623731 h 6695482"/>
              <a:gd name="connsiteX118" fmla="*/ 7103928 w 10413258"/>
              <a:gd name="connsiteY118" fmla="*/ 6671485 h 6695482"/>
              <a:gd name="connsiteX119" fmla="*/ 6549512 w 10413258"/>
              <a:gd name="connsiteY119" fmla="*/ 6473961 h 6695482"/>
              <a:gd name="connsiteX120" fmla="*/ 6557891 w 10413258"/>
              <a:gd name="connsiteY120" fmla="*/ 6333791 h 6695482"/>
              <a:gd name="connsiteX121" fmla="*/ 6586446 w 10413258"/>
              <a:gd name="connsiteY121" fmla="*/ 6221362 h 6695482"/>
              <a:gd name="connsiteX122" fmla="*/ 6532428 w 10413258"/>
              <a:gd name="connsiteY122" fmla="*/ 5950703 h 6695482"/>
              <a:gd name="connsiteX123" fmla="*/ 6491915 w 10413258"/>
              <a:gd name="connsiteY123" fmla="*/ 5764488 h 6695482"/>
              <a:gd name="connsiteX124" fmla="*/ 6451645 w 10413258"/>
              <a:gd name="connsiteY124" fmla="*/ 5772297 h 6695482"/>
              <a:gd name="connsiteX125" fmla="*/ 5353552 w 10413258"/>
              <a:gd name="connsiteY125" fmla="*/ 5976980 h 6695482"/>
              <a:gd name="connsiteX126" fmla="*/ 4184926 w 10413258"/>
              <a:gd name="connsiteY126" fmla="*/ 5994552 h 6695482"/>
              <a:gd name="connsiteX127" fmla="*/ 2974566 w 10413258"/>
              <a:gd name="connsiteY127" fmla="*/ 5773924 h 6695482"/>
              <a:gd name="connsiteX128" fmla="*/ 2897200 w 10413258"/>
              <a:gd name="connsiteY128" fmla="*/ 5816797 h 6695482"/>
              <a:gd name="connsiteX129" fmla="*/ 2840253 w 10413258"/>
              <a:gd name="connsiteY129" fmla="*/ 6057681 h 6695482"/>
              <a:gd name="connsiteX130" fmla="*/ 2862951 w 10413258"/>
              <a:gd name="connsiteY130" fmla="*/ 6385531 h 6695482"/>
              <a:gd name="connsiteX131" fmla="*/ 2818614 w 10413258"/>
              <a:gd name="connsiteY131" fmla="*/ 6529037 h 6695482"/>
              <a:gd name="connsiteX132" fmla="*/ 2505733 w 10413258"/>
              <a:gd name="connsiteY132" fmla="*/ 6695483 h 6695482"/>
              <a:gd name="connsiteX133" fmla="*/ 2383704 w 10413258"/>
              <a:gd name="connsiteY133" fmla="*/ 6695483 h 6695482"/>
              <a:gd name="connsiteX134" fmla="*/ 2224254 w 10413258"/>
              <a:gd name="connsiteY134" fmla="*/ 6639025 h 6695482"/>
              <a:gd name="connsiteX135" fmla="*/ 2200092 w 10413258"/>
              <a:gd name="connsiteY135" fmla="*/ 6428810 h 6695482"/>
              <a:gd name="connsiteX136" fmla="*/ 2410795 w 10413258"/>
              <a:gd name="connsiteY136" fmla="*/ 6346401 h 6695482"/>
              <a:gd name="connsiteX137" fmla="*/ 2496784 w 10413258"/>
              <a:gd name="connsiteY137" fmla="*/ 6255042 h 6695482"/>
              <a:gd name="connsiteX138" fmla="*/ 2356614 w 10413258"/>
              <a:gd name="connsiteY138" fmla="*/ 5755132 h 6695482"/>
              <a:gd name="connsiteX139" fmla="*/ 2315450 w 10413258"/>
              <a:gd name="connsiteY139" fmla="*/ 5733411 h 6695482"/>
              <a:gd name="connsiteX140" fmla="*/ 2112150 w 10413258"/>
              <a:gd name="connsiteY140" fmla="*/ 5730238 h 6695482"/>
              <a:gd name="connsiteX141" fmla="*/ 2053088 w 10413258"/>
              <a:gd name="connsiteY141" fmla="*/ 5687528 h 6695482"/>
              <a:gd name="connsiteX142" fmla="*/ 2079609 w 10413258"/>
              <a:gd name="connsiteY142" fmla="*/ 5585675 h 6695482"/>
              <a:gd name="connsiteX143" fmla="*/ 2094659 w 10413258"/>
              <a:gd name="connsiteY143" fmla="*/ 5511482 h 6695482"/>
              <a:gd name="connsiteX144" fmla="*/ 1871673 w 10413258"/>
              <a:gd name="connsiteY144" fmla="*/ 5253188 h 6695482"/>
              <a:gd name="connsiteX145" fmla="*/ 1509655 w 10413258"/>
              <a:gd name="connsiteY145" fmla="*/ 4794687 h 6695482"/>
              <a:gd name="connsiteX146" fmla="*/ 1293258 w 10413258"/>
              <a:gd name="connsiteY146" fmla="*/ 4253368 h 6695482"/>
              <a:gd name="connsiteX147" fmla="*/ 1041635 w 10413258"/>
              <a:gd name="connsiteY147" fmla="*/ 3662018 h 6695482"/>
              <a:gd name="connsiteX148" fmla="*/ 592164 w 10413258"/>
              <a:gd name="connsiteY148" fmla="*/ 3029666 h 6695482"/>
              <a:gd name="connsiteX149" fmla="*/ 264151 w 10413258"/>
              <a:gd name="connsiteY149" fmla="*/ 2825228 h 6695482"/>
              <a:gd name="connsiteX150" fmla="*/ 0 w 10413258"/>
              <a:gd name="connsiteY150" fmla="*/ 2624451 h 6695482"/>
              <a:gd name="connsiteX151" fmla="*/ 6931054 w 10413258"/>
              <a:gd name="connsiteY151" fmla="*/ 1924089 h 6695482"/>
              <a:gd name="connsiteX152" fmla="*/ 6986700 w 10413258"/>
              <a:gd name="connsiteY152" fmla="*/ 2026430 h 6695482"/>
              <a:gd name="connsiteX153" fmla="*/ 7098234 w 10413258"/>
              <a:gd name="connsiteY153" fmla="*/ 2069465 h 6695482"/>
              <a:gd name="connsiteX154" fmla="*/ 7121744 w 10413258"/>
              <a:gd name="connsiteY154" fmla="*/ 2063527 h 6695482"/>
              <a:gd name="connsiteX155" fmla="*/ 7498650 w 10413258"/>
              <a:gd name="connsiteY155" fmla="*/ 1954352 h 6695482"/>
              <a:gd name="connsiteX156" fmla="*/ 7683320 w 10413258"/>
              <a:gd name="connsiteY156" fmla="*/ 1898463 h 6695482"/>
              <a:gd name="connsiteX157" fmla="*/ 7724484 w 10413258"/>
              <a:gd name="connsiteY157" fmla="*/ 1865271 h 6695482"/>
              <a:gd name="connsiteX158" fmla="*/ 7728307 w 10413258"/>
              <a:gd name="connsiteY158" fmla="*/ 1684018 h 6695482"/>
              <a:gd name="connsiteX159" fmla="*/ 7698532 w 10413258"/>
              <a:gd name="connsiteY159" fmla="*/ 1656521 h 6695482"/>
              <a:gd name="connsiteX160" fmla="*/ 7566986 w 10413258"/>
              <a:gd name="connsiteY160" fmla="*/ 1631627 h 6695482"/>
              <a:gd name="connsiteX161" fmla="*/ 7523788 w 10413258"/>
              <a:gd name="connsiteY161" fmla="*/ 1674825 h 6695482"/>
              <a:gd name="connsiteX162" fmla="*/ 7549983 w 10413258"/>
              <a:gd name="connsiteY162" fmla="*/ 1776760 h 6695482"/>
              <a:gd name="connsiteX163" fmla="*/ 7547705 w 10413258"/>
              <a:gd name="connsiteY163" fmla="*/ 1809138 h 6695482"/>
              <a:gd name="connsiteX164" fmla="*/ 7509958 w 10413258"/>
              <a:gd name="connsiteY164" fmla="*/ 1812229 h 6695482"/>
              <a:gd name="connsiteX165" fmla="*/ 7463993 w 10413258"/>
              <a:gd name="connsiteY165" fmla="*/ 1791484 h 6695482"/>
              <a:gd name="connsiteX166" fmla="*/ 7442516 w 10413258"/>
              <a:gd name="connsiteY166" fmla="*/ 1897486 h 6695482"/>
              <a:gd name="connsiteX167" fmla="*/ 7394844 w 10413258"/>
              <a:gd name="connsiteY167" fmla="*/ 1918231 h 6695482"/>
              <a:gd name="connsiteX168" fmla="*/ 7350833 w 10413258"/>
              <a:gd name="connsiteY168" fmla="*/ 1903832 h 6695482"/>
              <a:gd name="connsiteX169" fmla="*/ 7286727 w 10413258"/>
              <a:gd name="connsiteY169" fmla="*/ 1850627 h 6695482"/>
              <a:gd name="connsiteX170" fmla="*/ 7241007 w 10413258"/>
              <a:gd name="connsiteY170" fmla="*/ 1812880 h 6695482"/>
              <a:gd name="connsiteX171" fmla="*/ 6931054 w 10413258"/>
              <a:gd name="connsiteY171" fmla="*/ 1924089 h 6695482"/>
              <a:gd name="connsiteX172" fmla="*/ 6764852 w 10413258"/>
              <a:gd name="connsiteY172" fmla="*/ 2081180 h 6695482"/>
              <a:gd name="connsiteX173" fmla="*/ 6751591 w 10413258"/>
              <a:gd name="connsiteY173" fmla="*/ 2078902 h 6695482"/>
              <a:gd name="connsiteX174" fmla="*/ 6690658 w 10413258"/>
              <a:gd name="connsiteY174" fmla="*/ 2200768 h 6695482"/>
              <a:gd name="connsiteX175" fmla="*/ 6789583 w 10413258"/>
              <a:gd name="connsiteY175" fmla="*/ 2173352 h 6695482"/>
              <a:gd name="connsiteX176" fmla="*/ 6764852 w 10413258"/>
              <a:gd name="connsiteY176" fmla="*/ 2081180 h 6695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</a:cxnLst>
            <a:rect l="l" t="t" r="r" b="b"/>
            <a:pathLst>
              <a:path w="10413258" h="6695482">
                <a:moveTo>
                  <a:pt x="0" y="2624451"/>
                </a:moveTo>
                <a:cubicBezTo>
                  <a:pt x="0" y="2594676"/>
                  <a:pt x="0" y="2564819"/>
                  <a:pt x="0" y="2535045"/>
                </a:cubicBezTo>
                <a:cubicBezTo>
                  <a:pt x="19769" y="2489813"/>
                  <a:pt x="31483" y="2438317"/>
                  <a:pt x="60933" y="2400569"/>
                </a:cubicBezTo>
                <a:cubicBezTo>
                  <a:pt x="126015" y="2317264"/>
                  <a:pt x="220302" y="2302458"/>
                  <a:pt x="318901" y="2320356"/>
                </a:cubicBezTo>
                <a:cubicBezTo>
                  <a:pt x="500154" y="2353141"/>
                  <a:pt x="681082" y="2387960"/>
                  <a:pt x="861602" y="2424568"/>
                </a:cubicBezTo>
                <a:cubicBezTo>
                  <a:pt x="1567171" y="2567667"/>
                  <a:pt x="2280224" y="2662198"/>
                  <a:pt x="2993847" y="2752987"/>
                </a:cubicBezTo>
                <a:cubicBezTo>
                  <a:pt x="3017357" y="2755997"/>
                  <a:pt x="3030699" y="2749326"/>
                  <a:pt x="3043065" y="2728988"/>
                </a:cubicBezTo>
                <a:cubicBezTo>
                  <a:pt x="3061288" y="2698969"/>
                  <a:pt x="3084636" y="2672205"/>
                  <a:pt x="3104079" y="2642836"/>
                </a:cubicBezTo>
                <a:cubicBezTo>
                  <a:pt x="3178191" y="2530814"/>
                  <a:pt x="3361559" y="2451658"/>
                  <a:pt x="3515315" y="2525526"/>
                </a:cubicBezTo>
                <a:cubicBezTo>
                  <a:pt x="3544602" y="2539600"/>
                  <a:pt x="3575678" y="2550095"/>
                  <a:pt x="3603989" y="2565796"/>
                </a:cubicBezTo>
                <a:cubicBezTo>
                  <a:pt x="3729434" y="2635515"/>
                  <a:pt x="3853984" y="2706861"/>
                  <a:pt x="3979430" y="2776661"/>
                </a:cubicBezTo>
                <a:cubicBezTo>
                  <a:pt x="3994073" y="2784796"/>
                  <a:pt x="4012133" y="2792199"/>
                  <a:pt x="4028323" y="2791467"/>
                </a:cubicBezTo>
                <a:cubicBezTo>
                  <a:pt x="4123098" y="2787155"/>
                  <a:pt x="4219012" y="2788294"/>
                  <a:pt x="4312079" y="2772675"/>
                </a:cubicBezTo>
                <a:cubicBezTo>
                  <a:pt x="4507000" y="2739890"/>
                  <a:pt x="4701757" y="2704095"/>
                  <a:pt x="4893911" y="2658375"/>
                </a:cubicBezTo>
                <a:cubicBezTo>
                  <a:pt x="5327275" y="2555220"/>
                  <a:pt x="5758768" y="2444255"/>
                  <a:pt x="6191644" y="2339311"/>
                </a:cubicBezTo>
                <a:cubicBezTo>
                  <a:pt x="6250298" y="2325074"/>
                  <a:pt x="6287883" y="2301645"/>
                  <a:pt x="6311719" y="2243478"/>
                </a:cubicBezTo>
                <a:cubicBezTo>
                  <a:pt x="6338891" y="2177176"/>
                  <a:pt x="6383635" y="2121693"/>
                  <a:pt x="6464581" y="2113070"/>
                </a:cubicBezTo>
                <a:cubicBezTo>
                  <a:pt x="6471495" y="2112338"/>
                  <a:pt x="6480037" y="2106806"/>
                  <a:pt x="6483861" y="2100949"/>
                </a:cubicBezTo>
                <a:cubicBezTo>
                  <a:pt x="6515344" y="2052462"/>
                  <a:pt x="6546583" y="2003733"/>
                  <a:pt x="6576521" y="1954270"/>
                </a:cubicBezTo>
                <a:cubicBezTo>
                  <a:pt x="6591165" y="1930027"/>
                  <a:pt x="6601252" y="1903018"/>
                  <a:pt x="6616302" y="1879101"/>
                </a:cubicBezTo>
                <a:cubicBezTo>
                  <a:pt x="6645752" y="1832405"/>
                  <a:pt x="6643799" y="1821178"/>
                  <a:pt x="6593605" y="1798887"/>
                </a:cubicBezTo>
                <a:cubicBezTo>
                  <a:pt x="6577823" y="1791891"/>
                  <a:pt x="6560007" y="1786359"/>
                  <a:pt x="6542923" y="1785546"/>
                </a:cubicBezTo>
                <a:cubicBezTo>
                  <a:pt x="6445544" y="1780827"/>
                  <a:pt x="6348003" y="1774888"/>
                  <a:pt x="6250543" y="1774726"/>
                </a:cubicBezTo>
                <a:cubicBezTo>
                  <a:pt x="6146818" y="1774563"/>
                  <a:pt x="6046023" y="1764069"/>
                  <a:pt x="5947099" y="1729819"/>
                </a:cubicBezTo>
                <a:cubicBezTo>
                  <a:pt x="5833368" y="1690445"/>
                  <a:pt x="5715895" y="1671896"/>
                  <a:pt x="5595006" y="1692316"/>
                </a:cubicBezTo>
                <a:cubicBezTo>
                  <a:pt x="5585162" y="1693943"/>
                  <a:pt x="5574749" y="1691665"/>
                  <a:pt x="5564498" y="1691177"/>
                </a:cubicBezTo>
                <a:cubicBezTo>
                  <a:pt x="5628929" y="1615601"/>
                  <a:pt x="5723461" y="1638379"/>
                  <a:pt x="5804406" y="1609418"/>
                </a:cubicBezTo>
                <a:cubicBezTo>
                  <a:pt x="5743067" y="1573460"/>
                  <a:pt x="5681239" y="1540838"/>
                  <a:pt x="5617947" y="1511388"/>
                </a:cubicBezTo>
                <a:cubicBezTo>
                  <a:pt x="5554411" y="1481857"/>
                  <a:pt x="5489410" y="1455581"/>
                  <a:pt x="5425060" y="1427840"/>
                </a:cubicBezTo>
                <a:cubicBezTo>
                  <a:pt x="5425711" y="1423772"/>
                  <a:pt x="5426362" y="1419704"/>
                  <a:pt x="5427013" y="1415555"/>
                </a:cubicBezTo>
                <a:cubicBezTo>
                  <a:pt x="5511701" y="1369754"/>
                  <a:pt x="5583697" y="1446225"/>
                  <a:pt x="5670338" y="1453221"/>
                </a:cubicBezTo>
                <a:cubicBezTo>
                  <a:pt x="5598097" y="1393671"/>
                  <a:pt x="5531388" y="1338759"/>
                  <a:pt x="5464679" y="1283765"/>
                </a:cubicBezTo>
                <a:cubicBezTo>
                  <a:pt x="5467120" y="1280348"/>
                  <a:pt x="5469642" y="1276931"/>
                  <a:pt x="5472082" y="1273514"/>
                </a:cubicBezTo>
                <a:cubicBezTo>
                  <a:pt x="5583128" y="1266436"/>
                  <a:pt x="5652765" y="1351043"/>
                  <a:pt x="5739324" y="1398553"/>
                </a:cubicBezTo>
                <a:cubicBezTo>
                  <a:pt x="5695232" y="1353077"/>
                  <a:pt x="5651057" y="1307519"/>
                  <a:pt x="5606964" y="1262043"/>
                </a:cubicBezTo>
                <a:cubicBezTo>
                  <a:pt x="5610869" y="1255698"/>
                  <a:pt x="5614856" y="1249353"/>
                  <a:pt x="5618760" y="1243007"/>
                </a:cubicBezTo>
                <a:cubicBezTo>
                  <a:pt x="5643898" y="1251224"/>
                  <a:pt x="5673023" y="1253990"/>
                  <a:pt x="5693361" y="1268714"/>
                </a:cubicBezTo>
                <a:cubicBezTo>
                  <a:pt x="5745833" y="1306950"/>
                  <a:pt x="5792854" y="1352507"/>
                  <a:pt x="5844839" y="1391394"/>
                </a:cubicBezTo>
                <a:cubicBezTo>
                  <a:pt x="5913012" y="1442402"/>
                  <a:pt x="5981022" y="1494467"/>
                  <a:pt x="6054158" y="1537502"/>
                </a:cubicBezTo>
                <a:cubicBezTo>
                  <a:pt x="6129084" y="1581514"/>
                  <a:pt x="6209622" y="1575169"/>
                  <a:pt x="6288371" y="1538153"/>
                </a:cubicBezTo>
                <a:cubicBezTo>
                  <a:pt x="6314160" y="1526032"/>
                  <a:pt x="6321400" y="1508134"/>
                  <a:pt x="6309035" y="1486657"/>
                </a:cubicBezTo>
                <a:cubicBezTo>
                  <a:pt x="6291707" y="1456638"/>
                  <a:pt x="6271287" y="1427677"/>
                  <a:pt x="6248183" y="1401807"/>
                </a:cubicBezTo>
                <a:cubicBezTo>
                  <a:pt x="6221255" y="1371625"/>
                  <a:pt x="6188552" y="1346569"/>
                  <a:pt x="6160974" y="1316875"/>
                </a:cubicBezTo>
                <a:cubicBezTo>
                  <a:pt x="6130873" y="1284497"/>
                  <a:pt x="6127945" y="1243495"/>
                  <a:pt x="6152025" y="1200622"/>
                </a:cubicBezTo>
                <a:cubicBezTo>
                  <a:pt x="6181312" y="1225435"/>
                  <a:pt x="6210355" y="1249027"/>
                  <a:pt x="6238258" y="1273758"/>
                </a:cubicBezTo>
                <a:cubicBezTo>
                  <a:pt x="6325061" y="1350717"/>
                  <a:pt x="6417803" y="1419216"/>
                  <a:pt x="6529906" y="1453954"/>
                </a:cubicBezTo>
                <a:cubicBezTo>
                  <a:pt x="6615245" y="1480393"/>
                  <a:pt x="6681872" y="1529286"/>
                  <a:pt x="6735239" y="1599005"/>
                </a:cubicBezTo>
                <a:cubicBezTo>
                  <a:pt x="6752893" y="1622109"/>
                  <a:pt x="6770709" y="1645132"/>
                  <a:pt x="6789583" y="1669619"/>
                </a:cubicBezTo>
                <a:cubicBezTo>
                  <a:pt x="6803494" y="1656765"/>
                  <a:pt x="6814151" y="1646596"/>
                  <a:pt x="6825215" y="1636671"/>
                </a:cubicBezTo>
                <a:cubicBezTo>
                  <a:pt x="6892738" y="1575982"/>
                  <a:pt x="6960992" y="1516269"/>
                  <a:pt x="7027539" y="1454523"/>
                </a:cubicBezTo>
                <a:cubicBezTo>
                  <a:pt x="7068296" y="1416694"/>
                  <a:pt x="7112226" y="1405305"/>
                  <a:pt x="7165349" y="1423609"/>
                </a:cubicBezTo>
                <a:cubicBezTo>
                  <a:pt x="7228886" y="1445574"/>
                  <a:pt x="7293560" y="1464041"/>
                  <a:pt x="7357015" y="1486169"/>
                </a:cubicBezTo>
                <a:cubicBezTo>
                  <a:pt x="7420307" y="1508297"/>
                  <a:pt x="7441296" y="1497640"/>
                  <a:pt x="7436578" y="1431419"/>
                </a:cubicBezTo>
                <a:cubicBezTo>
                  <a:pt x="7433649" y="1390011"/>
                  <a:pt x="7415670" y="1350311"/>
                  <a:pt x="7444469" y="1310774"/>
                </a:cubicBezTo>
                <a:cubicBezTo>
                  <a:pt x="7448862" y="1304753"/>
                  <a:pt x="7444144" y="1288808"/>
                  <a:pt x="7439263" y="1279941"/>
                </a:cubicBezTo>
                <a:cubicBezTo>
                  <a:pt x="7423887" y="1252118"/>
                  <a:pt x="7430558" y="1231048"/>
                  <a:pt x="7455452" y="1213964"/>
                </a:cubicBezTo>
                <a:cubicBezTo>
                  <a:pt x="7488806" y="1191186"/>
                  <a:pt x="7485714" y="1171986"/>
                  <a:pt x="7456672" y="1144652"/>
                </a:cubicBezTo>
                <a:cubicBezTo>
                  <a:pt x="7428199" y="1117806"/>
                  <a:pt x="7418518" y="1082255"/>
                  <a:pt x="7457241" y="1047273"/>
                </a:cubicBezTo>
                <a:cubicBezTo>
                  <a:pt x="7506460" y="1002855"/>
                  <a:pt x="7552993" y="955183"/>
                  <a:pt x="7597249" y="905883"/>
                </a:cubicBezTo>
                <a:cubicBezTo>
                  <a:pt x="7612218" y="889206"/>
                  <a:pt x="7627674" y="860732"/>
                  <a:pt x="7623688" y="841696"/>
                </a:cubicBezTo>
                <a:cubicBezTo>
                  <a:pt x="7611567" y="783773"/>
                  <a:pt x="7627919" y="730976"/>
                  <a:pt x="7655904" y="687127"/>
                </a:cubicBezTo>
                <a:cubicBezTo>
                  <a:pt x="7726111" y="577138"/>
                  <a:pt x="7801768" y="470323"/>
                  <a:pt x="7880761" y="366354"/>
                </a:cubicBezTo>
                <a:cubicBezTo>
                  <a:pt x="7922495" y="311523"/>
                  <a:pt x="7985543" y="281423"/>
                  <a:pt x="8052496" y="264176"/>
                </a:cubicBezTo>
                <a:cubicBezTo>
                  <a:pt x="8066895" y="260434"/>
                  <a:pt x="8085362" y="261003"/>
                  <a:pt x="8098704" y="266861"/>
                </a:cubicBezTo>
                <a:cubicBezTo>
                  <a:pt x="8123598" y="277843"/>
                  <a:pt x="8142716" y="273125"/>
                  <a:pt x="8162078" y="256854"/>
                </a:cubicBezTo>
                <a:cubicBezTo>
                  <a:pt x="8201371" y="223662"/>
                  <a:pt x="8240013" y="189657"/>
                  <a:pt x="8280689" y="158255"/>
                </a:cubicBezTo>
                <a:cubicBezTo>
                  <a:pt x="8361066" y="96183"/>
                  <a:pt x="8483907" y="93417"/>
                  <a:pt x="8565667" y="151666"/>
                </a:cubicBezTo>
                <a:cubicBezTo>
                  <a:pt x="8599834" y="175990"/>
                  <a:pt x="8630830" y="204707"/>
                  <a:pt x="8664916" y="229032"/>
                </a:cubicBezTo>
                <a:cubicBezTo>
                  <a:pt x="8712670" y="263200"/>
                  <a:pt x="8728859" y="263688"/>
                  <a:pt x="8762133" y="216829"/>
                </a:cubicBezTo>
                <a:cubicBezTo>
                  <a:pt x="8825018" y="128318"/>
                  <a:pt x="8912390" y="94882"/>
                  <a:pt x="9015789" y="88048"/>
                </a:cubicBezTo>
                <a:cubicBezTo>
                  <a:pt x="9031001" y="87072"/>
                  <a:pt x="9048980" y="76578"/>
                  <a:pt x="9059556" y="64863"/>
                </a:cubicBezTo>
                <a:cubicBezTo>
                  <a:pt x="9133099" y="-16164"/>
                  <a:pt x="9169789" y="-20639"/>
                  <a:pt x="9254883" y="47860"/>
                </a:cubicBezTo>
                <a:cubicBezTo>
                  <a:pt x="9290760" y="76740"/>
                  <a:pt x="9325822" y="90570"/>
                  <a:pt x="9368532" y="62341"/>
                </a:cubicBezTo>
                <a:cubicBezTo>
                  <a:pt x="9400015" y="41596"/>
                  <a:pt x="9420598" y="55182"/>
                  <a:pt x="9436868" y="85526"/>
                </a:cubicBezTo>
                <a:cubicBezTo>
                  <a:pt x="9445492" y="101471"/>
                  <a:pt x="9456718" y="120670"/>
                  <a:pt x="9471769" y="127667"/>
                </a:cubicBezTo>
                <a:cubicBezTo>
                  <a:pt x="9530016" y="154920"/>
                  <a:pt x="9546775" y="175909"/>
                  <a:pt x="9531725" y="234076"/>
                </a:cubicBezTo>
                <a:cubicBezTo>
                  <a:pt x="9519522" y="281341"/>
                  <a:pt x="9533352" y="313394"/>
                  <a:pt x="9566625" y="345935"/>
                </a:cubicBezTo>
                <a:cubicBezTo>
                  <a:pt x="9631300" y="408983"/>
                  <a:pt x="9635531" y="422406"/>
                  <a:pt x="9600712" y="526130"/>
                </a:cubicBezTo>
                <a:cubicBezTo>
                  <a:pt x="9595098" y="542808"/>
                  <a:pt x="9595180" y="562414"/>
                  <a:pt x="9596726" y="580311"/>
                </a:cubicBezTo>
                <a:cubicBezTo>
                  <a:pt x="9598352" y="598941"/>
                  <a:pt x="9606081" y="616920"/>
                  <a:pt x="9609253" y="635468"/>
                </a:cubicBezTo>
                <a:cubicBezTo>
                  <a:pt x="9639273" y="809562"/>
                  <a:pt x="9548728" y="945664"/>
                  <a:pt x="9466643" y="1084370"/>
                </a:cubicBezTo>
                <a:cubicBezTo>
                  <a:pt x="9463389" y="1089902"/>
                  <a:pt x="9457532" y="1094783"/>
                  <a:pt x="9451755" y="1097956"/>
                </a:cubicBezTo>
                <a:cubicBezTo>
                  <a:pt x="9390416" y="1131798"/>
                  <a:pt x="9329808" y="1167024"/>
                  <a:pt x="9267005" y="1197938"/>
                </a:cubicBezTo>
                <a:cubicBezTo>
                  <a:pt x="9235196" y="1213557"/>
                  <a:pt x="9194276" y="1212825"/>
                  <a:pt x="9179307" y="1254559"/>
                </a:cubicBezTo>
                <a:cubicBezTo>
                  <a:pt x="9177843" y="1258627"/>
                  <a:pt x="9171334" y="1261393"/>
                  <a:pt x="9166698" y="1263915"/>
                </a:cubicBezTo>
                <a:cubicBezTo>
                  <a:pt x="9150590" y="1272538"/>
                  <a:pt x="9130821" y="1277338"/>
                  <a:pt x="9118781" y="1289703"/>
                </a:cubicBezTo>
                <a:cubicBezTo>
                  <a:pt x="9087785" y="1321593"/>
                  <a:pt x="9060125" y="1356656"/>
                  <a:pt x="9031327" y="1390661"/>
                </a:cubicBezTo>
                <a:cubicBezTo>
                  <a:pt x="8954774" y="1481207"/>
                  <a:pt x="8874561" y="1568172"/>
                  <a:pt x="8760261" y="1611126"/>
                </a:cubicBezTo>
                <a:cubicBezTo>
                  <a:pt x="8687125" y="1638623"/>
                  <a:pt x="8611224" y="1658799"/>
                  <a:pt x="8536949" y="1683286"/>
                </a:cubicBezTo>
                <a:cubicBezTo>
                  <a:pt x="8519214" y="1689143"/>
                  <a:pt x="8502943" y="1699231"/>
                  <a:pt x="8486022" y="1707447"/>
                </a:cubicBezTo>
                <a:cubicBezTo>
                  <a:pt x="8487649" y="1711027"/>
                  <a:pt x="8489277" y="1714525"/>
                  <a:pt x="8490903" y="1718105"/>
                </a:cubicBezTo>
                <a:cubicBezTo>
                  <a:pt x="8502619" y="1715583"/>
                  <a:pt x="8514333" y="1713223"/>
                  <a:pt x="8525967" y="1710539"/>
                </a:cubicBezTo>
                <a:cubicBezTo>
                  <a:pt x="8706894" y="1669537"/>
                  <a:pt x="8887252" y="1625607"/>
                  <a:pt x="9068912" y="1588348"/>
                </a:cubicBezTo>
                <a:cubicBezTo>
                  <a:pt x="9257161" y="1549705"/>
                  <a:pt x="9445492" y="1507809"/>
                  <a:pt x="9640249" y="1519686"/>
                </a:cubicBezTo>
                <a:cubicBezTo>
                  <a:pt x="9818166" y="1530506"/>
                  <a:pt x="9993724" y="1552715"/>
                  <a:pt x="10161230" y="1617797"/>
                </a:cubicBezTo>
                <a:cubicBezTo>
                  <a:pt x="10271787" y="1660751"/>
                  <a:pt x="10350698" y="1736409"/>
                  <a:pt x="10392676" y="1848350"/>
                </a:cubicBezTo>
                <a:cubicBezTo>
                  <a:pt x="10400161" y="1868362"/>
                  <a:pt x="10406426" y="1888782"/>
                  <a:pt x="10413259" y="1909038"/>
                </a:cubicBezTo>
                <a:cubicBezTo>
                  <a:pt x="10413259" y="1941579"/>
                  <a:pt x="10413259" y="1974039"/>
                  <a:pt x="10413259" y="2006580"/>
                </a:cubicBezTo>
                <a:cubicBezTo>
                  <a:pt x="10392432" y="2070360"/>
                  <a:pt x="10368189" y="2132920"/>
                  <a:pt x="10302457" y="2164078"/>
                </a:cubicBezTo>
                <a:cubicBezTo>
                  <a:pt x="10178313" y="2222814"/>
                  <a:pt x="10051160" y="2237946"/>
                  <a:pt x="9921972" y="2179942"/>
                </a:cubicBezTo>
                <a:cubicBezTo>
                  <a:pt x="9884550" y="2163102"/>
                  <a:pt x="9847942" y="2156675"/>
                  <a:pt x="9808079" y="2170423"/>
                </a:cubicBezTo>
                <a:cubicBezTo>
                  <a:pt x="9601118" y="2241607"/>
                  <a:pt x="9427268" y="2356232"/>
                  <a:pt x="9325253" y="2555871"/>
                </a:cubicBezTo>
                <a:cubicBezTo>
                  <a:pt x="9157098" y="2884778"/>
                  <a:pt x="8993010" y="3215882"/>
                  <a:pt x="8827702" y="3546254"/>
                </a:cubicBezTo>
                <a:cubicBezTo>
                  <a:pt x="8650924" y="3899648"/>
                  <a:pt x="8479595" y="4255890"/>
                  <a:pt x="8276785" y="4595780"/>
                </a:cubicBezTo>
                <a:cubicBezTo>
                  <a:pt x="8112290" y="4871565"/>
                  <a:pt x="7901018" y="5101303"/>
                  <a:pt x="7629058" y="5274259"/>
                </a:cubicBezTo>
                <a:cubicBezTo>
                  <a:pt x="7513619" y="5347719"/>
                  <a:pt x="7399481" y="5423133"/>
                  <a:pt x="7285263" y="5498466"/>
                </a:cubicBezTo>
                <a:cubicBezTo>
                  <a:pt x="7266796" y="5510668"/>
                  <a:pt x="7250932" y="5526939"/>
                  <a:pt x="7235068" y="5540362"/>
                </a:cubicBezTo>
                <a:cubicBezTo>
                  <a:pt x="7239298" y="5548660"/>
                  <a:pt x="7239949" y="5552239"/>
                  <a:pt x="7241902" y="5553215"/>
                </a:cubicBezTo>
                <a:cubicBezTo>
                  <a:pt x="7263704" y="5563873"/>
                  <a:pt x="7286076" y="5573391"/>
                  <a:pt x="7307472" y="5584617"/>
                </a:cubicBezTo>
                <a:cubicBezTo>
                  <a:pt x="7344731" y="5604142"/>
                  <a:pt x="7351483" y="5627978"/>
                  <a:pt x="7342860" y="5682078"/>
                </a:cubicBezTo>
                <a:cubicBezTo>
                  <a:pt x="7336758" y="5720313"/>
                  <a:pt x="7312841" y="5729750"/>
                  <a:pt x="7279731" y="5730563"/>
                </a:cubicBezTo>
                <a:cubicBezTo>
                  <a:pt x="7230919" y="5731702"/>
                  <a:pt x="7182189" y="5734957"/>
                  <a:pt x="7133378" y="5734550"/>
                </a:cubicBezTo>
                <a:cubicBezTo>
                  <a:pt x="7063496" y="5733981"/>
                  <a:pt x="7014522" y="5764731"/>
                  <a:pt x="6995323" y="5831196"/>
                </a:cubicBezTo>
                <a:cubicBezTo>
                  <a:pt x="6966117" y="5932236"/>
                  <a:pt x="6937725" y="6033926"/>
                  <a:pt x="6917306" y="6137000"/>
                </a:cubicBezTo>
                <a:cubicBezTo>
                  <a:pt x="6904696" y="6200861"/>
                  <a:pt x="6907463" y="6267733"/>
                  <a:pt x="6903232" y="6334442"/>
                </a:cubicBezTo>
                <a:cubicBezTo>
                  <a:pt x="6938539" y="6338998"/>
                  <a:pt x="6966605" y="6342089"/>
                  <a:pt x="6994591" y="6346319"/>
                </a:cubicBezTo>
                <a:cubicBezTo>
                  <a:pt x="7071957" y="6357952"/>
                  <a:pt x="7146638" y="6377070"/>
                  <a:pt x="7204887" y="6433773"/>
                </a:cubicBezTo>
                <a:cubicBezTo>
                  <a:pt x="7265982" y="6493241"/>
                  <a:pt x="7263786" y="6571258"/>
                  <a:pt x="7196914" y="6623731"/>
                </a:cubicBezTo>
                <a:cubicBezTo>
                  <a:pt x="7169905" y="6644882"/>
                  <a:pt x="7136876" y="6661315"/>
                  <a:pt x="7103928" y="6671485"/>
                </a:cubicBezTo>
                <a:cubicBezTo>
                  <a:pt x="6909740" y="6731441"/>
                  <a:pt x="6665277" y="6643255"/>
                  <a:pt x="6549512" y="6473961"/>
                </a:cubicBezTo>
                <a:cubicBezTo>
                  <a:pt x="6515181" y="6423767"/>
                  <a:pt x="6514856" y="6381626"/>
                  <a:pt x="6557891" y="6333791"/>
                </a:cubicBezTo>
                <a:cubicBezTo>
                  <a:pt x="6588805" y="6299460"/>
                  <a:pt x="6594826" y="6263421"/>
                  <a:pt x="6586446" y="6221362"/>
                </a:cubicBezTo>
                <a:cubicBezTo>
                  <a:pt x="6568467" y="6131142"/>
                  <a:pt x="6550977" y="6040760"/>
                  <a:pt x="6532428" y="5950703"/>
                </a:cubicBezTo>
                <a:cubicBezTo>
                  <a:pt x="6519737" y="5888794"/>
                  <a:pt x="6505582" y="5827210"/>
                  <a:pt x="6491915" y="5764488"/>
                </a:cubicBezTo>
                <a:cubicBezTo>
                  <a:pt x="6475319" y="5767660"/>
                  <a:pt x="6463360" y="5769531"/>
                  <a:pt x="6451645" y="5772297"/>
                </a:cubicBezTo>
                <a:cubicBezTo>
                  <a:pt x="6088814" y="5857554"/>
                  <a:pt x="5723949" y="5931748"/>
                  <a:pt x="5353552" y="5976980"/>
                </a:cubicBezTo>
                <a:cubicBezTo>
                  <a:pt x="4964444" y="6024489"/>
                  <a:pt x="4575092" y="6033519"/>
                  <a:pt x="4184926" y="5994552"/>
                </a:cubicBezTo>
                <a:cubicBezTo>
                  <a:pt x="3775561" y="5953713"/>
                  <a:pt x="3373111" y="5874394"/>
                  <a:pt x="2974566" y="5773924"/>
                </a:cubicBezTo>
                <a:cubicBezTo>
                  <a:pt x="2919816" y="5760176"/>
                  <a:pt x="2912413" y="5761315"/>
                  <a:pt x="2897200" y="5816797"/>
                </a:cubicBezTo>
                <a:cubicBezTo>
                  <a:pt x="2875398" y="5896278"/>
                  <a:pt x="2859127" y="5977305"/>
                  <a:pt x="2840253" y="6057681"/>
                </a:cubicBezTo>
                <a:cubicBezTo>
                  <a:pt x="2813977" y="6169134"/>
                  <a:pt x="2792337" y="6277332"/>
                  <a:pt x="2862951" y="6385531"/>
                </a:cubicBezTo>
                <a:cubicBezTo>
                  <a:pt x="2896712" y="6437352"/>
                  <a:pt x="2874259" y="6501214"/>
                  <a:pt x="2818614" y="6529037"/>
                </a:cubicBezTo>
                <a:cubicBezTo>
                  <a:pt x="2712856" y="6581916"/>
                  <a:pt x="2627110" y="6672461"/>
                  <a:pt x="2505733" y="6695483"/>
                </a:cubicBezTo>
                <a:cubicBezTo>
                  <a:pt x="2465057" y="6695483"/>
                  <a:pt x="2424380" y="6695483"/>
                  <a:pt x="2383704" y="6695483"/>
                </a:cubicBezTo>
                <a:cubicBezTo>
                  <a:pt x="2330256" y="6677179"/>
                  <a:pt x="2273147" y="6665708"/>
                  <a:pt x="2224254" y="6639025"/>
                </a:cubicBezTo>
                <a:cubicBezTo>
                  <a:pt x="2131268" y="6588342"/>
                  <a:pt x="2123784" y="6501946"/>
                  <a:pt x="2200092" y="6428810"/>
                </a:cubicBezTo>
                <a:cubicBezTo>
                  <a:pt x="2258747" y="6372515"/>
                  <a:pt x="2330744" y="6349573"/>
                  <a:pt x="2410795" y="6346401"/>
                </a:cubicBezTo>
                <a:cubicBezTo>
                  <a:pt x="2484012" y="6343472"/>
                  <a:pt x="2502885" y="6325737"/>
                  <a:pt x="2496784" y="6255042"/>
                </a:cubicBezTo>
                <a:cubicBezTo>
                  <a:pt x="2481652" y="6079809"/>
                  <a:pt x="2446101" y="5909538"/>
                  <a:pt x="2356614" y="5755132"/>
                </a:cubicBezTo>
                <a:cubicBezTo>
                  <a:pt x="2349862" y="5743499"/>
                  <a:pt x="2329768" y="5733981"/>
                  <a:pt x="2315450" y="5733411"/>
                </a:cubicBezTo>
                <a:cubicBezTo>
                  <a:pt x="2247764" y="5730482"/>
                  <a:pt x="2179917" y="5731214"/>
                  <a:pt x="2112150" y="5730238"/>
                </a:cubicBezTo>
                <a:cubicBezTo>
                  <a:pt x="2082701" y="5729832"/>
                  <a:pt x="2056749" y="5721778"/>
                  <a:pt x="2053088" y="5687528"/>
                </a:cubicBezTo>
                <a:cubicBezTo>
                  <a:pt x="2049102" y="5650838"/>
                  <a:pt x="2036899" y="5611545"/>
                  <a:pt x="2079609" y="5585675"/>
                </a:cubicBezTo>
                <a:cubicBezTo>
                  <a:pt x="2124435" y="5558504"/>
                  <a:pt x="2127282" y="5550531"/>
                  <a:pt x="2094659" y="5511482"/>
                </a:cubicBezTo>
                <a:cubicBezTo>
                  <a:pt x="2021686" y="5424272"/>
                  <a:pt x="1947249" y="5338120"/>
                  <a:pt x="1871673" y="5253188"/>
                </a:cubicBezTo>
                <a:cubicBezTo>
                  <a:pt x="1741916" y="5107405"/>
                  <a:pt x="1610776" y="4962923"/>
                  <a:pt x="1509655" y="4794687"/>
                </a:cubicBezTo>
                <a:cubicBezTo>
                  <a:pt x="1408209" y="4625962"/>
                  <a:pt x="1350042" y="4439909"/>
                  <a:pt x="1293258" y="4253368"/>
                </a:cubicBezTo>
                <a:cubicBezTo>
                  <a:pt x="1230454" y="4047221"/>
                  <a:pt x="1166836" y="3841237"/>
                  <a:pt x="1041635" y="3662018"/>
                </a:cubicBezTo>
                <a:cubicBezTo>
                  <a:pt x="893492" y="3450014"/>
                  <a:pt x="747221" y="3236546"/>
                  <a:pt x="592164" y="3029666"/>
                </a:cubicBezTo>
                <a:cubicBezTo>
                  <a:pt x="462488" y="2856630"/>
                  <a:pt x="499585" y="2872250"/>
                  <a:pt x="264151" y="2825228"/>
                </a:cubicBezTo>
                <a:cubicBezTo>
                  <a:pt x="144319" y="2801473"/>
                  <a:pt x="34900" y="2760879"/>
                  <a:pt x="0" y="2624451"/>
                </a:cubicBezTo>
                <a:close/>
                <a:moveTo>
                  <a:pt x="6931054" y="1924089"/>
                </a:moveTo>
                <a:cubicBezTo>
                  <a:pt x="6953182" y="1964846"/>
                  <a:pt x="6969941" y="1995597"/>
                  <a:pt x="6986700" y="2026430"/>
                </a:cubicBezTo>
                <a:cubicBezTo>
                  <a:pt x="7023552" y="2094196"/>
                  <a:pt x="7023471" y="2094115"/>
                  <a:pt x="7098234" y="2069465"/>
                </a:cubicBezTo>
                <a:cubicBezTo>
                  <a:pt x="7105880" y="2066943"/>
                  <a:pt x="7113935" y="2065560"/>
                  <a:pt x="7121744" y="2063527"/>
                </a:cubicBezTo>
                <a:cubicBezTo>
                  <a:pt x="7248247" y="2030253"/>
                  <a:pt x="7378167" y="2011136"/>
                  <a:pt x="7498650" y="1954352"/>
                </a:cubicBezTo>
                <a:cubicBezTo>
                  <a:pt x="7556166" y="1927261"/>
                  <a:pt x="7622142" y="1918475"/>
                  <a:pt x="7683320" y="1898463"/>
                </a:cubicBezTo>
                <a:cubicBezTo>
                  <a:pt x="7699264" y="1893256"/>
                  <a:pt x="7717731" y="1879833"/>
                  <a:pt x="7724484" y="1865271"/>
                </a:cubicBezTo>
                <a:cubicBezTo>
                  <a:pt x="7751981" y="1806209"/>
                  <a:pt x="7752062" y="1744463"/>
                  <a:pt x="7728307" y="1684018"/>
                </a:cubicBezTo>
                <a:cubicBezTo>
                  <a:pt x="7723751" y="1672466"/>
                  <a:pt x="7710247" y="1659368"/>
                  <a:pt x="7698532" y="1656521"/>
                </a:cubicBezTo>
                <a:cubicBezTo>
                  <a:pt x="7655253" y="1645945"/>
                  <a:pt x="7611079" y="1638461"/>
                  <a:pt x="7566986" y="1631627"/>
                </a:cubicBezTo>
                <a:cubicBezTo>
                  <a:pt x="7531923" y="1626258"/>
                  <a:pt x="7517523" y="1639681"/>
                  <a:pt x="7523788" y="1674825"/>
                </a:cubicBezTo>
                <a:cubicBezTo>
                  <a:pt x="7529889" y="1709237"/>
                  <a:pt x="7542173" y="1742510"/>
                  <a:pt x="7549983" y="1776760"/>
                </a:cubicBezTo>
                <a:cubicBezTo>
                  <a:pt x="7552423" y="1787335"/>
                  <a:pt x="7553156" y="1805884"/>
                  <a:pt x="7547705" y="1809138"/>
                </a:cubicBezTo>
                <a:cubicBezTo>
                  <a:pt x="7537780" y="1814995"/>
                  <a:pt x="7521916" y="1815239"/>
                  <a:pt x="7509958" y="1812229"/>
                </a:cubicBezTo>
                <a:cubicBezTo>
                  <a:pt x="7493769" y="1808080"/>
                  <a:pt x="7478963" y="1798562"/>
                  <a:pt x="7463993" y="1791484"/>
                </a:cubicBezTo>
                <a:cubicBezTo>
                  <a:pt x="7456428" y="1828988"/>
                  <a:pt x="7449838" y="1863318"/>
                  <a:pt x="7442516" y="1897486"/>
                </a:cubicBezTo>
                <a:cubicBezTo>
                  <a:pt x="7436415" y="1926122"/>
                  <a:pt x="7420633" y="1931573"/>
                  <a:pt x="7394844" y="1918231"/>
                </a:cubicBezTo>
                <a:cubicBezTo>
                  <a:pt x="7381177" y="1911154"/>
                  <a:pt x="7365151" y="1902856"/>
                  <a:pt x="7350833" y="1903832"/>
                </a:cubicBezTo>
                <a:cubicBezTo>
                  <a:pt x="7304299" y="1906842"/>
                  <a:pt x="7285588" y="1896185"/>
                  <a:pt x="7286727" y="1850627"/>
                </a:cubicBezTo>
                <a:cubicBezTo>
                  <a:pt x="7287622" y="1812636"/>
                  <a:pt x="7270700" y="1802711"/>
                  <a:pt x="7241007" y="1812880"/>
                </a:cubicBezTo>
                <a:cubicBezTo>
                  <a:pt x="7138991" y="1847861"/>
                  <a:pt x="7037951" y="1885528"/>
                  <a:pt x="6931054" y="1924089"/>
                </a:cubicBezTo>
                <a:close/>
                <a:moveTo>
                  <a:pt x="6764852" y="2081180"/>
                </a:moveTo>
                <a:cubicBezTo>
                  <a:pt x="6760459" y="2080448"/>
                  <a:pt x="6755985" y="2079634"/>
                  <a:pt x="6751591" y="2078902"/>
                </a:cubicBezTo>
                <a:cubicBezTo>
                  <a:pt x="6732962" y="2116162"/>
                  <a:pt x="6714332" y="2153340"/>
                  <a:pt x="6690658" y="2200768"/>
                </a:cubicBezTo>
                <a:cubicBezTo>
                  <a:pt x="6730846" y="2189623"/>
                  <a:pt x="6758588" y="2181894"/>
                  <a:pt x="6789583" y="2173352"/>
                </a:cubicBezTo>
                <a:cubicBezTo>
                  <a:pt x="6780471" y="2139591"/>
                  <a:pt x="6772662" y="2110385"/>
                  <a:pt x="6764852" y="2081180"/>
                </a:cubicBezTo>
                <a:close/>
              </a:path>
            </a:pathLst>
          </a:custGeom>
          <a:solidFill>
            <a:schemeClr val="accent1"/>
          </a:solidFill>
          <a:ln w="8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Graphic 44">
            <a:extLst>
              <a:ext uri="{FF2B5EF4-FFF2-40B4-BE49-F238E27FC236}">
                <a16:creationId xmlns:a16="http://schemas.microsoft.com/office/drawing/2014/main" id="{23E63806-0A51-470A-B3F3-E651C09088AC}"/>
              </a:ext>
            </a:extLst>
          </p:cNvPr>
          <p:cNvSpPr/>
          <p:nvPr/>
        </p:nvSpPr>
        <p:spPr>
          <a:xfrm>
            <a:off x="8822903" y="3047691"/>
            <a:ext cx="170452" cy="170672"/>
          </a:xfrm>
          <a:custGeom>
            <a:avLst/>
            <a:gdLst>
              <a:gd name="connsiteX0" fmla="*/ 162299 w 319722"/>
              <a:gd name="connsiteY0" fmla="*/ 10 h 320135"/>
              <a:gd name="connsiteX1" fmla="*/ 319715 w 319722"/>
              <a:gd name="connsiteY1" fmla="*/ 161331 h 320135"/>
              <a:gd name="connsiteX2" fmla="*/ 158556 w 319722"/>
              <a:gd name="connsiteY2" fmla="*/ 320131 h 320135"/>
              <a:gd name="connsiteX3" fmla="*/ 1 w 319722"/>
              <a:gd name="connsiteY3" fmla="*/ 157833 h 320135"/>
              <a:gd name="connsiteX4" fmla="*/ 162299 w 319722"/>
              <a:gd name="connsiteY4" fmla="*/ 10 h 320135"/>
              <a:gd name="connsiteX5" fmla="*/ 207205 w 319722"/>
              <a:gd name="connsiteY5" fmla="*/ 122608 h 320135"/>
              <a:gd name="connsiteX6" fmla="*/ 253413 w 319722"/>
              <a:gd name="connsiteY6" fmla="*/ 79084 h 320135"/>
              <a:gd name="connsiteX7" fmla="*/ 183288 w 319722"/>
              <a:gd name="connsiteY7" fmla="*/ 26531 h 320135"/>
              <a:gd name="connsiteX8" fmla="*/ 130002 w 319722"/>
              <a:gd name="connsiteY8" fmla="*/ 63302 h 320135"/>
              <a:gd name="connsiteX9" fmla="*/ 207205 w 319722"/>
              <a:gd name="connsiteY9" fmla="*/ 122608 h 320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9722" h="320135">
                <a:moveTo>
                  <a:pt x="162299" y="10"/>
                </a:moveTo>
                <a:cubicBezTo>
                  <a:pt x="252356" y="905"/>
                  <a:pt x="320529" y="70786"/>
                  <a:pt x="319715" y="161331"/>
                </a:cubicBezTo>
                <a:cubicBezTo>
                  <a:pt x="318902" y="250575"/>
                  <a:pt x="247719" y="320782"/>
                  <a:pt x="158556" y="320131"/>
                </a:cubicBezTo>
                <a:cubicBezTo>
                  <a:pt x="71184" y="319480"/>
                  <a:pt x="-243" y="246345"/>
                  <a:pt x="1" y="157833"/>
                </a:cubicBezTo>
                <a:cubicBezTo>
                  <a:pt x="163" y="71193"/>
                  <a:pt x="74357" y="-966"/>
                  <a:pt x="162299" y="10"/>
                </a:cubicBezTo>
                <a:close/>
                <a:moveTo>
                  <a:pt x="207205" y="122608"/>
                </a:moveTo>
                <a:cubicBezTo>
                  <a:pt x="223231" y="108371"/>
                  <a:pt x="246417" y="96900"/>
                  <a:pt x="253413" y="79084"/>
                </a:cubicBezTo>
                <a:cubicBezTo>
                  <a:pt x="261467" y="58665"/>
                  <a:pt x="215666" y="24985"/>
                  <a:pt x="183288" y="26531"/>
                </a:cubicBezTo>
                <a:cubicBezTo>
                  <a:pt x="159370" y="27670"/>
                  <a:pt x="132605" y="30761"/>
                  <a:pt x="130002" y="63302"/>
                </a:cubicBezTo>
                <a:cubicBezTo>
                  <a:pt x="127724" y="91938"/>
                  <a:pt x="158882" y="113903"/>
                  <a:pt x="207205" y="12260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8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Graphic 44">
            <a:extLst>
              <a:ext uri="{FF2B5EF4-FFF2-40B4-BE49-F238E27FC236}">
                <a16:creationId xmlns:a16="http://schemas.microsoft.com/office/drawing/2014/main" id="{B4E260B8-362C-4308-A3A1-8E3F1C76D6DA}"/>
              </a:ext>
            </a:extLst>
          </p:cNvPr>
          <p:cNvSpPr/>
          <p:nvPr/>
        </p:nvSpPr>
        <p:spPr>
          <a:xfrm>
            <a:off x="8631030" y="3311774"/>
            <a:ext cx="163075" cy="160393"/>
          </a:xfrm>
          <a:custGeom>
            <a:avLst/>
            <a:gdLst>
              <a:gd name="connsiteX0" fmla="*/ 305885 w 305885"/>
              <a:gd name="connsiteY0" fmla="*/ 149702 h 300855"/>
              <a:gd name="connsiteX1" fmla="*/ 154651 w 305885"/>
              <a:gd name="connsiteY1" fmla="*/ 300854 h 300855"/>
              <a:gd name="connsiteX2" fmla="*/ 0 w 305885"/>
              <a:gd name="connsiteY2" fmla="*/ 150108 h 300855"/>
              <a:gd name="connsiteX3" fmla="*/ 156115 w 305885"/>
              <a:gd name="connsiteY3" fmla="*/ 13 h 300855"/>
              <a:gd name="connsiteX4" fmla="*/ 305885 w 305885"/>
              <a:gd name="connsiteY4" fmla="*/ 149702 h 300855"/>
              <a:gd name="connsiteX5" fmla="*/ 207205 w 305885"/>
              <a:gd name="connsiteY5" fmla="*/ 109432 h 300855"/>
              <a:gd name="connsiteX6" fmla="*/ 238688 w 305885"/>
              <a:gd name="connsiteY6" fmla="*/ 72092 h 300855"/>
              <a:gd name="connsiteX7" fmla="*/ 173932 w 305885"/>
              <a:gd name="connsiteY7" fmla="*/ 27185 h 300855"/>
              <a:gd name="connsiteX8" fmla="*/ 123331 w 305885"/>
              <a:gd name="connsiteY8" fmla="*/ 61435 h 300855"/>
              <a:gd name="connsiteX9" fmla="*/ 207205 w 305885"/>
              <a:gd name="connsiteY9" fmla="*/ 109432 h 30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5885" h="300855">
                <a:moveTo>
                  <a:pt x="305885" y="149702"/>
                </a:moveTo>
                <a:cubicBezTo>
                  <a:pt x="306048" y="235528"/>
                  <a:pt x="240396" y="301180"/>
                  <a:pt x="154651" y="300854"/>
                </a:cubicBezTo>
                <a:cubicBezTo>
                  <a:pt x="70126" y="300529"/>
                  <a:pt x="163" y="232274"/>
                  <a:pt x="0" y="150108"/>
                </a:cubicBezTo>
                <a:cubicBezTo>
                  <a:pt x="-163" y="70058"/>
                  <a:pt x="73787" y="-1125"/>
                  <a:pt x="156115" y="13"/>
                </a:cubicBezTo>
                <a:cubicBezTo>
                  <a:pt x="239746" y="1071"/>
                  <a:pt x="305722" y="67048"/>
                  <a:pt x="305885" y="149702"/>
                </a:cubicBezTo>
                <a:close/>
                <a:moveTo>
                  <a:pt x="207205" y="109432"/>
                </a:moveTo>
                <a:cubicBezTo>
                  <a:pt x="213794" y="102111"/>
                  <a:pt x="234051" y="89257"/>
                  <a:pt x="238688" y="72092"/>
                </a:cubicBezTo>
                <a:cubicBezTo>
                  <a:pt x="244627" y="50208"/>
                  <a:pt x="204357" y="20921"/>
                  <a:pt x="173932" y="27185"/>
                </a:cubicBezTo>
                <a:cubicBezTo>
                  <a:pt x="154895" y="31090"/>
                  <a:pt x="130977" y="45245"/>
                  <a:pt x="123331" y="61435"/>
                </a:cubicBezTo>
                <a:cubicBezTo>
                  <a:pt x="114707" y="79495"/>
                  <a:pt x="160427" y="109514"/>
                  <a:pt x="207205" y="1094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8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Graphic 44">
            <a:extLst>
              <a:ext uri="{FF2B5EF4-FFF2-40B4-BE49-F238E27FC236}">
                <a16:creationId xmlns:a16="http://schemas.microsoft.com/office/drawing/2014/main" id="{4076CE35-AD50-418F-8CBA-026A2977753C}"/>
              </a:ext>
            </a:extLst>
          </p:cNvPr>
          <p:cNvSpPr/>
          <p:nvPr/>
        </p:nvSpPr>
        <p:spPr>
          <a:xfrm>
            <a:off x="8511051" y="3124244"/>
            <a:ext cx="118162" cy="120834"/>
          </a:xfrm>
          <a:custGeom>
            <a:avLst/>
            <a:gdLst>
              <a:gd name="connsiteX0" fmla="*/ 221632 w 221640"/>
              <a:gd name="connsiteY0" fmla="*/ 116419 h 226653"/>
              <a:gd name="connsiteX1" fmla="*/ 116036 w 221640"/>
              <a:gd name="connsiteY1" fmla="*/ 226651 h 226653"/>
              <a:gd name="connsiteX2" fmla="*/ 28 w 221640"/>
              <a:gd name="connsiteY2" fmla="*/ 112677 h 226653"/>
              <a:gd name="connsiteX3" fmla="*/ 113433 w 221640"/>
              <a:gd name="connsiteY3" fmla="*/ 4 h 226653"/>
              <a:gd name="connsiteX4" fmla="*/ 221632 w 221640"/>
              <a:gd name="connsiteY4" fmla="*/ 116419 h 226653"/>
              <a:gd name="connsiteX5" fmla="*/ 136537 w 221640"/>
              <a:gd name="connsiteY5" fmla="*/ 91037 h 226653"/>
              <a:gd name="connsiteX6" fmla="*/ 177294 w 221640"/>
              <a:gd name="connsiteY6" fmla="*/ 52883 h 226653"/>
              <a:gd name="connsiteX7" fmla="*/ 124985 w 221640"/>
              <a:gd name="connsiteY7" fmla="*/ 24247 h 226653"/>
              <a:gd name="connsiteX8" fmla="*/ 89108 w 221640"/>
              <a:gd name="connsiteY8" fmla="*/ 45968 h 226653"/>
              <a:gd name="connsiteX9" fmla="*/ 136537 w 221640"/>
              <a:gd name="connsiteY9" fmla="*/ 91037 h 22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1640" h="226653">
                <a:moveTo>
                  <a:pt x="221632" y="116419"/>
                </a:moveTo>
                <a:cubicBezTo>
                  <a:pt x="220899" y="178735"/>
                  <a:pt x="175342" y="226245"/>
                  <a:pt x="116036" y="226651"/>
                </a:cubicBezTo>
                <a:cubicBezTo>
                  <a:pt x="48839" y="227058"/>
                  <a:pt x="-1355" y="177840"/>
                  <a:pt x="28" y="112677"/>
                </a:cubicBezTo>
                <a:cubicBezTo>
                  <a:pt x="1411" y="46700"/>
                  <a:pt x="48920" y="-484"/>
                  <a:pt x="113433" y="4"/>
                </a:cubicBezTo>
                <a:cubicBezTo>
                  <a:pt x="177457" y="573"/>
                  <a:pt x="222363" y="48897"/>
                  <a:pt x="221632" y="116419"/>
                </a:cubicBezTo>
                <a:close/>
                <a:moveTo>
                  <a:pt x="136537" y="91037"/>
                </a:moveTo>
                <a:cubicBezTo>
                  <a:pt x="154272" y="74441"/>
                  <a:pt x="165743" y="63621"/>
                  <a:pt x="177294" y="52883"/>
                </a:cubicBezTo>
                <a:cubicBezTo>
                  <a:pt x="159966" y="42795"/>
                  <a:pt x="143614" y="28233"/>
                  <a:pt x="124985" y="24247"/>
                </a:cubicBezTo>
                <a:cubicBezTo>
                  <a:pt x="115060" y="22132"/>
                  <a:pt x="101149" y="38158"/>
                  <a:pt x="89108" y="45968"/>
                </a:cubicBezTo>
                <a:cubicBezTo>
                  <a:pt x="103264" y="59472"/>
                  <a:pt x="117419" y="72895"/>
                  <a:pt x="136537" y="91037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8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Graphic 44">
            <a:extLst>
              <a:ext uri="{FF2B5EF4-FFF2-40B4-BE49-F238E27FC236}">
                <a16:creationId xmlns:a16="http://schemas.microsoft.com/office/drawing/2014/main" id="{9907FC7A-189A-4C0C-A4A6-B4F41DD97A3B}"/>
              </a:ext>
            </a:extLst>
          </p:cNvPr>
          <p:cNvSpPr/>
          <p:nvPr/>
        </p:nvSpPr>
        <p:spPr>
          <a:xfrm>
            <a:off x="8306961" y="3186351"/>
            <a:ext cx="119577" cy="119879"/>
          </a:xfrm>
          <a:custGeom>
            <a:avLst/>
            <a:gdLst>
              <a:gd name="connsiteX0" fmla="*/ 4 w 224295"/>
              <a:gd name="connsiteY0" fmla="*/ 109992 h 224861"/>
              <a:gd name="connsiteX1" fmla="*/ 113652 w 224295"/>
              <a:gd name="connsiteY1" fmla="*/ 4 h 224861"/>
              <a:gd name="connsiteX2" fmla="*/ 224291 w 224295"/>
              <a:gd name="connsiteY2" fmla="*/ 109504 h 224861"/>
              <a:gd name="connsiteX3" fmla="*/ 111537 w 224295"/>
              <a:gd name="connsiteY3" fmla="*/ 224862 h 224861"/>
              <a:gd name="connsiteX4" fmla="*/ 4 w 224295"/>
              <a:gd name="connsiteY4" fmla="*/ 109992 h 224861"/>
              <a:gd name="connsiteX5" fmla="*/ 136594 w 224295"/>
              <a:gd name="connsiteY5" fmla="*/ 90061 h 224861"/>
              <a:gd name="connsiteX6" fmla="*/ 178409 w 224295"/>
              <a:gd name="connsiteY6" fmla="*/ 52883 h 224861"/>
              <a:gd name="connsiteX7" fmla="*/ 125286 w 224295"/>
              <a:gd name="connsiteY7" fmla="*/ 17251 h 224861"/>
              <a:gd name="connsiteX8" fmla="*/ 89003 w 224295"/>
              <a:gd name="connsiteY8" fmla="*/ 40599 h 224861"/>
              <a:gd name="connsiteX9" fmla="*/ 136594 w 224295"/>
              <a:gd name="connsiteY9" fmla="*/ 90061 h 22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4295" h="224861">
                <a:moveTo>
                  <a:pt x="4" y="109992"/>
                </a:moveTo>
                <a:cubicBezTo>
                  <a:pt x="492" y="43283"/>
                  <a:pt x="45642" y="-484"/>
                  <a:pt x="113652" y="4"/>
                </a:cubicBezTo>
                <a:cubicBezTo>
                  <a:pt x="177840" y="411"/>
                  <a:pt x="224780" y="46863"/>
                  <a:pt x="224291" y="109504"/>
                </a:cubicBezTo>
                <a:cubicBezTo>
                  <a:pt x="223803" y="171901"/>
                  <a:pt x="172145" y="224780"/>
                  <a:pt x="111537" y="224862"/>
                </a:cubicBezTo>
                <a:cubicBezTo>
                  <a:pt x="49791" y="224943"/>
                  <a:pt x="-485" y="173122"/>
                  <a:pt x="4" y="109992"/>
                </a:cubicBezTo>
                <a:close/>
                <a:moveTo>
                  <a:pt x="136594" y="90061"/>
                </a:moveTo>
                <a:cubicBezTo>
                  <a:pt x="155305" y="73465"/>
                  <a:pt x="166857" y="63133"/>
                  <a:pt x="178409" y="52883"/>
                </a:cubicBezTo>
                <a:cubicBezTo>
                  <a:pt x="160918" y="40355"/>
                  <a:pt x="144729" y="23759"/>
                  <a:pt x="125286" y="17251"/>
                </a:cubicBezTo>
                <a:cubicBezTo>
                  <a:pt x="116744" y="14403"/>
                  <a:pt x="101287" y="32220"/>
                  <a:pt x="89003" y="40599"/>
                </a:cubicBezTo>
                <a:cubicBezTo>
                  <a:pt x="103240" y="55486"/>
                  <a:pt x="117476" y="70292"/>
                  <a:pt x="136594" y="9006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8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Graphic 44">
            <a:extLst>
              <a:ext uri="{FF2B5EF4-FFF2-40B4-BE49-F238E27FC236}">
                <a16:creationId xmlns:a16="http://schemas.microsoft.com/office/drawing/2014/main" id="{4C244B41-E1CF-491B-AD69-CD0479A584CC}"/>
              </a:ext>
            </a:extLst>
          </p:cNvPr>
          <p:cNvSpPr/>
          <p:nvPr/>
        </p:nvSpPr>
        <p:spPr>
          <a:xfrm>
            <a:off x="8929679" y="2793846"/>
            <a:ext cx="120148" cy="118187"/>
          </a:xfrm>
          <a:custGeom>
            <a:avLst/>
            <a:gdLst>
              <a:gd name="connsiteX0" fmla="*/ 108123 w 225365"/>
              <a:gd name="connsiteY0" fmla="*/ 0 h 221688"/>
              <a:gd name="connsiteX1" fmla="*/ 225351 w 225365"/>
              <a:gd name="connsiteY1" fmla="*/ 109094 h 221688"/>
              <a:gd name="connsiteX2" fmla="*/ 116828 w 225365"/>
              <a:gd name="connsiteY2" fmla="*/ 221685 h 221688"/>
              <a:gd name="connsiteX3" fmla="*/ 5 w 225365"/>
              <a:gd name="connsiteY3" fmla="*/ 111453 h 221688"/>
              <a:gd name="connsiteX4" fmla="*/ 108123 w 225365"/>
              <a:gd name="connsiteY4" fmla="*/ 0 h 221688"/>
              <a:gd name="connsiteX5" fmla="*/ 122603 w 225365"/>
              <a:gd name="connsiteY5" fmla="*/ 7485 h 221688"/>
              <a:gd name="connsiteX6" fmla="*/ 86320 w 225365"/>
              <a:gd name="connsiteY6" fmla="*/ 42548 h 221688"/>
              <a:gd name="connsiteX7" fmla="*/ 142616 w 225365"/>
              <a:gd name="connsiteY7" fmla="*/ 77529 h 221688"/>
              <a:gd name="connsiteX8" fmla="*/ 175564 w 225365"/>
              <a:gd name="connsiteY8" fmla="*/ 53042 h 221688"/>
              <a:gd name="connsiteX9" fmla="*/ 122603 w 225365"/>
              <a:gd name="connsiteY9" fmla="*/ 7485 h 22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5365" h="221688">
                <a:moveTo>
                  <a:pt x="108123" y="0"/>
                </a:moveTo>
                <a:cubicBezTo>
                  <a:pt x="172147" y="-162"/>
                  <a:pt x="224375" y="48486"/>
                  <a:pt x="225351" y="109094"/>
                </a:cubicBezTo>
                <a:cubicBezTo>
                  <a:pt x="226327" y="169539"/>
                  <a:pt x="176377" y="221360"/>
                  <a:pt x="116828" y="221685"/>
                </a:cubicBezTo>
                <a:cubicBezTo>
                  <a:pt x="43773" y="222092"/>
                  <a:pt x="575" y="181335"/>
                  <a:pt x="5" y="111453"/>
                </a:cubicBezTo>
                <a:cubicBezTo>
                  <a:pt x="-564" y="47917"/>
                  <a:pt x="45725" y="163"/>
                  <a:pt x="108123" y="0"/>
                </a:cubicBezTo>
                <a:close/>
                <a:moveTo>
                  <a:pt x="122603" y="7485"/>
                </a:moveTo>
                <a:cubicBezTo>
                  <a:pt x="106658" y="22942"/>
                  <a:pt x="96489" y="32704"/>
                  <a:pt x="86320" y="42548"/>
                </a:cubicBezTo>
                <a:cubicBezTo>
                  <a:pt x="104868" y="54832"/>
                  <a:pt x="122278" y="70452"/>
                  <a:pt x="142616" y="77529"/>
                </a:cubicBezTo>
                <a:cubicBezTo>
                  <a:pt x="149857" y="80051"/>
                  <a:pt x="164418" y="61828"/>
                  <a:pt x="175564" y="53042"/>
                </a:cubicBezTo>
                <a:cubicBezTo>
                  <a:pt x="159700" y="39375"/>
                  <a:pt x="143755" y="25708"/>
                  <a:pt x="122603" y="7485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8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Graphic 44">
            <a:extLst>
              <a:ext uri="{FF2B5EF4-FFF2-40B4-BE49-F238E27FC236}">
                <a16:creationId xmlns:a16="http://schemas.microsoft.com/office/drawing/2014/main" id="{66A3EB02-EEEE-4222-AAF1-07E6F5F10C74}"/>
              </a:ext>
            </a:extLst>
          </p:cNvPr>
          <p:cNvSpPr/>
          <p:nvPr/>
        </p:nvSpPr>
        <p:spPr>
          <a:xfrm>
            <a:off x="8928554" y="3423375"/>
            <a:ext cx="119238" cy="118100"/>
          </a:xfrm>
          <a:custGeom>
            <a:avLst/>
            <a:gdLst>
              <a:gd name="connsiteX0" fmla="*/ 108769 w 223658"/>
              <a:gd name="connsiteY0" fmla="*/ 221523 h 221524"/>
              <a:gd name="connsiteX1" fmla="*/ 1 w 223658"/>
              <a:gd name="connsiteY1" fmla="*/ 108687 h 221524"/>
              <a:gd name="connsiteX2" fmla="*/ 112593 w 223658"/>
              <a:gd name="connsiteY2" fmla="*/ 0 h 221524"/>
              <a:gd name="connsiteX3" fmla="*/ 223639 w 223658"/>
              <a:gd name="connsiteY3" fmla="*/ 107874 h 221524"/>
              <a:gd name="connsiteX4" fmla="*/ 108769 w 223658"/>
              <a:gd name="connsiteY4" fmla="*/ 221523 h 221524"/>
              <a:gd name="connsiteX5" fmla="*/ 131385 w 223658"/>
              <a:gd name="connsiteY5" fmla="*/ 8461 h 221524"/>
              <a:gd name="connsiteX6" fmla="*/ 86641 w 223658"/>
              <a:gd name="connsiteY6" fmla="*/ 43117 h 221524"/>
              <a:gd name="connsiteX7" fmla="*/ 138300 w 223658"/>
              <a:gd name="connsiteY7" fmla="*/ 77692 h 221524"/>
              <a:gd name="connsiteX8" fmla="*/ 170760 w 223658"/>
              <a:gd name="connsiteY8" fmla="*/ 52473 h 221524"/>
              <a:gd name="connsiteX9" fmla="*/ 131385 w 223658"/>
              <a:gd name="connsiteY9" fmla="*/ 8461 h 221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658" h="221524">
                <a:moveTo>
                  <a:pt x="108769" y="221523"/>
                </a:moveTo>
                <a:cubicBezTo>
                  <a:pt x="49301" y="221848"/>
                  <a:pt x="245" y="170922"/>
                  <a:pt x="1" y="108687"/>
                </a:cubicBezTo>
                <a:cubicBezTo>
                  <a:pt x="-243" y="48161"/>
                  <a:pt x="49463" y="163"/>
                  <a:pt x="112593" y="0"/>
                </a:cubicBezTo>
                <a:cubicBezTo>
                  <a:pt x="169133" y="-162"/>
                  <a:pt x="222500" y="51659"/>
                  <a:pt x="223639" y="107874"/>
                </a:cubicBezTo>
                <a:cubicBezTo>
                  <a:pt x="224859" y="166040"/>
                  <a:pt x="169133" y="221197"/>
                  <a:pt x="108769" y="221523"/>
                </a:cubicBezTo>
                <a:close/>
                <a:moveTo>
                  <a:pt x="131385" y="8461"/>
                </a:moveTo>
                <a:cubicBezTo>
                  <a:pt x="111698" y="23674"/>
                  <a:pt x="99169" y="33436"/>
                  <a:pt x="86641" y="43117"/>
                </a:cubicBezTo>
                <a:cubicBezTo>
                  <a:pt x="103644" y="55239"/>
                  <a:pt x="119427" y="70940"/>
                  <a:pt x="138300" y="77692"/>
                </a:cubicBezTo>
                <a:cubicBezTo>
                  <a:pt x="145215" y="80132"/>
                  <a:pt x="159696" y="61503"/>
                  <a:pt x="170760" y="52473"/>
                </a:cubicBezTo>
                <a:cubicBezTo>
                  <a:pt x="158964" y="39212"/>
                  <a:pt x="147086" y="26033"/>
                  <a:pt x="131385" y="846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8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Graphic 44">
            <a:extLst>
              <a:ext uri="{FF2B5EF4-FFF2-40B4-BE49-F238E27FC236}">
                <a16:creationId xmlns:a16="http://schemas.microsoft.com/office/drawing/2014/main" id="{BD05642A-3C75-41AB-949B-C21852C742B7}"/>
              </a:ext>
            </a:extLst>
          </p:cNvPr>
          <p:cNvSpPr/>
          <p:nvPr/>
        </p:nvSpPr>
        <p:spPr>
          <a:xfrm>
            <a:off x="8328298" y="2918582"/>
            <a:ext cx="109263" cy="109914"/>
          </a:xfrm>
          <a:custGeom>
            <a:avLst/>
            <a:gdLst>
              <a:gd name="connsiteX0" fmla="*/ 204932 w 204948"/>
              <a:gd name="connsiteY0" fmla="*/ 106568 h 206170"/>
              <a:gd name="connsiteX1" fmla="*/ 97953 w 204948"/>
              <a:gd name="connsiteY1" fmla="*/ 206143 h 206170"/>
              <a:gd name="connsiteX2" fmla="*/ 5 w 204948"/>
              <a:gd name="connsiteY2" fmla="*/ 102419 h 206170"/>
              <a:gd name="connsiteX3" fmla="*/ 106658 w 204948"/>
              <a:gd name="connsiteY3" fmla="*/ 78 h 206170"/>
              <a:gd name="connsiteX4" fmla="*/ 204932 w 204948"/>
              <a:gd name="connsiteY4" fmla="*/ 106568 h 206170"/>
              <a:gd name="connsiteX5" fmla="*/ 125288 w 204948"/>
              <a:gd name="connsiteY5" fmla="*/ 81186 h 206170"/>
              <a:gd name="connsiteX6" fmla="*/ 163768 w 204948"/>
              <a:gd name="connsiteY6" fmla="*/ 52957 h 206170"/>
              <a:gd name="connsiteX7" fmla="*/ 114387 w 204948"/>
              <a:gd name="connsiteY7" fmla="*/ 22206 h 206170"/>
              <a:gd name="connsiteX8" fmla="*/ 80870 w 204948"/>
              <a:gd name="connsiteY8" fmla="*/ 40754 h 206170"/>
              <a:gd name="connsiteX9" fmla="*/ 125288 w 204948"/>
              <a:gd name="connsiteY9" fmla="*/ 81186 h 20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4948" h="206170">
                <a:moveTo>
                  <a:pt x="204932" y="106568"/>
                </a:moveTo>
                <a:cubicBezTo>
                  <a:pt x="204037" y="161155"/>
                  <a:pt x="154330" y="207445"/>
                  <a:pt x="97953" y="206143"/>
                </a:cubicBezTo>
                <a:cubicBezTo>
                  <a:pt x="44180" y="204923"/>
                  <a:pt x="-564" y="157495"/>
                  <a:pt x="5" y="102419"/>
                </a:cubicBezTo>
                <a:cubicBezTo>
                  <a:pt x="656" y="42381"/>
                  <a:pt x="47027" y="-2119"/>
                  <a:pt x="106658" y="78"/>
                </a:cubicBezTo>
                <a:cubicBezTo>
                  <a:pt x="164256" y="2193"/>
                  <a:pt x="205908" y="47344"/>
                  <a:pt x="204932" y="106568"/>
                </a:cubicBezTo>
                <a:close/>
                <a:moveTo>
                  <a:pt x="125288" y="81186"/>
                </a:moveTo>
                <a:cubicBezTo>
                  <a:pt x="142047" y="68902"/>
                  <a:pt x="152948" y="60929"/>
                  <a:pt x="163768" y="52957"/>
                </a:cubicBezTo>
                <a:cubicBezTo>
                  <a:pt x="147497" y="42137"/>
                  <a:pt x="132366" y="27738"/>
                  <a:pt x="114387" y="22206"/>
                </a:cubicBezTo>
                <a:cubicBezTo>
                  <a:pt x="105926" y="19602"/>
                  <a:pt x="92259" y="34002"/>
                  <a:pt x="80870" y="40754"/>
                </a:cubicBezTo>
                <a:cubicBezTo>
                  <a:pt x="94618" y="53201"/>
                  <a:pt x="108285" y="65648"/>
                  <a:pt x="125288" y="81186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8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Graphic 44">
            <a:extLst>
              <a:ext uri="{FF2B5EF4-FFF2-40B4-BE49-F238E27FC236}">
                <a16:creationId xmlns:a16="http://schemas.microsoft.com/office/drawing/2014/main" id="{0F851509-3B69-4BC9-B6EC-DD82E144422D}"/>
              </a:ext>
            </a:extLst>
          </p:cNvPr>
          <p:cNvSpPr/>
          <p:nvPr/>
        </p:nvSpPr>
        <p:spPr>
          <a:xfrm>
            <a:off x="8615502" y="2852136"/>
            <a:ext cx="103963" cy="104973"/>
          </a:xfrm>
          <a:custGeom>
            <a:avLst/>
            <a:gdLst>
              <a:gd name="connsiteX0" fmla="*/ 195003 w 195006"/>
              <a:gd name="connsiteY0" fmla="*/ 101365 h 196901"/>
              <a:gd name="connsiteX1" fmla="*/ 95428 w 195006"/>
              <a:gd name="connsiteY1" fmla="*/ 196873 h 196901"/>
              <a:gd name="connsiteX2" fmla="*/ 1 w 195006"/>
              <a:gd name="connsiteY2" fmla="*/ 101772 h 196901"/>
              <a:gd name="connsiteX3" fmla="*/ 99414 w 195006"/>
              <a:gd name="connsiteY3" fmla="*/ 0 h 196901"/>
              <a:gd name="connsiteX4" fmla="*/ 195003 w 195006"/>
              <a:gd name="connsiteY4" fmla="*/ 101365 h 196901"/>
              <a:gd name="connsiteX5" fmla="*/ 121704 w 195006"/>
              <a:gd name="connsiteY5" fmla="*/ 83468 h 196901"/>
              <a:gd name="connsiteX6" fmla="*/ 153025 w 195006"/>
              <a:gd name="connsiteY6" fmla="*/ 47673 h 196901"/>
              <a:gd name="connsiteX7" fmla="*/ 109095 w 195006"/>
              <a:gd name="connsiteY7" fmla="*/ 19525 h 196901"/>
              <a:gd name="connsiteX8" fmla="*/ 80947 w 195006"/>
              <a:gd name="connsiteY8" fmla="*/ 41083 h 196901"/>
              <a:gd name="connsiteX9" fmla="*/ 121704 w 195006"/>
              <a:gd name="connsiteY9" fmla="*/ 83468 h 19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006" h="196901">
                <a:moveTo>
                  <a:pt x="195003" y="101365"/>
                </a:moveTo>
                <a:cubicBezTo>
                  <a:pt x="194515" y="155383"/>
                  <a:pt x="149933" y="198175"/>
                  <a:pt x="95428" y="196873"/>
                </a:cubicBezTo>
                <a:cubicBezTo>
                  <a:pt x="41247" y="195571"/>
                  <a:pt x="164" y="154733"/>
                  <a:pt x="1" y="101772"/>
                </a:cubicBezTo>
                <a:cubicBezTo>
                  <a:pt x="-243" y="46534"/>
                  <a:pt x="45477" y="-162"/>
                  <a:pt x="99414" y="0"/>
                </a:cubicBezTo>
                <a:cubicBezTo>
                  <a:pt x="149527" y="163"/>
                  <a:pt x="195491" y="48893"/>
                  <a:pt x="195003" y="101365"/>
                </a:cubicBezTo>
                <a:close/>
                <a:moveTo>
                  <a:pt x="121704" y="83468"/>
                </a:moveTo>
                <a:cubicBezTo>
                  <a:pt x="136185" y="66872"/>
                  <a:pt x="144564" y="57272"/>
                  <a:pt x="153025" y="47673"/>
                </a:cubicBezTo>
                <a:cubicBezTo>
                  <a:pt x="138544" y="37748"/>
                  <a:pt x="125121" y="24569"/>
                  <a:pt x="109095" y="19525"/>
                </a:cubicBezTo>
                <a:cubicBezTo>
                  <a:pt x="102587" y="17491"/>
                  <a:pt x="90465" y="33355"/>
                  <a:pt x="80947" y="41083"/>
                </a:cubicBezTo>
                <a:cubicBezTo>
                  <a:pt x="92580" y="53205"/>
                  <a:pt x="104213" y="65245"/>
                  <a:pt x="121704" y="8346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8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E579AE-7DB6-43F4-A12A-2037576C7BB0}"/>
              </a:ext>
            </a:extLst>
          </p:cNvPr>
          <p:cNvSpPr txBox="1"/>
          <p:nvPr/>
        </p:nvSpPr>
        <p:spPr>
          <a:xfrm>
            <a:off x="7219708" y="4847266"/>
            <a:ext cx="289555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4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Clean Text Slide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6F4AB48-CC39-4C1B-96A6-2C5B0E213B0A}"/>
              </a:ext>
            </a:extLst>
          </p:cNvPr>
          <p:cNvGrpSpPr/>
          <p:nvPr/>
        </p:nvGrpSpPr>
        <p:grpSpPr>
          <a:xfrm>
            <a:off x="646934" y="2740919"/>
            <a:ext cx="2251326" cy="1008318"/>
            <a:chOff x="2079598" y="4324401"/>
            <a:chExt cx="3303211" cy="100831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B6ACD81-A40F-4566-800C-B4236A466FB3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B01D884-837B-49C8-8916-D2459FC49DAC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BC2E8A0-9E9E-49DC-96AE-630BD45115F7}"/>
              </a:ext>
            </a:extLst>
          </p:cNvPr>
          <p:cNvGrpSpPr/>
          <p:nvPr/>
        </p:nvGrpSpPr>
        <p:grpSpPr>
          <a:xfrm>
            <a:off x="3547287" y="2740919"/>
            <a:ext cx="2251326" cy="1008318"/>
            <a:chOff x="2079598" y="4324401"/>
            <a:chExt cx="3303211" cy="100831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3EB3A31-B4BD-4FEF-A891-3E37495B8CC8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FEE9E0A-D188-4F36-931D-5EDB3F934649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C1A5DC8-4282-46C8-A3B6-A321F9D4EED0}"/>
              </a:ext>
            </a:extLst>
          </p:cNvPr>
          <p:cNvGrpSpPr/>
          <p:nvPr/>
        </p:nvGrpSpPr>
        <p:grpSpPr>
          <a:xfrm>
            <a:off x="646934" y="5038007"/>
            <a:ext cx="2251326" cy="1008318"/>
            <a:chOff x="2079598" y="4324401"/>
            <a:chExt cx="3303211" cy="100831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0D1F9BE-B1E3-494C-9A24-B95C825E1332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90AAB84-3C37-40C0-BAA5-56A23E0C07A7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FDD66AD-8A0F-462A-931C-C5985A0E99D3}"/>
              </a:ext>
            </a:extLst>
          </p:cNvPr>
          <p:cNvGrpSpPr/>
          <p:nvPr/>
        </p:nvGrpSpPr>
        <p:grpSpPr>
          <a:xfrm>
            <a:off x="3547287" y="5038007"/>
            <a:ext cx="2251326" cy="1008318"/>
            <a:chOff x="2079598" y="4324401"/>
            <a:chExt cx="3303211" cy="100831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CB3A9C0-4458-4ACA-9FB9-8D59440F04A3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3152A32-0441-49F7-91AA-AE4BF89FCD89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5B395C1-56FD-4577-BB00-6895C6AC2F84}"/>
              </a:ext>
            </a:extLst>
          </p:cNvPr>
          <p:cNvSpPr/>
          <p:nvPr/>
        </p:nvSpPr>
        <p:spPr>
          <a:xfrm>
            <a:off x="1496682" y="4239725"/>
            <a:ext cx="551830" cy="719200"/>
          </a:xfrm>
          <a:custGeom>
            <a:avLst/>
            <a:gdLst>
              <a:gd name="connsiteX0" fmla="*/ 375780 w 488684"/>
              <a:gd name="connsiteY0" fmla="*/ 335882 h 636902"/>
              <a:gd name="connsiteX1" fmla="*/ 426911 w 488684"/>
              <a:gd name="connsiteY1" fmla="*/ 427236 h 636902"/>
              <a:gd name="connsiteX2" fmla="*/ 436940 w 488684"/>
              <a:gd name="connsiteY2" fmla="*/ 552815 h 636902"/>
              <a:gd name="connsiteX3" fmla="*/ 405497 w 488684"/>
              <a:gd name="connsiteY3" fmla="*/ 586847 h 636902"/>
              <a:gd name="connsiteX4" fmla="*/ 179894 w 488684"/>
              <a:gd name="connsiteY4" fmla="*/ 588011 h 636902"/>
              <a:gd name="connsiteX5" fmla="*/ 141269 w 488684"/>
              <a:gd name="connsiteY5" fmla="*/ 545116 h 636902"/>
              <a:gd name="connsiteX6" fmla="*/ 168378 w 488684"/>
              <a:gd name="connsiteY6" fmla="*/ 351928 h 636902"/>
              <a:gd name="connsiteX7" fmla="*/ 193933 w 488684"/>
              <a:gd name="connsiteY7" fmla="*/ 337371 h 636902"/>
              <a:gd name="connsiteX8" fmla="*/ 207456 w 488684"/>
              <a:gd name="connsiteY8" fmla="*/ 358527 h 636902"/>
              <a:gd name="connsiteX9" fmla="*/ 201827 w 488684"/>
              <a:gd name="connsiteY9" fmla="*/ 411903 h 636902"/>
              <a:gd name="connsiteX10" fmla="*/ 212502 w 488684"/>
              <a:gd name="connsiteY10" fmla="*/ 432865 h 636902"/>
              <a:gd name="connsiteX11" fmla="*/ 234435 w 488684"/>
              <a:gd name="connsiteY11" fmla="*/ 417144 h 636902"/>
              <a:gd name="connsiteX12" fmla="*/ 237087 w 488684"/>
              <a:gd name="connsiteY12" fmla="*/ 402069 h 636902"/>
              <a:gd name="connsiteX13" fmla="*/ 314531 w 488684"/>
              <a:gd name="connsiteY13" fmla="*/ 337371 h 636902"/>
              <a:gd name="connsiteX14" fmla="*/ 375780 w 488684"/>
              <a:gd name="connsiteY14" fmla="*/ 335882 h 636902"/>
              <a:gd name="connsiteX15" fmla="*/ 299481 w 488684"/>
              <a:gd name="connsiteY15" fmla="*/ 229146 h 636902"/>
              <a:gd name="connsiteX16" fmla="*/ 215801 w 488684"/>
              <a:gd name="connsiteY16" fmla="*/ 231265 h 636902"/>
              <a:gd name="connsiteX17" fmla="*/ 151492 w 488684"/>
              <a:gd name="connsiteY17" fmla="*/ 297904 h 636902"/>
              <a:gd name="connsiteX18" fmla="*/ 112220 w 488684"/>
              <a:gd name="connsiteY18" fmla="*/ 554691 h 636902"/>
              <a:gd name="connsiteX19" fmla="*/ 165208 w 488684"/>
              <a:gd name="connsiteY19" fmla="*/ 617254 h 636902"/>
              <a:gd name="connsiteX20" fmla="*/ 175171 w 488684"/>
              <a:gd name="connsiteY20" fmla="*/ 617901 h 636902"/>
              <a:gd name="connsiteX21" fmla="*/ 190440 w 488684"/>
              <a:gd name="connsiteY21" fmla="*/ 618613 h 636902"/>
              <a:gd name="connsiteX22" fmla="*/ 369848 w 488684"/>
              <a:gd name="connsiteY22" fmla="*/ 618936 h 636902"/>
              <a:gd name="connsiteX23" fmla="*/ 411190 w 488684"/>
              <a:gd name="connsiteY23" fmla="*/ 616348 h 636902"/>
              <a:gd name="connsiteX24" fmla="*/ 421283 w 488684"/>
              <a:gd name="connsiteY24" fmla="*/ 615054 h 636902"/>
              <a:gd name="connsiteX25" fmla="*/ 467025 w 488684"/>
              <a:gd name="connsiteY25" fmla="*/ 564460 h 636902"/>
              <a:gd name="connsiteX26" fmla="*/ 430923 w 488684"/>
              <a:gd name="connsiteY26" fmla="*/ 321001 h 636902"/>
              <a:gd name="connsiteX27" fmla="*/ 423806 w 488684"/>
              <a:gd name="connsiteY27" fmla="*/ 282829 h 636902"/>
              <a:gd name="connsiteX28" fmla="*/ 376512 w 488684"/>
              <a:gd name="connsiteY28" fmla="*/ 230036 h 636902"/>
              <a:gd name="connsiteX29" fmla="*/ 299481 w 488684"/>
              <a:gd name="connsiteY29" fmla="*/ 229146 h 636902"/>
              <a:gd name="connsiteX30" fmla="*/ 295073 w 488684"/>
              <a:gd name="connsiteY30" fmla="*/ 208677 h 636902"/>
              <a:gd name="connsiteX31" fmla="*/ 363960 w 488684"/>
              <a:gd name="connsiteY31" fmla="*/ 210950 h 636902"/>
              <a:gd name="connsiteX32" fmla="*/ 442892 w 488684"/>
              <a:gd name="connsiteY32" fmla="*/ 278042 h 636902"/>
              <a:gd name="connsiteX33" fmla="*/ 486951 w 488684"/>
              <a:gd name="connsiteY33" fmla="*/ 538710 h 636902"/>
              <a:gd name="connsiteX34" fmla="*/ 406726 w 488684"/>
              <a:gd name="connsiteY34" fmla="*/ 635758 h 636902"/>
              <a:gd name="connsiteX35" fmla="*/ 165532 w 488684"/>
              <a:gd name="connsiteY35" fmla="*/ 634722 h 636902"/>
              <a:gd name="connsiteX36" fmla="*/ 89834 w 488684"/>
              <a:gd name="connsiteY36" fmla="*/ 537611 h 636902"/>
              <a:gd name="connsiteX37" fmla="*/ 128912 w 488684"/>
              <a:gd name="connsiteY37" fmla="*/ 307544 h 636902"/>
              <a:gd name="connsiteX38" fmla="*/ 219295 w 488684"/>
              <a:gd name="connsiteY38" fmla="*/ 208685 h 636902"/>
              <a:gd name="connsiteX39" fmla="*/ 295073 w 488684"/>
              <a:gd name="connsiteY39" fmla="*/ 208677 h 636902"/>
              <a:gd name="connsiteX40" fmla="*/ 57291 w 488684"/>
              <a:gd name="connsiteY40" fmla="*/ 95723 h 636902"/>
              <a:gd name="connsiteX41" fmla="*/ 118301 w 488684"/>
              <a:gd name="connsiteY41" fmla="*/ 192317 h 636902"/>
              <a:gd name="connsiteX42" fmla="*/ 106591 w 488684"/>
              <a:gd name="connsiteY42" fmla="*/ 275584 h 636902"/>
              <a:gd name="connsiteX43" fmla="*/ 23842 w 488684"/>
              <a:gd name="connsiteY43" fmla="*/ 275843 h 636902"/>
              <a:gd name="connsiteX44" fmla="*/ 8767 w 488684"/>
              <a:gd name="connsiteY44" fmla="*/ 193158 h 636902"/>
              <a:gd name="connsiteX45" fmla="*/ 57291 w 488684"/>
              <a:gd name="connsiteY45" fmla="*/ 95723 h 636902"/>
              <a:gd name="connsiteX46" fmla="*/ 314865 w 488684"/>
              <a:gd name="connsiteY46" fmla="*/ 24 h 636902"/>
              <a:gd name="connsiteX47" fmla="*/ 353997 w 488684"/>
              <a:gd name="connsiteY47" fmla="*/ 293 h 636902"/>
              <a:gd name="connsiteX48" fmla="*/ 387575 w 488684"/>
              <a:gd name="connsiteY48" fmla="*/ 19185 h 636902"/>
              <a:gd name="connsiteX49" fmla="*/ 358266 w 488684"/>
              <a:gd name="connsiteY49" fmla="*/ 37753 h 636902"/>
              <a:gd name="connsiteX50" fmla="*/ 306831 w 488684"/>
              <a:gd name="connsiteY50" fmla="*/ 37688 h 636902"/>
              <a:gd name="connsiteX51" fmla="*/ 322617 w 488684"/>
              <a:gd name="connsiteY51" fmla="*/ 100187 h 636902"/>
              <a:gd name="connsiteX52" fmla="*/ 364348 w 488684"/>
              <a:gd name="connsiteY52" fmla="*/ 150134 h 636902"/>
              <a:gd name="connsiteX53" fmla="*/ 333940 w 488684"/>
              <a:gd name="connsiteY53" fmla="*/ 191282 h 636902"/>
              <a:gd name="connsiteX54" fmla="*/ 249832 w 488684"/>
              <a:gd name="connsiteY54" fmla="*/ 191411 h 636902"/>
              <a:gd name="connsiteX55" fmla="*/ 216642 w 488684"/>
              <a:gd name="connsiteY55" fmla="*/ 148775 h 636902"/>
              <a:gd name="connsiteX56" fmla="*/ 247827 w 488684"/>
              <a:gd name="connsiteY56" fmla="*/ 101739 h 636902"/>
              <a:gd name="connsiteX57" fmla="*/ 266201 w 488684"/>
              <a:gd name="connsiteY57" fmla="*/ 69843 h 636902"/>
              <a:gd name="connsiteX58" fmla="*/ 254038 w 488684"/>
              <a:gd name="connsiteY58" fmla="*/ 36524 h 636902"/>
              <a:gd name="connsiteX59" fmla="*/ 141204 w 488684"/>
              <a:gd name="connsiteY59" fmla="*/ 42605 h 636902"/>
              <a:gd name="connsiteX60" fmla="*/ 75989 w 488684"/>
              <a:gd name="connsiteY60" fmla="*/ 62597 h 636902"/>
              <a:gd name="connsiteX61" fmla="*/ 51856 w 488684"/>
              <a:gd name="connsiteY61" fmla="*/ 58715 h 636902"/>
              <a:gd name="connsiteX62" fmla="*/ 66543 w 488684"/>
              <a:gd name="connsiteY62" fmla="*/ 35100 h 636902"/>
              <a:gd name="connsiteX63" fmla="*/ 166501 w 488684"/>
              <a:gd name="connsiteY63" fmla="*/ 1716 h 636902"/>
              <a:gd name="connsiteX64" fmla="*/ 314865 w 488684"/>
              <a:gd name="connsiteY64" fmla="*/ 24 h 636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488684" h="636902">
                <a:moveTo>
                  <a:pt x="375780" y="335882"/>
                </a:moveTo>
                <a:cubicBezTo>
                  <a:pt x="419027" y="337601"/>
                  <a:pt x="415218" y="353723"/>
                  <a:pt x="426911" y="427236"/>
                </a:cubicBezTo>
                <a:cubicBezTo>
                  <a:pt x="434417" y="468708"/>
                  <a:pt x="438752" y="510115"/>
                  <a:pt x="436940" y="552815"/>
                </a:cubicBezTo>
                <a:cubicBezTo>
                  <a:pt x="436034" y="575007"/>
                  <a:pt x="427365" y="585423"/>
                  <a:pt x="405497" y="586847"/>
                </a:cubicBezTo>
                <a:cubicBezTo>
                  <a:pt x="367325" y="589305"/>
                  <a:pt x="216902" y="589370"/>
                  <a:pt x="179894" y="588011"/>
                </a:cubicBezTo>
                <a:cubicBezTo>
                  <a:pt x="150910" y="586976"/>
                  <a:pt x="141399" y="572613"/>
                  <a:pt x="141269" y="545116"/>
                </a:cubicBezTo>
                <a:cubicBezTo>
                  <a:pt x="140817" y="479254"/>
                  <a:pt x="161132" y="416561"/>
                  <a:pt x="168378" y="351928"/>
                </a:cubicBezTo>
                <a:cubicBezTo>
                  <a:pt x="170384" y="334200"/>
                  <a:pt x="183000" y="337824"/>
                  <a:pt x="193933" y="337371"/>
                </a:cubicBezTo>
                <a:cubicBezTo>
                  <a:pt x="210367" y="336724"/>
                  <a:pt x="208232" y="348563"/>
                  <a:pt x="207456" y="358527"/>
                </a:cubicBezTo>
                <a:cubicBezTo>
                  <a:pt x="206032" y="376319"/>
                  <a:pt x="203638" y="394111"/>
                  <a:pt x="201827" y="411903"/>
                </a:cubicBezTo>
                <a:cubicBezTo>
                  <a:pt x="200921" y="421090"/>
                  <a:pt x="200403" y="430471"/>
                  <a:pt x="212502" y="432865"/>
                </a:cubicBezTo>
                <a:cubicBezTo>
                  <a:pt x="225054" y="435259"/>
                  <a:pt x="231653" y="428530"/>
                  <a:pt x="234435" y="417144"/>
                </a:cubicBezTo>
                <a:cubicBezTo>
                  <a:pt x="235664" y="412162"/>
                  <a:pt x="236181" y="407115"/>
                  <a:pt x="237087" y="402069"/>
                </a:cubicBezTo>
                <a:cubicBezTo>
                  <a:pt x="246792" y="327731"/>
                  <a:pt x="240128" y="340217"/>
                  <a:pt x="314531" y="337371"/>
                </a:cubicBezTo>
                <a:cubicBezTo>
                  <a:pt x="341721" y="336336"/>
                  <a:pt x="361365" y="335309"/>
                  <a:pt x="375780" y="335882"/>
                </a:cubicBezTo>
                <a:close/>
                <a:moveTo>
                  <a:pt x="299481" y="229146"/>
                </a:moveTo>
                <a:cubicBezTo>
                  <a:pt x="272542" y="229615"/>
                  <a:pt x="244495" y="230585"/>
                  <a:pt x="215801" y="231265"/>
                </a:cubicBezTo>
                <a:cubicBezTo>
                  <a:pt x="156926" y="230036"/>
                  <a:pt x="161196" y="226348"/>
                  <a:pt x="151492" y="297904"/>
                </a:cubicBezTo>
                <a:cubicBezTo>
                  <a:pt x="136482" y="383176"/>
                  <a:pt x="122571" y="468772"/>
                  <a:pt x="112220" y="554691"/>
                </a:cubicBezTo>
                <a:cubicBezTo>
                  <a:pt x="106979" y="597909"/>
                  <a:pt x="121730" y="613631"/>
                  <a:pt x="165208" y="617254"/>
                </a:cubicBezTo>
                <a:cubicBezTo>
                  <a:pt x="167925" y="617448"/>
                  <a:pt x="171289" y="617707"/>
                  <a:pt x="175171" y="617901"/>
                </a:cubicBezTo>
                <a:cubicBezTo>
                  <a:pt x="180282" y="618224"/>
                  <a:pt x="185329" y="618483"/>
                  <a:pt x="190440" y="618613"/>
                </a:cubicBezTo>
                <a:cubicBezTo>
                  <a:pt x="234758" y="620295"/>
                  <a:pt x="314078" y="621006"/>
                  <a:pt x="369848" y="618936"/>
                </a:cubicBezTo>
                <a:cubicBezTo>
                  <a:pt x="383629" y="618807"/>
                  <a:pt x="397409" y="618030"/>
                  <a:pt x="411190" y="616348"/>
                </a:cubicBezTo>
                <a:cubicBezTo>
                  <a:pt x="415007" y="615960"/>
                  <a:pt x="418371" y="615507"/>
                  <a:pt x="421283" y="615054"/>
                </a:cubicBezTo>
                <a:cubicBezTo>
                  <a:pt x="451821" y="610137"/>
                  <a:pt x="470065" y="594092"/>
                  <a:pt x="467025" y="564460"/>
                </a:cubicBezTo>
                <a:cubicBezTo>
                  <a:pt x="458549" y="480741"/>
                  <a:pt x="444445" y="411061"/>
                  <a:pt x="430923" y="321001"/>
                </a:cubicBezTo>
                <a:cubicBezTo>
                  <a:pt x="428594" y="308644"/>
                  <a:pt x="426200" y="295963"/>
                  <a:pt x="423806" y="282829"/>
                </a:cubicBezTo>
                <a:cubicBezTo>
                  <a:pt x="416754" y="250092"/>
                  <a:pt x="421412" y="230036"/>
                  <a:pt x="376512" y="230036"/>
                </a:cubicBezTo>
                <a:cubicBezTo>
                  <a:pt x="352250" y="228709"/>
                  <a:pt x="326419" y="228677"/>
                  <a:pt x="299481" y="229146"/>
                </a:cubicBezTo>
                <a:close/>
                <a:moveTo>
                  <a:pt x="295073" y="208677"/>
                </a:moveTo>
                <a:cubicBezTo>
                  <a:pt x="319140" y="209073"/>
                  <a:pt x="342059" y="209850"/>
                  <a:pt x="363960" y="210950"/>
                </a:cubicBezTo>
                <a:cubicBezTo>
                  <a:pt x="428723" y="214185"/>
                  <a:pt x="428723" y="214185"/>
                  <a:pt x="442892" y="278042"/>
                </a:cubicBezTo>
                <a:cubicBezTo>
                  <a:pt x="450980" y="307415"/>
                  <a:pt x="480935" y="485011"/>
                  <a:pt x="486951" y="538710"/>
                </a:cubicBezTo>
                <a:cubicBezTo>
                  <a:pt x="494651" y="607484"/>
                  <a:pt x="478217" y="632911"/>
                  <a:pt x="406726" y="635758"/>
                </a:cubicBezTo>
                <a:cubicBezTo>
                  <a:pt x="368489" y="637310"/>
                  <a:pt x="207456" y="637569"/>
                  <a:pt x="165532" y="634722"/>
                </a:cubicBezTo>
                <a:cubicBezTo>
                  <a:pt x="103809" y="630517"/>
                  <a:pt x="80065" y="599203"/>
                  <a:pt x="89834" y="537611"/>
                </a:cubicBezTo>
                <a:cubicBezTo>
                  <a:pt x="101933" y="460749"/>
                  <a:pt x="114614" y="384017"/>
                  <a:pt x="128912" y="307544"/>
                </a:cubicBezTo>
                <a:cubicBezTo>
                  <a:pt x="141269" y="221431"/>
                  <a:pt x="132082" y="210109"/>
                  <a:pt x="219295" y="208685"/>
                </a:cubicBezTo>
                <a:cubicBezTo>
                  <a:pt x="245789" y="208264"/>
                  <a:pt x="271005" y="208281"/>
                  <a:pt x="295073" y="208677"/>
                </a:cubicBezTo>
                <a:close/>
                <a:moveTo>
                  <a:pt x="57291" y="95723"/>
                </a:moveTo>
                <a:cubicBezTo>
                  <a:pt x="81229" y="125678"/>
                  <a:pt x="106397" y="160809"/>
                  <a:pt x="118301" y="192317"/>
                </a:cubicBezTo>
                <a:cubicBezTo>
                  <a:pt x="129817" y="222790"/>
                  <a:pt x="136740" y="255139"/>
                  <a:pt x="106591" y="275584"/>
                </a:cubicBezTo>
                <a:cubicBezTo>
                  <a:pt x="80970" y="292988"/>
                  <a:pt x="49786" y="293570"/>
                  <a:pt x="23842" y="275843"/>
                </a:cubicBezTo>
                <a:cubicBezTo>
                  <a:pt x="-6889" y="254880"/>
                  <a:pt x="-3202" y="222467"/>
                  <a:pt x="8767" y="193158"/>
                </a:cubicBezTo>
                <a:cubicBezTo>
                  <a:pt x="22030" y="160615"/>
                  <a:pt x="39952" y="129948"/>
                  <a:pt x="57291" y="95723"/>
                </a:cubicBezTo>
                <a:close/>
                <a:moveTo>
                  <a:pt x="314865" y="24"/>
                </a:moveTo>
                <a:cubicBezTo>
                  <a:pt x="331696" y="-43"/>
                  <a:pt x="345715" y="18"/>
                  <a:pt x="353997" y="293"/>
                </a:cubicBezTo>
                <a:cubicBezTo>
                  <a:pt x="367777" y="746"/>
                  <a:pt x="386281" y="4369"/>
                  <a:pt x="387575" y="19185"/>
                </a:cubicBezTo>
                <a:cubicBezTo>
                  <a:pt x="388739" y="33289"/>
                  <a:pt x="370300" y="34518"/>
                  <a:pt x="358266" y="37753"/>
                </a:cubicBezTo>
                <a:cubicBezTo>
                  <a:pt x="352120" y="39370"/>
                  <a:pt x="316536" y="37559"/>
                  <a:pt x="306831" y="37688"/>
                </a:cubicBezTo>
                <a:cubicBezTo>
                  <a:pt x="305796" y="86277"/>
                  <a:pt x="302561" y="100769"/>
                  <a:pt x="322617" y="100187"/>
                </a:cubicBezTo>
                <a:cubicBezTo>
                  <a:pt x="362277" y="101157"/>
                  <a:pt x="365707" y="120825"/>
                  <a:pt x="364348" y="150134"/>
                </a:cubicBezTo>
                <a:cubicBezTo>
                  <a:pt x="363248" y="174266"/>
                  <a:pt x="367841" y="193675"/>
                  <a:pt x="333940" y="191282"/>
                </a:cubicBezTo>
                <a:cubicBezTo>
                  <a:pt x="305990" y="189341"/>
                  <a:pt x="277717" y="189017"/>
                  <a:pt x="249832" y="191411"/>
                </a:cubicBezTo>
                <a:cubicBezTo>
                  <a:pt x="214572" y="194387"/>
                  <a:pt x="214960" y="174848"/>
                  <a:pt x="216642" y="148775"/>
                </a:cubicBezTo>
                <a:cubicBezTo>
                  <a:pt x="218195" y="124642"/>
                  <a:pt x="210366" y="100769"/>
                  <a:pt x="247827" y="101739"/>
                </a:cubicBezTo>
                <a:cubicBezTo>
                  <a:pt x="270471" y="100187"/>
                  <a:pt x="266654" y="94946"/>
                  <a:pt x="266201" y="69843"/>
                </a:cubicBezTo>
                <a:cubicBezTo>
                  <a:pt x="267236" y="51210"/>
                  <a:pt x="268659" y="35877"/>
                  <a:pt x="254038" y="36524"/>
                </a:cubicBezTo>
                <a:cubicBezTo>
                  <a:pt x="227835" y="37624"/>
                  <a:pt x="165531" y="34971"/>
                  <a:pt x="141204" y="42605"/>
                </a:cubicBezTo>
                <a:cubicBezTo>
                  <a:pt x="118042" y="49916"/>
                  <a:pt x="103614" y="52310"/>
                  <a:pt x="75989" y="62597"/>
                </a:cubicBezTo>
                <a:cubicBezTo>
                  <a:pt x="68095" y="65508"/>
                  <a:pt x="56061" y="69326"/>
                  <a:pt x="51856" y="58715"/>
                </a:cubicBezTo>
                <a:cubicBezTo>
                  <a:pt x="47392" y="47458"/>
                  <a:pt x="58585" y="39629"/>
                  <a:pt x="66543" y="35100"/>
                </a:cubicBezTo>
                <a:cubicBezTo>
                  <a:pt x="97533" y="17438"/>
                  <a:pt x="129623" y="1975"/>
                  <a:pt x="166501" y="1716"/>
                </a:cubicBezTo>
                <a:cubicBezTo>
                  <a:pt x="188580" y="1570"/>
                  <a:pt x="264373" y="224"/>
                  <a:pt x="314865" y="24"/>
                </a:cubicBezTo>
                <a:close/>
              </a:path>
            </a:pathLst>
          </a:custGeom>
          <a:solidFill>
            <a:schemeClr val="accent3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4FD2625-758F-4569-B19E-D612459FDB55}"/>
              </a:ext>
            </a:extLst>
          </p:cNvPr>
          <p:cNvSpPr/>
          <p:nvPr/>
        </p:nvSpPr>
        <p:spPr>
          <a:xfrm>
            <a:off x="1491985" y="1994115"/>
            <a:ext cx="561224" cy="563476"/>
          </a:xfrm>
          <a:custGeom>
            <a:avLst/>
            <a:gdLst>
              <a:gd name="connsiteX0" fmla="*/ 511669 w 561224"/>
              <a:gd name="connsiteY0" fmla="*/ 451638 h 563476"/>
              <a:gd name="connsiteX1" fmla="*/ 473953 w 561224"/>
              <a:gd name="connsiteY1" fmla="*/ 510473 h 563476"/>
              <a:gd name="connsiteX2" fmla="*/ 511669 w 561224"/>
              <a:gd name="connsiteY2" fmla="*/ 451638 h 563476"/>
              <a:gd name="connsiteX3" fmla="*/ 29359 w 561224"/>
              <a:gd name="connsiteY3" fmla="*/ 369229 h 563476"/>
              <a:gd name="connsiteX4" fmla="*/ 43180 w 561224"/>
              <a:gd name="connsiteY4" fmla="*/ 464877 h 563476"/>
              <a:gd name="connsiteX5" fmla="*/ 29359 w 561224"/>
              <a:gd name="connsiteY5" fmla="*/ 369229 h 563476"/>
              <a:gd name="connsiteX6" fmla="*/ 449535 w 561224"/>
              <a:gd name="connsiteY6" fmla="*/ 232205 h 563476"/>
              <a:gd name="connsiteX7" fmla="*/ 434686 w 561224"/>
              <a:gd name="connsiteY7" fmla="*/ 233668 h 563476"/>
              <a:gd name="connsiteX8" fmla="*/ 119131 w 561224"/>
              <a:gd name="connsiteY8" fmla="*/ 238641 h 563476"/>
              <a:gd name="connsiteX9" fmla="*/ 97301 w 561224"/>
              <a:gd name="connsiteY9" fmla="*/ 258985 h 563476"/>
              <a:gd name="connsiteX10" fmla="*/ 97043 w 561224"/>
              <a:gd name="connsiteY10" fmla="*/ 384987 h 563476"/>
              <a:gd name="connsiteX11" fmla="*/ 124620 w 561224"/>
              <a:gd name="connsiteY11" fmla="*/ 422252 h 563476"/>
              <a:gd name="connsiteX12" fmla="*/ 279621 w 561224"/>
              <a:gd name="connsiteY12" fmla="*/ 439496 h 563476"/>
              <a:gd name="connsiteX13" fmla="*/ 434492 w 561224"/>
              <a:gd name="connsiteY13" fmla="*/ 421412 h 563476"/>
              <a:gd name="connsiteX14" fmla="*/ 459034 w 561224"/>
              <a:gd name="connsiteY14" fmla="*/ 401908 h 563476"/>
              <a:gd name="connsiteX15" fmla="*/ 459680 w 561224"/>
              <a:gd name="connsiteY15" fmla="*/ 252785 h 563476"/>
              <a:gd name="connsiteX16" fmla="*/ 449535 w 561224"/>
              <a:gd name="connsiteY16" fmla="*/ 232205 h 563476"/>
              <a:gd name="connsiteX17" fmla="*/ 549879 w 561224"/>
              <a:gd name="connsiteY17" fmla="*/ 176899 h 563476"/>
              <a:gd name="connsiteX18" fmla="*/ 557653 w 561224"/>
              <a:gd name="connsiteY18" fmla="*/ 194143 h 563476"/>
              <a:gd name="connsiteX19" fmla="*/ 561205 w 561224"/>
              <a:gd name="connsiteY19" fmla="*/ 457386 h 563476"/>
              <a:gd name="connsiteX20" fmla="*/ 496169 w 561224"/>
              <a:gd name="connsiteY20" fmla="*/ 534046 h 563476"/>
              <a:gd name="connsiteX21" fmla="*/ 84514 w 561224"/>
              <a:gd name="connsiteY21" fmla="*/ 538890 h 563476"/>
              <a:gd name="connsiteX22" fmla="*/ 6432 w 561224"/>
              <a:gd name="connsiteY22" fmla="*/ 438269 h 563476"/>
              <a:gd name="connsiteX23" fmla="*/ 5076 w 561224"/>
              <a:gd name="connsiteY23" fmla="*/ 197437 h 563476"/>
              <a:gd name="connsiteX24" fmla="*/ 29424 w 561224"/>
              <a:gd name="connsiteY24" fmla="*/ 178514 h 563476"/>
              <a:gd name="connsiteX25" fmla="*/ 526072 w 561224"/>
              <a:gd name="connsiteY25" fmla="*/ 178255 h 563476"/>
              <a:gd name="connsiteX26" fmla="*/ 549879 w 561224"/>
              <a:gd name="connsiteY26" fmla="*/ 176899 h 563476"/>
              <a:gd name="connsiteX27" fmla="*/ 10897 w 561224"/>
              <a:gd name="connsiteY27" fmla="*/ 73404 h 563476"/>
              <a:gd name="connsiteX28" fmla="*/ 27874 w 561224"/>
              <a:gd name="connsiteY28" fmla="*/ 78990 h 563476"/>
              <a:gd name="connsiteX29" fmla="*/ 491713 w 561224"/>
              <a:gd name="connsiteY29" fmla="*/ 85578 h 563476"/>
              <a:gd name="connsiteX30" fmla="*/ 503080 w 561224"/>
              <a:gd name="connsiteY30" fmla="*/ 83898 h 563476"/>
              <a:gd name="connsiteX31" fmla="*/ 552292 w 561224"/>
              <a:gd name="connsiteY31" fmla="*/ 125425 h 563476"/>
              <a:gd name="connsiteX32" fmla="*/ 524392 w 561224"/>
              <a:gd name="connsiteY32" fmla="*/ 153455 h 563476"/>
              <a:gd name="connsiteX33" fmla="*/ 269933 w 561224"/>
              <a:gd name="connsiteY33" fmla="*/ 178126 h 563476"/>
              <a:gd name="connsiteX34" fmla="*/ 30780 w 561224"/>
              <a:gd name="connsiteY34" fmla="*/ 154553 h 563476"/>
              <a:gd name="connsiteX35" fmla="*/ 168 w 561224"/>
              <a:gd name="connsiteY35" fmla="*/ 80217 h 563476"/>
              <a:gd name="connsiteX36" fmla="*/ 10897 w 561224"/>
              <a:gd name="connsiteY36" fmla="*/ 73404 h 563476"/>
              <a:gd name="connsiteX37" fmla="*/ 284941 w 561224"/>
              <a:gd name="connsiteY37" fmla="*/ 69 h 563476"/>
              <a:gd name="connsiteX38" fmla="*/ 537180 w 561224"/>
              <a:gd name="connsiteY38" fmla="*/ 47344 h 563476"/>
              <a:gd name="connsiteX39" fmla="*/ 6497 w 561224"/>
              <a:gd name="connsiteY39" fmla="*/ 43856 h 563476"/>
              <a:gd name="connsiteX40" fmla="*/ 284941 w 561224"/>
              <a:gd name="connsiteY40" fmla="*/ 69 h 563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61224" h="563476">
                <a:moveTo>
                  <a:pt x="511669" y="451638"/>
                </a:moveTo>
                <a:cubicBezTo>
                  <a:pt x="510442" y="477083"/>
                  <a:pt x="494684" y="496136"/>
                  <a:pt x="473953" y="510473"/>
                </a:cubicBezTo>
                <a:cubicBezTo>
                  <a:pt x="511540" y="500269"/>
                  <a:pt x="521680" y="478311"/>
                  <a:pt x="511669" y="451638"/>
                </a:cubicBezTo>
                <a:close/>
                <a:moveTo>
                  <a:pt x="29359" y="369229"/>
                </a:moveTo>
                <a:cubicBezTo>
                  <a:pt x="29166" y="404492"/>
                  <a:pt x="29359" y="446213"/>
                  <a:pt x="43180" y="464877"/>
                </a:cubicBezTo>
                <a:cubicBezTo>
                  <a:pt x="40274" y="436460"/>
                  <a:pt x="42857" y="402683"/>
                  <a:pt x="29359" y="369229"/>
                </a:cubicBezTo>
                <a:close/>
                <a:moveTo>
                  <a:pt x="449535" y="232205"/>
                </a:moveTo>
                <a:cubicBezTo>
                  <a:pt x="446016" y="231759"/>
                  <a:pt x="441225" y="232167"/>
                  <a:pt x="434686" y="233668"/>
                </a:cubicBezTo>
                <a:cubicBezTo>
                  <a:pt x="333354" y="254335"/>
                  <a:pt x="224466" y="249491"/>
                  <a:pt x="119131" y="238641"/>
                </a:cubicBezTo>
                <a:cubicBezTo>
                  <a:pt x="102145" y="236897"/>
                  <a:pt x="96914" y="237672"/>
                  <a:pt x="97301" y="258985"/>
                </a:cubicBezTo>
                <a:cubicBezTo>
                  <a:pt x="96914" y="307552"/>
                  <a:pt x="96914" y="334160"/>
                  <a:pt x="97043" y="384987"/>
                </a:cubicBezTo>
                <a:cubicBezTo>
                  <a:pt x="95428" y="418635"/>
                  <a:pt x="104470" y="416956"/>
                  <a:pt x="124620" y="422252"/>
                </a:cubicBezTo>
                <a:cubicBezTo>
                  <a:pt x="175447" y="435685"/>
                  <a:pt x="227308" y="439302"/>
                  <a:pt x="279621" y="439496"/>
                </a:cubicBezTo>
                <a:cubicBezTo>
                  <a:pt x="331998" y="439819"/>
                  <a:pt x="384052" y="436912"/>
                  <a:pt x="434492" y="421412"/>
                </a:cubicBezTo>
                <a:cubicBezTo>
                  <a:pt x="451413" y="415729"/>
                  <a:pt x="458065" y="417796"/>
                  <a:pt x="459034" y="401908"/>
                </a:cubicBezTo>
                <a:cubicBezTo>
                  <a:pt x="460907" y="348498"/>
                  <a:pt x="461553" y="306066"/>
                  <a:pt x="459680" y="252785"/>
                </a:cubicBezTo>
                <a:cubicBezTo>
                  <a:pt x="459196" y="242565"/>
                  <a:pt x="460092" y="233543"/>
                  <a:pt x="449535" y="232205"/>
                </a:cubicBezTo>
                <a:close/>
                <a:moveTo>
                  <a:pt x="549879" y="176899"/>
                </a:moveTo>
                <a:cubicBezTo>
                  <a:pt x="555102" y="178869"/>
                  <a:pt x="557653" y="183939"/>
                  <a:pt x="557653" y="194143"/>
                </a:cubicBezTo>
                <a:cubicBezTo>
                  <a:pt x="557718" y="264151"/>
                  <a:pt x="561528" y="364514"/>
                  <a:pt x="561205" y="457386"/>
                </a:cubicBezTo>
                <a:cubicBezTo>
                  <a:pt x="561076" y="494973"/>
                  <a:pt x="527686" y="525780"/>
                  <a:pt x="496169" y="534046"/>
                </a:cubicBezTo>
                <a:cubicBezTo>
                  <a:pt x="359575" y="569826"/>
                  <a:pt x="221689" y="574798"/>
                  <a:pt x="84514" y="538890"/>
                </a:cubicBezTo>
                <a:cubicBezTo>
                  <a:pt x="15668" y="520871"/>
                  <a:pt x="5141" y="506598"/>
                  <a:pt x="6432" y="438269"/>
                </a:cubicBezTo>
                <a:cubicBezTo>
                  <a:pt x="8047" y="366064"/>
                  <a:pt x="5011" y="252268"/>
                  <a:pt x="5076" y="197437"/>
                </a:cubicBezTo>
                <a:cubicBezTo>
                  <a:pt x="6497" y="178255"/>
                  <a:pt x="11276" y="174509"/>
                  <a:pt x="29424" y="178514"/>
                </a:cubicBezTo>
                <a:cubicBezTo>
                  <a:pt x="194887" y="214939"/>
                  <a:pt x="360609" y="212420"/>
                  <a:pt x="526072" y="178255"/>
                </a:cubicBezTo>
                <a:cubicBezTo>
                  <a:pt x="536761" y="176060"/>
                  <a:pt x="544656" y="174930"/>
                  <a:pt x="549879" y="176899"/>
                </a:cubicBezTo>
                <a:close/>
                <a:moveTo>
                  <a:pt x="10897" y="73404"/>
                </a:moveTo>
                <a:cubicBezTo>
                  <a:pt x="16702" y="74712"/>
                  <a:pt x="23547" y="78086"/>
                  <a:pt x="27874" y="78990"/>
                </a:cubicBezTo>
                <a:cubicBezTo>
                  <a:pt x="182099" y="111540"/>
                  <a:pt x="336713" y="110119"/>
                  <a:pt x="491713" y="85578"/>
                </a:cubicBezTo>
                <a:cubicBezTo>
                  <a:pt x="495524" y="84996"/>
                  <a:pt x="499334" y="84673"/>
                  <a:pt x="503080" y="83898"/>
                </a:cubicBezTo>
                <a:cubicBezTo>
                  <a:pt x="555070" y="73177"/>
                  <a:pt x="553584" y="73113"/>
                  <a:pt x="552292" y="125425"/>
                </a:cubicBezTo>
                <a:cubicBezTo>
                  <a:pt x="551776" y="147190"/>
                  <a:pt x="539699" y="149967"/>
                  <a:pt x="524392" y="153455"/>
                </a:cubicBezTo>
                <a:cubicBezTo>
                  <a:pt x="440627" y="172507"/>
                  <a:pt x="355700" y="179288"/>
                  <a:pt x="269933" y="178126"/>
                </a:cubicBezTo>
                <a:cubicBezTo>
                  <a:pt x="189397" y="178449"/>
                  <a:pt x="109378" y="173605"/>
                  <a:pt x="30780" y="154553"/>
                </a:cubicBezTo>
                <a:cubicBezTo>
                  <a:pt x="4624" y="148224"/>
                  <a:pt x="-1124" y="144090"/>
                  <a:pt x="168" y="80217"/>
                </a:cubicBezTo>
                <a:cubicBezTo>
                  <a:pt x="329" y="72855"/>
                  <a:pt x="5092" y="72096"/>
                  <a:pt x="10897" y="73404"/>
                </a:cubicBezTo>
                <a:close/>
                <a:moveTo>
                  <a:pt x="284941" y="69"/>
                </a:moveTo>
                <a:cubicBezTo>
                  <a:pt x="396049" y="1248"/>
                  <a:pt x="502790" y="17603"/>
                  <a:pt x="537180" y="47344"/>
                </a:cubicBezTo>
                <a:cubicBezTo>
                  <a:pt x="361836" y="95652"/>
                  <a:pt x="187977" y="91454"/>
                  <a:pt x="6497" y="43856"/>
                </a:cubicBezTo>
                <a:cubicBezTo>
                  <a:pt x="58358" y="12889"/>
                  <a:pt x="173833" y="-1110"/>
                  <a:pt x="284941" y="69"/>
                </a:cubicBezTo>
                <a:close/>
              </a:path>
            </a:pathLst>
          </a:custGeom>
          <a:solidFill>
            <a:schemeClr val="accent2"/>
          </a:solidFill>
          <a:ln w="644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01BF937-EE5B-4824-B104-7505907DEE07}"/>
              </a:ext>
            </a:extLst>
          </p:cNvPr>
          <p:cNvSpPr/>
          <p:nvPr/>
        </p:nvSpPr>
        <p:spPr>
          <a:xfrm>
            <a:off x="4334767" y="1657409"/>
            <a:ext cx="676366" cy="935815"/>
          </a:xfrm>
          <a:custGeom>
            <a:avLst/>
            <a:gdLst>
              <a:gd name="connsiteX0" fmla="*/ 498524 w 972684"/>
              <a:gd name="connsiteY0" fmla="*/ 1137434 h 1345799"/>
              <a:gd name="connsiteX1" fmla="*/ 573604 w 972684"/>
              <a:gd name="connsiteY1" fmla="*/ 1150507 h 1345799"/>
              <a:gd name="connsiteX2" fmla="*/ 422442 w 972684"/>
              <a:gd name="connsiteY2" fmla="*/ 1156507 h 1345799"/>
              <a:gd name="connsiteX3" fmla="*/ 498524 w 972684"/>
              <a:gd name="connsiteY3" fmla="*/ 1137434 h 1345799"/>
              <a:gd name="connsiteX4" fmla="*/ 490261 w 972684"/>
              <a:gd name="connsiteY4" fmla="*/ 1089701 h 1345799"/>
              <a:gd name="connsiteX5" fmla="*/ 415965 w 972684"/>
              <a:gd name="connsiteY5" fmla="*/ 1114692 h 1345799"/>
              <a:gd name="connsiteX6" fmla="*/ 432253 w 972684"/>
              <a:gd name="connsiteY6" fmla="*/ 1186035 h 1345799"/>
              <a:gd name="connsiteX7" fmla="*/ 576652 w 972684"/>
              <a:gd name="connsiteY7" fmla="*/ 1179748 h 1345799"/>
              <a:gd name="connsiteX8" fmla="*/ 566556 w 972684"/>
              <a:gd name="connsiteY8" fmla="*/ 1104786 h 1345799"/>
              <a:gd name="connsiteX9" fmla="*/ 490261 w 972684"/>
              <a:gd name="connsiteY9" fmla="*/ 1089701 h 1345799"/>
              <a:gd name="connsiteX10" fmla="*/ 571604 w 972684"/>
              <a:gd name="connsiteY10" fmla="*/ 811035 h 1345799"/>
              <a:gd name="connsiteX11" fmla="*/ 695048 w 972684"/>
              <a:gd name="connsiteY11" fmla="*/ 815416 h 1345799"/>
              <a:gd name="connsiteX12" fmla="*/ 571604 w 972684"/>
              <a:gd name="connsiteY12" fmla="*/ 811035 h 1345799"/>
              <a:gd name="connsiteX13" fmla="*/ 299475 w 972684"/>
              <a:gd name="connsiteY13" fmla="*/ 808749 h 1345799"/>
              <a:gd name="connsiteX14" fmla="*/ 422919 w 972684"/>
              <a:gd name="connsiteY14" fmla="*/ 813130 h 1345799"/>
              <a:gd name="connsiteX15" fmla="*/ 299475 w 972684"/>
              <a:gd name="connsiteY15" fmla="*/ 808749 h 1345799"/>
              <a:gd name="connsiteX16" fmla="*/ 359577 w 972684"/>
              <a:gd name="connsiteY16" fmla="*/ 736740 h 1345799"/>
              <a:gd name="connsiteX17" fmla="*/ 278139 w 972684"/>
              <a:gd name="connsiteY17" fmla="*/ 815226 h 1345799"/>
              <a:gd name="connsiteX18" fmla="*/ 349386 w 972684"/>
              <a:gd name="connsiteY18" fmla="*/ 875234 h 1345799"/>
              <a:gd name="connsiteX19" fmla="*/ 456827 w 972684"/>
              <a:gd name="connsiteY19" fmla="*/ 801415 h 1345799"/>
              <a:gd name="connsiteX20" fmla="*/ 359577 w 972684"/>
              <a:gd name="connsiteY20" fmla="*/ 736740 h 1345799"/>
              <a:gd name="connsiteX21" fmla="*/ 639708 w 972684"/>
              <a:gd name="connsiteY21" fmla="*/ 734835 h 1345799"/>
              <a:gd name="connsiteX22" fmla="*/ 548934 w 972684"/>
              <a:gd name="connsiteY22" fmla="*/ 806940 h 1345799"/>
              <a:gd name="connsiteX23" fmla="*/ 636183 w 972684"/>
              <a:gd name="connsiteY23" fmla="*/ 874662 h 1345799"/>
              <a:gd name="connsiteX24" fmla="*/ 722480 w 972684"/>
              <a:gd name="connsiteY24" fmla="*/ 804749 h 1345799"/>
              <a:gd name="connsiteX25" fmla="*/ 639708 w 972684"/>
              <a:gd name="connsiteY25" fmla="*/ 734835 h 1345799"/>
              <a:gd name="connsiteX26" fmla="*/ 222131 w 972684"/>
              <a:gd name="connsiteY26" fmla="*/ 353454 h 1345799"/>
              <a:gd name="connsiteX27" fmla="*/ 82685 w 972684"/>
              <a:gd name="connsiteY27" fmla="*/ 542526 h 1345799"/>
              <a:gd name="connsiteX28" fmla="*/ 222131 w 972684"/>
              <a:gd name="connsiteY28" fmla="*/ 353454 h 1345799"/>
              <a:gd name="connsiteX29" fmla="*/ 442386 w 972684"/>
              <a:gd name="connsiteY29" fmla="*/ 308485 h 1345799"/>
              <a:gd name="connsiteX30" fmla="*/ 267756 w 972684"/>
              <a:gd name="connsiteY30" fmla="*/ 382887 h 1345799"/>
              <a:gd name="connsiteX31" fmla="*/ 102593 w 972684"/>
              <a:gd name="connsiteY31" fmla="*/ 723120 h 1345799"/>
              <a:gd name="connsiteX32" fmla="*/ 193937 w 972684"/>
              <a:gd name="connsiteY32" fmla="*/ 928860 h 1345799"/>
              <a:gd name="connsiteX33" fmla="*/ 183174 w 972684"/>
              <a:gd name="connsiteY33" fmla="*/ 832371 h 1345799"/>
              <a:gd name="connsiteX34" fmla="*/ 265375 w 972684"/>
              <a:gd name="connsiteY34" fmla="*/ 506426 h 1345799"/>
              <a:gd name="connsiteX35" fmla="*/ 760865 w 972684"/>
              <a:gd name="connsiteY35" fmla="*/ 533667 h 1345799"/>
              <a:gd name="connsiteX36" fmla="*/ 809824 w 972684"/>
              <a:gd name="connsiteY36" fmla="*/ 670923 h 1345799"/>
              <a:gd name="connsiteX37" fmla="*/ 831732 w 972684"/>
              <a:gd name="connsiteY37" fmla="*/ 865709 h 1345799"/>
              <a:gd name="connsiteX38" fmla="*/ 886215 w 972684"/>
              <a:gd name="connsiteY38" fmla="*/ 713404 h 1345799"/>
              <a:gd name="connsiteX39" fmla="*/ 875832 w 972684"/>
              <a:gd name="connsiteY39" fmla="*/ 584721 h 1345799"/>
              <a:gd name="connsiteX40" fmla="*/ 589225 w 972684"/>
              <a:gd name="connsiteY40" fmla="*/ 331071 h 1345799"/>
              <a:gd name="connsiteX41" fmla="*/ 504759 w 972684"/>
              <a:gd name="connsiteY41" fmla="*/ 309940 h 1345799"/>
              <a:gd name="connsiteX42" fmla="*/ 442386 w 972684"/>
              <a:gd name="connsiteY42" fmla="*/ 308485 h 1345799"/>
              <a:gd name="connsiteX43" fmla="*/ 517978 w 972684"/>
              <a:gd name="connsiteY43" fmla="*/ 75324 h 1345799"/>
              <a:gd name="connsiteX44" fmla="*/ 124786 w 972684"/>
              <a:gd name="connsiteY44" fmla="*/ 320403 h 1345799"/>
              <a:gd name="connsiteX45" fmla="*/ 895454 w 972684"/>
              <a:gd name="connsiteY45" fmla="*/ 523095 h 1345799"/>
              <a:gd name="connsiteX46" fmla="*/ 517978 w 972684"/>
              <a:gd name="connsiteY46" fmla="*/ 75324 h 1345799"/>
              <a:gd name="connsiteX47" fmla="*/ 506113 w 972684"/>
              <a:gd name="connsiteY47" fmla="*/ 111 h 1345799"/>
              <a:gd name="connsiteX48" fmla="*/ 532837 w 972684"/>
              <a:gd name="connsiteY48" fmla="*/ 2553 h 1345799"/>
              <a:gd name="connsiteX49" fmla="*/ 971559 w 972684"/>
              <a:gd name="connsiteY49" fmla="*/ 599866 h 1345799"/>
              <a:gd name="connsiteX50" fmla="*/ 821063 w 972684"/>
              <a:gd name="connsiteY50" fmla="*/ 970293 h 1345799"/>
              <a:gd name="connsiteX51" fmla="*/ 730767 w 972684"/>
              <a:gd name="connsiteY51" fmla="*/ 1118217 h 1345799"/>
              <a:gd name="connsiteX52" fmla="*/ 650090 w 972684"/>
              <a:gd name="connsiteY52" fmla="*/ 1272141 h 1345799"/>
              <a:gd name="connsiteX53" fmla="*/ 350528 w 972684"/>
              <a:gd name="connsiteY53" fmla="*/ 1266426 h 1345799"/>
              <a:gd name="connsiteX54" fmla="*/ 78018 w 972684"/>
              <a:gd name="connsiteY54" fmla="*/ 860089 h 1345799"/>
              <a:gd name="connsiteX55" fmla="*/ 151742 w 972684"/>
              <a:gd name="connsiteY55" fmla="*/ 138380 h 1345799"/>
              <a:gd name="connsiteX56" fmla="*/ 506113 w 972684"/>
              <a:gd name="connsiteY56" fmla="*/ 111 h 134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972684" h="1345799">
                <a:moveTo>
                  <a:pt x="498524" y="1137434"/>
                </a:moveTo>
                <a:cubicBezTo>
                  <a:pt x="524122" y="1136910"/>
                  <a:pt x="549554" y="1141744"/>
                  <a:pt x="573604" y="1150507"/>
                </a:cubicBezTo>
                <a:cubicBezTo>
                  <a:pt x="520264" y="1183844"/>
                  <a:pt x="422442" y="1156507"/>
                  <a:pt x="422442" y="1156507"/>
                </a:cubicBezTo>
                <a:cubicBezTo>
                  <a:pt x="447160" y="1143839"/>
                  <a:pt x="472925" y="1137958"/>
                  <a:pt x="498524" y="1137434"/>
                </a:cubicBezTo>
                <a:close/>
                <a:moveTo>
                  <a:pt x="490261" y="1089701"/>
                </a:moveTo>
                <a:cubicBezTo>
                  <a:pt x="465115" y="1091785"/>
                  <a:pt x="440302" y="1100548"/>
                  <a:pt x="415965" y="1114692"/>
                </a:cubicBezTo>
                <a:cubicBezTo>
                  <a:pt x="375674" y="1138124"/>
                  <a:pt x="413108" y="1171747"/>
                  <a:pt x="432253" y="1186035"/>
                </a:cubicBezTo>
                <a:cubicBezTo>
                  <a:pt x="468353" y="1209085"/>
                  <a:pt x="535409" y="1217753"/>
                  <a:pt x="576652" y="1179748"/>
                </a:cubicBezTo>
                <a:cubicBezTo>
                  <a:pt x="608180" y="1150697"/>
                  <a:pt x="605608" y="1123741"/>
                  <a:pt x="566556" y="1104786"/>
                </a:cubicBezTo>
                <a:cubicBezTo>
                  <a:pt x="540886" y="1092213"/>
                  <a:pt x="515407" y="1087617"/>
                  <a:pt x="490261" y="1089701"/>
                </a:cubicBezTo>
                <a:close/>
                <a:moveTo>
                  <a:pt x="571604" y="811035"/>
                </a:moveTo>
                <a:cubicBezTo>
                  <a:pt x="614848" y="825418"/>
                  <a:pt x="654376" y="823322"/>
                  <a:pt x="695048" y="815416"/>
                </a:cubicBezTo>
                <a:cubicBezTo>
                  <a:pt x="661615" y="839800"/>
                  <a:pt x="620848" y="860565"/>
                  <a:pt x="571604" y="811035"/>
                </a:cubicBezTo>
                <a:close/>
                <a:moveTo>
                  <a:pt x="299475" y="808749"/>
                </a:moveTo>
                <a:cubicBezTo>
                  <a:pt x="342718" y="823132"/>
                  <a:pt x="382247" y="821036"/>
                  <a:pt x="422919" y="813130"/>
                </a:cubicBezTo>
                <a:cubicBezTo>
                  <a:pt x="389391" y="837514"/>
                  <a:pt x="348719" y="858374"/>
                  <a:pt x="299475" y="808749"/>
                </a:cubicBezTo>
                <a:close/>
                <a:moveTo>
                  <a:pt x="359577" y="736740"/>
                </a:moveTo>
                <a:cubicBezTo>
                  <a:pt x="308904" y="736645"/>
                  <a:pt x="276615" y="767316"/>
                  <a:pt x="278139" y="815226"/>
                </a:cubicBezTo>
                <a:cubicBezTo>
                  <a:pt x="279758" y="866947"/>
                  <a:pt x="317381" y="872567"/>
                  <a:pt x="349386" y="875234"/>
                </a:cubicBezTo>
                <a:cubicBezTo>
                  <a:pt x="417299" y="874281"/>
                  <a:pt x="458637" y="843897"/>
                  <a:pt x="456827" y="801415"/>
                </a:cubicBezTo>
                <a:cubicBezTo>
                  <a:pt x="455208" y="765220"/>
                  <a:pt x="412536" y="736836"/>
                  <a:pt x="359577" y="736740"/>
                </a:cubicBezTo>
                <a:close/>
                <a:moveTo>
                  <a:pt x="639708" y="734835"/>
                </a:moveTo>
                <a:cubicBezTo>
                  <a:pt x="587415" y="735312"/>
                  <a:pt x="549220" y="765696"/>
                  <a:pt x="548934" y="806940"/>
                </a:cubicBezTo>
                <a:cubicBezTo>
                  <a:pt x="548744" y="845992"/>
                  <a:pt x="584844" y="874091"/>
                  <a:pt x="636183" y="874662"/>
                </a:cubicBezTo>
                <a:cubicBezTo>
                  <a:pt x="688952" y="875329"/>
                  <a:pt x="722765" y="852755"/>
                  <a:pt x="722480" y="804749"/>
                </a:cubicBezTo>
                <a:cubicBezTo>
                  <a:pt x="722194" y="758457"/>
                  <a:pt x="689238" y="734359"/>
                  <a:pt x="639708" y="734835"/>
                </a:cubicBezTo>
                <a:close/>
                <a:moveTo>
                  <a:pt x="222131" y="353454"/>
                </a:moveTo>
                <a:cubicBezTo>
                  <a:pt x="104212" y="360598"/>
                  <a:pt x="83733" y="400794"/>
                  <a:pt x="82685" y="542526"/>
                </a:cubicBezTo>
                <a:cubicBezTo>
                  <a:pt x="99545" y="480423"/>
                  <a:pt x="171077" y="406509"/>
                  <a:pt x="222131" y="353454"/>
                </a:cubicBezTo>
                <a:close/>
                <a:moveTo>
                  <a:pt x="442386" y="308485"/>
                </a:moveTo>
                <a:cubicBezTo>
                  <a:pt x="380703" y="313372"/>
                  <a:pt x="321442" y="337506"/>
                  <a:pt x="267756" y="382887"/>
                </a:cubicBezTo>
                <a:cubicBezTo>
                  <a:pt x="156028" y="477375"/>
                  <a:pt x="96973" y="577292"/>
                  <a:pt x="102593" y="723120"/>
                </a:cubicBezTo>
                <a:cubicBezTo>
                  <a:pt x="104974" y="785127"/>
                  <a:pt x="136311" y="884092"/>
                  <a:pt x="193937" y="928860"/>
                </a:cubicBezTo>
                <a:cubicBezTo>
                  <a:pt x="189651" y="890664"/>
                  <a:pt x="185746" y="861518"/>
                  <a:pt x="183174" y="832371"/>
                </a:cubicBezTo>
                <a:cubicBezTo>
                  <a:pt x="172887" y="714261"/>
                  <a:pt x="197843" y="604914"/>
                  <a:pt x="265375" y="506426"/>
                </a:cubicBezTo>
                <a:cubicBezTo>
                  <a:pt x="394058" y="318974"/>
                  <a:pt x="653995" y="333166"/>
                  <a:pt x="760865" y="533667"/>
                </a:cubicBezTo>
                <a:cubicBezTo>
                  <a:pt x="783916" y="576911"/>
                  <a:pt x="798108" y="623393"/>
                  <a:pt x="809824" y="670923"/>
                </a:cubicBezTo>
                <a:cubicBezTo>
                  <a:pt x="824207" y="729406"/>
                  <a:pt x="822207" y="789890"/>
                  <a:pt x="831732" y="865709"/>
                </a:cubicBezTo>
                <a:cubicBezTo>
                  <a:pt x="853639" y="804273"/>
                  <a:pt x="869165" y="758553"/>
                  <a:pt x="886215" y="713404"/>
                </a:cubicBezTo>
                <a:cubicBezTo>
                  <a:pt x="902121" y="671304"/>
                  <a:pt x="899169" y="622631"/>
                  <a:pt x="875832" y="584721"/>
                </a:cubicBezTo>
                <a:cubicBezTo>
                  <a:pt x="807157" y="473088"/>
                  <a:pt x="710764" y="376600"/>
                  <a:pt x="589225" y="331071"/>
                </a:cubicBezTo>
                <a:cubicBezTo>
                  <a:pt x="560984" y="320474"/>
                  <a:pt x="532736" y="313372"/>
                  <a:pt x="504759" y="309940"/>
                </a:cubicBezTo>
                <a:cubicBezTo>
                  <a:pt x="483777" y="307366"/>
                  <a:pt x="462947" y="306856"/>
                  <a:pt x="442386" y="308485"/>
                </a:cubicBezTo>
                <a:close/>
                <a:moveTo>
                  <a:pt x="517978" y="75324"/>
                </a:moveTo>
                <a:cubicBezTo>
                  <a:pt x="334146" y="58179"/>
                  <a:pt x="173935" y="147143"/>
                  <a:pt x="124786" y="320403"/>
                </a:cubicBezTo>
                <a:cubicBezTo>
                  <a:pt x="452541" y="193625"/>
                  <a:pt x="696953" y="236964"/>
                  <a:pt x="895454" y="523095"/>
                </a:cubicBezTo>
                <a:cubicBezTo>
                  <a:pt x="907265" y="289351"/>
                  <a:pt x="739244" y="95898"/>
                  <a:pt x="517978" y="75324"/>
                </a:cubicBezTo>
                <a:close/>
                <a:moveTo>
                  <a:pt x="506113" y="111"/>
                </a:moveTo>
                <a:cubicBezTo>
                  <a:pt x="517158" y="407"/>
                  <a:pt x="526229" y="1279"/>
                  <a:pt x="532837" y="2553"/>
                </a:cubicBezTo>
                <a:cubicBezTo>
                  <a:pt x="838304" y="56084"/>
                  <a:pt x="987275" y="296400"/>
                  <a:pt x="971559" y="599866"/>
                </a:cubicBezTo>
                <a:cubicBezTo>
                  <a:pt x="964319" y="740360"/>
                  <a:pt x="930125" y="870281"/>
                  <a:pt x="821063" y="970293"/>
                </a:cubicBezTo>
                <a:cubicBezTo>
                  <a:pt x="777344" y="1010394"/>
                  <a:pt x="754579" y="1064972"/>
                  <a:pt x="730767" y="1118217"/>
                </a:cubicBezTo>
                <a:cubicBezTo>
                  <a:pt x="707144" y="1171176"/>
                  <a:pt x="687428" y="1226421"/>
                  <a:pt x="650090" y="1272141"/>
                </a:cubicBezTo>
                <a:cubicBezTo>
                  <a:pt x="569889" y="1370343"/>
                  <a:pt x="417966" y="1372248"/>
                  <a:pt x="350528" y="1266426"/>
                </a:cubicBezTo>
                <a:cubicBezTo>
                  <a:pt x="262708" y="1128694"/>
                  <a:pt x="164981" y="997821"/>
                  <a:pt x="78018" y="860089"/>
                </a:cubicBezTo>
                <a:cubicBezTo>
                  <a:pt x="-52570" y="653492"/>
                  <a:pt x="-13327" y="318783"/>
                  <a:pt x="151742" y="138380"/>
                </a:cubicBezTo>
                <a:cubicBezTo>
                  <a:pt x="254755" y="24199"/>
                  <a:pt x="428797" y="-1960"/>
                  <a:pt x="506113" y="11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7671107-6B7A-430A-A038-ACF72FBCB331}"/>
              </a:ext>
            </a:extLst>
          </p:cNvPr>
          <p:cNvSpPr/>
          <p:nvPr/>
        </p:nvSpPr>
        <p:spPr>
          <a:xfrm>
            <a:off x="4461084" y="4158275"/>
            <a:ext cx="423733" cy="764960"/>
          </a:xfrm>
          <a:custGeom>
            <a:avLst/>
            <a:gdLst>
              <a:gd name="connsiteX0" fmla="*/ 538769 w 657581"/>
              <a:gd name="connsiteY0" fmla="*/ 967002 h 1187125"/>
              <a:gd name="connsiteX1" fmla="*/ 551256 w 657581"/>
              <a:gd name="connsiteY1" fmla="*/ 989700 h 1187125"/>
              <a:gd name="connsiteX2" fmla="*/ 552377 w 657581"/>
              <a:gd name="connsiteY2" fmla="*/ 1149432 h 1187125"/>
              <a:gd name="connsiteX3" fmla="*/ 513318 w 657581"/>
              <a:gd name="connsiteY3" fmla="*/ 1186110 h 1187125"/>
              <a:gd name="connsiteX4" fmla="*/ 486953 w 657581"/>
              <a:gd name="connsiteY4" fmla="*/ 1187090 h 1187125"/>
              <a:gd name="connsiteX5" fmla="*/ 164783 w 657581"/>
              <a:gd name="connsiteY5" fmla="*/ 1187090 h 1187125"/>
              <a:gd name="connsiteX6" fmla="*/ 141917 w 657581"/>
              <a:gd name="connsiteY6" fmla="*/ 1186204 h 1187125"/>
              <a:gd name="connsiteX7" fmla="*/ 103652 w 657581"/>
              <a:gd name="connsiteY7" fmla="*/ 1145793 h 1187125"/>
              <a:gd name="connsiteX8" fmla="*/ 104026 w 657581"/>
              <a:gd name="connsiteY8" fmla="*/ 994460 h 1187125"/>
              <a:gd name="connsiteX9" fmla="*/ 134777 w 657581"/>
              <a:gd name="connsiteY9" fmla="*/ 973461 h 1187125"/>
              <a:gd name="connsiteX10" fmla="*/ 522605 w 657581"/>
              <a:gd name="connsiteY10" fmla="*/ 970195 h 1187125"/>
              <a:gd name="connsiteX11" fmla="*/ 538769 w 657581"/>
              <a:gd name="connsiteY11" fmla="*/ 967002 h 1187125"/>
              <a:gd name="connsiteX12" fmla="*/ 318880 w 657581"/>
              <a:gd name="connsiteY12" fmla="*/ 56776 h 1187125"/>
              <a:gd name="connsiteX13" fmla="*/ 623493 w 657581"/>
              <a:gd name="connsiteY13" fmla="*/ 77040 h 1187125"/>
              <a:gd name="connsiteX14" fmla="*/ 643606 w 657581"/>
              <a:gd name="connsiteY14" fmla="*/ 104525 h 1187125"/>
              <a:gd name="connsiteX15" fmla="*/ 595075 w 657581"/>
              <a:gd name="connsiteY15" fmla="*/ 431968 h 1187125"/>
              <a:gd name="connsiteX16" fmla="*/ 545144 w 657581"/>
              <a:gd name="connsiteY16" fmla="*/ 903278 h 1187125"/>
              <a:gd name="connsiteX17" fmla="*/ 506926 w 657581"/>
              <a:gd name="connsiteY17" fmla="*/ 961515 h 1187125"/>
              <a:gd name="connsiteX18" fmla="*/ 150550 w 657581"/>
              <a:gd name="connsiteY18" fmla="*/ 963428 h 1187125"/>
              <a:gd name="connsiteX19" fmla="*/ 109299 w 657581"/>
              <a:gd name="connsiteY19" fmla="*/ 870893 h 1187125"/>
              <a:gd name="connsiteX20" fmla="*/ 40983 w 657581"/>
              <a:gd name="connsiteY20" fmla="*/ 346853 h 1187125"/>
              <a:gd name="connsiteX21" fmla="*/ 8598 w 657581"/>
              <a:gd name="connsiteY21" fmla="*/ 100605 h 1187125"/>
              <a:gd name="connsiteX22" fmla="*/ 29176 w 657581"/>
              <a:gd name="connsiteY22" fmla="*/ 72840 h 1187125"/>
              <a:gd name="connsiteX23" fmla="*/ 318880 w 657581"/>
              <a:gd name="connsiteY23" fmla="*/ 56776 h 1187125"/>
              <a:gd name="connsiteX24" fmla="*/ 168272 w 657581"/>
              <a:gd name="connsiteY24" fmla="*/ 21 h 1187125"/>
              <a:gd name="connsiteX25" fmla="*/ 625359 w 657581"/>
              <a:gd name="connsiteY25" fmla="*/ 5316 h 1187125"/>
              <a:gd name="connsiteX26" fmla="*/ 651538 w 657581"/>
              <a:gd name="connsiteY26" fmla="*/ 68220 h 1187125"/>
              <a:gd name="connsiteX27" fmla="*/ 637632 w 657581"/>
              <a:gd name="connsiteY27" fmla="*/ 71580 h 1187125"/>
              <a:gd name="connsiteX28" fmla="*/ 15550 w 657581"/>
              <a:gd name="connsiteY28" fmla="*/ 68080 h 1187125"/>
              <a:gd name="connsiteX29" fmla="*/ 1504 w 657581"/>
              <a:gd name="connsiteY29" fmla="*/ 58327 h 1187125"/>
              <a:gd name="connsiteX30" fmla="*/ 45835 w 657581"/>
              <a:gd name="connsiteY30" fmla="*/ 2143 h 1187125"/>
              <a:gd name="connsiteX31" fmla="*/ 168272 w 657581"/>
              <a:gd name="connsiteY31" fmla="*/ 21 h 118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57581" h="1187125">
                <a:moveTo>
                  <a:pt x="538769" y="967002"/>
                </a:moveTo>
                <a:cubicBezTo>
                  <a:pt x="550058" y="965893"/>
                  <a:pt x="548596" y="971641"/>
                  <a:pt x="551256" y="989700"/>
                </a:cubicBezTo>
                <a:cubicBezTo>
                  <a:pt x="559050" y="1042664"/>
                  <a:pt x="557369" y="1096235"/>
                  <a:pt x="552377" y="1149432"/>
                </a:cubicBezTo>
                <a:cubicBezTo>
                  <a:pt x="550370" y="1170851"/>
                  <a:pt x="535064" y="1183404"/>
                  <a:pt x="513318" y="1186110"/>
                </a:cubicBezTo>
                <a:cubicBezTo>
                  <a:pt x="504639" y="1187184"/>
                  <a:pt x="495726" y="1187090"/>
                  <a:pt x="486953" y="1187090"/>
                </a:cubicBezTo>
                <a:cubicBezTo>
                  <a:pt x="379578" y="1187137"/>
                  <a:pt x="272157" y="1187137"/>
                  <a:pt x="164783" y="1187090"/>
                </a:cubicBezTo>
                <a:cubicBezTo>
                  <a:pt x="157176" y="1187090"/>
                  <a:pt x="149477" y="1187184"/>
                  <a:pt x="141917" y="1186204"/>
                </a:cubicBezTo>
                <a:cubicBezTo>
                  <a:pt x="117605" y="1183077"/>
                  <a:pt x="105239" y="1170104"/>
                  <a:pt x="103652" y="1145793"/>
                </a:cubicBezTo>
                <a:cubicBezTo>
                  <a:pt x="100339" y="1095348"/>
                  <a:pt x="101832" y="1044858"/>
                  <a:pt x="104026" y="994460"/>
                </a:cubicBezTo>
                <a:cubicBezTo>
                  <a:pt x="105052" y="970288"/>
                  <a:pt x="111165" y="967068"/>
                  <a:pt x="134777" y="973461"/>
                </a:cubicBezTo>
                <a:cubicBezTo>
                  <a:pt x="226473" y="996047"/>
                  <a:pt x="441269" y="989887"/>
                  <a:pt x="522605" y="970195"/>
                </a:cubicBezTo>
                <a:cubicBezTo>
                  <a:pt x="529826" y="968503"/>
                  <a:pt x="535006" y="967372"/>
                  <a:pt x="538769" y="967002"/>
                </a:cubicBezTo>
                <a:close/>
                <a:moveTo>
                  <a:pt x="318880" y="56776"/>
                </a:moveTo>
                <a:cubicBezTo>
                  <a:pt x="410237" y="57476"/>
                  <a:pt x="504079" y="64231"/>
                  <a:pt x="623493" y="77040"/>
                </a:cubicBezTo>
                <a:cubicBezTo>
                  <a:pt x="648832" y="79373"/>
                  <a:pt x="648692" y="79746"/>
                  <a:pt x="643606" y="104525"/>
                </a:cubicBezTo>
                <a:cubicBezTo>
                  <a:pt x="621207" y="212740"/>
                  <a:pt x="607301" y="322307"/>
                  <a:pt x="595075" y="431968"/>
                </a:cubicBezTo>
                <a:cubicBezTo>
                  <a:pt x="577576" y="588994"/>
                  <a:pt x="561430" y="746113"/>
                  <a:pt x="545144" y="903278"/>
                </a:cubicBezTo>
                <a:cubicBezTo>
                  <a:pt x="542391" y="929877"/>
                  <a:pt x="530911" y="949476"/>
                  <a:pt x="506926" y="961515"/>
                </a:cubicBezTo>
                <a:cubicBezTo>
                  <a:pt x="457882" y="973554"/>
                  <a:pt x="196282" y="975328"/>
                  <a:pt x="150550" y="963428"/>
                </a:cubicBezTo>
                <a:cubicBezTo>
                  <a:pt x="112426" y="943503"/>
                  <a:pt x="113872" y="905285"/>
                  <a:pt x="109299" y="870893"/>
                </a:cubicBezTo>
                <a:cubicBezTo>
                  <a:pt x="86060" y="696275"/>
                  <a:pt x="63708" y="521517"/>
                  <a:pt x="40983" y="346853"/>
                </a:cubicBezTo>
                <a:cubicBezTo>
                  <a:pt x="30297" y="264770"/>
                  <a:pt x="19517" y="182641"/>
                  <a:pt x="8598" y="100605"/>
                </a:cubicBezTo>
                <a:cubicBezTo>
                  <a:pt x="5284" y="75686"/>
                  <a:pt x="4958" y="75360"/>
                  <a:pt x="29176" y="72840"/>
                </a:cubicBezTo>
                <a:cubicBezTo>
                  <a:pt x="138651" y="61431"/>
                  <a:pt x="227523" y="56076"/>
                  <a:pt x="318880" y="56776"/>
                </a:cubicBezTo>
                <a:close/>
                <a:moveTo>
                  <a:pt x="168272" y="21"/>
                </a:moveTo>
                <a:cubicBezTo>
                  <a:pt x="340176" y="-327"/>
                  <a:pt x="618500" y="3846"/>
                  <a:pt x="625359" y="5316"/>
                </a:cubicBezTo>
                <a:cubicBezTo>
                  <a:pt x="652938" y="11196"/>
                  <a:pt x="666191" y="44001"/>
                  <a:pt x="651538" y="68220"/>
                </a:cubicBezTo>
                <a:cubicBezTo>
                  <a:pt x="647572" y="74753"/>
                  <a:pt x="642439" y="72093"/>
                  <a:pt x="637632" y="71580"/>
                </a:cubicBezTo>
                <a:cubicBezTo>
                  <a:pt x="491853" y="51281"/>
                  <a:pt x="207201" y="36301"/>
                  <a:pt x="15550" y="68080"/>
                </a:cubicBezTo>
                <a:cubicBezTo>
                  <a:pt x="6730" y="69433"/>
                  <a:pt x="3231" y="67660"/>
                  <a:pt x="1504" y="58327"/>
                </a:cubicBezTo>
                <a:cubicBezTo>
                  <a:pt x="-4936" y="23562"/>
                  <a:pt x="9204" y="4709"/>
                  <a:pt x="45835" y="2143"/>
                </a:cubicBezTo>
                <a:cubicBezTo>
                  <a:pt x="65493" y="755"/>
                  <a:pt x="110970" y="137"/>
                  <a:pt x="168272" y="21"/>
                </a:cubicBezTo>
                <a:close/>
              </a:path>
            </a:pathLst>
          </a:custGeom>
          <a:solidFill>
            <a:schemeClr val="accent4"/>
          </a:solidFill>
          <a:ln w="466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7074498" y="2857630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C0B18C2C-741F-49D4-AD3C-AE11E0871F75}"/>
              </a:ext>
            </a:extLst>
          </p:cNvPr>
          <p:cNvSpPr txBox="1"/>
          <p:nvPr/>
        </p:nvSpPr>
        <p:spPr>
          <a:xfrm>
            <a:off x="8303749" y="2780342"/>
            <a:ext cx="328527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330C850-C9C4-4EB0-B7B3-D322A3FF395C}"/>
              </a:ext>
            </a:extLst>
          </p:cNvPr>
          <p:cNvGrpSpPr/>
          <p:nvPr/>
        </p:nvGrpSpPr>
        <p:grpSpPr>
          <a:xfrm>
            <a:off x="705684" y="1300519"/>
            <a:ext cx="3218276" cy="1050846"/>
            <a:chOff x="2551705" y="4283314"/>
            <a:chExt cx="2357003" cy="105084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E0302E6-FEF6-4166-9C3C-18BEE83A32D4}"/>
                </a:ext>
              </a:extLst>
            </p:cNvPr>
            <p:cNvSpPr txBox="1"/>
            <p:nvPr/>
          </p:nvSpPr>
          <p:spPr>
            <a:xfrm>
              <a:off x="2551706" y="450316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2840B13-D751-4A15-A3EF-975ED0BB2D9B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6BEC6E9-4411-49E0-8CB4-43120F6CC31F}"/>
              </a:ext>
            </a:extLst>
          </p:cNvPr>
          <p:cNvGrpSpPr/>
          <p:nvPr/>
        </p:nvGrpSpPr>
        <p:grpSpPr>
          <a:xfrm>
            <a:off x="705684" y="3223506"/>
            <a:ext cx="3218276" cy="1050846"/>
            <a:chOff x="2551705" y="4283314"/>
            <a:chExt cx="2357003" cy="105084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B7A0C08-DFB7-4579-9279-231DD63FBA70}"/>
                </a:ext>
              </a:extLst>
            </p:cNvPr>
            <p:cNvSpPr txBox="1"/>
            <p:nvPr/>
          </p:nvSpPr>
          <p:spPr>
            <a:xfrm>
              <a:off x="2551706" y="450316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768EEFE-79E4-4ADD-AB51-F1D41C23AF18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C19775A-C029-41D7-AA35-427EF69F49BF}"/>
              </a:ext>
            </a:extLst>
          </p:cNvPr>
          <p:cNvGrpSpPr/>
          <p:nvPr/>
        </p:nvGrpSpPr>
        <p:grpSpPr>
          <a:xfrm>
            <a:off x="705684" y="5105269"/>
            <a:ext cx="3218276" cy="1050846"/>
            <a:chOff x="2551705" y="4283314"/>
            <a:chExt cx="2357003" cy="105084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A2CD3FE-8127-4BDC-AB7E-F0B74D9117D3}"/>
                </a:ext>
              </a:extLst>
            </p:cNvPr>
            <p:cNvSpPr txBox="1"/>
            <p:nvPr/>
          </p:nvSpPr>
          <p:spPr>
            <a:xfrm>
              <a:off x="2551706" y="450316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31FAB34-DE54-464D-B3E4-61B265372DC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17324A2B-EDD5-486F-8A10-0B876A71F7A5}"/>
              </a:ext>
            </a:extLst>
          </p:cNvPr>
          <p:cNvSpPr txBox="1"/>
          <p:nvPr/>
        </p:nvSpPr>
        <p:spPr>
          <a:xfrm>
            <a:off x="8303750" y="484598"/>
            <a:ext cx="2643629" cy="1690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Portfolio </a:t>
            </a:r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Presentation </a:t>
            </a:r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Designed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B24BC36-1CD9-4D18-A288-36ABFCFB8086}"/>
              </a:ext>
            </a:extLst>
          </p:cNvPr>
          <p:cNvSpPr/>
          <p:nvPr/>
        </p:nvSpPr>
        <p:spPr>
          <a:xfrm>
            <a:off x="2167444" y="2472693"/>
            <a:ext cx="294753" cy="681053"/>
          </a:xfrm>
          <a:custGeom>
            <a:avLst/>
            <a:gdLst>
              <a:gd name="connsiteX0" fmla="*/ 201498 w 611025"/>
              <a:gd name="connsiteY0" fmla="*/ 634303 h 1411830"/>
              <a:gd name="connsiteX1" fmla="*/ 235656 w 611025"/>
              <a:gd name="connsiteY1" fmla="*/ 651989 h 1411830"/>
              <a:gd name="connsiteX2" fmla="*/ 229917 w 611025"/>
              <a:gd name="connsiteY2" fmla="*/ 662442 h 1411830"/>
              <a:gd name="connsiteX3" fmla="*/ 221610 w 611025"/>
              <a:gd name="connsiteY3" fmla="*/ 671448 h 1411830"/>
              <a:gd name="connsiteX4" fmla="*/ 229777 w 611025"/>
              <a:gd name="connsiteY4" fmla="*/ 680361 h 1411830"/>
              <a:gd name="connsiteX5" fmla="*/ 237290 w 611025"/>
              <a:gd name="connsiteY5" fmla="*/ 688387 h 1411830"/>
              <a:gd name="connsiteX6" fmla="*/ 230243 w 611025"/>
              <a:gd name="connsiteY6" fmla="*/ 694920 h 1411830"/>
              <a:gd name="connsiteX7" fmla="*/ 221564 w 611025"/>
              <a:gd name="connsiteY7" fmla="*/ 703553 h 1411830"/>
              <a:gd name="connsiteX8" fmla="*/ 229123 w 611025"/>
              <a:gd name="connsiteY8" fmla="*/ 713212 h 1411830"/>
              <a:gd name="connsiteX9" fmla="*/ 237243 w 611025"/>
              <a:gd name="connsiteY9" fmla="*/ 720865 h 1411830"/>
              <a:gd name="connsiteX10" fmla="*/ 229030 w 611025"/>
              <a:gd name="connsiteY10" fmla="*/ 728332 h 1411830"/>
              <a:gd name="connsiteX11" fmla="*/ 221844 w 611025"/>
              <a:gd name="connsiteY11" fmla="*/ 739671 h 1411830"/>
              <a:gd name="connsiteX12" fmla="*/ 233556 w 611025"/>
              <a:gd name="connsiteY12" fmla="*/ 746577 h 1411830"/>
              <a:gd name="connsiteX13" fmla="*/ 266175 w 611025"/>
              <a:gd name="connsiteY13" fmla="*/ 781996 h 1411830"/>
              <a:gd name="connsiteX14" fmla="*/ 266501 w 611025"/>
              <a:gd name="connsiteY14" fmla="*/ 1391898 h 1411830"/>
              <a:gd name="connsiteX15" fmla="*/ 247369 w 611025"/>
              <a:gd name="connsiteY15" fmla="*/ 1411824 h 1411830"/>
              <a:gd name="connsiteX16" fmla="*/ 21794 w 611025"/>
              <a:gd name="connsiteY16" fmla="*/ 1411824 h 1411830"/>
              <a:gd name="connsiteX17" fmla="*/ 48 w 611025"/>
              <a:gd name="connsiteY17" fmla="*/ 1390685 h 1411830"/>
              <a:gd name="connsiteX18" fmla="*/ 2 w 611025"/>
              <a:gd name="connsiteY18" fmla="*/ 766596 h 1411830"/>
              <a:gd name="connsiteX19" fmla="*/ 20347 w 611025"/>
              <a:gd name="connsiteY19" fmla="*/ 746391 h 1411830"/>
              <a:gd name="connsiteX20" fmla="*/ 32667 w 611025"/>
              <a:gd name="connsiteY20" fmla="*/ 746437 h 1411830"/>
              <a:gd name="connsiteX21" fmla="*/ 44193 w 611025"/>
              <a:gd name="connsiteY21" fmla="*/ 739671 h 1411830"/>
              <a:gd name="connsiteX22" fmla="*/ 37333 w 611025"/>
              <a:gd name="connsiteY22" fmla="*/ 727958 h 1411830"/>
              <a:gd name="connsiteX23" fmla="*/ 36400 w 611025"/>
              <a:gd name="connsiteY23" fmla="*/ 713632 h 1411830"/>
              <a:gd name="connsiteX24" fmla="*/ 44519 w 611025"/>
              <a:gd name="connsiteY24" fmla="*/ 704346 h 1411830"/>
              <a:gd name="connsiteX25" fmla="*/ 36726 w 611025"/>
              <a:gd name="connsiteY25" fmla="*/ 695060 h 1411830"/>
              <a:gd name="connsiteX26" fmla="*/ 29493 w 611025"/>
              <a:gd name="connsiteY26" fmla="*/ 686894 h 1411830"/>
              <a:gd name="connsiteX27" fmla="*/ 36633 w 611025"/>
              <a:gd name="connsiteY27" fmla="*/ 680314 h 1411830"/>
              <a:gd name="connsiteX28" fmla="*/ 44426 w 611025"/>
              <a:gd name="connsiteY28" fmla="*/ 671261 h 1411830"/>
              <a:gd name="connsiteX29" fmla="*/ 36073 w 611025"/>
              <a:gd name="connsiteY29" fmla="*/ 662348 h 1411830"/>
              <a:gd name="connsiteX30" fmla="*/ 29540 w 611025"/>
              <a:gd name="connsiteY30" fmla="*/ 655442 h 1411830"/>
              <a:gd name="connsiteX31" fmla="*/ 35606 w 611025"/>
              <a:gd name="connsiteY31" fmla="*/ 647929 h 1411830"/>
              <a:gd name="connsiteX32" fmla="*/ 88757 w 611025"/>
              <a:gd name="connsiteY32" fmla="*/ 635190 h 1411830"/>
              <a:gd name="connsiteX33" fmla="*/ 201498 w 611025"/>
              <a:gd name="connsiteY33" fmla="*/ 634303 h 1411830"/>
              <a:gd name="connsiteX34" fmla="*/ 477588 w 611025"/>
              <a:gd name="connsiteY34" fmla="*/ 0 h 1411830"/>
              <a:gd name="connsiteX35" fmla="*/ 488111 w 611025"/>
              <a:gd name="connsiteY35" fmla="*/ 2281 h 1411830"/>
              <a:gd name="connsiteX36" fmla="*/ 506497 w 611025"/>
              <a:gd name="connsiteY36" fmla="*/ 39379 h 1411830"/>
              <a:gd name="connsiteX37" fmla="*/ 517183 w 611025"/>
              <a:gd name="connsiteY37" fmla="*/ 49318 h 1411830"/>
              <a:gd name="connsiteX38" fmla="*/ 561281 w 611025"/>
              <a:gd name="connsiteY38" fmla="*/ 49365 h 1411830"/>
              <a:gd name="connsiteX39" fmla="*/ 573460 w 611025"/>
              <a:gd name="connsiteY39" fmla="*/ 56598 h 1411830"/>
              <a:gd name="connsiteX40" fmla="*/ 561047 w 611025"/>
              <a:gd name="connsiteY40" fmla="*/ 65091 h 1411830"/>
              <a:gd name="connsiteX41" fmla="*/ 506124 w 611025"/>
              <a:gd name="connsiteY41" fmla="*/ 68731 h 1411830"/>
              <a:gd name="connsiteX42" fmla="*/ 546862 w 611025"/>
              <a:gd name="connsiteY42" fmla="*/ 73257 h 1411830"/>
              <a:gd name="connsiteX43" fmla="*/ 572433 w 611025"/>
              <a:gd name="connsiteY43" fmla="*/ 81470 h 1411830"/>
              <a:gd name="connsiteX44" fmla="*/ 546908 w 611025"/>
              <a:gd name="connsiteY44" fmla="*/ 87910 h 1411830"/>
              <a:gd name="connsiteX45" fmla="*/ 506357 w 611025"/>
              <a:gd name="connsiteY45" fmla="*/ 92996 h 1411830"/>
              <a:gd name="connsiteX46" fmla="*/ 548728 w 611025"/>
              <a:gd name="connsiteY46" fmla="*/ 96729 h 1411830"/>
              <a:gd name="connsiteX47" fmla="*/ 572294 w 611025"/>
              <a:gd name="connsiteY47" fmla="*/ 103496 h 1411830"/>
              <a:gd name="connsiteX48" fmla="*/ 548122 w 611025"/>
              <a:gd name="connsiteY48" fmla="*/ 111335 h 1411830"/>
              <a:gd name="connsiteX49" fmla="*/ 504164 w 611025"/>
              <a:gd name="connsiteY49" fmla="*/ 115535 h 1411830"/>
              <a:gd name="connsiteX50" fmla="*/ 537062 w 611025"/>
              <a:gd name="connsiteY50" fmla="*/ 119222 h 1411830"/>
              <a:gd name="connsiteX51" fmla="*/ 558201 w 611025"/>
              <a:gd name="connsiteY51" fmla="*/ 119315 h 1411830"/>
              <a:gd name="connsiteX52" fmla="*/ 573414 w 611025"/>
              <a:gd name="connsiteY52" fmla="*/ 126968 h 1411830"/>
              <a:gd name="connsiteX53" fmla="*/ 558901 w 611025"/>
              <a:gd name="connsiteY53" fmla="*/ 135134 h 1411830"/>
              <a:gd name="connsiteX54" fmla="*/ 521896 w 611025"/>
              <a:gd name="connsiteY54" fmla="*/ 135274 h 1411830"/>
              <a:gd name="connsiteX55" fmla="*/ 504304 w 611025"/>
              <a:gd name="connsiteY55" fmla="*/ 139427 h 1411830"/>
              <a:gd name="connsiteX56" fmla="*/ 555541 w 611025"/>
              <a:gd name="connsiteY56" fmla="*/ 143440 h 1411830"/>
              <a:gd name="connsiteX57" fmla="*/ 572667 w 611025"/>
              <a:gd name="connsiteY57" fmla="*/ 150440 h 1411830"/>
              <a:gd name="connsiteX58" fmla="*/ 556614 w 611025"/>
              <a:gd name="connsiteY58" fmla="*/ 157906 h 1411830"/>
              <a:gd name="connsiteX59" fmla="*/ 507103 w 611025"/>
              <a:gd name="connsiteY59" fmla="*/ 162246 h 1411830"/>
              <a:gd name="connsiteX60" fmla="*/ 552741 w 611025"/>
              <a:gd name="connsiteY60" fmla="*/ 166819 h 1411830"/>
              <a:gd name="connsiteX61" fmla="*/ 572900 w 611025"/>
              <a:gd name="connsiteY61" fmla="*/ 173865 h 1411830"/>
              <a:gd name="connsiteX62" fmla="*/ 553488 w 611025"/>
              <a:gd name="connsiteY62" fmla="*/ 181612 h 1411830"/>
              <a:gd name="connsiteX63" fmla="*/ 504537 w 611025"/>
              <a:gd name="connsiteY63" fmla="*/ 184785 h 1411830"/>
              <a:gd name="connsiteX64" fmla="*/ 534869 w 611025"/>
              <a:gd name="connsiteY64" fmla="*/ 189498 h 1411830"/>
              <a:gd name="connsiteX65" fmla="*/ 563054 w 611025"/>
              <a:gd name="connsiteY65" fmla="*/ 189638 h 1411830"/>
              <a:gd name="connsiteX66" fmla="*/ 573414 w 611025"/>
              <a:gd name="connsiteY66" fmla="*/ 196731 h 1411830"/>
              <a:gd name="connsiteX67" fmla="*/ 562587 w 611025"/>
              <a:gd name="connsiteY67" fmla="*/ 204851 h 1411830"/>
              <a:gd name="connsiteX68" fmla="*/ 523809 w 611025"/>
              <a:gd name="connsiteY68" fmla="*/ 205084 h 1411830"/>
              <a:gd name="connsiteX69" fmla="*/ 506543 w 611025"/>
              <a:gd name="connsiteY69" fmla="*/ 208444 h 1411830"/>
              <a:gd name="connsiteX70" fmla="*/ 525676 w 611025"/>
              <a:gd name="connsiteY70" fmla="*/ 213203 h 1411830"/>
              <a:gd name="connsiteX71" fmla="*/ 564454 w 611025"/>
              <a:gd name="connsiteY71" fmla="*/ 213577 h 1411830"/>
              <a:gd name="connsiteX72" fmla="*/ 573320 w 611025"/>
              <a:gd name="connsiteY72" fmla="*/ 220110 h 1411830"/>
              <a:gd name="connsiteX73" fmla="*/ 564081 w 611025"/>
              <a:gd name="connsiteY73" fmla="*/ 227949 h 1411830"/>
              <a:gd name="connsiteX74" fmla="*/ 523529 w 611025"/>
              <a:gd name="connsiteY74" fmla="*/ 228183 h 1411830"/>
              <a:gd name="connsiteX75" fmla="*/ 506077 w 611025"/>
              <a:gd name="connsiteY75" fmla="*/ 233176 h 1411830"/>
              <a:gd name="connsiteX76" fmla="*/ 534962 w 611025"/>
              <a:gd name="connsiteY76" fmla="*/ 236116 h 1411830"/>
              <a:gd name="connsiteX77" fmla="*/ 563147 w 611025"/>
              <a:gd name="connsiteY77" fmla="*/ 236349 h 1411830"/>
              <a:gd name="connsiteX78" fmla="*/ 573553 w 611025"/>
              <a:gd name="connsiteY78" fmla="*/ 243535 h 1411830"/>
              <a:gd name="connsiteX79" fmla="*/ 562727 w 611025"/>
              <a:gd name="connsiteY79" fmla="*/ 251982 h 1411830"/>
              <a:gd name="connsiteX80" fmla="*/ 505424 w 611025"/>
              <a:gd name="connsiteY80" fmla="*/ 254595 h 1411830"/>
              <a:gd name="connsiteX81" fmla="*/ 548635 w 611025"/>
              <a:gd name="connsiteY81" fmla="*/ 260008 h 1411830"/>
              <a:gd name="connsiteX82" fmla="*/ 572247 w 611025"/>
              <a:gd name="connsiteY82" fmla="*/ 266774 h 1411830"/>
              <a:gd name="connsiteX83" fmla="*/ 548215 w 611025"/>
              <a:gd name="connsiteY83" fmla="*/ 274614 h 1411830"/>
              <a:gd name="connsiteX84" fmla="*/ 504910 w 611025"/>
              <a:gd name="connsiteY84" fmla="*/ 278487 h 1411830"/>
              <a:gd name="connsiteX85" fmla="*/ 552601 w 611025"/>
              <a:gd name="connsiteY85" fmla="*/ 283480 h 1411830"/>
              <a:gd name="connsiteX86" fmla="*/ 572713 w 611025"/>
              <a:gd name="connsiteY86" fmla="*/ 290620 h 1411830"/>
              <a:gd name="connsiteX87" fmla="*/ 553161 w 611025"/>
              <a:gd name="connsiteY87" fmla="*/ 298179 h 1411830"/>
              <a:gd name="connsiteX88" fmla="*/ 504304 w 611025"/>
              <a:gd name="connsiteY88" fmla="*/ 302146 h 1411830"/>
              <a:gd name="connsiteX89" fmla="*/ 537249 w 611025"/>
              <a:gd name="connsiteY89" fmla="*/ 306205 h 1411830"/>
              <a:gd name="connsiteX90" fmla="*/ 561934 w 611025"/>
              <a:gd name="connsiteY90" fmla="*/ 306299 h 1411830"/>
              <a:gd name="connsiteX91" fmla="*/ 573647 w 611025"/>
              <a:gd name="connsiteY91" fmla="*/ 314045 h 1411830"/>
              <a:gd name="connsiteX92" fmla="*/ 562307 w 611025"/>
              <a:gd name="connsiteY92" fmla="*/ 322118 h 1411830"/>
              <a:gd name="connsiteX93" fmla="*/ 523529 w 611025"/>
              <a:gd name="connsiteY93" fmla="*/ 322258 h 1411830"/>
              <a:gd name="connsiteX94" fmla="*/ 505610 w 611025"/>
              <a:gd name="connsiteY94" fmla="*/ 326504 h 1411830"/>
              <a:gd name="connsiteX95" fmla="*/ 535569 w 611025"/>
              <a:gd name="connsiteY95" fmla="*/ 329864 h 1411830"/>
              <a:gd name="connsiteX96" fmla="*/ 560254 w 611025"/>
              <a:gd name="connsiteY96" fmla="*/ 330051 h 1411830"/>
              <a:gd name="connsiteX97" fmla="*/ 573227 w 611025"/>
              <a:gd name="connsiteY97" fmla="*/ 337891 h 1411830"/>
              <a:gd name="connsiteX98" fmla="*/ 559647 w 611025"/>
              <a:gd name="connsiteY98" fmla="*/ 344937 h 1411830"/>
              <a:gd name="connsiteX99" fmla="*/ 508037 w 611025"/>
              <a:gd name="connsiteY99" fmla="*/ 345030 h 1411830"/>
              <a:gd name="connsiteX100" fmla="*/ 507803 w 611025"/>
              <a:gd name="connsiteY100" fmla="*/ 353056 h 1411830"/>
              <a:gd name="connsiteX101" fmla="*/ 549288 w 611025"/>
              <a:gd name="connsiteY101" fmla="*/ 353290 h 1411830"/>
              <a:gd name="connsiteX102" fmla="*/ 572854 w 611025"/>
              <a:gd name="connsiteY102" fmla="*/ 360663 h 1411830"/>
              <a:gd name="connsiteX103" fmla="*/ 550081 w 611025"/>
              <a:gd name="connsiteY103" fmla="*/ 368502 h 1411830"/>
              <a:gd name="connsiteX104" fmla="*/ 504910 w 611025"/>
              <a:gd name="connsiteY104" fmla="*/ 372515 h 1411830"/>
              <a:gd name="connsiteX105" fmla="*/ 535055 w 611025"/>
              <a:gd name="connsiteY105" fmla="*/ 376482 h 1411830"/>
              <a:gd name="connsiteX106" fmla="*/ 559741 w 611025"/>
              <a:gd name="connsiteY106" fmla="*/ 376622 h 1411830"/>
              <a:gd name="connsiteX107" fmla="*/ 573414 w 611025"/>
              <a:gd name="connsiteY107" fmla="*/ 383855 h 1411830"/>
              <a:gd name="connsiteX108" fmla="*/ 559088 w 611025"/>
              <a:gd name="connsiteY108" fmla="*/ 392114 h 1411830"/>
              <a:gd name="connsiteX109" fmla="*/ 522083 w 611025"/>
              <a:gd name="connsiteY109" fmla="*/ 392301 h 1411830"/>
              <a:gd name="connsiteX110" fmla="*/ 507570 w 611025"/>
              <a:gd name="connsiteY110" fmla="*/ 395148 h 1411830"/>
              <a:gd name="connsiteX111" fmla="*/ 519936 w 611025"/>
              <a:gd name="connsiteY111" fmla="*/ 400094 h 1411830"/>
              <a:gd name="connsiteX112" fmla="*/ 556941 w 611025"/>
              <a:gd name="connsiteY112" fmla="*/ 400374 h 1411830"/>
              <a:gd name="connsiteX113" fmla="*/ 573040 w 611025"/>
              <a:gd name="connsiteY113" fmla="*/ 408260 h 1411830"/>
              <a:gd name="connsiteX114" fmla="*/ 557688 w 611025"/>
              <a:gd name="connsiteY114" fmla="*/ 415073 h 1411830"/>
              <a:gd name="connsiteX115" fmla="*/ 525956 w 611025"/>
              <a:gd name="connsiteY115" fmla="*/ 414980 h 1411830"/>
              <a:gd name="connsiteX116" fmla="*/ 506077 w 611025"/>
              <a:gd name="connsiteY116" fmla="*/ 434112 h 1411830"/>
              <a:gd name="connsiteX117" fmla="*/ 506450 w 611025"/>
              <a:gd name="connsiteY117" fmla="*/ 746250 h 1411830"/>
              <a:gd name="connsiteX118" fmla="*/ 506263 w 611025"/>
              <a:gd name="connsiteY118" fmla="*/ 795621 h 1411830"/>
              <a:gd name="connsiteX119" fmla="*/ 519376 w 611025"/>
              <a:gd name="connsiteY119" fmla="*/ 808827 h 1411830"/>
              <a:gd name="connsiteX120" fmla="*/ 596932 w 611025"/>
              <a:gd name="connsiteY120" fmla="*/ 808547 h 1411830"/>
              <a:gd name="connsiteX121" fmla="*/ 611025 w 611025"/>
              <a:gd name="connsiteY121" fmla="*/ 822826 h 1411830"/>
              <a:gd name="connsiteX122" fmla="*/ 611025 w 611025"/>
              <a:gd name="connsiteY122" fmla="*/ 1397731 h 1411830"/>
              <a:gd name="connsiteX123" fmla="*/ 596372 w 611025"/>
              <a:gd name="connsiteY123" fmla="*/ 1411497 h 1411830"/>
              <a:gd name="connsiteX124" fmla="*/ 358338 w 611025"/>
              <a:gd name="connsiteY124" fmla="*/ 1411590 h 1411830"/>
              <a:gd name="connsiteX125" fmla="*/ 343872 w 611025"/>
              <a:gd name="connsiteY125" fmla="*/ 1395864 h 1411830"/>
              <a:gd name="connsiteX126" fmla="*/ 343825 w 611025"/>
              <a:gd name="connsiteY126" fmla="*/ 824506 h 1411830"/>
              <a:gd name="connsiteX127" fmla="*/ 359784 w 611025"/>
              <a:gd name="connsiteY127" fmla="*/ 808500 h 1411830"/>
              <a:gd name="connsiteX128" fmla="*/ 433840 w 611025"/>
              <a:gd name="connsiteY128" fmla="*/ 808827 h 1411830"/>
              <a:gd name="connsiteX129" fmla="*/ 448586 w 611025"/>
              <a:gd name="connsiteY129" fmla="*/ 795341 h 1411830"/>
              <a:gd name="connsiteX130" fmla="*/ 448493 w 611025"/>
              <a:gd name="connsiteY130" fmla="*/ 428559 h 1411830"/>
              <a:gd name="connsiteX131" fmla="*/ 435614 w 611025"/>
              <a:gd name="connsiteY131" fmla="*/ 415213 h 1411830"/>
              <a:gd name="connsiteX132" fmla="*/ 396929 w 611025"/>
              <a:gd name="connsiteY132" fmla="*/ 414887 h 1411830"/>
              <a:gd name="connsiteX133" fmla="*/ 381203 w 611025"/>
              <a:gd name="connsiteY133" fmla="*/ 408214 h 1411830"/>
              <a:gd name="connsiteX134" fmla="*/ 435194 w 611025"/>
              <a:gd name="connsiteY134" fmla="*/ 400281 h 1411830"/>
              <a:gd name="connsiteX135" fmla="*/ 446207 w 611025"/>
              <a:gd name="connsiteY135" fmla="*/ 395941 h 1411830"/>
              <a:gd name="connsiteX136" fmla="*/ 435894 w 611025"/>
              <a:gd name="connsiteY136" fmla="*/ 392488 h 1411830"/>
              <a:gd name="connsiteX137" fmla="*/ 391796 w 611025"/>
              <a:gd name="connsiteY137" fmla="*/ 392208 h 1411830"/>
              <a:gd name="connsiteX138" fmla="*/ 381297 w 611025"/>
              <a:gd name="connsiteY138" fmla="*/ 385162 h 1411830"/>
              <a:gd name="connsiteX139" fmla="*/ 392169 w 611025"/>
              <a:gd name="connsiteY139" fmla="*/ 376715 h 1411830"/>
              <a:gd name="connsiteX140" fmla="*/ 430947 w 611025"/>
              <a:gd name="connsiteY140" fmla="*/ 376529 h 1411830"/>
              <a:gd name="connsiteX141" fmla="*/ 448586 w 611025"/>
              <a:gd name="connsiteY141" fmla="*/ 371722 h 1411830"/>
              <a:gd name="connsiteX142" fmla="*/ 419655 w 611025"/>
              <a:gd name="connsiteY142" fmla="*/ 368876 h 1411830"/>
              <a:gd name="connsiteX143" fmla="*/ 394969 w 611025"/>
              <a:gd name="connsiteY143" fmla="*/ 368736 h 1411830"/>
              <a:gd name="connsiteX144" fmla="*/ 381436 w 611025"/>
              <a:gd name="connsiteY144" fmla="*/ 361409 h 1411830"/>
              <a:gd name="connsiteX145" fmla="*/ 394316 w 611025"/>
              <a:gd name="connsiteY145" fmla="*/ 353196 h 1411830"/>
              <a:gd name="connsiteX146" fmla="*/ 429594 w 611025"/>
              <a:gd name="connsiteY146" fmla="*/ 353056 h 1411830"/>
              <a:gd name="connsiteX147" fmla="*/ 446673 w 611025"/>
              <a:gd name="connsiteY147" fmla="*/ 349837 h 1411830"/>
              <a:gd name="connsiteX148" fmla="*/ 435940 w 611025"/>
              <a:gd name="connsiteY148" fmla="*/ 345263 h 1411830"/>
              <a:gd name="connsiteX149" fmla="*/ 391842 w 611025"/>
              <a:gd name="connsiteY149" fmla="*/ 345077 h 1411830"/>
              <a:gd name="connsiteX150" fmla="*/ 381390 w 611025"/>
              <a:gd name="connsiteY150" fmla="*/ 338404 h 1411830"/>
              <a:gd name="connsiteX151" fmla="*/ 392263 w 611025"/>
              <a:gd name="connsiteY151" fmla="*/ 330191 h 1411830"/>
              <a:gd name="connsiteX152" fmla="*/ 431041 w 611025"/>
              <a:gd name="connsiteY152" fmla="*/ 330004 h 1411830"/>
              <a:gd name="connsiteX153" fmla="*/ 448353 w 611025"/>
              <a:gd name="connsiteY153" fmla="*/ 324591 h 1411830"/>
              <a:gd name="connsiteX154" fmla="*/ 417368 w 611025"/>
              <a:gd name="connsiteY154" fmla="*/ 322445 h 1411830"/>
              <a:gd name="connsiteX155" fmla="*/ 390909 w 611025"/>
              <a:gd name="connsiteY155" fmla="*/ 322258 h 1411830"/>
              <a:gd name="connsiteX156" fmla="*/ 381110 w 611025"/>
              <a:gd name="connsiteY156" fmla="*/ 314372 h 1411830"/>
              <a:gd name="connsiteX157" fmla="*/ 391096 w 611025"/>
              <a:gd name="connsiteY157" fmla="*/ 306579 h 1411830"/>
              <a:gd name="connsiteX158" fmla="*/ 428101 w 611025"/>
              <a:gd name="connsiteY158" fmla="*/ 306392 h 1411830"/>
              <a:gd name="connsiteX159" fmla="*/ 446907 w 611025"/>
              <a:gd name="connsiteY159" fmla="*/ 302986 h 1411830"/>
              <a:gd name="connsiteX160" fmla="*/ 438227 w 611025"/>
              <a:gd name="connsiteY160" fmla="*/ 298693 h 1411830"/>
              <a:gd name="connsiteX161" fmla="*/ 402995 w 611025"/>
              <a:gd name="connsiteY161" fmla="*/ 298273 h 1411830"/>
              <a:gd name="connsiteX162" fmla="*/ 381996 w 611025"/>
              <a:gd name="connsiteY162" fmla="*/ 290666 h 1411830"/>
              <a:gd name="connsiteX163" fmla="*/ 403929 w 611025"/>
              <a:gd name="connsiteY163" fmla="*/ 283667 h 1411830"/>
              <a:gd name="connsiteX164" fmla="*/ 447606 w 611025"/>
              <a:gd name="connsiteY164" fmla="*/ 279700 h 1411830"/>
              <a:gd name="connsiteX165" fmla="*/ 436454 w 611025"/>
              <a:gd name="connsiteY165" fmla="*/ 275127 h 1411830"/>
              <a:gd name="connsiteX166" fmla="*/ 397676 w 611025"/>
              <a:gd name="connsiteY166" fmla="*/ 274894 h 1411830"/>
              <a:gd name="connsiteX167" fmla="*/ 381623 w 611025"/>
              <a:gd name="connsiteY167" fmla="*/ 267101 h 1411830"/>
              <a:gd name="connsiteX168" fmla="*/ 396929 w 611025"/>
              <a:gd name="connsiteY168" fmla="*/ 260054 h 1411830"/>
              <a:gd name="connsiteX169" fmla="*/ 433934 w 611025"/>
              <a:gd name="connsiteY169" fmla="*/ 259868 h 1411830"/>
              <a:gd name="connsiteX170" fmla="*/ 448120 w 611025"/>
              <a:gd name="connsiteY170" fmla="*/ 255481 h 1411830"/>
              <a:gd name="connsiteX171" fmla="*/ 410182 w 611025"/>
              <a:gd name="connsiteY171" fmla="*/ 250582 h 1411830"/>
              <a:gd name="connsiteX172" fmla="*/ 382323 w 611025"/>
              <a:gd name="connsiteY172" fmla="*/ 243629 h 1411830"/>
              <a:gd name="connsiteX173" fmla="*/ 409342 w 611025"/>
              <a:gd name="connsiteY173" fmla="*/ 236582 h 1411830"/>
              <a:gd name="connsiteX174" fmla="*/ 448633 w 611025"/>
              <a:gd name="connsiteY174" fmla="*/ 233316 h 1411830"/>
              <a:gd name="connsiteX175" fmla="*/ 428848 w 611025"/>
              <a:gd name="connsiteY175" fmla="*/ 228369 h 1411830"/>
              <a:gd name="connsiteX176" fmla="*/ 391842 w 611025"/>
              <a:gd name="connsiteY176" fmla="*/ 228136 h 1411830"/>
              <a:gd name="connsiteX177" fmla="*/ 381250 w 611025"/>
              <a:gd name="connsiteY177" fmla="*/ 221650 h 1411830"/>
              <a:gd name="connsiteX178" fmla="*/ 392076 w 611025"/>
              <a:gd name="connsiteY178" fmla="*/ 213530 h 1411830"/>
              <a:gd name="connsiteX179" fmla="*/ 430854 w 611025"/>
              <a:gd name="connsiteY179" fmla="*/ 213343 h 1411830"/>
              <a:gd name="connsiteX180" fmla="*/ 448866 w 611025"/>
              <a:gd name="connsiteY180" fmla="*/ 208537 h 1411830"/>
              <a:gd name="connsiteX181" fmla="*/ 418255 w 611025"/>
              <a:gd name="connsiteY181" fmla="*/ 203731 h 1411830"/>
              <a:gd name="connsiteX182" fmla="*/ 391983 w 611025"/>
              <a:gd name="connsiteY182" fmla="*/ 203497 h 1411830"/>
              <a:gd name="connsiteX183" fmla="*/ 381297 w 611025"/>
              <a:gd name="connsiteY183" fmla="*/ 197104 h 1411830"/>
              <a:gd name="connsiteX184" fmla="*/ 391983 w 611025"/>
              <a:gd name="connsiteY184" fmla="*/ 189638 h 1411830"/>
              <a:gd name="connsiteX185" fmla="*/ 436080 w 611025"/>
              <a:gd name="connsiteY185" fmla="*/ 189498 h 1411830"/>
              <a:gd name="connsiteX186" fmla="*/ 448213 w 611025"/>
              <a:gd name="connsiteY186" fmla="*/ 184645 h 1411830"/>
              <a:gd name="connsiteX187" fmla="*/ 405795 w 611025"/>
              <a:gd name="connsiteY187" fmla="*/ 181612 h 1411830"/>
              <a:gd name="connsiteX188" fmla="*/ 382276 w 611025"/>
              <a:gd name="connsiteY188" fmla="*/ 173772 h 1411830"/>
              <a:gd name="connsiteX189" fmla="*/ 406355 w 611025"/>
              <a:gd name="connsiteY189" fmla="*/ 166866 h 1411830"/>
              <a:gd name="connsiteX190" fmla="*/ 447420 w 611025"/>
              <a:gd name="connsiteY190" fmla="*/ 161826 h 1411830"/>
              <a:gd name="connsiteX191" fmla="*/ 405842 w 611025"/>
              <a:gd name="connsiteY191" fmla="*/ 157860 h 1411830"/>
              <a:gd name="connsiteX192" fmla="*/ 382137 w 611025"/>
              <a:gd name="connsiteY192" fmla="*/ 151420 h 1411830"/>
              <a:gd name="connsiteX193" fmla="*/ 406262 w 611025"/>
              <a:gd name="connsiteY193" fmla="*/ 143627 h 1411830"/>
              <a:gd name="connsiteX194" fmla="*/ 447046 w 611025"/>
              <a:gd name="connsiteY194" fmla="*/ 140547 h 1411830"/>
              <a:gd name="connsiteX195" fmla="*/ 419421 w 611025"/>
              <a:gd name="connsiteY195" fmla="*/ 135321 h 1411830"/>
              <a:gd name="connsiteX196" fmla="*/ 398282 w 611025"/>
              <a:gd name="connsiteY196" fmla="*/ 135181 h 1411830"/>
              <a:gd name="connsiteX197" fmla="*/ 381343 w 611025"/>
              <a:gd name="connsiteY197" fmla="*/ 127668 h 1411830"/>
              <a:gd name="connsiteX198" fmla="*/ 397582 w 611025"/>
              <a:gd name="connsiteY198" fmla="*/ 119362 h 1411830"/>
              <a:gd name="connsiteX199" fmla="*/ 434587 w 611025"/>
              <a:gd name="connsiteY199" fmla="*/ 119222 h 1411830"/>
              <a:gd name="connsiteX200" fmla="*/ 447933 w 611025"/>
              <a:gd name="connsiteY200" fmla="*/ 115348 h 1411830"/>
              <a:gd name="connsiteX201" fmla="*/ 426327 w 611025"/>
              <a:gd name="connsiteY201" fmla="*/ 111849 h 1411830"/>
              <a:gd name="connsiteX202" fmla="*/ 396229 w 611025"/>
              <a:gd name="connsiteY202" fmla="*/ 111522 h 1411830"/>
              <a:gd name="connsiteX203" fmla="*/ 381436 w 611025"/>
              <a:gd name="connsiteY203" fmla="*/ 104009 h 1411830"/>
              <a:gd name="connsiteX204" fmla="*/ 396416 w 611025"/>
              <a:gd name="connsiteY204" fmla="*/ 96636 h 1411830"/>
              <a:gd name="connsiteX205" fmla="*/ 447513 w 611025"/>
              <a:gd name="connsiteY205" fmla="*/ 93789 h 1411830"/>
              <a:gd name="connsiteX206" fmla="*/ 406542 w 611025"/>
              <a:gd name="connsiteY206" fmla="*/ 88190 h 1411830"/>
              <a:gd name="connsiteX207" fmla="*/ 390676 w 611025"/>
              <a:gd name="connsiteY207" fmla="*/ 87956 h 1411830"/>
              <a:gd name="connsiteX208" fmla="*/ 381203 w 611025"/>
              <a:gd name="connsiteY208" fmla="*/ 80257 h 1411830"/>
              <a:gd name="connsiteX209" fmla="*/ 391376 w 611025"/>
              <a:gd name="connsiteY209" fmla="*/ 73024 h 1411830"/>
              <a:gd name="connsiteX210" fmla="*/ 433701 w 611025"/>
              <a:gd name="connsiteY210" fmla="*/ 72884 h 1411830"/>
              <a:gd name="connsiteX211" fmla="*/ 447700 w 611025"/>
              <a:gd name="connsiteY211" fmla="*/ 69104 h 1411830"/>
              <a:gd name="connsiteX212" fmla="*/ 421848 w 611025"/>
              <a:gd name="connsiteY212" fmla="*/ 65278 h 1411830"/>
              <a:gd name="connsiteX213" fmla="*/ 391889 w 611025"/>
              <a:gd name="connsiteY213" fmla="*/ 65044 h 1411830"/>
              <a:gd name="connsiteX214" fmla="*/ 381110 w 611025"/>
              <a:gd name="connsiteY214" fmla="*/ 56598 h 1411830"/>
              <a:gd name="connsiteX215" fmla="*/ 391609 w 611025"/>
              <a:gd name="connsiteY215" fmla="*/ 49412 h 1411830"/>
              <a:gd name="connsiteX216" fmla="*/ 433934 w 611025"/>
              <a:gd name="connsiteY216" fmla="*/ 49458 h 1411830"/>
              <a:gd name="connsiteX217" fmla="*/ 448260 w 611025"/>
              <a:gd name="connsiteY217" fmla="*/ 35692 h 1411830"/>
              <a:gd name="connsiteX218" fmla="*/ 466785 w 611025"/>
              <a:gd name="connsiteY218" fmla="*/ 2234 h 1411830"/>
              <a:gd name="connsiteX219" fmla="*/ 477588 w 611025"/>
              <a:gd name="connsiteY219" fmla="*/ 0 h 141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</a:cxnLst>
            <a:rect l="l" t="t" r="r" b="b"/>
            <a:pathLst>
              <a:path w="611025" h="1411830">
                <a:moveTo>
                  <a:pt x="201498" y="634303"/>
                </a:moveTo>
                <a:cubicBezTo>
                  <a:pt x="218624" y="633090"/>
                  <a:pt x="223524" y="647556"/>
                  <a:pt x="235656" y="651989"/>
                </a:cubicBezTo>
                <a:cubicBezTo>
                  <a:pt x="240696" y="653855"/>
                  <a:pt x="236310" y="661555"/>
                  <a:pt x="229917" y="662442"/>
                </a:cubicBezTo>
                <a:cubicBezTo>
                  <a:pt x="224224" y="663235"/>
                  <a:pt x="221704" y="665615"/>
                  <a:pt x="221610" y="671448"/>
                </a:cubicBezTo>
                <a:cubicBezTo>
                  <a:pt x="221564" y="677327"/>
                  <a:pt x="223990" y="679801"/>
                  <a:pt x="229777" y="680361"/>
                </a:cubicBezTo>
                <a:cubicBezTo>
                  <a:pt x="234116" y="680781"/>
                  <a:pt x="237570" y="683161"/>
                  <a:pt x="237290" y="688387"/>
                </a:cubicBezTo>
                <a:cubicBezTo>
                  <a:pt x="237056" y="692773"/>
                  <a:pt x="233790" y="694360"/>
                  <a:pt x="230243" y="694920"/>
                </a:cubicBezTo>
                <a:cubicBezTo>
                  <a:pt x="225110" y="695760"/>
                  <a:pt x="221424" y="697113"/>
                  <a:pt x="221564" y="703553"/>
                </a:cubicBezTo>
                <a:cubicBezTo>
                  <a:pt x="221657" y="709106"/>
                  <a:pt x="223150" y="712419"/>
                  <a:pt x="229123" y="713212"/>
                </a:cubicBezTo>
                <a:cubicBezTo>
                  <a:pt x="233323" y="713772"/>
                  <a:pt x="237336" y="715686"/>
                  <a:pt x="237243" y="720865"/>
                </a:cubicBezTo>
                <a:cubicBezTo>
                  <a:pt x="237150" y="725905"/>
                  <a:pt x="233417" y="728052"/>
                  <a:pt x="229030" y="728332"/>
                </a:cubicBezTo>
                <a:cubicBezTo>
                  <a:pt x="221191" y="728845"/>
                  <a:pt x="221471" y="734165"/>
                  <a:pt x="221844" y="739671"/>
                </a:cubicBezTo>
                <a:cubicBezTo>
                  <a:pt x="222357" y="747697"/>
                  <a:pt x="228423" y="746297"/>
                  <a:pt x="233556" y="746577"/>
                </a:cubicBezTo>
                <a:cubicBezTo>
                  <a:pt x="266175" y="748491"/>
                  <a:pt x="266175" y="748491"/>
                  <a:pt x="266175" y="781996"/>
                </a:cubicBezTo>
                <a:cubicBezTo>
                  <a:pt x="266175" y="985312"/>
                  <a:pt x="266035" y="1188582"/>
                  <a:pt x="266501" y="1391898"/>
                </a:cubicBezTo>
                <a:cubicBezTo>
                  <a:pt x="266548" y="1406877"/>
                  <a:pt x="263468" y="1412011"/>
                  <a:pt x="247369" y="1411824"/>
                </a:cubicBezTo>
                <a:cubicBezTo>
                  <a:pt x="172193" y="1410937"/>
                  <a:pt x="96970" y="1410937"/>
                  <a:pt x="21794" y="1411824"/>
                </a:cubicBezTo>
                <a:cubicBezTo>
                  <a:pt x="5228" y="1412011"/>
                  <a:pt x="-92" y="1408137"/>
                  <a:pt x="48" y="1390685"/>
                </a:cubicBezTo>
                <a:cubicBezTo>
                  <a:pt x="748" y="1286624"/>
                  <a:pt x="655" y="870611"/>
                  <a:pt x="2" y="766596"/>
                </a:cubicBezTo>
                <a:cubicBezTo>
                  <a:pt x="-92" y="750684"/>
                  <a:pt x="3922" y="743684"/>
                  <a:pt x="20347" y="746391"/>
                </a:cubicBezTo>
                <a:cubicBezTo>
                  <a:pt x="24360" y="747044"/>
                  <a:pt x="28560" y="746671"/>
                  <a:pt x="32667" y="746437"/>
                </a:cubicBezTo>
                <a:cubicBezTo>
                  <a:pt x="37566" y="746111"/>
                  <a:pt x="44006" y="748024"/>
                  <a:pt x="44193" y="739671"/>
                </a:cubicBezTo>
                <a:cubicBezTo>
                  <a:pt x="44333" y="734445"/>
                  <a:pt x="44986" y="730012"/>
                  <a:pt x="37333" y="727958"/>
                </a:cubicBezTo>
                <a:cubicBezTo>
                  <a:pt x="26460" y="725018"/>
                  <a:pt x="25294" y="718532"/>
                  <a:pt x="36400" y="713632"/>
                </a:cubicBezTo>
                <a:cubicBezTo>
                  <a:pt x="41113" y="711532"/>
                  <a:pt x="44613" y="710506"/>
                  <a:pt x="44519" y="704346"/>
                </a:cubicBezTo>
                <a:cubicBezTo>
                  <a:pt x="44426" y="698606"/>
                  <a:pt x="42653" y="695713"/>
                  <a:pt x="36726" y="695060"/>
                </a:cubicBezTo>
                <a:cubicBezTo>
                  <a:pt x="32247" y="694593"/>
                  <a:pt x="28934" y="692073"/>
                  <a:pt x="29493" y="686894"/>
                </a:cubicBezTo>
                <a:cubicBezTo>
                  <a:pt x="29913" y="682834"/>
                  <a:pt x="32993" y="680547"/>
                  <a:pt x="36633" y="680314"/>
                </a:cubicBezTo>
                <a:cubicBezTo>
                  <a:pt x="42746" y="679941"/>
                  <a:pt x="44519" y="676908"/>
                  <a:pt x="44426" y="671261"/>
                </a:cubicBezTo>
                <a:cubicBezTo>
                  <a:pt x="44333" y="665381"/>
                  <a:pt x="41766" y="662862"/>
                  <a:pt x="36073" y="662348"/>
                </a:cubicBezTo>
                <a:cubicBezTo>
                  <a:pt x="32293" y="662022"/>
                  <a:pt x="29587" y="659642"/>
                  <a:pt x="29540" y="655442"/>
                </a:cubicBezTo>
                <a:cubicBezTo>
                  <a:pt x="29493" y="651289"/>
                  <a:pt x="33553" y="650356"/>
                  <a:pt x="35606" y="647929"/>
                </a:cubicBezTo>
                <a:cubicBezTo>
                  <a:pt x="50352" y="630430"/>
                  <a:pt x="70185" y="635330"/>
                  <a:pt x="88757" y="635190"/>
                </a:cubicBezTo>
                <a:cubicBezTo>
                  <a:pt x="126369" y="634910"/>
                  <a:pt x="164073" y="636963"/>
                  <a:pt x="201498" y="634303"/>
                </a:cubicBezTo>
                <a:close/>
                <a:moveTo>
                  <a:pt x="477588" y="0"/>
                </a:moveTo>
                <a:cubicBezTo>
                  <a:pt x="481625" y="6"/>
                  <a:pt x="485615" y="764"/>
                  <a:pt x="488111" y="2281"/>
                </a:cubicBezTo>
                <a:cubicBezTo>
                  <a:pt x="501037" y="11287"/>
                  <a:pt x="508363" y="23000"/>
                  <a:pt x="506497" y="39379"/>
                </a:cubicBezTo>
                <a:cubicBezTo>
                  <a:pt x="505564" y="47405"/>
                  <a:pt x="510230" y="49365"/>
                  <a:pt x="517183" y="49318"/>
                </a:cubicBezTo>
                <a:cubicBezTo>
                  <a:pt x="531882" y="49178"/>
                  <a:pt x="546582" y="49272"/>
                  <a:pt x="561281" y="49365"/>
                </a:cubicBezTo>
                <a:cubicBezTo>
                  <a:pt x="566741" y="49412"/>
                  <a:pt x="573040" y="49878"/>
                  <a:pt x="573460" y="56598"/>
                </a:cubicBezTo>
                <a:cubicBezTo>
                  <a:pt x="574020" y="64904"/>
                  <a:pt x="567114" y="65091"/>
                  <a:pt x="561047" y="65091"/>
                </a:cubicBezTo>
                <a:cubicBezTo>
                  <a:pt x="543175" y="65138"/>
                  <a:pt x="506124" y="62384"/>
                  <a:pt x="506124" y="68731"/>
                </a:cubicBezTo>
                <a:cubicBezTo>
                  <a:pt x="506124" y="74890"/>
                  <a:pt x="531929" y="73304"/>
                  <a:pt x="546862" y="73257"/>
                </a:cubicBezTo>
                <a:cubicBezTo>
                  <a:pt x="556101" y="73211"/>
                  <a:pt x="571967" y="71997"/>
                  <a:pt x="572433" y="81470"/>
                </a:cubicBezTo>
                <a:cubicBezTo>
                  <a:pt x="572620" y="87723"/>
                  <a:pt x="564407" y="87863"/>
                  <a:pt x="546908" y="87910"/>
                </a:cubicBezTo>
                <a:cubicBezTo>
                  <a:pt x="514663" y="87956"/>
                  <a:pt x="505937" y="88190"/>
                  <a:pt x="506357" y="92996"/>
                </a:cubicBezTo>
                <a:cubicBezTo>
                  <a:pt x="506590" y="98456"/>
                  <a:pt x="520776" y="97803"/>
                  <a:pt x="548728" y="96729"/>
                </a:cubicBezTo>
                <a:cubicBezTo>
                  <a:pt x="557221" y="96403"/>
                  <a:pt x="572153" y="95189"/>
                  <a:pt x="572294" y="103496"/>
                </a:cubicBezTo>
                <a:cubicBezTo>
                  <a:pt x="572153" y="112922"/>
                  <a:pt x="556848" y="111195"/>
                  <a:pt x="548122" y="111335"/>
                </a:cubicBezTo>
                <a:cubicBezTo>
                  <a:pt x="526469" y="111709"/>
                  <a:pt x="504304" y="108675"/>
                  <a:pt x="504164" y="115535"/>
                </a:cubicBezTo>
                <a:cubicBezTo>
                  <a:pt x="504350" y="122908"/>
                  <a:pt x="518630" y="119968"/>
                  <a:pt x="537062" y="119222"/>
                </a:cubicBezTo>
                <a:cubicBezTo>
                  <a:pt x="544108" y="118942"/>
                  <a:pt x="551155" y="119222"/>
                  <a:pt x="558201" y="119315"/>
                </a:cubicBezTo>
                <a:cubicBezTo>
                  <a:pt x="564594" y="119408"/>
                  <a:pt x="572807" y="119688"/>
                  <a:pt x="573414" y="126968"/>
                </a:cubicBezTo>
                <a:cubicBezTo>
                  <a:pt x="573460" y="133454"/>
                  <a:pt x="565201" y="135041"/>
                  <a:pt x="558901" y="135134"/>
                </a:cubicBezTo>
                <a:cubicBezTo>
                  <a:pt x="546582" y="135321"/>
                  <a:pt x="534215" y="135087"/>
                  <a:pt x="521896" y="135274"/>
                </a:cubicBezTo>
                <a:cubicBezTo>
                  <a:pt x="516950" y="135321"/>
                  <a:pt x="504350" y="133501"/>
                  <a:pt x="504304" y="139427"/>
                </a:cubicBezTo>
                <a:cubicBezTo>
                  <a:pt x="504490" y="145634"/>
                  <a:pt x="515736" y="143067"/>
                  <a:pt x="555541" y="143440"/>
                </a:cubicBezTo>
                <a:cubicBezTo>
                  <a:pt x="565807" y="143534"/>
                  <a:pt x="572620" y="141340"/>
                  <a:pt x="572667" y="150440"/>
                </a:cubicBezTo>
                <a:cubicBezTo>
                  <a:pt x="572807" y="158840"/>
                  <a:pt x="565621" y="157720"/>
                  <a:pt x="556614" y="157906"/>
                </a:cubicBezTo>
                <a:cubicBezTo>
                  <a:pt x="521616" y="158653"/>
                  <a:pt x="506777" y="154500"/>
                  <a:pt x="507103" y="162246"/>
                </a:cubicBezTo>
                <a:cubicBezTo>
                  <a:pt x="507197" y="169339"/>
                  <a:pt x="522316" y="166073"/>
                  <a:pt x="552741" y="166819"/>
                </a:cubicBezTo>
                <a:cubicBezTo>
                  <a:pt x="566741" y="167146"/>
                  <a:pt x="571967" y="167426"/>
                  <a:pt x="572900" y="173865"/>
                </a:cubicBezTo>
                <a:cubicBezTo>
                  <a:pt x="573273" y="180725"/>
                  <a:pt x="567347" y="181378"/>
                  <a:pt x="553488" y="181612"/>
                </a:cubicBezTo>
                <a:cubicBezTo>
                  <a:pt x="518816" y="182172"/>
                  <a:pt x="504397" y="179185"/>
                  <a:pt x="504537" y="184785"/>
                </a:cubicBezTo>
                <a:cubicBezTo>
                  <a:pt x="504630" y="190991"/>
                  <a:pt x="515783" y="189265"/>
                  <a:pt x="534869" y="189498"/>
                </a:cubicBezTo>
                <a:cubicBezTo>
                  <a:pt x="544248" y="189591"/>
                  <a:pt x="553675" y="189638"/>
                  <a:pt x="563054" y="189638"/>
                </a:cubicBezTo>
                <a:cubicBezTo>
                  <a:pt x="568140" y="189638"/>
                  <a:pt x="572900" y="190851"/>
                  <a:pt x="573414" y="196731"/>
                </a:cubicBezTo>
                <a:cubicBezTo>
                  <a:pt x="574020" y="204431"/>
                  <a:pt x="567954" y="204757"/>
                  <a:pt x="562587" y="204851"/>
                </a:cubicBezTo>
                <a:cubicBezTo>
                  <a:pt x="549661" y="205084"/>
                  <a:pt x="536735" y="204851"/>
                  <a:pt x="523809" y="205084"/>
                </a:cubicBezTo>
                <a:cubicBezTo>
                  <a:pt x="518210" y="205177"/>
                  <a:pt x="506777" y="203497"/>
                  <a:pt x="506543" y="208444"/>
                </a:cubicBezTo>
                <a:cubicBezTo>
                  <a:pt x="506543" y="215723"/>
                  <a:pt x="519563" y="212877"/>
                  <a:pt x="525676" y="213203"/>
                </a:cubicBezTo>
                <a:cubicBezTo>
                  <a:pt x="538555" y="213903"/>
                  <a:pt x="551528" y="213437"/>
                  <a:pt x="564454" y="213577"/>
                </a:cubicBezTo>
                <a:cubicBezTo>
                  <a:pt x="568841" y="213623"/>
                  <a:pt x="572947" y="214977"/>
                  <a:pt x="573320" y="220110"/>
                </a:cubicBezTo>
                <a:cubicBezTo>
                  <a:pt x="573740" y="226409"/>
                  <a:pt x="569307" y="227949"/>
                  <a:pt x="564081" y="227949"/>
                </a:cubicBezTo>
                <a:cubicBezTo>
                  <a:pt x="550548" y="228043"/>
                  <a:pt x="537015" y="227763"/>
                  <a:pt x="523529" y="228183"/>
                </a:cubicBezTo>
                <a:cubicBezTo>
                  <a:pt x="518163" y="228369"/>
                  <a:pt x="505657" y="226596"/>
                  <a:pt x="506077" y="233176"/>
                </a:cubicBezTo>
                <a:cubicBezTo>
                  <a:pt x="506310" y="239475"/>
                  <a:pt x="525722" y="235649"/>
                  <a:pt x="534962" y="236116"/>
                </a:cubicBezTo>
                <a:cubicBezTo>
                  <a:pt x="544342" y="236582"/>
                  <a:pt x="553768" y="236162"/>
                  <a:pt x="563147" y="236349"/>
                </a:cubicBezTo>
                <a:cubicBezTo>
                  <a:pt x="568094" y="236442"/>
                  <a:pt x="573273" y="237702"/>
                  <a:pt x="573553" y="243535"/>
                </a:cubicBezTo>
                <a:cubicBezTo>
                  <a:pt x="573880" y="250488"/>
                  <a:pt x="568514" y="251982"/>
                  <a:pt x="562727" y="251982"/>
                </a:cubicBezTo>
                <a:cubicBezTo>
                  <a:pt x="544295" y="251982"/>
                  <a:pt x="505377" y="247922"/>
                  <a:pt x="505424" y="254595"/>
                </a:cubicBezTo>
                <a:cubicBezTo>
                  <a:pt x="505937" y="260754"/>
                  <a:pt x="534775" y="259774"/>
                  <a:pt x="548635" y="260008"/>
                </a:cubicBezTo>
                <a:cubicBezTo>
                  <a:pt x="559088" y="260148"/>
                  <a:pt x="571080" y="257535"/>
                  <a:pt x="572247" y="266774"/>
                </a:cubicBezTo>
                <a:cubicBezTo>
                  <a:pt x="571967" y="275874"/>
                  <a:pt x="556894" y="274987"/>
                  <a:pt x="548215" y="274614"/>
                </a:cubicBezTo>
                <a:cubicBezTo>
                  <a:pt x="529689" y="273820"/>
                  <a:pt x="504350" y="272607"/>
                  <a:pt x="504910" y="278487"/>
                </a:cubicBezTo>
                <a:cubicBezTo>
                  <a:pt x="505517" y="285393"/>
                  <a:pt x="534635" y="283107"/>
                  <a:pt x="552601" y="283480"/>
                </a:cubicBezTo>
                <a:cubicBezTo>
                  <a:pt x="559927" y="283620"/>
                  <a:pt x="572854" y="281987"/>
                  <a:pt x="572713" y="290620"/>
                </a:cubicBezTo>
                <a:cubicBezTo>
                  <a:pt x="573414" y="298926"/>
                  <a:pt x="560394" y="298039"/>
                  <a:pt x="553161" y="298179"/>
                </a:cubicBezTo>
                <a:cubicBezTo>
                  <a:pt x="512237" y="298973"/>
                  <a:pt x="504537" y="295986"/>
                  <a:pt x="504304" y="302146"/>
                </a:cubicBezTo>
                <a:cubicBezTo>
                  <a:pt x="504537" y="308259"/>
                  <a:pt x="515690" y="306439"/>
                  <a:pt x="537249" y="306205"/>
                </a:cubicBezTo>
                <a:cubicBezTo>
                  <a:pt x="545462" y="306112"/>
                  <a:pt x="553721" y="306299"/>
                  <a:pt x="561934" y="306299"/>
                </a:cubicBezTo>
                <a:cubicBezTo>
                  <a:pt x="567580" y="306299"/>
                  <a:pt x="573507" y="307325"/>
                  <a:pt x="573647" y="314045"/>
                </a:cubicBezTo>
                <a:cubicBezTo>
                  <a:pt x="573787" y="320811"/>
                  <a:pt x="568000" y="322118"/>
                  <a:pt x="562307" y="322118"/>
                </a:cubicBezTo>
                <a:cubicBezTo>
                  <a:pt x="549381" y="322165"/>
                  <a:pt x="536455" y="321978"/>
                  <a:pt x="523529" y="322258"/>
                </a:cubicBezTo>
                <a:cubicBezTo>
                  <a:pt x="518163" y="322351"/>
                  <a:pt x="506357" y="320205"/>
                  <a:pt x="505610" y="326504"/>
                </a:cubicBezTo>
                <a:cubicBezTo>
                  <a:pt x="506637" y="333364"/>
                  <a:pt x="526236" y="329258"/>
                  <a:pt x="535569" y="329864"/>
                </a:cubicBezTo>
                <a:cubicBezTo>
                  <a:pt x="543782" y="330424"/>
                  <a:pt x="552041" y="329864"/>
                  <a:pt x="560254" y="330051"/>
                </a:cubicBezTo>
                <a:cubicBezTo>
                  <a:pt x="565994" y="330191"/>
                  <a:pt x="573553" y="329304"/>
                  <a:pt x="573227" y="337891"/>
                </a:cubicBezTo>
                <a:cubicBezTo>
                  <a:pt x="572900" y="346383"/>
                  <a:pt x="565201" y="344890"/>
                  <a:pt x="559647" y="344937"/>
                </a:cubicBezTo>
                <a:cubicBezTo>
                  <a:pt x="542428" y="345124"/>
                  <a:pt x="525256" y="345030"/>
                  <a:pt x="508037" y="345030"/>
                </a:cubicBezTo>
                <a:cubicBezTo>
                  <a:pt x="503650" y="346057"/>
                  <a:pt x="503650" y="351097"/>
                  <a:pt x="507803" y="353056"/>
                </a:cubicBezTo>
                <a:cubicBezTo>
                  <a:pt x="521616" y="353056"/>
                  <a:pt x="535475" y="353103"/>
                  <a:pt x="549288" y="353290"/>
                </a:cubicBezTo>
                <a:cubicBezTo>
                  <a:pt x="559461" y="353430"/>
                  <a:pt x="572574" y="351517"/>
                  <a:pt x="572854" y="360663"/>
                </a:cubicBezTo>
                <a:cubicBezTo>
                  <a:pt x="573040" y="367849"/>
                  <a:pt x="560861" y="368876"/>
                  <a:pt x="550081" y="368502"/>
                </a:cubicBezTo>
                <a:cubicBezTo>
                  <a:pt x="534682" y="367942"/>
                  <a:pt x="505097" y="366869"/>
                  <a:pt x="504910" y="372515"/>
                </a:cubicBezTo>
                <a:cubicBezTo>
                  <a:pt x="504537" y="379702"/>
                  <a:pt x="525816" y="375922"/>
                  <a:pt x="535055" y="376482"/>
                </a:cubicBezTo>
                <a:cubicBezTo>
                  <a:pt x="543268" y="376949"/>
                  <a:pt x="551528" y="376529"/>
                  <a:pt x="559741" y="376622"/>
                </a:cubicBezTo>
                <a:cubicBezTo>
                  <a:pt x="565574" y="376669"/>
                  <a:pt x="573134" y="375829"/>
                  <a:pt x="573414" y="383855"/>
                </a:cubicBezTo>
                <a:cubicBezTo>
                  <a:pt x="573740" y="393468"/>
                  <a:pt x="565247" y="391974"/>
                  <a:pt x="559088" y="392114"/>
                </a:cubicBezTo>
                <a:cubicBezTo>
                  <a:pt x="546768" y="392394"/>
                  <a:pt x="534402" y="392114"/>
                  <a:pt x="522083" y="392301"/>
                </a:cubicBezTo>
                <a:cubicBezTo>
                  <a:pt x="517183" y="392348"/>
                  <a:pt x="507570" y="391788"/>
                  <a:pt x="507570" y="395148"/>
                </a:cubicBezTo>
                <a:cubicBezTo>
                  <a:pt x="507850" y="400561"/>
                  <a:pt x="515736" y="400001"/>
                  <a:pt x="519936" y="400094"/>
                </a:cubicBezTo>
                <a:cubicBezTo>
                  <a:pt x="532256" y="400421"/>
                  <a:pt x="544622" y="399907"/>
                  <a:pt x="556941" y="400374"/>
                </a:cubicBezTo>
                <a:cubicBezTo>
                  <a:pt x="563334" y="400607"/>
                  <a:pt x="573227" y="397668"/>
                  <a:pt x="573040" y="408260"/>
                </a:cubicBezTo>
                <a:cubicBezTo>
                  <a:pt x="572900" y="417593"/>
                  <a:pt x="563614" y="414887"/>
                  <a:pt x="557688" y="415073"/>
                </a:cubicBezTo>
                <a:cubicBezTo>
                  <a:pt x="547141" y="415447"/>
                  <a:pt x="537902" y="414887"/>
                  <a:pt x="525956" y="414980"/>
                </a:cubicBezTo>
                <a:cubicBezTo>
                  <a:pt x="505470" y="415120"/>
                  <a:pt x="505937" y="418013"/>
                  <a:pt x="506077" y="434112"/>
                </a:cubicBezTo>
                <a:cubicBezTo>
                  <a:pt x="506870" y="538174"/>
                  <a:pt x="506450" y="642189"/>
                  <a:pt x="506450" y="746250"/>
                </a:cubicBezTo>
                <a:cubicBezTo>
                  <a:pt x="506450" y="762722"/>
                  <a:pt x="507010" y="779195"/>
                  <a:pt x="506263" y="795621"/>
                </a:cubicBezTo>
                <a:cubicBezTo>
                  <a:pt x="505797" y="805794"/>
                  <a:pt x="509623" y="808967"/>
                  <a:pt x="519376" y="808827"/>
                </a:cubicBezTo>
                <a:cubicBezTo>
                  <a:pt x="545228" y="808407"/>
                  <a:pt x="571080" y="809107"/>
                  <a:pt x="596932" y="808547"/>
                </a:cubicBezTo>
                <a:cubicBezTo>
                  <a:pt x="607665" y="808314"/>
                  <a:pt x="611025" y="812093"/>
                  <a:pt x="611025" y="822826"/>
                </a:cubicBezTo>
                <a:cubicBezTo>
                  <a:pt x="610745" y="1014476"/>
                  <a:pt x="610745" y="1206080"/>
                  <a:pt x="611025" y="1397731"/>
                </a:cubicBezTo>
                <a:cubicBezTo>
                  <a:pt x="611025" y="1409070"/>
                  <a:pt x="606498" y="1411543"/>
                  <a:pt x="596372" y="1411497"/>
                </a:cubicBezTo>
                <a:cubicBezTo>
                  <a:pt x="517043" y="1411263"/>
                  <a:pt x="437667" y="1411170"/>
                  <a:pt x="358338" y="1411590"/>
                </a:cubicBezTo>
                <a:cubicBezTo>
                  <a:pt x="346205" y="1411637"/>
                  <a:pt x="343872" y="1406737"/>
                  <a:pt x="343872" y="1395864"/>
                </a:cubicBezTo>
                <a:cubicBezTo>
                  <a:pt x="344152" y="1205427"/>
                  <a:pt x="344152" y="1014943"/>
                  <a:pt x="343825" y="824506"/>
                </a:cubicBezTo>
                <a:cubicBezTo>
                  <a:pt x="343825" y="812187"/>
                  <a:pt x="347558" y="808127"/>
                  <a:pt x="359784" y="808500"/>
                </a:cubicBezTo>
                <a:cubicBezTo>
                  <a:pt x="384470" y="809247"/>
                  <a:pt x="409155" y="808454"/>
                  <a:pt x="433840" y="808827"/>
                </a:cubicBezTo>
                <a:cubicBezTo>
                  <a:pt x="443687" y="808967"/>
                  <a:pt x="448633" y="807007"/>
                  <a:pt x="448586" y="795341"/>
                </a:cubicBezTo>
                <a:cubicBezTo>
                  <a:pt x="448213" y="673080"/>
                  <a:pt x="448306" y="550820"/>
                  <a:pt x="448493" y="428559"/>
                </a:cubicBezTo>
                <a:cubicBezTo>
                  <a:pt x="448493" y="419040"/>
                  <a:pt x="445927" y="413907"/>
                  <a:pt x="435614" y="415213"/>
                </a:cubicBezTo>
                <a:cubicBezTo>
                  <a:pt x="433887" y="415447"/>
                  <a:pt x="398656" y="414793"/>
                  <a:pt x="396929" y="414887"/>
                </a:cubicBezTo>
                <a:cubicBezTo>
                  <a:pt x="382137" y="415587"/>
                  <a:pt x="381810" y="413393"/>
                  <a:pt x="381203" y="408214"/>
                </a:cubicBezTo>
                <a:cubicBezTo>
                  <a:pt x="381156" y="398834"/>
                  <a:pt x="392356" y="401447"/>
                  <a:pt x="435194" y="400281"/>
                </a:cubicBezTo>
                <a:cubicBezTo>
                  <a:pt x="440794" y="400141"/>
                  <a:pt x="446487" y="401774"/>
                  <a:pt x="446207" y="395941"/>
                </a:cubicBezTo>
                <a:cubicBezTo>
                  <a:pt x="446813" y="392161"/>
                  <a:pt x="439767" y="392581"/>
                  <a:pt x="435894" y="392488"/>
                </a:cubicBezTo>
                <a:cubicBezTo>
                  <a:pt x="421195" y="392114"/>
                  <a:pt x="406495" y="392301"/>
                  <a:pt x="391796" y="392208"/>
                </a:cubicBezTo>
                <a:cubicBezTo>
                  <a:pt x="386803" y="392161"/>
                  <a:pt x="381577" y="390995"/>
                  <a:pt x="381297" y="385162"/>
                </a:cubicBezTo>
                <a:cubicBezTo>
                  <a:pt x="380970" y="378302"/>
                  <a:pt x="386289" y="376715"/>
                  <a:pt x="392169" y="376715"/>
                </a:cubicBezTo>
                <a:cubicBezTo>
                  <a:pt x="405095" y="376715"/>
                  <a:pt x="418021" y="376669"/>
                  <a:pt x="430947" y="376529"/>
                </a:cubicBezTo>
                <a:cubicBezTo>
                  <a:pt x="441913" y="376435"/>
                  <a:pt x="448260" y="378162"/>
                  <a:pt x="448586" y="371722"/>
                </a:cubicBezTo>
                <a:cubicBezTo>
                  <a:pt x="448586" y="367336"/>
                  <a:pt x="436920" y="368876"/>
                  <a:pt x="419655" y="368876"/>
                </a:cubicBezTo>
                <a:cubicBezTo>
                  <a:pt x="411442" y="368876"/>
                  <a:pt x="403182" y="368782"/>
                  <a:pt x="394969" y="368736"/>
                </a:cubicBezTo>
                <a:cubicBezTo>
                  <a:pt x="389136" y="368689"/>
                  <a:pt x="381716" y="369529"/>
                  <a:pt x="381436" y="361409"/>
                </a:cubicBezTo>
                <a:cubicBezTo>
                  <a:pt x="381110" y="353290"/>
                  <a:pt x="388389" y="353290"/>
                  <a:pt x="394316" y="353196"/>
                </a:cubicBezTo>
                <a:cubicBezTo>
                  <a:pt x="406075" y="353010"/>
                  <a:pt x="417835" y="353196"/>
                  <a:pt x="429594" y="353056"/>
                </a:cubicBezTo>
                <a:cubicBezTo>
                  <a:pt x="435334" y="352963"/>
                  <a:pt x="446580" y="354176"/>
                  <a:pt x="446673" y="349837"/>
                </a:cubicBezTo>
                <a:cubicBezTo>
                  <a:pt x="447420" y="345124"/>
                  <a:pt x="440000" y="345357"/>
                  <a:pt x="435940" y="345263"/>
                </a:cubicBezTo>
                <a:cubicBezTo>
                  <a:pt x="421241" y="344937"/>
                  <a:pt x="406542" y="345124"/>
                  <a:pt x="391842" y="345077"/>
                </a:cubicBezTo>
                <a:cubicBezTo>
                  <a:pt x="386943" y="345077"/>
                  <a:pt x="381670" y="344564"/>
                  <a:pt x="381390" y="338404"/>
                </a:cubicBezTo>
                <a:cubicBezTo>
                  <a:pt x="381063" y="331218"/>
                  <a:pt x="386523" y="330191"/>
                  <a:pt x="392263" y="330191"/>
                </a:cubicBezTo>
                <a:cubicBezTo>
                  <a:pt x="405189" y="330191"/>
                  <a:pt x="418115" y="330471"/>
                  <a:pt x="431041" y="330004"/>
                </a:cubicBezTo>
                <a:cubicBezTo>
                  <a:pt x="436360" y="329818"/>
                  <a:pt x="448586" y="331778"/>
                  <a:pt x="448353" y="324591"/>
                </a:cubicBezTo>
                <a:cubicBezTo>
                  <a:pt x="447980" y="320391"/>
                  <a:pt x="427261" y="322818"/>
                  <a:pt x="417368" y="322445"/>
                </a:cubicBezTo>
                <a:cubicBezTo>
                  <a:pt x="408548" y="322071"/>
                  <a:pt x="399729" y="322445"/>
                  <a:pt x="390909" y="322258"/>
                </a:cubicBezTo>
                <a:cubicBezTo>
                  <a:pt x="385776" y="322165"/>
                  <a:pt x="381017" y="320018"/>
                  <a:pt x="381110" y="314372"/>
                </a:cubicBezTo>
                <a:cubicBezTo>
                  <a:pt x="381203" y="308865"/>
                  <a:pt x="385870" y="306625"/>
                  <a:pt x="391096" y="306579"/>
                </a:cubicBezTo>
                <a:cubicBezTo>
                  <a:pt x="403415" y="306439"/>
                  <a:pt x="415781" y="306672"/>
                  <a:pt x="428101" y="306392"/>
                </a:cubicBezTo>
                <a:cubicBezTo>
                  <a:pt x="434401" y="306252"/>
                  <a:pt x="447326" y="308165"/>
                  <a:pt x="446907" y="302986"/>
                </a:cubicBezTo>
                <a:cubicBezTo>
                  <a:pt x="447046" y="297666"/>
                  <a:pt x="441913" y="298739"/>
                  <a:pt x="438227" y="298693"/>
                </a:cubicBezTo>
                <a:cubicBezTo>
                  <a:pt x="426468" y="298459"/>
                  <a:pt x="414708" y="298646"/>
                  <a:pt x="402995" y="298273"/>
                </a:cubicBezTo>
                <a:cubicBezTo>
                  <a:pt x="392496" y="297946"/>
                  <a:pt x="381996" y="299719"/>
                  <a:pt x="381996" y="290666"/>
                </a:cubicBezTo>
                <a:cubicBezTo>
                  <a:pt x="381996" y="281333"/>
                  <a:pt x="394269" y="283807"/>
                  <a:pt x="403929" y="283667"/>
                </a:cubicBezTo>
                <a:cubicBezTo>
                  <a:pt x="418255" y="283480"/>
                  <a:pt x="447793" y="286046"/>
                  <a:pt x="447606" y="279700"/>
                </a:cubicBezTo>
                <a:cubicBezTo>
                  <a:pt x="447933" y="274614"/>
                  <a:pt x="440607" y="275174"/>
                  <a:pt x="436454" y="275127"/>
                </a:cubicBezTo>
                <a:cubicBezTo>
                  <a:pt x="423528" y="274940"/>
                  <a:pt x="410602" y="275407"/>
                  <a:pt x="397676" y="274894"/>
                </a:cubicBezTo>
                <a:cubicBezTo>
                  <a:pt x="391423" y="274660"/>
                  <a:pt x="381156" y="275360"/>
                  <a:pt x="381623" y="267101"/>
                </a:cubicBezTo>
                <a:cubicBezTo>
                  <a:pt x="381577" y="259354"/>
                  <a:pt x="390909" y="260194"/>
                  <a:pt x="396929" y="260054"/>
                </a:cubicBezTo>
                <a:cubicBezTo>
                  <a:pt x="409248" y="259774"/>
                  <a:pt x="421614" y="260148"/>
                  <a:pt x="433934" y="259868"/>
                </a:cubicBezTo>
                <a:cubicBezTo>
                  <a:pt x="438320" y="259774"/>
                  <a:pt x="448260" y="260474"/>
                  <a:pt x="448120" y="255481"/>
                </a:cubicBezTo>
                <a:cubicBezTo>
                  <a:pt x="447793" y="249088"/>
                  <a:pt x="423668" y="250908"/>
                  <a:pt x="410182" y="250582"/>
                </a:cubicBezTo>
                <a:cubicBezTo>
                  <a:pt x="400102" y="250348"/>
                  <a:pt x="382416" y="252541"/>
                  <a:pt x="382323" y="243629"/>
                </a:cubicBezTo>
                <a:cubicBezTo>
                  <a:pt x="382650" y="234622"/>
                  <a:pt x="399262" y="236956"/>
                  <a:pt x="409342" y="236582"/>
                </a:cubicBezTo>
                <a:cubicBezTo>
                  <a:pt x="421894" y="236116"/>
                  <a:pt x="448820" y="238682"/>
                  <a:pt x="448633" y="233316"/>
                </a:cubicBezTo>
                <a:cubicBezTo>
                  <a:pt x="448913" y="226083"/>
                  <a:pt x="435007" y="228696"/>
                  <a:pt x="428848" y="228369"/>
                </a:cubicBezTo>
                <a:cubicBezTo>
                  <a:pt x="416528" y="227763"/>
                  <a:pt x="404162" y="228136"/>
                  <a:pt x="391842" y="228136"/>
                </a:cubicBezTo>
                <a:cubicBezTo>
                  <a:pt x="386943" y="228136"/>
                  <a:pt x="381670" y="227903"/>
                  <a:pt x="381250" y="221650"/>
                </a:cubicBezTo>
                <a:cubicBezTo>
                  <a:pt x="381110" y="215117"/>
                  <a:pt x="386523" y="213577"/>
                  <a:pt x="392076" y="213530"/>
                </a:cubicBezTo>
                <a:cubicBezTo>
                  <a:pt x="405002" y="213483"/>
                  <a:pt x="417928" y="213763"/>
                  <a:pt x="430854" y="213343"/>
                </a:cubicBezTo>
                <a:cubicBezTo>
                  <a:pt x="436267" y="213157"/>
                  <a:pt x="448913" y="215257"/>
                  <a:pt x="448866" y="208537"/>
                </a:cubicBezTo>
                <a:cubicBezTo>
                  <a:pt x="448866" y="201257"/>
                  <a:pt x="428521" y="203637"/>
                  <a:pt x="418255" y="203731"/>
                </a:cubicBezTo>
                <a:cubicBezTo>
                  <a:pt x="409482" y="203824"/>
                  <a:pt x="400802" y="203684"/>
                  <a:pt x="391983" y="203497"/>
                </a:cubicBezTo>
                <a:cubicBezTo>
                  <a:pt x="387130" y="203404"/>
                  <a:pt x="381530" y="203171"/>
                  <a:pt x="381297" y="197104"/>
                </a:cubicBezTo>
                <a:cubicBezTo>
                  <a:pt x="381110" y="191691"/>
                  <a:pt x="386103" y="189638"/>
                  <a:pt x="391983" y="189638"/>
                </a:cubicBezTo>
                <a:cubicBezTo>
                  <a:pt x="406682" y="189638"/>
                  <a:pt x="421381" y="189731"/>
                  <a:pt x="436080" y="189498"/>
                </a:cubicBezTo>
                <a:cubicBezTo>
                  <a:pt x="439860" y="189451"/>
                  <a:pt x="448166" y="190991"/>
                  <a:pt x="448213" y="184645"/>
                </a:cubicBezTo>
                <a:cubicBezTo>
                  <a:pt x="447980" y="180305"/>
                  <a:pt x="436827" y="181658"/>
                  <a:pt x="405795" y="181612"/>
                </a:cubicBezTo>
                <a:cubicBezTo>
                  <a:pt x="395903" y="181565"/>
                  <a:pt x="382976" y="183245"/>
                  <a:pt x="382276" y="173772"/>
                </a:cubicBezTo>
                <a:cubicBezTo>
                  <a:pt x="381530" y="163506"/>
                  <a:pt x="397676" y="167006"/>
                  <a:pt x="406355" y="166866"/>
                </a:cubicBezTo>
                <a:cubicBezTo>
                  <a:pt x="437574" y="166259"/>
                  <a:pt x="447560" y="168312"/>
                  <a:pt x="447420" y="161826"/>
                </a:cubicBezTo>
                <a:cubicBezTo>
                  <a:pt x="447560" y="156226"/>
                  <a:pt x="433094" y="158420"/>
                  <a:pt x="405842" y="157860"/>
                </a:cubicBezTo>
                <a:cubicBezTo>
                  <a:pt x="397396" y="157673"/>
                  <a:pt x="382137" y="159773"/>
                  <a:pt x="382137" y="151420"/>
                </a:cubicBezTo>
                <a:cubicBezTo>
                  <a:pt x="382556" y="141154"/>
                  <a:pt x="397676" y="143767"/>
                  <a:pt x="406262" y="143627"/>
                </a:cubicBezTo>
                <a:cubicBezTo>
                  <a:pt x="419795" y="143440"/>
                  <a:pt x="447560" y="145307"/>
                  <a:pt x="447046" y="140547"/>
                </a:cubicBezTo>
                <a:cubicBezTo>
                  <a:pt x="446907" y="133734"/>
                  <a:pt x="435707" y="135554"/>
                  <a:pt x="419421" y="135321"/>
                </a:cubicBezTo>
                <a:cubicBezTo>
                  <a:pt x="412375" y="135227"/>
                  <a:pt x="405329" y="135461"/>
                  <a:pt x="398282" y="135181"/>
                </a:cubicBezTo>
                <a:cubicBezTo>
                  <a:pt x="391609" y="134901"/>
                  <a:pt x="381670" y="137467"/>
                  <a:pt x="381343" y="127668"/>
                </a:cubicBezTo>
                <a:cubicBezTo>
                  <a:pt x="381017" y="117822"/>
                  <a:pt x="390769" y="119455"/>
                  <a:pt x="397582" y="119362"/>
                </a:cubicBezTo>
                <a:cubicBezTo>
                  <a:pt x="409902" y="119222"/>
                  <a:pt x="422268" y="119502"/>
                  <a:pt x="434587" y="119222"/>
                </a:cubicBezTo>
                <a:cubicBezTo>
                  <a:pt x="438787" y="119128"/>
                  <a:pt x="448353" y="121275"/>
                  <a:pt x="447933" y="115348"/>
                </a:cubicBezTo>
                <a:cubicBezTo>
                  <a:pt x="447093" y="110542"/>
                  <a:pt x="439907" y="112315"/>
                  <a:pt x="426327" y="111849"/>
                </a:cubicBezTo>
                <a:cubicBezTo>
                  <a:pt x="418721" y="111569"/>
                  <a:pt x="403835" y="111849"/>
                  <a:pt x="396229" y="111522"/>
                </a:cubicBezTo>
                <a:cubicBezTo>
                  <a:pt x="390209" y="111289"/>
                  <a:pt x="381483" y="111429"/>
                  <a:pt x="381436" y="104009"/>
                </a:cubicBezTo>
                <a:cubicBezTo>
                  <a:pt x="381483" y="96309"/>
                  <a:pt x="390443" y="96636"/>
                  <a:pt x="396416" y="96636"/>
                </a:cubicBezTo>
                <a:cubicBezTo>
                  <a:pt x="438367" y="96683"/>
                  <a:pt x="447093" y="98923"/>
                  <a:pt x="447513" y="93789"/>
                </a:cubicBezTo>
                <a:cubicBezTo>
                  <a:pt x="447326" y="87350"/>
                  <a:pt x="437714" y="88190"/>
                  <a:pt x="406542" y="88190"/>
                </a:cubicBezTo>
                <a:cubicBezTo>
                  <a:pt x="401269" y="88190"/>
                  <a:pt x="395949" y="88236"/>
                  <a:pt x="390676" y="87956"/>
                </a:cubicBezTo>
                <a:cubicBezTo>
                  <a:pt x="385729" y="87723"/>
                  <a:pt x="380783" y="86650"/>
                  <a:pt x="381203" y="80257"/>
                </a:cubicBezTo>
                <a:cubicBezTo>
                  <a:pt x="381623" y="74237"/>
                  <a:pt x="386243" y="73024"/>
                  <a:pt x="391376" y="73024"/>
                </a:cubicBezTo>
                <a:cubicBezTo>
                  <a:pt x="405469" y="73024"/>
                  <a:pt x="419608" y="72137"/>
                  <a:pt x="433701" y="72884"/>
                </a:cubicBezTo>
                <a:cubicBezTo>
                  <a:pt x="441167" y="73304"/>
                  <a:pt x="448400" y="73957"/>
                  <a:pt x="447700" y="69104"/>
                </a:cubicBezTo>
                <a:cubicBezTo>
                  <a:pt x="447933" y="64344"/>
                  <a:pt x="438320" y="65091"/>
                  <a:pt x="421848" y="65278"/>
                </a:cubicBezTo>
                <a:cubicBezTo>
                  <a:pt x="411908" y="65418"/>
                  <a:pt x="401875" y="65091"/>
                  <a:pt x="391889" y="65044"/>
                </a:cubicBezTo>
                <a:cubicBezTo>
                  <a:pt x="386103" y="64998"/>
                  <a:pt x="380643" y="63551"/>
                  <a:pt x="381110" y="56598"/>
                </a:cubicBezTo>
                <a:cubicBezTo>
                  <a:pt x="381483" y="50998"/>
                  <a:pt x="386523" y="49412"/>
                  <a:pt x="391609" y="49412"/>
                </a:cubicBezTo>
                <a:cubicBezTo>
                  <a:pt x="405702" y="49318"/>
                  <a:pt x="419841" y="48852"/>
                  <a:pt x="433934" y="49458"/>
                </a:cubicBezTo>
                <a:cubicBezTo>
                  <a:pt x="444200" y="49878"/>
                  <a:pt x="449613" y="46939"/>
                  <a:pt x="448260" y="35692"/>
                </a:cubicBezTo>
                <a:cubicBezTo>
                  <a:pt x="446440" y="20247"/>
                  <a:pt x="455913" y="10774"/>
                  <a:pt x="466785" y="2234"/>
                </a:cubicBezTo>
                <a:cubicBezTo>
                  <a:pt x="469469" y="741"/>
                  <a:pt x="473552" y="-6"/>
                  <a:pt x="477588" y="0"/>
                </a:cubicBezTo>
                <a:close/>
              </a:path>
            </a:pathLst>
          </a:custGeom>
          <a:solidFill>
            <a:schemeClr val="accent1"/>
          </a:solidFill>
          <a:ln w="466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413904A-2B6E-4BAB-8099-2F45E2069D3C}"/>
              </a:ext>
            </a:extLst>
          </p:cNvPr>
          <p:cNvSpPr/>
          <p:nvPr/>
        </p:nvSpPr>
        <p:spPr>
          <a:xfrm>
            <a:off x="2011987" y="695173"/>
            <a:ext cx="605669" cy="495422"/>
          </a:xfrm>
          <a:custGeom>
            <a:avLst/>
            <a:gdLst>
              <a:gd name="connsiteX0" fmla="*/ 394410 w 870997"/>
              <a:gd name="connsiteY0" fmla="*/ 357056 h 712454"/>
              <a:gd name="connsiteX1" fmla="*/ 845376 w 870997"/>
              <a:gd name="connsiteY1" fmla="*/ 358103 h 712454"/>
              <a:gd name="connsiteX2" fmla="*/ 870961 w 870997"/>
              <a:gd name="connsiteY2" fmla="*/ 388179 h 712454"/>
              <a:gd name="connsiteX3" fmla="*/ 857525 w 870997"/>
              <a:gd name="connsiteY3" fmla="*/ 477744 h 712454"/>
              <a:gd name="connsiteX4" fmla="*/ 796921 w 870997"/>
              <a:gd name="connsiteY4" fmla="*/ 633519 h 712454"/>
              <a:gd name="connsiteX5" fmla="*/ 693187 w 870997"/>
              <a:gd name="connsiteY5" fmla="*/ 709996 h 712454"/>
              <a:gd name="connsiteX6" fmla="*/ 664434 w 870997"/>
              <a:gd name="connsiteY6" fmla="*/ 712155 h 712454"/>
              <a:gd name="connsiteX7" fmla="*/ 490871 w 870997"/>
              <a:gd name="connsiteY7" fmla="*/ 712433 h 712454"/>
              <a:gd name="connsiteX8" fmla="*/ 369106 w 870997"/>
              <a:gd name="connsiteY8" fmla="*/ 653709 h 712454"/>
              <a:gd name="connsiteX9" fmla="*/ 292176 w 870997"/>
              <a:gd name="connsiteY9" fmla="*/ 474159 h 712454"/>
              <a:gd name="connsiteX10" fmla="*/ 280376 w 870997"/>
              <a:gd name="connsiteY10" fmla="*/ 398900 h 712454"/>
              <a:gd name="connsiteX11" fmla="*/ 316822 w 870997"/>
              <a:gd name="connsiteY11" fmla="*/ 357128 h 712454"/>
              <a:gd name="connsiteX12" fmla="*/ 394410 w 870997"/>
              <a:gd name="connsiteY12" fmla="*/ 357056 h 712454"/>
              <a:gd name="connsiteX13" fmla="*/ 349926 w 870997"/>
              <a:gd name="connsiteY13" fmla="*/ 252071 h 712454"/>
              <a:gd name="connsiteX14" fmla="*/ 402524 w 870997"/>
              <a:gd name="connsiteY14" fmla="*/ 252106 h 712454"/>
              <a:gd name="connsiteX15" fmla="*/ 778645 w 870997"/>
              <a:gd name="connsiteY15" fmla="*/ 252141 h 712454"/>
              <a:gd name="connsiteX16" fmla="*/ 803604 w 870997"/>
              <a:gd name="connsiteY16" fmla="*/ 253116 h 712454"/>
              <a:gd name="connsiteX17" fmla="*/ 831661 w 870997"/>
              <a:gd name="connsiteY17" fmla="*/ 281450 h 712454"/>
              <a:gd name="connsiteX18" fmla="*/ 833192 w 870997"/>
              <a:gd name="connsiteY18" fmla="*/ 322144 h 712454"/>
              <a:gd name="connsiteX19" fmla="*/ 816763 w 870997"/>
              <a:gd name="connsiteY19" fmla="*/ 339166 h 712454"/>
              <a:gd name="connsiteX20" fmla="*/ 576086 w 870997"/>
              <a:gd name="connsiteY20" fmla="*/ 338817 h 712454"/>
              <a:gd name="connsiteX21" fmla="*/ 334122 w 870997"/>
              <a:gd name="connsiteY21" fmla="*/ 339061 h 712454"/>
              <a:gd name="connsiteX22" fmla="*/ 319049 w 870997"/>
              <a:gd name="connsiteY22" fmla="*/ 324476 h 712454"/>
              <a:gd name="connsiteX23" fmla="*/ 320059 w 870997"/>
              <a:gd name="connsiteY23" fmla="*/ 279815 h 712454"/>
              <a:gd name="connsiteX24" fmla="*/ 349926 w 870997"/>
              <a:gd name="connsiteY24" fmla="*/ 252071 h 712454"/>
              <a:gd name="connsiteX25" fmla="*/ 296732 w 870997"/>
              <a:gd name="connsiteY25" fmla="*/ 155583 h 712454"/>
              <a:gd name="connsiteX26" fmla="*/ 315428 w 870997"/>
              <a:gd name="connsiteY26" fmla="*/ 161287 h 712454"/>
              <a:gd name="connsiteX27" fmla="*/ 332521 w 870997"/>
              <a:gd name="connsiteY27" fmla="*/ 199473 h 712454"/>
              <a:gd name="connsiteX28" fmla="*/ 326185 w 870997"/>
              <a:gd name="connsiteY28" fmla="*/ 215277 h 712454"/>
              <a:gd name="connsiteX29" fmla="*/ 96126 w 870997"/>
              <a:gd name="connsiteY29" fmla="*/ 671810 h 712454"/>
              <a:gd name="connsiteX30" fmla="*/ 91879 w 870997"/>
              <a:gd name="connsiteY30" fmla="*/ 679955 h 712454"/>
              <a:gd name="connsiteX31" fmla="*/ 48785 w 870997"/>
              <a:gd name="connsiteY31" fmla="*/ 685386 h 712454"/>
              <a:gd name="connsiteX32" fmla="*/ 6525 w 870997"/>
              <a:gd name="connsiteY32" fmla="*/ 521396 h 712454"/>
              <a:gd name="connsiteX33" fmla="*/ 23094 w 870997"/>
              <a:gd name="connsiteY33" fmla="*/ 478615 h 712454"/>
              <a:gd name="connsiteX34" fmla="*/ 136262 w 870997"/>
              <a:gd name="connsiteY34" fmla="*/ 257502 h 712454"/>
              <a:gd name="connsiteX35" fmla="*/ 179983 w 870997"/>
              <a:gd name="connsiteY35" fmla="*/ 195401 h 712454"/>
              <a:gd name="connsiteX36" fmla="*/ 277799 w 870997"/>
              <a:gd name="connsiteY36" fmla="*/ 155648 h 712454"/>
              <a:gd name="connsiteX37" fmla="*/ 296732 w 870997"/>
              <a:gd name="connsiteY37" fmla="*/ 155583 h 712454"/>
              <a:gd name="connsiteX38" fmla="*/ 577652 w 870997"/>
              <a:gd name="connsiteY38" fmla="*/ 8436 h 712454"/>
              <a:gd name="connsiteX39" fmla="*/ 551301 w 870997"/>
              <a:gd name="connsiteY39" fmla="*/ 76141 h 712454"/>
              <a:gd name="connsiteX40" fmla="*/ 468001 w 870997"/>
              <a:gd name="connsiteY40" fmla="*/ 129540 h 712454"/>
              <a:gd name="connsiteX41" fmla="*/ 400922 w 870997"/>
              <a:gd name="connsiteY41" fmla="*/ 162435 h 712454"/>
              <a:gd name="connsiteX42" fmla="*/ 344147 w 870997"/>
              <a:gd name="connsiteY42" fmla="*/ 224954 h 712454"/>
              <a:gd name="connsiteX43" fmla="*/ 351283 w 870997"/>
              <a:gd name="connsiteY43" fmla="*/ 237729 h 712454"/>
              <a:gd name="connsiteX44" fmla="*/ 782544 w 870997"/>
              <a:gd name="connsiteY44" fmla="*/ 237625 h 712454"/>
              <a:gd name="connsiteX45" fmla="*/ 798173 w 870997"/>
              <a:gd name="connsiteY45" fmla="*/ 228678 h 712454"/>
              <a:gd name="connsiteX46" fmla="*/ 787208 w 870997"/>
              <a:gd name="connsiteY46" fmla="*/ 111995 h 712454"/>
              <a:gd name="connsiteX47" fmla="*/ 760195 w 870997"/>
              <a:gd name="connsiteY47" fmla="*/ 87072 h 712454"/>
              <a:gd name="connsiteX48" fmla="*/ 577652 w 870997"/>
              <a:gd name="connsiteY48" fmla="*/ 8436 h 712454"/>
              <a:gd name="connsiteX49" fmla="*/ 567523 w 870997"/>
              <a:gd name="connsiteY49" fmla="*/ 26 h 712454"/>
              <a:gd name="connsiteX50" fmla="*/ 573127 w 870997"/>
              <a:gd name="connsiteY50" fmla="*/ 1406 h 712454"/>
              <a:gd name="connsiteX51" fmla="*/ 736943 w 870997"/>
              <a:gd name="connsiteY51" fmla="*/ 64202 h 712454"/>
              <a:gd name="connsiteX52" fmla="*/ 796224 w 870997"/>
              <a:gd name="connsiteY52" fmla="*/ 113598 h 712454"/>
              <a:gd name="connsiteX53" fmla="*/ 800053 w 870997"/>
              <a:gd name="connsiteY53" fmla="*/ 237242 h 712454"/>
              <a:gd name="connsiteX54" fmla="*/ 784180 w 870997"/>
              <a:gd name="connsiteY54" fmla="*/ 243335 h 712454"/>
              <a:gd name="connsiteX55" fmla="*/ 578975 w 870997"/>
              <a:gd name="connsiteY55" fmla="*/ 243335 h 712454"/>
              <a:gd name="connsiteX56" fmla="*/ 344808 w 870997"/>
              <a:gd name="connsiteY56" fmla="*/ 243544 h 712454"/>
              <a:gd name="connsiteX57" fmla="*/ 335375 w 870997"/>
              <a:gd name="connsiteY57" fmla="*/ 230176 h 712454"/>
              <a:gd name="connsiteX58" fmla="*/ 392393 w 870997"/>
              <a:gd name="connsiteY58" fmla="*/ 161183 h 712454"/>
              <a:gd name="connsiteX59" fmla="*/ 458707 w 870997"/>
              <a:gd name="connsiteY59" fmla="*/ 126825 h 712454"/>
              <a:gd name="connsiteX60" fmla="*/ 544478 w 870997"/>
              <a:gd name="connsiteY60" fmla="*/ 74750 h 712454"/>
              <a:gd name="connsiteX61" fmla="*/ 571212 w 870997"/>
              <a:gd name="connsiteY61" fmla="*/ 28800 h 712454"/>
              <a:gd name="connsiteX62" fmla="*/ 561187 w 870997"/>
              <a:gd name="connsiteY62" fmla="*/ 2484 h 712454"/>
              <a:gd name="connsiteX63" fmla="*/ 567523 w 870997"/>
              <a:gd name="connsiteY63" fmla="*/ 26 h 712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870997" h="712454">
                <a:moveTo>
                  <a:pt x="394410" y="357056"/>
                </a:moveTo>
                <a:cubicBezTo>
                  <a:pt x="546813" y="357044"/>
                  <a:pt x="840823" y="357424"/>
                  <a:pt x="845376" y="358103"/>
                </a:cubicBezTo>
                <a:cubicBezTo>
                  <a:pt x="864069" y="360817"/>
                  <a:pt x="871588" y="368963"/>
                  <a:pt x="870961" y="388179"/>
                </a:cubicBezTo>
                <a:cubicBezTo>
                  <a:pt x="870056" y="418533"/>
                  <a:pt x="863582" y="448156"/>
                  <a:pt x="857525" y="477744"/>
                </a:cubicBezTo>
                <a:cubicBezTo>
                  <a:pt x="846177" y="533058"/>
                  <a:pt x="828215" y="585934"/>
                  <a:pt x="796921" y="633519"/>
                </a:cubicBezTo>
                <a:cubicBezTo>
                  <a:pt x="771788" y="671705"/>
                  <a:pt x="740111" y="701433"/>
                  <a:pt x="693187" y="709996"/>
                </a:cubicBezTo>
                <a:cubicBezTo>
                  <a:pt x="683788" y="711702"/>
                  <a:pt x="674041" y="712120"/>
                  <a:pt x="664434" y="712155"/>
                </a:cubicBezTo>
                <a:cubicBezTo>
                  <a:pt x="606579" y="712329"/>
                  <a:pt x="548725" y="711563"/>
                  <a:pt x="490871" y="712433"/>
                </a:cubicBezTo>
                <a:cubicBezTo>
                  <a:pt x="440084" y="713199"/>
                  <a:pt x="399843" y="693114"/>
                  <a:pt x="369106" y="653709"/>
                </a:cubicBezTo>
                <a:cubicBezTo>
                  <a:pt x="327752" y="600693"/>
                  <a:pt x="305787" y="539149"/>
                  <a:pt x="292176" y="474159"/>
                </a:cubicBezTo>
                <a:cubicBezTo>
                  <a:pt x="286955" y="449270"/>
                  <a:pt x="283474" y="424137"/>
                  <a:pt x="280376" y="398900"/>
                </a:cubicBezTo>
                <a:cubicBezTo>
                  <a:pt x="276686" y="368824"/>
                  <a:pt x="286224" y="357232"/>
                  <a:pt x="316822" y="357128"/>
                </a:cubicBezTo>
                <a:cubicBezTo>
                  <a:pt x="331611" y="357082"/>
                  <a:pt x="359240" y="357059"/>
                  <a:pt x="394410" y="357056"/>
                </a:cubicBezTo>
                <a:close/>
                <a:moveTo>
                  <a:pt x="349926" y="252071"/>
                </a:moveTo>
                <a:cubicBezTo>
                  <a:pt x="367436" y="251584"/>
                  <a:pt x="384979" y="252106"/>
                  <a:pt x="402524" y="252106"/>
                </a:cubicBezTo>
                <a:cubicBezTo>
                  <a:pt x="527909" y="252106"/>
                  <a:pt x="653260" y="252071"/>
                  <a:pt x="778645" y="252141"/>
                </a:cubicBezTo>
                <a:cubicBezTo>
                  <a:pt x="786965" y="252141"/>
                  <a:pt x="795319" y="252315"/>
                  <a:pt x="803604" y="253116"/>
                </a:cubicBezTo>
                <a:cubicBezTo>
                  <a:pt x="822227" y="254821"/>
                  <a:pt x="830129" y="262514"/>
                  <a:pt x="831661" y="281450"/>
                </a:cubicBezTo>
                <a:cubicBezTo>
                  <a:pt x="832775" y="294957"/>
                  <a:pt x="831905" y="308637"/>
                  <a:pt x="833192" y="322144"/>
                </a:cubicBezTo>
                <a:cubicBezTo>
                  <a:pt x="834446" y="335197"/>
                  <a:pt x="830477" y="339270"/>
                  <a:pt x="816763" y="339166"/>
                </a:cubicBezTo>
                <a:cubicBezTo>
                  <a:pt x="736525" y="338470"/>
                  <a:pt x="656323" y="338817"/>
                  <a:pt x="576086" y="338817"/>
                </a:cubicBezTo>
                <a:cubicBezTo>
                  <a:pt x="495431" y="338817"/>
                  <a:pt x="414777" y="338609"/>
                  <a:pt x="334122" y="339061"/>
                </a:cubicBezTo>
                <a:cubicBezTo>
                  <a:pt x="322740" y="339096"/>
                  <a:pt x="318423" y="336242"/>
                  <a:pt x="319049" y="324476"/>
                </a:cubicBezTo>
                <a:cubicBezTo>
                  <a:pt x="319850" y="309612"/>
                  <a:pt x="318318" y="294679"/>
                  <a:pt x="320059" y="279815"/>
                </a:cubicBezTo>
                <a:cubicBezTo>
                  <a:pt x="322287" y="260634"/>
                  <a:pt x="330398" y="252628"/>
                  <a:pt x="349926" y="252071"/>
                </a:cubicBezTo>
                <a:close/>
                <a:moveTo>
                  <a:pt x="296732" y="155583"/>
                </a:moveTo>
                <a:cubicBezTo>
                  <a:pt x="303054" y="156440"/>
                  <a:pt x="309337" y="158259"/>
                  <a:pt x="315428" y="161287"/>
                </a:cubicBezTo>
                <a:cubicBezTo>
                  <a:pt x="331197" y="169154"/>
                  <a:pt x="337255" y="182451"/>
                  <a:pt x="332521" y="199473"/>
                </a:cubicBezTo>
                <a:cubicBezTo>
                  <a:pt x="330989" y="204939"/>
                  <a:pt x="328726" y="210230"/>
                  <a:pt x="326185" y="215277"/>
                </a:cubicBezTo>
                <a:cubicBezTo>
                  <a:pt x="249534" y="367466"/>
                  <a:pt x="172847" y="519656"/>
                  <a:pt x="96126" y="671810"/>
                </a:cubicBezTo>
                <a:cubicBezTo>
                  <a:pt x="94768" y="674560"/>
                  <a:pt x="93411" y="677310"/>
                  <a:pt x="91879" y="679955"/>
                </a:cubicBezTo>
                <a:cubicBezTo>
                  <a:pt x="81158" y="698753"/>
                  <a:pt x="63439" y="701398"/>
                  <a:pt x="48785" y="685386"/>
                </a:cubicBezTo>
                <a:cubicBezTo>
                  <a:pt x="5655" y="638357"/>
                  <a:pt x="-10184" y="583985"/>
                  <a:pt x="6525" y="521396"/>
                </a:cubicBezTo>
                <a:cubicBezTo>
                  <a:pt x="10494" y="506567"/>
                  <a:pt x="16063" y="492330"/>
                  <a:pt x="23094" y="478615"/>
                </a:cubicBezTo>
                <a:cubicBezTo>
                  <a:pt x="60898" y="404957"/>
                  <a:pt x="98528" y="331194"/>
                  <a:pt x="136262" y="257502"/>
                </a:cubicBezTo>
                <a:cubicBezTo>
                  <a:pt x="147923" y="234736"/>
                  <a:pt x="161813" y="213571"/>
                  <a:pt x="179983" y="195401"/>
                </a:cubicBezTo>
                <a:cubicBezTo>
                  <a:pt x="206717" y="168667"/>
                  <a:pt x="230945" y="158781"/>
                  <a:pt x="277799" y="155648"/>
                </a:cubicBezTo>
                <a:cubicBezTo>
                  <a:pt x="284048" y="154830"/>
                  <a:pt x="290409" y="154726"/>
                  <a:pt x="296732" y="155583"/>
                </a:cubicBezTo>
                <a:close/>
                <a:moveTo>
                  <a:pt x="577652" y="8436"/>
                </a:moveTo>
                <a:cubicBezTo>
                  <a:pt x="580890" y="37085"/>
                  <a:pt x="568080" y="57623"/>
                  <a:pt x="551301" y="76141"/>
                </a:cubicBezTo>
                <a:cubicBezTo>
                  <a:pt x="528431" y="101413"/>
                  <a:pt x="499469" y="117600"/>
                  <a:pt x="468001" y="129540"/>
                </a:cubicBezTo>
                <a:cubicBezTo>
                  <a:pt x="444574" y="138451"/>
                  <a:pt x="421669" y="148268"/>
                  <a:pt x="400922" y="162435"/>
                </a:cubicBezTo>
                <a:cubicBezTo>
                  <a:pt x="377042" y="178761"/>
                  <a:pt x="357027" y="198568"/>
                  <a:pt x="344147" y="224954"/>
                </a:cubicBezTo>
                <a:cubicBezTo>
                  <a:pt x="340213" y="233030"/>
                  <a:pt x="338334" y="237764"/>
                  <a:pt x="351283" y="237729"/>
                </a:cubicBezTo>
                <a:cubicBezTo>
                  <a:pt x="495048" y="237346"/>
                  <a:pt x="638778" y="237416"/>
                  <a:pt x="782544" y="237625"/>
                </a:cubicBezTo>
                <a:cubicBezTo>
                  <a:pt x="790028" y="237625"/>
                  <a:pt x="794414" y="235292"/>
                  <a:pt x="798173" y="228678"/>
                </a:cubicBezTo>
                <a:cubicBezTo>
                  <a:pt x="821600" y="187533"/>
                  <a:pt x="818050" y="147955"/>
                  <a:pt x="787208" y="111995"/>
                </a:cubicBezTo>
                <a:cubicBezTo>
                  <a:pt x="779168" y="102632"/>
                  <a:pt x="770082" y="94382"/>
                  <a:pt x="760195" y="87072"/>
                </a:cubicBezTo>
                <a:cubicBezTo>
                  <a:pt x="705997" y="46936"/>
                  <a:pt x="643547" y="25980"/>
                  <a:pt x="577652" y="8436"/>
                </a:cubicBezTo>
                <a:close/>
                <a:moveTo>
                  <a:pt x="567523" y="26"/>
                </a:moveTo>
                <a:cubicBezTo>
                  <a:pt x="569515" y="178"/>
                  <a:pt x="571387" y="971"/>
                  <a:pt x="573127" y="1406"/>
                </a:cubicBezTo>
                <a:cubicBezTo>
                  <a:pt x="630320" y="15538"/>
                  <a:pt x="685946" y="33883"/>
                  <a:pt x="736943" y="64202"/>
                </a:cubicBezTo>
                <a:cubicBezTo>
                  <a:pt x="759290" y="77500"/>
                  <a:pt x="779968" y="92956"/>
                  <a:pt x="796224" y="113598"/>
                </a:cubicBezTo>
                <a:cubicBezTo>
                  <a:pt x="825638" y="150983"/>
                  <a:pt x="826787" y="197873"/>
                  <a:pt x="800053" y="237242"/>
                </a:cubicBezTo>
                <a:cubicBezTo>
                  <a:pt x="795597" y="243822"/>
                  <a:pt x="790202" y="243335"/>
                  <a:pt x="784180" y="243335"/>
                </a:cubicBezTo>
                <a:cubicBezTo>
                  <a:pt x="715778" y="243335"/>
                  <a:pt x="647377" y="243335"/>
                  <a:pt x="578975" y="243335"/>
                </a:cubicBezTo>
                <a:cubicBezTo>
                  <a:pt x="500896" y="243335"/>
                  <a:pt x="422853" y="243126"/>
                  <a:pt x="344808" y="243544"/>
                </a:cubicBezTo>
                <a:cubicBezTo>
                  <a:pt x="333252" y="243613"/>
                  <a:pt x="331232" y="240375"/>
                  <a:pt x="335375" y="230176"/>
                </a:cubicBezTo>
                <a:cubicBezTo>
                  <a:pt x="347141" y="201110"/>
                  <a:pt x="367470" y="179214"/>
                  <a:pt x="392393" y="161183"/>
                </a:cubicBezTo>
                <a:cubicBezTo>
                  <a:pt x="412757" y="146458"/>
                  <a:pt x="435140" y="135528"/>
                  <a:pt x="458707" y="126825"/>
                </a:cubicBezTo>
                <a:cubicBezTo>
                  <a:pt x="490662" y="115060"/>
                  <a:pt x="520529" y="99709"/>
                  <a:pt x="544478" y="74750"/>
                </a:cubicBezTo>
                <a:cubicBezTo>
                  <a:pt x="557079" y="61627"/>
                  <a:pt x="567523" y="47111"/>
                  <a:pt x="571212" y="28800"/>
                </a:cubicBezTo>
                <a:cubicBezTo>
                  <a:pt x="573928" y="15190"/>
                  <a:pt x="572326" y="11187"/>
                  <a:pt x="561187" y="2484"/>
                </a:cubicBezTo>
                <a:cubicBezTo>
                  <a:pt x="563416" y="361"/>
                  <a:pt x="565530" y="-127"/>
                  <a:pt x="567523" y="26"/>
                </a:cubicBezTo>
                <a:close/>
              </a:path>
            </a:pathLst>
          </a:custGeom>
          <a:solidFill>
            <a:schemeClr val="accent1"/>
          </a:solidFill>
          <a:ln w="46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A783C2B-76F7-4C60-8B19-80B17E329038}"/>
              </a:ext>
            </a:extLst>
          </p:cNvPr>
          <p:cNvSpPr/>
          <p:nvPr/>
        </p:nvSpPr>
        <p:spPr>
          <a:xfrm>
            <a:off x="2063331" y="4398653"/>
            <a:ext cx="475621" cy="582314"/>
          </a:xfrm>
          <a:custGeom>
            <a:avLst/>
            <a:gdLst>
              <a:gd name="connsiteX0" fmla="*/ 591552 w 683978"/>
              <a:gd name="connsiteY0" fmla="*/ 268818 h 837410"/>
              <a:gd name="connsiteX1" fmla="*/ 631788 w 683978"/>
              <a:gd name="connsiteY1" fmla="*/ 309152 h 837410"/>
              <a:gd name="connsiteX2" fmla="*/ 631788 w 683978"/>
              <a:gd name="connsiteY2" fmla="*/ 539985 h 837410"/>
              <a:gd name="connsiteX3" fmla="*/ 643578 w 683978"/>
              <a:gd name="connsiteY3" fmla="*/ 556738 h 837410"/>
              <a:gd name="connsiteX4" fmla="*/ 662226 w 683978"/>
              <a:gd name="connsiteY4" fmla="*/ 603702 h 837410"/>
              <a:gd name="connsiteX5" fmla="*/ 652134 w 683978"/>
              <a:gd name="connsiteY5" fmla="*/ 608601 h 837410"/>
              <a:gd name="connsiteX6" fmla="*/ 683552 w 683978"/>
              <a:gd name="connsiteY6" fmla="*/ 708994 h 837410"/>
              <a:gd name="connsiteX7" fmla="*/ 683487 w 683978"/>
              <a:gd name="connsiteY7" fmla="*/ 727512 h 837410"/>
              <a:gd name="connsiteX8" fmla="*/ 683291 w 683978"/>
              <a:gd name="connsiteY8" fmla="*/ 825032 h 837410"/>
              <a:gd name="connsiteX9" fmla="*/ 671860 w 683978"/>
              <a:gd name="connsiteY9" fmla="*/ 837377 h 837410"/>
              <a:gd name="connsiteX10" fmla="*/ 386780 w 683978"/>
              <a:gd name="connsiteY10" fmla="*/ 837311 h 837410"/>
              <a:gd name="connsiteX11" fmla="*/ 375709 w 683978"/>
              <a:gd name="connsiteY11" fmla="*/ 825979 h 837410"/>
              <a:gd name="connsiteX12" fmla="*/ 375742 w 683978"/>
              <a:gd name="connsiteY12" fmla="*/ 680320 h 837410"/>
              <a:gd name="connsiteX13" fmla="*/ 406801 w 683978"/>
              <a:gd name="connsiteY13" fmla="*/ 608405 h 837410"/>
              <a:gd name="connsiteX14" fmla="*/ 394325 w 683978"/>
              <a:gd name="connsiteY14" fmla="*/ 587307 h 837410"/>
              <a:gd name="connsiteX15" fmla="*/ 410915 w 683978"/>
              <a:gd name="connsiteY15" fmla="*/ 558568 h 837410"/>
              <a:gd name="connsiteX16" fmla="*/ 427212 w 683978"/>
              <a:gd name="connsiteY16" fmla="*/ 530906 h 837410"/>
              <a:gd name="connsiteX17" fmla="*/ 427081 w 683978"/>
              <a:gd name="connsiteY17" fmla="*/ 314900 h 837410"/>
              <a:gd name="connsiteX18" fmla="*/ 429172 w 683978"/>
              <a:gd name="connsiteY18" fmla="*/ 291646 h 837410"/>
              <a:gd name="connsiteX19" fmla="*/ 452229 w 683978"/>
              <a:gd name="connsiteY19" fmla="*/ 270451 h 837410"/>
              <a:gd name="connsiteX20" fmla="*/ 469375 w 683978"/>
              <a:gd name="connsiteY20" fmla="*/ 268948 h 837410"/>
              <a:gd name="connsiteX21" fmla="*/ 591552 w 683978"/>
              <a:gd name="connsiteY21" fmla="*/ 268818 h 837410"/>
              <a:gd name="connsiteX22" fmla="*/ 106044 w 683978"/>
              <a:gd name="connsiteY22" fmla="*/ 169731 h 837410"/>
              <a:gd name="connsiteX23" fmla="*/ 222016 w 683978"/>
              <a:gd name="connsiteY23" fmla="*/ 169764 h 837410"/>
              <a:gd name="connsiteX24" fmla="*/ 326002 w 683978"/>
              <a:gd name="connsiteY24" fmla="*/ 274533 h 837410"/>
              <a:gd name="connsiteX25" fmla="*/ 326296 w 683978"/>
              <a:gd name="connsiteY25" fmla="*/ 823693 h 837410"/>
              <a:gd name="connsiteX26" fmla="*/ 312710 w 683978"/>
              <a:gd name="connsiteY26" fmla="*/ 837409 h 837410"/>
              <a:gd name="connsiteX27" fmla="*/ 12868 w 683978"/>
              <a:gd name="connsiteY27" fmla="*/ 837377 h 837410"/>
              <a:gd name="connsiteX28" fmla="*/ 0 w 683978"/>
              <a:gd name="connsiteY28" fmla="*/ 824183 h 837410"/>
              <a:gd name="connsiteX29" fmla="*/ 229 w 683978"/>
              <a:gd name="connsiteY29" fmla="*/ 276297 h 837410"/>
              <a:gd name="connsiteX30" fmla="*/ 106044 w 683978"/>
              <a:gd name="connsiteY30" fmla="*/ 169731 h 837410"/>
              <a:gd name="connsiteX31" fmla="*/ 486990 w 683978"/>
              <a:gd name="connsiteY31" fmla="*/ 6044 h 837410"/>
              <a:gd name="connsiteX32" fmla="*/ 478258 w 683978"/>
              <a:gd name="connsiteY32" fmla="*/ 11433 h 837410"/>
              <a:gd name="connsiteX33" fmla="*/ 446415 w 683978"/>
              <a:gd name="connsiteY33" fmla="*/ 88410 h 837410"/>
              <a:gd name="connsiteX34" fmla="*/ 446513 w 683978"/>
              <a:gd name="connsiteY34" fmla="*/ 159901 h 837410"/>
              <a:gd name="connsiteX35" fmla="*/ 446350 w 683978"/>
              <a:gd name="connsiteY35" fmla="*/ 159868 h 837410"/>
              <a:gd name="connsiteX36" fmla="*/ 446285 w 683978"/>
              <a:gd name="connsiteY36" fmla="*/ 241221 h 837410"/>
              <a:gd name="connsiteX37" fmla="*/ 456605 w 683978"/>
              <a:gd name="connsiteY37" fmla="*/ 252161 h 837410"/>
              <a:gd name="connsiteX38" fmla="*/ 603243 w 683978"/>
              <a:gd name="connsiteY38" fmla="*/ 252096 h 837410"/>
              <a:gd name="connsiteX39" fmla="*/ 612650 w 683978"/>
              <a:gd name="connsiteY39" fmla="*/ 243115 h 837410"/>
              <a:gd name="connsiteX40" fmla="*/ 611800 w 683978"/>
              <a:gd name="connsiteY40" fmla="*/ 127274 h 837410"/>
              <a:gd name="connsiteX41" fmla="*/ 591355 w 683978"/>
              <a:gd name="connsiteY41" fmla="*/ 70840 h 837410"/>
              <a:gd name="connsiteX42" fmla="*/ 497168 w 683978"/>
              <a:gd name="connsiteY42" fmla="*/ 8396 h 837410"/>
              <a:gd name="connsiteX43" fmla="*/ 486990 w 683978"/>
              <a:gd name="connsiteY43" fmla="*/ 6044 h 837410"/>
              <a:gd name="connsiteX44" fmla="*/ 486337 w 683978"/>
              <a:gd name="connsiteY44" fmla="*/ 101 h 837410"/>
              <a:gd name="connsiteX45" fmla="*/ 499584 w 683978"/>
              <a:gd name="connsiteY45" fmla="*/ 3171 h 837410"/>
              <a:gd name="connsiteX46" fmla="*/ 593152 w 683978"/>
              <a:gd name="connsiteY46" fmla="*/ 64602 h 837410"/>
              <a:gd name="connsiteX47" fmla="*/ 617156 w 683978"/>
              <a:gd name="connsiteY47" fmla="*/ 122180 h 837410"/>
              <a:gd name="connsiteX48" fmla="*/ 618299 w 683978"/>
              <a:gd name="connsiteY48" fmla="*/ 247949 h 837410"/>
              <a:gd name="connsiteX49" fmla="*/ 607522 w 683978"/>
              <a:gd name="connsiteY49" fmla="*/ 258335 h 837410"/>
              <a:gd name="connsiteX50" fmla="*/ 529859 w 683978"/>
              <a:gd name="connsiteY50" fmla="*/ 258171 h 837410"/>
              <a:gd name="connsiteX51" fmla="*/ 454646 w 683978"/>
              <a:gd name="connsiteY51" fmla="*/ 258498 h 837410"/>
              <a:gd name="connsiteX52" fmla="*/ 440308 w 683978"/>
              <a:gd name="connsiteY52" fmla="*/ 244585 h 837410"/>
              <a:gd name="connsiteX53" fmla="*/ 440243 w 683978"/>
              <a:gd name="connsiteY53" fmla="*/ 179235 h 837410"/>
              <a:gd name="connsiteX54" fmla="*/ 441549 w 683978"/>
              <a:gd name="connsiteY54" fmla="*/ 75706 h 837410"/>
              <a:gd name="connsiteX55" fmla="*/ 474927 w 683978"/>
              <a:gd name="connsiteY55" fmla="*/ 6829 h 837410"/>
              <a:gd name="connsiteX56" fmla="*/ 486337 w 683978"/>
              <a:gd name="connsiteY56" fmla="*/ 101 h 837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683978" h="837410">
                <a:moveTo>
                  <a:pt x="591552" y="268818"/>
                </a:moveTo>
                <a:cubicBezTo>
                  <a:pt x="620944" y="268850"/>
                  <a:pt x="631690" y="279302"/>
                  <a:pt x="631788" y="309152"/>
                </a:cubicBezTo>
                <a:cubicBezTo>
                  <a:pt x="632049" y="386096"/>
                  <a:pt x="632049" y="463041"/>
                  <a:pt x="631788" y="539985"/>
                </a:cubicBezTo>
                <a:cubicBezTo>
                  <a:pt x="631755" y="549129"/>
                  <a:pt x="632800" y="554355"/>
                  <a:pt x="643578" y="556738"/>
                </a:cubicBezTo>
                <a:cubicBezTo>
                  <a:pt x="660822" y="560560"/>
                  <a:pt x="670390" y="587438"/>
                  <a:pt x="662226" y="603702"/>
                </a:cubicBezTo>
                <a:cubicBezTo>
                  <a:pt x="660103" y="608079"/>
                  <a:pt x="655792" y="605694"/>
                  <a:pt x="652134" y="608601"/>
                </a:cubicBezTo>
                <a:cubicBezTo>
                  <a:pt x="680580" y="636753"/>
                  <a:pt x="685675" y="671763"/>
                  <a:pt x="683552" y="708994"/>
                </a:cubicBezTo>
                <a:cubicBezTo>
                  <a:pt x="683193" y="715134"/>
                  <a:pt x="683519" y="721340"/>
                  <a:pt x="683487" y="727512"/>
                </a:cubicBezTo>
                <a:cubicBezTo>
                  <a:pt x="683389" y="760008"/>
                  <a:pt x="682997" y="792503"/>
                  <a:pt x="683291" y="825032"/>
                </a:cubicBezTo>
                <a:cubicBezTo>
                  <a:pt x="683356" y="833653"/>
                  <a:pt x="681658" y="837409"/>
                  <a:pt x="671860" y="837377"/>
                </a:cubicBezTo>
                <a:cubicBezTo>
                  <a:pt x="576823" y="837018"/>
                  <a:pt x="481785" y="837083"/>
                  <a:pt x="386780" y="837311"/>
                </a:cubicBezTo>
                <a:cubicBezTo>
                  <a:pt x="378093" y="837344"/>
                  <a:pt x="375677" y="834437"/>
                  <a:pt x="375709" y="825979"/>
                </a:cubicBezTo>
                <a:cubicBezTo>
                  <a:pt x="375971" y="777448"/>
                  <a:pt x="375285" y="728884"/>
                  <a:pt x="375742" y="680320"/>
                </a:cubicBezTo>
                <a:cubicBezTo>
                  <a:pt x="376003" y="652854"/>
                  <a:pt x="386944" y="629274"/>
                  <a:pt x="406801" y="608405"/>
                </a:cubicBezTo>
                <a:cubicBezTo>
                  <a:pt x="392953" y="606511"/>
                  <a:pt x="394717" y="595995"/>
                  <a:pt x="394325" y="587307"/>
                </a:cubicBezTo>
                <a:cubicBezTo>
                  <a:pt x="393737" y="574407"/>
                  <a:pt x="398244" y="561213"/>
                  <a:pt x="410915" y="558568"/>
                </a:cubicBezTo>
                <a:cubicBezTo>
                  <a:pt x="428878" y="554780"/>
                  <a:pt x="427277" y="543838"/>
                  <a:pt x="427212" y="530906"/>
                </a:cubicBezTo>
                <a:cubicBezTo>
                  <a:pt x="426918" y="458893"/>
                  <a:pt x="427049" y="386913"/>
                  <a:pt x="427081" y="314900"/>
                </a:cubicBezTo>
                <a:cubicBezTo>
                  <a:pt x="427081" y="307094"/>
                  <a:pt x="426885" y="299321"/>
                  <a:pt x="429172" y="291646"/>
                </a:cubicBezTo>
                <a:cubicBezTo>
                  <a:pt x="432699" y="279857"/>
                  <a:pt x="439982" y="272411"/>
                  <a:pt x="452229" y="270451"/>
                </a:cubicBezTo>
                <a:cubicBezTo>
                  <a:pt x="457879" y="269536"/>
                  <a:pt x="463659" y="268981"/>
                  <a:pt x="469375" y="268948"/>
                </a:cubicBezTo>
                <a:cubicBezTo>
                  <a:pt x="510101" y="268818"/>
                  <a:pt x="550826" y="268785"/>
                  <a:pt x="591552" y="268818"/>
                </a:cubicBezTo>
                <a:close/>
                <a:moveTo>
                  <a:pt x="106044" y="169731"/>
                </a:moveTo>
                <a:cubicBezTo>
                  <a:pt x="144712" y="169568"/>
                  <a:pt x="183381" y="169503"/>
                  <a:pt x="222016" y="169764"/>
                </a:cubicBezTo>
                <a:cubicBezTo>
                  <a:pt x="282402" y="170156"/>
                  <a:pt x="325969" y="214049"/>
                  <a:pt x="326002" y="274533"/>
                </a:cubicBezTo>
                <a:cubicBezTo>
                  <a:pt x="326067" y="457587"/>
                  <a:pt x="325936" y="640639"/>
                  <a:pt x="326296" y="823693"/>
                </a:cubicBezTo>
                <a:cubicBezTo>
                  <a:pt x="326328" y="834535"/>
                  <a:pt x="323553" y="837475"/>
                  <a:pt x="312710" y="837409"/>
                </a:cubicBezTo>
                <a:cubicBezTo>
                  <a:pt x="212773" y="836985"/>
                  <a:pt x="112804" y="837018"/>
                  <a:pt x="12868" y="837377"/>
                </a:cubicBezTo>
                <a:cubicBezTo>
                  <a:pt x="2450" y="837409"/>
                  <a:pt x="-32" y="834274"/>
                  <a:pt x="0" y="824183"/>
                </a:cubicBezTo>
                <a:cubicBezTo>
                  <a:pt x="360" y="731235"/>
                  <a:pt x="164" y="365978"/>
                  <a:pt x="229" y="276297"/>
                </a:cubicBezTo>
                <a:cubicBezTo>
                  <a:pt x="262" y="213135"/>
                  <a:pt x="43110" y="169993"/>
                  <a:pt x="106044" y="169731"/>
                </a:cubicBezTo>
                <a:close/>
                <a:moveTo>
                  <a:pt x="486990" y="6044"/>
                </a:moveTo>
                <a:cubicBezTo>
                  <a:pt x="483704" y="6420"/>
                  <a:pt x="480658" y="8086"/>
                  <a:pt x="478258" y="11433"/>
                </a:cubicBezTo>
                <a:cubicBezTo>
                  <a:pt x="461700" y="34556"/>
                  <a:pt x="445697" y="57907"/>
                  <a:pt x="446415" y="88410"/>
                </a:cubicBezTo>
                <a:cubicBezTo>
                  <a:pt x="446971" y="112251"/>
                  <a:pt x="446513" y="136060"/>
                  <a:pt x="446513" y="159901"/>
                </a:cubicBezTo>
                <a:cubicBezTo>
                  <a:pt x="446481" y="159901"/>
                  <a:pt x="446415" y="159901"/>
                  <a:pt x="446350" y="159868"/>
                </a:cubicBezTo>
                <a:cubicBezTo>
                  <a:pt x="446350" y="187007"/>
                  <a:pt x="446448" y="214114"/>
                  <a:pt x="446285" y="241221"/>
                </a:cubicBezTo>
                <a:cubicBezTo>
                  <a:pt x="446252" y="248537"/>
                  <a:pt x="448016" y="252227"/>
                  <a:pt x="456605" y="252161"/>
                </a:cubicBezTo>
                <a:cubicBezTo>
                  <a:pt x="505495" y="251802"/>
                  <a:pt x="554353" y="251900"/>
                  <a:pt x="603243" y="252096"/>
                </a:cubicBezTo>
                <a:cubicBezTo>
                  <a:pt x="609906" y="252129"/>
                  <a:pt x="612715" y="250366"/>
                  <a:pt x="612650" y="243115"/>
                </a:cubicBezTo>
                <a:cubicBezTo>
                  <a:pt x="612192" y="204479"/>
                  <a:pt x="612878" y="165877"/>
                  <a:pt x="611800" y="127274"/>
                </a:cubicBezTo>
                <a:cubicBezTo>
                  <a:pt x="611245" y="106634"/>
                  <a:pt x="607816" y="85732"/>
                  <a:pt x="591355" y="70840"/>
                </a:cubicBezTo>
                <a:cubicBezTo>
                  <a:pt x="563171" y="45333"/>
                  <a:pt x="530447" y="26391"/>
                  <a:pt x="497168" y="8396"/>
                </a:cubicBezTo>
                <a:cubicBezTo>
                  <a:pt x="493804" y="6583"/>
                  <a:pt x="490276" y="5669"/>
                  <a:pt x="486990" y="6044"/>
                </a:cubicBezTo>
                <a:close/>
                <a:moveTo>
                  <a:pt x="486337" y="101"/>
                </a:moveTo>
                <a:cubicBezTo>
                  <a:pt x="490611" y="-365"/>
                  <a:pt x="495192" y="803"/>
                  <a:pt x="499584" y="3171"/>
                </a:cubicBezTo>
                <a:cubicBezTo>
                  <a:pt x="532504" y="20970"/>
                  <a:pt x="564706" y="40010"/>
                  <a:pt x="593152" y="64602"/>
                </a:cubicBezTo>
                <a:cubicBezTo>
                  <a:pt x="610559" y="79658"/>
                  <a:pt x="615882" y="100396"/>
                  <a:pt x="617156" y="122180"/>
                </a:cubicBezTo>
                <a:cubicBezTo>
                  <a:pt x="619606" y="164049"/>
                  <a:pt x="618495" y="206015"/>
                  <a:pt x="618299" y="247949"/>
                </a:cubicBezTo>
                <a:cubicBezTo>
                  <a:pt x="618267" y="256277"/>
                  <a:pt x="615393" y="258433"/>
                  <a:pt x="607522" y="258335"/>
                </a:cubicBezTo>
                <a:cubicBezTo>
                  <a:pt x="581656" y="257943"/>
                  <a:pt x="555757" y="258171"/>
                  <a:pt x="529859" y="258171"/>
                </a:cubicBezTo>
                <a:cubicBezTo>
                  <a:pt x="504777" y="258171"/>
                  <a:pt x="479695" y="257453"/>
                  <a:pt x="454646" y="258498"/>
                </a:cubicBezTo>
                <a:cubicBezTo>
                  <a:pt x="443280" y="258955"/>
                  <a:pt x="440243" y="254481"/>
                  <a:pt x="440308" y="244585"/>
                </a:cubicBezTo>
                <a:cubicBezTo>
                  <a:pt x="440406" y="222802"/>
                  <a:pt x="439916" y="201018"/>
                  <a:pt x="440243" y="179235"/>
                </a:cubicBezTo>
                <a:cubicBezTo>
                  <a:pt x="440733" y="144715"/>
                  <a:pt x="438512" y="110162"/>
                  <a:pt x="441549" y="75706"/>
                </a:cubicBezTo>
                <a:cubicBezTo>
                  <a:pt x="443934" y="48665"/>
                  <a:pt x="459283" y="27469"/>
                  <a:pt x="474927" y="6829"/>
                </a:cubicBezTo>
                <a:cubicBezTo>
                  <a:pt x="478095" y="2665"/>
                  <a:pt x="482062" y="566"/>
                  <a:pt x="486337" y="101"/>
                </a:cubicBezTo>
                <a:close/>
              </a:path>
            </a:pathLst>
          </a:custGeom>
          <a:solidFill>
            <a:schemeClr val="accent1"/>
          </a:solidFill>
          <a:ln w="46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863634-1A18-42DE-9DD5-310FD6DE4887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5B6F15A-31A1-4F85-A863-90F14665DC4D}"/>
              </a:ext>
            </a:extLst>
          </p:cNvPr>
          <p:cNvSpPr/>
          <p:nvPr/>
        </p:nvSpPr>
        <p:spPr>
          <a:xfrm>
            <a:off x="1283622" y="1875085"/>
            <a:ext cx="1416167" cy="1416167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690083D-59A3-4728-AF71-BA11E433E64E}"/>
              </a:ext>
            </a:extLst>
          </p:cNvPr>
          <p:cNvCxnSpPr>
            <a:cxnSpLocks/>
          </p:cNvCxnSpPr>
          <p:nvPr/>
        </p:nvCxnSpPr>
        <p:spPr>
          <a:xfrm>
            <a:off x="1307705" y="3644605"/>
            <a:ext cx="1368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CC2B1F-0FB9-46FC-BEDB-1C27DBFD1BC6}"/>
              </a:ext>
            </a:extLst>
          </p:cNvPr>
          <p:cNvCxnSpPr>
            <a:cxnSpLocks/>
          </p:cNvCxnSpPr>
          <p:nvPr/>
        </p:nvCxnSpPr>
        <p:spPr>
          <a:xfrm>
            <a:off x="1307705" y="5954490"/>
            <a:ext cx="1368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C8949C4F-AFC8-434E-81DD-6EBBAA17CD74}"/>
              </a:ext>
            </a:extLst>
          </p:cNvPr>
          <p:cNvSpPr/>
          <p:nvPr/>
        </p:nvSpPr>
        <p:spPr>
          <a:xfrm>
            <a:off x="9495839" y="1875085"/>
            <a:ext cx="1416167" cy="1416167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2C14005-6D3A-4772-ADE2-1DFC58DC6B4A}"/>
              </a:ext>
            </a:extLst>
          </p:cNvPr>
          <p:cNvCxnSpPr>
            <a:cxnSpLocks/>
          </p:cNvCxnSpPr>
          <p:nvPr/>
        </p:nvCxnSpPr>
        <p:spPr>
          <a:xfrm>
            <a:off x="9519921" y="3644605"/>
            <a:ext cx="1368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A26BE4-F6F0-4088-8A8C-30297EAE83E8}"/>
              </a:ext>
            </a:extLst>
          </p:cNvPr>
          <p:cNvCxnSpPr>
            <a:cxnSpLocks/>
          </p:cNvCxnSpPr>
          <p:nvPr/>
        </p:nvCxnSpPr>
        <p:spPr>
          <a:xfrm>
            <a:off x="9519921" y="5954490"/>
            <a:ext cx="1368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809DADAA-A765-47B5-AD3A-BC74AFF7BFF5}"/>
              </a:ext>
            </a:extLst>
          </p:cNvPr>
          <p:cNvSpPr/>
          <p:nvPr/>
        </p:nvSpPr>
        <p:spPr>
          <a:xfrm>
            <a:off x="4021028" y="1875085"/>
            <a:ext cx="1416167" cy="1416167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F9023F6-54B1-4180-B168-09025D076F1C}"/>
              </a:ext>
            </a:extLst>
          </p:cNvPr>
          <p:cNvCxnSpPr>
            <a:cxnSpLocks/>
          </p:cNvCxnSpPr>
          <p:nvPr/>
        </p:nvCxnSpPr>
        <p:spPr>
          <a:xfrm>
            <a:off x="4045111" y="3644605"/>
            <a:ext cx="1368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A32D8F0-E8C9-4F82-9D62-B7517880D374}"/>
              </a:ext>
            </a:extLst>
          </p:cNvPr>
          <p:cNvCxnSpPr>
            <a:cxnSpLocks/>
          </p:cNvCxnSpPr>
          <p:nvPr/>
        </p:nvCxnSpPr>
        <p:spPr>
          <a:xfrm>
            <a:off x="4045111" y="5954490"/>
            <a:ext cx="1368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236D8948-678A-4E7F-9533-6278DBAFD6C7}"/>
              </a:ext>
            </a:extLst>
          </p:cNvPr>
          <p:cNvSpPr/>
          <p:nvPr/>
        </p:nvSpPr>
        <p:spPr>
          <a:xfrm>
            <a:off x="6758434" y="1875085"/>
            <a:ext cx="1416167" cy="1416167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88B95E4-3E4C-426D-8197-7F1BDAC43BC1}"/>
              </a:ext>
            </a:extLst>
          </p:cNvPr>
          <p:cNvGrpSpPr/>
          <p:nvPr/>
        </p:nvGrpSpPr>
        <p:grpSpPr>
          <a:xfrm>
            <a:off x="904461" y="3807688"/>
            <a:ext cx="10386706" cy="2002431"/>
            <a:chOff x="904461" y="3771476"/>
            <a:chExt cx="10386706" cy="2002431"/>
          </a:xfrm>
        </p:grpSpPr>
        <p:grpSp>
          <p:nvGrpSpPr>
            <p:cNvPr id="4" name="그룹 8">
              <a:extLst>
                <a:ext uri="{FF2B5EF4-FFF2-40B4-BE49-F238E27FC236}">
                  <a16:creationId xmlns:a16="http://schemas.microsoft.com/office/drawing/2014/main" id="{54E033FF-247E-478E-AB63-9801B312F4FF}"/>
                </a:ext>
              </a:extLst>
            </p:cNvPr>
            <p:cNvGrpSpPr/>
            <p:nvPr/>
          </p:nvGrpSpPr>
          <p:grpSpPr>
            <a:xfrm>
              <a:off x="904461" y="3771476"/>
              <a:ext cx="2174489" cy="2002431"/>
              <a:chOff x="619454" y="3771474"/>
              <a:chExt cx="1800200" cy="2002431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9253176-DC97-4554-AB80-5CB3D86FFAF9}"/>
                  </a:ext>
                </a:extLst>
              </p:cNvPr>
              <p:cNvSpPr txBox="1"/>
              <p:nvPr/>
            </p:nvSpPr>
            <p:spPr>
              <a:xfrm>
                <a:off x="619456" y="3771474"/>
                <a:ext cx="1800198" cy="389513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Calibri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bg1"/>
                  </a:solidFill>
                  <a:cs typeface="Calibri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E354E4F-9F9E-4EAA-8C1B-99A6E0843100}"/>
                  </a:ext>
                </a:extLst>
              </p:cNvPr>
              <p:cNvSpPr txBox="1"/>
              <p:nvPr/>
            </p:nvSpPr>
            <p:spPr>
              <a:xfrm>
                <a:off x="619454" y="4204245"/>
                <a:ext cx="180019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Example Text : Get a modern PowerPoint  Presentation that is beautifully designed. 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Easy to change colors, photos and Text.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0" name="그룹 1">
              <a:extLst>
                <a:ext uri="{FF2B5EF4-FFF2-40B4-BE49-F238E27FC236}">
                  <a16:creationId xmlns:a16="http://schemas.microsoft.com/office/drawing/2014/main" id="{9A8D3BB5-6AA9-4456-8BF5-7B8672775EA4}"/>
                </a:ext>
              </a:extLst>
            </p:cNvPr>
            <p:cNvGrpSpPr/>
            <p:nvPr/>
          </p:nvGrpSpPr>
          <p:grpSpPr>
            <a:xfrm>
              <a:off x="9116678" y="3771476"/>
              <a:ext cx="2174489" cy="2002431"/>
              <a:chOff x="6694760" y="3771474"/>
              <a:chExt cx="1800200" cy="2002431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441249-155E-4FA9-A86B-6D36C24EEA41}"/>
                  </a:ext>
                </a:extLst>
              </p:cNvPr>
              <p:cNvSpPr txBox="1"/>
              <p:nvPr/>
            </p:nvSpPr>
            <p:spPr>
              <a:xfrm>
                <a:off x="6694762" y="3771474"/>
                <a:ext cx="1800198" cy="38951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Calibri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bg1"/>
                  </a:solidFill>
                  <a:cs typeface="Calibri" pitchFamily="34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BBB43BF-7411-4C76-B39F-751D2FEE5DC2}"/>
                  </a:ext>
                </a:extLst>
              </p:cNvPr>
              <p:cNvSpPr txBox="1"/>
              <p:nvPr/>
            </p:nvSpPr>
            <p:spPr>
              <a:xfrm>
                <a:off x="6694760" y="4204245"/>
                <a:ext cx="180019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Example Text : Get a modern PowerPoint  Presentation that is beautifully designed. 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Easy to change colors, photos and Text.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6" name="그룹 4">
              <a:extLst>
                <a:ext uri="{FF2B5EF4-FFF2-40B4-BE49-F238E27FC236}">
                  <a16:creationId xmlns:a16="http://schemas.microsoft.com/office/drawing/2014/main" id="{7BF50D8A-0BAC-47AB-AA42-69C8D9DCCCED}"/>
                </a:ext>
              </a:extLst>
            </p:cNvPr>
            <p:cNvGrpSpPr/>
            <p:nvPr/>
          </p:nvGrpSpPr>
          <p:grpSpPr>
            <a:xfrm>
              <a:off x="3641867" y="3771476"/>
              <a:ext cx="2174489" cy="2002431"/>
              <a:chOff x="2644556" y="3771474"/>
              <a:chExt cx="1800200" cy="2002431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6BC2552-1DA7-419E-AE90-CB52E04DAF88}"/>
                  </a:ext>
                </a:extLst>
              </p:cNvPr>
              <p:cNvSpPr txBox="1"/>
              <p:nvPr/>
            </p:nvSpPr>
            <p:spPr>
              <a:xfrm>
                <a:off x="2644558" y="3771474"/>
                <a:ext cx="1800198" cy="38951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Calibri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bg1"/>
                  </a:solidFill>
                  <a:cs typeface="Calibri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989285D-D198-4C29-AA97-3C96BB3D696A}"/>
                  </a:ext>
                </a:extLst>
              </p:cNvPr>
              <p:cNvSpPr txBox="1"/>
              <p:nvPr/>
            </p:nvSpPr>
            <p:spPr>
              <a:xfrm>
                <a:off x="2644556" y="4204245"/>
                <a:ext cx="180019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Example Text : Get a modern PowerPoint  Presentation that is beautifully designed. 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Easy to change colors, photos and Text.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22" name="그룹 2">
              <a:extLst>
                <a:ext uri="{FF2B5EF4-FFF2-40B4-BE49-F238E27FC236}">
                  <a16:creationId xmlns:a16="http://schemas.microsoft.com/office/drawing/2014/main" id="{67A20E67-E682-4E4E-B7E6-B645C592F0A0}"/>
                </a:ext>
              </a:extLst>
            </p:cNvPr>
            <p:cNvGrpSpPr/>
            <p:nvPr/>
          </p:nvGrpSpPr>
          <p:grpSpPr>
            <a:xfrm>
              <a:off x="6379273" y="3771476"/>
              <a:ext cx="2174489" cy="2002431"/>
              <a:chOff x="4669658" y="3771474"/>
              <a:chExt cx="1800200" cy="2002431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2384A4D-B84E-4115-BA72-567CC0AC4C32}"/>
                  </a:ext>
                </a:extLst>
              </p:cNvPr>
              <p:cNvSpPr txBox="1"/>
              <p:nvPr/>
            </p:nvSpPr>
            <p:spPr>
              <a:xfrm>
                <a:off x="4669660" y="3771474"/>
                <a:ext cx="1800198" cy="389513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Calibri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bg1"/>
                  </a:solidFill>
                  <a:cs typeface="Calibri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D9A49CA-6187-4F09-B436-8C25157E04F2}"/>
                  </a:ext>
                </a:extLst>
              </p:cNvPr>
              <p:cNvSpPr txBox="1"/>
              <p:nvPr/>
            </p:nvSpPr>
            <p:spPr>
              <a:xfrm>
                <a:off x="4669658" y="4204245"/>
                <a:ext cx="180019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Example Text : Get a modern PowerPoint  Presentation that is beautifully designed. 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Easy to change colors, photos and Text.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D0269D2-CF5B-45D2-AFD2-AEEDE4310143}"/>
              </a:ext>
            </a:extLst>
          </p:cNvPr>
          <p:cNvCxnSpPr>
            <a:cxnSpLocks/>
          </p:cNvCxnSpPr>
          <p:nvPr/>
        </p:nvCxnSpPr>
        <p:spPr>
          <a:xfrm>
            <a:off x="6782516" y="3644605"/>
            <a:ext cx="1368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5101B56-447F-4F3F-B492-62F21E21955D}"/>
              </a:ext>
            </a:extLst>
          </p:cNvPr>
          <p:cNvCxnSpPr>
            <a:cxnSpLocks/>
          </p:cNvCxnSpPr>
          <p:nvPr/>
        </p:nvCxnSpPr>
        <p:spPr>
          <a:xfrm>
            <a:off x="6782516" y="5954490"/>
            <a:ext cx="1368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9178F69A-482D-49B5-A4C9-54ED1F41C54D}"/>
              </a:ext>
            </a:extLst>
          </p:cNvPr>
          <p:cNvSpPr/>
          <p:nvPr/>
        </p:nvSpPr>
        <p:spPr>
          <a:xfrm>
            <a:off x="4492155" y="2066427"/>
            <a:ext cx="423877" cy="979406"/>
          </a:xfrm>
          <a:custGeom>
            <a:avLst/>
            <a:gdLst>
              <a:gd name="connsiteX0" fmla="*/ 201498 w 611025"/>
              <a:gd name="connsiteY0" fmla="*/ 634303 h 1411830"/>
              <a:gd name="connsiteX1" fmla="*/ 235656 w 611025"/>
              <a:gd name="connsiteY1" fmla="*/ 651989 h 1411830"/>
              <a:gd name="connsiteX2" fmla="*/ 229917 w 611025"/>
              <a:gd name="connsiteY2" fmla="*/ 662442 h 1411830"/>
              <a:gd name="connsiteX3" fmla="*/ 221610 w 611025"/>
              <a:gd name="connsiteY3" fmla="*/ 671448 h 1411830"/>
              <a:gd name="connsiteX4" fmla="*/ 229777 w 611025"/>
              <a:gd name="connsiteY4" fmla="*/ 680361 h 1411830"/>
              <a:gd name="connsiteX5" fmla="*/ 237290 w 611025"/>
              <a:gd name="connsiteY5" fmla="*/ 688387 h 1411830"/>
              <a:gd name="connsiteX6" fmla="*/ 230243 w 611025"/>
              <a:gd name="connsiteY6" fmla="*/ 694920 h 1411830"/>
              <a:gd name="connsiteX7" fmla="*/ 221564 w 611025"/>
              <a:gd name="connsiteY7" fmla="*/ 703553 h 1411830"/>
              <a:gd name="connsiteX8" fmla="*/ 229123 w 611025"/>
              <a:gd name="connsiteY8" fmla="*/ 713212 h 1411830"/>
              <a:gd name="connsiteX9" fmla="*/ 237243 w 611025"/>
              <a:gd name="connsiteY9" fmla="*/ 720865 h 1411830"/>
              <a:gd name="connsiteX10" fmla="*/ 229030 w 611025"/>
              <a:gd name="connsiteY10" fmla="*/ 728332 h 1411830"/>
              <a:gd name="connsiteX11" fmla="*/ 221844 w 611025"/>
              <a:gd name="connsiteY11" fmla="*/ 739671 h 1411830"/>
              <a:gd name="connsiteX12" fmla="*/ 233556 w 611025"/>
              <a:gd name="connsiteY12" fmla="*/ 746577 h 1411830"/>
              <a:gd name="connsiteX13" fmla="*/ 266175 w 611025"/>
              <a:gd name="connsiteY13" fmla="*/ 781996 h 1411830"/>
              <a:gd name="connsiteX14" fmla="*/ 266501 w 611025"/>
              <a:gd name="connsiteY14" fmla="*/ 1391898 h 1411830"/>
              <a:gd name="connsiteX15" fmla="*/ 247369 w 611025"/>
              <a:gd name="connsiteY15" fmla="*/ 1411824 h 1411830"/>
              <a:gd name="connsiteX16" fmla="*/ 21794 w 611025"/>
              <a:gd name="connsiteY16" fmla="*/ 1411824 h 1411830"/>
              <a:gd name="connsiteX17" fmla="*/ 48 w 611025"/>
              <a:gd name="connsiteY17" fmla="*/ 1390685 h 1411830"/>
              <a:gd name="connsiteX18" fmla="*/ 2 w 611025"/>
              <a:gd name="connsiteY18" fmla="*/ 766596 h 1411830"/>
              <a:gd name="connsiteX19" fmla="*/ 20347 w 611025"/>
              <a:gd name="connsiteY19" fmla="*/ 746391 h 1411830"/>
              <a:gd name="connsiteX20" fmla="*/ 32667 w 611025"/>
              <a:gd name="connsiteY20" fmla="*/ 746437 h 1411830"/>
              <a:gd name="connsiteX21" fmla="*/ 44193 w 611025"/>
              <a:gd name="connsiteY21" fmla="*/ 739671 h 1411830"/>
              <a:gd name="connsiteX22" fmla="*/ 37333 w 611025"/>
              <a:gd name="connsiteY22" fmla="*/ 727958 h 1411830"/>
              <a:gd name="connsiteX23" fmla="*/ 36400 w 611025"/>
              <a:gd name="connsiteY23" fmla="*/ 713632 h 1411830"/>
              <a:gd name="connsiteX24" fmla="*/ 44519 w 611025"/>
              <a:gd name="connsiteY24" fmla="*/ 704346 h 1411830"/>
              <a:gd name="connsiteX25" fmla="*/ 36726 w 611025"/>
              <a:gd name="connsiteY25" fmla="*/ 695060 h 1411830"/>
              <a:gd name="connsiteX26" fmla="*/ 29493 w 611025"/>
              <a:gd name="connsiteY26" fmla="*/ 686894 h 1411830"/>
              <a:gd name="connsiteX27" fmla="*/ 36633 w 611025"/>
              <a:gd name="connsiteY27" fmla="*/ 680314 h 1411830"/>
              <a:gd name="connsiteX28" fmla="*/ 44426 w 611025"/>
              <a:gd name="connsiteY28" fmla="*/ 671261 h 1411830"/>
              <a:gd name="connsiteX29" fmla="*/ 36073 w 611025"/>
              <a:gd name="connsiteY29" fmla="*/ 662348 h 1411830"/>
              <a:gd name="connsiteX30" fmla="*/ 29540 w 611025"/>
              <a:gd name="connsiteY30" fmla="*/ 655442 h 1411830"/>
              <a:gd name="connsiteX31" fmla="*/ 35606 w 611025"/>
              <a:gd name="connsiteY31" fmla="*/ 647929 h 1411830"/>
              <a:gd name="connsiteX32" fmla="*/ 88757 w 611025"/>
              <a:gd name="connsiteY32" fmla="*/ 635190 h 1411830"/>
              <a:gd name="connsiteX33" fmla="*/ 201498 w 611025"/>
              <a:gd name="connsiteY33" fmla="*/ 634303 h 1411830"/>
              <a:gd name="connsiteX34" fmla="*/ 477588 w 611025"/>
              <a:gd name="connsiteY34" fmla="*/ 0 h 1411830"/>
              <a:gd name="connsiteX35" fmla="*/ 488111 w 611025"/>
              <a:gd name="connsiteY35" fmla="*/ 2281 h 1411830"/>
              <a:gd name="connsiteX36" fmla="*/ 506497 w 611025"/>
              <a:gd name="connsiteY36" fmla="*/ 39379 h 1411830"/>
              <a:gd name="connsiteX37" fmla="*/ 517183 w 611025"/>
              <a:gd name="connsiteY37" fmla="*/ 49318 h 1411830"/>
              <a:gd name="connsiteX38" fmla="*/ 561281 w 611025"/>
              <a:gd name="connsiteY38" fmla="*/ 49365 h 1411830"/>
              <a:gd name="connsiteX39" fmla="*/ 573460 w 611025"/>
              <a:gd name="connsiteY39" fmla="*/ 56598 h 1411830"/>
              <a:gd name="connsiteX40" fmla="*/ 561047 w 611025"/>
              <a:gd name="connsiteY40" fmla="*/ 65091 h 1411830"/>
              <a:gd name="connsiteX41" fmla="*/ 506124 w 611025"/>
              <a:gd name="connsiteY41" fmla="*/ 68731 h 1411830"/>
              <a:gd name="connsiteX42" fmla="*/ 546862 w 611025"/>
              <a:gd name="connsiteY42" fmla="*/ 73257 h 1411830"/>
              <a:gd name="connsiteX43" fmla="*/ 572433 w 611025"/>
              <a:gd name="connsiteY43" fmla="*/ 81470 h 1411830"/>
              <a:gd name="connsiteX44" fmla="*/ 546908 w 611025"/>
              <a:gd name="connsiteY44" fmla="*/ 87910 h 1411830"/>
              <a:gd name="connsiteX45" fmla="*/ 506357 w 611025"/>
              <a:gd name="connsiteY45" fmla="*/ 92996 h 1411830"/>
              <a:gd name="connsiteX46" fmla="*/ 548728 w 611025"/>
              <a:gd name="connsiteY46" fmla="*/ 96729 h 1411830"/>
              <a:gd name="connsiteX47" fmla="*/ 572294 w 611025"/>
              <a:gd name="connsiteY47" fmla="*/ 103496 h 1411830"/>
              <a:gd name="connsiteX48" fmla="*/ 548122 w 611025"/>
              <a:gd name="connsiteY48" fmla="*/ 111335 h 1411830"/>
              <a:gd name="connsiteX49" fmla="*/ 504164 w 611025"/>
              <a:gd name="connsiteY49" fmla="*/ 115535 h 1411830"/>
              <a:gd name="connsiteX50" fmla="*/ 537062 w 611025"/>
              <a:gd name="connsiteY50" fmla="*/ 119222 h 1411830"/>
              <a:gd name="connsiteX51" fmla="*/ 558201 w 611025"/>
              <a:gd name="connsiteY51" fmla="*/ 119315 h 1411830"/>
              <a:gd name="connsiteX52" fmla="*/ 573414 w 611025"/>
              <a:gd name="connsiteY52" fmla="*/ 126968 h 1411830"/>
              <a:gd name="connsiteX53" fmla="*/ 558901 w 611025"/>
              <a:gd name="connsiteY53" fmla="*/ 135134 h 1411830"/>
              <a:gd name="connsiteX54" fmla="*/ 521896 w 611025"/>
              <a:gd name="connsiteY54" fmla="*/ 135274 h 1411830"/>
              <a:gd name="connsiteX55" fmla="*/ 504304 w 611025"/>
              <a:gd name="connsiteY55" fmla="*/ 139427 h 1411830"/>
              <a:gd name="connsiteX56" fmla="*/ 555541 w 611025"/>
              <a:gd name="connsiteY56" fmla="*/ 143440 h 1411830"/>
              <a:gd name="connsiteX57" fmla="*/ 572667 w 611025"/>
              <a:gd name="connsiteY57" fmla="*/ 150440 h 1411830"/>
              <a:gd name="connsiteX58" fmla="*/ 556614 w 611025"/>
              <a:gd name="connsiteY58" fmla="*/ 157906 h 1411830"/>
              <a:gd name="connsiteX59" fmla="*/ 507103 w 611025"/>
              <a:gd name="connsiteY59" fmla="*/ 162246 h 1411830"/>
              <a:gd name="connsiteX60" fmla="*/ 552741 w 611025"/>
              <a:gd name="connsiteY60" fmla="*/ 166819 h 1411830"/>
              <a:gd name="connsiteX61" fmla="*/ 572900 w 611025"/>
              <a:gd name="connsiteY61" fmla="*/ 173865 h 1411830"/>
              <a:gd name="connsiteX62" fmla="*/ 553488 w 611025"/>
              <a:gd name="connsiteY62" fmla="*/ 181612 h 1411830"/>
              <a:gd name="connsiteX63" fmla="*/ 504537 w 611025"/>
              <a:gd name="connsiteY63" fmla="*/ 184785 h 1411830"/>
              <a:gd name="connsiteX64" fmla="*/ 534869 w 611025"/>
              <a:gd name="connsiteY64" fmla="*/ 189498 h 1411830"/>
              <a:gd name="connsiteX65" fmla="*/ 563054 w 611025"/>
              <a:gd name="connsiteY65" fmla="*/ 189638 h 1411830"/>
              <a:gd name="connsiteX66" fmla="*/ 573414 w 611025"/>
              <a:gd name="connsiteY66" fmla="*/ 196731 h 1411830"/>
              <a:gd name="connsiteX67" fmla="*/ 562587 w 611025"/>
              <a:gd name="connsiteY67" fmla="*/ 204851 h 1411830"/>
              <a:gd name="connsiteX68" fmla="*/ 523809 w 611025"/>
              <a:gd name="connsiteY68" fmla="*/ 205084 h 1411830"/>
              <a:gd name="connsiteX69" fmla="*/ 506543 w 611025"/>
              <a:gd name="connsiteY69" fmla="*/ 208444 h 1411830"/>
              <a:gd name="connsiteX70" fmla="*/ 525676 w 611025"/>
              <a:gd name="connsiteY70" fmla="*/ 213203 h 1411830"/>
              <a:gd name="connsiteX71" fmla="*/ 564454 w 611025"/>
              <a:gd name="connsiteY71" fmla="*/ 213577 h 1411830"/>
              <a:gd name="connsiteX72" fmla="*/ 573320 w 611025"/>
              <a:gd name="connsiteY72" fmla="*/ 220110 h 1411830"/>
              <a:gd name="connsiteX73" fmla="*/ 564081 w 611025"/>
              <a:gd name="connsiteY73" fmla="*/ 227949 h 1411830"/>
              <a:gd name="connsiteX74" fmla="*/ 523529 w 611025"/>
              <a:gd name="connsiteY74" fmla="*/ 228183 h 1411830"/>
              <a:gd name="connsiteX75" fmla="*/ 506077 w 611025"/>
              <a:gd name="connsiteY75" fmla="*/ 233176 h 1411830"/>
              <a:gd name="connsiteX76" fmla="*/ 534962 w 611025"/>
              <a:gd name="connsiteY76" fmla="*/ 236116 h 1411830"/>
              <a:gd name="connsiteX77" fmla="*/ 563147 w 611025"/>
              <a:gd name="connsiteY77" fmla="*/ 236349 h 1411830"/>
              <a:gd name="connsiteX78" fmla="*/ 573553 w 611025"/>
              <a:gd name="connsiteY78" fmla="*/ 243535 h 1411830"/>
              <a:gd name="connsiteX79" fmla="*/ 562727 w 611025"/>
              <a:gd name="connsiteY79" fmla="*/ 251982 h 1411830"/>
              <a:gd name="connsiteX80" fmla="*/ 505424 w 611025"/>
              <a:gd name="connsiteY80" fmla="*/ 254595 h 1411830"/>
              <a:gd name="connsiteX81" fmla="*/ 548635 w 611025"/>
              <a:gd name="connsiteY81" fmla="*/ 260008 h 1411830"/>
              <a:gd name="connsiteX82" fmla="*/ 572247 w 611025"/>
              <a:gd name="connsiteY82" fmla="*/ 266774 h 1411830"/>
              <a:gd name="connsiteX83" fmla="*/ 548215 w 611025"/>
              <a:gd name="connsiteY83" fmla="*/ 274614 h 1411830"/>
              <a:gd name="connsiteX84" fmla="*/ 504910 w 611025"/>
              <a:gd name="connsiteY84" fmla="*/ 278487 h 1411830"/>
              <a:gd name="connsiteX85" fmla="*/ 552601 w 611025"/>
              <a:gd name="connsiteY85" fmla="*/ 283480 h 1411830"/>
              <a:gd name="connsiteX86" fmla="*/ 572713 w 611025"/>
              <a:gd name="connsiteY86" fmla="*/ 290620 h 1411830"/>
              <a:gd name="connsiteX87" fmla="*/ 553161 w 611025"/>
              <a:gd name="connsiteY87" fmla="*/ 298179 h 1411830"/>
              <a:gd name="connsiteX88" fmla="*/ 504304 w 611025"/>
              <a:gd name="connsiteY88" fmla="*/ 302146 h 1411830"/>
              <a:gd name="connsiteX89" fmla="*/ 537249 w 611025"/>
              <a:gd name="connsiteY89" fmla="*/ 306205 h 1411830"/>
              <a:gd name="connsiteX90" fmla="*/ 561934 w 611025"/>
              <a:gd name="connsiteY90" fmla="*/ 306299 h 1411830"/>
              <a:gd name="connsiteX91" fmla="*/ 573647 w 611025"/>
              <a:gd name="connsiteY91" fmla="*/ 314045 h 1411830"/>
              <a:gd name="connsiteX92" fmla="*/ 562307 w 611025"/>
              <a:gd name="connsiteY92" fmla="*/ 322118 h 1411830"/>
              <a:gd name="connsiteX93" fmla="*/ 523529 w 611025"/>
              <a:gd name="connsiteY93" fmla="*/ 322258 h 1411830"/>
              <a:gd name="connsiteX94" fmla="*/ 505610 w 611025"/>
              <a:gd name="connsiteY94" fmla="*/ 326504 h 1411830"/>
              <a:gd name="connsiteX95" fmla="*/ 535569 w 611025"/>
              <a:gd name="connsiteY95" fmla="*/ 329864 h 1411830"/>
              <a:gd name="connsiteX96" fmla="*/ 560254 w 611025"/>
              <a:gd name="connsiteY96" fmla="*/ 330051 h 1411830"/>
              <a:gd name="connsiteX97" fmla="*/ 573227 w 611025"/>
              <a:gd name="connsiteY97" fmla="*/ 337891 h 1411830"/>
              <a:gd name="connsiteX98" fmla="*/ 559647 w 611025"/>
              <a:gd name="connsiteY98" fmla="*/ 344937 h 1411830"/>
              <a:gd name="connsiteX99" fmla="*/ 508037 w 611025"/>
              <a:gd name="connsiteY99" fmla="*/ 345030 h 1411830"/>
              <a:gd name="connsiteX100" fmla="*/ 507803 w 611025"/>
              <a:gd name="connsiteY100" fmla="*/ 353056 h 1411830"/>
              <a:gd name="connsiteX101" fmla="*/ 549288 w 611025"/>
              <a:gd name="connsiteY101" fmla="*/ 353290 h 1411830"/>
              <a:gd name="connsiteX102" fmla="*/ 572854 w 611025"/>
              <a:gd name="connsiteY102" fmla="*/ 360663 h 1411830"/>
              <a:gd name="connsiteX103" fmla="*/ 550081 w 611025"/>
              <a:gd name="connsiteY103" fmla="*/ 368502 h 1411830"/>
              <a:gd name="connsiteX104" fmla="*/ 504910 w 611025"/>
              <a:gd name="connsiteY104" fmla="*/ 372515 h 1411830"/>
              <a:gd name="connsiteX105" fmla="*/ 535055 w 611025"/>
              <a:gd name="connsiteY105" fmla="*/ 376482 h 1411830"/>
              <a:gd name="connsiteX106" fmla="*/ 559741 w 611025"/>
              <a:gd name="connsiteY106" fmla="*/ 376622 h 1411830"/>
              <a:gd name="connsiteX107" fmla="*/ 573414 w 611025"/>
              <a:gd name="connsiteY107" fmla="*/ 383855 h 1411830"/>
              <a:gd name="connsiteX108" fmla="*/ 559088 w 611025"/>
              <a:gd name="connsiteY108" fmla="*/ 392114 h 1411830"/>
              <a:gd name="connsiteX109" fmla="*/ 522083 w 611025"/>
              <a:gd name="connsiteY109" fmla="*/ 392301 h 1411830"/>
              <a:gd name="connsiteX110" fmla="*/ 507570 w 611025"/>
              <a:gd name="connsiteY110" fmla="*/ 395148 h 1411830"/>
              <a:gd name="connsiteX111" fmla="*/ 519936 w 611025"/>
              <a:gd name="connsiteY111" fmla="*/ 400094 h 1411830"/>
              <a:gd name="connsiteX112" fmla="*/ 556941 w 611025"/>
              <a:gd name="connsiteY112" fmla="*/ 400374 h 1411830"/>
              <a:gd name="connsiteX113" fmla="*/ 573040 w 611025"/>
              <a:gd name="connsiteY113" fmla="*/ 408260 h 1411830"/>
              <a:gd name="connsiteX114" fmla="*/ 557688 w 611025"/>
              <a:gd name="connsiteY114" fmla="*/ 415073 h 1411830"/>
              <a:gd name="connsiteX115" fmla="*/ 525956 w 611025"/>
              <a:gd name="connsiteY115" fmla="*/ 414980 h 1411830"/>
              <a:gd name="connsiteX116" fmla="*/ 506077 w 611025"/>
              <a:gd name="connsiteY116" fmla="*/ 434112 h 1411830"/>
              <a:gd name="connsiteX117" fmla="*/ 506450 w 611025"/>
              <a:gd name="connsiteY117" fmla="*/ 746250 h 1411830"/>
              <a:gd name="connsiteX118" fmla="*/ 506263 w 611025"/>
              <a:gd name="connsiteY118" fmla="*/ 795621 h 1411830"/>
              <a:gd name="connsiteX119" fmla="*/ 519376 w 611025"/>
              <a:gd name="connsiteY119" fmla="*/ 808827 h 1411830"/>
              <a:gd name="connsiteX120" fmla="*/ 596932 w 611025"/>
              <a:gd name="connsiteY120" fmla="*/ 808547 h 1411830"/>
              <a:gd name="connsiteX121" fmla="*/ 611025 w 611025"/>
              <a:gd name="connsiteY121" fmla="*/ 822826 h 1411830"/>
              <a:gd name="connsiteX122" fmla="*/ 611025 w 611025"/>
              <a:gd name="connsiteY122" fmla="*/ 1397731 h 1411830"/>
              <a:gd name="connsiteX123" fmla="*/ 596372 w 611025"/>
              <a:gd name="connsiteY123" fmla="*/ 1411497 h 1411830"/>
              <a:gd name="connsiteX124" fmla="*/ 358338 w 611025"/>
              <a:gd name="connsiteY124" fmla="*/ 1411590 h 1411830"/>
              <a:gd name="connsiteX125" fmla="*/ 343872 w 611025"/>
              <a:gd name="connsiteY125" fmla="*/ 1395864 h 1411830"/>
              <a:gd name="connsiteX126" fmla="*/ 343825 w 611025"/>
              <a:gd name="connsiteY126" fmla="*/ 824506 h 1411830"/>
              <a:gd name="connsiteX127" fmla="*/ 359784 w 611025"/>
              <a:gd name="connsiteY127" fmla="*/ 808500 h 1411830"/>
              <a:gd name="connsiteX128" fmla="*/ 433840 w 611025"/>
              <a:gd name="connsiteY128" fmla="*/ 808827 h 1411830"/>
              <a:gd name="connsiteX129" fmla="*/ 448586 w 611025"/>
              <a:gd name="connsiteY129" fmla="*/ 795341 h 1411830"/>
              <a:gd name="connsiteX130" fmla="*/ 448493 w 611025"/>
              <a:gd name="connsiteY130" fmla="*/ 428559 h 1411830"/>
              <a:gd name="connsiteX131" fmla="*/ 435614 w 611025"/>
              <a:gd name="connsiteY131" fmla="*/ 415213 h 1411830"/>
              <a:gd name="connsiteX132" fmla="*/ 396929 w 611025"/>
              <a:gd name="connsiteY132" fmla="*/ 414887 h 1411830"/>
              <a:gd name="connsiteX133" fmla="*/ 381203 w 611025"/>
              <a:gd name="connsiteY133" fmla="*/ 408214 h 1411830"/>
              <a:gd name="connsiteX134" fmla="*/ 435194 w 611025"/>
              <a:gd name="connsiteY134" fmla="*/ 400281 h 1411830"/>
              <a:gd name="connsiteX135" fmla="*/ 446207 w 611025"/>
              <a:gd name="connsiteY135" fmla="*/ 395941 h 1411830"/>
              <a:gd name="connsiteX136" fmla="*/ 435894 w 611025"/>
              <a:gd name="connsiteY136" fmla="*/ 392488 h 1411830"/>
              <a:gd name="connsiteX137" fmla="*/ 391796 w 611025"/>
              <a:gd name="connsiteY137" fmla="*/ 392208 h 1411830"/>
              <a:gd name="connsiteX138" fmla="*/ 381297 w 611025"/>
              <a:gd name="connsiteY138" fmla="*/ 385162 h 1411830"/>
              <a:gd name="connsiteX139" fmla="*/ 392169 w 611025"/>
              <a:gd name="connsiteY139" fmla="*/ 376715 h 1411830"/>
              <a:gd name="connsiteX140" fmla="*/ 430947 w 611025"/>
              <a:gd name="connsiteY140" fmla="*/ 376529 h 1411830"/>
              <a:gd name="connsiteX141" fmla="*/ 448586 w 611025"/>
              <a:gd name="connsiteY141" fmla="*/ 371722 h 1411830"/>
              <a:gd name="connsiteX142" fmla="*/ 419655 w 611025"/>
              <a:gd name="connsiteY142" fmla="*/ 368876 h 1411830"/>
              <a:gd name="connsiteX143" fmla="*/ 394969 w 611025"/>
              <a:gd name="connsiteY143" fmla="*/ 368736 h 1411830"/>
              <a:gd name="connsiteX144" fmla="*/ 381436 w 611025"/>
              <a:gd name="connsiteY144" fmla="*/ 361409 h 1411830"/>
              <a:gd name="connsiteX145" fmla="*/ 394316 w 611025"/>
              <a:gd name="connsiteY145" fmla="*/ 353196 h 1411830"/>
              <a:gd name="connsiteX146" fmla="*/ 429594 w 611025"/>
              <a:gd name="connsiteY146" fmla="*/ 353056 h 1411830"/>
              <a:gd name="connsiteX147" fmla="*/ 446673 w 611025"/>
              <a:gd name="connsiteY147" fmla="*/ 349837 h 1411830"/>
              <a:gd name="connsiteX148" fmla="*/ 435940 w 611025"/>
              <a:gd name="connsiteY148" fmla="*/ 345263 h 1411830"/>
              <a:gd name="connsiteX149" fmla="*/ 391842 w 611025"/>
              <a:gd name="connsiteY149" fmla="*/ 345077 h 1411830"/>
              <a:gd name="connsiteX150" fmla="*/ 381390 w 611025"/>
              <a:gd name="connsiteY150" fmla="*/ 338404 h 1411830"/>
              <a:gd name="connsiteX151" fmla="*/ 392263 w 611025"/>
              <a:gd name="connsiteY151" fmla="*/ 330191 h 1411830"/>
              <a:gd name="connsiteX152" fmla="*/ 431041 w 611025"/>
              <a:gd name="connsiteY152" fmla="*/ 330004 h 1411830"/>
              <a:gd name="connsiteX153" fmla="*/ 448353 w 611025"/>
              <a:gd name="connsiteY153" fmla="*/ 324591 h 1411830"/>
              <a:gd name="connsiteX154" fmla="*/ 417368 w 611025"/>
              <a:gd name="connsiteY154" fmla="*/ 322445 h 1411830"/>
              <a:gd name="connsiteX155" fmla="*/ 390909 w 611025"/>
              <a:gd name="connsiteY155" fmla="*/ 322258 h 1411830"/>
              <a:gd name="connsiteX156" fmla="*/ 381110 w 611025"/>
              <a:gd name="connsiteY156" fmla="*/ 314372 h 1411830"/>
              <a:gd name="connsiteX157" fmla="*/ 391096 w 611025"/>
              <a:gd name="connsiteY157" fmla="*/ 306579 h 1411830"/>
              <a:gd name="connsiteX158" fmla="*/ 428101 w 611025"/>
              <a:gd name="connsiteY158" fmla="*/ 306392 h 1411830"/>
              <a:gd name="connsiteX159" fmla="*/ 446907 w 611025"/>
              <a:gd name="connsiteY159" fmla="*/ 302986 h 1411830"/>
              <a:gd name="connsiteX160" fmla="*/ 438227 w 611025"/>
              <a:gd name="connsiteY160" fmla="*/ 298693 h 1411830"/>
              <a:gd name="connsiteX161" fmla="*/ 402995 w 611025"/>
              <a:gd name="connsiteY161" fmla="*/ 298273 h 1411830"/>
              <a:gd name="connsiteX162" fmla="*/ 381996 w 611025"/>
              <a:gd name="connsiteY162" fmla="*/ 290666 h 1411830"/>
              <a:gd name="connsiteX163" fmla="*/ 403929 w 611025"/>
              <a:gd name="connsiteY163" fmla="*/ 283667 h 1411830"/>
              <a:gd name="connsiteX164" fmla="*/ 447606 w 611025"/>
              <a:gd name="connsiteY164" fmla="*/ 279700 h 1411830"/>
              <a:gd name="connsiteX165" fmla="*/ 436454 w 611025"/>
              <a:gd name="connsiteY165" fmla="*/ 275127 h 1411830"/>
              <a:gd name="connsiteX166" fmla="*/ 397676 w 611025"/>
              <a:gd name="connsiteY166" fmla="*/ 274894 h 1411830"/>
              <a:gd name="connsiteX167" fmla="*/ 381623 w 611025"/>
              <a:gd name="connsiteY167" fmla="*/ 267101 h 1411830"/>
              <a:gd name="connsiteX168" fmla="*/ 396929 w 611025"/>
              <a:gd name="connsiteY168" fmla="*/ 260054 h 1411830"/>
              <a:gd name="connsiteX169" fmla="*/ 433934 w 611025"/>
              <a:gd name="connsiteY169" fmla="*/ 259868 h 1411830"/>
              <a:gd name="connsiteX170" fmla="*/ 448120 w 611025"/>
              <a:gd name="connsiteY170" fmla="*/ 255481 h 1411830"/>
              <a:gd name="connsiteX171" fmla="*/ 410182 w 611025"/>
              <a:gd name="connsiteY171" fmla="*/ 250582 h 1411830"/>
              <a:gd name="connsiteX172" fmla="*/ 382323 w 611025"/>
              <a:gd name="connsiteY172" fmla="*/ 243629 h 1411830"/>
              <a:gd name="connsiteX173" fmla="*/ 409342 w 611025"/>
              <a:gd name="connsiteY173" fmla="*/ 236582 h 1411830"/>
              <a:gd name="connsiteX174" fmla="*/ 448633 w 611025"/>
              <a:gd name="connsiteY174" fmla="*/ 233316 h 1411830"/>
              <a:gd name="connsiteX175" fmla="*/ 428848 w 611025"/>
              <a:gd name="connsiteY175" fmla="*/ 228369 h 1411830"/>
              <a:gd name="connsiteX176" fmla="*/ 391842 w 611025"/>
              <a:gd name="connsiteY176" fmla="*/ 228136 h 1411830"/>
              <a:gd name="connsiteX177" fmla="*/ 381250 w 611025"/>
              <a:gd name="connsiteY177" fmla="*/ 221650 h 1411830"/>
              <a:gd name="connsiteX178" fmla="*/ 392076 w 611025"/>
              <a:gd name="connsiteY178" fmla="*/ 213530 h 1411830"/>
              <a:gd name="connsiteX179" fmla="*/ 430854 w 611025"/>
              <a:gd name="connsiteY179" fmla="*/ 213343 h 1411830"/>
              <a:gd name="connsiteX180" fmla="*/ 448866 w 611025"/>
              <a:gd name="connsiteY180" fmla="*/ 208537 h 1411830"/>
              <a:gd name="connsiteX181" fmla="*/ 418255 w 611025"/>
              <a:gd name="connsiteY181" fmla="*/ 203731 h 1411830"/>
              <a:gd name="connsiteX182" fmla="*/ 391983 w 611025"/>
              <a:gd name="connsiteY182" fmla="*/ 203497 h 1411830"/>
              <a:gd name="connsiteX183" fmla="*/ 381297 w 611025"/>
              <a:gd name="connsiteY183" fmla="*/ 197104 h 1411830"/>
              <a:gd name="connsiteX184" fmla="*/ 391983 w 611025"/>
              <a:gd name="connsiteY184" fmla="*/ 189638 h 1411830"/>
              <a:gd name="connsiteX185" fmla="*/ 436080 w 611025"/>
              <a:gd name="connsiteY185" fmla="*/ 189498 h 1411830"/>
              <a:gd name="connsiteX186" fmla="*/ 448213 w 611025"/>
              <a:gd name="connsiteY186" fmla="*/ 184645 h 1411830"/>
              <a:gd name="connsiteX187" fmla="*/ 405795 w 611025"/>
              <a:gd name="connsiteY187" fmla="*/ 181612 h 1411830"/>
              <a:gd name="connsiteX188" fmla="*/ 382276 w 611025"/>
              <a:gd name="connsiteY188" fmla="*/ 173772 h 1411830"/>
              <a:gd name="connsiteX189" fmla="*/ 406355 w 611025"/>
              <a:gd name="connsiteY189" fmla="*/ 166866 h 1411830"/>
              <a:gd name="connsiteX190" fmla="*/ 447420 w 611025"/>
              <a:gd name="connsiteY190" fmla="*/ 161826 h 1411830"/>
              <a:gd name="connsiteX191" fmla="*/ 405842 w 611025"/>
              <a:gd name="connsiteY191" fmla="*/ 157860 h 1411830"/>
              <a:gd name="connsiteX192" fmla="*/ 382137 w 611025"/>
              <a:gd name="connsiteY192" fmla="*/ 151420 h 1411830"/>
              <a:gd name="connsiteX193" fmla="*/ 406262 w 611025"/>
              <a:gd name="connsiteY193" fmla="*/ 143627 h 1411830"/>
              <a:gd name="connsiteX194" fmla="*/ 447046 w 611025"/>
              <a:gd name="connsiteY194" fmla="*/ 140547 h 1411830"/>
              <a:gd name="connsiteX195" fmla="*/ 419421 w 611025"/>
              <a:gd name="connsiteY195" fmla="*/ 135321 h 1411830"/>
              <a:gd name="connsiteX196" fmla="*/ 398282 w 611025"/>
              <a:gd name="connsiteY196" fmla="*/ 135181 h 1411830"/>
              <a:gd name="connsiteX197" fmla="*/ 381343 w 611025"/>
              <a:gd name="connsiteY197" fmla="*/ 127668 h 1411830"/>
              <a:gd name="connsiteX198" fmla="*/ 397582 w 611025"/>
              <a:gd name="connsiteY198" fmla="*/ 119362 h 1411830"/>
              <a:gd name="connsiteX199" fmla="*/ 434587 w 611025"/>
              <a:gd name="connsiteY199" fmla="*/ 119222 h 1411830"/>
              <a:gd name="connsiteX200" fmla="*/ 447933 w 611025"/>
              <a:gd name="connsiteY200" fmla="*/ 115348 h 1411830"/>
              <a:gd name="connsiteX201" fmla="*/ 426327 w 611025"/>
              <a:gd name="connsiteY201" fmla="*/ 111849 h 1411830"/>
              <a:gd name="connsiteX202" fmla="*/ 396229 w 611025"/>
              <a:gd name="connsiteY202" fmla="*/ 111522 h 1411830"/>
              <a:gd name="connsiteX203" fmla="*/ 381436 w 611025"/>
              <a:gd name="connsiteY203" fmla="*/ 104009 h 1411830"/>
              <a:gd name="connsiteX204" fmla="*/ 396416 w 611025"/>
              <a:gd name="connsiteY204" fmla="*/ 96636 h 1411830"/>
              <a:gd name="connsiteX205" fmla="*/ 447513 w 611025"/>
              <a:gd name="connsiteY205" fmla="*/ 93789 h 1411830"/>
              <a:gd name="connsiteX206" fmla="*/ 406542 w 611025"/>
              <a:gd name="connsiteY206" fmla="*/ 88190 h 1411830"/>
              <a:gd name="connsiteX207" fmla="*/ 390676 w 611025"/>
              <a:gd name="connsiteY207" fmla="*/ 87956 h 1411830"/>
              <a:gd name="connsiteX208" fmla="*/ 381203 w 611025"/>
              <a:gd name="connsiteY208" fmla="*/ 80257 h 1411830"/>
              <a:gd name="connsiteX209" fmla="*/ 391376 w 611025"/>
              <a:gd name="connsiteY209" fmla="*/ 73024 h 1411830"/>
              <a:gd name="connsiteX210" fmla="*/ 433701 w 611025"/>
              <a:gd name="connsiteY210" fmla="*/ 72884 h 1411830"/>
              <a:gd name="connsiteX211" fmla="*/ 447700 w 611025"/>
              <a:gd name="connsiteY211" fmla="*/ 69104 h 1411830"/>
              <a:gd name="connsiteX212" fmla="*/ 421848 w 611025"/>
              <a:gd name="connsiteY212" fmla="*/ 65278 h 1411830"/>
              <a:gd name="connsiteX213" fmla="*/ 391889 w 611025"/>
              <a:gd name="connsiteY213" fmla="*/ 65044 h 1411830"/>
              <a:gd name="connsiteX214" fmla="*/ 381110 w 611025"/>
              <a:gd name="connsiteY214" fmla="*/ 56598 h 1411830"/>
              <a:gd name="connsiteX215" fmla="*/ 391609 w 611025"/>
              <a:gd name="connsiteY215" fmla="*/ 49412 h 1411830"/>
              <a:gd name="connsiteX216" fmla="*/ 433934 w 611025"/>
              <a:gd name="connsiteY216" fmla="*/ 49458 h 1411830"/>
              <a:gd name="connsiteX217" fmla="*/ 448260 w 611025"/>
              <a:gd name="connsiteY217" fmla="*/ 35692 h 1411830"/>
              <a:gd name="connsiteX218" fmla="*/ 466785 w 611025"/>
              <a:gd name="connsiteY218" fmla="*/ 2234 h 1411830"/>
              <a:gd name="connsiteX219" fmla="*/ 477588 w 611025"/>
              <a:gd name="connsiteY219" fmla="*/ 0 h 141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</a:cxnLst>
            <a:rect l="l" t="t" r="r" b="b"/>
            <a:pathLst>
              <a:path w="611025" h="1411830">
                <a:moveTo>
                  <a:pt x="201498" y="634303"/>
                </a:moveTo>
                <a:cubicBezTo>
                  <a:pt x="218624" y="633090"/>
                  <a:pt x="223524" y="647556"/>
                  <a:pt x="235656" y="651989"/>
                </a:cubicBezTo>
                <a:cubicBezTo>
                  <a:pt x="240696" y="653855"/>
                  <a:pt x="236310" y="661555"/>
                  <a:pt x="229917" y="662442"/>
                </a:cubicBezTo>
                <a:cubicBezTo>
                  <a:pt x="224224" y="663235"/>
                  <a:pt x="221704" y="665615"/>
                  <a:pt x="221610" y="671448"/>
                </a:cubicBezTo>
                <a:cubicBezTo>
                  <a:pt x="221564" y="677327"/>
                  <a:pt x="223990" y="679801"/>
                  <a:pt x="229777" y="680361"/>
                </a:cubicBezTo>
                <a:cubicBezTo>
                  <a:pt x="234116" y="680781"/>
                  <a:pt x="237570" y="683161"/>
                  <a:pt x="237290" y="688387"/>
                </a:cubicBezTo>
                <a:cubicBezTo>
                  <a:pt x="237056" y="692773"/>
                  <a:pt x="233790" y="694360"/>
                  <a:pt x="230243" y="694920"/>
                </a:cubicBezTo>
                <a:cubicBezTo>
                  <a:pt x="225110" y="695760"/>
                  <a:pt x="221424" y="697113"/>
                  <a:pt x="221564" y="703553"/>
                </a:cubicBezTo>
                <a:cubicBezTo>
                  <a:pt x="221657" y="709106"/>
                  <a:pt x="223150" y="712419"/>
                  <a:pt x="229123" y="713212"/>
                </a:cubicBezTo>
                <a:cubicBezTo>
                  <a:pt x="233323" y="713772"/>
                  <a:pt x="237336" y="715686"/>
                  <a:pt x="237243" y="720865"/>
                </a:cubicBezTo>
                <a:cubicBezTo>
                  <a:pt x="237150" y="725905"/>
                  <a:pt x="233417" y="728052"/>
                  <a:pt x="229030" y="728332"/>
                </a:cubicBezTo>
                <a:cubicBezTo>
                  <a:pt x="221191" y="728845"/>
                  <a:pt x="221471" y="734165"/>
                  <a:pt x="221844" y="739671"/>
                </a:cubicBezTo>
                <a:cubicBezTo>
                  <a:pt x="222357" y="747697"/>
                  <a:pt x="228423" y="746297"/>
                  <a:pt x="233556" y="746577"/>
                </a:cubicBezTo>
                <a:cubicBezTo>
                  <a:pt x="266175" y="748491"/>
                  <a:pt x="266175" y="748491"/>
                  <a:pt x="266175" y="781996"/>
                </a:cubicBezTo>
                <a:cubicBezTo>
                  <a:pt x="266175" y="985312"/>
                  <a:pt x="266035" y="1188582"/>
                  <a:pt x="266501" y="1391898"/>
                </a:cubicBezTo>
                <a:cubicBezTo>
                  <a:pt x="266548" y="1406877"/>
                  <a:pt x="263468" y="1412011"/>
                  <a:pt x="247369" y="1411824"/>
                </a:cubicBezTo>
                <a:cubicBezTo>
                  <a:pt x="172193" y="1410937"/>
                  <a:pt x="96970" y="1410937"/>
                  <a:pt x="21794" y="1411824"/>
                </a:cubicBezTo>
                <a:cubicBezTo>
                  <a:pt x="5228" y="1412011"/>
                  <a:pt x="-92" y="1408137"/>
                  <a:pt x="48" y="1390685"/>
                </a:cubicBezTo>
                <a:cubicBezTo>
                  <a:pt x="748" y="1286624"/>
                  <a:pt x="655" y="870611"/>
                  <a:pt x="2" y="766596"/>
                </a:cubicBezTo>
                <a:cubicBezTo>
                  <a:pt x="-92" y="750684"/>
                  <a:pt x="3922" y="743684"/>
                  <a:pt x="20347" y="746391"/>
                </a:cubicBezTo>
                <a:cubicBezTo>
                  <a:pt x="24360" y="747044"/>
                  <a:pt x="28560" y="746671"/>
                  <a:pt x="32667" y="746437"/>
                </a:cubicBezTo>
                <a:cubicBezTo>
                  <a:pt x="37566" y="746111"/>
                  <a:pt x="44006" y="748024"/>
                  <a:pt x="44193" y="739671"/>
                </a:cubicBezTo>
                <a:cubicBezTo>
                  <a:pt x="44333" y="734445"/>
                  <a:pt x="44986" y="730012"/>
                  <a:pt x="37333" y="727958"/>
                </a:cubicBezTo>
                <a:cubicBezTo>
                  <a:pt x="26460" y="725018"/>
                  <a:pt x="25294" y="718532"/>
                  <a:pt x="36400" y="713632"/>
                </a:cubicBezTo>
                <a:cubicBezTo>
                  <a:pt x="41113" y="711532"/>
                  <a:pt x="44613" y="710506"/>
                  <a:pt x="44519" y="704346"/>
                </a:cubicBezTo>
                <a:cubicBezTo>
                  <a:pt x="44426" y="698606"/>
                  <a:pt x="42653" y="695713"/>
                  <a:pt x="36726" y="695060"/>
                </a:cubicBezTo>
                <a:cubicBezTo>
                  <a:pt x="32247" y="694593"/>
                  <a:pt x="28934" y="692073"/>
                  <a:pt x="29493" y="686894"/>
                </a:cubicBezTo>
                <a:cubicBezTo>
                  <a:pt x="29913" y="682834"/>
                  <a:pt x="32993" y="680547"/>
                  <a:pt x="36633" y="680314"/>
                </a:cubicBezTo>
                <a:cubicBezTo>
                  <a:pt x="42746" y="679941"/>
                  <a:pt x="44519" y="676908"/>
                  <a:pt x="44426" y="671261"/>
                </a:cubicBezTo>
                <a:cubicBezTo>
                  <a:pt x="44333" y="665381"/>
                  <a:pt x="41766" y="662862"/>
                  <a:pt x="36073" y="662348"/>
                </a:cubicBezTo>
                <a:cubicBezTo>
                  <a:pt x="32293" y="662022"/>
                  <a:pt x="29587" y="659642"/>
                  <a:pt x="29540" y="655442"/>
                </a:cubicBezTo>
                <a:cubicBezTo>
                  <a:pt x="29493" y="651289"/>
                  <a:pt x="33553" y="650356"/>
                  <a:pt x="35606" y="647929"/>
                </a:cubicBezTo>
                <a:cubicBezTo>
                  <a:pt x="50352" y="630430"/>
                  <a:pt x="70185" y="635330"/>
                  <a:pt x="88757" y="635190"/>
                </a:cubicBezTo>
                <a:cubicBezTo>
                  <a:pt x="126369" y="634910"/>
                  <a:pt x="164073" y="636963"/>
                  <a:pt x="201498" y="634303"/>
                </a:cubicBezTo>
                <a:close/>
                <a:moveTo>
                  <a:pt x="477588" y="0"/>
                </a:moveTo>
                <a:cubicBezTo>
                  <a:pt x="481625" y="6"/>
                  <a:pt x="485615" y="764"/>
                  <a:pt x="488111" y="2281"/>
                </a:cubicBezTo>
                <a:cubicBezTo>
                  <a:pt x="501037" y="11287"/>
                  <a:pt x="508363" y="23000"/>
                  <a:pt x="506497" y="39379"/>
                </a:cubicBezTo>
                <a:cubicBezTo>
                  <a:pt x="505564" y="47405"/>
                  <a:pt x="510230" y="49365"/>
                  <a:pt x="517183" y="49318"/>
                </a:cubicBezTo>
                <a:cubicBezTo>
                  <a:pt x="531882" y="49178"/>
                  <a:pt x="546582" y="49272"/>
                  <a:pt x="561281" y="49365"/>
                </a:cubicBezTo>
                <a:cubicBezTo>
                  <a:pt x="566741" y="49412"/>
                  <a:pt x="573040" y="49878"/>
                  <a:pt x="573460" y="56598"/>
                </a:cubicBezTo>
                <a:cubicBezTo>
                  <a:pt x="574020" y="64904"/>
                  <a:pt x="567114" y="65091"/>
                  <a:pt x="561047" y="65091"/>
                </a:cubicBezTo>
                <a:cubicBezTo>
                  <a:pt x="543175" y="65138"/>
                  <a:pt x="506124" y="62384"/>
                  <a:pt x="506124" y="68731"/>
                </a:cubicBezTo>
                <a:cubicBezTo>
                  <a:pt x="506124" y="74890"/>
                  <a:pt x="531929" y="73304"/>
                  <a:pt x="546862" y="73257"/>
                </a:cubicBezTo>
                <a:cubicBezTo>
                  <a:pt x="556101" y="73211"/>
                  <a:pt x="571967" y="71997"/>
                  <a:pt x="572433" y="81470"/>
                </a:cubicBezTo>
                <a:cubicBezTo>
                  <a:pt x="572620" y="87723"/>
                  <a:pt x="564407" y="87863"/>
                  <a:pt x="546908" y="87910"/>
                </a:cubicBezTo>
                <a:cubicBezTo>
                  <a:pt x="514663" y="87956"/>
                  <a:pt x="505937" y="88190"/>
                  <a:pt x="506357" y="92996"/>
                </a:cubicBezTo>
                <a:cubicBezTo>
                  <a:pt x="506590" y="98456"/>
                  <a:pt x="520776" y="97803"/>
                  <a:pt x="548728" y="96729"/>
                </a:cubicBezTo>
                <a:cubicBezTo>
                  <a:pt x="557221" y="96403"/>
                  <a:pt x="572153" y="95189"/>
                  <a:pt x="572294" y="103496"/>
                </a:cubicBezTo>
                <a:cubicBezTo>
                  <a:pt x="572153" y="112922"/>
                  <a:pt x="556848" y="111195"/>
                  <a:pt x="548122" y="111335"/>
                </a:cubicBezTo>
                <a:cubicBezTo>
                  <a:pt x="526469" y="111709"/>
                  <a:pt x="504304" y="108675"/>
                  <a:pt x="504164" y="115535"/>
                </a:cubicBezTo>
                <a:cubicBezTo>
                  <a:pt x="504350" y="122908"/>
                  <a:pt x="518630" y="119968"/>
                  <a:pt x="537062" y="119222"/>
                </a:cubicBezTo>
                <a:cubicBezTo>
                  <a:pt x="544108" y="118942"/>
                  <a:pt x="551155" y="119222"/>
                  <a:pt x="558201" y="119315"/>
                </a:cubicBezTo>
                <a:cubicBezTo>
                  <a:pt x="564594" y="119408"/>
                  <a:pt x="572807" y="119688"/>
                  <a:pt x="573414" y="126968"/>
                </a:cubicBezTo>
                <a:cubicBezTo>
                  <a:pt x="573460" y="133454"/>
                  <a:pt x="565201" y="135041"/>
                  <a:pt x="558901" y="135134"/>
                </a:cubicBezTo>
                <a:cubicBezTo>
                  <a:pt x="546582" y="135321"/>
                  <a:pt x="534215" y="135087"/>
                  <a:pt x="521896" y="135274"/>
                </a:cubicBezTo>
                <a:cubicBezTo>
                  <a:pt x="516950" y="135321"/>
                  <a:pt x="504350" y="133501"/>
                  <a:pt x="504304" y="139427"/>
                </a:cubicBezTo>
                <a:cubicBezTo>
                  <a:pt x="504490" y="145634"/>
                  <a:pt x="515736" y="143067"/>
                  <a:pt x="555541" y="143440"/>
                </a:cubicBezTo>
                <a:cubicBezTo>
                  <a:pt x="565807" y="143534"/>
                  <a:pt x="572620" y="141340"/>
                  <a:pt x="572667" y="150440"/>
                </a:cubicBezTo>
                <a:cubicBezTo>
                  <a:pt x="572807" y="158840"/>
                  <a:pt x="565621" y="157720"/>
                  <a:pt x="556614" y="157906"/>
                </a:cubicBezTo>
                <a:cubicBezTo>
                  <a:pt x="521616" y="158653"/>
                  <a:pt x="506777" y="154500"/>
                  <a:pt x="507103" y="162246"/>
                </a:cubicBezTo>
                <a:cubicBezTo>
                  <a:pt x="507197" y="169339"/>
                  <a:pt x="522316" y="166073"/>
                  <a:pt x="552741" y="166819"/>
                </a:cubicBezTo>
                <a:cubicBezTo>
                  <a:pt x="566741" y="167146"/>
                  <a:pt x="571967" y="167426"/>
                  <a:pt x="572900" y="173865"/>
                </a:cubicBezTo>
                <a:cubicBezTo>
                  <a:pt x="573273" y="180725"/>
                  <a:pt x="567347" y="181378"/>
                  <a:pt x="553488" y="181612"/>
                </a:cubicBezTo>
                <a:cubicBezTo>
                  <a:pt x="518816" y="182172"/>
                  <a:pt x="504397" y="179185"/>
                  <a:pt x="504537" y="184785"/>
                </a:cubicBezTo>
                <a:cubicBezTo>
                  <a:pt x="504630" y="190991"/>
                  <a:pt x="515783" y="189265"/>
                  <a:pt x="534869" y="189498"/>
                </a:cubicBezTo>
                <a:cubicBezTo>
                  <a:pt x="544248" y="189591"/>
                  <a:pt x="553675" y="189638"/>
                  <a:pt x="563054" y="189638"/>
                </a:cubicBezTo>
                <a:cubicBezTo>
                  <a:pt x="568140" y="189638"/>
                  <a:pt x="572900" y="190851"/>
                  <a:pt x="573414" y="196731"/>
                </a:cubicBezTo>
                <a:cubicBezTo>
                  <a:pt x="574020" y="204431"/>
                  <a:pt x="567954" y="204757"/>
                  <a:pt x="562587" y="204851"/>
                </a:cubicBezTo>
                <a:cubicBezTo>
                  <a:pt x="549661" y="205084"/>
                  <a:pt x="536735" y="204851"/>
                  <a:pt x="523809" y="205084"/>
                </a:cubicBezTo>
                <a:cubicBezTo>
                  <a:pt x="518210" y="205177"/>
                  <a:pt x="506777" y="203497"/>
                  <a:pt x="506543" y="208444"/>
                </a:cubicBezTo>
                <a:cubicBezTo>
                  <a:pt x="506543" y="215723"/>
                  <a:pt x="519563" y="212877"/>
                  <a:pt x="525676" y="213203"/>
                </a:cubicBezTo>
                <a:cubicBezTo>
                  <a:pt x="538555" y="213903"/>
                  <a:pt x="551528" y="213437"/>
                  <a:pt x="564454" y="213577"/>
                </a:cubicBezTo>
                <a:cubicBezTo>
                  <a:pt x="568841" y="213623"/>
                  <a:pt x="572947" y="214977"/>
                  <a:pt x="573320" y="220110"/>
                </a:cubicBezTo>
                <a:cubicBezTo>
                  <a:pt x="573740" y="226409"/>
                  <a:pt x="569307" y="227949"/>
                  <a:pt x="564081" y="227949"/>
                </a:cubicBezTo>
                <a:cubicBezTo>
                  <a:pt x="550548" y="228043"/>
                  <a:pt x="537015" y="227763"/>
                  <a:pt x="523529" y="228183"/>
                </a:cubicBezTo>
                <a:cubicBezTo>
                  <a:pt x="518163" y="228369"/>
                  <a:pt x="505657" y="226596"/>
                  <a:pt x="506077" y="233176"/>
                </a:cubicBezTo>
                <a:cubicBezTo>
                  <a:pt x="506310" y="239475"/>
                  <a:pt x="525722" y="235649"/>
                  <a:pt x="534962" y="236116"/>
                </a:cubicBezTo>
                <a:cubicBezTo>
                  <a:pt x="544342" y="236582"/>
                  <a:pt x="553768" y="236162"/>
                  <a:pt x="563147" y="236349"/>
                </a:cubicBezTo>
                <a:cubicBezTo>
                  <a:pt x="568094" y="236442"/>
                  <a:pt x="573273" y="237702"/>
                  <a:pt x="573553" y="243535"/>
                </a:cubicBezTo>
                <a:cubicBezTo>
                  <a:pt x="573880" y="250488"/>
                  <a:pt x="568514" y="251982"/>
                  <a:pt x="562727" y="251982"/>
                </a:cubicBezTo>
                <a:cubicBezTo>
                  <a:pt x="544295" y="251982"/>
                  <a:pt x="505377" y="247922"/>
                  <a:pt x="505424" y="254595"/>
                </a:cubicBezTo>
                <a:cubicBezTo>
                  <a:pt x="505937" y="260754"/>
                  <a:pt x="534775" y="259774"/>
                  <a:pt x="548635" y="260008"/>
                </a:cubicBezTo>
                <a:cubicBezTo>
                  <a:pt x="559088" y="260148"/>
                  <a:pt x="571080" y="257535"/>
                  <a:pt x="572247" y="266774"/>
                </a:cubicBezTo>
                <a:cubicBezTo>
                  <a:pt x="571967" y="275874"/>
                  <a:pt x="556894" y="274987"/>
                  <a:pt x="548215" y="274614"/>
                </a:cubicBezTo>
                <a:cubicBezTo>
                  <a:pt x="529689" y="273820"/>
                  <a:pt x="504350" y="272607"/>
                  <a:pt x="504910" y="278487"/>
                </a:cubicBezTo>
                <a:cubicBezTo>
                  <a:pt x="505517" y="285393"/>
                  <a:pt x="534635" y="283107"/>
                  <a:pt x="552601" y="283480"/>
                </a:cubicBezTo>
                <a:cubicBezTo>
                  <a:pt x="559927" y="283620"/>
                  <a:pt x="572854" y="281987"/>
                  <a:pt x="572713" y="290620"/>
                </a:cubicBezTo>
                <a:cubicBezTo>
                  <a:pt x="573414" y="298926"/>
                  <a:pt x="560394" y="298039"/>
                  <a:pt x="553161" y="298179"/>
                </a:cubicBezTo>
                <a:cubicBezTo>
                  <a:pt x="512237" y="298973"/>
                  <a:pt x="504537" y="295986"/>
                  <a:pt x="504304" y="302146"/>
                </a:cubicBezTo>
                <a:cubicBezTo>
                  <a:pt x="504537" y="308259"/>
                  <a:pt x="515690" y="306439"/>
                  <a:pt x="537249" y="306205"/>
                </a:cubicBezTo>
                <a:cubicBezTo>
                  <a:pt x="545462" y="306112"/>
                  <a:pt x="553721" y="306299"/>
                  <a:pt x="561934" y="306299"/>
                </a:cubicBezTo>
                <a:cubicBezTo>
                  <a:pt x="567580" y="306299"/>
                  <a:pt x="573507" y="307325"/>
                  <a:pt x="573647" y="314045"/>
                </a:cubicBezTo>
                <a:cubicBezTo>
                  <a:pt x="573787" y="320811"/>
                  <a:pt x="568000" y="322118"/>
                  <a:pt x="562307" y="322118"/>
                </a:cubicBezTo>
                <a:cubicBezTo>
                  <a:pt x="549381" y="322165"/>
                  <a:pt x="536455" y="321978"/>
                  <a:pt x="523529" y="322258"/>
                </a:cubicBezTo>
                <a:cubicBezTo>
                  <a:pt x="518163" y="322351"/>
                  <a:pt x="506357" y="320205"/>
                  <a:pt x="505610" y="326504"/>
                </a:cubicBezTo>
                <a:cubicBezTo>
                  <a:pt x="506637" y="333364"/>
                  <a:pt x="526236" y="329258"/>
                  <a:pt x="535569" y="329864"/>
                </a:cubicBezTo>
                <a:cubicBezTo>
                  <a:pt x="543782" y="330424"/>
                  <a:pt x="552041" y="329864"/>
                  <a:pt x="560254" y="330051"/>
                </a:cubicBezTo>
                <a:cubicBezTo>
                  <a:pt x="565994" y="330191"/>
                  <a:pt x="573553" y="329304"/>
                  <a:pt x="573227" y="337891"/>
                </a:cubicBezTo>
                <a:cubicBezTo>
                  <a:pt x="572900" y="346383"/>
                  <a:pt x="565201" y="344890"/>
                  <a:pt x="559647" y="344937"/>
                </a:cubicBezTo>
                <a:cubicBezTo>
                  <a:pt x="542428" y="345124"/>
                  <a:pt x="525256" y="345030"/>
                  <a:pt x="508037" y="345030"/>
                </a:cubicBezTo>
                <a:cubicBezTo>
                  <a:pt x="503650" y="346057"/>
                  <a:pt x="503650" y="351097"/>
                  <a:pt x="507803" y="353056"/>
                </a:cubicBezTo>
                <a:cubicBezTo>
                  <a:pt x="521616" y="353056"/>
                  <a:pt x="535475" y="353103"/>
                  <a:pt x="549288" y="353290"/>
                </a:cubicBezTo>
                <a:cubicBezTo>
                  <a:pt x="559461" y="353430"/>
                  <a:pt x="572574" y="351517"/>
                  <a:pt x="572854" y="360663"/>
                </a:cubicBezTo>
                <a:cubicBezTo>
                  <a:pt x="573040" y="367849"/>
                  <a:pt x="560861" y="368876"/>
                  <a:pt x="550081" y="368502"/>
                </a:cubicBezTo>
                <a:cubicBezTo>
                  <a:pt x="534682" y="367942"/>
                  <a:pt x="505097" y="366869"/>
                  <a:pt x="504910" y="372515"/>
                </a:cubicBezTo>
                <a:cubicBezTo>
                  <a:pt x="504537" y="379702"/>
                  <a:pt x="525816" y="375922"/>
                  <a:pt x="535055" y="376482"/>
                </a:cubicBezTo>
                <a:cubicBezTo>
                  <a:pt x="543268" y="376949"/>
                  <a:pt x="551528" y="376529"/>
                  <a:pt x="559741" y="376622"/>
                </a:cubicBezTo>
                <a:cubicBezTo>
                  <a:pt x="565574" y="376669"/>
                  <a:pt x="573134" y="375829"/>
                  <a:pt x="573414" y="383855"/>
                </a:cubicBezTo>
                <a:cubicBezTo>
                  <a:pt x="573740" y="393468"/>
                  <a:pt x="565247" y="391974"/>
                  <a:pt x="559088" y="392114"/>
                </a:cubicBezTo>
                <a:cubicBezTo>
                  <a:pt x="546768" y="392394"/>
                  <a:pt x="534402" y="392114"/>
                  <a:pt x="522083" y="392301"/>
                </a:cubicBezTo>
                <a:cubicBezTo>
                  <a:pt x="517183" y="392348"/>
                  <a:pt x="507570" y="391788"/>
                  <a:pt x="507570" y="395148"/>
                </a:cubicBezTo>
                <a:cubicBezTo>
                  <a:pt x="507850" y="400561"/>
                  <a:pt x="515736" y="400001"/>
                  <a:pt x="519936" y="400094"/>
                </a:cubicBezTo>
                <a:cubicBezTo>
                  <a:pt x="532256" y="400421"/>
                  <a:pt x="544622" y="399907"/>
                  <a:pt x="556941" y="400374"/>
                </a:cubicBezTo>
                <a:cubicBezTo>
                  <a:pt x="563334" y="400607"/>
                  <a:pt x="573227" y="397668"/>
                  <a:pt x="573040" y="408260"/>
                </a:cubicBezTo>
                <a:cubicBezTo>
                  <a:pt x="572900" y="417593"/>
                  <a:pt x="563614" y="414887"/>
                  <a:pt x="557688" y="415073"/>
                </a:cubicBezTo>
                <a:cubicBezTo>
                  <a:pt x="547141" y="415447"/>
                  <a:pt x="537902" y="414887"/>
                  <a:pt x="525956" y="414980"/>
                </a:cubicBezTo>
                <a:cubicBezTo>
                  <a:pt x="505470" y="415120"/>
                  <a:pt x="505937" y="418013"/>
                  <a:pt x="506077" y="434112"/>
                </a:cubicBezTo>
                <a:cubicBezTo>
                  <a:pt x="506870" y="538174"/>
                  <a:pt x="506450" y="642189"/>
                  <a:pt x="506450" y="746250"/>
                </a:cubicBezTo>
                <a:cubicBezTo>
                  <a:pt x="506450" y="762722"/>
                  <a:pt x="507010" y="779195"/>
                  <a:pt x="506263" y="795621"/>
                </a:cubicBezTo>
                <a:cubicBezTo>
                  <a:pt x="505797" y="805794"/>
                  <a:pt x="509623" y="808967"/>
                  <a:pt x="519376" y="808827"/>
                </a:cubicBezTo>
                <a:cubicBezTo>
                  <a:pt x="545228" y="808407"/>
                  <a:pt x="571080" y="809107"/>
                  <a:pt x="596932" y="808547"/>
                </a:cubicBezTo>
                <a:cubicBezTo>
                  <a:pt x="607665" y="808314"/>
                  <a:pt x="611025" y="812093"/>
                  <a:pt x="611025" y="822826"/>
                </a:cubicBezTo>
                <a:cubicBezTo>
                  <a:pt x="610745" y="1014476"/>
                  <a:pt x="610745" y="1206080"/>
                  <a:pt x="611025" y="1397731"/>
                </a:cubicBezTo>
                <a:cubicBezTo>
                  <a:pt x="611025" y="1409070"/>
                  <a:pt x="606498" y="1411543"/>
                  <a:pt x="596372" y="1411497"/>
                </a:cubicBezTo>
                <a:cubicBezTo>
                  <a:pt x="517043" y="1411263"/>
                  <a:pt x="437667" y="1411170"/>
                  <a:pt x="358338" y="1411590"/>
                </a:cubicBezTo>
                <a:cubicBezTo>
                  <a:pt x="346205" y="1411637"/>
                  <a:pt x="343872" y="1406737"/>
                  <a:pt x="343872" y="1395864"/>
                </a:cubicBezTo>
                <a:cubicBezTo>
                  <a:pt x="344152" y="1205427"/>
                  <a:pt x="344152" y="1014943"/>
                  <a:pt x="343825" y="824506"/>
                </a:cubicBezTo>
                <a:cubicBezTo>
                  <a:pt x="343825" y="812187"/>
                  <a:pt x="347558" y="808127"/>
                  <a:pt x="359784" y="808500"/>
                </a:cubicBezTo>
                <a:cubicBezTo>
                  <a:pt x="384470" y="809247"/>
                  <a:pt x="409155" y="808454"/>
                  <a:pt x="433840" y="808827"/>
                </a:cubicBezTo>
                <a:cubicBezTo>
                  <a:pt x="443687" y="808967"/>
                  <a:pt x="448633" y="807007"/>
                  <a:pt x="448586" y="795341"/>
                </a:cubicBezTo>
                <a:cubicBezTo>
                  <a:pt x="448213" y="673080"/>
                  <a:pt x="448306" y="550820"/>
                  <a:pt x="448493" y="428559"/>
                </a:cubicBezTo>
                <a:cubicBezTo>
                  <a:pt x="448493" y="419040"/>
                  <a:pt x="445927" y="413907"/>
                  <a:pt x="435614" y="415213"/>
                </a:cubicBezTo>
                <a:cubicBezTo>
                  <a:pt x="433887" y="415447"/>
                  <a:pt x="398656" y="414793"/>
                  <a:pt x="396929" y="414887"/>
                </a:cubicBezTo>
                <a:cubicBezTo>
                  <a:pt x="382137" y="415587"/>
                  <a:pt x="381810" y="413393"/>
                  <a:pt x="381203" y="408214"/>
                </a:cubicBezTo>
                <a:cubicBezTo>
                  <a:pt x="381156" y="398834"/>
                  <a:pt x="392356" y="401447"/>
                  <a:pt x="435194" y="400281"/>
                </a:cubicBezTo>
                <a:cubicBezTo>
                  <a:pt x="440794" y="400141"/>
                  <a:pt x="446487" y="401774"/>
                  <a:pt x="446207" y="395941"/>
                </a:cubicBezTo>
                <a:cubicBezTo>
                  <a:pt x="446813" y="392161"/>
                  <a:pt x="439767" y="392581"/>
                  <a:pt x="435894" y="392488"/>
                </a:cubicBezTo>
                <a:cubicBezTo>
                  <a:pt x="421195" y="392114"/>
                  <a:pt x="406495" y="392301"/>
                  <a:pt x="391796" y="392208"/>
                </a:cubicBezTo>
                <a:cubicBezTo>
                  <a:pt x="386803" y="392161"/>
                  <a:pt x="381577" y="390995"/>
                  <a:pt x="381297" y="385162"/>
                </a:cubicBezTo>
                <a:cubicBezTo>
                  <a:pt x="380970" y="378302"/>
                  <a:pt x="386289" y="376715"/>
                  <a:pt x="392169" y="376715"/>
                </a:cubicBezTo>
                <a:cubicBezTo>
                  <a:pt x="405095" y="376715"/>
                  <a:pt x="418021" y="376669"/>
                  <a:pt x="430947" y="376529"/>
                </a:cubicBezTo>
                <a:cubicBezTo>
                  <a:pt x="441913" y="376435"/>
                  <a:pt x="448260" y="378162"/>
                  <a:pt x="448586" y="371722"/>
                </a:cubicBezTo>
                <a:cubicBezTo>
                  <a:pt x="448586" y="367336"/>
                  <a:pt x="436920" y="368876"/>
                  <a:pt x="419655" y="368876"/>
                </a:cubicBezTo>
                <a:cubicBezTo>
                  <a:pt x="411442" y="368876"/>
                  <a:pt x="403182" y="368782"/>
                  <a:pt x="394969" y="368736"/>
                </a:cubicBezTo>
                <a:cubicBezTo>
                  <a:pt x="389136" y="368689"/>
                  <a:pt x="381716" y="369529"/>
                  <a:pt x="381436" y="361409"/>
                </a:cubicBezTo>
                <a:cubicBezTo>
                  <a:pt x="381110" y="353290"/>
                  <a:pt x="388389" y="353290"/>
                  <a:pt x="394316" y="353196"/>
                </a:cubicBezTo>
                <a:cubicBezTo>
                  <a:pt x="406075" y="353010"/>
                  <a:pt x="417835" y="353196"/>
                  <a:pt x="429594" y="353056"/>
                </a:cubicBezTo>
                <a:cubicBezTo>
                  <a:pt x="435334" y="352963"/>
                  <a:pt x="446580" y="354176"/>
                  <a:pt x="446673" y="349837"/>
                </a:cubicBezTo>
                <a:cubicBezTo>
                  <a:pt x="447420" y="345124"/>
                  <a:pt x="440000" y="345357"/>
                  <a:pt x="435940" y="345263"/>
                </a:cubicBezTo>
                <a:cubicBezTo>
                  <a:pt x="421241" y="344937"/>
                  <a:pt x="406542" y="345124"/>
                  <a:pt x="391842" y="345077"/>
                </a:cubicBezTo>
                <a:cubicBezTo>
                  <a:pt x="386943" y="345077"/>
                  <a:pt x="381670" y="344564"/>
                  <a:pt x="381390" y="338404"/>
                </a:cubicBezTo>
                <a:cubicBezTo>
                  <a:pt x="381063" y="331218"/>
                  <a:pt x="386523" y="330191"/>
                  <a:pt x="392263" y="330191"/>
                </a:cubicBezTo>
                <a:cubicBezTo>
                  <a:pt x="405189" y="330191"/>
                  <a:pt x="418115" y="330471"/>
                  <a:pt x="431041" y="330004"/>
                </a:cubicBezTo>
                <a:cubicBezTo>
                  <a:pt x="436360" y="329818"/>
                  <a:pt x="448586" y="331778"/>
                  <a:pt x="448353" y="324591"/>
                </a:cubicBezTo>
                <a:cubicBezTo>
                  <a:pt x="447980" y="320391"/>
                  <a:pt x="427261" y="322818"/>
                  <a:pt x="417368" y="322445"/>
                </a:cubicBezTo>
                <a:cubicBezTo>
                  <a:pt x="408548" y="322071"/>
                  <a:pt x="399729" y="322445"/>
                  <a:pt x="390909" y="322258"/>
                </a:cubicBezTo>
                <a:cubicBezTo>
                  <a:pt x="385776" y="322165"/>
                  <a:pt x="381017" y="320018"/>
                  <a:pt x="381110" y="314372"/>
                </a:cubicBezTo>
                <a:cubicBezTo>
                  <a:pt x="381203" y="308865"/>
                  <a:pt x="385870" y="306625"/>
                  <a:pt x="391096" y="306579"/>
                </a:cubicBezTo>
                <a:cubicBezTo>
                  <a:pt x="403415" y="306439"/>
                  <a:pt x="415781" y="306672"/>
                  <a:pt x="428101" y="306392"/>
                </a:cubicBezTo>
                <a:cubicBezTo>
                  <a:pt x="434401" y="306252"/>
                  <a:pt x="447326" y="308165"/>
                  <a:pt x="446907" y="302986"/>
                </a:cubicBezTo>
                <a:cubicBezTo>
                  <a:pt x="447046" y="297666"/>
                  <a:pt x="441913" y="298739"/>
                  <a:pt x="438227" y="298693"/>
                </a:cubicBezTo>
                <a:cubicBezTo>
                  <a:pt x="426468" y="298459"/>
                  <a:pt x="414708" y="298646"/>
                  <a:pt x="402995" y="298273"/>
                </a:cubicBezTo>
                <a:cubicBezTo>
                  <a:pt x="392496" y="297946"/>
                  <a:pt x="381996" y="299719"/>
                  <a:pt x="381996" y="290666"/>
                </a:cubicBezTo>
                <a:cubicBezTo>
                  <a:pt x="381996" y="281333"/>
                  <a:pt x="394269" y="283807"/>
                  <a:pt x="403929" y="283667"/>
                </a:cubicBezTo>
                <a:cubicBezTo>
                  <a:pt x="418255" y="283480"/>
                  <a:pt x="447793" y="286046"/>
                  <a:pt x="447606" y="279700"/>
                </a:cubicBezTo>
                <a:cubicBezTo>
                  <a:pt x="447933" y="274614"/>
                  <a:pt x="440607" y="275174"/>
                  <a:pt x="436454" y="275127"/>
                </a:cubicBezTo>
                <a:cubicBezTo>
                  <a:pt x="423528" y="274940"/>
                  <a:pt x="410602" y="275407"/>
                  <a:pt x="397676" y="274894"/>
                </a:cubicBezTo>
                <a:cubicBezTo>
                  <a:pt x="391423" y="274660"/>
                  <a:pt x="381156" y="275360"/>
                  <a:pt x="381623" y="267101"/>
                </a:cubicBezTo>
                <a:cubicBezTo>
                  <a:pt x="381577" y="259354"/>
                  <a:pt x="390909" y="260194"/>
                  <a:pt x="396929" y="260054"/>
                </a:cubicBezTo>
                <a:cubicBezTo>
                  <a:pt x="409248" y="259774"/>
                  <a:pt x="421614" y="260148"/>
                  <a:pt x="433934" y="259868"/>
                </a:cubicBezTo>
                <a:cubicBezTo>
                  <a:pt x="438320" y="259774"/>
                  <a:pt x="448260" y="260474"/>
                  <a:pt x="448120" y="255481"/>
                </a:cubicBezTo>
                <a:cubicBezTo>
                  <a:pt x="447793" y="249088"/>
                  <a:pt x="423668" y="250908"/>
                  <a:pt x="410182" y="250582"/>
                </a:cubicBezTo>
                <a:cubicBezTo>
                  <a:pt x="400102" y="250348"/>
                  <a:pt x="382416" y="252541"/>
                  <a:pt x="382323" y="243629"/>
                </a:cubicBezTo>
                <a:cubicBezTo>
                  <a:pt x="382650" y="234622"/>
                  <a:pt x="399262" y="236956"/>
                  <a:pt x="409342" y="236582"/>
                </a:cubicBezTo>
                <a:cubicBezTo>
                  <a:pt x="421894" y="236116"/>
                  <a:pt x="448820" y="238682"/>
                  <a:pt x="448633" y="233316"/>
                </a:cubicBezTo>
                <a:cubicBezTo>
                  <a:pt x="448913" y="226083"/>
                  <a:pt x="435007" y="228696"/>
                  <a:pt x="428848" y="228369"/>
                </a:cubicBezTo>
                <a:cubicBezTo>
                  <a:pt x="416528" y="227763"/>
                  <a:pt x="404162" y="228136"/>
                  <a:pt x="391842" y="228136"/>
                </a:cubicBezTo>
                <a:cubicBezTo>
                  <a:pt x="386943" y="228136"/>
                  <a:pt x="381670" y="227903"/>
                  <a:pt x="381250" y="221650"/>
                </a:cubicBezTo>
                <a:cubicBezTo>
                  <a:pt x="381110" y="215117"/>
                  <a:pt x="386523" y="213577"/>
                  <a:pt x="392076" y="213530"/>
                </a:cubicBezTo>
                <a:cubicBezTo>
                  <a:pt x="405002" y="213483"/>
                  <a:pt x="417928" y="213763"/>
                  <a:pt x="430854" y="213343"/>
                </a:cubicBezTo>
                <a:cubicBezTo>
                  <a:pt x="436267" y="213157"/>
                  <a:pt x="448913" y="215257"/>
                  <a:pt x="448866" y="208537"/>
                </a:cubicBezTo>
                <a:cubicBezTo>
                  <a:pt x="448866" y="201257"/>
                  <a:pt x="428521" y="203637"/>
                  <a:pt x="418255" y="203731"/>
                </a:cubicBezTo>
                <a:cubicBezTo>
                  <a:pt x="409482" y="203824"/>
                  <a:pt x="400802" y="203684"/>
                  <a:pt x="391983" y="203497"/>
                </a:cubicBezTo>
                <a:cubicBezTo>
                  <a:pt x="387130" y="203404"/>
                  <a:pt x="381530" y="203171"/>
                  <a:pt x="381297" y="197104"/>
                </a:cubicBezTo>
                <a:cubicBezTo>
                  <a:pt x="381110" y="191691"/>
                  <a:pt x="386103" y="189638"/>
                  <a:pt x="391983" y="189638"/>
                </a:cubicBezTo>
                <a:cubicBezTo>
                  <a:pt x="406682" y="189638"/>
                  <a:pt x="421381" y="189731"/>
                  <a:pt x="436080" y="189498"/>
                </a:cubicBezTo>
                <a:cubicBezTo>
                  <a:pt x="439860" y="189451"/>
                  <a:pt x="448166" y="190991"/>
                  <a:pt x="448213" y="184645"/>
                </a:cubicBezTo>
                <a:cubicBezTo>
                  <a:pt x="447980" y="180305"/>
                  <a:pt x="436827" y="181658"/>
                  <a:pt x="405795" y="181612"/>
                </a:cubicBezTo>
                <a:cubicBezTo>
                  <a:pt x="395903" y="181565"/>
                  <a:pt x="382976" y="183245"/>
                  <a:pt x="382276" y="173772"/>
                </a:cubicBezTo>
                <a:cubicBezTo>
                  <a:pt x="381530" y="163506"/>
                  <a:pt x="397676" y="167006"/>
                  <a:pt x="406355" y="166866"/>
                </a:cubicBezTo>
                <a:cubicBezTo>
                  <a:pt x="437574" y="166259"/>
                  <a:pt x="447560" y="168312"/>
                  <a:pt x="447420" y="161826"/>
                </a:cubicBezTo>
                <a:cubicBezTo>
                  <a:pt x="447560" y="156226"/>
                  <a:pt x="433094" y="158420"/>
                  <a:pt x="405842" y="157860"/>
                </a:cubicBezTo>
                <a:cubicBezTo>
                  <a:pt x="397396" y="157673"/>
                  <a:pt x="382137" y="159773"/>
                  <a:pt x="382137" y="151420"/>
                </a:cubicBezTo>
                <a:cubicBezTo>
                  <a:pt x="382556" y="141154"/>
                  <a:pt x="397676" y="143767"/>
                  <a:pt x="406262" y="143627"/>
                </a:cubicBezTo>
                <a:cubicBezTo>
                  <a:pt x="419795" y="143440"/>
                  <a:pt x="447560" y="145307"/>
                  <a:pt x="447046" y="140547"/>
                </a:cubicBezTo>
                <a:cubicBezTo>
                  <a:pt x="446907" y="133734"/>
                  <a:pt x="435707" y="135554"/>
                  <a:pt x="419421" y="135321"/>
                </a:cubicBezTo>
                <a:cubicBezTo>
                  <a:pt x="412375" y="135227"/>
                  <a:pt x="405329" y="135461"/>
                  <a:pt x="398282" y="135181"/>
                </a:cubicBezTo>
                <a:cubicBezTo>
                  <a:pt x="391609" y="134901"/>
                  <a:pt x="381670" y="137467"/>
                  <a:pt x="381343" y="127668"/>
                </a:cubicBezTo>
                <a:cubicBezTo>
                  <a:pt x="381017" y="117822"/>
                  <a:pt x="390769" y="119455"/>
                  <a:pt x="397582" y="119362"/>
                </a:cubicBezTo>
                <a:cubicBezTo>
                  <a:pt x="409902" y="119222"/>
                  <a:pt x="422268" y="119502"/>
                  <a:pt x="434587" y="119222"/>
                </a:cubicBezTo>
                <a:cubicBezTo>
                  <a:pt x="438787" y="119128"/>
                  <a:pt x="448353" y="121275"/>
                  <a:pt x="447933" y="115348"/>
                </a:cubicBezTo>
                <a:cubicBezTo>
                  <a:pt x="447093" y="110542"/>
                  <a:pt x="439907" y="112315"/>
                  <a:pt x="426327" y="111849"/>
                </a:cubicBezTo>
                <a:cubicBezTo>
                  <a:pt x="418721" y="111569"/>
                  <a:pt x="403835" y="111849"/>
                  <a:pt x="396229" y="111522"/>
                </a:cubicBezTo>
                <a:cubicBezTo>
                  <a:pt x="390209" y="111289"/>
                  <a:pt x="381483" y="111429"/>
                  <a:pt x="381436" y="104009"/>
                </a:cubicBezTo>
                <a:cubicBezTo>
                  <a:pt x="381483" y="96309"/>
                  <a:pt x="390443" y="96636"/>
                  <a:pt x="396416" y="96636"/>
                </a:cubicBezTo>
                <a:cubicBezTo>
                  <a:pt x="438367" y="96683"/>
                  <a:pt x="447093" y="98923"/>
                  <a:pt x="447513" y="93789"/>
                </a:cubicBezTo>
                <a:cubicBezTo>
                  <a:pt x="447326" y="87350"/>
                  <a:pt x="437714" y="88190"/>
                  <a:pt x="406542" y="88190"/>
                </a:cubicBezTo>
                <a:cubicBezTo>
                  <a:pt x="401269" y="88190"/>
                  <a:pt x="395949" y="88236"/>
                  <a:pt x="390676" y="87956"/>
                </a:cubicBezTo>
                <a:cubicBezTo>
                  <a:pt x="385729" y="87723"/>
                  <a:pt x="380783" y="86650"/>
                  <a:pt x="381203" y="80257"/>
                </a:cubicBezTo>
                <a:cubicBezTo>
                  <a:pt x="381623" y="74237"/>
                  <a:pt x="386243" y="73024"/>
                  <a:pt x="391376" y="73024"/>
                </a:cubicBezTo>
                <a:cubicBezTo>
                  <a:pt x="405469" y="73024"/>
                  <a:pt x="419608" y="72137"/>
                  <a:pt x="433701" y="72884"/>
                </a:cubicBezTo>
                <a:cubicBezTo>
                  <a:pt x="441167" y="73304"/>
                  <a:pt x="448400" y="73957"/>
                  <a:pt x="447700" y="69104"/>
                </a:cubicBezTo>
                <a:cubicBezTo>
                  <a:pt x="447933" y="64344"/>
                  <a:pt x="438320" y="65091"/>
                  <a:pt x="421848" y="65278"/>
                </a:cubicBezTo>
                <a:cubicBezTo>
                  <a:pt x="411908" y="65418"/>
                  <a:pt x="401875" y="65091"/>
                  <a:pt x="391889" y="65044"/>
                </a:cubicBezTo>
                <a:cubicBezTo>
                  <a:pt x="386103" y="64998"/>
                  <a:pt x="380643" y="63551"/>
                  <a:pt x="381110" y="56598"/>
                </a:cubicBezTo>
                <a:cubicBezTo>
                  <a:pt x="381483" y="50998"/>
                  <a:pt x="386523" y="49412"/>
                  <a:pt x="391609" y="49412"/>
                </a:cubicBezTo>
                <a:cubicBezTo>
                  <a:pt x="405702" y="49318"/>
                  <a:pt x="419841" y="48852"/>
                  <a:pt x="433934" y="49458"/>
                </a:cubicBezTo>
                <a:cubicBezTo>
                  <a:pt x="444200" y="49878"/>
                  <a:pt x="449613" y="46939"/>
                  <a:pt x="448260" y="35692"/>
                </a:cubicBezTo>
                <a:cubicBezTo>
                  <a:pt x="446440" y="20247"/>
                  <a:pt x="455913" y="10774"/>
                  <a:pt x="466785" y="2234"/>
                </a:cubicBezTo>
                <a:cubicBezTo>
                  <a:pt x="469469" y="741"/>
                  <a:pt x="473552" y="-6"/>
                  <a:pt x="477588" y="0"/>
                </a:cubicBezTo>
                <a:close/>
              </a:path>
            </a:pathLst>
          </a:custGeom>
          <a:solidFill>
            <a:schemeClr val="bg1"/>
          </a:solidFill>
          <a:ln w="466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0D444C94-087E-4102-A8E3-6D79B2BF8EDC}"/>
              </a:ext>
            </a:extLst>
          </p:cNvPr>
          <p:cNvSpPr/>
          <p:nvPr/>
        </p:nvSpPr>
        <p:spPr>
          <a:xfrm>
            <a:off x="1488051" y="2198594"/>
            <a:ext cx="870997" cy="712454"/>
          </a:xfrm>
          <a:custGeom>
            <a:avLst/>
            <a:gdLst>
              <a:gd name="connsiteX0" fmla="*/ 394410 w 870997"/>
              <a:gd name="connsiteY0" fmla="*/ 357056 h 712454"/>
              <a:gd name="connsiteX1" fmla="*/ 845376 w 870997"/>
              <a:gd name="connsiteY1" fmla="*/ 358103 h 712454"/>
              <a:gd name="connsiteX2" fmla="*/ 870961 w 870997"/>
              <a:gd name="connsiteY2" fmla="*/ 388179 h 712454"/>
              <a:gd name="connsiteX3" fmla="*/ 857525 w 870997"/>
              <a:gd name="connsiteY3" fmla="*/ 477744 h 712454"/>
              <a:gd name="connsiteX4" fmla="*/ 796921 w 870997"/>
              <a:gd name="connsiteY4" fmla="*/ 633519 h 712454"/>
              <a:gd name="connsiteX5" fmla="*/ 693187 w 870997"/>
              <a:gd name="connsiteY5" fmla="*/ 709996 h 712454"/>
              <a:gd name="connsiteX6" fmla="*/ 664434 w 870997"/>
              <a:gd name="connsiteY6" fmla="*/ 712155 h 712454"/>
              <a:gd name="connsiteX7" fmla="*/ 490871 w 870997"/>
              <a:gd name="connsiteY7" fmla="*/ 712433 h 712454"/>
              <a:gd name="connsiteX8" fmla="*/ 369106 w 870997"/>
              <a:gd name="connsiteY8" fmla="*/ 653709 h 712454"/>
              <a:gd name="connsiteX9" fmla="*/ 292176 w 870997"/>
              <a:gd name="connsiteY9" fmla="*/ 474159 h 712454"/>
              <a:gd name="connsiteX10" fmla="*/ 280376 w 870997"/>
              <a:gd name="connsiteY10" fmla="*/ 398900 h 712454"/>
              <a:gd name="connsiteX11" fmla="*/ 316822 w 870997"/>
              <a:gd name="connsiteY11" fmla="*/ 357128 h 712454"/>
              <a:gd name="connsiteX12" fmla="*/ 394410 w 870997"/>
              <a:gd name="connsiteY12" fmla="*/ 357056 h 712454"/>
              <a:gd name="connsiteX13" fmla="*/ 349926 w 870997"/>
              <a:gd name="connsiteY13" fmla="*/ 252071 h 712454"/>
              <a:gd name="connsiteX14" fmla="*/ 402524 w 870997"/>
              <a:gd name="connsiteY14" fmla="*/ 252106 h 712454"/>
              <a:gd name="connsiteX15" fmla="*/ 778645 w 870997"/>
              <a:gd name="connsiteY15" fmla="*/ 252141 h 712454"/>
              <a:gd name="connsiteX16" fmla="*/ 803604 w 870997"/>
              <a:gd name="connsiteY16" fmla="*/ 253116 h 712454"/>
              <a:gd name="connsiteX17" fmla="*/ 831661 w 870997"/>
              <a:gd name="connsiteY17" fmla="*/ 281450 h 712454"/>
              <a:gd name="connsiteX18" fmla="*/ 833192 w 870997"/>
              <a:gd name="connsiteY18" fmla="*/ 322144 h 712454"/>
              <a:gd name="connsiteX19" fmla="*/ 816763 w 870997"/>
              <a:gd name="connsiteY19" fmla="*/ 339166 h 712454"/>
              <a:gd name="connsiteX20" fmla="*/ 576086 w 870997"/>
              <a:gd name="connsiteY20" fmla="*/ 338817 h 712454"/>
              <a:gd name="connsiteX21" fmla="*/ 334122 w 870997"/>
              <a:gd name="connsiteY21" fmla="*/ 339061 h 712454"/>
              <a:gd name="connsiteX22" fmla="*/ 319049 w 870997"/>
              <a:gd name="connsiteY22" fmla="*/ 324476 h 712454"/>
              <a:gd name="connsiteX23" fmla="*/ 320059 w 870997"/>
              <a:gd name="connsiteY23" fmla="*/ 279815 h 712454"/>
              <a:gd name="connsiteX24" fmla="*/ 349926 w 870997"/>
              <a:gd name="connsiteY24" fmla="*/ 252071 h 712454"/>
              <a:gd name="connsiteX25" fmla="*/ 296732 w 870997"/>
              <a:gd name="connsiteY25" fmla="*/ 155583 h 712454"/>
              <a:gd name="connsiteX26" fmla="*/ 315428 w 870997"/>
              <a:gd name="connsiteY26" fmla="*/ 161287 h 712454"/>
              <a:gd name="connsiteX27" fmla="*/ 332521 w 870997"/>
              <a:gd name="connsiteY27" fmla="*/ 199473 h 712454"/>
              <a:gd name="connsiteX28" fmla="*/ 326185 w 870997"/>
              <a:gd name="connsiteY28" fmla="*/ 215277 h 712454"/>
              <a:gd name="connsiteX29" fmla="*/ 96126 w 870997"/>
              <a:gd name="connsiteY29" fmla="*/ 671810 h 712454"/>
              <a:gd name="connsiteX30" fmla="*/ 91879 w 870997"/>
              <a:gd name="connsiteY30" fmla="*/ 679955 h 712454"/>
              <a:gd name="connsiteX31" fmla="*/ 48785 w 870997"/>
              <a:gd name="connsiteY31" fmla="*/ 685386 h 712454"/>
              <a:gd name="connsiteX32" fmla="*/ 6525 w 870997"/>
              <a:gd name="connsiteY32" fmla="*/ 521396 h 712454"/>
              <a:gd name="connsiteX33" fmla="*/ 23094 w 870997"/>
              <a:gd name="connsiteY33" fmla="*/ 478615 h 712454"/>
              <a:gd name="connsiteX34" fmla="*/ 136262 w 870997"/>
              <a:gd name="connsiteY34" fmla="*/ 257502 h 712454"/>
              <a:gd name="connsiteX35" fmla="*/ 179983 w 870997"/>
              <a:gd name="connsiteY35" fmla="*/ 195401 h 712454"/>
              <a:gd name="connsiteX36" fmla="*/ 277799 w 870997"/>
              <a:gd name="connsiteY36" fmla="*/ 155648 h 712454"/>
              <a:gd name="connsiteX37" fmla="*/ 296732 w 870997"/>
              <a:gd name="connsiteY37" fmla="*/ 155583 h 712454"/>
              <a:gd name="connsiteX38" fmla="*/ 577652 w 870997"/>
              <a:gd name="connsiteY38" fmla="*/ 8436 h 712454"/>
              <a:gd name="connsiteX39" fmla="*/ 551301 w 870997"/>
              <a:gd name="connsiteY39" fmla="*/ 76141 h 712454"/>
              <a:gd name="connsiteX40" fmla="*/ 468001 w 870997"/>
              <a:gd name="connsiteY40" fmla="*/ 129540 h 712454"/>
              <a:gd name="connsiteX41" fmla="*/ 400922 w 870997"/>
              <a:gd name="connsiteY41" fmla="*/ 162435 h 712454"/>
              <a:gd name="connsiteX42" fmla="*/ 344147 w 870997"/>
              <a:gd name="connsiteY42" fmla="*/ 224954 h 712454"/>
              <a:gd name="connsiteX43" fmla="*/ 351283 w 870997"/>
              <a:gd name="connsiteY43" fmla="*/ 237729 h 712454"/>
              <a:gd name="connsiteX44" fmla="*/ 782544 w 870997"/>
              <a:gd name="connsiteY44" fmla="*/ 237625 h 712454"/>
              <a:gd name="connsiteX45" fmla="*/ 798173 w 870997"/>
              <a:gd name="connsiteY45" fmla="*/ 228678 h 712454"/>
              <a:gd name="connsiteX46" fmla="*/ 787208 w 870997"/>
              <a:gd name="connsiteY46" fmla="*/ 111995 h 712454"/>
              <a:gd name="connsiteX47" fmla="*/ 760195 w 870997"/>
              <a:gd name="connsiteY47" fmla="*/ 87072 h 712454"/>
              <a:gd name="connsiteX48" fmla="*/ 577652 w 870997"/>
              <a:gd name="connsiteY48" fmla="*/ 8436 h 712454"/>
              <a:gd name="connsiteX49" fmla="*/ 567523 w 870997"/>
              <a:gd name="connsiteY49" fmla="*/ 26 h 712454"/>
              <a:gd name="connsiteX50" fmla="*/ 573127 w 870997"/>
              <a:gd name="connsiteY50" fmla="*/ 1406 h 712454"/>
              <a:gd name="connsiteX51" fmla="*/ 736943 w 870997"/>
              <a:gd name="connsiteY51" fmla="*/ 64202 h 712454"/>
              <a:gd name="connsiteX52" fmla="*/ 796224 w 870997"/>
              <a:gd name="connsiteY52" fmla="*/ 113598 h 712454"/>
              <a:gd name="connsiteX53" fmla="*/ 800053 w 870997"/>
              <a:gd name="connsiteY53" fmla="*/ 237242 h 712454"/>
              <a:gd name="connsiteX54" fmla="*/ 784180 w 870997"/>
              <a:gd name="connsiteY54" fmla="*/ 243335 h 712454"/>
              <a:gd name="connsiteX55" fmla="*/ 578975 w 870997"/>
              <a:gd name="connsiteY55" fmla="*/ 243335 h 712454"/>
              <a:gd name="connsiteX56" fmla="*/ 344808 w 870997"/>
              <a:gd name="connsiteY56" fmla="*/ 243544 h 712454"/>
              <a:gd name="connsiteX57" fmla="*/ 335375 w 870997"/>
              <a:gd name="connsiteY57" fmla="*/ 230176 h 712454"/>
              <a:gd name="connsiteX58" fmla="*/ 392393 w 870997"/>
              <a:gd name="connsiteY58" fmla="*/ 161183 h 712454"/>
              <a:gd name="connsiteX59" fmla="*/ 458707 w 870997"/>
              <a:gd name="connsiteY59" fmla="*/ 126825 h 712454"/>
              <a:gd name="connsiteX60" fmla="*/ 544478 w 870997"/>
              <a:gd name="connsiteY60" fmla="*/ 74750 h 712454"/>
              <a:gd name="connsiteX61" fmla="*/ 571212 w 870997"/>
              <a:gd name="connsiteY61" fmla="*/ 28800 h 712454"/>
              <a:gd name="connsiteX62" fmla="*/ 561187 w 870997"/>
              <a:gd name="connsiteY62" fmla="*/ 2484 h 712454"/>
              <a:gd name="connsiteX63" fmla="*/ 567523 w 870997"/>
              <a:gd name="connsiteY63" fmla="*/ 26 h 712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870997" h="712454">
                <a:moveTo>
                  <a:pt x="394410" y="357056"/>
                </a:moveTo>
                <a:cubicBezTo>
                  <a:pt x="546813" y="357044"/>
                  <a:pt x="840823" y="357424"/>
                  <a:pt x="845376" y="358103"/>
                </a:cubicBezTo>
                <a:cubicBezTo>
                  <a:pt x="864069" y="360817"/>
                  <a:pt x="871588" y="368963"/>
                  <a:pt x="870961" y="388179"/>
                </a:cubicBezTo>
                <a:cubicBezTo>
                  <a:pt x="870056" y="418533"/>
                  <a:pt x="863582" y="448156"/>
                  <a:pt x="857525" y="477744"/>
                </a:cubicBezTo>
                <a:cubicBezTo>
                  <a:pt x="846177" y="533058"/>
                  <a:pt x="828215" y="585934"/>
                  <a:pt x="796921" y="633519"/>
                </a:cubicBezTo>
                <a:cubicBezTo>
                  <a:pt x="771788" y="671705"/>
                  <a:pt x="740111" y="701433"/>
                  <a:pt x="693187" y="709996"/>
                </a:cubicBezTo>
                <a:cubicBezTo>
                  <a:pt x="683788" y="711702"/>
                  <a:pt x="674041" y="712120"/>
                  <a:pt x="664434" y="712155"/>
                </a:cubicBezTo>
                <a:cubicBezTo>
                  <a:pt x="606579" y="712329"/>
                  <a:pt x="548725" y="711563"/>
                  <a:pt x="490871" y="712433"/>
                </a:cubicBezTo>
                <a:cubicBezTo>
                  <a:pt x="440084" y="713199"/>
                  <a:pt x="399843" y="693114"/>
                  <a:pt x="369106" y="653709"/>
                </a:cubicBezTo>
                <a:cubicBezTo>
                  <a:pt x="327752" y="600693"/>
                  <a:pt x="305787" y="539149"/>
                  <a:pt x="292176" y="474159"/>
                </a:cubicBezTo>
                <a:cubicBezTo>
                  <a:pt x="286955" y="449270"/>
                  <a:pt x="283474" y="424137"/>
                  <a:pt x="280376" y="398900"/>
                </a:cubicBezTo>
                <a:cubicBezTo>
                  <a:pt x="276686" y="368824"/>
                  <a:pt x="286224" y="357232"/>
                  <a:pt x="316822" y="357128"/>
                </a:cubicBezTo>
                <a:cubicBezTo>
                  <a:pt x="331611" y="357082"/>
                  <a:pt x="359240" y="357059"/>
                  <a:pt x="394410" y="357056"/>
                </a:cubicBezTo>
                <a:close/>
                <a:moveTo>
                  <a:pt x="349926" y="252071"/>
                </a:moveTo>
                <a:cubicBezTo>
                  <a:pt x="367436" y="251584"/>
                  <a:pt x="384979" y="252106"/>
                  <a:pt x="402524" y="252106"/>
                </a:cubicBezTo>
                <a:cubicBezTo>
                  <a:pt x="527909" y="252106"/>
                  <a:pt x="653260" y="252071"/>
                  <a:pt x="778645" y="252141"/>
                </a:cubicBezTo>
                <a:cubicBezTo>
                  <a:pt x="786965" y="252141"/>
                  <a:pt x="795319" y="252315"/>
                  <a:pt x="803604" y="253116"/>
                </a:cubicBezTo>
                <a:cubicBezTo>
                  <a:pt x="822227" y="254821"/>
                  <a:pt x="830129" y="262514"/>
                  <a:pt x="831661" y="281450"/>
                </a:cubicBezTo>
                <a:cubicBezTo>
                  <a:pt x="832775" y="294957"/>
                  <a:pt x="831905" y="308637"/>
                  <a:pt x="833192" y="322144"/>
                </a:cubicBezTo>
                <a:cubicBezTo>
                  <a:pt x="834446" y="335197"/>
                  <a:pt x="830477" y="339270"/>
                  <a:pt x="816763" y="339166"/>
                </a:cubicBezTo>
                <a:cubicBezTo>
                  <a:pt x="736525" y="338470"/>
                  <a:pt x="656323" y="338817"/>
                  <a:pt x="576086" y="338817"/>
                </a:cubicBezTo>
                <a:cubicBezTo>
                  <a:pt x="495431" y="338817"/>
                  <a:pt x="414777" y="338609"/>
                  <a:pt x="334122" y="339061"/>
                </a:cubicBezTo>
                <a:cubicBezTo>
                  <a:pt x="322740" y="339096"/>
                  <a:pt x="318423" y="336242"/>
                  <a:pt x="319049" y="324476"/>
                </a:cubicBezTo>
                <a:cubicBezTo>
                  <a:pt x="319850" y="309612"/>
                  <a:pt x="318318" y="294679"/>
                  <a:pt x="320059" y="279815"/>
                </a:cubicBezTo>
                <a:cubicBezTo>
                  <a:pt x="322287" y="260634"/>
                  <a:pt x="330398" y="252628"/>
                  <a:pt x="349926" y="252071"/>
                </a:cubicBezTo>
                <a:close/>
                <a:moveTo>
                  <a:pt x="296732" y="155583"/>
                </a:moveTo>
                <a:cubicBezTo>
                  <a:pt x="303054" y="156440"/>
                  <a:pt x="309337" y="158259"/>
                  <a:pt x="315428" y="161287"/>
                </a:cubicBezTo>
                <a:cubicBezTo>
                  <a:pt x="331197" y="169154"/>
                  <a:pt x="337255" y="182451"/>
                  <a:pt x="332521" y="199473"/>
                </a:cubicBezTo>
                <a:cubicBezTo>
                  <a:pt x="330989" y="204939"/>
                  <a:pt x="328726" y="210230"/>
                  <a:pt x="326185" y="215277"/>
                </a:cubicBezTo>
                <a:cubicBezTo>
                  <a:pt x="249534" y="367466"/>
                  <a:pt x="172847" y="519656"/>
                  <a:pt x="96126" y="671810"/>
                </a:cubicBezTo>
                <a:cubicBezTo>
                  <a:pt x="94768" y="674560"/>
                  <a:pt x="93411" y="677310"/>
                  <a:pt x="91879" y="679955"/>
                </a:cubicBezTo>
                <a:cubicBezTo>
                  <a:pt x="81158" y="698753"/>
                  <a:pt x="63439" y="701398"/>
                  <a:pt x="48785" y="685386"/>
                </a:cubicBezTo>
                <a:cubicBezTo>
                  <a:pt x="5655" y="638357"/>
                  <a:pt x="-10184" y="583985"/>
                  <a:pt x="6525" y="521396"/>
                </a:cubicBezTo>
                <a:cubicBezTo>
                  <a:pt x="10494" y="506567"/>
                  <a:pt x="16063" y="492330"/>
                  <a:pt x="23094" y="478615"/>
                </a:cubicBezTo>
                <a:cubicBezTo>
                  <a:pt x="60898" y="404957"/>
                  <a:pt x="98528" y="331194"/>
                  <a:pt x="136262" y="257502"/>
                </a:cubicBezTo>
                <a:cubicBezTo>
                  <a:pt x="147923" y="234736"/>
                  <a:pt x="161813" y="213571"/>
                  <a:pt x="179983" y="195401"/>
                </a:cubicBezTo>
                <a:cubicBezTo>
                  <a:pt x="206717" y="168667"/>
                  <a:pt x="230945" y="158781"/>
                  <a:pt x="277799" y="155648"/>
                </a:cubicBezTo>
                <a:cubicBezTo>
                  <a:pt x="284048" y="154830"/>
                  <a:pt x="290409" y="154726"/>
                  <a:pt x="296732" y="155583"/>
                </a:cubicBezTo>
                <a:close/>
                <a:moveTo>
                  <a:pt x="577652" y="8436"/>
                </a:moveTo>
                <a:cubicBezTo>
                  <a:pt x="580890" y="37085"/>
                  <a:pt x="568080" y="57623"/>
                  <a:pt x="551301" y="76141"/>
                </a:cubicBezTo>
                <a:cubicBezTo>
                  <a:pt x="528431" y="101413"/>
                  <a:pt x="499469" y="117600"/>
                  <a:pt x="468001" y="129540"/>
                </a:cubicBezTo>
                <a:cubicBezTo>
                  <a:pt x="444574" y="138451"/>
                  <a:pt x="421669" y="148268"/>
                  <a:pt x="400922" y="162435"/>
                </a:cubicBezTo>
                <a:cubicBezTo>
                  <a:pt x="377042" y="178761"/>
                  <a:pt x="357027" y="198568"/>
                  <a:pt x="344147" y="224954"/>
                </a:cubicBezTo>
                <a:cubicBezTo>
                  <a:pt x="340213" y="233030"/>
                  <a:pt x="338334" y="237764"/>
                  <a:pt x="351283" y="237729"/>
                </a:cubicBezTo>
                <a:cubicBezTo>
                  <a:pt x="495048" y="237346"/>
                  <a:pt x="638778" y="237416"/>
                  <a:pt x="782544" y="237625"/>
                </a:cubicBezTo>
                <a:cubicBezTo>
                  <a:pt x="790028" y="237625"/>
                  <a:pt x="794414" y="235292"/>
                  <a:pt x="798173" y="228678"/>
                </a:cubicBezTo>
                <a:cubicBezTo>
                  <a:pt x="821600" y="187533"/>
                  <a:pt x="818050" y="147955"/>
                  <a:pt x="787208" y="111995"/>
                </a:cubicBezTo>
                <a:cubicBezTo>
                  <a:pt x="779168" y="102632"/>
                  <a:pt x="770082" y="94382"/>
                  <a:pt x="760195" y="87072"/>
                </a:cubicBezTo>
                <a:cubicBezTo>
                  <a:pt x="705997" y="46936"/>
                  <a:pt x="643547" y="25980"/>
                  <a:pt x="577652" y="8436"/>
                </a:cubicBezTo>
                <a:close/>
                <a:moveTo>
                  <a:pt x="567523" y="26"/>
                </a:moveTo>
                <a:cubicBezTo>
                  <a:pt x="569515" y="178"/>
                  <a:pt x="571387" y="971"/>
                  <a:pt x="573127" y="1406"/>
                </a:cubicBezTo>
                <a:cubicBezTo>
                  <a:pt x="630320" y="15538"/>
                  <a:pt x="685946" y="33883"/>
                  <a:pt x="736943" y="64202"/>
                </a:cubicBezTo>
                <a:cubicBezTo>
                  <a:pt x="759290" y="77500"/>
                  <a:pt x="779968" y="92956"/>
                  <a:pt x="796224" y="113598"/>
                </a:cubicBezTo>
                <a:cubicBezTo>
                  <a:pt x="825638" y="150983"/>
                  <a:pt x="826787" y="197873"/>
                  <a:pt x="800053" y="237242"/>
                </a:cubicBezTo>
                <a:cubicBezTo>
                  <a:pt x="795597" y="243822"/>
                  <a:pt x="790202" y="243335"/>
                  <a:pt x="784180" y="243335"/>
                </a:cubicBezTo>
                <a:cubicBezTo>
                  <a:pt x="715778" y="243335"/>
                  <a:pt x="647377" y="243335"/>
                  <a:pt x="578975" y="243335"/>
                </a:cubicBezTo>
                <a:cubicBezTo>
                  <a:pt x="500896" y="243335"/>
                  <a:pt x="422853" y="243126"/>
                  <a:pt x="344808" y="243544"/>
                </a:cubicBezTo>
                <a:cubicBezTo>
                  <a:pt x="333252" y="243613"/>
                  <a:pt x="331232" y="240375"/>
                  <a:pt x="335375" y="230176"/>
                </a:cubicBezTo>
                <a:cubicBezTo>
                  <a:pt x="347141" y="201110"/>
                  <a:pt x="367470" y="179214"/>
                  <a:pt x="392393" y="161183"/>
                </a:cubicBezTo>
                <a:cubicBezTo>
                  <a:pt x="412757" y="146458"/>
                  <a:pt x="435140" y="135528"/>
                  <a:pt x="458707" y="126825"/>
                </a:cubicBezTo>
                <a:cubicBezTo>
                  <a:pt x="490662" y="115060"/>
                  <a:pt x="520529" y="99709"/>
                  <a:pt x="544478" y="74750"/>
                </a:cubicBezTo>
                <a:cubicBezTo>
                  <a:pt x="557079" y="61627"/>
                  <a:pt x="567523" y="47111"/>
                  <a:pt x="571212" y="28800"/>
                </a:cubicBezTo>
                <a:cubicBezTo>
                  <a:pt x="573928" y="15190"/>
                  <a:pt x="572326" y="11187"/>
                  <a:pt x="561187" y="2484"/>
                </a:cubicBezTo>
                <a:cubicBezTo>
                  <a:pt x="563416" y="361"/>
                  <a:pt x="565530" y="-127"/>
                  <a:pt x="567523" y="26"/>
                </a:cubicBezTo>
                <a:close/>
              </a:path>
            </a:pathLst>
          </a:custGeom>
          <a:solidFill>
            <a:schemeClr val="bg1"/>
          </a:solidFill>
          <a:ln w="46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DCC266FA-9A48-4845-8627-ADF76819DDCD}"/>
              </a:ext>
            </a:extLst>
          </p:cNvPr>
          <p:cNvSpPr/>
          <p:nvPr/>
        </p:nvSpPr>
        <p:spPr>
          <a:xfrm>
            <a:off x="7102002" y="2144335"/>
            <a:ext cx="683978" cy="837410"/>
          </a:xfrm>
          <a:custGeom>
            <a:avLst/>
            <a:gdLst>
              <a:gd name="connsiteX0" fmla="*/ 591552 w 683978"/>
              <a:gd name="connsiteY0" fmla="*/ 268818 h 837410"/>
              <a:gd name="connsiteX1" fmla="*/ 631788 w 683978"/>
              <a:gd name="connsiteY1" fmla="*/ 309152 h 837410"/>
              <a:gd name="connsiteX2" fmla="*/ 631788 w 683978"/>
              <a:gd name="connsiteY2" fmla="*/ 539985 h 837410"/>
              <a:gd name="connsiteX3" fmla="*/ 643578 w 683978"/>
              <a:gd name="connsiteY3" fmla="*/ 556738 h 837410"/>
              <a:gd name="connsiteX4" fmla="*/ 662226 w 683978"/>
              <a:gd name="connsiteY4" fmla="*/ 603702 h 837410"/>
              <a:gd name="connsiteX5" fmla="*/ 652134 w 683978"/>
              <a:gd name="connsiteY5" fmla="*/ 608601 h 837410"/>
              <a:gd name="connsiteX6" fmla="*/ 683552 w 683978"/>
              <a:gd name="connsiteY6" fmla="*/ 708994 h 837410"/>
              <a:gd name="connsiteX7" fmla="*/ 683487 w 683978"/>
              <a:gd name="connsiteY7" fmla="*/ 727512 h 837410"/>
              <a:gd name="connsiteX8" fmla="*/ 683291 w 683978"/>
              <a:gd name="connsiteY8" fmla="*/ 825032 h 837410"/>
              <a:gd name="connsiteX9" fmla="*/ 671860 w 683978"/>
              <a:gd name="connsiteY9" fmla="*/ 837377 h 837410"/>
              <a:gd name="connsiteX10" fmla="*/ 386780 w 683978"/>
              <a:gd name="connsiteY10" fmla="*/ 837311 h 837410"/>
              <a:gd name="connsiteX11" fmla="*/ 375709 w 683978"/>
              <a:gd name="connsiteY11" fmla="*/ 825979 h 837410"/>
              <a:gd name="connsiteX12" fmla="*/ 375742 w 683978"/>
              <a:gd name="connsiteY12" fmla="*/ 680320 h 837410"/>
              <a:gd name="connsiteX13" fmla="*/ 406801 w 683978"/>
              <a:gd name="connsiteY13" fmla="*/ 608405 h 837410"/>
              <a:gd name="connsiteX14" fmla="*/ 394325 w 683978"/>
              <a:gd name="connsiteY14" fmla="*/ 587307 h 837410"/>
              <a:gd name="connsiteX15" fmla="*/ 410915 w 683978"/>
              <a:gd name="connsiteY15" fmla="*/ 558568 h 837410"/>
              <a:gd name="connsiteX16" fmla="*/ 427212 w 683978"/>
              <a:gd name="connsiteY16" fmla="*/ 530906 h 837410"/>
              <a:gd name="connsiteX17" fmla="*/ 427081 w 683978"/>
              <a:gd name="connsiteY17" fmla="*/ 314900 h 837410"/>
              <a:gd name="connsiteX18" fmla="*/ 429172 w 683978"/>
              <a:gd name="connsiteY18" fmla="*/ 291646 h 837410"/>
              <a:gd name="connsiteX19" fmla="*/ 452229 w 683978"/>
              <a:gd name="connsiteY19" fmla="*/ 270451 h 837410"/>
              <a:gd name="connsiteX20" fmla="*/ 469375 w 683978"/>
              <a:gd name="connsiteY20" fmla="*/ 268948 h 837410"/>
              <a:gd name="connsiteX21" fmla="*/ 591552 w 683978"/>
              <a:gd name="connsiteY21" fmla="*/ 268818 h 837410"/>
              <a:gd name="connsiteX22" fmla="*/ 106044 w 683978"/>
              <a:gd name="connsiteY22" fmla="*/ 169731 h 837410"/>
              <a:gd name="connsiteX23" fmla="*/ 222016 w 683978"/>
              <a:gd name="connsiteY23" fmla="*/ 169764 h 837410"/>
              <a:gd name="connsiteX24" fmla="*/ 326002 w 683978"/>
              <a:gd name="connsiteY24" fmla="*/ 274533 h 837410"/>
              <a:gd name="connsiteX25" fmla="*/ 326296 w 683978"/>
              <a:gd name="connsiteY25" fmla="*/ 823693 h 837410"/>
              <a:gd name="connsiteX26" fmla="*/ 312710 w 683978"/>
              <a:gd name="connsiteY26" fmla="*/ 837409 h 837410"/>
              <a:gd name="connsiteX27" fmla="*/ 12868 w 683978"/>
              <a:gd name="connsiteY27" fmla="*/ 837377 h 837410"/>
              <a:gd name="connsiteX28" fmla="*/ 0 w 683978"/>
              <a:gd name="connsiteY28" fmla="*/ 824183 h 837410"/>
              <a:gd name="connsiteX29" fmla="*/ 229 w 683978"/>
              <a:gd name="connsiteY29" fmla="*/ 276297 h 837410"/>
              <a:gd name="connsiteX30" fmla="*/ 106044 w 683978"/>
              <a:gd name="connsiteY30" fmla="*/ 169731 h 837410"/>
              <a:gd name="connsiteX31" fmla="*/ 486990 w 683978"/>
              <a:gd name="connsiteY31" fmla="*/ 6044 h 837410"/>
              <a:gd name="connsiteX32" fmla="*/ 478258 w 683978"/>
              <a:gd name="connsiteY32" fmla="*/ 11433 h 837410"/>
              <a:gd name="connsiteX33" fmla="*/ 446415 w 683978"/>
              <a:gd name="connsiteY33" fmla="*/ 88410 h 837410"/>
              <a:gd name="connsiteX34" fmla="*/ 446513 w 683978"/>
              <a:gd name="connsiteY34" fmla="*/ 159901 h 837410"/>
              <a:gd name="connsiteX35" fmla="*/ 446350 w 683978"/>
              <a:gd name="connsiteY35" fmla="*/ 159868 h 837410"/>
              <a:gd name="connsiteX36" fmla="*/ 446285 w 683978"/>
              <a:gd name="connsiteY36" fmla="*/ 241221 h 837410"/>
              <a:gd name="connsiteX37" fmla="*/ 456605 w 683978"/>
              <a:gd name="connsiteY37" fmla="*/ 252161 h 837410"/>
              <a:gd name="connsiteX38" fmla="*/ 603243 w 683978"/>
              <a:gd name="connsiteY38" fmla="*/ 252096 h 837410"/>
              <a:gd name="connsiteX39" fmla="*/ 612650 w 683978"/>
              <a:gd name="connsiteY39" fmla="*/ 243115 h 837410"/>
              <a:gd name="connsiteX40" fmla="*/ 611800 w 683978"/>
              <a:gd name="connsiteY40" fmla="*/ 127274 h 837410"/>
              <a:gd name="connsiteX41" fmla="*/ 591355 w 683978"/>
              <a:gd name="connsiteY41" fmla="*/ 70840 h 837410"/>
              <a:gd name="connsiteX42" fmla="*/ 497168 w 683978"/>
              <a:gd name="connsiteY42" fmla="*/ 8396 h 837410"/>
              <a:gd name="connsiteX43" fmla="*/ 486990 w 683978"/>
              <a:gd name="connsiteY43" fmla="*/ 6044 h 837410"/>
              <a:gd name="connsiteX44" fmla="*/ 486337 w 683978"/>
              <a:gd name="connsiteY44" fmla="*/ 101 h 837410"/>
              <a:gd name="connsiteX45" fmla="*/ 499584 w 683978"/>
              <a:gd name="connsiteY45" fmla="*/ 3171 h 837410"/>
              <a:gd name="connsiteX46" fmla="*/ 593152 w 683978"/>
              <a:gd name="connsiteY46" fmla="*/ 64602 h 837410"/>
              <a:gd name="connsiteX47" fmla="*/ 617156 w 683978"/>
              <a:gd name="connsiteY47" fmla="*/ 122180 h 837410"/>
              <a:gd name="connsiteX48" fmla="*/ 618299 w 683978"/>
              <a:gd name="connsiteY48" fmla="*/ 247949 h 837410"/>
              <a:gd name="connsiteX49" fmla="*/ 607522 w 683978"/>
              <a:gd name="connsiteY49" fmla="*/ 258335 h 837410"/>
              <a:gd name="connsiteX50" fmla="*/ 529859 w 683978"/>
              <a:gd name="connsiteY50" fmla="*/ 258171 h 837410"/>
              <a:gd name="connsiteX51" fmla="*/ 454646 w 683978"/>
              <a:gd name="connsiteY51" fmla="*/ 258498 h 837410"/>
              <a:gd name="connsiteX52" fmla="*/ 440308 w 683978"/>
              <a:gd name="connsiteY52" fmla="*/ 244585 h 837410"/>
              <a:gd name="connsiteX53" fmla="*/ 440243 w 683978"/>
              <a:gd name="connsiteY53" fmla="*/ 179235 h 837410"/>
              <a:gd name="connsiteX54" fmla="*/ 441549 w 683978"/>
              <a:gd name="connsiteY54" fmla="*/ 75706 h 837410"/>
              <a:gd name="connsiteX55" fmla="*/ 474927 w 683978"/>
              <a:gd name="connsiteY55" fmla="*/ 6829 h 837410"/>
              <a:gd name="connsiteX56" fmla="*/ 486337 w 683978"/>
              <a:gd name="connsiteY56" fmla="*/ 101 h 837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683978" h="837410">
                <a:moveTo>
                  <a:pt x="591552" y="268818"/>
                </a:moveTo>
                <a:cubicBezTo>
                  <a:pt x="620944" y="268850"/>
                  <a:pt x="631690" y="279302"/>
                  <a:pt x="631788" y="309152"/>
                </a:cubicBezTo>
                <a:cubicBezTo>
                  <a:pt x="632049" y="386096"/>
                  <a:pt x="632049" y="463041"/>
                  <a:pt x="631788" y="539985"/>
                </a:cubicBezTo>
                <a:cubicBezTo>
                  <a:pt x="631755" y="549129"/>
                  <a:pt x="632800" y="554355"/>
                  <a:pt x="643578" y="556738"/>
                </a:cubicBezTo>
                <a:cubicBezTo>
                  <a:pt x="660822" y="560560"/>
                  <a:pt x="670390" y="587438"/>
                  <a:pt x="662226" y="603702"/>
                </a:cubicBezTo>
                <a:cubicBezTo>
                  <a:pt x="660103" y="608079"/>
                  <a:pt x="655792" y="605694"/>
                  <a:pt x="652134" y="608601"/>
                </a:cubicBezTo>
                <a:cubicBezTo>
                  <a:pt x="680580" y="636753"/>
                  <a:pt x="685675" y="671763"/>
                  <a:pt x="683552" y="708994"/>
                </a:cubicBezTo>
                <a:cubicBezTo>
                  <a:pt x="683193" y="715134"/>
                  <a:pt x="683519" y="721340"/>
                  <a:pt x="683487" y="727512"/>
                </a:cubicBezTo>
                <a:cubicBezTo>
                  <a:pt x="683389" y="760008"/>
                  <a:pt x="682997" y="792503"/>
                  <a:pt x="683291" y="825032"/>
                </a:cubicBezTo>
                <a:cubicBezTo>
                  <a:pt x="683356" y="833653"/>
                  <a:pt x="681658" y="837409"/>
                  <a:pt x="671860" y="837377"/>
                </a:cubicBezTo>
                <a:cubicBezTo>
                  <a:pt x="576823" y="837018"/>
                  <a:pt x="481785" y="837083"/>
                  <a:pt x="386780" y="837311"/>
                </a:cubicBezTo>
                <a:cubicBezTo>
                  <a:pt x="378093" y="837344"/>
                  <a:pt x="375677" y="834437"/>
                  <a:pt x="375709" y="825979"/>
                </a:cubicBezTo>
                <a:cubicBezTo>
                  <a:pt x="375971" y="777448"/>
                  <a:pt x="375285" y="728884"/>
                  <a:pt x="375742" y="680320"/>
                </a:cubicBezTo>
                <a:cubicBezTo>
                  <a:pt x="376003" y="652854"/>
                  <a:pt x="386944" y="629274"/>
                  <a:pt x="406801" y="608405"/>
                </a:cubicBezTo>
                <a:cubicBezTo>
                  <a:pt x="392953" y="606511"/>
                  <a:pt x="394717" y="595995"/>
                  <a:pt x="394325" y="587307"/>
                </a:cubicBezTo>
                <a:cubicBezTo>
                  <a:pt x="393737" y="574407"/>
                  <a:pt x="398244" y="561213"/>
                  <a:pt x="410915" y="558568"/>
                </a:cubicBezTo>
                <a:cubicBezTo>
                  <a:pt x="428878" y="554780"/>
                  <a:pt x="427277" y="543838"/>
                  <a:pt x="427212" y="530906"/>
                </a:cubicBezTo>
                <a:cubicBezTo>
                  <a:pt x="426918" y="458893"/>
                  <a:pt x="427049" y="386913"/>
                  <a:pt x="427081" y="314900"/>
                </a:cubicBezTo>
                <a:cubicBezTo>
                  <a:pt x="427081" y="307094"/>
                  <a:pt x="426885" y="299321"/>
                  <a:pt x="429172" y="291646"/>
                </a:cubicBezTo>
                <a:cubicBezTo>
                  <a:pt x="432699" y="279857"/>
                  <a:pt x="439982" y="272411"/>
                  <a:pt x="452229" y="270451"/>
                </a:cubicBezTo>
                <a:cubicBezTo>
                  <a:pt x="457879" y="269536"/>
                  <a:pt x="463659" y="268981"/>
                  <a:pt x="469375" y="268948"/>
                </a:cubicBezTo>
                <a:cubicBezTo>
                  <a:pt x="510101" y="268818"/>
                  <a:pt x="550826" y="268785"/>
                  <a:pt x="591552" y="268818"/>
                </a:cubicBezTo>
                <a:close/>
                <a:moveTo>
                  <a:pt x="106044" y="169731"/>
                </a:moveTo>
                <a:cubicBezTo>
                  <a:pt x="144712" y="169568"/>
                  <a:pt x="183381" y="169503"/>
                  <a:pt x="222016" y="169764"/>
                </a:cubicBezTo>
                <a:cubicBezTo>
                  <a:pt x="282402" y="170156"/>
                  <a:pt x="325969" y="214049"/>
                  <a:pt x="326002" y="274533"/>
                </a:cubicBezTo>
                <a:cubicBezTo>
                  <a:pt x="326067" y="457587"/>
                  <a:pt x="325936" y="640639"/>
                  <a:pt x="326296" y="823693"/>
                </a:cubicBezTo>
                <a:cubicBezTo>
                  <a:pt x="326328" y="834535"/>
                  <a:pt x="323553" y="837475"/>
                  <a:pt x="312710" y="837409"/>
                </a:cubicBezTo>
                <a:cubicBezTo>
                  <a:pt x="212773" y="836985"/>
                  <a:pt x="112804" y="837018"/>
                  <a:pt x="12868" y="837377"/>
                </a:cubicBezTo>
                <a:cubicBezTo>
                  <a:pt x="2450" y="837409"/>
                  <a:pt x="-32" y="834274"/>
                  <a:pt x="0" y="824183"/>
                </a:cubicBezTo>
                <a:cubicBezTo>
                  <a:pt x="360" y="731235"/>
                  <a:pt x="164" y="365978"/>
                  <a:pt x="229" y="276297"/>
                </a:cubicBezTo>
                <a:cubicBezTo>
                  <a:pt x="262" y="213135"/>
                  <a:pt x="43110" y="169993"/>
                  <a:pt x="106044" y="169731"/>
                </a:cubicBezTo>
                <a:close/>
                <a:moveTo>
                  <a:pt x="486990" y="6044"/>
                </a:moveTo>
                <a:cubicBezTo>
                  <a:pt x="483704" y="6420"/>
                  <a:pt x="480658" y="8086"/>
                  <a:pt x="478258" y="11433"/>
                </a:cubicBezTo>
                <a:cubicBezTo>
                  <a:pt x="461700" y="34556"/>
                  <a:pt x="445697" y="57907"/>
                  <a:pt x="446415" y="88410"/>
                </a:cubicBezTo>
                <a:cubicBezTo>
                  <a:pt x="446971" y="112251"/>
                  <a:pt x="446513" y="136060"/>
                  <a:pt x="446513" y="159901"/>
                </a:cubicBezTo>
                <a:cubicBezTo>
                  <a:pt x="446481" y="159901"/>
                  <a:pt x="446415" y="159901"/>
                  <a:pt x="446350" y="159868"/>
                </a:cubicBezTo>
                <a:cubicBezTo>
                  <a:pt x="446350" y="187007"/>
                  <a:pt x="446448" y="214114"/>
                  <a:pt x="446285" y="241221"/>
                </a:cubicBezTo>
                <a:cubicBezTo>
                  <a:pt x="446252" y="248537"/>
                  <a:pt x="448016" y="252227"/>
                  <a:pt x="456605" y="252161"/>
                </a:cubicBezTo>
                <a:cubicBezTo>
                  <a:pt x="505495" y="251802"/>
                  <a:pt x="554353" y="251900"/>
                  <a:pt x="603243" y="252096"/>
                </a:cubicBezTo>
                <a:cubicBezTo>
                  <a:pt x="609906" y="252129"/>
                  <a:pt x="612715" y="250366"/>
                  <a:pt x="612650" y="243115"/>
                </a:cubicBezTo>
                <a:cubicBezTo>
                  <a:pt x="612192" y="204479"/>
                  <a:pt x="612878" y="165877"/>
                  <a:pt x="611800" y="127274"/>
                </a:cubicBezTo>
                <a:cubicBezTo>
                  <a:pt x="611245" y="106634"/>
                  <a:pt x="607816" y="85732"/>
                  <a:pt x="591355" y="70840"/>
                </a:cubicBezTo>
                <a:cubicBezTo>
                  <a:pt x="563171" y="45333"/>
                  <a:pt x="530447" y="26391"/>
                  <a:pt x="497168" y="8396"/>
                </a:cubicBezTo>
                <a:cubicBezTo>
                  <a:pt x="493804" y="6583"/>
                  <a:pt x="490276" y="5669"/>
                  <a:pt x="486990" y="6044"/>
                </a:cubicBezTo>
                <a:close/>
                <a:moveTo>
                  <a:pt x="486337" y="101"/>
                </a:moveTo>
                <a:cubicBezTo>
                  <a:pt x="490611" y="-365"/>
                  <a:pt x="495192" y="803"/>
                  <a:pt x="499584" y="3171"/>
                </a:cubicBezTo>
                <a:cubicBezTo>
                  <a:pt x="532504" y="20970"/>
                  <a:pt x="564706" y="40010"/>
                  <a:pt x="593152" y="64602"/>
                </a:cubicBezTo>
                <a:cubicBezTo>
                  <a:pt x="610559" y="79658"/>
                  <a:pt x="615882" y="100396"/>
                  <a:pt x="617156" y="122180"/>
                </a:cubicBezTo>
                <a:cubicBezTo>
                  <a:pt x="619606" y="164049"/>
                  <a:pt x="618495" y="206015"/>
                  <a:pt x="618299" y="247949"/>
                </a:cubicBezTo>
                <a:cubicBezTo>
                  <a:pt x="618267" y="256277"/>
                  <a:pt x="615393" y="258433"/>
                  <a:pt x="607522" y="258335"/>
                </a:cubicBezTo>
                <a:cubicBezTo>
                  <a:pt x="581656" y="257943"/>
                  <a:pt x="555757" y="258171"/>
                  <a:pt x="529859" y="258171"/>
                </a:cubicBezTo>
                <a:cubicBezTo>
                  <a:pt x="504777" y="258171"/>
                  <a:pt x="479695" y="257453"/>
                  <a:pt x="454646" y="258498"/>
                </a:cubicBezTo>
                <a:cubicBezTo>
                  <a:pt x="443280" y="258955"/>
                  <a:pt x="440243" y="254481"/>
                  <a:pt x="440308" y="244585"/>
                </a:cubicBezTo>
                <a:cubicBezTo>
                  <a:pt x="440406" y="222802"/>
                  <a:pt x="439916" y="201018"/>
                  <a:pt x="440243" y="179235"/>
                </a:cubicBezTo>
                <a:cubicBezTo>
                  <a:pt x="440733" y="144715"/>
                  <a:pt x="438512" y="110162"/>
                  <a:pt x="441549" y="75706"/>
                </a:cubicBezTo>
                <a:cubicBezTo>
                  <a:pt x="443934" y="48665"/>
                  <a:pt x="459283" y="27469"/>
                  <a:pt x="474927" y="6829"/>
                </a:cubicBezTo>
                <a:cubicBezTo>
                  <a:pt x="478095" y="2665"/>
                  <a:pt x="482062" y="566"/>
                  <a:pt x="486337" y="101"/>
                </a:cubicBezTo>
                <a:close/>
              </a:path>
            </a:pathLst>
          </a:custGeom>
          <a:solidFill>
            <a:schemeClr val="bg1"/>
          </a:solidFill>
          <a:ln w="46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9916E7F8-C9E5-472D-BD78-D54AD0D83856}"/>
              </a:ext>
            </a:extLst>
          </p:cNvPr>
          <p:cNvSpPr/>
          <p:nvPr/>
        </p:nvSpPr>
        <p:spPr>
          <a:xfrm>
            <a:off x="9924195" y="2198594"/>
            <a:ext cx="779754" cy="829297"/>
          </a:xfrm>
          <a:custGeom>
            <a:avLst/>
            <a:gdLst>
              <a:gd name="connsiteX0" fmla="*/ 550273 w 779754"/>
              <a:gd name="connsiteY0" fmla="*/ 51306 h 829297"/>
              <a:gd name="connsiteX1" fmla="*/ 506164 w 779754"/>
              <a:gd name="connsiteY1" fmla="*/ 72343 h 829297"/>
              <a:gd name="connsiteX2" fmla="*/ 529978 w 779754"/>
              <a:gd name="connsiteY2" fmla="*/ 281085 h 829297"/>
              <a:gd name="connsiteX3" fmla="*/ 734358 w 779754"/>
              <a:gd name="connsiteY3" fmla="*/ 329766 h 829297"/>
              <a:gd name="connsiteX4" fmla="*/ 710544 w 779754"/>
              <a:gd name="connsiteY4" fmla="*/ 121023 h 829297"/>
              <a:gd name="connsiteX5" fmla="*/ 550273 w 779754"/>
              <a:gd name="connsiteY5" fmla="*/ 51306 h 829297"/>
              <a:gd name="connsiteX6" fmla="*/ 375301 w 779754"/>
              <a:gd name="connsiteY6" fmla="*/ 0 h 829297"/>
              <a:gd name="connsiteX7" fmla="*/ 383714 w 779754"/>
              <a:gd name="connsiteY7" fmla="*/ 8943 h 829297"/>
              <a:gd name="connsiteX8" fmla="*/ 383283 w 779754"/>
              <a:gd name="connsiteY8" fmla="*/ 32693 h 829297"/>
              <a:gd name="connsiteX9" fmla="*/ 471955 w 779754"/>
              <a:gd name="connsiteY9" fmla="*/ 51507 h 829297"/>
              <a:gd name="connsiteX10" fmla="*/ 490736 w 779754"/>
              <a:gd name="connsiteY10" fmla="*/ 58099 h 829297"/>
              <a:gd name="connsiteX11" fmla="*/ 498670 w 779754"/>
              <a:gd name="connsiteY11" fmla="*/ 57760 h 829297"/>
              <a:gd name="connsiteX12" fmla="*/ 517681 w 779754"/>
              <a:gd name="connsiteY12" fmla="*/ 45235 h 829297"/>
              <a:gd name="connsiteX13" fmla="*/ 543546 w 779754"/>
              <a:gd name="connsiteY13" fmla="*/ 36989 h 829297"/>
              <a:gd name="connsiteX14" fmla="*/ 547658 w 779754"/>
              <a:gd name="connsiteY14" fmla="*/ 36714 h 829297"/>
              <a:gd name="connsiteX15" fmla="*/ 549899 w 779754"/>
              <a:gd name="connsiteY15" fmla="*/ 36064 h 829297"/>
              <a:gd name="connsiteX16" fmla="*/ 568915 w 779754"/>
              <a:gd name="connsiteY16" fmla="*/ 35294 h 829297"/>
              <a:gd name="connsiteX17" fmla="*/ 571887 w 779754"/>
              <a:gd name="connsiteY17" fmla="*/ 35095 h 829297"/>
              <a:gd name="connsiteX18" fmla="*/ 572316 w 779754"/>
              <a:gd name="connsiteY18" fmla="*/ 35156 h 829297"/>
              <a:gd name="connsiteX19" fmla="*/ 575451 w 779754"/>
              <a:gd name="connsiteY19" fmla="*/ 35029 h 829297"/>
              <a:gd name="connsiteX20" fmla="*/ 601733 w 779754"/>
              <a:gd name="connsiteY20" fmla="*/ 38821 h 829297"/>
              <a:gd name="connsiteX21" fmla="*/ 720315 w 779754"/>
              <a:gd name="connsiteY21" fmla="*/ 114285 h 829297"/>
              <a:gd name="connsiteX22" fmla="*/ 727699 w 779754"/>
              <a:gd name="connsiteY22" fmla="*/ 124447 h 829297"/>
              <a:gd name="connsiteX23" fmla="*/ 742421 w 779754"/>
              <a:gd name="connsiteY23" fmla="*/ 143626 h 829297"/>
              <a:gd name="connsiteX24" fmla="*/ 745330 w 779754"/>
              <a:gd name="connsiteY24" fmla="*/ 342223 h 829297"/>
              <a:gd name="connsiteX25" fmla="*/ 577758 w 779754"/>
              <a:gd name="connsiteY25" fmla="*/ 336886 h 829297"/>
              <a:gd name="connsiteX26" fmla="*/ 567439 w 779754"/>
              <a:gd name="connsiteY26" fmla="*/ 328109 h 829297"/>
              <a:gd name="connsiteX27" fmla="*/ 525627 w 779754"/>
              <a:gd name="connsiteY27" fmla="*/ 294866 h 829297"/>
              <a:gd name="connsiteX28" fmla="*/ 519674 w 779754"/>
              <a:gd name="connsiteY28" fmla="*/ 286746 h 829297"/>
              <a:gd name="connsiteX29" fmla="*/ 498104 w 779754"/>
              <a:gd name="connsiteY29" fmla="*/ 258646 h 829297"/>
              <a:gd name="connsiteX30" fmla="*/ 494963 w 779754"/>
              <a:gd name="connsiteY30" fmla="*/ 253042 h 829297"/>
              <a:gd name="connsiteX31" fmla="*/ 485662 w 779754"/>
              <a:gd name="connsiteY31" fmla="*/ 240357 h 829297"/>
              <a:gd name="connsiteX32" fmla="*/ 472765 w 779754"/>
              <a:gd name="connsiteY32" fmla="*/ 210700 h 829297"/>
              <a:gd name="connsiteX33" fmla="*/ 470370 w 779754"/>
              <a:gd name="connsiteY33" fmla="*/ 200540 h 829297"/>
              <a:gd name="connsiteX34" fmla="*/ 468274 w 779754"/>
              <a:gd name="connsiteY34" fmla="*/ 194997 h 829297"/>
              <a:gd name="connsiteX35" fmla="*/ 466503 w 779754"/>
              <a:gd name="connsiteY35" fmla="*/ 105284 h 829297"/>
              <a:gd name="connsiteX36" fmla="*/ 474375 w 779754"/>
              <a:gd name="connsiteY36" fmla="*/ 88070 h 829297"/>
              <a:gd name="connsiteX37" fmla="*/ 469901 w 779754"/>
              <a:gd name="connsiteY37" fmla="*/ 83737 h 829297"/>
              <a:gd name="connsiteX38" fmla="*/ 383615 w 779754"/>
              <a:gd name="connsiteY38" fmla="*/ 65850 h 829297"/>
              <a:gd name="connsiteX39" fmla="*/ 383416 w 779754"/>
              <a:gd name="connsiteY39" fmla="*/ 224810 h 829297"/>
              <a:gd name="connsiteX40" fmla="*/ 395274 w 779754"/>
              <a:gd name="connsiteY40" fmla="*/ 241471 h 829297"/>
              <a:gd name="connsiteX41" fmla="*/ 602627 w 779754"/>
              <a:gd name="connsiteY41" fmla="*/ 534879 h 829297"/>
              <a:gd name="connsiteX42" fmla="*/ 484012 w 779754"/>
              <a:gd name="connsiteY42" fmla="*/ 767340 h 829297"/>
              <a:gd name="connsiteX43" fmla="*/ 475566 w 779754"/>
              <a:gd name="connsiteY43" fmla="*/ 785756 h 829297"/>
              <a:gd name="connsiteX44" fmla="*/ 436380 w 779754"/>
              <a:gd name="connsiteY44" fmla="*/ 829082 h 829297"/>
              <a:gd name="connsiteX45" fmla="*/ 176063 w 779754"/>
              <a:gd name="connsiteY45" fmla="*/ 829115 h 829297"/>
              <a:gd name="connsiteX46" fmla="*/ 135884 w 779754"/>
              <a:gd name="connsiteY46" fmla="*/ 788770 h 829297"/>
              <a:gd name="connsiteX47" fmla="*/ 127869 w 779754"/>
              <a:gd name="connsiteY47" fmla="*/ 773832 h 829297"/>
              <a:gd name="connsiteX48" fmla="*/ 4052 w 779754"/>
              <a:gd name="connsiteY48" fmla="*/ 575588 h 829297"/>
              <a:gd name="connsiteX49" fmla="*/ 183582 w 779754"/>
              <a:gd name="connsiteY49" fmla="*/ 250712 h 829297"/>
              <a:gd name="connsiteX50" fmla="*/ 198289 w 779754"/>
              <a:gd name="connsiteY50" fmla="*/ 227923 h 829297"/>
              <a:gd name="connsiteX51" fmla="*/ 197957 w 779754"/>
              <a:gd name="connsiteY51" fmla="*/ 81484 h 829297"/>
              <a:gd name="connsiteX52" fmla="*/ 202727 w 779754"/>
              <a:gd name="connsiteY52" fmla="*/ 66876 h 829297"/>
              <a:gd name="connsiteX53" fmla="*/ 202363 w 779754"/>
              <a:gd name="connsiteY53" fmla="*/ 36072 h 829297"/>
              <a:gd name="connsiteX54" fmla="*/ 198520 w 779754"/>
              <a:gd name="connsiteY54" fmla="*/ 2717 h 829297"/>
              <a:gd name="connsiteX55" fmla="*/ 206338 w 779754"/>
              <a:gd name="connsiteY55" fmla="*/ 133 h 829297"/>
              <a:gd name="connsiteX56" fmla="*/ 375301 w 779754"/>
              <a:gd name="connsiteY56" fmla="*/ 0 h 829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79754" h="829297">
                <a:moveTo>
                  <a:pt x="550273" y="51306"/>
                </a:moveTo>
                <a:cubicBezTo>
                  <a:pt x="533698" y="54367"/>
                  <a:pt x="518630" y="61293"/>
                  <a:pt x="506164" y="72343"/>
                </a:cubicBezTo>
                <a:cubicBezTo>
                  <a:pt x="456303" y="116543"/>
                  <a:pt x="466965" y="210000"/>
                  <a:pt x="529978" y="281085"/>
                </a:cubicBezTo>
                <a:cubicBezTo>
                  <a:pt x="592992" y="352171"/>
                  <a:pt x="684496" y="373966"/>
                  <a:pt x="734358" y="329766"/>
                </a:cubicBezTo>
                <a:cubicBezTo>
                  <a:pt x="784219" y="285566"/>
                  <a:pt x="773557" y="192108"/>
                  <a:pt x="710544" y="121023"/>
                </a:cubicBezTo>
                <a:cubicBezTo>
                  <a:pt x="663284" y="67709"/>
                  <a:pt x="599997" y="42121"/>
                  <a:pt x="550273" y="51306"/>
                </a:cubicBezTo>
                <a:close/>
                <a:moveTo>
                  <a:pt x="375301" y="0"/>
                </a:moveTo>
                <a:cubicBezTo>
                  <a:pt x="382058" y="0"/>
                  <a:pt x="384012" y="2783"/>
                  <a:pt x="383714" y="8943"/>
                </a:cubicBezTo>
                <a:cubicBezTo>
                  <a:pt x="383349" y="16827"/>
                  <a:pt x="383416" y="24777"/>
                  <a:pt x="383283" y="32693"/>
                </a:cubicBezTo>
                <a:cubicBezTo>
                  <a:pt x="413161" y="37463"/>
                  <a:pt x="443204" y="41404"/>
                  <a:pt x="471955" y="51507"/>
                </a:cubicBezTo>
                <a:cubicBezTo>
                  <a:pt x="478215" y="53693"/>
                  <a:pt x="484608" y="55582"/>
                  <a:pt x="490736" y="58099"/>
                </a:cubicBezTo>
                <a:lnTo>
                  <a:pt x="498670" y="57760"/>
                </a:lnTo>
                <a:lnTo>
                  <a:pt x="517681" y="45235"/>
                </a:lnTo>
                <a:cubicBezTo>
                  <a:pt x="525789" y="41404"/>
                  <a:pt x="534461" y="38667"/>
                  <a:pt x="543546" y="36989"/>
                </a:cubicBezTo>
                <a:lnTo>
                  <a:pt x="547658" y="36714"/>
                </a:lnTo>
                <a:lnTo>
                  <a:pt x="549899" y="36064"/>
                </a:lnTo>
                <a:lnTo>
                  <a:pt x="568915" y="35294"/>
                </a:lnTo>
                <a:lnTo>
                  <a:pt x="571887" y="35095"/>
                </a:lnTo>
                <a:lnTo>
                  <a:pt x="572316" y="35156"/>
                </a:lnTo>
                <a:lnTo>
                  <a:pt x="575451" y="35029"/>
                </a:lnTo>
                <a:cubicBezTo>
                  <a:pt x="584109" y="35559"/>
                  <a:pt x="592889" y="36892"/>
                  <a:pt x="601733" y="38821"/>
                </a:cubicBezTo>
                <a:cubicBezTo>
                  <a:pt x="646714" y="48626"/>
                  <a:pt x="688831" y="76913"/>
                  <a:pt x="720315" y="114285"/>
                </a:cubicBezTo>
                <a:lnTo>
                  <a:pt x="727699" y="124447"/>
                </a:lnTo>
                <a:lnTo>
                  <a:pt x="742421" y="143626"/>
                </a:lnTo>
                <a:cubicBezTo>
                  <a:pt x="790184" y="216097"/>
                  <a:pt x="793154" y="299830"/>
                  <a:pt x="745330" y="342223"/>
                </a:cubicBezTo>
                <a:cubicBezTo>
                  <a:pt x="704338" y="378561"/>
                  <a:pt x="637670" y="374207"/>
                  <a:pt x="577758" y="336886"/>
                </a:cubicBezTo>
                <a:lnTo>
                  <a:pt x="567439" y="328109"/>
                </a:lnTo>
                <a:lnTo>
                  <a:pt x="525627" y="294866"/>
                </a:lnTo>
                <a:lnTo>
                  <a:pt x="519674" y="286746"/>
                </a:lnTo>
                <a:lnTo>
                  <a:pt x="498104" y="258646"/>
                </a:lnTo>
                <a:lnTo>
                  <a:pt x="494963" y="253042"/>
                </a:lnTo>
                <a:lnTo>
                  <a:pt x="485662" y="240357"/>
                </a:lnTo>
                <a:cubicBezTo>
                  <a:pt x="480487" y="230646"/>
                  <a:pt x="476143" y="220714"/>
                  <a:pt x="472765" y="210700"/>
                </a:cubicBezTo>
                <a:lnTo>
                  <a:pt x="470370" y="200540"/>
                </a:lnTo>
                <a:lnTo>
                  <a:pt x="468274" y="194997"/>
                </a:lnTo>
                <a:cubicBezTo>
                  <a:pt x="458984" y="163020"/>
                  <a:pt x="458237" y="131736"/>
                  <a:pt x="466503" y="105284"/>
                </a:cubicBezTo>
                <a:lnTo>
                  <a:pt x="474375" y="88070"/>
                </a:lnTo>
                <a:lnTo>
                  <a:pt x="469901" y="83737"/>
                </a:lnTo>
                <a:cubicBezTo>
                  <a:pt x="441747" y="74793"/>
                  <a:pt x="413393" y="66976"/>
                  <a:pt x="383615" y="65850"/>
                </a:cubicBezTo>
                <a:cubicBezTo>
                  <a:pt x="383615" y="118848"/>
                  <a:pt x="383846" y="171812"/>
                  <a:pt x="383416" y="224810"/>
                </a:cubicBezTo>
                <a:cubicBezTo>
                  <a:pt x="383349" y="234184"/>
                  <a:pt x="385933" y="238357"/>
                  <a:pt x="395274" y="241471"/>
                </a:cubicBezTo>
                <a:cubicBezTo>
                  <a:pt x="522899" y="284035"/>
                  <a:pt x="605807" y="400298"/>
                  <a:pt x="602627" y="534879"/>
                </a:cubicBezTo>
                <a:cubicBezTo>
                  <a:pt x="600375" y="630705"/>
                  <a:pt x="559335" y="708214"/>
                  <a:pt x="484012" y="767340"/>
                </a:cubicBezTo>
                <a:cubicBezTo>
                  <a:pt x="477520" y="772441"/>
                  <a:pt x="474572" y="776813"/>
                  <a:pt x="475566" y="785756"/>
                </a:cubicBezTo>
                <a:cubicBezTo>
                  <a:pt x="478249" y="809970"/>
                  <a:pt x="460892" y="829016"/>
                  <a:pt x="436380" y="829082"/>
                </a:cubicBezTo>
                <a:cubicBezTo>
                  <a:pt x="349597" y="829380"/>
                  <a:pt x="262847" y="829347"/>
                  <a:pt x="176063" y="829115"/>
                </a:cubicBezTo>
                <a:cubicBezTo>
                  <a:pt x="152678" y="829049"/>
                  <a:pt x="134924" y="811427"/>
                  <a:pt x="135884" y="788770"/>
                </a:cubicBezTo>
                <a:cubicBezTo>
                  <a:pt x="136215" y="781053"/>
                  <a:pt x="133234" y="777708"/>
                  <a:pt x="127869" y="773832"/>
                </a:cubicBezTo>
                <a:cubicBezTo>
                  <a:pt x="59733" y="724544"/>
                  <a:pt x="17932" y="658695"/>
                  <a:pt x="4052" y="575588"/>
                </a:cubicBezTo>
                <a:cubicBezTo>
                  <a:pt x="-18671" y="439682"/>
                  <a:pt x="55924" y="304373"/>
                  <a:pt x="183582" y="250712"/>
                </a:cubicBezTo>
                <a:cubicBezTo>
                  <a:pt x="195175" y="245810"/>
                  <a:pt x="198488" y="240079"/>
                  <a:pt x="198289" y="227923"/>
                </a:cubicBezTo>
                <a:cubicBezTo>
                  <a:pt x="197527" y="179132"/>
                  <a:pt x="197957" y="130308"/>
                  <a:pt x="197957" y="81484"/>
                </a:cubicBezTo>
                <a:cubicBezTo>
                  <a:pt x="197957" y="76085"/>
                  <a:pt x="198189" y="71514"/>
                  <a:pt x="202727" y="66876"/>
                </a:cubicBezTo>
                <a:cubicBezTo>
                  <a:pt x="210677" y="58761"/>
                  <a:pt x="209716" y="45446"/>
                  <a:pt x="202363" y="36072"/>
                </a:cubicBezTo>
                <a:cubicBezTo>
                  <a:pt x="193287" y="24512"/>
                  <a:pt x="196037" y="6890"/>
                  <a:pt x="198520" y="2717"/>
                </a:cubicBezTo>
                <a:cubicBezTo>
                  <a:pt x="200376" y="-398"/>
                  <a:pt x="203522" y="133"/>
                  <a:pt x="206338" y="133"/>
                </a:cubicBezTo>
                <a:cubicBezTo>
                  <a:pt x="262681" y="100"/>
                  <a:pt x="318991" y="199"/>
                  <a:pt x="375301" y="0"/>
                </a:cubicBezTo>
                <a:close/>
              </a:path>
            </a:pathLst>
          </a:custGeom>
          <a:solidFill>
            <a:schemeClr val="bg1"/>
          </a:solidFill>
          <a:ln w="46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사각형: 둥근 위쪽 모서리 6">
            <a:extLst>
              <a:ext uri="{FF2B5EF4-FFF2-40B4-BE49-F238E27FC236}">
                <a16:creationId xmlns:a16="http://schemas.microsoft.com/office/drawing/2014/main" id="{7E4AB2F7-88E6-4F58-8EEA-111F8AD308D6}"/>
              </a:ext>
            </a:extLst>
          </p:cNvPr>
          <p:cNvSpPr/>
          <p:nvPr/>
        </p:nvSpPr>
        <p:spPr>
          <a:xfrm rot="16200000">
            <a:off x="1537314" y="1202098"/>
            <a:ext cx="1062000" cy="2282541"/>
          </a:xfrm>
          <a:prstGeom prst="round2Same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" name="사각형: 둥근 위쪽 모서리 38">
            <a:extLst>
              <a:ext uri="{FF2B5EF4-FFF2-40B4-BE49-F238E27FC236}">
                <a16:creationId xmlns:a16="http://schemas.microsoft.com/office/drawing/2014/main" id="{222B0D6B-640A-42C2-96A5-7F038CD35A7B}"/>
              </a:ext>
            </a:extLst>
          </p:cNvPr>
          <p:cNvSpPr/>
          <p:nvPr/>
        </p:nvSpPr>
        <p:spPr>
          <a:xfrm rot="16200000">
            <a:off x="1537314" y="2262012"/>
            <a:ext cx="1062000" cy="228254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" name="사각형: 둥근 위쪽 모서리 39">
            <a:extLst>
              <a:ext uri="{FF2B5EF4-FFF2-40B4-BE49-F238E27FC236}">
                <a16:creationId xmlns:a16="http://schemas.microsoft.com/office/drawing/2014/main" id="{85375C3C-D332-42AA-BB43-C27B53CAE108}"/>
              </a:ext>
            </a:extLst>
          </p:cNvPr>
          <p:cNvSpPr/>
          <p:nvPr/>
        </p:nvSpPr>
        <p:spPr>
          <a:xfrm rot="16200000">
            <a:off x="1537314" y="3321926"/>
            <a:ext cx="1062000" cy="228254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" name="사각형: 둥근 위쪽 모서리 40">
            <a:extLst>
              <a:ext uri="{FF2B5EF4-FFF2-40B4-BE49-F238E27FC236}">
                <a16:creationId xmlns:a16="http://schemas.microsoft.com/office/drawing/2014/main" id="{2C51FB01-F951-418C-B3B1-8E59159E1B4D}"/>
              </a:ext>
            </a:extLst>
          </p:cNvPr>
          <p:cNvSpPr/>
          <p:nvPr/>
        </p:nvSpPr>
        <p:spPr>
          <a:xfrm rot="16200000">
            <a:off x="1537314" y="4381840"/>
            <a:ext cx="1062000" cy="228254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1E68278-D12A-4E63-B36A-B8C8DDAD6D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7618131"/>
              </p:ext>
            </p:extLst>
          </p:nvPr>
        </p:nvGraphicFramePr>
        <p:xfrm>
          <a:off x="7717500" y="3558290"/>
          <a:ext cx="3587214" cy="2594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E6E18BD4-E8FE-4A34-BE38-65C8A8DF77C1}"/>
              </a:ext>
            </a:extLst>
          </p:cNvPr>
          <p:cNvGrpSpPr/>
          <p:nvPr/>
        </p:nvGrpSpPr>
        <p:grpSpPr>
          <a:xfrm>
            <a:off x="7736547" y="1760119"/>
            <a:ext cx="3568165" cy="1490671"/>
            <a:chOff x="407846" y="2532849"/>
            <a:chExt cx="1945888" cy="111800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F1232A7-905B-4EB2-918C-A42122354A32}"/>
                </a:ext>
              </a:extLst>
            </p:cNvPr>
            <p:cNvSpPr txBox="1"/>
            <p:nvPr/>
          </p:nvSpPr>
          <p:spPr>
            <a:xfrm>
              <a:off x="407846" y="2532849"/>
              <a:ext cx="1945888" cy="230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D500512-490E-4456-A433-A5FE1374F1FB}"/>
                </a:ext>
              </a:extLst>
            </p:cNvPr>
            <p:cNvSpPr txBox="1"/>
            <p:nvPr/>
          </p:nvSpPr>
          <p:spPr>
            <a:xfrm>
              <a:off x="407846" y="2750606"/>
              <a:ext cx="1945888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Example Text :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Rectangle 14">
            <a:extLst>
              <a:ext uri="{FF2B5EF4-FFF2-40B4-BE49-F238E27FC236}">
                <a16:creationId xmlns:a16="http://schemas.microsoft.com/office/drawing/2014/main" id="{4D2B408C-2DEE-4679-97FE-B1B01072EB8A}"/>
              </a:ext>
            </a:extLst>
          </p:cNvPr>
          <p:cNvSpPr/>
          <p:nvPr/>
        </p:nvSpPr>
        <p:spPr>
          <a:xfrm>
            <a:off x="3027356" y="1812369"/>
            <a:ext cx="4195245" cy="1060952"/>
          </a:xfrm>
          <a:custGeom>
            <a:avLst/>
            <a:gdLst/>
            <a:ahLst/>
            <a:cxnLst/>
            <a:rect l="l" t="t" r="r" b="b"/>
            <a:pathLst>
              <a:path w="3131745" h="792000">
                <a:moveTo>
                  <a:pt x="0" y="0"/>
                </a:moveTo>
                <a:lnTo>
                  <a:pt x="2331562" y="0"/>
                </a:lnTo>
                <a:lnTo>
                  <a:pt x="2331625" y="15"/>
                </a:lnTo>
                <a:lnTo>
                  <a:pt x="2323715" y="15"/>
                </a:lnTo>
                <a:lnTo>
                  <a:pt x="2323715" y="2965"/>
                </a:lnTo>
                <a:cubicBezTo>
                  <a:pt x="2414647" y="22161"/>
                  <a:pt x="2650074" y="104032"/>
                  <a:pt x="2732963" y="138847"/>
                </a:cubicBezTo>
                <a:cubicBezTo>
                  <a:pt x="2932495" y="253196"/>
                  <a:pt x="2982066" y="351438"/>
                  <a:pt x="3049817" y="473842"/>
                </a:cubicBezTo>
                <a:cubicBezTo>
                  <a:pt x="3102739" y="569457"/>
                  <a:pt x="3121298" y="689353"/>
                  <a:pt x="3131745" y="792000"/>
                </a:cubicBezTo>
                <a:lnTo>
                  <a:pt x="0" y="792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19156912-F49A-44D9-B4E4-BC4C0CE4709E}"/>
              </a:ext>
            </a:extLst>
          </p:cNvPr>
          <p:cNvSpPr/>
          <p:nvPr/>
        </p:nvSpPr>
        <p:spPr>
          <a:xfrm>
            <a:off x="3027356" y="2873321"/>
            <a:ext cx="4350200" cy="1060952"/>
          </a:xfrm>
          <a:custGeom>
            <a:avLst/>
            <a:gdLst/>
            <a:ahLst/>
            <a:cxnLst/>
            <a:rect l="l" t="t" r="r" b="b"/>
            <a:pathLst>
              <a:path w="3247420" h="792000">
                <a:moveTo>
                  <a:pt x="0" y="0"/>
                </a:moveTo>
                <a:lnTo>
                  <a:pt x="3131635" y="0"/>
                </a:lnTo>
                <a:lnTo>
                  <a:pt x="3139466" y="82438"/>
                </a:lnTo>
                <a:cubicBezTo>
                  <a:pt x="3149932" y="197270"/>
                  <a:pt x="3123352" y="301362"/>
                  <a:pt x="3112611" y="371996"/>
                </a:cubicBezTo>
                <a:cubicBezTo>
                  <a:pt x="3101870" y="442630"/>
                  <a:pt x="3094228" y="424595"/>
                  <a:pt x="3075019" y="506242"/>
                </a:cubicBezTo>
                <a:cubicBezTo>
                  <a:pt x="3062673" y="558714"/>
                  <a:pt x="3162313" y="683835"/>
                  <a:pt x="3247420" y="792000"/>
                </a:cubicBezTo>
                <a:lnTo>
                  <a:pt x="0" y="792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6C6F1D7E-916F-4508-91B4-464100D10EB2}"/>
              </a:ext>
            </a:extLst>
          </p:cNvPr>
          <p:cNvSpPr/>
          <p:nvPr/>
        </p:nvSpPr>
        <p:spPr>
          <a:xfrm>
            <a:off x="3027356" y="3932716"/>
            <a:ext cx="4527894" cy="1060952"/>
          </a:xfrm>
          <a:custGeom>
            <a:avLst/>
            <a:gdLst/>
            <a:ahLst/>
            <a:cxnLst/>
            <a:rect l="l" t="t" r="r" b="b"/>
            <a:pathLst>
              <a:path w="3380068" h="792000">
                <a:moveTo>
                  <a:pt x="0" y="0"/>
                </a:moveTo>
                <a:lnTo>
                  <a:pt x="3246511" y="0"/>
                </a:lnTo>
                <a:cubicBezTo>
                  <a:pt x="3294241" y="60559"/>
                  <a:pt x="3337543" y="115923"/>
                  <a:pt x="3354281" y="150362"/>
                </a:cubicBezTo>
                <a:cubicBezTo>
                  <a:pt x="3400825" y="246123"/>
                  <a:pt x="3373972" y="256863"/>
                  <a:pt x="3354281" y="289977"/>
                </a:cubicBezTo>
                <a:cubicBezTo>
                  <a:pt x="3334590" y="323092"/>
                  <a:pt x="3271935" y="330251"/>
                  <a:pt x="3236132" y="349046"/>
                </a:cubicBezTo>
                <a:cubicBezTo>
                  <a:pt x="3200329" y="367841"/>
                  <a:pt x="3153785" y="374105"/>
                  <a:pt x="3139464" y="402745"/>
                </a:cubicBezTo>
                <a:cubicBezTo>
                  <a:pt x="3125143" y="431384"/>
                  <a:pt x="3145729" y="490452"/>
                  <a:pt x="3150205" y="520881"/>
                </a:cubicBezTo>
                <a:cubicBezTo>
                  <a:pt x="3154680" y="551311"/>
                  <a:pt x="3178847" y="561155"/>
                  <a:pt x="3166315" y="585319"/>
                </a:cubicBezTo>
                <a:cubicBezTo>
                  <a:pt x="3153784" y="609483"/>
                  <a:pt x="3083075" y="638122"/>
                  <a:pt x="3075019" y="665866"/>
                </a:cubicBezTo>
                <a:cubicBezTo>
                  <a:pt x="3066963" y="693610"/>
                  <a:pt x="3110822" y="728515"/>
                  <a:pt x="3117982" y="751783"/>
                </a:cubicBezTo>
                <a:cubicBezTo>
                  <a:pt x="3122978" y="768018"/>
                  <a:pt x="3124488" y="781204"/>
                  <a:pt x="3121109" y="792000"/>
                </a:cubicBezTo>
                <a:lnTo>
                  <a:pt x="0" y="792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5DD2D7EF-EC6D-41DE-BC99-6D014A3AEE9E}"/>
              </a:ext>
            </a:extLst>
          </p:cNvPr>
          <p:cNvSpPr/>
          <p:nvPr/>
        </p:nvSpPr>
        <p:spPr>
          <a:xfrm>
            <a:off x="3027353" y="4993159"/>
            <a:ext cx="4181357" cy="1060952"/>
          </a:xfrm>
          <a:custGeom>
            <a:avLst/>
            <a:gdLst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151304 w 3121378"/>
              <a:gd name="connsiteY10" fmla="*/ 428123 h 792000"/>
              <a:gd name="connsiteX11" fmla="*/ 1834447 w 3121378"/>
              <a:gd name="connsiteY11" fmla="*/ 632177 h 792000"/>
              <a:gd name="connsiteX12" fmla="*/ 1814808 w 3121378"/>
              <a:gd name="connsiteY12" fmla="*/ 729709 h 792000"/>
              <a:gd name="connsiteX13" fmla="*/ 1814808 w 3121378"/>
              <a:gd name="connsiteY13" fmla="*/ 792000 h 792000"/>
              <a:gd name="connsiteX14" fmla="*/ 0 w 3121378"/>
              <a:gd name="connsiteY14" fmla="*/ 792000 h 792000"/>
              <a:gd name="connsiteX15" fmla="*/ 0 w 3121378"/>
              <a:gd name="connsiteY15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195357 w 3121378"/>
              <a:gd name="connsiteY10" fmla="*/ 410502 h 792000"/>
              <a:gd name="connsiteX11" fmla="*/ 1834447 w 3121378"/>
              <a:gd name="connsiteY11" fmla="*/ 632177 h 792000"/>
              <a:gd name="connsiteX12" fmla="*/ 1814808 w 3121378"/>
              <a:gd name="connsiteY12" fmla="*/ 729709 h 792000"/>
              <a:gd name="connsiteX13" fmla="*/ 1814808 w 3121378"/>
              <a:gd name="connsiteY13" fmla="*/ 792000 h 792000"/>
              <a:gd name="connsiteX14" fmla="*/ 0 w 3121378"/>
              <a:gd name="connsiteY14" fmla="*/ 792000 h 792000"/>
              <a:gd name="connsiteX15" fmla="*/ 0 w 3121378"/>
              <a:gd name="connsiteY15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195357 w 3121378"/>
              <a:gd name="connsiteY10" fmla="*/ 410502 h 792000"/>
              <a:gd name="connsiteX11" fmla="*/ 1814808 w 3121378"/>
              <a:gd name="connsiteY11" fmla="*/ 729709 h 792000"/>
              <a:gd name="connsiteX12" fmla="*/ 1814808 w 3121378"/>
              <a:gd name="connsiteY12" fmla="*/ 792000 h 792000"/>
              <a:gd name="connsiteX13" fmla="*/ 0 w 3121378"/>
              <a:gd name="connsiteY13" fmla="*/ 792000 h 792000"/>
              <a:gd name="connsiteX14" fmla="*/ 0 w 3121378"/>
              <a:gd name="connsiteY14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195357 w 3121378"/>
              <a:gd name="connsiteY10" fmla="*/ 410502 h 792000"/>
              <a:gd name="connsiteX11" fmla="*/ 1814808 w 3121378"/>
              <a:gd name="connsiteY11" fmla="*/ 792000 h 792000"/>
              <a:gd name="connsiteX12" fmla="*/ 0 w 3121378"/>
              <a:gd name="connsiteY12" fmla="*/ 792000 h 792000"/>
              <a:gd name="connsiteX13" fmla="*/ 0 w 3121378"/>
              <a:gd name="connsiteY13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195357 w 3121378"/>
              <a:gd name="connsiteY10" fmla="*/ 410502 h 792000"/>
              <a:gd name="connsiteX11" fmla="*/ 1814808 w 3121378"/>
              <a:gd name="connsiteY11" fmla="*/ 792000 h 792000"/>
              <a:gd name="connsiteX12" fmla="*/ 0 w 3121378"/>
              <a:gd name="connsiteY12" fmla="*/ 792000 h 792000"/>
              <a:gd name="connsiteX13" fmla="*/ 0 w 3121378"/>
              <a:gd name="connsiteY13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195357 w 3121378"/>
              <a:gd name="connsiteY10" fmla="*/ 410502 h 792000"/>
              <a:gd name="connsiteX11" fmla="*/ 1814808 w 3121378"/>
              <a:gd name="connsiteY11" fmla="*/ 792000 h 792000"/>
              <a:gd name="connsiteX12" fmla="*/ 0 w 3121378"/>
              <a:gd name="connsiteY12" fmla="*/ 792000 h 792000"/>
              <a:gd name="connsiteX13" fmla="*/ 0 w 3121378"/>
              <a:gd name="connsiteY13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195357 w 3121378"/>
              <a:gd name="connsiteY10" fmla="*/ 410502 h 792000"/>
              <a:gd name="connsiteX11" fmla="*/ 1814808 w 3121378"/>
              <a:gd name="connsiteY11" fmla="*/ 792000 h 792000"/>
              <a:gd name="connsiteX12" fmla="*/ 0 w 3121378"/>
              <a:gd name="connsiteY12" fmla="*/ 792000 h 792000"/>
              <a:gd name="connsiteX13" fmla="*/ 0 w 3121378"/>
              <a:gd name="connsiteY13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239409 w 3121378"/>
              <a:gd name="connsiteY10" fmla="*/ 410502 h 792000"/>
              <a:gd name="connsiteX11" fmla="*/ 1814808 w 3121378"/>
              <a:gd name="connsiteY11" fmla="*/ 792000 h 792000"/>
              <a:gd name="connsiteX12" fmla="*/ 0 w 3121378"/>
              <a:gd name="connsiteY12" fmla="*/ 792000 h 792000"/>
              <a:gd name="connsiteX13" fmla="*/ 0 w 3121378"/>
              <a:gd name="connsiteY13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239409 w 3121378"/>
              <a:gd name="connsiteY10" fmla="*/ 410502 h 792000"/>
              <a:gd name="connsiteX11" fmla="*/ 1973397 w 3121378"/>
              <a:gd name="connsiteY11" fmla="*/ 783190 h 792000"/>
              <a:gd name="connsiteX12" fmla="*/ 0 w 3121378"/>
              <a:gd name="connsiteY12" fmla="*/ 792000 h 792000"/>
              <a:gd name="connsiteX13" fmla="*/ 0 w 3121378"/>
              <a:gd name="connsiteY13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239409 w 3121378"/>
              <a:gd name="connsiteY9" fmla="*/ 410502 h 792000"/>
              <a:gd name="connsiteX10" fmla="*/ 1973397 w 3121378"/>
              <a:gd name="connsiteY10" fmla="*/ 783190 h 792000"/>
              <a:gd name="connsiteX11" fmla="*/ 0 w 3121378"/>
              <a:gd name="connsiteY11" fmla="*/ 792000 h 792000"/>
              <a:gd name="connsiteX12" fmla="*/ 0 w 3121378"/>
              <a:gd name="connsiteY12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239409 w 3121378"/>
              <a:gd name="connsiteY9" fmla="*/ 410502 h 792000"/>
              <a:gd name="connsiteX10" fmla="*/ 1973397 w 3121378"/>
              <a:gd name="connsiteY10" fmla="*/ 783190 h 792000"/>
              <a:gd name="connsiteX11" fmla="*/ 0 w 3121378"/>
              <a:gd name="connsiteY11" fmla="*/ 792000 h 792000"/>
              <a:gd name="connsiteX12" fmla="*/ 0 w 3121378"/>
              <a:gd name="connsiteY12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239409 w 3121378"/>
              <a:gd name="connsiteY9" fmla="*/ 410502 h 792000"/>
              <a:gd name="connsiteX10" fmla="*/ 1969261 w 3121378"/>
              <a:gd name="connsiteY10" fmla="*/ 791464 h 792000"/>
              <a:gd name="connsiteX11" fmla="*/ 0 w 3121378"/>
              <a:gd name="connsiteY11" fmla="*/ 792000 h 792000"/>
              <a:gd name="connsiteX12" fmla="*/ 0 w 3121378"/>
              <a:gd name="connsiteY12" fmla="*/ 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21378" h="792000">
                <a:moveTo>
                  <a:pt x="0" y="0"/>
                </a:moveTo>
                <a:lnTo>
                  <a:pt x="3121378" y="0"/>
                </a:lnTo>
                <a:lnTo>
                  <a:pt x="3117982" y="14645"/>
                </a:lnTo>
                <a:cubicBezTo>
                  <a:pt x="3110822" y="28069"/>
                  <a:pt x="3097396" y="28965"/>
                  <a:pt x="3075019" y="41494"/>
                </a:cubicBezTo>
                <a:cubicBezTo>
                  <a:pt x="3052642" y="54024"/>
                  <a:pt x="2992672" y="51339"/>
                  <a:pt x="2983721" y="89822"/>
                </a:cubicBezTo>
                <a:cubicBezTo>
                  <a:pt x="2974769" y="128306"/>
                  <a:pt x="3021314" y="222278"/>
                  <a:pt x="3021314" y="272397"/>
                </a:cubicBezTo>
                <a:cubicBezTo>
                  <a:pt x="3021314" y="322515"/>
                  <a:pt x="3008783" y="354734"/>
                  <a:pt x="2983721" y="390533"/>
                </a:cubicBezTo>
                <a:cubicBezTo>
                  <a:pt x="2958659" y="426332"/>
                  <a:pt x="2926436" y="467502"/>
                  <a:pt x="2870942" y="487190"/>
                </a:cubicBezTo>
                <a:cubicBezTo>
                  <a:pt x="2815448" y="506879"/>
                  <a:pt x="2756128" y="520436"/>
                  <a:pt x="2650754" y="508670"/>
                </a:cubicBezTo>
                <a:cubicBezTo>
                  <a:pt x="2457395" y="487079"/>
                  <a:pt x="2352302" y="364749"/>
                  <a:pt x="2239409" y="410502"/>
                </a:cubicBezTo>
                <a:cubicBezTo>
                  <a:pt x="2167690" y="462520"/>
                  <a:pt x="2009167" y="675018"/>
                  <a:pt x="1969261" y="791464"/>
                </a:cubicBezTo>
                <a:lnTo>
                  <a:pt x="0" y="792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85250AF-12C8-4594-B8F6-365298FB91F2}"/>
              </a:ext>
            </a:extLst>
          </p:cNvPr>
          <p:cNvSpPr/>
          <p:nvPr/>
        </p:nvSpPr>
        <p:spPr>
          <a:xfrm>
            <a:off x="1045622" y="1911367"/>
            <a:ext cx="8640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407DFBB-0062-47EE-B077-7730B45551CE}"/>
              </a:ext>
            </a:extLst>
          </p:cNvPr>
          <p:cNvSpPr/>
          <p:nvPr/>
        </p:nvSpPr>
        <p:spPr>
          <a:xfrm>
            <a:off x="1045622" y="2971282"/>
            <a:ext cx="8640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4952BA3-E76D-4CF3-9001-8602A0E53C54}"/>
              </a:ext>
            </a:extLst>
          </p:cNvPr>
          <p:cNvSpPr/>
          <p:nvPr/>
        </p:nvSpPr>
        <p:spPr>
          <a:xfrm>
            <a:off x="1045622" y="4031195"/>
            <a:ext cx="8640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AC7A43C-DE9F-49FC-B7B9-44209C6D2395}"/>
              </a:ext>
            </a:extLst>
          </p:cNvPr>
          <p:cNvSpPr/>
          <p:nvPr/>
        </p:nvSpPr>
        <p:spPr>
          <a:xfrm>
            <a:off x="1045622" y="5091109"/>
            <a:ext cx="8640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B46F688-6823-4547-AFDE-0930F45D4618}"/>
              </a:ext>
            </a:extLst>
          </p:cNvPr>
          <p:cNvGrpSpPr/>
          <p:nvPr/>
        </p:nvGrpSpPr>
        <p:grpSpPr>
          <a:xfrm>
            <a:off x="2048260" y="2016749"/>
            <a:ext cx="3581511" cy="668638"/>
            <a:chOff x="1280970" y="2069669"/>
            <a:chExt cx="3198831" cy="66863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52DB208-AC91-493C-B8FA-415820221BAF}"/>
                </a:ext>
              </a:extLst>
            </p:cNvPr>
            <p:cNvSpPr txBox="1"/>
            <p:nvPr/>
          </p:nvSpPr>
          <p:spPr>
            <a:xfrm>
              <a:off x="1280970" y="2069669"/>
              <a:ext cx="319883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C1895E6-88FD-4996-8F23-34A14437B3F2}"/>
                </a:ext>
              </a:extLst>
            </p:cNvPr>
            <p:cNvSpPr txBox="1"/>
            <p:nvPr/>
          </p:nvSpPr>
          <p:spPr>
            <a:xfrm>
              <a:off x="1280970" y="2276642"/>
              <a:ext cx="31759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948F1E9-5DAA-4DB5-9720-F460059D5BF5}"/>
              </a:ext>
            </a:extLst>
          </p:cNvPr>
          <p:cNvGrpSpPr/>
          <p:nvPr/>
        </p:nvGrpSpPr>
        <p:grpSpPr>
          <a:xfrm>
            <a:off x="2048263" y="3076662"/>
            <a:ext cx="3590043" cy="668638"/>
            <a:chOff x="1273350" y="2938497"/>
            <a:chExt cx="3206451" cy="66863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4EF2E89-81C5-40D3-940A-238BDC704974}"/>
                </a:ext>
              </a:extLst>
            </p:cNvPr>
            <p:cNvSpPr txBox="1"/>
            <p:nvPr/>
          </p:nvSpPr>
          <p:spPr>
            <a:xfrm>
              <a:off x="1273350" y="2938497"/>
              <a:ext cx="319883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409D891-BDFA-414F-82D6-B1898EC7A6BB}"/>
                </a:ext>
              </a:extLst>
            </p:cNvPr>
            <p:cNvSpPr txBox="1"/>
            <p:nvPr/>
          </p:nvSpPr>
          <p:spPr>
            <a:xfrm>
              <a:off x="1273350" y="3145470"/>
              <a:ext cx="32064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8965895-B302-488C-9E20-8E5CC350AE00}"/>
              </a:ext>
            </a:extLst>
          </p:cNvPr>
          <p:cNvGrpSpPr/>
          <p:nvPr/>
        </p:nvGrpSpPr>
        <p:grpSpPr>
          <a:xfrm>
            <a:off x="2048260" y="4136570"/>
            <a:ext cx="3581511" cy="668639"/>
            <a:chOff x="1265730" y="3788973"/>
            <a:chExt cx="3198831" cy="66863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A9B9304-C0AE-43C4-B526-1B9B49467841}"/>
                </a:ext>
              </a:extLst>
            </p:cNvPr>
            <p:cNvSpPr txBox="1"/>
            <p:nvPr/>
          </p:nvSpPr>
          <p:spPr>
            <a:xfrm>
              <a:off x="1265730" y="3788973"/>
              <a:ext cx="319883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03F7283-F4FD-4735-A60C-1A1C7845D748}"/>
                </a:ext>
              </a:extLst>
            </p:cNvPr>
            <p:cNvSpPr txBox="1"/>
            <p:nvPr/>
          </p:nvSpPr>
          <p:spPr>
            <a:xfrm>
              <a:off x="1265730" y="3995947"/>
              <a:ext cx="31988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FAD0FAF-D97E-4E05-860E-620A9DE56E90}"/>
              </a:ext>
            </a:extLst>
          </p:cNvPr>
          <p:cNvGrpSpPr/>
          <p:nvPr/>
        </p:nvGrpSpPr>
        <p:grpSpPr>
          <a:xfrm>
            <a:off x="2048260" y="5196494"/>
            <a:ext cx="3607106" cy="668638"/>
            <a:chOff x="1258110" y="4650181"/>
            <a:chExt cx="3221691" cy="66863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FA20E61-692C-4A13-9248-D986F1D0D7B4}"/>
                </a:ext>
              </a:extLst>
            </p:cNvPr>
            <p:cNvSpPr txBox="1"/>
            <p:nvPr/>
          </p:nvSpPr>
          <p:spPr>
            <a:xfrm>
              <a:off x="1258110" y="4650181"/>
              <a:ext cx="319883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961D03E-6B24-46AE-AE14-665C0B307D04}"/>
                </a:ext>
              </a:extLst>
            </p:cNvPr>
            <p:cNvSpPr txBox="1"/>
            <p:nvPr/>
          </p:nvSpPr>
          <p:spPr>
            <a:xfrm>
              <a:off x="1258110" y="4857154"/>
              <a:ext cx="3221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1" name="Oval 21">
            <a:extLst>
              <a:ext uri="{FF2B5EF4-FFF2-40B4-BE49-F238E27FC236}">
                <a16:creationId xmlns:a16="http://schemas.microsoft.com/office/drawing/2014/main" id="{D3F79565-5BB6-4283-9794-BE812CA22BE1}"/>
              </a:ext>
            </a:extLst>
          </p:cNvPr>
          <p:cNvSpPr>
            <a:spLocks noChangeAspect="1"/>
          </p:cNvSpPr>
          <p:nvPr/>
        </p:nvSpPr>
        <p:spPr>
          <a:xfrm>
            <a:off x="1297075" y="3250789"/>
            <a:ext cx="369682" cy="32400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2" name="Donut 15">
            <a:extLst>
              <a:ext uri="{FF2B5EF4-FFF2-40B4-BE49-F238E27FC236}">
                <a16:creationId xmlns:a16="http://schemas.microsoft.com/office/drawing/2014/main" id="{03CE042E-E2CB-4CD0-964C-3321FFFD3264}"/>
              </a:ext>
            </a:extLst>
          </p:cNvPr>
          <p:cNvSpPr/>
          <p:nvPr/>
        </p:nvSpPr>
        <p:spPr>
          <a:xfrm>
            <a:off x="1296161" y="4276645"/>
            <a:ext cx="363163" cy="360634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3" name="Rectangle 15">
            <a:extLst>
              <a:ext uri="{FF2B5EF4-FFF2-40B4-BE49-F238E27FC236}">
                <a16:creationId xmlns:a16="http://schemas.microsoft.com/office/drawing/2014/main" id="{3690BEAF-3151-4793-AD6F-87301ADA286C}"/>
              </a:ext>
            </a:extLst>
          </p:cNvPr>
          <p:cNvSpPr/>
          <p:nvPr/>
        </p:nvSpPr>
        <p:spPr>
          <a:xfrm>
            <a:off x="1306098" y="2162165"/>
            <a:ext cx="343090" cy="357392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34" name="Isosceles Triangle 41">
            <a:extLst>
              <a:ext uri="{FF2B5EF4-FFF2-40B4-BE49-F238E27FC236}">
                <a16:creationId xmlns:a16="http://schemas.microsoft.com/office/drawing/2014/main" id="{8CE74559-BFB2-4271-A7E4-D89E889317F7}"/>
              </a:ext>
            </a:extLst>
          </p:cNvPr>
          <p:cNvSpPr>
            <a:spLocks noChangeAspect="1"/>
          </p:cNvSpPr>
          <p:nvPr/>
        </p:nvSpPr>
        <p:spPr>
          <a:xfrm>
            <a:off x="1352312" y="5343109"/>
            <a:ext cx="250621" cy="360000"/>
          </a:xfrm>
          <a:custGeom>
            <a:avLst/>
            <a:gdLst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63436 w 2736000"/>
              <a:gd name="connsiteY1" fmla="*/ 2564418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32752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36000" h="3930092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5" name="Graphic 3">
            <a:extLst>
              <a:ext uri="{FF2B5EF4-FFF2-40B4-BE49-F238E27FC236}">
                <a16:creationId xmlns:a16="http://schemas.microsoft.com/office/drawing/2014/main" id="{AB7E0247-32C7-4E96-9C26-EE5A95E4C2B8}"/>
              </a:ext>
            </a:extLst>
          </p:cNvPr>
          <p:cNvSpPr/>
          <p:nvPr/>
        </p:nvSpPr>
        <p:spPr>
          <a:xfrm>
            <a:off x="1204949" y="3168062"/>
            <a:ext cx="507798" cy="504065"/>
          </a:xfrm>
          <a:custGeom>
            <a:avLst/>
            <a:gdLst>
              <a:gd name="connsiteX0" fmla="*/ 669645 w 669862"/>
              <a:gd name="connsiteY0" fmla="*/ 474658 h 664937"/>
              <a:gd name="connsiteX1" fmla="*/ 651465 w 669862"/>
              <a:gd name="connsiteY1" fmla="*/ 497302 h 664937"/>
              <a:gd name="connsiteX2" fmla="*/ 425733 w 669862"/>
              <a:gd name="connsiteY2" fmla="*/ 660277 h 664937"/>
              <a:gd name="connsiteX3" fmla="*/ 390408 w 669862"/>
              <a:gd name="connsiteY3" fmla="*/ 657042 h 664937"/>
              <a:gd name="connsiteX4" fmla="*/ 184021 w 669862"/>
              <a:gd name="connsiteY4" fmla="*/ 556889 h 664937"/>
              <a:gd name="connsiteX5" fmla="*/ 40844 w 669862"/>
              <a:gd name="connsiteY5" fmla="*/ 493809 h 664937"/>
              <a:gd name="connsiteX6" fmla="*/ 32110 w 669862"/>
              <a:gd name="connsiteY6" fmla="*/ 411059 h 664937"/>
              <a:gd name="connsiteX7" fmla="*/ 195084 w 669862"/>
              <a:gd name="connsiteY7" fmla="*/ 319577 h 664937"/>
              <a:gd name="connsiteX8" fmla="*/ 220964 w 669862"/>
              <a:gd name="connsiteY8" fmla="*/ 258760 h 664937"/>
              <a:gd name="connsiteX9" fmla="*/ 174510 w 669862"/>
              <a:gd name="connsiteY9" fmla="*/ 73271 h 664937"/>
              <a:gd name="connsiteX10" fmla="*/ 242832 w 669862"/>
              <a:gd name="connsiteY10" fmla="*/ 7084 h 664937"/>
              <a:gd name="connsiteX11" fmla="*/ 604430 w 669862"/>
              <a:gd name="connsiteY11" fmla="*/ 129752 h 664937"/>
              <a:gd name="connsiteX12" fmla="*/ 622998 w 669862"/>
              <a:gd name="connsiteY12" fmla="*/ 150585 h 664937"/>
              <a:gd name="connsiteX13" fmla="*/ 669645 w 669862"/>
              <a:gd name="connsiteY13" fmla="*/ 474658 h 664937"/>
              <a:gd name="connsiteX14" fmla="*/ 614781 w 669862"/>
              <a:gd name="connsiteY14" fmla="*/ 402002 h 664937"/>
              <a:gd name="connsiteX15" fmla="*/ 583985 w 669862"/>
              <a:gd name="connsiteY15" fmla="*/ 174717 h 664937"/>
              <a:gd name="connsiteX16" fmla="*/ 559529 w 669862"/>
              <a:gd name="connsiteY16" fmla="*/ 154402 h 664937"/>
              <a:gd name="connsiteX17" fmla="*/ 428515 w 669862"/>
              <a:gd name="connsiteY17" fmla="*/ 112672 h 664937"/>
              <a:gd name="connsiteX18" fmla="*/ 397201 w 669862"/>
              <a:gd name="connsiteY18" fmla="*/ 119401 h 664937"/>
              <a:gd name="connsiteX19" fmla="*/ 311218 w 669862"/>
              <a:gd name="connsiteY19" fmla="*/ 99732 h 664937"/>
              <a:gd name="connsiteX20" fmla="*/ 255254 w 669862"/>
              <a:gd name="connsiteY20" fmla="*/ 59296 h 664937"/>
              <a:gd name="connsiteX21" fmla="*/ 237462 w 669862"/>
              <a:gd name="connsiteY21" fmla="*/ 77153 h 664937"/>
              <a:gd name="connsiteX22" fmla="*/ 280615 w 669862"/>
              <a:gd name="connsiteY22" fmla="*/ 255720 h 664937"/>
              <a:gd name="connsiteX23" fmla="*/ 299572 w 669862"/>
              <a:gd name="connsiteY23" fmla="*/ 281857 h 664937"/>
              <a:gd name="connsiteX24" fmla="*/ 614781 w 669862"/>
              <a:gd name="connsiteY24" fmla="*/ 402002 h 664937"/>
              <a:gd name="connsiteX25" fmla="*/ 456788 w 669862"/>
              <a:gd name="connsiteY25" fmla="*/ 430987 h 664937"/>
              <a:gd name="connsiteX26" fmla="*/ 380703 w 669862"/>
              <a:gd name="connsiteY26" fmla="*/ 492579 h 664937"/>
              <a:gd name="connsiteX27" fmla="*/ 379927 w 669862"/>
              <a:gd name="connsiteY27" fmla="*/ 505389 h 664937"/>
              <a:gd name="connsiteX28" fmla="*/ 456012 w 669862"/>
              <a:gd name="connsiteY28" fmla="*/ 539162 h 664937"/>
              <a:gd name="connsiteX29" fmla="*/ 522328 w 669862"/>
              <a:gd name="connsiteY29" fmla="*/ 463465 h 664937"/>
              <a:gd name="connsiteX30" fmla="*/ 456788 w 669862"/>
              <a:gd name="connsiteY30" fmla="*/ 430987 h 664937"/>
              <a:gd name="connsiteX31" fmla="*/ 260947 w 669862"/>
              <a:gd name="connsiteY31" fmla="*/ 444702 h 664937"/>
              <a:gd name="connsiteX32" fmla="*/ 362523 w 669862"/>
              <a:gd name="connsiteY32" fmla="*/ 466377 h 664937"/>
              <a:gd name="connsiteX33" fmla="*/ 409106 w 669862"/>
              <a:gd name="connsiteY33" fmla="*/ 420247 h 664937"/>
              <a:gd name="connsiteX34" fmla="*/ 348419 w 669862"/>
              <a:gd name="connsiteY34" fmla="*/ 384986 h 664937"/>
              <a:gd name="connsiteX35" fmla="*/ 260947 w 669862"/>
              <a:gd name="connsiteY35" fmla="*/ 444702 h 664937"/>
              <a:gd name="connsiteX36" fmla="*/ 158142 w 669862"/>
              <a:gd name="connsiteY36" fmla="*/ 397473 h 664937"/>
              <a:gd name="connsiteX37" fmla="*/ 270717 w 669862"/>
              <a:gd name="connsiteY37" fmla="*/ 407113 h 664937"/>
              <a:gd name="connsiteX38" fmla="*/ 308888 w 669862"/>
              <a:gd name="connsiteY38" fmla="*/ 368941 h 664937"/>
              <a:gd name="connsiteX39" fmla="*/ 257324 w 669862"/>
              <a:gd name="connsiteY39" fmla="*/ 342285 h 664937"/>
              <a:gd name="connsiteX40" fmla="*/ 158142 w 669862"/>
              <a:gd name="connsiteY40" fmla="*/ 397473 h 664937"/>
              <a:gd name="connsiteX41" fmla="*/ 338520 w 669862"/>
              <a:gd name="connsiteY41" fmla="*/ 530880 h 664937"/>
              <a:gd name="connsiteX42" fmla="*/ 389696 w 669862"/>
              <a:gd name="connsiteY42" fmla="*/ 564200 h 664937"/>
              <a:gd name="connsiteX43" fmla="*/ 338520 w 669862"/>
              <a:gd name="connsiteY43" fmla="*/ 530880 h 664937"/>
              <a:gd name="connsiteX44" fmla="*/ 180204 w 669862"/>
              <a:gd name="connsiteY44" fmla="*/ 463530 h 664937"/>
              <a:gd name="connsiteX45" fmla="*/ 126440 w 669862"/>
              <a:gd name="connsiteY45" fmla="*/ 436809 h 664937"/>
              <a:gd name="connsiteX46" fmla="*/ 180204 w 669862"/>
              <a:gd name="connsiteY46" fmla="*/ 463530 h 66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69862" h="664937">
                <a:moveTo>
                  <a:pt x="669645" y="474658"/>
                </a:moveTo>
                <a:cubicBezTo>
                  <a:pt x="671521" y="480675"/>
                  <a:pt x="660911" y="488503"/>
                  <a:pt x="651465" y="497302"/>
                </a:cubicBezTo>
                <a:cubicBezTo>
                  <a:pt x="582820" y="560836"/>
                  <a:pt x="501559" y="606771"/>
                  <a:pt x="425733" y="660277"/>
                </a:cubicBezTo>
                <a:cubicBezTo>
                  <a:pt x="411953" y="669981"/>
                  <a:pt x="401471" y="662347"/>
                  <a:pt x="390408" y="657042"/>
                </a:cubicBezTo>
                <a:cubicBezTo>
                  <a:pt x="321440" y="623916"/>
                  <a:pt x="252342" y="591244"/>
                  <a:pt x="184021" y="556889"/>
                </a:cubicBezTo>
                <a:cubicBezTo>
                  <a:pt x="137309" y="533404"/>
                  <a:pt x="88915" y="514188"/>
                  <a:pt x="40844" y="493809"/>
                </a:cubicBezTo>
                <a:cubicBezTo>
                  <a:pt x="-9944" y="472264"/>
                  <a:pt x="-13955" y="440626"/>
                  <a:pt x="32110" y="411059"/>
                </a:cubicBezTo>
                <a:cubicBezTo>
                  <a:pt x="84451" y="377417"/>
                  <a:pt x="139185" y="347008"/>
                  <a:pt x="195084" y="319577"/>
                </a:cubicBezTo>
                <a:cubicBezTo>
                  <a:pt x="225040" y="304890"/>
                  <a:pt x="228145" y="286322"/>
                  <a:pt x="220964" y="258760"/>
                </a:cubicBezTo>
                <a:cubicBezTo>
                  <a:pt x="204919" y="197103"/>
                  <a:pt x="188032" y="135510"/>
                  <a:pt x="174510" y="73271"/>
                </a:cubicBezTo>
                <a:cubicBezTo>
                  <a:pt x="158983" y="1844"/>
                  <a:pt x="171534" y="-10384"/>
                  <a:pt x="242832" y="7084"/>
                </a:cubicBezTo>
                <a:cubicBezTo>
                  <a:pt x="366858" y="37493"/>
                  <a:pt x="483509" y="89963"/>
                  <a:pt x="604430" y="129752"/>
                </a:cubicBezTo>
                <a:cubicBezTo>
                  <a:pt x="614846" y="133181"/>
                  <a:pt x="621251" y="138163"/>
                  <a:pt x="622998" y="150585"/>
                </a:cubicBezTo>
                <a:cubicBezTo>
                  <a:pt x="637620" y="255460"/>
                  <a:pt x="653082" y="360272"/>
                  <a:pt x="669645" y="474658"/>
                </a:cubicBezTo>
                <a:close/>
                <a:moveTo>
                  <a:pt x="614781" y="402002"/>
                </a:moveTo>
                <a:cubicBezTo>
                  <a:pt x="614199" y="319641"/>
                  <a:pt x="591813" y="248150"/>
                  <a:pt x="583985" y="174717"/>
                </a:cubicBezTo>
                <a:cubicBezTo>
                  <a:pt x="582367" y="159449"/>
                  <a:pt x="569881" y="157831"/>
                  <a:pt x="559529" y="154402"/>
                </a:cubicBezTo>
                <a:cubicBezTo>
                  <a:pt x="515922" y="140233"/>
                  <a:pt x="471992" y="127100"/>
                  <a:pt x="428515" y="112672"/>
                </a:cubicBezTo>
                <a:cubicBezTo>
                  <a:pt x="415834" y="108467"/>
                  <a:pt x="407682" y="113319"/>
                  <a:pt x="397201" y="119401"/>
                </a:cubicBezTo>
                <a:cubicBezTo>
                  <a:pt x="376498" y="131370"/>
                  <a:pt x="309665" y="116101"/>
                  <a:pt x="311218" y="99732"/>
                </a:cubicBezTo>
                <a:cubicBezTo>
                  <a:pt x="315746" y="50691"/>
                  <a:pt x="273822" y="71782"/>
                  <a:pt x="255254" y="59296"/>
                </a:cubicBezTo>
                <a:cubicBezTo>
                  <a:pt x="242702" y="50820"/>
                  <a:pt x="232415" y="57355"/>
                  <a:pt x="237462" y="77153"/>
                </a:cubicBezTo>
                <a:cubicBezTo>
                  <a:pt x="252666" y="136481"/>
                  <a:pt x="265994" y="196262"/>
                  <a:pt x="280615" y="255720"/>
                </a:cubicBezTo>
                <a:cubicBezTo>
                  <a:pt x="283268" y="266459"/>
                  <a:pt x="285985" y="276746"/>
                  <a:pt x="299572" y="281857"/>
                </a:cubicBezTo>
                <a:cubicBezTo>
                  <a:pt x="403089" y="320676"/>
                  <a:pt x="506282" y="360466"/>
                  <a:pt x="614781" y="402002"/>
                </a:cubicBezTo>
                <a:close/>
                <a:moveTo>
                  <a:pt x="456788" y="430987"/>
                </a:moveTo>
                <a:cubicBezTo>
                  <a:pt x="428451" y="418953"/>
                  <a:pt x="405483" y="464371"/>
                  <a:pt x="380703" y="492579"/>
                </a:cubicBezTo>
                <a:cubicBezTo>
                  <a:pt x="376951" y="496784"/>
                  <a:pt x="374816" y="503254"/>
                  <a:pt x="379927" y="505389"/>
                </a:cubicBezTo>
                <a:cubicBezTo>
                  <a:pt x="407359" y="519300"/>
                  <a:pt x="428580" y="541168"/>
                  <a:pt x="456012" y="539162"/>
                </a:cubicBezTo>
                <a:cubicBezTo>
                  <a:pt x="484350" y="508624"/>
                  <a:pt x="506541" y="490638"/>
                  <a:pt x="522328" y="463465"/>
                </a:cubicBezTo>
                <a:cubicBezTo>
                  <a:pt x="501883" y="448196"/>
                  <a:pt x="493213" y="446126"/>
                  <a:pt x="456788" y="430987"/>
                </a:cubicBezTo>
                <a:close/>
                <a:moveTo>
                  <a:pt x="260947" y="444702"/>
                </a:moveTo>
                <a:cubicBezTo>
                  <a:pt x="344472" y="493226"/>
                  <a:pt x="338520" y="488374"/>
                  <a:pt x="362523" y="466377"/>
                </a:cubicBezTo>
                <a:cubicBezTo>
                  <a:pt x="380768" y="448585"/>
                  <a:pt x="390990" y="440368"/>
                  <a:pt x="409106" y="420247"/>
                </a:cubicBezTo>
                <a:cubicBezTo>
                  <a:pt x="425474" y="402002"/>
                  <a:pt x="359094" y="388221"/>
                  <a:pt x="348419" y="384986"/>
                </a:cubicBezTo>
                <a:cubicBezTo>
                  <a:pt x="330886" y="376899"/>
                  <a:pt x="299766" y="410154"/>
                  <a:pt x="260947" y="444702"/>
                </a:cubicBezTo>
                <a:close/>
                <a:moveTo>
                  <a:pt x="158142" y="397473"/>
                </a:moveTo>
                <a:cubicBezTo>
                  <a:pt x="216629" y="439462"/>
                  <a:pt x="215853" y="448196"/>
                  <a:pt x="270717" y="407113"/>
                </a:cubicBezTo>
                <a:cubicBezTo>
                  <a:pt x="278804" y="401419"/>
                  <a:pt x="317881" y="376317"/>
                  <a:pt x="308888" y="368941"/>
                </a:cubicBezTo>
                <a:cubicBezTo>
                  <a:pt x="297890" y="359883"/>
                  <a:pt x="264894" y="346620"/>
                  <a:pt x="257324" y="342285"/>
                </a:cubicBezTo>
                <a:cubicBezTo>
                  <a:pt x="240050" y="332451"/>
                  <a:pt x="224716" y="340021"/>
                  <a:pt x="158142" y="397473"/>
                </a:cubicBezTo>
                <a:close/>
                <a:moveTo>
                  <a:pt x="338520" y="530880"/>
                </a:moveTo>
                <a:cubicBezTo>
                  <a:pt x="346413" y="558636"/>
                  <a:pt x="373781" y="564459"/>
                  <a:pt x="389696" y="564200"/>
                </a:cubicBezTo>
                <a:cubicBezTo>
                  <a:pt x="386073" y="542656"/>
                  <a:pt x="364076" y="530880"/>
                  <a:pt x="338520" y="530880"/>
                </a:cubicBezTo>
                <a:close/>
                <a:moveTo>
                  <a:pt x="180204" y="463530"/>
                </a:moveTo>
                <a:cubicBezTo>
                  <a:pt x="167070" y="436615"/>
                  <a:pt x="153160" y="428399"/>
                  <a:pt x="126440" y="436809"/>
                </a:cubicBezTo>
                <a:cubicBezTo>
                  <a:pt x="140156" y="454601"/>
                  <a:pt x="154972" y="460165"/>
                  <a:pt x="180204" y="463530"/>
                </a:cubicBezTo>
                <a:close/>
              </a:path>
            </a:pathLst>
          </a:custGeom>
          <a:solidFill>
            <a:schemeClr val="accent2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Graphic 3">
            <a:extLst>
              <a:ext uri="{FF2B5EF4-FFF2-40B4-BE49-F238E27FC236}">
                <a16:creationId xmlns:a16="http://schemas.microsoft.com/office/drawing/2014/main" id="{659A38D5-3A46-49D2-BBAC-3E701292DE3F}"/>
              </a:ext>
            </a:extLst>
          </p:cNvPr>
          <p:cNvSpPr/>
          <p:nvPr/>
        </p:nvSpPr>
        <p:spPr>
          <a:xfrm>
            <a:off x="1250825" y="2088583"/>
            <a:ext cx="426485" cy="508225"/>
          </a:xfrm>
          <a:custGeom>
            <a:avLst/>
            <a:gdLst>
              <a:gd name="connsiteX0" fmla="*/ 210055 w 562598"/>
              <a:gd name="connsiteY0" fmla="*/ 670338 h 670425"/>
              <a:gd name="connsiteX1" fmla="*/ 65519 w 562598"/>
              <a:gd name="connsiteY1" fmla="*/ 626991 h 670425"/>
              <a:gd name="connsiteX2" fmla="*/ 498 w 562598"/>
              <a:gd name="connsiteY2" fmla="*/ 484461 h 670425"/>
              <a:gd name="connsiteX3" fmla="*/ 79559 w 562598"/>
              <a:gd name="connsiteY3" fmla="*/ 355000 h 670425"/>
              <a:gd name="connsiteX4" fmla="*/ 248033 w 562598"/>
              <a:gd name="connsiteY4" fmla="*/ 311264 h 670425"/>
              <a:gd name="connsiteX5" fmla="*/ 262784 w 562598"/>
              <a:gd name="connsiteY5" fmla="*/ 280467 h 670425"/>
              <a:gd name="connsiteX6" fmla="*/ 199121 w 562598"/>
              <a:gd name="connsiteY6" fmla="*/ 189696 h 670425"/>
              <a:gd name="connsiteX7" fmla="*/ 197568 w 562598"/>
              <a:gd name="connsiteY7" fmla="*/ 32997 h 670425"/>
              <a:gd name="connsiteX8" fmla="*/ 278182 w 562598"/>
              <a:gd name="connsiteY8" fmla="*/ 1813 h 670425"/>
              <a:gd name="connsiteX9" fmla="*/ 293128 w 562598"/>
              <a:gd name="connsiteY9" fmla="*/ 4918 h 670425"/>
              <a:gd name="connsiteX10" fmla="*/ 562595 w 562598"/>
              <a:gd name="connsiteY10" fmla="*/ 338372 h 670425"/>
              <a:gd name="connsiteX11" fmla="*/ 479070 w 562598"/>
              <a:gd name="connsiteY11" fmla="*/ 412969 h 670425"/>
              <a:gd name="connsiteX12" fmla="*/ 459013 w 562598"/>
              <a:gd name="connsiteY12" fmla="*/ 434708 h 670425"/>
              <a:gd name="connsiteX13" fmla="*/ 270807 w 562598"/>
              <a:gd name="connsiteY13" fmla="*/ 663933 h 670425"/>
              <a:gd name="connsiteX14" fmla="*/ 210055 w 562598"/>
              <a:gd name="connsiteY14" fmla="*/ 670338 h 670425"/>
              <a:gd name="connsiteX15" fmla="*/ 267442 w 562598"/>
              <a:gd name="connsiteY15" fmla="*/ 358752 h 670425"/>
              <a:gd name="connsiteX16" fmla="*/ 147363 w 562598"/>
              <a:gd name="connsiteY16" fmla="*/ 383920 h 670425"/>
              <a:gd name="connsiteX17" fmla="*/ 103109 w 562598"/>
              <a:gd name="connsiteY17" fmla="*/ 453923 h 670425"/>
              <a:gd name="connsiteX18" fmla="*/ 143093 w 562598"/>
              <a:gd name="connsiteY18" fmla="*/ 522697 h 670425"/>
              <a:gd name="connsiteX19" fmla="*/ 339904 w 562598"/>
              <a:gd name="connsiteY19" fmla="*/ 497594 h 670425"/>
              <a:gd name="connsiteX20" fmla="*/ 363778 w 562598"/>
              <a:gd name="connsiteY20" fmla="*/ 417304 h 670425"/>
              <a:gd name="connsiteX21" fmla="*/ 304126 w 562598"/>
              <a:gd name="connsiteY21" fmla="*/ 364769 h 670425"/>
              <a:gd name="connsiteX22" fmla="*/ 267442 w 562598"/>
              <a:gd name="connsiteY22" fmla="*/ 358752 h 670425"/>
              <a:gd name="connsiteX23" fmla="*/ 448403 w 562598"/>
              <a:gd name="connsiteY23" fmla="*/ 318898 h 670425"/>
              <a:gd name="connsiteX24" fmla="*/ 467295 w 562598"/>
              <a:gd name="connsiteY24" fmla="*/ 293019 h 670425"/>
              <a:gd name="connsiteX25" fmla="*/ 464254 w 562598"/>
              <a:gd name="connsiteY25" fmla="*/ 274192 h 670425"/>
              <a:gd name="connsiteX26" fmla="*/ 298692 w 562598"/>
              <a:gd name="connsiteY26" fmla="*/ 101642 h 670425"/>
              <a:gd name="connsiteX27" fmla="*/ 255861 w 562598"/>
              <a:gd name="connsiteY27" fmla="*/ 103777 h 670425"/>
              <a:gd name="connsiteX28" fmla="*/ 261102 w 562598"/>
              <a:gd name="connsiteY28" fmla="*/ 143178 h 670425"/>
              <a:gd name="connsiteX29" fmla="*/ 316613 w 562598"/>
              <a:gd name="connsiteY29" fmla="*/ 242684 h 670425"/>
              <a:gd name="connsiteX30" fmla="*/ 448403 w 562598"/>
              <a:gd name="connsiteY30" fmla="*/ 318898 h 67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62598" h="670425">
                <a:moveTo>
                  <a:pt x="210055" y="670338"/>
                </a:moveTo>
                <a:cubicBezTo>
                  <a:pt x="157003" y="671826"/>
                  <a:pt x="108738" y="654229"/>
                  <a:pt x="65519" y="626991"/>
                </a:cubicBezTo>
                <a:cubicBezTo>
                  <a:pt x="14473" y="594836"/>
                  <a:pt x="-3319" y="542495"/>
                  <a:pt x="498" y="484461"/>
                </a:cubicBezTo>
                <a:cubicBezTo>
                  <a:pt x="4186" y="428756"/>
                  <a:pt x="24695" y="382820"/>
                  <a:pt x="79559" y="355000"/>
                </a:cubicBezTo>
                <a:cubicBezTo>
                  <a:pt x="133194" y="327826"/>
                  <a:pt x="188640" y="312040"/>
                  <a:pt x="248033" y="311264"/>
                </a:cubicBezTo>
                <a:cubicBezTo>
                  <a:pt x="279023" y="310811"/>
                  <a:pt x="275724" y="298971"/>
                  <a:pt x="262784" y="280467"/>
                </a:cubicBezTo>
                <a:cubicBezTo>
                  <a:pt x="241628" y="250189"/>
                  <a:pt x="219178" y="220751"/>
                  <a:pt x="199121" y="189696"/>
                </a:cubicBezTo>
                <a:cubicBezTo>
                  <a:pt x="162631" y="133150"/>
                  <a:pt x="162955" y="78092"/>
                  <a:pt x="197568" y="32997"/>
                </a:cubicBezTo>
                <a:cubicBezTo>
                  <a:pt x="218272" y="6018"/>
                  <a:pt x="244798" y="-4592"/>
                  <a:pt x="278182" y="1813"/>
                </a:cubicBezTo>
                <a:cubicBezTo>
                  <a:pt x="283164" y="2783"/>
                  <a:pt x="288405" y="3236"/>
                  <a:pt x="293128" y="4918"/>
                </a:cubicBezTo>
                <a:cubicBezTo>
                  <a:pt x="414760" y="48719"/>
                  <a:pt x="560654" y="179474"/>
                  <a:pt x="562595" y="338372"/>
                </a:cubicBezTo>
                <a:cubicBezTo>
                  <a:pt x="562983" y="370398"/>
                  <a:pt x="524359" y="406758"/>
                  <a:pt x="479070" y="412969"/>
                </a:cubicBezTo>
                <a:cubicBezTo>
                  <a:pt x="464125" y="415039"/>
                  <a:pt x="454420" y="415945"/>
                  <a:pt x="459013" y="434708"/>
                </a:cubicBezTo>
                <a:cubicBezTo>
                  <a:pt x="484569" y="539389"/>
                  <a:pt x="401109" y="641807"/>
                  <a:pt x="270807" y="663933"/>
                </a:cubicBezTo>
                <a:cubicBezTo>
                  <a:pt x="250815" y="667233"/>
                  <a:pt x="230370" y="668203"/>
                  <a:pt x="210055" y="670338"/>
                </a:cubicBezTo>
                <a:close/>
                <a:moveTo>
                  <a:pt x="267442" y="358752"/>
                </a:moveTo>
                <a:cubicBezTo>
                  <a:pt x="222865" y="361470"/>
                  <a:pt x="183788" y="367098"/>
                  <a:pt x="147363" y="383920"/>
                </a:cubicBezTo>
                <a:cubicBezTo>
                  <a:pt x="118055" y="397506"/>
                  <a:pt x="103562" y="421121"/>
                  <a:pt x="103109" y="453923"/>
                </a:cubicBezTo>
                <a:cubicBezTo>
                  <a:pt x="102656" y="485302"/>
                  <a:pt x="116631" y="507429"/>
                  <a:pt x="143093" y="522697"/>
                </a:cubicBezTo>
                <a:cubicBezTo>
                  <a:pt x="198927" y="554917"/>
                  <a:pt x="294486" y="542624"/>
                  <a:pt x="339904" y="497594"/>
                </a:cubicBezTo>
                <a:cubicBezTo>
                  <a:pt x="362613" y="475144"/>
                  <a:pt x="371606" y="448165"/>
                  <a:pt x="363778" y="417304"/>
                </a:cubicBezTo>
                <a:cubicBezTo>
                  <a:pt x="356079" y="386896"/>
                  <a:pt x="333693" y="371110"/>
                  <a:pt x="304126" y="364769"/>
                </a:cubicBezTo>
                <a:cubicBezTo>
                  <a:pt x="290540" y="361858"/>
                  <a:pt x="276565" y="360240"/>
                  <a:pt x="267442" y="358752"/>
                </a:cubicBezTo>
                <a:close/>
                <a:moveTo>
                  <a:pt x="448403" y="318898"/>
                </a:moveTo>
                <a:cubicBezTo>
                  <a:pt x="473571" y="320580"/>
                  <a:pt x="473829" y="320127"/>
                  <a:pt x="467295" y="293019"/>
                </a:cubicBezTo>
                <a:cubicBezTo>
                  <a:pt x="465807" y="286872"/>
                  <a:pt x="466001" y="280274"/>
                  <a:pt x="464254" y="274192"/>
                </a:cubicBezTo>
                <a:cubicBezTo>
                  <a:pt x="439216" y="187820"/>
                  <a:pt x="389140" y="124933"/>
                  <a:pt x="298692" y="101642"/>
                </a:cubicBezTo>
                <a:cubicBezTo>
                  <a:pt x="284846" y="98083"/>
                  <a:pt x="267701" y="89738"/>
                  <a:pt x="255861" y="103777"/>
                </a:cubicBezTo>
                <a:cubicBezTo>
                  <a:pt x="245122" y="116587"/>
                  <a:pt x="256185" y="130756"/>
                  <a:pt x="261102" y="143178"/>
                </a:cubicBezTo>
                <a:cubicBezTo>
                  <a:pt x="275077" y="178762"/>
                  <a:pt x="292610" y="212664"/>
                  <a:pt x="316613" y="242684"/>
                </a:cubicBezTo>
                <a:cubicBezTo>
                  <a:pt x="350644" y="285191"/>
                  <a:pt x="393280" y="312816"/>
                  <a:pt x="448403" y="318898"/>
                </a:cubicBezTo>
                <a:close/>
              </a:path>
            </a:pathLst>
          </a:custGeom>
          <a:solidFill>
            <a:schemeClr val="accent1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70A143A9-E4C7-4DB8-B467-81C2F2D9EF8D}"/>
              </a:ext>
            </a:extLst>
          </p:cNvPr>
          <p:cNvSpPr/>
          <p:nvPr/>
        </p:nvSpPr>
        <p:spPr>
          <a:xfrm>
            <a:off x="1304798" y="4184250"/>
            <a:ext cx="330344" cy="564696"/>
          </a:xfrm>
          <a:custGeom>
            <a:avLst/>
            <a:gdLst>
              <a:gd name="connsiteX0" fmla="*/ 524853 w 580827"/>
              <a:gd name="connsiteY0" fmla="*/ 182934 h 992876"/>
              <a:gd name="connsiteX1" fmla="*/ 553449 w 580827"/>
              <a:gd name="connsiteY1" fmla="*/ 215477 h 992876"/>
              <a:gd name="connsiteX2" fmla="*/ 566907 w 580827"/>
              <a:gd name="connsiteY2" fmla="*/ 259730 h 992876"/>
              <a:gd name="connsiteX3" fmla="*/ 580817 w 580827"/>
              <a:gd name="connsiteY3" fmla="*/ 303337 h 992876"/>
              <a:gd name="connsiteX4" fmla="*/ 579717 w 580827"/>
              <a:gd name="connsiteY4" fmla="*/ 882061 h 992876"/>
              <a:gd name="connsiteX5" fmla="*/ 458602 w 580827"/>
              <a:gd name="connsiteY5" fmla="*/ 990690 h 992876"/>
              <a:gd name="connsiteX6" fmla="*/ 426836 w 580827"/>
              <a:gd name="connsiteY6" fmla="*/ 950124 h 992876"/>
              <a:gd name="connsiteX7" fmla="*/ 426641 w 580827"/>
              <a:gd name="connsiteY7" fmla="*/ 413518 h 992876"/>
              <a:gd name="connsiteX8" fmla="*/ 408267 w 580827"/>
              <a:gd name="connsiteY8" fmla="*/ 374181 h 992876"/>
              <a:gd name="connsiteX9" fmla="*/ 384976 w 580827"/>
              <a:gd name="connsiteY9" fmla="*/ 410477 h 992876"/>
              <a:gd name="connsiteX10" fmla="*/ 381159 w 580827"/>
              <a:gd name="connsiteY10" fmla="*/ 935437 h 992876"/>
              <a:gd name="connsiteX11" fmla="*/ 381094 w 580827"/>
              <a:gd name="connsiteY11" fmla="*/ 981696 h 992876"/>
              <a:gd name="connsiteX12" fmla="*/ 333476 w 580827"/>
              <a:gd name="connsiteY12" fmla="*/ 889114 h 992876"/>
              <a:gd name="connsiteX13" fmla="*/ 331794 w 580827"/>
              <a:gd name="connsiteY13" fmla="*/ 747554 h 992876"/>
              <a:gd name="connsiteX14" fmla="*/ 334770 w 580827"/>
              <a:gd name="connsiteY14" fmla="*/ 303013 h 992876"/>
              <a:gd name="connsiteX15" fmla="*/ 355668 w 580827"/>
              <a:gd name="connsiteY15" fmla="*/ 263806 h 992876"/>
              <a:gd name="connsiteX16" fmla="*/ 362461 w 580827"/>
              <a:gd name="connsiteY16" fmla="*/ 230099 h 992876"/>
              <a:gd name="connsiteX17" fmla="*/ 409949 w 580827"/>
              <a:gd name="connsiteY17" fmla="*/ 183128 h 992876"/>
              <a:gd name="connsiteX18" fmla="*/ 524853 w 580827"/>
              <a:gd name="connsiteY18" fmla="*/ 182934 h 992876"/>
              <a:gd name="connsiteX19" fmla="*/ 131223 w 580827"/>
              <a:gd name="connsiteY19" fmla="*/ 8 h 992876"/>
              <a:gd name="connsiteX20" fmla="*/ 184024 w 580827"/>
              <a:gd name="connsiteY20" fmla="*/ 484 h 992876"/>
              <a:gd name="connsiteX21" fmla="*/ 197546 w 580827"/>
              <a:gd name="connsiteY21" fmla="*/ 15041 h 992876"/>
              <a:gd name="connsiteX22" fmla="*/ 176648 w 580827"/>
              <a:gd name="connsiteY22" fmla="*/ 28434 h 992876"/>
              <a:gd name="connsiteX23" fmla="*/ 134530 w 580827"/>
              <a:gd name="connsiteY23" fmla="*/ 44802 h 992876"/>
              <a:gd name="connsiteX24" fmla="*/ 150187 w 580827"/>
              <a:gd name="connsiteY24" fmla="*/ 63630 h 992876"/>
              <a:gd name="connsiteX25" fmla="*/ 184412 w 580827"/>
              <a:gd name="connsiteY25" fmla="*/ 65894 h 992876"/>
              <a:gd name="connsiteX26" fmla="*/ 203110 w 580827"/>
              <a:gd name="connsiteY26" fmla="*/ 80581 h 992876"/>
              <a:gd name="connsiteX27" fmla="*/ 185253 w 580827"/>
              <a:gd name="connsiteY27" fmla="*/ 96755 h 992876"/>
              <a:gd name="connsiteX28" fmla="*/ 150834 w 580827"/>
              <a:gd name="connsiteY28" fmla="*/ 96496 h 992876"/>
              <a:gd name="connsiteX29" fmla="*/ 134595 w 580827"/>
              <a:gd name="connsiteY29" fmla="*/ 111765 h 992876"/>
              <a:gd name="connsiteX30" fmla="*/ 148828 w 580827"/>
              <a:gd name="connsiteY30" fmla="*/ 129557 h 992876"/>
              <a:gd name="connsiteX31" fmla="*/ 183183 w 580827"/>
              <a:gd name="connsiteY31" fmla="*/ 131886 h 992876"/>
              <a:gd name="connsiteX32" fmla="*/ 202787 w 580827"/>
              <a:gd name="connsiteY32" fmla="*/ 144632 h 992876"/>
              <a:gd name="connsiteX33" fmla="*/ 183959 w 580827"/>
              <a:gd name="connsiteY33" fmla="*/ 159383 h 992876"/>
              <a:gd name="connsiteX34" fmla="*/ 160991 w 580827"/>
              <a:gd name="connsiteY34" fmla="*/ 158995 h 992876"/>
              <a:gd name="connsiteX35" fmla="*/ 134530 w 580827"/>
              <a:gd name="connsiteY35" fmla="*/ 175234 h 992876"/>
              <a:gd name="connsiteX36" fmla="*/ 161509 w 580827"/>
              <a:gd name="connsiteY36" fmla="*/ 193349 h 992876"/>
              <a:gd name="connsiteX37" fmla="*/ 180595 w 580827"/>
              <a:gd name="connsiteY37" fmla="*/ 193608 h 992876"/>
              <a:gd name="connsiteX38" fmla="*/ 202787 w 580827"/>
              <a:gd name="connsiteY38" fmla="*/ 209200 h 992876"/>
              <a:gd name="connsiteX39" fmla="*/ 181760 w 580827"/>
              <a:gd name="connsiteY39" fmla="*/ 226345 h 992876"/>
              <a:gd name="connsiteX40" fmla="*/ 154975 w 580827"/>
              <a:gd name="connsiteY40" fmla="*/ 226410 h 992876"/>
              <a:gd name="connsiteX41" fmla="*/ 134530 w 580827"/>
              <a:gd name="connsiteY41" fmla="*/ 241032 h 992876"/>
              <a:gd name="connsiteX42" fmla="*/ 152322 w 580827"/>
              <a:gd name="connsiteY42" fmla="*/ 260118 h 992876"/>
              <a:gd name="connsiteX43" fmla="*/ 175225 w 580827"/>
              <a:gd name="connsiteY43" fmla="*/ 261024 h 992876"/>
              <a:gd name="connsiteX44" fmla="*/ 200910 w 580827"/>
              <a:gd name="connsiteY44" fmla="*/ 274998 h 992876"/>
              <a:gd name="connsiteX45" fmla="*/ 173543 w 580827"/>
              <a:gd name="connsiteY45" fmla="*/ 292273 h 992876"/>
              <a:gd name="connsiteX46" fmla="*/ 154392 w 580827"/>
              <a:gd name="connsiteY46" fmla="*/ 292273 h 992876"/>
              <a:gd name="connsiteX47" fmla="*/ 134401 w 580827"/>
              <a:gd name="connsiteY47" fmla="*/ 307995 h 992876"/>
              <a:gd name="connsiteX48" fmla="*/ 152516 w 580827"/>
              <a:gd name="connsiteY48" fmla="*/ 327016 h 992876"/>
              <a:gd name="connsiteX49" fmla="*/ 167720 w 580827"/>
              <a:gd name="connsiteY49" fmla="*/ 328309 h 992876"/>
              <a:gd name="connsiteX50" fmla="*/ 201946 w 580827"/>
              <a:gd name="connsiteY50" fmla="*/ 345131 h 992876"/>
              <a:gd name="connsiteX51" fmla="*/ 164356 w 580827"/>
              <a:gd name="connsiteY51" fmla="*/ 358847 h 992876"/>
              <a:gd name="connsiteX52" fmla="*/ 134206 w 580827"/>
              <a:gd name="connsiteY52" fmla="*/ 387508 h 992876"/>
              <a:gd name="connsiteX53" fmla="*/ 134401 w 580827"/>
              <a:gd name="connsiteY53" fmla="*/ 517811 h 992876"/>
              <a:gd name="connsiteX54" fmla="*/ 159309 w 580827"/>
              <a:gd name="connsiteY54" fmla="*/ 544466 h 992876"/>
              <a:gd name="connsiteX55" fmla="*/ 235653 w 580827"/>
              <a:gd name="connsiteY55" fmla="*/ 550353 h 992876"/>
              <a:gd name="connsiteX56" fmla="*/ 240505 w 580827"/>
              <a:gd name="connsiteY56" fmla="*/ 628121 h 992876"/>
              <a:gd name="connsiteX57" fmla="*/ 242511 w 580827"/>
              <a:gd name="connsiteY57" fmla="*/ 881026 h 992876"/>
              <a:gd name="connsiteX58" fmla="*/ 180271 w 580827"/>
              <a:gd name="connsiteY58" fmla="*/ 987842 h 992876"/>
              <a:gd name="connsiteX59" fmla="*/ 41623 w 580827"/>
              <a:gd name="connsiteY59" fmla="*/ 989201 h 992876"/>
              <a:gd name="connsiteX60" fmla="*/ 1963 w 580827"/>
              <a:gd name="connsiteY60" fmla="*/ 899852 h 992876"/>
              <a:gd name="connsiteX61" fmla="*/ 7140 w 580827"/>
              <a:gd name="connsiteY61" fmla="*/ 566528 h 992876"/>
              <a:gd name="connsiteX62" fmla="*/ 32113 w 580827"/>
              <a:gd name="connsiteY62" fmla="*/ 543237 h 992876"/>
              <a:gd name="connsiteX63" fmla="*/ 50487 w 580827"/>
              <a:gd name="connsiteY63" fmla="*/ 568081 h 992876"/>
              <a:gd name="connsiteX64" fmla="*/ 50811 w 580827"/>
              <a:gd name="connsiteY64" fmla="*/ 878632 h 992876"/>
              <a:gd name="connsiteX65" fmla="*/ 66079 w 580827"/>
              <a:gd name="connsiteY65" fmla="*/ 910010 h 992876"/>
              <a:gd name="connsiteX66" fmla="*/ 82771 w 580827"/>
              <a:gd name="connsiteY66" fmla="*/ 879796 h 992876"/>
              <a:gd name="connsiteX67" fmla="*/ 92735 w 580827"/>
              <a:gd name="connsiteY67" fmla="*/ 389191 h 992876"/>
              <a:gd name="connsiteX68" fmla="*/ 65950 w 580827"/>
              <a:gd name="connsiteY68" fmla="*/ 359235 h 992876"/>
              <a:gd name="connsiteX69" fmla="*/ 36448 w 580827"/>
              <a:gd name="connsiteY69" fmla="*/ 344031 h 992876"/>
              <a:gd name="connsiteX70" fmla="*/ 64462 w 580827"/>
              <a:gd name="connsiteY70" fmla="*/ 327792 h 992876"/>
              <a:gd name="connsiteX71" fmla="*/ 92929 w 580827"/>
              <a:gd name="connsiteY71" fmla="*/ 309612 h 992876"/>
              <a:gd name="connsiteX72" fmla="*/ 62133 w 580827"/>
              <a:gd name="connsiteY72" fmla="*/ 291884 h 992876"/>
              <a:gd name="connsiteX73" fmla="*/ 36254 w 580827"/>
              <a:gd name="connsiteY73" fmla="*/ 277975 h 992876"/>
              <a:gd name="connsiteX74" fmla="*/ 63491 w 580827"/>
              <a:gd name="connsiteY74" fmla="*/ 259859 h 992876"/>
              <a:gd name="connsiteX75" fmla="*/ 92800 w 580827"/>
              <a:gd name="connsiteY75" fmla="*/ 243296 h 992876"/>
              <a:gd name="connsiteX76" fmla="*/ 62262 w 580827"/>
              <a:gd name="connsiteY76" fmla="*/ 225763 h 992876"/>
              <a:gd name="connsiteX77" fmla="*/ 35930 w 580827"/>
              <a:gd name="connsiteY77" fmla="*/ 211529 h 992876"/>
              <a:gd name="connsiteX78" fmla="*/ 63815 w 580827"/>
              <a:gd name="connsiteY78" fmla="*/ 193155 h 992876"/>
              <a:gd name="connsiteX79" fmla="*/ 92865 w 580827"/>
              <a:gd name="connsiteY79" fmla="*/ 175752 h 992876"/>
              <a:gd name="connsiteX80" fmla="*/ 61809 w 580827"/>
              <a:gd name="connsiteY80" fmla="*/ 159189 h 992876"/>
              <a:gd name="connsiteX81" fmla="*/ 37871 w 580827"/>
              <a:gd name="connsiteY81" fmla="*/ 147479 h 992876"/>
              <a:gd name="connsiteX82" fmla="*/ 62327 w 580827"/>
              <a:gd name="connsiteY82" fmla="*/ 128845 h 992876"/>
              <a:gd name="connsiteX83" fmla="*/ 92735 w 580827"/>
              <a:gd name="connsiteY83" fmla="*/ 114029 h 992876"/>
              <a:gd name="connsiteX84" fmla="*/ 59739 w 580827"/>
              <a:gd name="connsiteY84" fmla="*/ 94749 h 992876"/>
              <a:gd name="connsiteX85" fmla="*/ 36706 w 580827"/>
              <a:gd name="connsiteY85" fmla="*/ 81486 h 992876"/>
              <a:gd name="connsiteX86" fmla="*/ 61874 w 580827"/>
              <a:gd name="connsiteY86" fmla="*/ 64600 h 992876"/>
              <a:gd name="connsiteX87" fmla="*/ 92476 w 580827"/>
              <a:gd name="connsiteY87" fmla="*/ 50367 h 992876"/>
              <a:gd name="connsiteX88" fmla="*/ 57216 w 580827"/>
              <a:gd name="connsiteY88" fmla="*/ 29922 h 992876"/>
              <a:gd name="connsiteX89" fmla="*/ 35801 w 580827"/>
              <a:gd name="connsiteY89" fmla="*/ 12065 h 992876"/>
              <a:gd name="connsiteX90" fmla="*/ 58186 w 580827"/>
              <a:gd name="connsiteY90" fmla="*/ 549 h 992876"/>
              <a:gd name="connsiteX91" fmla="*/ 131223 w 580827"/>
              <a:gd name="connsiteY91" fmla="*/ 8 h 99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80827" h="992876">
                <a:moveTo>
                  <a:pt x="524853" y="182934"/>
                </a:moveTo>
                <a:cubicBezTo>
                  <a:pt x="544651" y="182351"/>
                  <a:pt x="552738" y="187592"/>
                  <a:pt x="553449" y="215477"/>
                </a:cubicBezTo>
                <a:cubicBezTo>
                  <a:pt x="551509" y="240450"/>
                  <a:pt x="548338" y="258825"/>
                  <a:pt x="566907" y="259730"/>
                </a:cubicBezTo>
                <a:cubicBezTo>
                  <a:pt x="579200" y="260312"/>
                  <a:pt x="580817" y="286451"/>
                  <a:pt x="580817" y="303337"/>
                </a:cubicBezTo>
                <a:cubicBezTo>
                  <a:pt x="580817" y="496267"/>
                  <a:pt x="581011" y="689197"/>
                  <a:pt x="579717" y="882061"/>
                </a:cubicBezTo>
                <a:cubicBezTo>
                  <a:pt x="579135" y="962029"/>
                  <a:pt x="530094" y="1003112"/>
                  <a:pt x="458602" y="990690"/>
                </a:cubicBezTo>
                <a:cubicBezTo>
                  <a:pt x="432529" y="986161"/>
                  <a:pt x="426706" y="974709"/>
                  <a:pt x="426836" y="950124"/>
                </a:cubicBezTo>
                <a:cubicBezTo>
                  <a:pt x="427806" y="771233"/>
                  <a:pt x="427677" y="592408"/>
                  <a:pt x="426641" y="413518"/>
                </a:cubicBezTo>
                <a:cubicBezTo>
                  <a:pt x="426577" y="400061"/>
                  <a:pt x="441781" y="375928"/>
                  <a:pt x="408267" y="374181"/>
                </a:cubicBezTo>
                <a:cubicBezTo>
                  <a:pt x="376177" y="372499"/>
                  <a:pt x="385752" y="395661"/>
                  <a:pt x="384976" y="410477"/>
                </a:cubicBezTo>
                <a:cubicBezTo>
                  <a:pt x="376371" y="585420"/>
                  <a:pt x="382582" y="760429"/>
                  <a:pt x="381159" y="935437"/>
                </a:cubicBezTo>
                <a:cubicBezTo>
                  <a:pt x="381029" y="947989"/>
                  <a:pt x="381094" y="960475"/>
                  <a:pt x="381094" y="981696"/>
                </a:cubicBezTo>
                <a:cubicBezTo>
                  <a:pt x="345445" y="953618"/>
                  <a:pt x="338134" y="921851"/>
                  <a:pt x="333476" y="889114"/>
                </a:cubicBezTo>
                <a:cubicBezTo>
                  <a:pt x="326747" y="842013"/>
                  <a:pt x="331276" y="794783"/>
                  <a:pt x="331794" y="747554"/>
                </a:cubicBezTo>
                <a:cubicBezTo>
                  <a:pt x="333411" y="599395"/>
                  <a:pt x="333476" y="451172"/>
                  <a:pt x="334770" y="303013"/>
                </a:cubicBezTo>
                <a:cubicBezTo>
                  <a:pt x="334899" y="287615"/>
                  <a:pt x="325195" y="267300"/>
                  <a:pt x="355668" y="263806"/>
                </a:cubicBezTo>
                <a:cubicBezTo>
                  <a:pt x="370030" y="262124"/>
                  <a:pt x="362073" y="260442"/>
                  <a:pt x="362461" y="230099"/>
                </a:cubicBezTo>
                <a:cubicBezTo>
                  <a:pt x="362979" y="191215"/>
                  <a:pt x="372036" y="179764"/>
                  <a:pt x="409949" y="183128"/>
                </a:cubicBezTo>
                <a:cubicBezTo>
                  <a:pt x="447927" y="186492"/>
                  <a:pt x="486552" y="184098"/>
                  <a:pt x="524853" y="182934"/>
                </a:cubicBezTo>
                <a:close/>
                <a:moveTo>
                  <a:pt x="131223" y="8"/>
                </a:moveTo>
                <a:cubicBezTo>
                  <a:pt x="153164" y="-33"/>
                  <a:pt x="171732" y="96"/>
                  <a:pt x="184024" y="484"/>
                </a:cubicBezTo>
                <a:cubicBezTo>
                  <a:pt x="193987" y="743"/>
                  <a:pt x="198193" y="5660"/>
                  <a:pt x="197546" y="15041"/>
                </a:cubicBezTo>
                <a:cubicBezTo>
                  <a:pt x="196317" y="25069"/>
                  <a:pt x="191076" y="28693"/>
                  <a:pt x="176648" y="28434"/>
                </a:cubicBezTo>
                <a:cubicBezTo>
                  <a:pt x="142682" y="27851"/>
                  <a:pt x="135177" y="30892"/>
                  <a:pt x="134530" y="44802"/>
                </a:cubicBezTo>
                <a:cubicBezTo>
                  <a:pt x="134012" y="56901"/>
                  <a:pt x="137183" y="62659"/>
                  <a:pt x="150187" y="63630"/>
                </a:cubicBezTo>
                <a:cubicBezTo>
                  <a:pt x="161574" y="64471"/>
                  <a:pt x="173025" y="65053"/>
                  <a:pt x="184412" y="65894"/>
                </a:cubicBezTo>
                <a:cubicBezTo>
                  <a:pt x="193923" y="66606"/>
                  <a:pt x="202981" y="69064"/>
                  <a:pt x="203110" y="80581"/>
                </a:cubicBezTo>
                <a:cubicBezTo>
                  <a:pt x="203240" y="91644"/>
                  <a:pt x="194635" y="96043"/>
                  <a:pt x="185253" y="96755"/>
                </a:cubicBezTo>
                <a:cubicBezTo>
                  <a:pt x="173866" y="97596"/>
                  <a:pt x="162350" y="96690"/>
                  <a:pt x="150834" y="96496"/>
                </a:cubicBezTo>
                <a:cubicBezTo>
                  <a:pt x="140418" y="96302"/>
                  <a:pt x="134206" y="99472"/>
                  <a:pt x="134595" y="111765"/>
                </a:cubicBezTo>
                <a:cubicBezTo>
                  <a:pt x="134918" y="122052"/>
                  <a:pt x="136859" y="129104"/>
                  <a:pt x="148828" y="129557"/>
                </a:cubicBezTo>
                <a:cubicBezTo>
                  <a:pt x="160280" y="129945"/>
                  <a:pt x="171731" y="130657"/>
                  <a:pt x="183183" y="131886"/>
                </a:cubicBezTo>
                <a:cubicBezTo>
                  <a:pt x="191723" y="132792"/>
                  <a:pt x="202851" y="132016"/>
                  <a:pt x="202787" y="144632"/>
                </a:cubicBezTo>
                <a:cubicBezTo>
                  <a:pt x="202722" y="155824"/>
                  <a:pt x="193405" y="158865"/>
                  <a:pt x="183959" y="159383"/>
                </a:cubicBezTo>
                <a:cubicBezTo>
                  <a:pt x="176325" y="159836"/>
                  <a:pt x="168626" y="158606"/>
                  <a:pt x="160991" y="158995"/>
                </a:cubicBezTo>
                <a:cubicBezTo>
                  <a:pt x="149475" y="159577"/>
                  <a:pt x="134336" y="153431"/>
                  <a:pt x="134530" y="175234"/>
                </a:cubicBezTo>
                <a:cubicBezTo>
                  <a:pt x="134724" y="195937"/>
                  <a:pt x="150446" y="190956"/>
                  <a:pt x="161509" y="193349"/>
                </a:cubicBezTo>
                <a:cubicBezTo>
                  <a:pt x="167591" y="194643"/>
                  <a:pt x="174255" y="193155"/>
                  <a:pt x="180595" y="193608"/>
                </a:cubicBezTo>
                <a:cubicBezTo>
                  <a:pt x="190947" y="194385"/>
                  <a:pt x="202398" y="195484"/>
                  <a:pt x="202787" y="209200"/>
                </a:cubicBezTo>
                <a:cubicBezTo>
                  <a:pt x="203110" y="222593"/>
                  <a:pt x="192370" y="225504"/>
                  <a:pt x="181760" y="226345"/>
                </a:cubicBezTo>
                <a:cubicBezTo>
                  <a:pt x="172896" y="227057"/>
                  <a:pt x="163903" y="226281"/>
                  <a:pt x="154975" y="226410"/>
                </a:cubicBezTo>
                <a:cubicBezTo>
                  <a:pt x="144817" y="226475"/>
                  <a:pt x="134530" y="224728"/>
                  <a:pt x="134530" y="241032"/>
                </a:cubicBezTo>
                <a:cubicBezTo>
                  <a:pt x="134530" y="254489"/>
                  <a:pt x="140482" y="259406"/>
                  <a:pt x="152322" y="260118"/>
                </a:cubicBezTo>
                <a:cubicBezTo>
                  <a:pt x="159956" y="260636"/>
                  <a:pt x="167656" y="260376"/>
                  <a:pt x="175225" y="261024"/>
                </a:cubicBezTo>
                <a:cubicBezTo>
                  <a:pt x="185771" y="261994"/>
                  <a:pt x="200457" y="256753"/>
                  <a:pt x="200910" y="274998"/>
                </a:cubicBezTo>
                <a:cubicBezTo>
                  <a:pt x="201428" y="294925"/>
                  <a:pt x="185771" y="291561"/>
                  <a:pt x="173543" y="292273"/>
                </a:cubicBezTo>
                <a:cubicBezTo>
                  <a:pt x="167203" y="292596"/>
                  <a:pt x="160798" y="292273"/>
                  <a:pt x="154392" y="292273"/>
                </a:cubicBezTo>
                <a:cubicBezTo>
                  <a:pt x="143652" y="292273"/>
                  <a:pt x="134724" y="292402"/>
                  <a:pt x="134401" y="307995"/>
                </a:cubicBezTo>
                <a:cubicBezTo>
                  <a:pt x="134077" y="322293"/>
                  <a:pt x="141970" y="325204"/>
                  <a:pt x="152516" y="327016"/>
                </a:cubicBezTo>
                <a:cubicBezTo>
                  <a:pt x="157498" y="327857"/>
                  <a:pt x="162674" y="327663"/>
                  <a:pt x="167720" y="328309"/>
                </a:cubicBezTo>
                <a:cubicBezTo>
                  <a:pt x="181307" y="330121"/>
                  <a:pt x="203886" y="321128"/>
                  <a:pt x="201946" y="345131"/>
                </a:cubicBezTo>
                <a:cubicBezTo>
                  <a:pt x="200199" y="366740"/>
                  <a:pt x="178331" y="360270"/>
                  <a:pt x="164356" y="358847"/>
                </a:cubicBezTo>
                <a:cubicBezTo>
                  <a:pt x="141517" y="356518"/>
                  <a:pt x="132977" y="362923"/>
                  <a:pt x="134206" y="387508"/>
                </a:cubicBezTo>
                <a:cubicBezTo>
                  <a:pt x="136342" y="430856"/>
                  <a:pt x="135695" y="474398"/>
                  <a:pt x="134401" y="517811"/>
                </a:cubicBezTo>
                <a:cubicBezTo>
                  <a:pt x="133818" y="537026"/>
                  <a:pt x="138541" y="544531"/>
                  <a:pt x="159309" y="544466"/>
                </a:cubicBezTo>
                <a:cubicBezTo>
                  <a:pt x="185577" y="544401"/>
                  <a:pt x="221355" y="531720"/>
                  <a:pt x="235653" y="550353"/>
                </a:cubicBezTo>
                <a:cubicBezTo>
                  <a:pt x="248787" y="567499"/>
                  <a:pt x="240182" y="601530"/>
                  <a:pt x="240505" y="628121"/>
                </a:cubicBezTo>
                <a:cubicBezTo>
                  <a:pt x="241541" y="712422"/>
                  <a:pt x="244711" y="796789"/>
                  <a:pt x="242511" y="881026"/>
                </a:cubicBezTo>
                <a:cubicBezTo>
                  <a:pt x="240053" y="974320"/>
                  <a:pt x="240053" y="974320"/>
                  <a:pt x="180271" y="987842"/>
                </a:cubicBezTo>
                <a:cubicBezTo>
                  <a:pt x="162997" y="991724"/>
                  <a:pt x="95323" y="991789"/>
                  <a:pt x="41623" y="989201"/>
                </a:cubicBezTo>
                <a:cubicBezTo>
                  <a:pt x="23" y="990948"/>
                  <a:pt x="4940" y="952194"/>
                  <a:pt x="1963" y="899852"/>
                </a:cubicBezTo>
                <a:cubicBezTo>
                  <a:pt x="-4377" y="788637"/>
                  <a:pt x="6622" y="677679"/>
                  <a:pt x="7140" y="566528"/>
                </a:cubicBezTo>
                <a:cubicBezTo>
                  <a:pt x="7204" y="547507"/>
                  <a:pt x="14644" y="543495"/>
                  <a:pt x="32113" y="543237"/>
                </a:cubicBezTo>
                <a:cubicBezTo>
                  <a:pt x="52493" y="542978"/>
                  <a:pt x="50552" y="555077"/>
                  <a:pt x="50487" y="568081"/>
                </a:cubicBezTo>
                <a:cubicBezTo>
                  <a:pt x="50422" y="671598"/>
                  <a:pt x="50164" y="775115"/>
                  <a:pt x="50811" y="878632"/>
                </a:cubicBezTo>
                <a:cubicBezTo>
                  <a:pt x="50875" y="890277"/>
                  <a:pt x="41688" y="909234"/>
                  <a:pt x="66079" y="910010"/>
                </a:cubicBezTo>
                <a:cubicBezTo>
                  <a:pt x="90794" y="910852"/>
                  <a:pt x="82513" y="891118"/>
                  <a:pt x="82771" y="879796"/>
                </a:cubicBezTo>
                <a:cubicBezTo>
                  <a:pt x="86459" y="716304"/>
                  <a:pt x="89112" y="552747"/>
                  <a:pt x="92735" y="389191"/>
                </a:cubicBezTo>
                <a:cubicBezTo>
                  <a:pt x="93188" y="368875"/>
                  <a:pt x="89306" y="357230"/>
                  <a:pt x="65950" y="359235"/>
                </a:cubicBezTo>
                <a:cubicBezTo>
                  <a:pt x="53787" y="360270"/>
                  <a:pt x="37289" y="362211"/>
                  <a:pt x="36448" y="344031"/>
                </a:cubicBezTo>
                <a:cubicBezTo>
                  <a:pt x="35542" y="324686"/>
                  <a:pt x="52169" y="328116"/>
                  <a:pt x="64462" y="327792"/>
                </a:cubicBezTo>
                <a:cubicBezTo>
                  <a:pt x="77725" y="327468"/>
                  <a:pt x="94482" y="333550"/>
                  <a:pt x="92929" y="309612"/>
                </a:cubicBezTo>
                <a:cubicBezTo>
                  <a:pt x="91506" y="287615"/>
                  <a:pt x="75784" y="292273"/>
                  <a:pt x="62133" y="291884"/>
                </a:cubicBezTo>
                <a:cubicBezTo>
                  <a:pt x="51393" y="291561"/>
                  <a:pt x="36577" y="295637"/>
                  <a:pt x="36254" y="277975"/>
                </a:cubicBezTo>
                <a:cubicBezTo>
                  <a:pt x="35865" y="259471"/>
                  <a:pt x="50293" y="260376"/>
                  <a:pt x="63491" y="259859"/>
                </a:cubicBezTo>
                <a:cubicBezTo>
                  <a:pt x="75719" y="259341"/>
                  <a:pt x="93900" y="268335"/>
                  <a:pt x="92800" y="243296"/>
                </a:cubicBezTo>
                <a:cubicBezTo>
                  <a:pt x="91829" y="220911"/>
                  <a:pt x="75784" y="225893"/>
                  <a:pt x="62262" y="225763"/>
                </a:cubicBezTo>
                <a:cubicBezTo>
                  <a:pt x="50875" y="225634"/>
                  <a:pt x="36254" y="227510"/>
                  <a:pt x="35930" y="211529"/>
                </a:cubicBezTo>
                <a:cubicBezTo>
                  <a:pt x="35607" y="194190"/>
                  <a:pt x="50746" y="194061"/>
                  <a:pt x="63815" y="193155"/>
                </a:cubicBezTo>
                <a:cubicBezTo>
                  <a:pt x="78178" y="190956"/>
                  <a:pt x="94288" y="200660"/>
                  <a:pt x="92865" y="175752"/>
                </a:cubicBezTo>
                <a:cubicBezTo>
                  <a:pt x="91506" y="152719"/>
                  <a:pt x="74684" y="159512"/>
                  <a:pt x="61809" y="159189"/>
                </a:cubicBezTo>
                <a:cubicBezTo>
                  <a:pt x="51652" y="158930"/>
                  <a:pt x="38195" y="160483"/>
                  <a:pt x="37871" y="147479"/>
                </a:cubicBezTo>
                <a:cubicBezTo>
                  <a:pt x="37483" y="134280"/>
                  <a:pt x="49452" y="130269"/>
                  <a:pt x="62327" y="128845"/>
                </a:cubicBezTo>
                <a:cubicBezTo>
                  <a:pt x="73584" y="127616"/>
                  <a:pt x="93123" y="135121"/>
                  <a:pt x="92735" y="114029"/>
                </a:cubicBezTo>
                <a:cubicBezTo>
                  <a:pt x="92282" y="89962"/>
                  <a:pt x="74814" y="93455"/>
                  <a:pt x="59739" y="94749"/>
                </a:cubicBezTo>
                <a:cubicBezTo>
                  <a:pt x="48352" y="95720"/>
                  <a:pt x="37742" y="94555"/>
                  <a:pt x="36706" y="81486"/>
                </a:cubicBezTo>
                <a:cubicBezTo>
                  <a:pt x="35413" y="64859"/>
                  <a:pt x="50099" y="64600"/>
                  <a:pt x="61874" y="64600"/>
                </a:cubicBezTo>
                <a:cubicBezTo>
                  <a:pt x="75913" y="64536"/>
                  <a:pt x="91894" y="69388"/>
                  <a:pt x="92476" y="50367"/>
                </a:cubicBezTo>
                <a:cubicBezTo>
                  <a:pt x="93900" y="22287"/>
                  <a:pt x="72290" y="30116"/>
                  <a:pt x="57216" y="29922"/>
                </a:cubicBezTo>
                <a:cubicBezTo>
                  <a:pt x="44341" y="29728"/>
                  <a:pt x="36254" y="29275"/>
                  <a:pt x="35801" y="12065"/>
                </a:cubicBezTo>
                <a:cubicBezTo>
                  <a:pt x="35413" y="-680"/>
                  <a:pt x="44405" y="549"/>
                  <a:pt x="58186" y="549"/>
                </a:cubicBezTo>
                <a:cubicBezTo>
                  <a:pt x="83969" y="258"/>
                  <a:pt x="109282" y="48"/>
                  <a:pt x="131223" y="8"/>
                </a:cubicBezTo>
                <a:close/>
              </a:path>
            </a:pathLst>
          </a:custGeom>
          <a:solidFill>
            <a:schemeClr val="accent3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28D5426C-8052-42F5-AC51-7056862E89DD}"/>
              </a:ext>
            </a:extLst>
          </p:cNvPr>
          <p:cNvSpPr/>
          <p:nvPr/>
        </p:nvSpPr>
        <p:spPr>
          <a:xfrm>
            <a:off x="1376578" y="5234123"/>
            <a:ext cx="191339" cy="573486"/>
          </a:xfrm>
          <a:custGeom>
            <a:avLst/>
            <a:gdLst>
              <a:gd name="connsiteX0" fmla="*/ 194767 w 252405"/>
              <a:gd name="connsiteY0" fmla="*/ 448811 h 756515"/>
              <a:gd name="connsiteX1" fmla="*/ 251637 w 252405"/>
              <a:gd name="connsiteY1" fmla="*/ 497852 h 756515"/>
              <a:gd name="connsiteX2" fmla="*/ 249049 w 252405"/>
              <a:gd name="connsiteY2" fmla="*/ 715626 h 756515"/>
              <a:gd name="connsiteX3" fmla="*/ 217153 w 252405"/>
              <a:gd name="connsiteY3" fmla="*/ 749851 h 756515"/>
              <a:gd name="connsiteX4" fmla="*/ 30628 w 252405"/>
              <a:gd name="connsiteY4" fmla="*/ 749398 h 756515"/>
              <a:gd name="connsiteX5" fmla="*/ 1385 w 252405"/>
              <a:gd name="connsiteY5" fmla="*/ 717114 h 756515"/>
              <a:gd name="connsiteX6" fmla="*/ 1255 w 252405"/>
              <a:gd name="connsiteY6" fmla="*/ 610038 h 756515"/>
              <a:gd name="connsiteX7" fmla="*/ 349 w 252405"/>
              <a:gd name="connsiteY7" fmla="*/ 609974 h 756515"/>
              <a:gd name="connsiteX8" fmla="*/ 673 w 252405"/>
              <a:gd name="connsiteY8" fmla="*/ 495329 h 756515"/>
              <a:gd name="connsiteX9" fmla="*/ 49520 w 252405"/>
              <a:gd name="connsiteY9" fmla="*/ 450881 h 756515"/>
              <a:gd name="connsiteX10" fmla="*/ 194767 w 252405"/>
              <a:gd name="connsiteY10" fmla="*/ 448811 h 756515"/>
              <a:gd name="connsiteX11" fmla="*/ 184028 w 252405"/>
              <a:gd name="connsiteY11" fmla="*/ 208263 h 756515"/>
              <a:gd name="connsiteX12" fmla="*/ 204278 w 252405"/>
              <a:gd name="connsiteY12" fmla="*/ 225279 h 756515"/>
              <a:gd name="connsiteX13" fmla="*/ 208807 w 252405"/>
              <a:gd name="connsiteY13" fmla="*/ 412127 h 756515"/>
              <a:gd name="connsiteX14" fmla="*/ 164683 w 252405"/>
              <a:gd name="connsiteY14" fmla="*/ 432895 h 756515"/>
              <a:gd name="connsiteX15" fmla="*/ 95909 w 252405"/>
              <a:gd name="connsiteY15" fmla="*/ 413745 h 756515"/>
              <a:gd name="connsiteX16" fmla="*/ 87951 w 252405"/>
              <a:gd name="connsiteY16" fmla="*/ 254458 h 756515"/>
              <a:gd name="connsiteX17" fmla="*/ 76176 w 252405"/>
              <a:gd name="connsiteY17" fmla="*/ 328084 h 756515"/>
              <a:gd name="connsiteX18" fmla="*/ 74817 w 252405"/>
              <a:gd name="connsiteY18" fmla="*/ 415944 h 756515"/>
              <a:gd name="connsiteX19" fmla="*/ 59225 w 252405"/>
              <a:gd name="connsiteY19" fmla="*/ 433154 h 756515"/>
              <a:gd name="connsiteX20" fmla="*/ 44409 w 252405"/>
              <a:gd name="connsiteY20" fmla="*/ 416332 h 756515"/>
              <a:gd name="connsiteX21" fmla="*/ 44538 w 252405"/>
              <a:gd name="connsiteY21" fmla="*/ 240418 h 756515"/>
              <a:gd name="connsiteX22" fmla="*/ 64983 w 252405"/>
              <a:gd name="connsiteY22" fmla="*/ 211110 h 756515"/>
              <a:gd name="connsiteX23" fmla="*/ 184028 w 252405"/>
              <a:gd name="connsiteY23" fmla="*/ 208263 h 756515"/>
              <a:gd name="connsiteX24" fmla="*/ 178204 w 252405"/>
              <a:gd name="connsiteY24" fmla="*/ 0 h 756515"/>
              <a:gd name="connsiteX25" fmla="*/ 178463 w 252405"/>
              <a:gd name="connsiteY25" fmla="*/ 193771 h 756515"/>
              <a:gd name="connsiteX26" fmla="*/ 92609 w 252405"/>
              <a:gd name="connsiteY26" fmla="*/ 193771 h 756515"/>
              <a:gd name="connsiteX27" fmla="*/ 66665 w 252405"/>
              <a:gd name="connsiteY27" fmla="*/ 167180 h 756515"/>
              <a:gd name="connsiteX28" fmla="*/ 129810 w 252405"/>
              <a:gd name="connsiteY28" fmla="*/ 19862 h 756515"/>
              <a:gd name="connsiteX29" fmla="*/ 178204 w 252405"/>
              <a:gd name="connsiteY29" fmla="*/ 0 h 75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52405" h="756515">
                <a:moveTo>
                  <a:pt x="194767" y="448811"/>
                </a:moveTo>
                <a:cubicBezTo>
                  <a:pt x="229640" y="447646"/>
                  <a:pt x="251508" y="459162"/>
                  <a:pt x="251637" y="497852"/>
                </a:cubicBezTo>
                <a:cubicBezTo>
                  <a:pt x="251896" y="570443"/>
                  <a:pt x="254289" y="643099"/>
                  <a:pt x="249049" y="715626"/>
                </a:cubicBezTo>
                <a:cubicBezTo>
                  <a:pt x="247561" y="736265"/>
                  <a:pt x="239732" y="746616"/>
                  <a:pt x="217153" y="749851"/>
                </a:cubicBezTo>
                <a:cubicBezTo>
                  <a:pt x="154784" y="758779"/>
                  <a:pt x="92997" y="758844"/>
                  <a:pt x="30628" y="749398"/>
                </a:cubicBezTo>
                <a:cubicBezTo>
                  <a:pt x="9601" y="746228"/>
                  <a:pt x="1579" y="736006"/>
                  <a:pt x="1385" y="717114"/>
                </a:cubicBezTo>
                <a:cubicBezTo>
                  <a:pt x="996" y="681401"/>
                  <a:pt x="1255" y="645752"/>
                  <a:pt x="1255" y="610038"/>
                </a:cubicBezTo>
                <a:cubicBezTo>
                  <a:pt x="996" y="609974"/>
                  <a:pt x="673" y="609974"/>
                  <a:pt x="349" y="609974"/>
                </a:cubicBezTo>
                <a:cubicBezTo>
                  <a:pt x="349" y="571737"/>
                  <a:pt x="-621" y="533501"/>
                  <a:pt x="673" y="495329"/>
                </a:cubicBezTo>
                <a:cubicBezTo>
                  <a:pt x="1643" y="465115"/>
                  <a:pt x="16524" y="449911"/>
                  <a:pt x="49520" y="450881"/>
                </a:cubicBezTo>
                <a:cubicBezTo>
                  <a:pt x="97914" y="452240"/>
                  <a:pt x="146373" y="450428"/>
                  <a:pt x="194767" y="448811"/>
                </a:cubicBezTo>
                <a:close/>
                <a:moveTo>
                  <a:pt x="184028" y="208263"/>
                </a:moveTo>
                <a:cubicBezTo>
                  <a:pt x="199490" y="208069"/>
                  <a:pt x="205313" y="211692"/>
                  <a:pt x="204278" y="225279"/>
                </a:cubicBezTo>
                <a:cubicBezTo>
                  <a:pt x="204860" y="253293"/>
                  <a:pt x="209454" y="381654"/>
                  <a:pt x="208807" y="412127"/>
                </a:cubicBezTo>
                <a:cubicBezTo>
                  <a:pt x="209454" y="432636"/>
                  <a:pt x="203502" y="433154"/>
                  <a:pt x="164683" y="432895"/>
                </a:cubicBezTo>
                <a:cubicBezTo>
                  <a:pt x="94291" y="433154"/>
                  <a:pt x="96750" y="433154"/>
                  <a:pt x="95909" y="413745"/>
                </a:cubicBezTo>
                <a:cubicBezTo>
                  <a:pt x="94356" y="377578"/>
                  <a:pt x="101538" y="253617"/>
                  <a:pt x="87951" y="254458"/>
                </a:cubicBezTo>
                <a:cubicBezTo>
                  <a:pt x="70029" y="253617"/>
                  <a:pt x="76693" y="303434"/>
                  <a:pt x="76176" y="328084"/>
                </a:cubicBezTo>
                <a:cubicBezTo>
                  <a:pt x="75529" y="357392"/>
                  <a:pt x="75658" y="386636"/>
                  <a:pt x="74817" y="415944"/>
                </a:cubicBezTo>
                <a:cubicBezTo>
                  <a:pt x="74558" y="425196"/>
                  <a:pt x="71647" y="433089"/>
                  <a:pt x="59225" y="433154"/>
                </a:cubicBezTo>
                <a:cubicBezTo>
                  <a:pt x="46932" y="433154"/>
                  <a:pt x="44409" y="426555"/>
                  <a:pt x="44409" y="416332"/>
                </a:cubicBezTo>
                <a:cubicBezTo>
                  <a:pt x="44538" y="357716"/>
                  <a:pt x="44927" y="299035"/>
                  <a:pt x="44538" y="240418"/>
                </a:cubicBezTo>
                <a:cubicBezTo>
                  <a:pt x="44409" y="215574"/>
                  <a:pt x="44409" y="211498"/>
                  <a:pt x="64983" y="211110"/>
                </a:cubicBezTo>
                <a:cubicBezTo>
                  <a:pt x="87757" y="210075"/>
                  <a:pt x="176717" y="208328"/>
                  <a:pt x="184028" y="208263"/>
                </a:cubicBezTo>
                <a:close/>
                <a:moveTo>
                  <a:pt x="178204" y="0"/>
                </a:moveTo>
                <a:cubicBezTo>
                  <a:pt x="178204" y="62110"/>
                  <a:pt x="179822" y="192542"/>
                  <a:pt x="178463" y="193771"/>
                </a:cubicBezTo>
                <a:cubicBezTo>
                  <a:pt x="137898" y="193771"/>
                  <a:pt x="131363" y="193771"/>
                  <a:pt x="92609" y="193771"/>
                </a:cubicBezTo>
                <a:cubicBezTo>
                  <a:pt x="62718" y="193900"/>
                  <a:pt x="69964" y="194353"/>
                  <a:pt x="66665" y="167180"/>
                </a:cubicBezTo>
                <a:cubicBezTo>
                  <a:pt x="65241" y="96918"/>
                  <a:pt x="73976" y="52341"/>
                  <a:pt x="129810" y="19862"/>
                </a:cubicBezTo>
                <a:cubicBezTo>
                  <a:pt x="135310" y="16692"/>
                  <a:pt x="158989" y="3688"/>
                  <a:pt x="178204" y="0"/>
                </a:cubicBezTo>
                <a:close/>
              </a:path>
            </a:pathLst>
          </a:custGeom>
          <a:solidFill>
            <a:schemeClr val="accent4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E0AA4F5-258A-4EBA-8DD9-43872430D6F3}"/>
              </a:ext>
            </a:extLst>
          </p:cNvPr>
          <p:cNvSpPr txBox="1"/>
          <p:nvPr/>
        </p:nvSpPr>
        <p:spPr>
          <a:xfrm>
            <a:off x="8169779" y="1726152"/>
            <a:ext cx="272566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dirty="0">
                <a:solidFill>
                  <a:schemeClr val="accent3"/>
                </a:solidFill>
                <a:ea typeface="FZShuTi" pitchFamily="2" charset="-122"/>
                <a:cs typeface="Arial" pitchFamily="34" charset="0"/>
              </a:rPr>
              <a:t>SKIN CARE</a:t>
            </a:r>
            <a:endParaRPr lang="ko-KR" altLang="en-US" sz="28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7EA1823-8BFA-44BC-BCCE-6D3AFDD68386}"/>
              </a:ext>
            </a:extLst>
          </p:cNvPr>
          <p:cNvSpPr/>
          <p:nvPr/>
        </p:nvSpPr>
        <p:spPr>
          <a:xfrm>
            <a:off x="7898615" y="828952"/>
            <a:ext cx="3763097" cy="1381308"/>
          </a:xfrm>
          <a:custGeom>
            <a:avLst/>
            <a:gdLst>
              <a:gd name="connsiteX0" fmla="*/ 1487599 w 1570173"/>
              <a:gd name="connsiteY0" fmla="*/ 230772 h 567994"/>
              <a:gd name="connsiteX1" fmla="*/ 1453134 w 1570173"/>
              <a:gd name="connsiteY1" fmla="*/ 252091 h 567994"/>
              <a:gd name="connsiteX2" fmla="*/ 1405386 w 1570173"/>
              <a:gd name="connsiteY2" fmla="*/ 301876 h 567994"/>
              <a:gd name="connsiteX3" fmla="*/ 1427145 w 1570173"/>
              <a:gd name="connsiteY3" fmla="*/ 300515 h 567994"/>
              <a:gd name="connsiteX4" fmla="*/ 1443738 w 1570173"/>
              <a:gd name="connsiteY4" fmla="*/ 307527 h 567994"/>
              <a:gd name="connsiteX5" fmla="*/ 1479601 w 1570173"/>
              <a:gd name="connsiteY5" fmla="*/ 262793 h 567994"/>
              <a:gd name="connsiteX6" fmla="*/ 1492067 w 1570173"/>
              <a:gd name="connsiteY6" fmla="*/ 235239 h 567994"/>
              <a:gd name="connsiteX7" fmla="*/ 1487599 w 1570173"/>
              <a:gd name="connsiteY7" fmla="*/ 230772 h 567994"/>
              <a:gd name="connsiteX8" fmla="*/ 901088 w 1570173"/>
              <a:gd name="connsiteY8" fmla="*/ 217005 h 567994"/>
              <a:gd name="connsiteX9" fmla="*/ 898198 w 1570173"/>
              <a:gd name="connsiteY9" fmla="*/ 217680 h 567994"/>
              <a:gd name="connsiteX10" fmla="*/ 871288 w 1570173"/>
              <a:gd name="connsiteY10" fmla="*/ 235336 h 567994"/>
              <a:gd name="connsiteX11" fmla="*/ 825362 w 1570173"/>
              <a:gd name="connsiteY11" fmla="*/ 275546 h 567994"/>
              <a:gd name="connsiteX12" fmla="*/ 844913 w 1570173"/>
              <a:gd name="connsiteY12" fmla="*/ 285515 h 567994"/>
              <a:gd name="connsiteX13" fmla="*/ 866552 w 1570173"/>
              <a:gd name="connsiteY13" fmla="*/ 266152 h 567994"/>
              <a:gd name="connsiteX14" fmla="*/ 891375 w 1570173"/>
              <a:gd name="connsiteY14" fmla="*/ 238148 h 567994"/>
              <a:gd name="connsiteX15" fmla="*/ 898981 w 1570173"/>
              <a:gd name="connsiteY15" fmla="*/ 225270 h 567994"/>
              <a:gd name="connsiteX16" fmla="*/ 901088 w 1570173"/>
              <a:gd name="connsiteY16" fmla="*/ 217005 h 567994"/>
              <a:gd name="connsiteX17" fmla="*/ 665081 w 1570173"/>
              <a:gd name="connsiteY17" fmla="*/ 204978 h 567994"/>
              <a:gd name="connsiteX18" fmla="*/ 575395 w 1570173"/>
              <a:gd name="connsiteY18" fmla="*/ 257517 h 567994"/>
              <a:gd name="connsiteX19" fmla="*/ 547046 w 1570173"/>
              <a:gd name="connsiteY19" fmla="*/ 299775 h 567994"/>
              <a:gd name="connsiteX20" fmla="*/ 548859 w 1570173"/>
              <a:gd name="connsiteY20" fmla="*/ 310533 h 567994"/>
              <a:gd name="connsiteX21" fmla="*/ 552302 w 1570173"/>
              <a:gd name="connsiteY21" fmla="*/ 313915 h 567994"/>
              <a:gd name="connsiteX22" fmla="*/ 559951 w 1570173"/>
              <a:gd name="connsiteY22" fmla="*/ 310923 h 567994"/>
              <a:gd name="connsiteX23" fmla="*/ 610357 w 1570173"/>
              <a:gd name="connsiteY23" fmla="*/ 268420 h 567994"/>
              <a:gd name="connsiteX24" fmla="*/ 665081 w 1570173"/>
              <a:gd name="connsiteY24" fmla="*/ 204978 h 567994"/>
              <a:gd name="connsiteX25" fmla="*/ 1073045 w 1570173"/>
              <a:gd name="connsiteY25" fmla="*/ 199764 h 567994"/>
              <a:gd name="connsiteX26" fmla="*/ 1059818 w 1570173"/>
              <a:gd name="connsiteY26" fmla="*/ 205432 h 567994"/>
              <a:gd name="connsiteX27" fmla="*/ 1039264 w 1570173"/>
              <a:gd name="connsiteY27" fmla="*/ 220542 h 567994"/>
              <a:gd name="connsiteX28" fmla="*/ 1020296 w 1570173"/>
              <a:gd name="connsiteY28" fmla="*/ 242700 h 567994"/>
              <a:gd name="connsiteX29" fmla="*/ 1009487 w 1570173"/>
              <a:gd name="connsiteY29" fmla="*/ 263798 h 567994"/>
              <a:gd name="connsiteX30" fmla="*/ 1041626 w 1570173"/>
              <a:gd name="connsiteY30" fmla="*/ 241660 h 567994"/>
              <a:gd name="connsiteX31" fmla="*/ 1065688 w 1570173"/>
              <a:gd name="connsiteY31" fmla="*/ 216501 h 567994"/>
              <a:gd name="connsiteX32" fmla="*/ 1073199 w 1570173"/>
              <a:gd name="connsiteY32" fmla="*/ 200459 h 567994"/>
              <a:gd name="connsiteX33" fmla="*/ 1073045 w 1570173"/>
              <a:gd name="connsiteY33" fmla="*/ 199764 h 567994"/>
              <a:gd name="connsiteX34" fmla="*/ 944324 w 1570173"/>
              <a:gd name="connsiteY34" fmla="*/ 17561 h 567994"/>
              <a:gd name="connsiteX35" fmla="*/ 963000 w 1570173"/>
              <a:gd name="connsiteY35" fmla="*/ 34617 h 567994"/>
              <a:gd name="connsiteX36" fmla="*/ 914933 w 1570173"/>
              <a:gd name="connsiteY36" fmla="*/ 108721 h 567994"/>
              <a:gd name="connsiteX37" fmla="*/ 776664 w 1570173"/>
              <a:gd name="connsiteY37" fmla="*/ 276751 h 567994"/>
              <a:gd name="connsiteX38" fmla="*/ 776664 w 1570173"/>
              <a:gd name="connsiteY38" fmla="*/ 292512 h 567994"/>
              <a:gd name="connsiteX39" fmla="*/ 866303 w 1570173"/>
              <a:gd name="connsiteY39" fmla="*/ 196062 h 567994"/>
              <a:gd name="connsiteX40" fmla="*/ 926848 w 1570173"/>
              <a:gd name="connsiteY40" fmla="*/ 163543 h 567994"/>
              <a:gd name="connsiteX41" fmla="*/ 944489 w 1570173"/>
              <a:gd name="connsiteY41" fmla="*/ 175580 h 567994"/>
              <a:gd name="connsiteX42" fmla="*/ 950086 w 1570173"/>
              <a:gd name="connsiteY42" fmla="*/ 201612 h 567994"/>
              <a:gd name="connsiteX43" fmla="*/ 926517 w 1570173"/>
              <a:gd name="connsiteY43" fmla="*/ 253706 h 567994"/>
              <a:gd name="connsiteX44" fmla="*/ 858153 w 1570173"/>
              <a:gd name="connsiteY44" fmla="*/ 303707 h 567994"/>
              <a:gd name="connsiteX45" fmla="*/ 869978 w 1570173"/>
              <a:gd name="connsiteY45" fmla="*/ 315251 h 567994"/>
              <a:gd name="connsiteX46" fmla="*/ 882232 w 1570173"/>
              <a:gd name="connsiteY46" fmla="*/ 319708 h 567994"/>
              <a:gd name="connsiteX47" fmla="*/ 897963 w 1570173"/>
              <a:gd name="connsiteY47" fmla="*/ 314503 h 567994"/>
              <a:gd name="connsiteX48" fmla="*/ 916159 w 1570173"/>
              <a:gd name="connsiteY48" fmla="*/ 301364 h 567994"/>
              <a:gd name="connsiteX49" fmla="*/ 930966 w 1570173"/>
              <a:gd name="connsiteY49" fmla="*/ 290004 h 567994"/>
              <a:gd name="connsiteX50" fmla="*/ 953363 w 1570173"/>
              <a:gd name="connsiteY50" fmla="*/ 274226 h 567994"/>
              <a:gd name="connsiteX51" fmla="*/ 953708 w 1570173"/>
              <a:gd name="connsiteY51" fmla="*/ 271390 h 567994"/>
              <a:gd name="connsiteX52" fmla="*/ 964028 w 1570173"/>
              <a:gd name="connsiteY52" fmla="*/ 245949 h 567994"/>
              <a:gd name="connsiteX53" fmla="*/ 1008351 w 1570173"/>
              <a:gd name="connsiteY53" fmla="*/ 195764 h 567994"/>
              <a:gd name="connsiteX54" fmla="*/ 1050523 w 1570173"/>
              <a:gd name="connsiteY54" fmla="*/ 168455 h 567994"/>
              <a:gd name="connsiteX55" fmla="*/ 1088579 w 1570173"/>
              <a:gd name="connsiteY55" fmla="*/ 159153 h 567994"/>
              <a:gd name="connsiteX56" fmla="*/ 1112482 w 1570173"/>
              <a:gd name="connsiteY56" fmla="*/ 166418 h 567994"/>
              <a:gd name="connsiteX57" fmla="*/ 1121769 w 1570173"/>
              <a:gd name="connsiteY57" fmla="*/ 187772 h 567994"/>
              <a:gd name="connsiteX58" fmla="*/ 1108336 w 1570173"/>
              <a:gd name="connsiteY58" fmla="*/ 224392 h 567994"/>
              <a:gd name="connsiteX59" fmla="*/ 1068114 w 1570173"/>
              <a:gd name="connsiteY59" fmla="*/ 259374 h 567994"/>
              <a:gd name="connsiteX60" fmla="*/ 1006794 w 1570173"/>
              <a:gd name="connsiteY60" fmla="*/ 290445 h 567994"/>
              <a:gd name="connsiteX61" fmla="*/ 1006794 w 1570173"/>
              <a:gd name="connsiteY61" fmla="*/ 293481 h 567994"/>
              <a:gd name="connsiteX62" fmla="*/ 1013037 w 1570173"/>
              <a:gd name="connsiteY62" fmla="*/ 314490 h 567994"/>
              <a:gd name="connsiteX63" fmla="*/ 1029239 w 1570173"/>
              <a:gd name="connsiteY63" fmla="*/ 321599 h 567994"/>
              <a:gd name="connsiteX64" fmla="*/ 1054602 w 1570173"/>
              <a:gd name="connsiteY64" fmla="*/ 315780 h 567994"/>
              <a:gd name="connsiteX65" fmla="*/ 1081423 w 1570173"/>
              <a:gd name="connsiteY65" fmla="*/ 300039 h 567994"/>
              <a:gd name="connsiteX66" fmla="*/ 1098963 w 1570173"/>
              <a:gd name="connsiteY66" fmla="*/ 287956 h 567994"/>
              <a:gd name="connsiteX67" fmla="*/ 1112980 w 1570173"/>
              <a:gd name="connsiteY67" fmla="*/ 278940 h 567994"/>
              <a:gd name="connsiteX68" fmla="*/ 1113794 w 1570173"/>
              <a:gd name="connsiteY68" fmla="*/ 271079 h 567994"/>
              <a:gd name="connsiteX69" fmla="*/ 1121784 w 1570173"/>
              <a:gd name="connsiteY69" fmla="*/ 251223 h 567994"/>
              <a:gd name="connsiteX70" fmla="*/ 1137607 w 1570173"/>
              <a:gd name="connsiteY70" fmla="*/ 227532 h 567994"/>
              <a:gd name="connsiteX71" fmla="*/ 1163072 w 1570173"/>
              <a:gd name="connsiteY71" fmla="*/ 198126 h 567994"/>
              <a:gd name="connsiteX72" fmla="*/ 1174286 w 1570173"/>
              <a:gd name="connsiteY72" fmla="*/ 183752 h 567994"/>
              <a:gd name="connsiteX73" fmla="*/ 1186590 w 1570173"/>
              <a:gd name="connsiteY73" fmla="*/ 174024 h 567994"/>
              <a:gd name="connsiteX74" fmla="*/ 1205836 w 1570173"/>
              <a:gd name="connsiteY74" fmla="*/ 171226 h 567994"/>
              <a:gd name="connsiteX75" fmla="*/ 1225450 w 1570173"/>
              <a:gd name="connsiteY75" fmla="*/ 174251 h 567994"/>
              <a:gd name="connsiteX76" fmla="*/ 1235733 w 1570173"/>
              <a:gd name="connsiteY76" fmla="*/ 183712 h 567994"/>
              <a:gd name="connsiteX77" fmla="*/ 1227197 w 1570173"/>
              <a:gd name="connsiteY77" fmla="*/ 203685 h 567994"/>
              <a:gd name="connsiteX78" fmla="*/ 1200974 w 1570173"/>
              <a:gd name="connsiteY78" fmla="*/ 235636 h 567994"/>
              <a:gd name="connsiteX79" fmla="*/ 1160886 w 1570173"/>
              <a:gd name="connsiteY79" fmla="*/ 270929 h 567994"/>
              <a:gd name="connsiteX80" fmla="*/ 1156645 w 1570173"/>
              <a:gd name="connsiteY80" fmla="*/ 291916 h 567994"/>
              <a:gd name="connsiteX81" fmla="*/ 1159728 w 1570173"/>
              <a:gd name="connsiteY81" fmla="*/ 298000 h 567994"/>
              <a:gd name="connsiteX82" fmla="*/ 1167546 w 1570173"/>
              <a:gd name="connsiteY82" fmla="*/ 293344 h 567994"/>
              <a:gd name="connsiteX83" fmla="*/ 1191004 w 1570173"/>
              <a:gd name="connsiteY83" fmla="*/ 273857 h 567994"/>
              <a:gd name="connsiteX84" fmla="*/ 1224213 w 1570173"/>
              <a:gd name="connsiteY84" fmla="*/ 244822 h 567994"/>
              <a:gd name="connsiteX85" fmla="*/ 1248199 w 1570173"/>
              <a:gd name="connsiteY85" fmla="*/ 217945 h 567994"/>
              <a:gd name="connsiteX86" fmla="*/ 1280478 w 1570173"/>
              <a:gd name="connsiteY86" fmla="*/ 188900 h 567994"/>
              <a:gd name="connsiteX87" fmla="*/ 1298781 w 1570173"/>
              <a:gd name="connsiteY87" fmla="*/ 162570 h 567994"/>
              <a:gd name="connsiteX88" fmla="*/ 1315880 w 1570173"/>
              <a:gd name="connsiteY88" fmla="*/ 155311 h 567994"/>
              <a:gd name="connsiteX89" fmla="*/ 1329178 w 1570173"/>
              <a:gd name="connsiteY89" fmla="*/ 161470 h 567994"/>
              <a:gd name="connsiteX90" fmla="*/ 1332674 w 1570173"/>
              <a:gd name="connsiteY90" fmla="*/ 181221 h 567994"/>
              <a:gd name="connsiteX91" fmla="*/ 1331386 w 1570173"/>
              <a:gd name="connsiteY91" fmla="*/ 191800 h 567994"/>
              <a:gd name="connsiteX92" fmla="*/ 1326498 w 1570173"/>
              <a:gd name="connsiteY92" fmla="*/ 201880 h 567994"/>
              <a:gd name="connsiteX93" fmla="*/ 1312583 w 1570173"/>
              <a:gd name="connsiteY93" fmla="*/ 222685 h 567994"/>
              <a:gd name="connsiteX94" fmla="*/ 1288277 w 1570173"/>
              <a:gd name="connsiteY94" fmla="*/ 257753 h 567994"/>
              <a:gd name="connsiteX95" fmla="*/ 1275800 w 1570173"/>
              <a:gd name="connsiteY95" fmla="*/ 279943 h 567994"/>
              <a:gd name="connsiteX96" fmla="*/ 1270522 w 1570173"/>
              <a:gd name="connsiteY96" fmla="*/ 297305 h 567994"/>
              <a:gd name="connsiteX97" fmla="*/ 1275792 w 1570173"/>
              <a:gd name="connsiteY97" fmla="*/ 305791 h 567994"/>
              <a:gd name="connsiteX98" fmla="*/ 1294629 w 1570173"/>
              <a:gd name="connsiteY98" fmla="*/ 298808 h 567994"/>
              <a:gd name="connsiteX99" fmla="*/ 1311570 w 1570173"/>
              <a:gd name="connsiteY99" fmla="*/ 288389 h 567994"/>
              <a:gd name="connsiteX100" fmla="*/ 1333453 w 1570173"/>
              <a:gd name="connsiteY100" fmla="*/ 275049 h 567994"/>
              <a:gd name="connsiteX101" fmla="*/ 1366138 w 1570173"/>
              <a:gd name="connsiteY101" fmla="*/ 238082 h 567994"/>
              <a:gd name="connsiteX102" fmla="*/ 1396262 w 1570173"/>
              <a:gd name="connsiteY102" fmla="*/ 200560 h 567994"/>
              <a:gd name="connsiteX103" fmla="*/ 1439523 w 1570173"/>
              <a:gd name="connsiteY103" fmla="*/ 143090 h 567994"/>
              <a:gd name="connsiteX104" fmla="*/ 1468876 w 1570173"/>
              <a:gd name="connsiteY104" fmla="*/ 111949 h 567994"/>
              <a:gd name="connsiteX105" fmla="*/ 1502164 w 1570173"/>
              <a:gd name="connsiteY105" fmla="*/ 102352 h 567994"/>
              <a:gd name="connsiteX106" fmla="*/ 1517076 w 1570173"/>
              <a:gd name="connsiteY106" fmla="*/ 114841 h 567994"/>
              <a:gd name="connsiteX107" fmla="*/ 1509043 w 1570173"/>
              <a:gd name="connsiteY107" fmla="*/ 134094 h 567994"/>
              <a:gd name="connsiteX108" fmla="*/ 1490708 w 1570173"/>
              <a:gd name="connsiteY108" fmla="*/ 153000 h 567994"/>
              <a:gd name="connsiteX109" fmla="*/ 1459720 w 1570173"/>
              <a:gd name="connsiteY109" fmla="*/ 195003 h 567994"/>
              <a:gd name="connsiteX110" fmla="*/ 1427484 w 1570173"/>
              <a:gd name="connsiteY110" fmla="*/ 244547 h 567994"/>
              <a:gd name="connsiteX111" fmla="*/ 1451831 w 1570173"/>
              <a:gd name="connsiteY111" fmla="*/ 218929 h 567994"/>
              <a:gd name="connsiteX112" fmla="*/ 1482932 w 1570173"/>
              <a:gd name="connsiteY112" fmla="*/ 194598 h 567994"/>
              <a:gd name="connsiteX113" fmla="*/ 1507952 w 1570173"/>
              <a:gd name="connsiteY113" fmla="*/ 180005 h 567994"/>
              <a:gd name="connsiteX114" fmla="*/ 1533437 w 1570173"/>
              <a:gd name="connsiteY114" fmla="*/ 174519 h 567994"/>
              <a:gd name="connsiteX115" fmla="*/ 1547483 w 1570173"/>
              <a:gd name="connsiteY115" fmla="*/ 179043 h 567994"/>
              <a:gd name="connsiteX116" fmla="*/ 1551338 w 1570173"/>
              <a:gd name="connsiteY116" fmla="*/ 193200 h 567994"/>
              <a:gd name="connsiteX117" fmla="*/ 1540885 w 1570173"/>
              <a:gd name="connsiteY117" fmla="*/ 235284 h 567994"/>
              <a:gd name="connsiteX118" fmla="*/ 1511322 w 1570173"/>
              <a:gd name="connsiteY118" fmla="*/ 277332 h 567994"/>
              <a:gd name="connsiteX119" fmla="*/ 1466998 w 1570173"/>
              <a:gd name="connsiteY119" fmla="*/ 317508 h 567994"/>
              <a:gd name="connsiteX120" fmla="*/ 1480632 w 1570173"/>
              <a:gd name="connsiteY120" fmla="*/ 317483 h 567994"/>
              <a:gd name="connsiteX121" fmla="*/ 1570173 w 1570173"/>
              <a:gd name="connsiteY121" fmla="*/ 269848 h 567994"/>
              <a:gd name="connsiteX122" fmla="*/ 1570173 w 1570173"/>
              <a:gd name="connsiteY122" fmla="*/ 297061 h 567994"/>
              <a:gd name="connsiteX123" fmla="*/ 1527814 w 1570173"/>
              <a:gd name="connsiteY123" fmla="*/ 333593 h 567994"/>
              <a:gd name="connsiteX124" fmla="*/ 1490110 w 1570173"/>
              <a:gd name="connsiteY124" fmla="*/ 359972 h 567994"/>
              <a:gd name="connsiteX125" fmla="*/ 1455889 w 1570173"/>
              <a:gd name="connsiteY125" fmla="*/ 370168 h 567994"/>
              <a:gd name="connsiteX126" fmla="*/ 1443333 w 1570173"/>
              <a:gd name="connsiteY126" fmla="*/ 368869 h 567994"/>
              <a:gd name="connsiteX127" fmla="*/ 1431446 w 1570173"/>
              <a:gd name="connsiteY127" fmla="*/ 365722 h 567994"/>
              <a:gd name="connsiteX128" fmla="*/ 1418379 w 1570173"/>
              <a:gd name="connsiteY128" fmla="*/ 360808 h 567994"/>
              <a:gd name="connsiteX129" fmla="*/ 1407525 w 1570173"/>
              <a:gd name="connsiteY129" fmla="*/ 356443 h 567994"/>
              <a:gd name="connsiteX130" fmla="*/ 1398046 w 1570173"/>
              <a:gd name="connsiteY130" fmla="*/ 358596 h 567994"/>
              <a:gd name="connsiteX131" fmla="*/ 1378332 w 1570173"/>
              <a:gd name="connsiteY131" fmla="*/ 351063 h 567994"/>
              <a:gd name="connsiteX132" fmla="*/ 1361722 w 1570173"/>
              <a:gd name="connsiteY132" fmla="*/ 392317 h 567994"/>
              <a:gd name="connsiteX133" fmla="*/ 1343673 w 1570173"/>
              <a:gd name="connsiteY133" fmla="*/ 436123 h 567994"/>
              <a:gd name="connsiteX134" fmla="*/ 1323314 w 1570173"/>
              <a:gd name="connsiteY134" fmla="*/ 468322 h 567994"/>
              <a:gd name="connsiteX135" fmla="*/ 1268755 w 1570173"/>
              <a:gd name="connsiteY135" fmla="*/ 567994 h 567994"/>
              <a:gd name="connsiteX136" fmla="*/ 1292744 w 1570173"/>
              <a:gd name="connsiteY136" fmla="*/ 450709 h 567994"/>
              <a:gd name="connsiteX137" fmla="*/ 1300003 w 1570173"/>
              <a:gd name="connsiteY137" fmla="*/ 412190 h 567994"/>
              <a:gd name="connsiteX138" fmla="*/ 1318081 w 1570173"/>
              <a:gd name="connsiteY138" fmla="*/ 374633 h 567994"/>
              <a:gd name="connsiteX139" fmla="*/ 1340981 w 1570173"/>
              <a:gd name="connsiteY139" fmla="*/ 339458 h 567994"/>
              <a:gd name="connsiteX140" fmla="*/ 1358270 w 1570173"/>
              <a:gd name="connsiteY140" fmla="*/ 313499 h 567994"/>
              <a:gd name="connsiteX141" fmla="*/ 1423767 w 1570173"/>
              <a:gd name="connsiteY141" fmla="*/ 197085 h 567994"/>
              <a:gd name="connsiteX142" fmla="*/ 1351476 w 1570173"/>
              <a:gd name="connsiteY142" fmla="*/ 285659 h 567994"/>
              <a:gd name="connsiteX143" fmla="*/ 1339937 w 1570173"/>
              <a:gd name="connsiteY143" fmla="*/ 296291 h 567994"/>
              <a:gd name="connsiteX144" fmla="*/ 1339937 w 1570173"/>
              <a:gd name="connsiteY144" fmla="*/ 296962 h 567994"/>
              <a:gd name="connsiteX145" fmla="*/ 1291323 w 1570173"/>
              <a:gd name="connsiteY145" fmla="*/ 341064 h 567994"/>
              <a:gd name="connsiteX146" fmla="*/ 1264211 w 1570173"/>
              <a:gd name="connsiteY146" fmla="*/ 361556 h 567994"/>
              <a:gd name="connsiteX147" fmla="*/ 1240488 w 1570173"/>
              <a:gd name="connsiteY147" fmla="*/ 368881 h 567994"/>
              <a:gd name="connsiteX148" fmla="*/ 1212349 w 1570173"/>
              <a:gd name="connsiteY148" fmla="*/ 336511 h 567994"/>
              <a:gd name="connsiteX149" fmla="*/ 1219346 w 1570173"/>
              <a:gd name="connsiteY149" fmla="*/ 307210 h 567994"/>
              <a:gd name="connsiteX150" fmla="*/ 1240934 w 1570173"/>
              <a:gd name="connsiteY150" fmla="*/ 264313 h 567994"/>
              <a:gd name="connsiteX151" fmla="*/ 1190824 w 1570173"/>
              <a:gd name="connsiteY151" fmla="*/ 336485 h 567994"/>
              <a:gd name="connsiteX152" fmla="*/ 1153957 w 1570173"/>
              <a:gd name="connsiteY152" fmla="*/ 359466 h 567994"/>
              <a:gd name="connsiteX153" fmla="*/ 1131593 w 1570173"/>
              <a:gd name="connsiteY153" fmla="*/ 349755 h 567994"/>
              <a:gd name="connsiteX154" fmla="*/ 1116688 w 1570173"/>
              <a:gd name="connsiteY154" fmla="*/ 324613 h 567994"/>
              <a:gd name="connsiteX155" fmla="*/ 1114036 w 1570173"/>
              <a:gd name="connsiteY155" fmla="*/ 307383 h 567994"/>
              <a:gd name="connsiteX156" fmla="*/ 1108703 w 1570173"/>
              <a:gd name="connsiteY156" fmla="*/ 313528 h 567994"/>
              <a:gd name="connsiteX157" fmla="*/ 1064699 w 1570173"/>
              <a:gd name="connsiteY157" fmla="*/ 354265 h 567994"/>
              <a:gd name="connsiteX158" fmla="*/ 1007652 w 1570173"/>
              <a:gd name="connsiteY158" fmla="*/ 374558 h 567994"/>
              <a:gd name="connsiteX159" fmla="*/ 965572 w 1570173"/>
              <a:gd name="connsiteY159" fmla="*/ 354244 h 567994"/>
              <a:gd name="connsiteX160" fmla="*/ 954094 w 1570173"/>
              <a:gd name="connsiteY160" fmla="*/ 330444 h 567994"/>
              <a:gd name="connsiteX161" fmla="*/ 950817 w 1570173"/>
              <a:gd name="connsiteY161" fmla="*/ 304094 h 567994"/>
              <a:gd name="connsiteX162" fmla="*/ 941622 w 1570173"/>
              <a:gd name="connsiteY162" fmla="*/ 314636 h 567994"/>
              <a:gd name="connsiteX163" fmla="*/ 903729 w 1570173"/>
              <a:gd name="connsiteY163" fmla="*/ 353356 h 567994"/>
              <a:gd name="connsiteX164" fmla="*/ 866359 w 1570173"/>
              <a:gd name="connsiteY164" fmla="*/ 372406 h 567994"/>
              <a:gd name="connsiteX165" fmla="*/ 839545 w 1570173"/>
              <a:gd name="connsiteY165" fmla="*/ 363743 h 567994"/>
              <a:gd name="connsiteX166" fmla="*/ 818997 w 1570173"/>
              <a:gd name="connsiteY166" fmla="*/ 340869 h 567994"/>
              <a:gd name="connsiteX167" fmla="*/ 802265 w 1570173"/>
              <a:gd name="connsiteY167" fmla="*/ 304834 h 567994"/>
              <a:gd name="connsiteX168" fmla="*/ 783717 w 1570173"/>
              <a:gd name="connsiteY168" fmla="*/ 333745 h 567994"/>
              <a:gd name="connsiteX169" fmla="*/ 767111 w 1570173"/>
              <a:gd name="connsiteY169" fmla="*/ 354713 h 567994"/>
              <a:gd name="connsiteX170" fmla="*/ 755539 w 1570173"/>
              <a:gd name="connsiteY170" fmla="*/ 360838 h 567994"/>
              <a:gd name="connsiteX171" fmla="*/ 740312 w 1570173"/>
              <a:gd name="connsiteY171" fmla="*/ 349384 h 567994"/>
              <a:gd name="connsiteX172" fmla="*/ 736327 w 1570173"/>
              <a:gd name="connsiteY172" fmla="*/ 319026 h 567994"/>
              <a:gd name="connsiteX173" fmla="*/ 738741 w 1570173"/>
              <a:gd name="connsiteY173" fmla="*/ 299592 h 567994"/>
              <a:gd name="connsiteX174" fmla="*/ 724787 w 1570173"/>
              <a:gd name="connsiteY174" fmla="*/ 314643 h 567994"/>
              <a:gd name="connsiteX175" fmla="*/ 638842 w 1570173"/>
              <a:gd name="connsiteY175" fmla="*/ 375214 h 567994"/>
              <a:gd name="connsiteX176" fmla="*/ 619668 w 1570173"/>
              <a:gd name="connsiteY176" fmla="*/ 366444 h 567994"/>
              <a:gd name="connsiteX177" fmla="*/ 614000 w 1570173"/>
              <a:gd name="connsiteY177" fmla="*/ 342548 h 567994"/>
              <a:gd name="connsiteX178" fmla="*/ 629323 w 1570173"/>
              <a:gd name="connsiteY178" fmla="*/ 286419 h 567994"/>
              <a:gd name="connsiteX179" fmla="*/ 579476 w 1570173"/>
              <a:gd name="connsiteY179" fmla="*/ 347858 h 567994"/>
              <a:gd name="connsiteX180" fmla="*/ 544936 w 1570173"/>
              <a:gd name="connsiteY180" fmla="*/ 366875 h 567994"/>
              <a:gd name="connsiteX181" fmla="*/ 526517 w 1570173"/>
              <a:gd name="connsiteY181" fmla="*/ 355436 h 567994"/>
              <a:gd name="connsiteX182" fmla="*/ 509313 w 1570173"/>
              <a:gd name="connsiteY182" fmla="*/ 326759 h 567994"/>
              <a:gd name="connsiteX183" fmla="*/ 502044 w 1570173"/>
              <a:gd name="connsiteY183" fmla="*/ 290904 h 567994"/>
              <a:gd name="connsiteX184" fmla="*/ 504715 w 1570173"/>
              <a:gd name="connsiteY184" fmla="*/ 268084 h 567994"/>
              <a:gd name="connsiteX185" fmla="*/ 514778 w 1570173"/>
              <a:gd name="connsiteY185" fmla="*/ 249420 h 567994"/>
              <a:gd name="connsiteX186" fmla="*/ 540456 w 1570173"/>
              <a:gd name="connsiteY186" fmla="*/ 223543 h 567994"/>
              <a:gd name="connsiteX187" fmla="*/ 618922 w 1570173"/>
              <a:gd name="connsiteY187" fmla="*/ 168905 h 567994"/>
              <a:gd name="connsiteX188" fmla="*/ 680542 w 1570173"/>
              <a:gd name="connsiteY188" fmla="*/ 150372 h 567994"/>
              <a:gd name="connsiteX189" fmla="*/ 694616 w 1570173"/>
              <a:gd name="connsiteY189" fmla="*/ 156347 h 567994"/>
              <a:gd name="connsiteX190" fmla="*/ 704016 w 1570173"/>
              <a:gd name="connsiteY190" fmla="*/ 169464 h 567994"/>
              <a:gd name="connsiteX191" fmla="*/ 707275 w 1570173"/>
              <a:gd name="connsiteY191" fmla="*/ 180608 h 567994"/>
              <a:gd name="connsiteX192" fmla="*/ 701900 w 1570173"/>
              <a:gd name="connsiteY192" fmla="*/ 191736 h 567994"/>
              <a:gd name="connsiteX193" fmla="*/ 690322 w 1570173"/>
              <a:gd name="connsiteY193" fmla="*/ 196501 h 567994"/>
              <a:gd name="connsiteX194" fmla="*/ 694717 w 1570173"/>
              <a:gd name="connsiteY194" fmla="*/ 202341 h 567994"/>
              <a:gd name="connsiteX195" fmla="*/ 699562 w 1570173"/>
              <a:gd name="connsiteY195" fmla="*/ 213904 h 567994"/>
              <a:gd name="connsiteX196" fmla="*/ 701354 w 1570173"/>
              <a:gd name="connsiteY196" fmla="*/ 222570 h 567994"/>
              <a:gd name="connsiteX197" fmla="*/ 687904 w 1570173"/>
              <a:gd name="connsiteY197" fmla="*/ 248946 h 567994"/>
              <a:gd name="connsiteX198" fmla="*/ 669609 w 1570173"/>
              <a:gd name="connsiteY198" fmla="*/ 274807 h 567994"/>
              <a:gd name="connsiteX199" fmla="*/ 664764 w 1570173"/>
              <a:gd name="connsiteY199" fmla="*/ 293044 h 567994"/>
              <a:gd name="connsiteX200" fmla="*/ 677296 w 1570173"/>
              <a:gd name="connsiteY200" fmla="*/ 307458 h 567994"/>
              <a:gd name="connsiteX201" fmla="*/ 741978 w 1570173"/>
              <a:gd name="connsiteY201" fmla="*/ 272215 h 567994"/>
              <a:gd name="connsiteX202" fmla="*/ 741978 w 1570173"/>
              <a:gd name="connsiteY202" fmla="*/ 273528 h 567994"/>
              <a:gd name="connsiteX203" fmla="*/ 742289 w 1570173"/>
              <a:gd name="connsiteY203" fmla="*/ 271025 h 567994"/>
              <a:gd name="connsiteX204" fmla="*/ 759368 w 1570173"/>
              <a:gd name="connsiteY204" fmla="*/ 226163 h 567994"/>
              <a:gd name="connsiteX205" fmla="*/ 787750 w 1570173"/>
              <a:gd name="connsiteY205" fmla="*/ 179576 h 567994"/>
              <a:gd name="connsiteX206" fmla="*/ 826189 w 1570173"/>
              <a:gd name="connsiteY206" fmla="*/ 127871 h 567994"/>
              <a:gd name="connsiteX207" fmla="*/ 876924 w 1570173"/>
              <a:gd name="connsiteY207" fmla="*/ 67029 h 567994"/>
              <a:gd name="connsiteX208" fmla="*/ 915299 w 1570173"/>
              <a:gd name="connsiteY208" fmla="*/ 30321 h 567994"/>
              <a:gd name="connsiteX209" fmla="*/ 944324 w 1570173"/>
              <a:gd name="connsiteY209" fmla="*/ 17561 h 567994"/>
              <a:gd name="connsiteX210" fmla="*/ 190516 w 1570173"/>
              <a:gd name="connsiteY210" fmla="*/ 0 h 567994"/>
              <a:gd name="connsiteX211" fmla="*/ 208925 w 1570173"/>
              <a:gd name="connsiteY211" fmla="*/ 11657 h 567994"/>
              <a:gd name="connsiteX212" fmla="*/ 221674 w 1570173"/>
              <a:gd name="connsiteY212" fmla="*/ 37421 h 567994"/>
              <a:gd name="connsiteX213" fmla="*/ 226656 w 1570173"/>
              <a:gd name="connsiteY213" fmla="*/ 56068 h 567994"/>
              <a:gd name="connsiteX214" fmla="*/ 219408 w 1570173"/>
              <a:gd name="connsiteY214" fmla="*/ 89976 h 567994"/>
              <a:gd name="connsiteX215" fmla="*/ 200165 w 1570173"/>
              <a:gd name="connsiteY215" fmla="*/ 134242 h 567994"/>
              <a:gd name="connsiteX216" fmla="*/ 189570 w 1570173"/>
              <a:gd name="connsiteY216" fmla="*/ 154965 h 567994"/>
              <a:gd name="connsiteX217" fmla="*/ 215455 w 1570173"/>
              <a:gd name="connsiteY217" fmla="*/ 126336 h 567994"/>
              <a:gd name="connsiteX218" fmla="*/ 248299 w 1570173"/>
              <a:gd name="connsiteY218" fmla="*/ 95792 h 567994"/>
              <a:gd name="connsiteX219" fmla="*/ 278267 w 1570173"/>
              <a:gd name="connsiteY219" fmla="*/ 58516 h 567994"/>
              <a:gd name="connsiteX220" fmla="*/ 320216 w 1570173"/>
              <a:gd name="connsiteY220" fmla="*/ 27571 h 567994"/>
              <a:gd name="connsiteX221" fmla="*/ 348272 w 1570173"/>
              <a:gd name="connsiteY221" fmla="*/ 15353 h 567994"/>
              <a:gd name="connsiteX222" fmla="*/ 369484 w 1570173"/>
              <a:gd name="connsiteY222" fmla="*/ 27622 h 567994"/>
              <a:gd name="connsiteX223" fmla="*/ 378250 w 1570173"/>
              <a:gd name="connsiteY223" fmla="*/ 53392 h 567994"/>
              <a:gd name="connsiteX224" fmla="*/ 367810 w 1570173"/>
              <a:gd name="connsiteY224" fmla="*/ 84856 h 567994"/>
              <a:gd name="connsiteX225" fmla="*/ 336935 w 1570173"/>
              <a:gd name="connsiteY225" fmla="*/ 143180 h 567994"/>
              <a:gd name="connsiteX226" fmla="*/ 286188 w 1570173"/>
              <a:gd name="connsiteY226" fmla="*/ 223024 h 567994"/>
              <a:gd name="connsiteX227" fmla="*/ 341532 w 1570173"/>
              <a:gd name="connsiteY227" fmla="*/ 157695 h 567994"/>
              <a:gd name="connsiteX228" fmla="*/ 389037 w 1570173"/>
              <a:gd name="connsiteY228" fmla="*/ 107996 h 567994"/>
              <a:gd name="connsiteX229" fmla="*/ 414891 w 1570173"/>
              <a:gd name="connsiteY229" fmla="*/ 87495 h 567994"/>
              <a:gd name="connsiteX230" fmla="*/ 446012 w 1570173"/>
              <a:gd name="connsiteY230" fmla="*/ 58951 h 567994"/>
              <a:gd name="connsiteX231" fmla="*/ 469964 w 1570173"/>
              <a:gd name="connsiteY231" fmla="*/ 38000 h 567994"/>
              <a:gd name="connsiteX232" fmla="*/ 486444 w 1570173"/>
              <a:gd name="connsiteY232" fmla="*/ 25738 h 567994"/>
              <a:gd name="connsiteX233" fmla="*/ 501362 w 1570173"/>
              <a:gd name="connsiteY233" fmla="*/ 21013 h 567994"/>
              <a:gd name="connsiteX234" fmla="*/ 523432 w 1570173"/>
              <a:gd name="connsiteY234" fmla="*/ 39153 h 567994"/>
              <a:gd name="connsiteX235" fmla="*/ 535375 w 1570173"/>
              <a:gd name="connsiteY235" fmla="*/ 63369 h 567994"/>
              <a:gd name="connsiteX236" fmla="*/ 528464 w 1570173"/>
              <a:gd name="connsiteY236" fmla="*/ 79400 h 567994"/>
              <a:gd name="connsiteX237" fmla="*/ 501199 w 1570173"/>
              <a:gd name="connsiteY237" fmla="*/ 109666 h 567994"/>
              <a:gd name="connsiteX238" fmla="*/ 438398 w 1570173"/>
              <a:gd name="connsiteY238" fmla="*/ 188081 h 567994"/>
              <a:gd name="connsiteX239" fmla="*/ 398144 w 1570173"/>
              <a:gd name="connsiteY239" fmla="*/ 259820 h 567994"/>
              <a:gd name="connsiteX240" fmla="*/ 384711 w 1570173"/>
              <a:gd name="connsiteY240" fmla="*/ 309988 h 567994"/>
              <a:gd name="connsiteX241" fmla="*/ 387625 w 1570173"/>
              <a:gd name="connsiteY241" fmla="*/ 323556 h 567994"/>
              <a:gd name="connsiteX242" fmla="*/ 397244 w 1570173"/>
              <a:gd name="connsiteY242" fmla="*/ 327087 h 567994"/>
              <a:gd name="connsiteX243" fmla="*/ 411309 w 1570173"/>
              <a:gd name="connsiteY243" fmla="*/ 324248 h 567994"/>
              <a:gd name="connsiteX244" fmla="*/ 426701 w 1570173"/>
              <a:gd name="connsiteY244" fmla="*/ 315577 h 567994"/>
              <a:gd name="connsiteX245" fmla="*/ 443918 w 1570173"/>
              <a:gd name="connsiteY245" fmla="*/ 304196 h 567994"/>
              <a:gd name="connsiteX246" fmla="*/ 466397 w 1570173"/>
              <a:gd name="connsiteY246" fmla="*/ 289627 h 567994"/>
              <a:gd name="connsiteX247" fmla="*/ 483108 w 1570173"/>
              <a:gd name="connsiteY247" fmla="*/ 277707 h 567994"/>
              <a:gd name="connsiteX248" fmla="*/ 500668 w 1570173"/>
              <a:gd name="connsiteY248" fmla="*/ 270620 h 567994"/>
              <a:gd name="connsiteX249" fmla="*/ 500668 w 1570173"/>
              <a:gd name="connsiteY249" fmla="*/ 296924 h 567994"/>
              <a:gd name="connsiteX250" fmla="*/ 454892 w 1570173"/>
              <a:gd name="connsiteY250" fmla="*/ 337621 h 567994"/>
              <a:gd name="connsiteX251" fmla="*/ 418936 w 1570173"/>
              <a:gd name="connsiteY251" fmla="*/ 364165 h 567994"/>
              <a:gd name="connsiteX252" fmla="*/ 388441 w 1570173"/>
              <a:gd name="connsiteY252" fmla="*/ 381300 h 567994"/>
              <a:gd name="connsiteX253" fmla="*/ 366292 w 1570173"/>
              <a:gd name="connsiteY253" fmla="*/ 386632 h 567994"/>
              <a:gd name="connsiteX254" fmla="*/ 329670 w 1570173"/>
              <a:gd name="connsiteY254" fmla="*/ 370153 h 567994"/>
              <a:gd name="connsiteX255" fmla="*/ 315562 w 1570173"/>
              <a:gd name="connsiteY255" fmla="*/ 328197 h 567994"/>
              <a:gd name="connsiteX256" fmla="*/ 326710 w 1570173"/>
              <a:gd name="connsiteY256" fmla="*/ 273143 h 567994"/>
              <a:gd name="connsiteX257" fmla="*/ 358577 w 1570173"/>
              <a:gd name="connsiteY257" fmla="*/ 217360 h 567994"/>
              <a:gd name="connsiteX258" fmla="*/ 409399 w 1570173"/>
              <a:gd name="connsiteY258" fmla="*/ 153922 h 567994"/>
              <a:gd name="connsiteX259" fmla="*/ 425384 w 1570173"/>
              <a:gd name="connsiteY259" fmla="*/ 135389 h 567994"/>
              <a:gd name="connsiteX260" fmla="*/ 429232 w 1570173"/>
              <a:gd name="connsiteY260" fmla="*/ 130664 h 567994"/>
              <a:gd name="connsiteX261" fmla="*/ 429025 w 1570173"/>
              <a:gd name="connsiteY261" fmla="*/ 130762 h 567994"/>
              <a:gd name="connsiteX262" fmla="*/ 403480 w 1570173"/>
              <a:gd name="connsiteY262" fmla="*/ 151238 h 567994"/>
              <a:gd name="connsiteX263" fmla="*/ 337062 w 1570173"/>
              <a:gd name="connsiteY263" fmla="*/ 216498 h 567994"/>
              <a:gd name="connsiteX264" fmla="*/ 248355 w 1570173"/>
              <a:gd name="connsiteY264" fmla="*/ 320244 h 567994"/>
              <a:gd name="connsiteX265" fmla="*/ 230933 w 1570173"/>
              <a:gd name="connsiteY265" fmla="*/ 342588 h 567994"/>
              <a:gd name="connsiteX266" fmla="*/ 209514 w 1570173"/>
              <a:gd name="connsiteY266" fmla="*/ 368052 h 567994"/>
              <a:gd name="connsiteX267" fmla="*/ 195966 w 1570173"/>
              <a:gd name="connsiteY267" fmla="*/ 374558 h 567994"/>
              <a:gd name="connsiteX268" fmla="*/ 178232 w 1570173"/>
              <a:gd name="connsiteY268" fmla="*/ 357217 h 567994"/>
              <a:gd name="connsiteX269" fmla="*/ 171943 w 1570173"/>
              <a:gd name="connsiteY269" fmla="*/ 321491 h 567994"/>
              <a:gd name="connsiteX270" fmla="*/ 179199 w 1570173"/>
              <a:gd name="connsiteY270" fmla="*/ 296755 h 567994"/>
              <a:gd name="connsiteX271" fmla="*/ 209293 w 1570173"/>
              <a:gd name="connsiteY271" fmla="*/ 252840 h 567994"/>
              <a:gd name="connsiteX272" fmla="*/ 247234 w 1570173"/>
              <a:gd name="connsiteY272" fmla="*/ 200157 h 567994"/>
              <a:gd name="connsiteX273" fmla="*/ 279753 w 1570173"/>
              <a:gd name="connsiteY273" fmla="*/ 156019 h 567994"/>
              <a:gd name="connsiteX274" fmla="*/ 298727 w 1570173"/>
              <a:gd name="connsiteY274" fmla="*/ 114875 h 567994"/>
              <a:gd name="connsiteX275" fmla="*/ 304530 w 1570173"/>
              <a:gd name="connsiteY275" fmla="*/ 94342 h 567994"/>
              <a:gd name="connsiteX276" fmla="*/ 305178 w 1570173"/>
              <a:gd name="connsiteY276" fmla="*/ 91496 h 567994"/>
              <a:gd name="connsiteX277" fmla="*/ 270073 w 1570173"/>
              <a:gd name="connsiteY277" fmla="*/ 117911 h 567994"/>
              <a:gd name="connsiteX278" fmla="*/ 201293 w 1570173"/>
              <a:gd name="connsiteY278" fmla="*/ 197961 h 567994"/>
              <a:gd name="connsiteX279" fmla="*/ 115823 w 1570173"/>
              <a:gd name="connsiteY279" fmla="*/ 320492 h 567994"/>
              <a:gd name="connsiteX280" fmla="*/ 93011 w 1570173"/>
              <a:gd name="connsiteY280" fmla="*/ 355736 h 567994"/>
              <a:gd name="connsiteX281" fmla="*/ 75473 w 1570173"/>
              <a:gd name="connsiteY281" fmla="*/ 365164 h 567994"/>
              <a:gd name="connsiteX282" fmla="*/ 53221 w 1570173"/>
              <a:gd name="connsiteY282" fmla="*/ 343060 h 567994"/>
              <a:gd name="connsiteX283" fmla="*/ 44157 w 1570173"/>
              <a:gd name="connsiteY283" fmla="*/ 307291 h 567994"/>
              <a:gd name="connsiteX284" fmla="*/ 48415 w 1570173"/>
              <a:gd name="connsiteY284" fmla="*/ 295166 h 567994"/>
              <a:gd name="connsiteX285" fmla="*/ 107075 w 1570173"/>
              <a:gd name="connsiteY285" fmla="*/ 214402 h 567994"/>
              <a:gd name="connsiteX286" fmla="*/ 147126 w 1570173"/>
              <a:gd name="connsiteY286" fmla="*/ 152544 h 567994"/>
              <a:gd name="connsiteX287" fmla="*/ 172363 w 1570173"/>
              <a:gd name="connsiteY287" fmla="*/ 104701 h 567994"/>
              <a:gd name="connsiteX288" fmla="*/ 180282 w 1570173"/>
              <a:gd name="connsiteY288" fmla="*/ 76048 h 567994"/>
              <a:gd name="connsiteX289" fmla="*/ 175274 w 1570173"/>
              <a:gd name="connsiteY289" fmla="*/ 69972 h 567994"/>
              <a:gd name="connsiteX290" fmla="*/ 148038 w 1570173"/>
              <a:gd name="connsiteY290" fmla="*/ 80721 h 567994"/>
              <a:gd name="connsiteX291" fmla="*/ 96531 w 1570173"/>
              <a:gd name="connsiteY291" fmla="*/ 110374 h 567994"/>
              <a:gd name="connsiteX292" fmla="*/ 45242 w 1570173"/>
              <a:gd name="connsiteY292" fmla="*/ 139825 h 567994"/>
              <a:gd name="connsiteX293" fmla="*/ 14367 w 1570173"/>
              <a:gd name="connsiteY293" fmla="*/ 150372 h 567994"/>
              <a:gd name="connsiteX294" fmla="*/ 0 w 1570173"/>
              <a:gd name="connsiteY294" fmla="*/ 134932 h 567994"/>
              <a:gd name="connsiteX295" fmla="*/ 3884 w 1570173"/>
              <a:gd name="connsiteY295" fmla="*/ 107880 h 567994"/>
              <a:gd name="connsiteX296" fmla="*/ 12121 w 1570173"/>
              <a:gd name="connsiteY296" fmla="*/ 77968 h 567994"/>
              <a:gd name="connsiteX297" fmla="*/ 42944 w 1570173"/>
              <a:gd name="connsiteY297" fmla="*/ 47304 h 567994"/>
              <a:gd name="connsiteX298" fmla="*/ 71709 w 1570173"/>
              <a:gd name="connsiteY298" fmla="*/ 28555 h 567994"/>
              <a:gd name="connsiteX299" fmla="*/ 79624 w 1570173"/>
              <a:gd name="connsiteY299" fmla="*/ 35929 h 567994"/>
              <a:gd name="connsiteX300" fmla="*/ 75859 w 1570173"/>
              <a:gd name="connsiteY300" fmla="*/ 43004 h 567994"/>
              <a:gd name="connsiteX301" fmla="*/ 60017 w 1570173"/>
              <a:gd name="connsiteY301" fmla="*/ 56951 h 567994"/>
              <a:gd name="connsiteX302" fmla="*/ 59805 w 1570173"/>
              <a:gd name="connsiteY302" fmla="*/ 57142 h 567994"/>
              <a:gd name="connsiteX303" fmla="*/ 94947 w 1570173"/>
              <a:gd name="connsiteY303" fmla="*/ 34885 h 567994"/>
              <a:gd name="connsiteX304" fmla="*/ 134883 w 1570173"/>
              <a:gd name="connsiteY304" fmla="*/ 15786 h 567994"/>
              <a:gd name="connsiteX305" fmla="*/ 190516 w 1570173"/>
              <a:gd name="connsiteY305" fmla="*/ 0 h 567994"/>
              <a:gd name="connsiteX0" fmla="*/ 1487599 w 1570173"/>
              <a:gd name="connsiteY0" fmla="*/ 230772 h 567994"/>
              <a:gd name="connsiteX1" fmla="*/ 1453134 w 1570173"/>
              <a:gd name="connsiteY1" fmla="*/ 252091 h 567994"/>
              <a:gd name="connsiteX2" fmla="*/ 1405386 w 1570173"/>
              <a:gd name="connsiteY2" fmla="*/ 301876 h 567994"/>
              <a:gd name="connsiteX3" fmla="*/ 1427145 w 1570173"/>
              <a:gd name="connsiteY3" fmla="*/ 300515 h 567994"/>
              <a:gd name="connsiteX4" fmla="*/ 1443738 w 1570173"/>
              <a:gd name="connsiteY4" fmla="*/ 307527 h 567994"/>
              <a:gd name="connsiteX5" fmla="*/ 1479601 w 1570173"/>
              <a:gd name="connsiteY5" fmla="*/ 262793 h 567994"/>
              <a:gd name="connsiteX6" fmla="*/ 1492067 w 1570173"/>
              <a:gd name="connsiteY6" fmla="*/ 235239 h 567994"/>
              <a:gd name="connsiteX7" fmla="*/ 1487599 w 1570173"/>
              <a:gd name="connsiteY7" fmla="*/ 230772 h 567994"/>
              <a:gd name="connsiteX8" fmla="*/ 901088 w 1570173"/>
              <a:gd name="connsiteY8" fmla="*/ 217005 h 567994"/>
              <a:gd name="connsiteX9" fmla="*/ 898198 w 1570173"/>
              <a:gd name="connsiteY9" fmla="*/ 217680 h 567994"/>
              <a:gd name="connsiteX10" fmla="*/ 871288 w 1570173"/>
              <a:gd name="connsiteY10" fmla="*/ 235336 h 567994"/>
              <a:gd name="connsiteX11" fmla="*/ 825362 w 1570173"/>
              <a:gd name="connsiteY11" fmla="*/ 275546 h 567994"/>
              <a:gd name="connsiteX12" fmla="*/ 844913 w 1570173"/>
              <a:gd name="connsiteY12" fmla="*/ 285515 h 567994"/>
              <a:gd name="connsiteX13" fmla="*/ 866552 w 1570173"/>
              <a:gd name="connsiteY13" fmla="*/ 266152 h 567994"/>
              <a:gd name="connsiteX14" fmla="*/ 891375 w 1570173"/>
              <a:gd name="connsiteY14" fmla="*/ 238148 h 567994"/>
              <a:gd name="connsiteX15" fmla="*/ 898981 w 1570173"/>
              <a:gd name="connsiteY15" fmla="*/ 225270 h 567994"/>
              <a:gd name="connsiteX16" fmla="*/ 901088 w 1570173"/>
              <a:gd name="connsiteY16" fmla="*/ 217005 h 567994"/>
              <a:gd name="connsiteX17" fmla="*/ 665081 w 1570173"/>
              <a:gd name="connsiteY17" fmla="*/ 204978 h 567994"/>
              <a:gd name="connsiteX18" fmla="*/ 575395 w 1570173"/>
              <a:gd name="connsiteY18" fmla="*/ 257517 h 567994"/>
              <a:gd name="connsiteX19" fmla="*/ 547046 w 1570173"/>
              <a:gd name="connsiteY19" fmla="*/ 299775 h 567994"/>
              <a:gd name="connsiteX20" fmla="*/ 548859 w 1570173"/>
              <a:gd name="connsiteY20" fmla="*/ 310533 h 567994"/>
              <a:gd name="connsiteX21" fmla="*/ 552302 w 1570173"/>
              <a:gd name="connsiteY21" fmla="*/ 313915 h 567994"/>
              <a:gd name="connsiteX22" fmla="*/ 559951 w 1570173"/>
              <a:gd name="connsiteY22" fmla="*/ 310923 h 567994"/>
              <a:gd name="connsiteX23" fmla="*/ 610357 w 1570173"/>
              <a:gd name="connsiteY23" fmla="*/ 268420 h 567994"/>
              <a:gd name="connsiteX24" fmla="*/ 665081 w 1570173"/>
              <a:gd name="connsiteY24" fmla="*/ 204978 h 567994"/>
              <a:gd name="connsiteX25" fmla="*/ 1073045 w 1570173"/>
              <a:gd name="connsiteY25" fmla="*/ 199764 h 567994"/>
              <a:gd name="connsiteX26" fmla="*/ 1059818 w 1570173"/>
              <a:gd name="connsiteY26" fmla="*/ 205432 h 567994"/>
              <a:gd name="connsiteX27" fmla="*/ 1039264 w 1570173"/>
              <a:gd name="connsiteY27" fmla="*/ 220542 h 567994"/>
              <a:gd name="connsiteX28" fmla="*/ 1020296 w 1570173"/>
              <a:gd name="connsiteY28" fmla="*/ 242700 h 567994"/>
              <a:gd name="connsiteX29" fmla="*/ 1009487 w 1570173"/>
              <a:gd name="connsiteY29" fmla="*/ 263798 h 567994"/>
              <a:gd name="connsiteX30" fmla="*/ 1041626 w 1570173"/>
              <a:gd name="connsiteY30" fmla="*/ 241660 h 567994"/>
              <a:gd name="connsiteX31" fmla="*/ 1065688 w 1570173"/>
              <a:gd name="connsiteY31" fmla="*/ 216501 h 567994"/>
              <a:gd name="connsiteX32" fmla="*/ 1073199 w 1570173"/>
              <a:gd name="connsiteY32" fmla="*/ 200459 h 567994"/>
              <a:gd name="connsiteX33" fmla="*/ 1073045 w 1570173"/>
              <a:gd name="connsiteY33" fmla="*/ 199764 h 567994"/>
              <a:gd name="connsiteX34" fmla="*/ 944324 w 1570173"/>
              <a:gd name="connsiteY34" fmla="*/ 17561 h 567994"/>
              <a:gd name="connsiteX35" fmla="*/ 963000 w 1570173"/>
              <a:gd name="connsiteY35" fmla="*/ 34617 h 567994"/>
              <a:gd name="connsiteX36" fmla="*/ 914933 w 1570173"/>
              <a:gd name="connsiteY36" fmla="*/ 108721 h 567994"/>
              <a:gd name="connsiteX37" fmla="*/ 776664 w 1570173"/>
              <a:gd name="connsiteY37" fmla="*/ 276751 h 567994"/>
              <a:gd name="connsiteX38" fmla="*/ 776664 w 1570173"/>
              <a:gd name="connsiteY38" fmla="*/ 292512 h 567994"/>
              <a:gd name="connsiteX39" fmla="*/ 866303 w 1570173"/>
              <a:gd name="connsiteY39" fmla="*/ 196062 h 567994"/>
              <a:gd name="connsiteX40" fmla="*/ 926848 w 1570173"/>
              <a:gd name="connsiteY40" fmla="*/ 163543 h 567994"/>
              <a:gd name="connsiteX41" fmla="*/ 944489 w 1570173"/>
              <a:gd name="connsiteY41" fmla="*/ 175580 h 567994"/>
              <a:gd name="connsiteX42" fmla="*/ 950086 w 1570173"/>
              <a:gd name="connsiteY42" fmla="*/ 201612 h 567994"/>
              <a:gd name="connsiteX43" fmla="*/ 926517 w 1570173"/>
              <a:gd name="connsiteY43" fmla="*/ 253706 h 567994"/>
              <a:gd name="connsiteX44" fmla="*/ 858153 w 1570173"/>
              <a:gd name="connsiteY44" fmla="*/ 303707 h 567994"/>
              <a:gd name="connsiteX45" fmla="*/ 869978 w 1570173"/>
              <a:gd name="connsiteY45" fmla="*/ 315251 h 567994"/>
              <a:gd name="connsiteX46" fmla="*/ 882232 w 1570173"/>
              <a:gd name="connsiteY46" fmla="*/ 319708 h 567994"/>
              <a:gd name="connsiteX47" fmla="*/ 897963 w 1570173"/>
              <a:gd name="connsiteY47" fmla="*/ 314503 h 567994"/>
              <a:gd name="connsiteX48" fmla="*/ 916159 w 1570173"/>
              <a:gd name="connsiteY48" fmla="*/ 301364 h 567994"/>
              <a:gd name="connsiteX49" fmla="*/ 930966 w 1570173"/>
              <a:gd name="connsiteY49" fmla="*/ 290004 h 567994"/>
              <a:gd name="connsiteX50" fmla="*/ 953363 w 1570173"/>
              <a:gd name="connsiteY50" fmla="*/ 274226 h 567994"/>
              <a:gd name="connsiteX51" fmla="*/ 953708 w 1570173"/>
              <a:gd name="connsiteY51" fmla="*/ 271390 h 567994"/>
              <a:gd name="connsiteX52" fmla="*/ 964028 w 1570173"/>
              <a:gd name="connsiteY52" fmla="*/ 245949 h 567994"/>
              <a:gd name="connsiteX53" fmla="*/ 1008351 w 1570173"/>
              <a:gd name="connsiteY53" fmla="*/ 195764 h 567994"/>
              <a:gd name="connsiteX54" fmla="*/ 1050523 w 1570173"/>
              <a:gd name="connsiteY54" fmla="*/ 168455 h 567994"/>
              <a:gd name="connsiteX55" fmla="*/ 1088579 w 1570173"/>
              <a:gd name="connsiteY55" fmla="*/ 159153 h 567994"/>
              <a:gd name="connsiteX56" fmla="*/ 1112482 w 1570173"/>
              <a:gd name="connsiteY56" fmla="*/ 166418 h 567994"/>
              <a:gd name="connsiteX57" fmla="*/ 1121769 w 1570173"/>
              <a:gd name="connsiteY57" fmla="*/ 187772 h 567994"/>
              <a:gd name="connsiteX58" fmla="*/ 1108336 w 1570173"/>
              <a:gd name="connsiteY58" fmla="*/ 224392 h 567994"/>
              <a:gd name="connsiteX59" fmla="*/ 1068114 w 1570173"/>
              <a:gd name="connsiteY59" fmla="*/ 259374 h 567994"/>
              <a:gd name="connsiteX60" fmla="*/ 1006794 w 1570173"/>
              <a:gd name="connsiteY60" fmla="*/ 290445 h 567994"/>
              <a:gd name="connsiteX61" fmla="*/ 1006794 w 1570173"/>
              <a:gd name="connsiteY61" fmla="*/ 293481 h 567994"/>
              <a:gd name="connsiteX62" fmla="*/ 1013037 w 1570173"/>
              <a:gd name="connsiteY62" fmla="*/ 314490 h 567994"/>
              <a:gd name="connsiteX63" fmla="*/ 1029239 w 1570173"/>
              <a:gd name="connsiteY63" fmla="*/ 321599 h 567994"/>
              <a:gd name="connsiteX64" fmla="*/ 1054602 w 1570173"/>
              <a:gd name="connsiteY64" fmla="*/ 315780 h 567994"/>
              <a:gd name="connsiteX65" fmla="*/ 1081423 w 1570173"/>
              <a:gd name="connsiteY65" fmla="*/ 300039 h 567994"/>
              <a:gd name="connsiteX66" fmla="*/ 1098963 w 1570173"/>
              <a:gd name="connsiteY66" fmla="*/ 287956 h 567994"/>
              <a:gd name="connsiteX67" fmla="*/ 1112980 w 1570173"/>
              <a:gd name="connsiteY67" fmla="*/ 278940 h 567994"/>
              <a:gd name="connsiteX68" fmla="*/ 1113794 w 1570173"/>
              <a:gd name="connsiteY68" fmla="*/ 271079 h 567994"/>
              <a:gd name="connsiteX69" fmla="*/ 1121784 w 1570173"/>
              <a:gd name="connsiteY69" fmla="*/ 251223 h 567994"/>
              <a:gd name="connsiteX70" fmla="*/ 1137607 w 1570173"/>
              <a:gd name="connsiteY70" fmla="*/ 227532 h 567994"/>
              <a:gd name="connsiteX71" fmla="*/ 1163072 w 1570173"/>
              <a:gd name="connsiteY71" fmla="*/ 198126 h 567994"/>
              <a:gd name="connsiteX72" fmla="*/ 1174286 w 1570173"/>
              <a:gd name="connsiteY72" fmla="*/ 183752 h 567994"/>
              <a:gd name="connsiteX73" fmla="*/ 1186590 w 1570173"/>
              <a:gd name="connsiteY73" fmla="*/ 174024 h 567994"/>
              <a:gd name="connsiteX74" fmla="*/ 1205836 w 1570173"/>
              <a:gd name="connsiteY74" fmla="*/ 171226 h 567994"/>
              <a:gd name="connsiteX75" fmla="*/ 1225450 w 1570173"/>
              <a:gd name="connsiteY75" fmla="*/ 174251 h 567994"/>
              <a:gd name="connsiteX76" fmla="*/ 1235733 w 1570173"/>
              <a:gd name="connsiteY76" fmla="*/ 183712 h 567994"/>
              <a:gd name="connsiteX77" fmla="*/ 1227197 w 1570173"/>
              <a:gd name="connsiteY77" fmla="*/ 203685 h 567994"/>
              <a:gd name="connsiteX78" fmla="*/ 1200974 w 1570173"/>
              <a:gd name="connsiteY78" fmla="*/ 235636 h 567994"/>
              <a:gd name="connsiteX79" fmla="*/ 1160886 w 1570173"/>
              <a:gd name="connsiteY79" fmla="*/ 270929 h 567994"/>
              <a:gd name="connsiteX80" fmla="*/ 1156645 w 1570173"/>
              <a:gd name="connsiteY80" fmla="*/ 291916 h 567994"/>
              <a:gd name="connsiteX81" fmla="*/ 1159728 w 1570173"/>
              <a:gd name="connsiteY81" fmla="*/ 298000 h 567994"/>
              <a:gd name="connsiteX82" fmla="*/ 1167546 w 1570173"/>
              <a:gd name="connsiteY82" fmla="*/ 293344 h 567994"/>
              <a:gd name="connsiteX83" fmla="*/ 1191004 w 1570173"/>
              <a:gd name="connsiteY83" fmla="*/ 273857 h 567994"/>
              <a:gd name="connsiteX84" fmla="*/ 1224213 w 1570173"/>
              <a:gd name="connsiteY84" fmla="*/ 244822 h 567994"/>
              <a:gd name="connsiteX85" fmla="*/ 1248199 w 1570173"/>
              <a:gd name="connsiteY85" fmla="*/ 217945 h 567994"/>
              <a:gd name="connsiteX86" fmla="*/ 1280478 w 1570173"/>
              <a:gd name="connsiteY86" fmla="*/ 188900 h 567994"/>
              <a:gd name="connsiteX87" fmla="*/ 1298781 w 1570173"/>
              <a:gd name="connsiteY87" fmla="*/ 162570 h 567994"/>
              <a:gd name="connsiteX88" fmla="*/ 1315880 w 1570173"/>
              <a:gd name="connsiteY88" fmla="*/ 155311 h 567994"/>
              <a:gd name="connsiteX89" fmla="*/ 1329178 w 1570173"/>
              <a:gd name="connsiteY89" fmla="*/ 161470 h 567994"/>
              <a:gd name="connsiteX90" fmla="*/ 1332674 w 1570173"/>
              <a:gd name="connsiteY90" fmla="*/ 181221 h 567994"/>
              <a:gd name="connsiteX91" fmla="*/ 1331386 w 1570173"/>
              <a:gd name="connsiteY91" fmla="*/ 191800 h 567994"/>
              <a:gd name="connsiteX92" fmla="*/ 1326498 w 1570173"/>
              <a:gd name="connsiteY92" fmla="*/ 201880 h 567994"/>
              <a:gd name="connsiteX93" fmla="*/ 1312583 w 1570173"/>
              <a:gd name="connsiteY93" fmla="*/ 222685 h 567994"/>
              <a:gd name="connsiteX94" fmla="*/ 1288277 w 1570173"/>
              <a:gd name="connsiteY94" fmla="*/ 257753 h 567994"/>
              <a:gd name="connsiteX95" fmla="*/ 1275800 w 1570173"/>
              <a:gd name="connsiteY95" fmla="*/ 279943 h 567994"/>
              <a:gd name="connsiteX96" fmla="*/ 1270522 w 1570173"/>
              <a:gd name="connsiteY96" fmla="*/ 297305 h 567994"/>
              <a:gd name="connsiteX97" fmla="*/ 1275792 w 1570173"/>
              <a:gd name="connsiteY97" fmla="*/ 305791 h 567994"/>
              <a:gd name="connsiteX98" fmla="*/ 1294629 w 1570173"/>
              <a:gd name="connsiteY98" fmla="*/ 298808 h 567994"/>
              <a:gd name="connsiteX99" fmla="*/ 1311570 w 1570173"/>
              <a:gd name="connsiteY99" fmla="*/ 288389 h 567994"/>
              <a:gd name="connsiteX100" fmla="*/ 1333453 w 1570173"/>
              <a:gd name="connsiteY100" fmla="*/ 275049 h 567994"/>
              <a:gd name="connsiteX101" fmla="*/ 1366138 w 1570173"/>
              <a:gd name="connsiteY101" fmla="*/ 238082 h 567994"/>
              <a:gd name="connsiteX102" fmla="*/ 1396262 w 1570173"/>
              <a:gd name="connsiteY102" fmla="*/ 200560 h 567994"/>
              <a:gd name="connsiteX103" fmla="*/ 1439523 w 1570173"/>
              <a:gd name="connsiteY103" fmla="*/ 143090 h 567994"/>
              <a:gd name="connsiteX104" fmla="*/ 1468876 w 1570173"/>
              <a:gd name="connsiteY104" fmla="*/ 111949 h 567994"/>
              <a:gd name="connsiteX105" fmla="*/ 1502164 w 1570173"/>
              <a:gd name="connsiteY105" fmla="*/ 102352 h 567994"/>
              <a:gd name="connsiteX106" fmla="*/ 1517076 w 1570173"/>
              <a:gd name="connsiteY106" fmla="*/ 114841 h 567994"/>
              <a:gd name="connsiteX107" fmla="*/ 1509043 w 1570173"/>
              <a:gd name="connsiteY107" fmla="*/ 134094 h 567994"/>
              <a:gd name="connsiteX108" fmla="*/ 1490708 w 1570173"/>
              <a:gd name="connsiteY108" fmla="*/ 153000 h 567994"/>
              <a:gd name="connsiteX109" fmla="*/ 1459720 w 1570173"/>
              <a:gd name="connsiteY109" fmla="*/ 195003 h 567994"/>
              <a:gd name="connsiteX110" fmla="*/ 1427484 w 1570173"/>
              <a:gd name="connsiteY110" fmla="*/ 244547 h 567994"/>
              <a:gd name="connsiteX111" fmla="*/ 1451831 w 1570173"/>
              <a:gd name="connsiteY111" fmla="*/ 218929 h 567994"/>
              <a:gd name="connsiteX112" fmla="*/ 1482932 w 1570173"/>
              <a:gd name="connsiteY112" fmla="*/ 194598 h 567994"/>
              <a:gd name="connsiteX113" fmla="*/ 1507952 w 1570173"/>
              <a:gd name="connsiteY113" fmla="*/ 180005 h 567994"/>
              <a:gd name="connsiteX114" fmla="*/ 1533437 w 1570173"/>
              <a:gd name="connsiteY114" fmla="*/ 174519 h 567994"/>
              <a:gd name="connsiteX115" fmla="*/ 1547483 w 1570173"/>
              <a:gd name="connsiteY115" fmla="*/ 179043 h 567994"/>
              <a:gd name="connsiteX116" fmla="*/ 1551338 w 1570173"/>
              <a:gd name="connsiteY116" fmla="*/ 193200 h 567994"/>
              <a:gd name="connsiteX117" fmla="*/ 1540885 w 1570173"/>
              <a:gd name="connsiteY117" fmla="*/ 235284 h 567994"/>
              <a:gd name="connsiteX118" fmla="*/ 1511322 w 1570173"/>
              <a:gd name="connsiteY118" fmla="*/ 277332 h 567994"/>
              <a:gd name="connsiteX119" fmla="*/ 1466998 w 1570173"/>
              <a:gd name="connsiteY119" fmla="*/ 317508 h 567994"/>
              <a:gd name="connsiteX120" fmla="*/ 1480632 w 1570173"/>
              <a:gd name="connsiteY120" fmla="*/ 317483 h 567994"/>
              <a:gd name="connsiteX121" fmla="*/ 1570173 w 1570173"/>
              <a:gd name="connsiteY121" fmla="*/ 269848 h 567994"/>
              <a:gd name="connsiteX122" fmla="*/ 1570173 w 1570173"/>
              <a:gd name="connsiteY122" fmla="*/ 297061 h 567994"/>
              <a:gd name="connsiteX123" fmla="*/ 1527814 w 1570173"/>
              <a:gd name="connsiteY123" fmla="*/ 333593 h 567994"/>
              <a:gd name="connsiteX124" fmla="*/ 1490110 w 1570173"/>
              <a:gd name="connsiteY124" fmla="*/ 359972 h 567994"/>
              <a:gd name="connsiteX125" fmla="*/ 1455889 w 1570173"/>
              <a:gd name="connsiteY125" fmla="*/ 370168 h 567994"/>
              <a:gd name="connsiteX126" fmla="*/ 1443333 w 1570173"/>
              <a:gd name="connsiteY126" fmla="*/ 368869 h 567994"/>
              <a:gd name="connsiteX127" fmla="*/ 1431446 w 1570173"/>
              <a:gd name="connsiteY127" fmla="*/ 365722 h 567994"/>
              <a:gd name="connsiteX128" fmla="*/ 1418379 w 1570173"/>
              <a:gd name="connsiteY128" fmla="*/ 360808 h 567994"/>
              <a:gd name="connsiteX129" fmla="*/ 1407525 w 1570173"/>
              <a:gd name="connsiteY129" fmla="*/ 356443 h 567994"/>
              <a:gd name="connsiteX130" fmla="*/ 1398046 w 1570173"/>
              <a:gd name="connsiteY130" fmla="*/ 358596 h 567994"/>
              <a:gd name="connsiteX131" fmla="*/ 1378332 w 1570173"/>
              <a:gd name="connsiteY131" fmla="*/ 351063 h 567994"/>
              <a:gd name="connsiteX132" fmla="*/ 1361722 w 1570173"/>
              <a:gd name="connsiteY132" fmla="*/ 392317 h 567994"/>
              <a:gd name="connsiteX133" fmla="*/ 1343673 w 1570173"/>
              <a:gd name="connsiteY133" fmla="*/ 436123 h 567994"/>
              <a:gd name="connsiteX134" fmla="*/ 1323314 w 1570173"/>
              <a:gd name="connsiteY134" fmla="*/ 468322 h 567994"/>
              <a:gd name="connsiteX135" fmla="*/ 1268755 w 1570173"/>
              <a:gd name="connsiteY135" fmla="*/ 567994 h 567994"/>
              <a:gd name="connsiteX136" fmla="*/ 1282151 w 1570173"/>
              <a:gd name="connsiteY136" fmla="*/ 466597 h 567994"/>
              <a:gd name="connsiteX137" fmla="*/ 1300003 w 1570173"/>
              <a:gd name="connsiteY137" fmla="*/ 412190 h 567994"/>
              <a:gd name="connsiteX138" fmla="*/ 1318081 w 1570173"/>
              <a:gd name="connsiteY138" fmla="*/ 374633 h 567994"/>
              <a:gd name="connsiteX139" fmla="*/ 1340981 w 1570173"/>
              <a:gd name="connsiteY139" fmla="*/ 339458 h 567994"/>
              <a:gd name="connsiteX140" fmla="*/ 1358270 w 1570173"/>
              <a:gd name="connsiteY140" fmla="*/ 313499 h 567994"/>
              <a:gd name="connsiteX141" fmla="*/ 1423767 w 1570173"/>
              <a:gd name="connsiteY141" fmla="*/ 197085 h 567994"/>
              <a:gd name="connsiteX142" fmla="*/ 1351476 w 1570173"/>
              <a:gd name="connsiteY142" fmla="*/ 285659 h 567994"/>
              <a:gd name="connsiteX143" fmla="*/ 1339937 w 1570173"/>
              <a:gd name="connsiteY143" fmla="*/ 296291 h 567994"/>
              <a:gd name="connsiteX144" fmla="*/ 1339937 w 1570173"/>
              <a:gd name="connsiteY144" fmla="*/ 296962 h 567994"/>
              <a:gd name="connsiteX145" fmla="*/ 1291323 w 1570173"/>
              <a:gd name="connsiteY145" fmla="*/ 341064 h 567994"/>
              <a:gd name="connsiteX146" fmla="*/ 1264211 w 1570173"/>
              <a:gd name="connsiteY146" fmla="*/ 361556 h 567994"/>
              <a:gd name="connsiteX147" fmla="*/ 1240488 w 1570173"/>
              <a:gd name="connsiteY147" fmla="*/ 368881 h 567994"/>
              <a:gd name="connsiteX148" fmla="*/ 1212349 w 1570173"/>
              <a:gd name="connsiteY148" fmla="*/ 336511 h 567994"/>
              <a:gd name="connsiteX149" fmla="*/ 1219346 w 1570173"/>
              <a:gd name="connsiteY149" fmla="*/ 307210 h 567994"/>
              <a:gd name="connsiteX150" fmla="*/ 1240934 w 1570173"/>
              <a:gd name="connsiteY150" fmla="*/ 264313 h 567994"/>
              <a:gd name="connsiteX151" fmla="*/ 1190824 w 1570173"/>
              <a:gd name="connsiteY151" fmla="*/ 336485 h 567994"/>
              <a:gd name="connsiteX152" fmla="*/ 1153957 w 1570173"/>
              <a:gd name="connsiteY152" fmla="*/ 359466 h 567994"/>
              <a:gd name="connsiteX153" fmla="*/ 1131593 w 1570173"/>
              <a:gd name="connsiteY153" fmla="*/ 349755 h 567994"/>
              <a:gd name="connsiteX154" fmla="*/ 1116688 w 1570173"/>
              <a:gd name="connsiteY154" fmla="*/ 324613 h 567994"/>
              <a:gd name="connsiteX155" fmla="*/ 1114036 w 1570173"/>
              <a:gd name="connsiteY155" fmla="*/ 307383 h 567994"/>
              <a:gd name="connsiteX156" fmla="*/ 1108703 w 1570173"/>
              <a:gd name="connsiteY156" fmla="*/ 313528 h 567994"/>
              <a:gd name="connsiteX157" fmla="*/ 1064699 w 1570173"/>
              <a:gd name="connsiteY157" fmla="*/ 354265 h 567994"/>
              <a:gd name="connsiteX158" fmla="*/ 1007652 w 1570173"/>
              <a:gd name="connsiteY158" fmla="*/ 374558 h 567994"/>
              <a:gd name="connsiteX159" fmla="*/ 965572 w 1570173"/>
              <a:gd name="connsiteY159" fmla="*/ 354244 h 567994"/>
              <a:gd name="connsiteX160" fmla="*/ 954094 w 1570173"/>
              <a:gd name="connsiteY160" fmla="*/ 330444 h 567994"/>
              <a:gd name="connsiteX161" fmla="*/ 950817 w 1570173"/>
              <a:gd name="connsiteY161" fmla="*/ 304094 h 567994"/>
              <a:gd name="connsiteX162" fmla="*/ 941622 w 1570173"/>
              <a:gd name="connsiteY162" fmla="*/ 314636 h 567994"/>
              <a:gd name="connsiteX163" fmla="*/ 903729 w 1570173"/>
              <a:gd name="connsiteY163" fmla="*/ 353356 h 567994"/>
              <a:gd name="connsiteX164" fmla="*/ 866359 w 1570173"/>
              <a:gd name="connsiteY164" fmla="*/ 372406 h 567994"/>
              <a:gd name="connsiteX165" fmla="*/ 839545 w 1570173"/>
              <a:gd name="connsiteY165" fmla="*/ 363743 h 567994"/>
              <a:gd name="connsiteX166" fmla="*/ 818997 w 1570173"/>
              <a:gd name="connsiteY166" fmla="*/ 340869 h 567994"/>
              <a:gd name="connsiteX167" fmla="*/ 802265 w 1570173"/>
              <a:gd name="connsiteY167" fmla="*/ 304834 h 567994"/>
              <a:gd name="connsiteX168" fmla="*/ 783717 w 1570173"/>
              <a:gd name="connsiteY168" fmla="*/ 333745 h 567994"/>
              <a:gd name="connsiteX169" fmla="*/ 767111 w 1570173"/>
              <a:gd name="connsiteY169" fmla="*/ 354713 h 567994"/>
              <a:gd name="connsiteX170" fmla="*/ 755539 w 1570173"/>
              <a:gd name="connsiteY170" fmla="*/ 360838 h 567994"/>
              <a:gd name="connsiteX171" fmla="*/ 740312 w 1570173"/>
              <a:gd name="connsiteY171" fmla="*/ 349384 h 567994"/>
              <a:gd name="connsiteX172" fmla="*/ 736327 w 1570173"/>
              <a:gd name="connsiteY172" fmla="*/ 319026 h 567994"/>
              <a:gd name="connsiteX173" fmla="*/ 738741 w 1570173"/>
              <a:gd name="connsiteY173" fmla="*/ 299592 h 567994"/>
              <a:gd name="connsiteX174" fmla="*/ 724787 w 1570173"/>
              <a:gd name="connsiteY174" fmla="*/ 314643 h 567994"/>
              <a:gd name="connsiteX175" fmla="*/ 638842 w 1570173"/>
              <a:gd name="connsiteY175" fmla="*/ 375214 h 567994"/>
              <a:gd name="connsiteX176" fmla="*/ 619668 w 1570173"/>
              <a:gd name="connsiteY176" fmla="*/ 366444 h 567994"/>
              <a:gd name="connsiteX177" fmla="*/ 614000 w 1570173"/>
              <a:gd name="connsiteY177" fmla="*/ 342548 h 567994"/>
              <a:gd name="connsiteX178" fmla="*/ 629323 w 1570173"/>
              <a:gd name="connsiteY178" fmla="*/ 286419 h 567994"/>
              <a:gd name="connsiteX179" fmla="*/ 579476 w 1570173"/>
              <a:gd name="connsiteY179" fmla="*/ 347858 h 567994"/>
              <a:gd name="connsiteX180" fmla="*/ 544936 w 1570173"/>
              <a:gd name="connsiteY180" fmla="*/ 366875 h 567994"/>
              <a:gd name="connsiteX181" fmla="*/ 526517 w 1570173"/>
              <a:gd name="connsiteY181" fmla="*/ 355436 h 567994"/>
              <a:gd name="connsiteX182" fmla="*/ 509313 w 1570173"/>
              <a:gd name="connsiteY182" fmla="*/ 326759 h 567994"/>
              <a:gd name="connsiteX183" fmla="*/ 502044 w 1570173"/>
              <a:gd name="connsiteY183" fmla="*/ 290904 h 567994"/>
              <a:gd name="connsiteX184" fmla="*/ 504715 w 1570173"/>
              <a:gd name="connsiteY184" fmla="*/ 268084 h 567994"/>
              <a:gd name="connsiteX185" fmla="*/ 514778 w 1570173"/>
              <a:gd name="connsiteY185" fmla="*/ 249420 h 567994"/>
              <a:gd name="connsiteX186" fmla="*/ 540456 w 1570173"/>
              <a:gd name="connsiteY186" fmla="*/ 223543 h 567994"/>
              <a:gd name="connsiteX187" fmla="*/ 618922 w 1570173"/>
              <a:gd name="connsiteY187" fmla="*/ 168905 h 567994"/>
              <a:gd name="connsiteX188" fmla="*/ 680542 w 1570173"/>
              <a:gd name="connsiteY188" fmla="*/ 150372 h 567994"/>
              <a:gd name="connsiteX189" fmla="*/ 694616 w 1570173"/>
              <a:gd name="connsiteY189" fmla="*/ 156347 h 567994"/>
              <a:gd name="connsiteX190" fmla="*/ 704016 w 1570173"/>
              <a:gd name="connsiteY190" fmla="*/ 169464 h 567994"/>
              <a:gd name="connsiteX191" fmla="*/ 707275 w 1570173"/>
              <a:gd name="connsiteY191" fmla="*/ 180608 h 567994"/>
              <a:gd name="connsiteX192" fmla="*/ 701900 w 1570173"/>
              <a:gd name="connsiteY192" fmla="*/ 191736 h 567994"/>
              <a:gd name="connsiteX193" fmla="*/ 690322 w 1570173"/>
              <a:gd name="connsiteY193" fmla="*/ 196501 h 567994"/>
              <a:gd name="connsiteX194" fmla="*/ 694717 w 1570173"/>
              <a:gd name="connsiteY194" fmla="*/ 202341 h 567994"/>
              <a:gd name="connsiteX195" fmla="*/ 699562 w 1570173"/>
              <a:gd name="connsiteY195" fmla="*/ 213904 h 567994"/>
              <a:gd name="connsiteX196" fmla="*/ 701354 w 1570173"/>
              <a:gd name="connsiteY196" fmla="*/ 222570 h 567994"/>
              <a:gd name="connsiteX197" fmla="*/ 687904 w 1570173"/>
              <a:gd name="connsiteY197" fmla="*/ 248946 h 567994"/>
              <a:gd name="connsiteX198" fmla="*/ 669609 w 1570173"/>
              <a:gd name="connsiteY198" fmla="*/ 274807 h 567994"/>
              <a:gd name="connsiteX199" fmla="*/ 664764 w 1570173"/>
              <a:gd name="connsiteY199" fmla="*/ 293044 h 567994"/>
              <a:gd name="connsiteX200" fmla="*/ 677296 w 1570173"/>
              <a:gd name="connsiteY200" fmla="*/ 307458 h 567994"/>
              <a:gd name="connsiteX201" fmla="*/ 741978 w 1570173"/>
              <a:gd name="connsiteY201" fmla="*/ 272215 h 567994"/>
              <a:gd name="connsiteX202" fmla="*/ 741978 w 1570173"/>
              <a:gd name="connsiteY202" fmla="*/ 273528 h 567994"/>
              <a:gd name="connsiteX203" fmla="*/ 742289 w 1570173"/>
              <a:gd name="connsiteY203" fmla="*/ 271025 h 567994"/>
              <a:gd name="connsiteX204" fmla="*/ 759368 w 1570173"/>
              <a:gd name="connsiteY204" fmla="*/ 226163 h 567994"/>
              <a:gd name="connsiteX205" fmla="*/ 787750 w 1570173"/>
              <a:gd name="connsiteY205" fmla="*/ 179576 h 567994"/>
              <a:gd name="connsiteX206" fmla="*/ 826189 w 1570173"/>
              <a:gd name="connsiteY206" fmla="*/ 127871 h 567994"/>
              <a:gd name="connsiteX207" fmla="*/ 876924 w 1570173"/>
              <a:gd name="connsiteY207" fmla="*/ 67029 h 567994"/>
              <a:gd name="connsiteX208" fmla="*/ 915299 w 1570173"/>
              <a:gd name="connsiteY208" fmla="*/ 30321 h 567994"/>
              <a:gd name="connsiteX209" fmla="*/ 944324 w 1570173"/>
              <a:gd name="connsiteY209" fmla="*/ 17561 h 567994"/>
              <a:gd name="connsiteX210" fmla="*/ 190516 w 1570173"/>
              <a:gd name="connsiteY210" fmla="*/ 0 h 567994"/>
              <a:gd name="connsiteX211" fmla="*/ 208925 w 1570173"/>
              <a:gd name="connsiteY211" fmla="*/ 11657 h 567994"/>
              <a:gd name="connsiteX212" fmla="*/ 221674 w 1570173"/>
              <a:gd name="connsiteY212" fmla="*/ 37421 h 567994"/>
              <a:gd name="connsiteX213" fmla="*/ 226656 w 1570173"/>
              <a:gd name="connsiteY213" fmla="*/ 56068 h 567994"/>
              <a:gd name="connsiteX214" fmla="*/ 219408 w 1570173"/>
              <a:gd name="connsiteY214" fmla="*/ 89976 h 567994"/>
              <a:gd name="connsiteX215" fmla="*/ 200165 w 1570173"/>
              <a:gd name="connsiteY215" fmla="*/ 134242 h 567994"/>
              <a:gd name="connsiteX216" fmla="*/ 189570 w 1570173"/>
              <a:gd name="connsiteY216" fmla="*/ 154965 h 567994"/>
              <a:gd name="connsiteX217" fmla="*/ 215455 w 1570173"/>
              <a:gd name="connsiteY217" fmla="*/ 126336 h 567994"/>
              <a:gd name="connsiteX218" fmla="*/ 248299 w 1570173"/>
              <a:gd name="connsiteY218" fmla="*/ 95792 h 567994"/>
              <a:gd name="connsiteX219" fmla="*/ 278267 w 1570173"/>
              <a:gd name="connsiteY219" fmla="*/ 58516 h 567994"/>
              <a:gd name="connsiteX220" fmla="*/ 320216 w 1570173"/>
              <a:gd name="connsiteY220" fmla="*/ 27571 h 567994"/>
              <a:gd name="connsiteX221" fmla="*/ 348272 w 1570173"/>
              <a:gd name="connsiteY221" fmla="*/ 15353 h 567994"/>
              <a:gd name="connsiteX222" fmla="*/ 369484 w 1570173"/>
              <a:gd name="connsiteY222" fmla="*/ 27622 h 567994"/>
              <a:gd name="connsiteX223" fmla="*/ 378250 w 1570173"/>
              <a:gd name="connsiteY223" fmla="*/ 53392 h 567994"/>
              <a:gd name="connsiteX224" fmla="*/ 367810 w 1570173"/>
              <a:gd name="connsiteY224" fmla="*/ 84856 h 567994"/>
              <a:gd name="connsiteX225" fmla="*/ 336935 w 1570173"/>
              <a:gd name="connsiteY225" fmla="*/ 143180 h 567994"/>
              <a:gd name="connsiteX226" fmla="*/ 286188 w 1570173"/>
              <a:gd name="connsiteY226" fmla="*/ 223024 h 567994"/>
              <a:gd name="connsiteX227" fmla="*/ 341532 w 1570173"/>
              <a:gd name="connsiteY227" fmla="*/ 157695 h 567994"/>
              <a:gd name="connsiteX228" fmla="*/ 389037 w 1570173"/>
              <a:gd name="connsiteY228" fmla="*/ 107996 h 567994"/>
              <a:gd name="connsiteX229" fmla="*/ 414891 w 1570173"/>
              <a:gd name="connsiteY229" fmla="*/ 87495 h 567994"/>
              <a:gd name="connsiteX230" fmla="*/ 446012 w 1570173"/>
              <a:gd name="connsiteY230" fmla="*/ 58951 h 567994"/>
              <a:gd name="connsiteX231" fmla="*/ 469964 w 1570173"/>
              <a:gd name="connsiteY231" fmla="*/ 38000 h 567994"/>
              <a:gd name="connsiteX232" fmla="*/ 486444 w 1570173"/>
              <a:gd name="connsiteY232" fmla="*/ 25738 h 567994"/>
              <a:gd name="connsiteX233" fmla="*/ 501362 w 1570173"/>
              <a:gd name="connsiteY233" fmla="*/ 21013 h 567994"/>
              <a:gd name="connsiteX234" fmla="*/ 523432 w 1570173"/>
              <a:gd name="connsiteY234" fmla="*/ 39153 h 567994"/>
              <a:gd name="connsiteX235" fmla="*/ 535375 w 1570173"/>
              <a:gd name="connsiteY235" fmla="*/ 63369 h 567994"/>
              <a:gd name="connsiteX236" fmla="*/ 528464 w 1570173"/>
              <a:gd name="connsiteY236" fmla="*/ 79400 h 567994"/>
              <a:gd name="connsiteX237" fmla="*/ 501199 w 1570173"/>
              <a:gd name="connsiteY237" fmla="*/ 109666 h 567994"/>
              <a:gd name="connsiteX238" fmla="*/ 438398 w 1570173"/>
              <a:gd name="connsiteY238" fmla="*/ 188081 h 567994"/>
              <a:gd name="connsiteX239" fmla="*/ 398144 w 1570173"/>
              <a:gd name="connsiteY239" fmla="*/ 259820 h 567994"/>
              <a:gd name="connsiteX240" fmla="*/ 384711 w 1570173"/>
              <a:gd name="connsiteY240" fmla="*/ 309988 h 567994"/>
              <a:gd name="connsiteX241" fmla="*/ 387625 w 1570173"/>
              <a:gd name="connsiteY241" fmla="*/ 323556 h 567994"/>
              <a:gd name="connsiteX242" fmla="*/ 397244 w 1570173"/>
              <a:gd name="connsiteY242" fmla="*/ 327087 h 567994"/>
              <a:gd name="connsiteX243" fmla="*/ 411309 w 1570173"/>
              <a:gd name="connsiteY243" fmla="*/ 324248 h 567994"/>
              <a:gd name="connsiteX244" fmla="*/ 426701 w 1570173"/>
              <a:gd name="connsiteY244" fmla="*/ 315577 h 567994"/>
              <a:gd name="connsiteX245" fmla="*/ 443918 w 1570173"/>
              <a:gd name="connsiteY245" fmla="*/ 304196 h 567994"/>
              <a:gd name="connsiteX246" fmla="*/ 466397 w 1570173"/>
              <a:gd name="connsiteY246" fmla="*/ 289627 h 567994"/>
              <a:gd name="connsiteX247" fmla="*/ 483108 w 1570173"/>
              <a:gd name="connsiteY247" fmla="*/ 277707 h 567994"/>
              <a:gd name="connsiteX248" fmla="*/ 500668 w 1570173"/>
              <a:gd name="connsiteY248" fmla="*/ 270620 h 567994"/>
              <a:gd name="connsiteX249" fmla="*/ 500668 w 1570173"/>
              <a:gd name="connsiteY249" fmla="*/ 296924 h 567994"/>
              <a:gd name="connsiteX250" fmla="*/ 454892 w 1570173"/>
              <a:gd name="connsiteY250" fmla="*/ 337621 h 567994"/>
              <a:gd name="connsiteX251" fmla="*/ 418936 w 1570173"/>
              <a:gd name="connsiteY251" fmla="*/ 364165 h 567994"/>
              <a:gd name="connsiteX252" fmla="*/ 388441 w 1570173"/>
              <a:gd name="connsiteY252" fmla="*/ 381300 h 567994"/>
              <a:gd name="connsiteX253" fmla="*/ 366292 w 1570173"/>
              <a:gd name="connsiteY253" fmla="*/ 386632 h 567994"/>
              <a:gd name="connsiteX254" fmla="*/ 329670 w 1570173"/>
              <a:gd name="connsiteY254" fmla="*/ 370153 h 567994"/>
              <a:gd name="connsiteX255" fmla="*/ 315562 w 1570173"/>
              <a:gd name="connsiteY255" fmla="*/ 328197 h 567994"/>
              <a:gd name="connsiteX256" fmla="*/ 326710 w 1570173"/>
              <a:gd name="connsiteY256" fmla="*/ 273143 h 567994"/>
              <a:gd name="connsiteX257" fmla="*/ 358577 w 1570173"/>
              <a:gd name="connsiteY257" fmla="*/ 217360 h 567994"/>
              <a:gd name="connsiteX258" fmla="*/ 409399 w 1570173"/>
              <a:gd name="connsiteY258" fmla="*/ 153922 h 567994"/>
              <a:gd name="connsiteX259" fmla="*/ 425384 w 1570173"/>
              <a:gd name="connsiteY259" fmla="*/ 135389 h 567994"/>
              <a:gd name="connsiteX260" fmla="*/ 429232 w 1570173"/>
              <a:gd name="connsiteY260" fmla="*/ 130664 h 567994"/>
              <a:gd name="connsiteX261" fmla="*/ 429025 w 1570173"/>
              <a:gd name="connsiteY261" fmla="*/ 130762 h 567994"/>
              <a:gd name="connsiteX262" fmla="*/ 403480 w 1570173"/>
              <a:gd name="connsiteY262" fmla="*/ 151238 h 567994"/>
              <a:gd name="connsiteX263" fmla="*/ 337062 w 1570173"/>
              <a:gd name="connsiteY263" fmla="*/ 216498 h 567994"/>
              <a:gd name="connsiteX264" fmla="*/ 248355 w 1570173"/>
              <a:gd name="connsiteY264" fmla="*/ 320244 h 567994"/>
              <a:gd name="connsiteX265" fmla="*/ 230933 w 1570173"/>
              <a:gd name="connsiteY265" fmla="*/ 342588 h 567994"/>
              <a:gd name="connsiteX266" fmla="*/ 209514 w 1570173"/>
              <a:gd name="connsiteY266" fmla="*/ 368052 h 567994"/>
              <a:gd name="connsiteX267" fmla="*/ 195966 w 1570173"/>
              <a:gd name="connsiteY267" fmla="*/ 374558 h 567994"/>
              <a:gd name="connsiteX268" fmla="*/ 178232 w 1570173"/>
              <a:gd name="connsiteY268" fmla="*/ 357217 h 567994"/>
              <a:gd name="connsiteX269" fmla="*/ 171943 w 1570173"/>
              <a:gd name="connsiteY269" fmla="*/ 321491 h 567994"/>
              <a:gd name="connsiteX270" fmla="*/ 179199 w 1570173"/>
              <a:gd name="connsiteY270" fmla="*/ 296755 h 567994"/>
              <a:gd name="connsiteX271" fmla="*/ 209293 w 1570173"/>
              <a:gd name="connsiteY271" fmla="*/ 252840 h 567994"/>
              <a:gd name="connsiteX272" fmla="*/ 247234 w 1570173"/>
              <a:gd name="connsiteY272" fmla="*/ 200157 h 567994"/>
              <a:gd name="connsiteX273" fmla="*/ 279753 w 1570173"/>
              <a:gd name="connsiteY273" fmla="*/ 156019 h 567994"/>
              <a:gd name="connsiteX274" fmla="*/ 298727 w 1570173"/>
              <a:gd name="connsiteY274" fmla="*/ 114875 h 567994"/>
              <a:gd name="connsiteX275" fmla="*/ 304530 w 1570173"/>
              <a:gd name="connsiteY275" fmla="*/ 94342 h 567994"/>
              <a:gd name="connsiteX276" fmla="*/ 305178 w 1570173"/>
              <a:gd name="connsiteY276" fmla="*/ 91496 h 567994"/>
              <a:gd name="connsiteX277" fmla="*/ 270073 w 1570173"/>
              <a:gd name="connsiteY277" fmla="*/ 117911 h 567994"/>
              <a:gd name="connsiteX278" fmla="*/ 201293 w 1570173"/>
              <a:gd name="connsiteY278" fmla="*/ 197961 h 567994"/>
              <a:gd name="connsiteX279" fmla="*/ 115823 w 1570173"/>
              <a:gd name="connsiteY279" fmla="*/ 320492 h 567994"/>
              <a:gd name="connsiteX280" fmla="*/ 93011 w 1570173"/>
              <a:gd name="connsiteY280" fmla="*/ 355736 h 567994"/>
              <a:gd name="connsiteX281" fmla="*/ 75473 w 1570173"/>
              <a:gd name="connsiteY281" fmla="*/ 365164 h 567994"/>
              <a:gd name="connsiteX282" fmla="*/ 53221 w 1570173"/>
              <a:gd name="connsiteY282" fmla="*/ 343060 h 567994"/>
              <a:gd name="connsiteX283" fmla="*/ 44157 w 1570173"/>
              <a:gd name="connsiteY283" fmla="*/ 307291 h 567994"/>
              <a:gd name="connsiteX284" fmla="*/ 48415 w 1570173"/>
              <a:gd name="connsiteY284" fmla="*/ 295166 h 567994"/>
              <a:gd name="connsiteX285" fmla="*/ 107075 w 1570173"/>
              <a:gd name="connsiteY285" fmla="*/ 214402 h 567994"/>
              <a:gd name="connsiteX286" fmla="*/ 147126 w 1570173"/>
              <a:gd name="connsiteY286" fmla="*/ 152544 h 567994"/>
              <a:gd name="connsiteX287" fmla="*/ 172363 w 1570173"/>
              <a:gd name="connsiteY287" fmla="*/ 104701 h 567994"/>
              <a:gd name="connsiteX288" fmla="*/ 180282 w 1570173"/>
              <a:gd name="connsiteY288" fmla="*/ 76048 h 567994"/>
              <a:gd name="connsiteX289" fmla="*/ 175274 w 1570173"/>
              <a:gd name="connsiteY289" fmla="*/ 69972 h 567994"/>
              <a:gd name="connsiteX290" fmla="*/ 148038 w 1570173"/>
              <a:gd name="connsiteY290" fmla="*/ 80721 h 567994"/>
              <a:gd name="connsiteX291" fmla="*/ 96531 w 1570173"/>
              <a:gd name="connsiteY291" fmla="*/ 110374 h 567994"/>
              <a:gd name="connsiteX292" fmla="*/ 45242 w 1570173"/>
              <a:gd name="connsiteY292" fmla="*/ 139825 h 567994"/>
              <a:gd name="connsiteX293" fmla="*/ 14367 w 1570173"/>
              <a:gd name="connsiteY293" fmla="*/ 150372 h 567994"/>
              <a:gd name="connsiteX294" fmla="*/ 0 w 1570173"/>
              <a:gd name="connsiteY294" fmla="*/ 134932 h 567994"/>
              <a:gd name="connsiteX295" fmla="*/ 3884 w 1570173"/>
              <a:gd name="connsiteY295" fmla="*/ 107880 h 567994"/>
              <a:gd name="connsiteX296" fmla="*/ 12121 w 1570173"/>
              <a:gd name="connsiteY296" fmla="*/ 77968 h 567994"/>
              <a:gd name="connsiteX297" fmla="*/ 42944 w 1570173"/>
              <a:gd name="connsiteY297" fmla="*/ 47304 h 567994"/>
              <a:gd name="connsiteX298" fmla="*/ 71709 w 1570173"/>
              <a:gd name="connsiteY298" fmla="*/ 28555 h 567994"/>
              <a:gd name="connsiteX299" fmla="*/ 79624 w 1570173"/>
              <a:gd name="connsiteY299" fmla="*/ 35929 h 567994"/>
              <a:gd name="connsiteX300" fmla="*/ 75859 w 1570173"/>
              <a:gd name="connsiteY300" fmla="*/ 43004 h 567994"/>
              <a:gd name="connsiteX301" fmla="*/ 60017 w 1570173"/>
              <a:gd name="connsiteY301" fmla="*/ 56951 h 567994"/>
              <a:gd name="connsiteX302" fmla="*/ 59805 w 1570173"/>
              <a:gd name="connsiteY302" fmla="*/ 57142 h 567994"/>
              <a:gd name="connsiteX303" fmla="*/ 94947 w 1570173"/>
              <a:gd name="connsiteY303" fmla="*/ 34885 h 567994"/>
              <a:gd name="connsiteX304" fmla="*/ 134883 w 1570173"/>
              <a:gd name="connsiteY304" fmla="*/ 15786 h 567994"/>
              <a:gd name="connsiteX305" fmla="*/ 190516 w 1570173"/>
              <a:gd name="connsiteY305" fmla="*/ 0 h 567994"/>
              <a:gd name="connsiteX0" fmla="*/ 1487599 w 1570173"/>
              <a:gd name="connsiteY0" fmla="*/ 230772 h 568024"/>
              <a:gd name="connsiteX1" fmla="*/ 1453134 w 1570173"/>
              <a:gd name="connsiteY1" fmla="*/ 252091 h 568024"/>
              <a:gd name="connsiteX2" fmla="*/ 1405386 w 1570173"/>
              <a:gd name="connsiteY2" fmla="*/ 301876 h 568024"/>
              <a:gd name="connsiteX3" fmla="*/ 1427145 w 1570173"/>
              <a:gd name="connsiteY3" fmla="*/ 300515 h 568024"/>
              <a:gd name="connsiteX4" fmla="*/ 1443738 w 1570173"/>
              <a:gd name="connsiteY4" fmla="*/ 307527 h 568024"/>
              <a:gd name="connsiteX5" fmla="*/ 1479601 w 1570173"/>
              <a:gd name="connsiteY5" fmla="*/ 262793 h 568024"/>
              <a:gd name="connsiteX6" fmla="*/ 1492067 w 1570173"/>
              <a:gd name="connsiteY6" fmla="*/ 235239 h 568024"/>
              <a:gd name="connsiteX7" fmla="*/ 1487599 w 1570173"/>
              <a:gd name="connsiteY7" fmla="*/ 230772 h 568024"/>
              <a:gd name="connsiteX8" fmla="*/ 901088 w 1570173"/>
              <a:gd name="connsiteY8" fmla="*/ 217005 h 568024"/>
              <a:gd name="connsiteX9" fmla="*/ 898198 w 1570173"/>
              <a:gd name="connsiteY9" fmla="*/ 217680 h 568024"/>
              <a:gd name="connsiteX10" fmla="*/ 871288 w 1570173"/>
              <a:gd name="connsiteY10" fmla="*/ 235336 h 568024"/>
              <a:gd name="connsiteX11" fmla="*/ 825362 w 1570173"/>
              <a:gd name="connsiteY11" fmla="*/ 275546 h 568024"/>
              <a:gd name="connsiteX12" fmla="*/ 844913 w 1570173"/>
              <a:gd name="connsiteY12" fmla="*/ 285515 h 568024"/>
              <a:gd name="connsiteX13" fmla="*/ 866552 w 1570173"/>
              <a:gd name="connsiteY13" fmla="*/ 266152 h 568024"/>
              <a:gd name="connsiteX14" fmla="*/ 891375 w 1570173"/>
              <a:gd name="connsiteY14" fmla="*/ 238148 h 568024"/>
              <a:gd name="connsiteX15" fmla="*/ 898981 w 1570173"/>
              <a:gd name="connsiteY15" fmla="*/ 225270 h 568024"/>
              <a:gd name="connsiteX16" fmla="*/ 901088 w 1570173"/>
              <a:gd name="connsiteY16" fmla="*/ 217005 h 568024"/>
              <a:gd name="connsiteX17" fmla="*/ 665081 w 1570173"/>
              <a:gd name="connsiteY17" fmla="*/ 204978 h 568024"/>
              <a:gd name="connsiteX18" fmla="*/ 575395 w 1570173"/>
              <a:gd name="connsiteY18" fmla="*/ 257517 h 568024"/>
              <a:gd name="connsiteX19" fmla="*/ 547046 w 1570173"/>
              <a:gd name="connsiteY19" fmla="*/ 299775 h 568024"/>
              <a:gd name="connsiteX20" fmla="*/ 548859 w 1570173"/>
              <a:gd name="connsiteY20" fmla="*/ 310533 h 568024"/>
              <a:gd name="connsiteX21" fmla="*/ 552302 w 1570173"/>
              <a:gd name="connsiteY21" fmla="*/ 313915 h 568024"/>
              <a:gd name="connsiteX22" fmla="*/ 559951 w 1570173"/>
              <a:gd name="connsiteY22" fmla="*/ 310923 h 568024"/>
              <a:gd name="connsiteX23" fmla="*/ 610357 w 1570173"/>
              <a:gd name="connsiteY23" fmla="*/ 268420 h 568024"/>
              <a:gd name="connsiteX24" fmla="*/ 665081 w 1570173"/>
              <a:gd name="connsiteY24" fmla="*/ 204978 h 568024"/>
              <a:gd name="connsiteX25" fmla="*/ 1073045 w 1570173"/>
              <a:gd name="connsiteY25" fmla="*/ 199764 h 568024"/>
              <a:gd name="connsiteX26" fmla="*/ 1059818 w 1570173"/>
              <a:gd name="connsiteY26" fmla="*/ 205432 h 568024"/>
              <a:gd name="connsiteX27" fmla="*/ 1039264 w 1570173"/>
              <a:gd name="connsiteY27" fmla="*/ 220542 h 568024"/>
              <a:gd name="connsiteX28" fmla="*/ 1020296 w 1570173"/>
              <a:gd name="connsiteY28" fmla="*/ 242700 h 568024"/>
              <a:gd name="connsiteX29" fmla="*/ 1009487 w 1570173"/>
              <a:gd name="connsiteY29" fmla="*/ 263798 h 568024"/>
              <a:gd name="connsiteX30" fmla="*/ 1041626 w 1570173"/>
              <a:gd name="connsiteY30" fmla="*/ 241660 h 568024"/>
              <a:gd name="connsiteX31" fmla="*/ 1065688 w 1570173"/>
              <a:gd name="connsiteY31" fmla="*/ 216501 h 568024"/>
              <a:gd name="connsiteX32" fmla="*/ 1073199 w 1570173"/>
              <a:gd name="connsiteY32" fmla="*/ 200459 h 568024"/>
              <a:gd name="connsiteX33" fmla="*/ 1073045 w 1570173"/>
              <a:gd name="connsiteY33" fmla="*/ 199764 h 568024"/>
              <a:gd name="connsiteX34" fmla="*/ 944324 w 1570173"/>
              <a:gd name="connsiteY34" fmla="*/ 17561 h 568024"/>
              <a:gd name="connsiteX35" fmla="*/ 963000 w 1570173"/>
              <a:gd name="connsiteY35" fmla="*/ 34617 h 568024"/>
              <a:gd name="connsiteX36" fmla="*/ 914933 w 1570173"/>
              <a:gd name="connsiteY36" fmla="*/ 108721 h 568024"/>
              <a:gd name="connsiteX37" fmla="*/ 776664 w 1570173"/>
              <a:gd name="connsiteY37" fmla="*/ 276751 h 568024"/>
              <a:gd name="connsiteX38" fmla="*/ 776664 w 1570173"/>
              <a:gd name="connsiteY38" fmla="*/ 292512 h 568024"/>
              <a:gd name="connsiteX39" fmla="*/ 866303 w 1570173"/>
              <a:gd name="connsiteY39" fmla="*/ 196062 h 568024"/>
              <a:gd name="connsiteX40" fmla="*/ 926848 w 1570173"/>
              <a:gd name="connsiteY40" fmla="*/ 163543 h 568024"/>
              <a:gd name="connsiteX41" fmla="*/ 944489 w 1570173"/>
              <a:gd name="connsiteY41" fmla="*/ 175580 h 568024"/>
              <a:gd name="connsiteX42" fmla="*/ 950086 w 1570173"/>
              <a:gd name="connsiteY42" fmla="*/ 201612 h 568024"/>
              <a:gd name="connsiteX43" fmla="*/ 926517 w 1570173"/>
              <a:gd name="connsiteY43" fmla="*/ 253706 h 568024"/>
              <a:gd name="connsiteX44" fmla="*/ 858153 w 1570173"/>
              <a:gd name="connsiteY44" fmla="*/ 303707 h 568024"/>
              <a:gd name="connsiteX45" fmla="*/ 869978 w 1570173"/>
              <a:gd name="connsiteY45" fmla="*/ 315251 h 568024"/>
              <a:gd name="connsiteX46" fmla="*/ 882232 w 1570173"/>
              <a:gd name="connsiteY46" fmla="*/ 319708 h 568024"/>
              <a:gd name="connsiteX47" fmla="*/ 897963 w 1570173"/>
              <a:gd name="connsiteY47" fmla="*/ 314503 h 568024"/>
              <a:gd name="connsiteX48" fmla="*/ 916159 w 1570173"/>
              <a:gd name="connsiteY48" fmla="*/ 301364 h 568024"/>
              <a:gd name="connsiteX49" fmla="*/ 930966 w 1570173"/>
              <a:gd name="connsiteY49" fmla="*/ 290004 h 568024"/>
              <a:gd name="connsiteX50" fmla="*/ 953363 w 1570173"/>
              <a:gd name="connsiteY50" fmla="*/ 274226 h 568024"/>
              <a:gd name="connsiteX51" fmla="*/ 953708 w 1570173"/>
              <a:gd name="connsiteY51" fmla="*/ 271390 h 568024"/>
              <a:gd name="connsiteX52" fmla="*/ 964028 w 1570173"/>
              <a:gd name="connsiteY52" fmla="*/ 245949 h 568024"/>
              <a:gd name="connsiteX53" fmla="*/ 1008351 w 1570173"/>
              <a:gd name="connsiteY53" fmla="*/ 195764 h 568024"/>
              <a:gd name="connsiteX54" fmla="*/ 1050523 w 1570173"/>
              <a:gd name="connsiteY54" fmla="*/ 168455 h 568024"/>
              <a:gd name="connsiteX55" fmla="*/ 1088579 w 1570173"/>
              <a:gd name="connsiteY55" fmla="*/ 159153 h 568024"/>
              <a:gd name="connsiteX56" fmla="*/ 1112482 w 1570173"/>
              <a:gd name="connsiteY56" fmla="*/ 166418 h 568024"/>
              <a:gd name="connsiteX57" fmla="*/ 1121769 w 1570173"/>
              <a:gd name="connsiteY57" fmla="*/ 187772 h 568024"/>
              <a:gd name="connsiteX58" fmla="*/ 1108336 w 1570173"/>
              <a:gd name="connsiteY58" fmla="*/ 224392 h 568024"/>
              <a:gd name="connsiteX59" fmla="*/ 1068114 w 1570173"/>
              <a:gd name="connsiteY59" fmla="*/ 259374 h 568024"/>
              <a:gd name="connsiteX60" fmla="*/ 1006794 w 1570173"/>
              <a:gd name="connsiteY60" fmla="*/ 290445 h 568024"/>
              <a:gd name="connsiteX61" fmla="*/ 1006794 w 1570173"/>
              <a:gd name="connsiteY61" fmla="*/ 293481 h 568024"/>
              <a:gd name="connsiteX62" fmla="*/ 1013037 w 1570173"/>
              <a:gd name="connsiteY62" fmla="*/ 314490 h 568024"/>
              <a:gd name="connsiteX63" fmla="*/ 1029239 w 1570173"/>
              <a:gd name="connsiteY63" fmla="*/ 321599 h 568024"/>
              <a:gd name="connsiteX64" fmla="*/ 1054602 w 1570173"/>
              <a:gd name="connsiteY64" fmla="*/ 315780 h 568024"/>
              <a:gd name="connsiteX65" fmla="*/ 1081423 w 1570173"/>
              <a:gd name="connsiteY65" fmla="*/ 300039 h 568024"/>
              <a:gd name="connsiteX66" fmla="*/ 1098963 w 1570173"/>
              <a:gd name="connsiteY66" fmla="*/ 287956 h 568024"/>
              <a:gd name="connsiteX67" fmla="*/ 1112980 w 1570173"/>
              <a:gd name="connsiteY67" fmla="*/ 278940 h 568024"/>
              <a:gd name="connsiteX68" fmla="*/ 1113794 w 1570173"/>
              <a:gd name="connsiteY68" fmla="*/ 271079 h 568024"/>
              <a:gd name="connsiteX69" fmla="*/ 1121784 w 1570173"/>
              <a:gd name="connsiteY69" fmla="*/ 251223 h 568024"/>
              <a:gd name="connsiteX70" fmla="*/ 1137607 w 1570173"/>
              <a:gd name="connsiteY70" fmla="*/ 227532 h 568024"/>
              <a:gd name="connsiteX71" fmla="*/ 1163072 w 1570173"/>
              <a:gd name="connsiteY71" fmla="*/ 198126 h 568024"/>
              <a:gd name="connsiteX72" fmla="*/ 1174286 w 1570173"/>
              <a:gd name="connsiteY72" fmla="*/ 183752 h 568024"/>
              <a:gd name="connsiteX73" fmla="*/ 1186590 w 1570173"/>
              <a:gd name="connsiteY73" fmla="*/ 174024 h 568024"/>
              <a:gd name="connsiteX74" fmla="*/ 1205836 w 1570173"/>
              <a:gd name="connsiteY74" fmla="*/ 171226 h 568024"/>
              <a:gd name="connsiteX75" fmla="*/ 1225450 w 1570173"/>
              <a:gd name="connsiteY75" fmla="*/ 174251 h 568024"/>
              <a:gd name="connsiteX76" fmla="*/ 1235733 w 1570173"/>
              <a:gd name="connsiteY76" fmla="*/ 183712 h 568024"/>
              <a:gd name="connsiteX77" fmla="*/ 1227197 w 1570173"/>
              <a:gd name="connsiteY77" fmla="*/ 203685 h 568024"/>
              <a:gd name="connsiteX78" fmla="*/ 1200974 w 1570173"/>
              <a:gd name="connsiteY78" fmla="*/ 235636 h 568024"/>
              <a:gd name="connsiteX79" fmla="*/ 1160886 w 1570173"/>
              <a:gd name="connsiteY79" fmla="*/ 270929 h 568024"/>
              <a:gd name="connsiteX80" fmla="*/ 1156645 w 1570173"/>
              <a:gd name="connsiteY80" fmla="*/ 291916 h 568024"/>
              <a:gd name="connsiteX81" fmla="*/ 1159728 w 1570173"/>
              <a:gd name="connsiteY81" fmla="*/ 298000 h 568024"/>
              <a:gd name="connsiteX82" fmla="*/ 1167546 w 1570173"/>
              <a:gd name="connsiteY82" fmla="*/ 293344 h 568024"/>
              <a:gd name="connsiteX83" fmla="*/ 1191004 w 1570173"/>
              <a:gd name="connsiteY83" fmla="*/ 273857 h 568024"/>
              <a:gd name="connsiteX84" fmla="*/ 1224213 w 1570173"/>
              <a:gd name="connsiteY84" fmla="*/ 244822 h 568024"/>
              <a:gd name="connsiteX85" fmla="*/ 1248199 w 1570173"/>
              <a:gd name="connsiteY85" fmla="*/ 217945 h 568024"/>
              <a:gd name="connsiteX86" fmla="*/ 1280478 w 1570173"/>
              <a:gd name="connsiteY86" fmla="*/ 188900 h 568024"/>
              <a:gd name="connsiteX87" fmla="*/ 1298781 w 1570173"/>
              <a:gd name="connsiteY87" fmla="*/ 162570 h 568024"/>
              <a:gd name="connsiteX88" fmla="*/ 1315880 w 1570173"/>
              <a:gd name="connsiteY88" fmla="*/ 155311 h 568024"/>
              <a:gd name="connsiteX89" fmla="*/ 1329178 w 1570173"/>
              <a:gd name="connsiteY89" fmla="*/ 161470 h 568024"/>
              <a:gd name="connsiteX90" fmla="*/ 1332674 w 1570173"/>
              <a:gd name="connsiteY90" fmla="*/ 181221 h 568024"/>
              <a:gd name="connsiteX91" fmla="*/ 1331386 w 1570173"/>
              <a:gd name="connsiteY91" fmla="*/ 191800 h 568024"/>
              <a:gd name="connsiteX92" fmla="*/ 1326498 w 1570173"/>
              <a:gd name="connsiteY92" fmla="*/ 201880 h 568024"/>
              <a:gd name="connsiteX93" fmla="*/ 1312583 w 1570173"/>
              <a:gd name="connsiteY93" fmla="*/ 222685 h 568024"/>
              <a:gd name="connsiteX94" fmla="*/ 1288277 w 1570173"/>
              <a:gd name="connsiteY94" fmla="*/ 257753 h 568024"/>
              <a:gd name="connsiteX95" fmla="*/ 1275800 w 1570173"/>
              <a:gd name="connsiteY95" fmla="*/ 279943 h 568024"/>
              <a:gd name="connsiteX96" fmla="*/ 1270522 w 1570173"/>
              <a:gd name="connsiteY96" fmla="*/ 297305 h 568024"/>
              <a:gd name="connsiteX97" fmla="*/ 1275792 w 1570173"/>
              <a:gd name="connsiteY97" fmla="*/ 305791 h 568024"/>
              <a:gd name="connsiteX98" fmla="*/ 1294629 w 1570173"/>
              <a:gd name="connsiteY98" fmla="*/ 298808 h 568024"/>
              <a:gd name="connsiteX99" fmla="*/ 1311570 w 1570173"/>
              <a:gd name="connsiteY99" fmla="*/ 288389 h 568024"/>
              <a:gd name="connsiteX100" fmla="*/ 1333453 w 1570173"/>
              <a:gd name="connsiteY100" fmla="*/ 275049 h 568024"/>
              <a:gd name="connsiteX101" fmla="*/ 1366138 w 1570173"/>
              <a:gd name="connsiteY101" fmla="*/ 238082 h 568024"/>
              <a:gd name="connsiteX102" fmla="*/ 1396262 w 1570173"/>
              <a:gd name="connsiteY102" fmla="*/ 200560 h 568024"/>
              <a:gd name="connsiteX103" fmla="*/ 1439523 w 1570173"/>
              <a:gd name="connsiteY103" fmla="*/ 143090 h 568024"/>
              <a:gd name="connsiteX104" fmla="*/ 1468876 w 1570173"/>
              <a:gd name="connsiteY104" fmla="*/ 111949 h 568024"/>
              <a:gd name="connsiteX105" fmla="*/ 1502164 w 1570173"/>
              <a:gd name="connsiteY105" fmla="*/ 102352 h 568024"/>
              <a:gd name="connsiteX106" fmla="*/ 1517076 w 1570173"/>
              <a:gd name="connsiteY106" fmla="*/ 114841 h 568024"/>
              <a:gd name="connsiteX107" fmla="*/ 1509043 w 1570173"/>
              <a:gd name="connsiteY107" fmla="*/ 134094 h 568024"/>
              <a:gd name="connsiteX108" fmla="*/ 1490708 w 1570173"/>
              <a:gd name="connsiteY108" fmla="*/ 153000 h 568024"/>
              <a:gd name="connsiteX109" fmla="*/ 1459720 w 1570173"/>
              <a:gd name="connsiteY109" fmla="*/ 195003 h 568024"/>
              <a:gd name="connsiteX110" fmla="*/ 1427484 w 1570173"/>
              <a:gd name="connsiteY110" fmla="*/ 244547 h 568024"/>
              <a:gd name="connsiteX111" fmla="*/ 1451831 w 1570173"/>
              <a:gd name="connsiteY111" fmla="*/ 218929 h 568024"/>
              <a:gd name="connsiteX112" fmla="*/ 1482932 w 1570173"/>
              <a:gd name="connsiteY112" fmla="*/ 194598 h 568024"/>
              <a:gd name="connsiteX113" fmla="*/ 1507952 w 1570173"/>
              <a:gd name="connsiteY113" fmla="*/ 180005 h 568024"/>
              <a:gd name="connsiteX114" fmla="*/ 1533437 w 1570173"/>
              <a:gd name="connsiteY114" fmla="*/ 174519 h 568024"/>
              <a:gd name="connsiteX115" fmla="*/ 1547483 w 1570173"/>
              <a:gd name="connsiteY115" fmla="*/ 179043 h 568024"/>
              <a:gd name="connsiteX116" fmla="*/ 1551338 w 1570173"/>
              <a:gd name="connsiteY116" fmla="*/ 193200 h 568024"/>
              <a:gd name="connsiteX117" fmla="*/ 1540885 w 1570173"/>
              <a:gd name="connsiteY117" fmla="*/ 235284 h 568024"/>
              <a:gd name="connsiteX118" fmla="*/ 1511322 w 1570173"/>
              <a:gd name="connsiteY118" fmla="*/ 277332 h 568024"/>
              <a:gd name="connsiteX119" fmla="*/ 1466998 w 1570173"/>
              <a:gd name="connsiteY119" fmla="*/ 317508 h 568024"/>
              <a:gd name="connsiteX120" fmla="*/ 1480632 w 1570173"/>
              <a:gd name="connsiteY120" fmla="*/ 317483 h 568024"/>
              <a:gd name="connsiteX121" fmla="*/ 1570173 w 1570173"/>
              <a:gd name="connsiteY121" fmla="*/ 269848 h 568024"/>
              <a:gd name="connsiteX122" fmla="*/ 1570173 w 1570173"/>
              <a:gd name="connsiteY122" fmla="*/ 297061 h 568024"/>
              <a:gd name="connsiteX123" fmla="*/ 1527814 w 1570173"/>
              <a:gd name="connsiteY123" fmla="*/ 333593 h 568024"/>
              <a:gd name="connsiteX124" fmla="*/ 1490110 w 1570173"/>
              <a:gd name="connsiteY124" fmla="*/ 359972 h 568024"/>
              <a:gd name="connsiteX125" fmla="*/ 1455889 w 1570173"/>
              <a:gd name="connsiteY125" fmla="*/ 370168 h 568024"/>
              <a:gd name="connsiteX126" fmla="*/ 1443333 w 1570173"/>
              <a:gd name="connsiteY126" fmla="*/ 368869 h 568024"/>
              <a:gd name="connsiteX127" fmla="*/ 1431446 w 1570173"/>
              <a:gd name="connsiteY127" fmla="*/ 365722 h 568024"/>
              <a:gd name="connsiteX128" fmla="*/ 1418379 w 1570173"/>
              <a:gd name="connsiteY128" fmla="*/ 360808 h 568024"/>
              <a:gd name="connsiteX129" fmla="*/ 1407525 w 1570173"/>
              <a:gd name="connsiteY129" fmla="*/ 356443 h 568024"/>
              <a:gd name="connsiteX130" fmla="*/ 1398046 w 1570173"/>
              <a:gd name="connsiteY130" fmla="*/ 358596 h 568024"/>
              <a:gd name="connsiteX131" fmla="*/ 1378332 w 1570173"/>
              <a:gd name="connsiteY131" fmla="*/ 351063 h 568024"/>
              <a:gd name="connsiteX132" fmla="*/ 1361722 w 1570173"/>
              <a:gd name="connsiteY132" fmla="*/ 392317 h 568024"/>
              <a:gd name="connsiteX133" fmla="*/ 1343673 w 1570173"/>
              <a:gd name="connsiteY133" fmla="*/ 436123 h 568024"/>
              <a:gd name="connsiteX134" fmla="*/ 1323314 w 1570173"/>
              <a:gd name="connsiteY134" fmla="*/ 468322 h 568024"/>
              <a:gd name="connsiteX135" fmla="*/ 1268755 w 1570173"/>
              <a:gd name="connsiteY135" fmla="*/ 567994 h 568024"/>
              <a:gd name="connsiteX136" fmla="*/ 1282151 w 1570173"/>
              <a:gd name="connsiteY136" fmla="*/ 466597 h 568024"/>
              <a:gd name="connsiteX137" fmla="*/ 1300003 w 1570173"/>
              <a:gd name="connsiteY137" fmla="*/ 412190 h 568024"/>
              <a:gd name="connsiteX138" fmla="*/ 1318081 w 1570173"/>
              <a:gd name="connsiteY138" fmla="*/ 374633 h 568024"/>
              <a:gd name="connsiteX139" fmla="*/ 1340981 w 1570173"/>
              <a:gd name="connsiteY139" fmla="*/ 339458 h 568024"/>
              <a:gd name="connsiteX140" fmla="*/ 1358270 w 1570173"/>
              <a:gd name="connsiteY140" fmla="*/ 313499 h 568024"/>
              <a:gd name="connsiteX141" fmla="*/ 1423767 w 1570173"/>
              <a:gd name="connsiteY141" fmla="*/ 197085 h 568024"/>
              <a:gd name="connsiteX142" fmla="*/ 1351476 w 1570173"/>
              <a:gd name="connsiteY142" fmla="*/ 285659 h 568024"/>
              <a:gd name="connsiteX143" fmla="*/ 1339937 w 1570173"/>
              <a:gd name="connsiteY143" fmla="*/ 296291 h 568024"/>
              <a:gd name="connsiteX144" fmla="*/ 1339937 w 1570173"/>
              <a:gd name="connsiteY144" fmla="*/ 296962 h 568024"/>
              <a:gd name="connsiteX145" fmla="*/ 1291323 w 1570173"/>
              <a:gd name="connsiteY145" fmla="*/ 341064 h 568024"/>
              <a:gd name="connsiteX146" fmla="*/ 1264211 w 1570173"/>
              <a:gd name="connsiteY146" fmla="*/ 361556 h 568024"/>
              <a:gd name="connsiteX147" fmla="*/ 1240488 w 1570173"/>
              <a:gd name="connsiteY147" fmla="*/ 368881 h 568024"/>
              <a:gd name="connsiteX148" fmla="*/ 1212349 w 1570173"/>
              <a:gd name="connsiteY148" fmla="*/ 336511 h 568024"/>
              <a:gd name="connsiteX149" fmla="*/ 1219346 w 1570173"/>
              <a:gd name="connsiteY149" fmla="*/ 307210 h 568024"/>
              <a:gd name="connsiteX150" fmla="*/ 1240934 w 1570173"/>
              <a:gd name="connsiteY150" fmla="*/ 264313 h 568024"/>
              <a:gd name="connsiteX151" fmla="*/ 1190824 w 1570173"/>
              <a:gd name="connsiteY151" fmla="*/ 336485 h 568024"/>
              <a:gd name="connsiteX152" fmla="*/ 1153957 w 1570173"/>
              <a:gd name="connsiteY152" fmla="*/ 359466 h 568024"/>
              <a:gd name="connsiteX153" fmla="*/ 1131593 w 1570173"/>
              <a:gd name="connsiteY153" fmla="*/ 349755 h 568024"/>
              <a:gd name="connsiteX154" fmla="*/ 1116688 w 1570173"/>
              <a:gd name="connsiteY154" fmla="*/ 324613 h 568024"/>
              <a:gd name="connsiteX155" fmla="*/ 1114036 w 1570173"/>
              <a:gd name="connsiteY155" fmla="*/ 307383 h 568024"/>
              <a:gd name="connsiteX156" fmla="*/ 1108703 w 1570173"/>
              <a:gd name="connsiteY156" fmla="*/ 313528 h 568024"/>
              <a:gd name="connsiteX157" fmla="*/ 1064699 w 1570173"/>
              <a:gd name="connsiteY157" fmla="*/ 354265 h 568024"/>
              <a:gd name="connsiteX158" fmla="*/ 1007652 w 1570173"/>
              <a:gd name="connsiteY158" fmla="*/ 374558 h 568024"/>
              <a:gd name="connsiteX159" fmla="*/ 965572 w 1570173"/>
              <a:gd name="connsiteY159" fmla="*/ 354244 h 568024"/>
              <a:gd name="connsiteX160" fmla="*/ 954094 w 1570173"/>
              <a:gd name="connsiteY160" fmla="*/ 330444 h 568024"/>
              <a:gd name="connsiteX161" fmla="*/ 950817 w 1570173"/>
              <a:gd name="connsiteY161" fmla="*/ 304094 h 568024"/>
              <a:gd name="connsiteX162" fmla="*/ 941622 w 1570173"/>
              <a:gd name="connsiteY162" fmla="*/ 314636 h 568024"/>
              <a:gd name="connsiteX163" fmla="*/ 903729 w 1570173"/>
              <a:gd name="connsiteY163" fmla="*/ 353356 h 568024"/>
              <a:gd name="connsiteX164" fmla="*/ 866359 w 1570173"/>
              <a:gd name="connsiteY164" fmla="*/ 372406 h 568024"/>
              <a:gd name="connsiteX165" fmla="*/ 839545 w 1570173"/>
              <a:gd name="connsiteY165" fmla="*/ 363743 h 568024"/>
              <a:gd name="connsiteX166" fmla="*/ 818997 w 1570173"/>
              <a:gd name="connsiteY166" fmla="*/ 340869 h 568024"/>
              <a:gd name="connsiteX167" fmla="*/ 802265 w 1570173"/>
              <a:gd name="connsiteY167" fmla="*/ 304834 h 568024"/>
              <a:gd name="connsiteX168" fmla="*/ 783717 w 1570173"/>
              <a:gd name="connsiteY168" fmla="*/ 333745 h 568024"/>
              <a:gd name="connsiteX169" fmla="*/ 767111 w 1570173"/>
              <a:gd name="connsiteY169" fmla="*/ 354713 h 568024"/>
              <a:gd name="connsiteX170" fmla="*/ 755539 w 1570173"/>
              <a:gd name="connsiteY170" fmla="*/ 360838 h 568024"/>
              <a:gd name="connsiteX171" fmla="*/ 740312 w 1570173"/>
              <a:gd name="connsiteY171" fmla="*/ 349384 h 568024"/>
              <a:gd name="connsiteX172" fmla="*/ 736327 w 1570173"/>
              <a:gd name="connsiteY172" fmla="*/ 319026 h 568024"/>
              <a:gd name="connsiteX173" fmla="*/ 738741 w 1570173"/>
              <a:gd name="connsiteY173" fmla="*/ 299592 h 568024"/>
              <a:gd name="connsiteX174" fmla="*/ 724787 w 1570173"/>
              <a:gd name="connsiteY174" fmla="*/ 314643 h 568024"/>
              <a:gd name="connsiteX175" fmla="*/ 638842 w 1570173"/>
              <a:gd name="connsiteY175" fmla="*/ 375214 h 568024"/>
              <a:gd name="connsiteX176" fmla="*/ 619668 w 1570173"/>
              <a:gd name="connsiteY176" fmla="*/ 366444 h 568024"/>
              <a:gd name="connsiteX177" fmla="*/ 614000 w 1570173"/>
              <a:gd name="connsiteY177" fmla="*/ 342548 h 568024"/>
              <a:gd name="connsiteX178" fmla="*/ 629323 w 1570173"/>
              <a:gd name="connsiteY178" fmla="*/ 286419 h 568024"/>
              <a:gd name="connsiteX179" fmla="*/ 579476 w 1570173"/>
              <a:gd name="connsiteY179" fmla="*/ 347858 h 568024"/>
              <a:gd name="connsiteX180" fmla="*/ 544936 w 1570173"/>
              <a:gd name="connsiteY180" fmla="*/ 366875 h 568024"/>
              <a:gd name="connsiteX181" fmla="*/ 526517 w 1570173"/>
              <a:gd name="connsiteY181" fmla="*/ 355436 h 568024"/>
              <a:gd name="connsiteX182" fmla="*/ 509313 w 1570173"/>
              <a:gd name="connsiteY182" fmla="*/ 326759 h 568024"/>
              <a:gd name="connsiteX183" fmla="*/ 502044 w 1570173"/>
              <a:gd name="connsiteY183" fmla="*/ 290904 h 568024"/>
              <a:gd name="connsiteX184" fmla="*/ 504715 w 1570173"/>
              <a:gd name="connsiteY184" fmla="*/ 268084 h 568024"/>
              <a:gd name="connsiteX185" fmla="*/ 514778 w 1570173"/>
              <a:gd name="connsiteY185" fmla="*/ 249420 h 568024"/>
              <a:gd name="connsiteX186" fmla="*/ 540456 w 1570173"/>
              <a:gd name="connsiteY186" fmla="*/ 223543 h 568024"/>
              <a:gd name="connsiteX187" fmla="*/ 618922 w 1570173"/>
              <a:gd name="connsiteY187" fmla="*/ 168905 h 568024"/>
              <a:gd name="connsiteX188" fmla="*/ 680542 w 1570173"/>
              <a:gd name="connsiteY188" fmla="*/ 150372 h 568024"/>
              <a:gd name="connsiteX189" fmla="*/ 694616 w 1570173"/>
              <a:gd name="connsiteY189" fmla="*/ 156347 h 568024"/>
              <a:gd name="connsiteX190" fmla="*/ 704016 w 1570173"/>
              <a:gd name="connsiteY190" fmla="*/ 169464 h 568024"/>
              <a:gd name="connsiteX191" fmla="*/ 707275 w 1570173"/>
              <a:gd name="connsiteY191" fmla="*/ 180608 h 568024"/>
              <a:gd name="connsiteX192" fmla="*/ 701900 w 1570173"/>
              <a:gd name="connsiteY192" fmla="*/ 191736 h 568024"/>
              <a:gd name="connsiteX193" fmla="*/ 690322 w 1570173"/>
              <a:gd name="connsiteY193" fmla="*/ 196501 h 568024"/>
              <a:gd name="connsiteX194" fmla="*/ 694717 w 1570173"/>
              <a:gd name="connsiteY194" fmla="*/ 202341 h 568024"/>
              <a:gd name="connsiteX195" fmla="*/ 699562 w 1570173"/>
              <a:gd name="connsiteY195" fmla="*/ 213904 h 568024"/>
              <a:gd name="connsiteX196" fmla="*/ 701354 w 1570173"/>
              <a:gd name="connsiteY196" fmla="*/ 222570 h 568024"/>
              <a:gd name="connsiteX197" fmla="*/ 687904 w 1570173"/>
              <a:gd name="connsiteY197" fmla="*/ 248946 h 568024"/>
              <a:gd name="connsiteX198" fmla="*/ 669609 w 1570173"/>
              <a:gd name="connsiteY198" fmla="*/ 274807 h 568024"/>
              <a:gd name="connsiteX199" fmla="*/ 664764 w 1570173"/>
              <a:gd name="connsiteY199" fmla="*/ 293044 h 568024"/>
              <a:gd name="connsiteX200" fmla="*/ 677296 w 1570173"/>
              <a:gd name="connsiteY200" fmla="*/ 307458 h 568024"/>
              <a:gd name="connsiteX201" fmla="*/ 741978 w 1570173"/>
              <a:gd name="connsiteY201" fmla="*/ 272215 h 568024"/>
              <a:gd name="connsiteX202" fmla="*/ 741978 w 1570173"/>
              <a:gd name="connsiteY202" fmla="*/ 273528 h 568024"/>
              <a:gd name="connsiteX203" fmla="*/ 742289 w 1570173"/>
              <a:gd name="connsiteY203" fmla="*/ 271025 h 568024"/>
              <a:gd name="connsiteX204" fmla="*/ 759368 w 1570173"/>
              <a:gd name="connsiteY204" fmla="*/ 226163 h 568024"/>
              <a:gd name="connsiteX205" fmla="*/ 787750 w 1570173"/>
              <a:gd name="connsiteY205" fmla="*/ 179576 h 568024"/>
              <a:gd name="connsiteX206" fmla="*/ 826189 w 1570173"/>
              <a:gd name="connsiteY206" fmla="*/ 127871 h 568024"/>
              <a:gd name="connsiteX207" fmla="*/ 876924 w 1570173"/>
              <a:gd name="connsiteY207" fmla="*/ 67029 h 568024"/>
              <a:gd name="connsiteX208" fmla="*/ 915299 w 1570173"/>
              <a:gd name="connsiteY208" fmla="*/ 30321 h 568024"/>
              <a:gd name="connsiteX209" fmla="*/ 944324 w 1570173"/>
              <a:gd name="connsiteY209" fmla="*/ 17561 h 568024"/>
              <a:gd name="connsiteX210" fmla="*/ 190516 w 1570173"/>
              <a:gd name="connsiteY210" fmla="*/ 0 h 568024"/>
              <a:gd name="connsiteX211" fmla="*/ 208925 w 1570173"/>
              <a:gd name="connsiteY211" fmla="*/ 11657 h 568024"/>
              <a:gd name="connsiteX212" fmla="*/ 221674 w 1570173"/>
              <a:gd name="connsiteY212" fmla="*/ 37421 h 568024"/>
              <a:gd name="connsiteX213" fmla="*/ 226656 w 1570173"/>
              <a:gd name="connsiteY213" fmla="*/ 56068 h 568024"/>
              <a:gd name="connsiteX214" fmla="*/ 219408 w 1570173"/>
              <a:gd name="connsiteY214" fmla="*/ 89976 h 568024"/>
              <a:gd name="connsiteX215" fmla="*/ 200165 w 1570173"/>
              <a:gd name="connsiteY215" fmla="*/ 134242 h 568024"/>
              <a:gd name="connsiteX216" fmla="*/ 189570 w 1570173"/>
              <a:gd name="connsiteY216" fmla="*/ 154965 h 568024"/>
              <a:gd name="connsiteX217" fmla="*/ 215455 w 1570173"/>
              <a:gd name="connsiteY217" fmla="*/ 126336 h 568024"/>
              <a:gd name="connsiteX218" fmla="*/ 248299 w 1570173"/>
              <a:gd name="connsiteY218" fmla="*/ 95792 h 568024"/>
              <a:gd name="connsiteX219" fmla="*/ 278267 w 1570173"/>
              <a:gd name="connsiteY219" fmla="*/ 58516 h 568024"/>
              <a:gd name="connsiteX220" fmla="*/ 320216 w 1570173"/>
              <a:gd name="connsiteY220" fmla="*/ 27571 h 568024"/>
              <a:gd name="connsiteX221" fmla="*/ 348272 w 1570173"/>
              <a:gd name="connsiteY221" fmla="*/ 15353 h 568024"/>
              <a:gd name="connsiteX222" fmla="*/ 369484 w 1570173"/>
              <a:gd name="connsiteY222" fmla="*/ 27622 h 568024"/>
              <a:gd name="connsiteX223" fmla="*/ 378250 w 1570173"/>
              <a:gd name="connsiteY223" fmla="*/ 53392 h 568024"/>
              <a:gd name="connsiteX224" fmla="*/ 367810 w 1570173"/>
              <a:gd name="connsiteY224" fmla="*/ 84856 h 568024"/>
              <a:gd name="connsiteX225" fmla="*/ 336935 w 1570173"/>
              <a:gd name="connsiteY225" fmla="*/ 143180 h 568024"/>
              <a:gd name="connsiteX226" fmla="*/ 286188 w 1570173"/>
              <a:gd name="connsiteY226" fmla="*/ 223024 h 568024"/>
              <a:gd name="connsiteX227" fmla="*/ 341532 w 1570173"/>
              <a:gd name="connsiteY227" fmla="*/ 157695 h 568024"/>
              <a:gd name="connsiteX228" fmla="*/ 389037 w 1570173"/>
              <a:gd name="connsiteY228" fmla="*/ 107996 h 568024"/>
              <a:gd name="connsiteX229" fmla="*/ 414891 w 1570173"/>
              <a:gd name="connsiteY229" fmla="*/ 87495 h 568024"/>
              <a:gd name="connsiteX230" fmla="*/ 446012 w 1570173"/>
              <a:gd name="connsiteY230" fmla="*/ 58951 h 568024"/>
              <a:gd name="connsiteX231" fmla="*/ 469964 w 1570173"/>
              <a:gd name="connsiteY231" fmla="*/ 38000 h 568024"/>
              <a:gd name="connsiteX232" fmla="*/ 486444 w 1570173"/>
              <a:gd name="connsiteY232" fmla="*/ 25738 h 568024"/>
              <a:gd name="connsiteX233" fmla="*/ 501362 w 1570173"/>
              <a:gd name="connsiteY233" fmla="*/ 21013 h 568024"/>
              <a:gd name="connsiteX234" fmla="*/ 523432 w 1570173"/>
              <a:gd name="connsiteY234" fmla="*/ 39153 h 568024"/>
              <a:gd name="connsiteX235" fmla="*/ 535375 w 1570173"/>
              <a:gd name="connsiteY235" fmla="*/ 63369 h 568024"/>
              <a:gd name="connsiteX236" fmla="*/ 528464 w 1570173"/>
              <a:gd name="connsiteY236" fmla="*/ 79400 h 568024"/>
              <a:gd name="connsiteX237" fmla="*/ 501199 w 1570173"/>
              <a:gd name="connsiteY237" fmla="*/ 109666 h 568024"/>
              <a:gd name="connsiteX238" fmla="*/ 438398 w 1570173"/>
              <a:gd name="connsiteY238" fmla="*/ 188081 h 568024"/>
              <a:gd name="connsiteX239" fmla="*/ 398144 w 1570173"/>
              <a:gd name="connsiteY239" fmla="*/ 259820 h 568024"/>
              <a:gd name="connsiteX240" fmla="*/ 384711 w 1570173"/>
              <a:gd name="connsiteY240" fmla="*/ 309988 h 568024"/>
              <a:gd name="connsiteX241" fmla="*/ 387625 w 1570173"/>
              <a:gd name="connsiteY241" fmla="*/ 323556 h 568024"/>
              <a:gd name="connsiteX242" fmla="*/ 397244 w 1570173"/>
              <a:gd name="connsiteY242" fmla="*/ 327087 h 568024"/>
              <a:gd name="connsiteX243" fmla="*/ 411309 w 1570173"/>
              <a:gd name="connsiteY243" fmla="*/ 324248 h 568024"/>
              <a:gd name="connsiteX244" fmla="*/ 426701 w 1570173"/>
              <a:gd name="connsiteY244" fmla="*/ 315577 h 568024"/>
              <a:gd name="connsiteX245" fmla="*/ 443918 w 1570173"/>
              <a:gd name="connsiteY245" fmla="*/ 304196 h 568024"/>
              <a:gd name="connsiteX246" fmla="*/ 466397 w 1570173"/>
              <a:gd name="connsiteY246" fmla="*/ 289627 h 568024"/>
              <a:gd name="connsiteX247" fmla="*/ 483108 w 1570173"/>
              <a:gd name="connsiteY247" fmla="*/ 277707 h 568024"/>
              <a:gd name="connsiteX248" fmla="*/ 500668 w 1570173"/>
              <a:gd name="connsiteY248" fmla="*/ 270620 h 568024"/>
              <a:gd name="connsiteX249" fmla="*/ 500668 w 1570173"/>
              <a:gd name="connsiteY249" fmla="*/ 296924 h 568024"/>
              <a:gd name="connsiteX250" fmla="*/ 454892 w 1570173"/>
              <a:gd name="connsiteY250" fmla="*/ 337621 h 568024"/>
              <a:gd name="connsiteX251" fmla="*/ 418936 w 1570173"/>
              <a:gd name="connsiteY251" fmla="*/ 364165 h 568024"/>
              <a:gd name="connsiteX252" fmla="*/ 388441 w 1570173"/>
              <a:gd name="connsiteY252" fmla="*/ 381300 h 568024"/>
              <a:gd name="connsiteX253" fmla="*/ 366292 w 1570173"/>
              <a:gd name="connsiteY253" fmla="*/ 386632 h 568024"/>
              <a:gd name="connsiteX254" fmla="*/ 329670 w 1570173"/>
              <a:gd name="connsiteY254" fmla="*/ 370153 h 568024"/>
              <a:gd name="connsiteX255" fmla="*/ 315562 w 1570173"/>
              <a:gd name="connsiteY255" fmla="*/ 328197 h 568024"/>
              <a:gd name="connsiteX256" fmla="*/ 326710 w 1570173"/>
              <a:gd name="connsiteY256" fmla="*/ 273143 h 568024"/>
              <a:gd name="connsiteX257" fmla="*/ 358577 w 1570173"/>
              <a:gd name="connsiteY257" fmla="*/ 217360 h 568024"/>
              <a:gd name="connsiteX258" fmla="*/ 409399 w 1570173"/>
              <a:gd name="connsiteY258" fmla="*/ 153922 h 568024"/>
              <a:gd name="connsiteX259" fmla="*/ 425384 w 1570173"/>
              <a:gd name="connsiteY259" fmla="*/ 135389 h 568024"/>
              <a:gd name="connsiteX260" fmla="*/ 429232 w 1570173"/>
              <a:gd name="connsiteY260" fmla="*/ 130664 h 568024"/>
              <a:gd name="connsiteX261" fmla="*/ 429025 w 1570173"/>
              <a:gd name="connsiteY261" fmla="*/ 130762 h 568024"/>
              <a:gd name="connsiteX262" fmla="*/ 403480 w 1570173"/>
              <a:gd name="connsiteY262" fmla="*/ 151238 h 568024"/>
              <a:gd name="connsiteX263" fmla="*/ 337062 w 1570173"/>
              <a:gd name="connsiteY263" fmla="*/ 216498 h 568024"/>
              <a:gd name="connsiteX264" fmla="*/ 248355 w 1570173"/>
              <a:gd name="connsiteY264" fmla="*/ 320244 h 568024"/>
              <a:gd name="connsiteX265" fmla="*/ 230933 w 1570173"/>
              <a:gd name="connsiteY265" fmla="*/ 342588 h 568024"/>
              <a:gd name="connsiteX266" fmla="*/ 209514 w 1570173"/>
              <a:gd name="connsiteY266" fmla="*/ 368052 h 568024"/>
              <a:gd name="connsiteX267" fmla="*/ 195966 w 1570173"/>
              <a:gd name="connsiteY267" fmla="*/ 374558 h 568024"/>
              <a:gd name="connsiteX268" fmla="*/ 178232 w 1570173"/>
              <a:gd name="connsiteY268" fmla="*/ 357217 h 568024"/>
              <a:gd name="connsiteX269" fmla="*/ 171943 w 1570173"/>
              <a:gd name="connsiteY269" fmla="*/ 321491 h 568024"/>
              <a:gd name="connsiteX270" fmla="*/ 179199 w 1570173"/>
              <a:gd name="connsiteY270" fmla="*/ 296755 h 568024"/>
              <a:gd name="connsiteX271" fmla="*/ 209293 w 1570173"/>
              <a:gd name="connsiteY271" fmla="*/ 252840 h 568024"/>
              <a:gd name="connsiteX272" fmla="*/ 247234 w 1570173"/>
              <a:gd name="connsiteY272" fmla="*/ 200157 h 568024"/>
              <a:gd name="connsiteX273" fmla="*/ 279753 w 1570173"/>
              <a:gd name="connsiteY273" fmla="*/ 156019 h 568024"/>
              <a:gd name="connsiteX274" fmla="*/ 298727 w 1570173"/>
              <a:gd name="connsiteY274" fmla="*/ 114875 h 568024"/>
              <a:gd name="connsiteX275" fmla="*/ 304530 w 1570173"/>
              <a:gd name="connsiteY275" fmla="*/ 94342 h 568024"/>
              <a:gd name="connsiteX276" fmla="*/ 305178 w 1570173"/>
              <a:gd name="connsiteY276" fmla="*/ 91496 h 568024"/>
              <a:gd name="connsiteX277" fmla="*/ 270073 w 1570173"/>
              <a:gd name="connsiteY277" fmla="*/ 117911 h 568024"/>
              <a:gd name="connsiteX278" fmla="*/ 201293 w 1570173"/>
              <a:gd name="connsiteY278" fmla="*/ 197961 h 568024"/>
              <a:gd name="connsiteX279" fmla="*/ 115823 w 1570173"/>
              <a:gd name="connsiteY279" fmla="*/ 320492 h 568024"/>
              <a:gd name="connsiteX280" fmla="*/ 93011 w 1570173"/>
              <a:gd name="connsiteY280" fmla="*/ 355736 h 568024"/>
              <a:gd name="connsiteX281" fmla="*/ 75473 w 1570173"/>
              <a:gd name="connsiteY281" fmla="*/ 365164 h 568024"/>
              <a:gd name="connsiteX282" fmla="*/ 53221 w 1570173"/>
              <a:gd name="connsiteY282" fmla="*/ 343060 h 568024"/>
              <a:gd name="connsiteX283" fmla="*/ 44157 w 1570173"/>
              <a:gd name="connsiteY283" fmla="*/ 307291 h 568024"/>
              <a:gd name="connsiteX284" fmla="*/ 48415 w 1570173"/>
              <a:gd name="connsiteY284" fmla="*/ 295166 h 568024"/>
              <a:gd name="connsiteX285" fmla="*/ 107075 w 1570173"/>
              <a:gd name="connsiteY285" fmla="*/ 214402 h 568024"/>
              <a:gd name="connsiteX286" fmla="*/ 147126 w 1570173"/>
              <a:gd name="connsiteY286" fmla="*/ 152544 h 568024"/>
              <a:gd name="connsiteX287" fmla="*/ 172363 w 1570173"/>
              <a:gd name="connsiteY287" fmla="*/ 104701 h 568024"/>
              <a:gd name="connsiteX288" fmla="*/ 180282 w 1570173"/>
              <a:gd name="connsiteY288" fmla="*/ 76048 h 568024"/>
              <a:gd name="connsiteX289" fmla="*/ 175274 w 1570173"/>
              <a:gd name="connsiteY289" fmla="*/ 69972 h 568024"/>
              <a:gd name="connsiteX290" fmla="*/ 148038 w 1570173"/>
              <a:gd name="connsiteY290" fmla="*/ 80721 h 568024"/>
              <a:gd name="connsiteX291" fmla="*/ 96531 w 1570173"/>
              <a:gd name="connsiteY291" fmla="*/ 110374 h 568024"/>
              <a:gd name="connsiteX292" fmla="*/ 45242 w 1570173"/>
              <a:gd name="connsiteY292" fmla="*/ 139825 h 568024"/>
              <a:gd name="connsiteX293" fmla="*/ 14367 w 1570173"/>
              <a:gd name="connsiteY293" fmla="*/ 150372 h 568024"/>
              <a:gd name="connsiteX294" fmla="*/ 0 w 1570173"/>
              <a:gd name="connsiteY294" fmla="*/ 134932 h 568024"/>
              <a:gd name="connsiteX295" fmla="*/ 3884 w 1570173"/>
              <a:gd name="connsiteY295" fmla="*/ 107880 h 568024"/>
              <a:gd name="connsiteX296" fmla="*/ 12121 w 1570173"/>
              <a:gd name="connsiteY296" fmla="*/ 77968 h 568024"/>
              <a:gd name="connsiteX297" fmla="*/ 42944 w 1570173"/>
              <a:gd name="connsiteY297" fmla="*/ 47304 h 568024"/>
              <a:gd name="connsiteX298" fmla="*/ 71709 w 1570173"/>
              <a:gd name="connsiteY298" fmla="*/ 28555 h 568024"/>
              <a:gd name="connsiteX299" fmla="*/ 79624 w 1570173"/>
              <a:gd name="connsiteY299" fmla="*/ 35929 h 568024"/>
              <a:gd name="connsiteX300" fmla="*/ 75859 w 1570173"/>
              <a:gd name="connsiteY300" fmla="*/ 43004 h 568024"/>
              <a:gd name="connsiteX301" fmla="*/ 60017 w 1570173"/>
              <a:gd name="connsiteY301" fmla="*/ 56951 h 568024"/>
              <a:gd name="connsiteX302" fmla="*/ 59805 w 1570173"/>
              <a:gd name="connsiteY302" fmla="*/ 57142 h 568024"/>
              <a:gd name="connsiteX303" fmla="*/ 94947 w 1570173"/>
              <a:gd name="connsiteY303" fmla="*/ 34885 h 568024"/>
              <a:gd name="connsiteX304" fmla="*/ 134883 w 1570173"/>
              <a:gd name="connsiteY304" fmla="*/ 15786 h 568024"/>
              <a:gd name="connsiteX305" fmla="*/ 190516 w 1570173"/>
              <a:gd name="connsiteY305" fmla="*/ 0 h 568024"/>
              <a:gd name="connsiteX0" fmla="*/ 1487599 w 1570173"/>
              <a:gd name="connsiteY0" fmla="*/ 230772 h 568368"/>
              <a:gd name="connsiteX1" fmla="*/ 1453134 w 1570173"/>
              <a:gd name="connsiteY1" fmla="*/ 252091 h 568368"/>
              <a:gd name="connsiteX2" fmla="*/ 1405386 w 1570173"/>
              <a:gd name="connsiteY2" fmla="*/ 301876 h 568368"/>
              <a:gd name="connsiteX3" fmla="*/ 1427145 w 1570173"/>
              <a:gd name="connsiteY3" fmla="*/ 300515 h 568368"/>
              <a:gd name="connsiteX4" fmla="*/ 1443738 w 1570173"/>
              <a:gd name="connsiteY4" fmla="*/ 307527 h 568368"/>
              <a:gd name="connsiteX5" fmla="*/ 1479601 w 1570173"/>
              <a:gd name="connsiteY5" fmla="*/ 262793 h 568368"/>
              <a:gd name="connsiteX6" fmla="*/ 1492067 w 1570173"/>
              <a:gd name="connsiteY6" fmla="*/ 235239 h 568368"/>
              <a:gd name="connsiteX7" fmla="*/ 1487599 w 1570173"/>
              <a:gd name="connsiteY7" fmla="*/ 230772 h 568368"/>
              <a:gd name="connsiteX8" fmla="*/ 901088 w 1570173"/>
              <a:gd name="connsiteY8" fmla="*/ 217005 h 568368"/>
              <a:gd name="connsiteX9" fmla="*/ 898198 w 1570173"/>
              <a:gd name="connsiteY9" fmla="*/ 217680 h 568368"/>
              <a:gd name="connsiteX10" fmla="*/ 871288 w 1570173"/>
              <a:gd name="connsiteY10" fmla="*/ 235336 h 568368"/>
              <a:gd name="connsiteX11" fmla="*/ 825362 w 1570173"/>
              <a:gd name="connsiteY11" fmla="*/ 275546 h 568368"/>
              <a:gd name="connsiteX12" fmla="*/ 844913 w 1570173"/>
              <a:gd name="connsiteY12" fmla="*/ 285515 h 568368"/>
              <a:gd name="connsiteX13" fmla="*/ 866552 w 1570173"/>
              <a:gd name="connsiteY13" fmla="*/ 266152 h 568368"/>
              <a:gd name="connsiteX14" fmla="*/ 891375 w 1570173"/>
              <a:gd name="connsiteY14" fmla="*/ 238148 h 568368"/>
              <a:gd name="connsiteX15" fmla="*/ 898981 w 1570173"/>
              <a:gd name="connsiteY15" fmla="*/ 225270 h 568368"/>
              <a:gd name="connsiteX16" fmla="*/ 901088 w 1570173"/>
              <a:gd name="connsiteY16" fmla="*/ 217005 h 568368"/>
              <a:gd name="connsiteX17" fmla="*/ 665081 w 1570173"/>
              <a:gd name="connsiteY17" fmla="*/ 204978 h 568368"/>
              <a:gd name="connsiteX18" fmla="*/ 575395 w 1570173"/>
              <a:gd name="connsiteY18" fmla="*/ 257517 h 568368"/>
              <a:gd name="connsiteX19" fmla="*/ 547046 w 1570173"/>
              <a:gd name="connsiteY19" fmla="*/ 299775 h 568368"/>
              <a:gd name="connsiteX20" fmla="*/ 548859 w 1570173"/>
              <a:gd name="connsiteY20" fmla="*/ 310533 h 568368"/>
              <a:gd name="connsiteX21" fmla="*/ 552302 w 1570173"/>
              <a:gd name="connsiteY21" fmla="*/ 313915 h 568368"/>
              <a:gd name="connsiteX22" fmla="*/ 559951 w 1570173"/>
              <a:gd name="connsiteY22" fmla="*/ 310923 h 568368"/>
              <a:gd name="connsiteX23" fmla="*/ 610357 w 1570173"/>
              <a:gd name="connsiteY23" fmla="*/ 268420 h 568368"/>
              <a:gd name="connsiteX24" fmla="*/ 665081 w 1570173"/>
              <a:gd name="connsiteY24" fmla="*/ 204978 h 568368"/>
              <a:gd name="connsiteX25" fmla="*/ 1073045 w 1570173"/>
              <a:gd name="connsiteY25" fmla="*/ 199764 h 568368"/>
              <a:gd name="connsiteX26" fmla="*/ 1059818 w 1570173"/>
              <a:gd name="connsiteY26" fmla="*/ 205432 h 568368"/>
              <a:gd name="connsiteX27" fmla="*/ 1039264 w 1570173"/>
              <a:gd name="connsiteY27" fmla="*/ 220542 h 568368"/>
              <a:gd name="connsiteX28" fmla="*/ 1020296 w 1570173"/>
              <a:gd name="connsiteY28" fmla="*/ 242700 h 568368"/>
              <a:gd name="connsiteX29" fmla="*/ 1009487 w 1570173"/>
              <a:gd name="connsiteY29" fmla="*/ 263798 h 568368"/>
              <a:gd name="connsiteX30" fmla="*/ 1041626 w 1570173"/>
              <a:gd name="connsiteY30" fmla="*/ 241660 h 568368"/>
              <a:gd name="connsiteX31" fmla="*/ 1065688 w 1570173"/>
              <a:gd name="connsiteY31" fmla="*/ 216501 h 568368"/>
              <a:gd name="connsiteX32" fmla="*/ 1073199 w 1570173"/>
              <a:gd name="connsiteY32" fmla="*/ 200459 h 568368"/>
              <a:gd name="connsiteX33" fmla="*/ 1073045 w 1570173"/>
              <a:gd name="connsiteY33" fmla="*/ 199764 h 568368"/>
              <a:gd name="connsiteX34" fmla="*/ 944324 w 1570173"/>
              <a:gd name="connsiteY34" fmla="*/ 17561 h 568368"/>
              <a:gd name="connsiteX35" fmla="*/ 963000 w 1570173"/>
              <a:gd name="connsiteY35" fmla="*/ 34617 h 568368"/>
              <a:gd name="connsiteX36" fmla="*/ 914933 w 1570173"/>
              <a:gd name="connsiteY36" fmla="*/ 108721 h 568368"/>
              <a:gd name="connsiteX37" fmla="*/ 776664 w 1570173"/>
              <a:gd name="connsiteY37" fmla="*/ 276751 h 568368"/>
              <a:gd name="connsiteX38" fmla="*/ 776664 w 1570173"/>
              <a:gd name="connsiteY38" fmla="*/ 292512 h 568368"/>
              <a:gd name="connsiteX39" fmla="*/ 866303 w 1570173"/>
              <a:gd name="connsiteY39" fmla="*/ 196062 h 568368"/>
              <a:gd name="connsiteX40" fmla="*/ 926848 w 1570173"/>
              <a:gd name="connsiteY40" fmla="*/ 163543 h 568368"/>
              <a:gd name="connsiteX41" fmla="*/ 944489 w 1570173"/>
              <a:gd name="connsiteY41" fmla="*/ 175580 h 568368"/>
              <a:gd name="connsiteX42" fmla="*/ 950086 w 1570173"/>
              <a:gd name="connsiteY42" fmla="*/ 201612 h 568368"/>
              <a:gd name="connsiteX43" fmla="*/ 926517 w 1570173"/>
              <a:gd name="connsiteY43" fmla="*/ 253706 h 568368"/>
              <a:gd name="connsiteX44" fmla="*/ 858153 w 1570173"/>
              <a:gd name="connsiteY44" fmla="*/ 303707 h 568368"/>
              <a:gd name="connsiteX45" fmla="*/ 869978 w 1570173"/>
              <a:gd name="connsiteY45" fmla="*/ 315251 h 568368"/>
              <a:gd name="connsiteX46" fmla="*/ 882232 w 1570173"/>
              <a:gd name="connsiteY46" fmla="*/ 319708 h 568368"/>
              <a:gd name="connsiteX47" fmla="*/ 897963 w 1570173"/>
              <a:gd name="connsiteY47" fmla="*/ 314503 h 568368"/>
              <a:gd name="connsiteX48" fmla="*/ 916159 w 1570173"/>
              <a:gd name="connsiteY48" fmla="*/ 301364 h 568368"/>
              <a:gd name="connsiteX49" fmla="*/ 930966 w 1570173"/>
              <a:gd name="connsiteY49" fmla="*/ 290004 h 568368"/>
              <a:gd name="connsiteX50" fmla="*/ 953363 w 1570173"/>
              <a:gd name="connsiteY50" fmla="*/ 274226 h 568368"/>
              <a:gd name="connsiteX51" fmla="*/ 953708 w 1570173"/>
              <a:gd name="connsiteY51" fmla="*/ 271390 h 568368"/>
              <a:gd name="connsiteX52" fmla="*/ 964028 w 1570173"/>
              <a:gd name="connsiteY52" fmla="*/ 245949 h 568368"/>
              <a:gd name="connsiteX53" fmla="*/ 1008351 w 1570173"/>
              <a:gd name="connsiteY53" fmla="*/ 195764 h 568368"/>
              <a:gd name="connsiteX54" fmla="*/ 1050523 w 1570173"/>
              <a:gd name="connsiteY54" fmla="*/ 168455 h 568368"/>
              <a:gd name="connsiteX55" fmla="*/ 1088579 w 1570173"/>
              <a:gd name="connsiteY55" fmla="*/ 159153 h 568368"/>
              <a:gd name="connsiteX56" fmla="*/ 1112482 w 1570173"/>
              <a:gd name="connsiteY56" fmla="*/ 166418 h 568368"/>
              <a:gd name="connsiteX57" fmla="*/ 1121769 w 1570173"/>
              <a:gd name="connsiteY57" fmla="*/ 187772 h 568368"/>
              <a:gd name="connsiteX58" fmla="*/ 1108336 w 1570173"/>
              <a:gd name="connsiteY58" fmla="*/ 224392 h 568368"/>
              <a:gd name="connsiteX59" fmla="*/ 1068114 w 1570173"/>
              <a:gd name="connsiteY59" fmla="*/ 259374 h 568368"/>
              <a:gd name="connsiteX60" fmla="*/ 1006794 w 1570173"/>
              <a:gd name="connsiteY60" fmla="*/ 290445 h 568368"/>
              <a:gd name="connsiteX61" fmla="*/ 1006794 w 1570173"/>
              <a:gd name="connsiteY61" fmla="*/ 293481 h 568368"/>
              <a:gd name="connsiteX62" fmla="*/ 1013037 w 1570173"/>
              <a:gd name="connsiteY62" fmla="*/ 314490 h 568368"/>
              <a:gd name="connsiteX63" fmla="*/ 1029239 w 1570173"/>
              <a:gd name="connsiteY63" fmla="*/ 321599 h 568368"/>
              <a:gd name="connsiteX64" fmla="*/ 1054602 w 1570173"/>
              <a:gd name="connsiteY64" fmla="*/ 315780 h 568368"/>
              <a:gd name="connsiteX65" fmla="*/ 1081423 w 1570173"/>
              <a:gd name="connsiteY65" fmla="*/ 300039 h 568368"/>
              <a:gd name="connsiteX66" fmla="*/ 1098963 w 1570173"/>
              <a:gd name="connsiteY66" fmla="*/ 287956 h 568368"/>
              <a:gd name="connsiteX67" fmla="*/ 1112980 w 1570173"/>
              <a:gd name="connsiteY67" fmla="*/ 278940 h 568368"/>
              <a:gd name="connsiteX68" fmla="*/ 1113794 w 1570173"/>
              <a:gd name="connsiteY68" fmla="*/ 271079 h 568368"/>
              <a:gd name="connsiteX69" fmla="*/ 1121784 w 1570173"/>
              <a:gd name="connsiteY69" fmla="*/ 251223 h 568368"/>
              <a:gd name="connsiteX70" fmla="*/ 1137607 w 1570173"/>
              <a:gd name="connsiteY70" fmla="*/ 227532 h 568368"/>
              <a:gd name="connsiteX71" fmla="*/ 1163072 w 1570173"/>
              <a:gd name="connsiteY71" fmla="*/ 198126 h 568368"/>
              <a:gd name="connsiteX72" fmla="*/ 1174286 w 1570173"/>
              <a:gd name="connsiteY72" fmla="*/ 183752 h 568368"/>
              <a:gd name="connsiteX73" fmla="*/ 1186590 w 1570173"/>
              <a:gd name="connsiteY73" fmla="*/ 174024 h 568368"/>
              <a:gd name="connsiteX74" fmla="*/ 1205836 w 1570173"/>
              <a:gd name="connsiteY74" fmla="*/ 171226 h 568368"/>
              <a:gd name="connsiteX75" fmla="*/ 1225450 w 1570173"/>
              <a:gd name="connsiteY75" fmla="*/ 174251 h 568368"/>
              <a:gd name="connsiteX76" fmla="*/ 1235733 w 1570173"/>
              <a:gd name="connsiteY76" fmla="*/ 183712 h 568368"/>
              <a:gd name="connsiteX77" fmla="*/ 1227197 w 1570173"/>
              <a:gd name="connsiteY77" fmla="*/ 203685 h 568368"/>
              <a:gd name="connsiteX78" fmla="*/ 1200974 w 1570173"/>
              <a:gd name="connsiteY78" fmla="*/ 235636 h 568368"/>
              <a:gd name="connsiteX79" fmla="*/ 1160886 w 1570173"/>
              <a:gd name="connsiteY79" fmla="*/ 270929 h 568368"/>
              <a:gd name="connsiteX80" fmla="*/ 1156645 w 1570173"/>
              <a:gd name="connsiteY80" fmla="*/ 291916 h 568368"/>
              <a:gd name="connsiteX81" fmla="*/ 1159728 w 1570173"/>
              <a:gd name="connsiteY81" fmla="*/ 298000 h 568368"/>
              <a:gd name="connsiteX82" fmla="*/ 1167546 w 1570173"/>
              <a:gd name="connsiteY82" fmla="*/ 293344 h 568368"/>
              <a:gd name="connsiteX83" fmla="*/ 1191004 w 1570173"/>
              <a:gd name="connsiteY83" fmla="*/ 273857 h 568368"/>
              <a:gd name="connsiteX84" fmla="*/ 1224213 w 1570173"/>
              <a:gd name="connsiteY84" fmla="*/ 244822 h 568368"/>
              <a:gd name="connsiteX85" fmla="*/ 1248199 w 1570173"/>
              <a:gd name="connsiteY85" fmla="*/ 217945 h 568368"/>
              <a:gd name="connsiteX86" fmla="*/ 1280478 w 1570173"/>
              <a:gd name="connsiteY86" fmla="*/ 188900 h 568368"/>
              <a:gd name="connsiteX87" fmla="*/ 1298781 w 1570173"/>
              <a:gd name="connsiteY87" fmla="*/ 162570 h 568368"/>
              <a:gd name="connsiteX88" fmla="*/ 1315880 w 1570173"/>
              <a:gd name="connsiteY88" fmla="*/ 155311 h 568368"/>
              <a:gd name="connsiteX89" fmla="*/ 1329178 w 1570173"/>
              <a:gd name="connsiteY89" fmla="*/ 161470 h 568368"/>
              <a:gd name="connsiteX90" fmla="*/ 1332674 w 1570173"/>
              <a:gd name="connsiteY90" fmla="*/ 181221 h 568368"/>
              <a:gd name="connsiteX91" fmla="*/ 1331386 w 1570173"/>
              <a:gd name="connsiteY91" fmla="*/ 191800 h 568368"/>
              <a:gd name="connsiteX92" fmla="*/ 1326498 w 1570173"/>
              <a:gd name="connsiteY92" fmla="*/ 201880 h 568368"/>
              <a:gd name="connsiteX93" fmla="*/ 1312583 w 1570173"/>
              <a:gd name="connsiteY93" fmla="*/ 222685 h 568368"/>
              <a:gd name="connsiteX94" fmla="*/ 1288277 w 1570173"/>
              <a:gd name="connsiteY94" fmla="*/ 257753 h 568368"/>
              <a:gd name="connsiteX95" fmla="*/ 1275800 w 1570173"/>
              <a:gd name="connsiteY95" fmla="*/ 279943 h 568368"/>
              <a:gd name="connsiteX96" fmla="*/ 1270522 w 1570173"/>
              <a:gd name="connsiteY96" fmla="*/ 297305 h 568368"/>
              <a:gd name="connsiteX97" fmla="*/ 1275792 w 1570173"/>
              <a:gd name="connsiteY97" fmla="*/ 305791 h 568368"/>
              <a:gd name="connsiteX98" fmla="*/ 1294629 w 1570173"/>
              <a:gd name="connsiteY98" fmla="*/ 298808 h 568368"/>
              <a:gd name="connsiteX99" fmla="*/ 1311570 w 1570173"/>
              <a:gd name="connsiteY99" fmla="*/ 288389 h 568368"/>
              <a:gd name="connsiteX100" fmla="*/ 1333453 w 1570173"/>
              <a:gd name="connsiteY100" fmla="*/ 275049 h 568368"/>
              <a:gd name="connsiteX101" fmla="*/ 1366138 w 1570173"/>
              <a:gd name="connsiteY101" fmla="*/ 238082 h 568368"/>
              <a:gd name="connsiteX102" fmla="*/ 1396262 w 1570173"/>
              <a:gd name="connsiteY102" fmla="*/ 200560 h 568368"/>
              <a:gd name="connsiteX103" fmla="*/ 1439523 w 1570173"/>
              <a:gd name="connsiteY103" fmla="*/ 143090 h 568368"/>
              <a:gd name="connsiteX104" fmla="*/ 1468876 w 1570173"/>
              <a:gd name="connsiteY104" fmla="*/ 111949 h 568368"/>
              <a:gd name="connsiteX105" fmla="*/ 1502164 w 1570173"/>
              <a:gd name="connsiteY105" fmla="*/ 102352 h 568368"/>
              <a:gd name="connsiteX106" fmla="*/ 1517076 w 1570173"/>
              <a:gd name="connsiteY106" fmla="*/ 114841 h 568368"/>
              <a:gd name="connsiteX107" fmla="*/ 1509043 w 1570173"/>
              <a:gd name="connsiteY107" fmla="*/ 134094 h 568368"/>
              <a:gd name="connsiteX108" fmla="*/ 1490708 w 1570173"/>
              <a:gd name="connsiteY108" fmla="*/ 153000 h 568368"/>
              <a:gd name="connsiteX109" fmla="*/ 1459720 w 1570173"/>
              <a:gd name="connsiteY109" fmla="*/ 195003 h 568368"/>
              <a:gd name="connsiteX110" fmla="*/ 1427484 w 1570173"/>
              <a:gd name="connsiteY110" fmla="*/ 244547 h 568368"/>
              <a:gd name="connsiteX111" fmla="*/ 1451831 w 1570173"/>
              <a:gd name="connsiteY111" fmla="*/ 218929 h 568368"/>
              <a:gd name="connsiteX112" fmla="*/ 1482932 w 1570173"/>
              <a:gd name="connsiteY112" fmla="*/ 194598 h 568368"/>
              <a:gd name="connsiteX113" fmla="*/ 1507952 w 1570173"/>
              <a:gd name="connsiteY113" fmla="*/ 180005 h 568368"/>
              <a:gd name="connsiteX114" fmla="*/ 1533437 w 1570173"/>
              <a:gd name="connsiteY114" fmla="*/ 174519 h 568368"/>
              <a:gd name="connsiteX115" fmla="*/ 1547483 w 1570173"/>
              <a:gd name="connsiteY115" fmla="*/ 179043 h 568368"/>
              <a:gd name="connsiteX116" fmla="*/ 1551338 w 1570173"/>
              <a:gd name="connsiteY116" fmla="*/ 193200 h 568368"/>
              <a:gd name="connsiteX117" fmla="*/ 1540885 w 1570173"/>
              <a:gd name="connsiteY117" fmla="*/ 235284 h 568368"/>
              <a:gd name="connsiteX118" fmla="*/ 1511322 w 1570173"/>
              <a:gd name="connsiteY118" fmla="*/ 277332 h 568368"/>
              <a:gd name="connsiteX119" fmla="*/ 1466998 w 1570173"/>
              <a:gd name="connsiteY119" fmla="*/ 317508 h 568368"/>
              <a:gd name="connsiteX120" fmla="*/ 1480632 w 1570173"/>
              <a:gd name="connsiteY120" fmla="*/ 317483 h 568368"/>
              <a:gd name="connsiteX121" fmla="*/ 1570173 w 1570173"/>
              <a:gd name="connsiteY121" fmla="*/ 269848 h 568368"/>
              <a:gd name="connsiteX122" fmla="*/ 1570173 w 1570173"/>
              <a:gd name="connsiteY122" fmla="*/ 297061 h 568368"/>
              <a:gd name="connsiteX123" fmla="*/ 1527814 w 1570173"/>
              <a:gd name="connsiteY123" fmla="*/ 333593 h 568368"/>
              <a:gd name="connsiteX124" fmla="*/ 1490110 w 1570173"/>
              <a:gd name="connsiteY124" fmla="*/ 359972 h 568368"/>
              <a:gd name="connsiteX125" fmla="*/ 1455889 w 1570173"/>
              <a:gd name="connsiteY125" fmla="*/ 370168 h 568368"/>
              <a:gd name="connsiteX126" fmla="*/ 1443333 w 1570173"/>
              <a:gd name="connsiteY126" fmla="*/ 368869 h 568368"/>
              <a:gd name="connsiteX127" fmla="*/ 1431446 w 1570173"/>
              <a:gd name="connsiteY127" fmla="*/ 365722 h 568368"/>
              <a:gd name="connsiteX128" fmla="*/ 1418379 w 1570173"/>
              <a:gd name="connsiteY128" fmla="*/ 360808 h 568368"/>
              <a:gd name="connsiteX129" fmla="*/ 1407525 w 1570173"/>
              <a:gd name="connsiteY129" fmla="*/ 356443 h 568368"/>
              <a:gd name="connsiteX130" fmla="*/ 1398046 w 1570173"/>
              <a:gd name="connsiteY130" fmla="*/ 358596 h 568368"/>
              <a:gd name="connsiteX131" fmla="*/ 1378332 w 1570173"/>
              <a:gd name="connsiteY131" fmla="*/ 351063 h 568368"/>
              <a:gd name="connsiteX132" fmla="*/ 1361722 w 1570173"/>
              <a:gd name="connsiteY132" fmla="*/ 392317 h 568368"/>
              <a:gd name="connsiteX133" fmla="*/ 1343673 w 1570173"/>
              <a:gd name="connsiteY133" fmla="*/ 436123 h 568368"/>
              <a:gd name="connsiteX134" fmla="*/ 1323314 w 1570173"/>
              <a:gd name="connsiteY134" fmla="*/ 468322 h 568368"/>
              <a:gd name="connsiteX135" fmla="*/ 1268755 w 1570173"/>
              <a:gd name="connsiteY135" fmla="*/ 567994 h 568368"/>
              <a:gd name="connsiteX136" fmla="*/ 1282151 w 1570173"/>
              <a:gd name="connsiteY136" fmla="*/ 466597 h 568368"/>
              <a:gd name="connsiteX137" fmla="*/ 1300003 w 1570173"/>
              <a:gd name="connsiteY137" fmla="*/ 412190 h 568368"/>
              <a:gd name="connsiteX138" fmla="*/ 1318081 w 1570173"/>
              <a:gd name="connsiteY138" fmla="*/ 374633 h 568368"/>
              <a:gd name="connsiteX139" fmla="*/ 1340981 w 1570173"/>
              <a:gd name="connsiteY139" fmla="*/ 339458 h 568368"/>
              <a:gd name="connsiteX140" fmla="*/ 1358270 w 1570173"/>
              <a:gd name="connsiteY140" fmla="*/ 313499 h 568368"/>
              <a:gd name="connsiteX141" fmla="*/ 1423767 w 1570173"/>
              <a:gd name="connsiteY141" fmla="*/ 197085 h 568368"/>
              <a:gd name="connsiteX142" fmla="*/ 1351476 w 1570173"/>
              <a:gd name="connsiteY142" fmla="*/ 285659 h 568368"/>
              <a:gd name="connsiteX143" fmla="*/ 1339937 w 1570173"/>
              <a:gd name="connsiteY143" fmla="*/ 296291 h 568368"/>
              <a:gd name="connsiteX144" fmla="*/ 1339937 w 1570173"/>
              <a:gd name="connsiteY144" fmla="*/ 296962 h 568368"/>
              <a:gd name="connsiteX145" fmla="*/ 1291323 w 1570173"/>
              <a:gd name="connsiteY145" fmla="*/ 341064 h 568368"/>
              <a:gd name="connsiteX146" fmla="*/ 1264211 w 1570173"/>
              <a:gd name="connsiteY146" fmla="*/ 361556 h 568368"/>
              <a:gd name="connsiteX147" fmla="*/ 1240488 w 1570173"/>
              <a:gd name="connsiteY147" fmla="*/ 368881 h 568368"/>
              <a:gd name="connsiteX148" fmla="*/ 1212349 w 1570173"/>
              <a:gd name="connsiteY148" fmla="*/ 336511 h 568368"/>
              <a:gd name="connsiteX149" fmla="*/ 1219346 w 1570173"/>
              <a:gd name="connsiteY149" fmla="*/ 307210 h 568368"/>
              <a:gd name="connsiteX150" fmla="*/ 1240934 w 1570173"/>
              <a:gd name="connsiteY150" fmla="*/ 264313 h 568368"/>
              <a:gd name="connsiteX151" fmla="*/ 1190824 w 1570173"/>
              <a:gd name="connsiteY151" fmla="*/ 336485 h 568368"/>
              <a:gd name="connsiteX152" fmla="*/ 1153957 w 1570173"/>
              <a:gd name="connsiteY152" fmla="*/ 359466 h 568368"/>
              <a:gd name="connsiteX153" fmla="*/ 1131593 w 1570173"/>
              <a:gd name="connsiteY153" fmla="*/ 349755 h 568368"/>
              <a:gd name="connsiteX154" fmla="*/ 1116688 w 1570173"/>
              <a:gd name="connsiteY154" fmla="*/ 324613 h 568368"/>
              <a:gd name="connsiteX155" fmla="*/ 1114036 w 1570173"/>
              <a:gd name="connsiteY155" fmla="*/ 307383 h 568368"/>
              <a:gd name="connsiteX156" fmla="*/ 1108703 w 1570173"/>
              <a:gd name="connsiteY156" fmla="*/ 313528 h 568368"/>
              <a:gd name="connsiteX157" fmla="*/ 1064699 w 1570173"/>
              <a:gd name="connsiteY157" fmla="*/ 354265 h 568368"/>
              <a:gd name="connsiteX158" fmla="*/ 1007652 w 1570173"/>
              <a:gd name="connsiteY158" fmla="*/ 374558 h 568368"/>
              <a:gd name="connsiteX159" fmla="*/ 965572 w 1570173"/>
              <a:gd name="connsiteY159" fmla="*/ 354244 h 568368"/>
              <a:gd name="connsiteX160" fmla="*/ 954094 w 1570173"/>
              <a:gd name="connsiteY160" fmla="*/ 330444 h 568368"/>
              <a:gd name="connsiteX161" fmla="*/ 950817 w 1570173"/>
              <a:gd name="connsiteY161" fmla="*/ 304094 h 568368"/>
              <a:gd name="connsiteX162" fmla="*/ 941622 w 1570173"/>
              <a:gd name="connsiteY162" fmla="*/ 314636 h 568368"/>
              <a:gd name="connsiteX163" fmla="*/ 903729 w 1570173"/>
              <a:gd name="connsiteY163" fmla="*/ 353356 h 568368"/>
              <a:gd name="connsiteX164" fmla="*/ 866359 w 1570173"/>
              <a:gd name="connsiteY164" fmla="*/ 372406 h 568368"/>
              <a:gd name="connsiteX165" fmla="*/ 839545 w 1570173"/>
              <a:gd name="connsiteY165" fmla="*/ 363743 h 568368"/>
              <a:gd name="connsiteX166" fmla="*/ 818997 w 1570173"/>
              <a:gd name="connsiteY166" fmla="*/ 340869 h 568368"/>
              <a:gd name="connsiteX167" fmla="*/ 802265 w 1570173"/>
              <a:gd name="connsiteY167" fmla="*/ 304834 h 568368"/>
              <a:gd name="connsiteX168" fmla="*/ 783717 w 1570173"/>
              <a:gd name="connsiteY168" fmla="*/ 333745 h 568368"/>
              <a:gd name="connsiteX169" fmla="*/ 767111 w 1570173"/>
              <a:gd name="connsiteY169" fmla="*/ 354713 h 568368"/>
              <a:gd name="connsiteX170" fmla="*/ 755539 w 1570173"/>
              <a:gd name="connsiteY170" fmla="*/ 360838 h 568368"/>
              <a:gd name="connsiteX171" fmla="*/ 740312 w 1570173"/>
              <a:gd name="connsiteY171" fmla="*/ 349384 h 568368"/>
              <a:gd name="connsiteX172" fmla="*/ 736327 w 1570173"/>
              <a:gd name="connsiteY172" fmla="*/ 319026 h 568368"/>
              <a:gd name="connsiteX173" fmla="*/ 738741 w 1570173"/>
              <a:gd name="connsiteY173" fmla="*/ 299592 h 568368"/>
              <a:gd name="connsiteX174" fmla="*/ 724787 w 1570173"/>
              <a:gd name="connsiteY174" fmla="*/ 314643 h 568368"/>
              <a:gd name="connsiteX175" fmla="*/ 638842 w 1570173"/>
              <a:gd name="connsiteY175" fmla="*/ 375214 h 568368"/>
              <a:gd name="connsiteX176" fmla="*/ 619668 w 1570173"/>
              <a:gd name="connsiteY176" fmla="*/ 366444 h 568368"/>
              <a:gd name="connsiteX177" fmla="*/ 614000 w 1570173"/>
              <a:gd name="connsiteY177" fmla="*/ 342548 h 568368"/>
              <a:gd name="connsiteX178" fmla="*/ 629323 w 1570173"/>
              <a:gd name="connsiteY178" fmla="*/ 286419 h 568368"/>
              <a:gd name="connsiteX179" fmla="*/ 579476 w 1570173"/>
              <a:gd name="connsiteY179" fmla="*/ 347858 h 568368"/>
              <a:gd name="connsiteX180" fmla="*/ 544936 w 1570173"/>
              <a:gd name="connsiteY180" fmla="*/ 366875 h 568368"/>
              <a:gd name="connsiteX181" fmla="*/ 526517 w 1570173"/>
              <a:gd name="connsiteY181" fmla="*/ 355436 h 568368"/>
              <a:gd name="connsiteX182" fmla="*/ 509313 w 1570173"/>
              <a:gd name="connsiteY182" fmla="*/ 326759 h 568368"/>
              <a:gd name="connsiteX183" fmla="*/ 502044 w 1570173"/>
              <a:gd name="connsiteY183" fmla="*/ 290904 h 568368"/>
              <a:gd name="connsiteX184" fmla="*/ 504715 w 1570173"/>
              <a:gd name="connsiteY184" fmla="*/ 268084 h 568368"/>
              <a:gd name="connsiteX185" fmla="*/ 514778 w 1570173"/>
              <a:gd name="connsiteY185" fmla="*/ 249420 h 568368"/>
              <a:gd name="connsiteX186" fmla="*/ 540456 w 1570173"/>
              <a:gd name="connsiteY186" fmla="*/ 223543 h 568368"/>
              <a:gd name="connsiteX187" fmla="*/ 618922 w 1570173"/>
              <a:gd name="connsiteY187" fmla="*/ 168905 h 568368"/>
              <a:gd name="connsiteX188" fmla="*/ 680542 w 1570173"/>
              <a:gd name="connsiteY188" fmla="*/ 150372 h 568368"/>
              <a:gd name="connsiteX189" fmla="*/ 694616 w 1570173"/>
              <a:gd name="connsiteY189" fmla="*/ 156347 h 568368"/>
              <a:gd name="connsiteX190" fmla="*/ 704016 w 1570173"/>
              <a:gd name="connsiteY190" fmla="*/ 169464 h 568368"/>
              <a:gd name="connsiteX191" fmla="*/ 707275 w 1570173"/>
              <a:gd name="connsiteY191" fmla="*/ 180608 h 568368"/>
              <a:gd name="connsiteX192" fmla="*/ 701900 w 1570173"/>
              <a:gd name="connsiteY192" fmla="*/ 191736 h 568368"/>
              <a:gd name="connsiteX193" fmla="*/ 690322 w 1570173"/>
              <a:gd name="connsiteY193" fmla="*/ 196501 h 568368"/>
              <a:gd name="connsiteX194" fmla="*/ 694717 w 1570173"/>
              <a:gd name="connsiteY194" fmla="*/ 202341 h 568368"/>
              <a:gd name="connsiteX195" fmla="*/ 699562 w 1570173"/>
              <a:gd name="connsiteY195" fmla="*/ 213904 h 568368"/>
              <a:gd name="connsiteX196" fmla="*/ 701354 w 1570173"/>
              <a:gd name="connsiteY196" fmla="*/ 222570 h 568368"/>
              <a:gd name="connsiteX197" fmla="*/ 687904 w 1570173"/>
              <a:gd name="connsiteY197" fmla="*/ 248946 h 568368"/>
              <a:gd name="connsiteX198" fmla="*/ 669609 w 1570173"/>
              <a:gd name="connsiteY198" fmla="*/ 274807 h 568368"/>
              <a:gd name="connsiteX199" fmla="*/ 664764 w 1570173"/>
              <a:gd name="connsiteY199" fmla="*/ 293044 h 568368"/>
              <a:gd name="connsiteX200" fmla="*/ 677296 w 1570173"/>
              <a:gd name="connsiteY200" fmla="*/ 307458 h 568368"/>
              <a:gd name="connsiteX201" fmla="*/ 741978 w 1570173"/>
              <a:gd name="connsiteY201" fmla="*/ 272215 h 568368"/>
              <a:gd name="connsiteX202" fmla="*/ 741978 w 1570173"/>
              <a:gd name="connsiteY202" fmla="*/ 273528 h 568368"/>
              <a:gd name="connsiteX203" fmla="*/ 742289 w 1570173"/>
              <a:gd name="connsiteY203" fmla="*/ 271025 h 568368"/>
              <a:gd name="connsiteX204" fmla="*/ 759368 w 1570173"/>
              <a:gd name="connsiteY204" fmla="*/ 226163 h 568368"/>
              <a:gd name="connsiteX205" fmla="*/ 787750 w 1570173"/>
              <a:gd name="connsiteY205" fmla="*/ 179576 h 568368"/>
              <a:gd name="connsiteX206" fmla="*/ 826189 w 1570173"/>
              <a:gd name="connsiteY206" fmla="*/ 127871 h 568368"/>
              <a:gd name="connsiteX207" fmla="*/ 876924 w 1570173"/>
              <a:gd name="connsiteY207" fmla="*/ 67029 h 568368"/>
              <a:gd name="connsiteX208" fmla="*/ 915299 w 1570173"/>
              <a:gd name="connsiteY208" fmla="*/ 30321 h 568368"/>
              <a:gd name="connsiteX209" fmla="*/ 944324 w 1570173"/>
              <a:gd name="connsiteY209" fmla="*/ 17561 h 568368"/>
              <a:gd name="connsiteX210" fmla="*/ 190516 w 1570173"/>
              <a:gd name="connsiteY210" fmla="*/ 0 h 568368"/>
              <a:gd name="connsiteX211" fmla="*/ 208925 w 1570173"/>
              <a:gd name="connsiteY211" fmla="*/ 11657 h 568368"/>
              <a:gd name="connsiteX212" fmla="*/ 221674 w 1570173"/>
              <a:gd name="connsiteY212" fmla="*/ 37421 h 568368"/>
              <a:gd name="connsiteX213" fmla="*/ 226656 w 1570173"/>
              <a:gd name="connsiteY213" fmla="*/ 56068 h 568368"/>
              <a:gd name="connsiteX214" fmla="*/ 219408 w 1570173"/>
              <a:gd name="connsiteY214" fmla="*/ 89976 h 568368"/>
              <a:gd name="connsiteX215" fmla="*/ 200165 w 1570173"/>
              <a:gd name="connsiteY215" fmla="*/ 134242 h 568368"/>
              <a:gd name="connsiteX216" fmla="*/ 189570 w 1570173"/>
              <a:gd name="connsiteY216" fmla="*/ 154965 h 568368"/>
              <a:gd name="connsiteX217" fmla="*/ 215455 w 1570173"/>
              <a:gd name="connsiteY217" fmla="*/ 126336 h 568368"/>
              <a:gd name="connsiteX218" fmla="*/ 248299 w 1570173"/>
              <a:gd name="connsiteY218" fmla="*/ 95792 h 568368"/>
              <a:gd name="connsiteX219" fmla="*/ 278267 w 1570173"/>
              <a:gd name="connsiteY219" fmla="*/ 58516 h 568368"/>
              <a:gd name="connsiteX220" fmla="*/ 320216 w 1570173"/>
              <a:gd name="connsiteY220" fmla="*/ 27571 h 568368"/>
              <a:gd name="connsiteX221" fmla="*/ 348272 w 1570173"/>
              <a:gd name="connsiteY221" fmla="*/ 15353 h 568368"/>
              <a:gd name="connsiteX222" fmla="*/ 369484 w 1570173"/>
              <a:gd name="connsiteY222" fmla="*/ 27622 h 568368"/>
              <a:gd name="connsiteX223" fmla="*/ 378250 w 1570173"/>
              <a:gd name="connsiteY223" fmla="*/ 53392 h 568368"/>
              <a:gd name="connsiteX224" fmla="*/ 367810 w 1570173"/>
              <a:gd name="connsiteY224" fmla="*/ 84856 h 568368"/>
              <a:gd name="connsiteX225" fmla="*/ 336935 w 1570173"/>
              <a:gd name="connsiteY225" fmla="*/ 143180 h 568368"/>
              <a:gd name="connsiteX226" fmla="*/ 286188 w 1570173"/>
              <a:gd name="connsiteY226" fmla="*/ 223024 h 568368"/>
              <a:gd name="connsiteX227" fmla="*/ 341532 w 1570173"/>
              <a:gd name="connsiteY227" fmla="*/ 157695 h 568368"/>
              <a:gd name="connsiteX228" fmla="*/ 389037 w 1570173"/>
              <a:gd name="connsiteY228" fmla="*/ 107996 h 568368"/>
              <a:gd name="connsiteX229" fmla="*/ 414891 w 1570173"/>
              <a:gd name="connsiteY229" fmla="*/ 87495 h 568368"/>
              <a:gd name="connsiteX230" fmla="*/ 446012 w 1570173"/>
              <a:gd name="connsiteY230" fmla="*/ 58951 h 568368"/>
              <a:gd name="connsiteX231" fmla="*/ 469964 w 1570173"/>
              <a:gd name="connsiteY231" fmla="*/ 38000 h 568368"/>
              <a:gd name="connsiteX232" fmla="*/ 486444 w 1570173"/>
              <a:gd name="connsiteY232" fmla="*/ 25738 h 568368"/>
              <a:gd name="connsiteX233" fmla="*/ 501362 w 1570173"/>
              <a:gd name="connsiteY233" fmla="*/ 21013 h 568368"/>
              <a:gd name="connsiteX234" fmla="*/ 523432 w 1570173"/>
              <a:gd name="connsiteY234" fmla="*/ 39153 h 568368"/>
              <a:gd name="connsiteX235" fmla="*/ 535375 w 1570173"/>
              <a:gd name="connsiteY235" fmla="*/ 63369 h 568368"/>
              <a:gd name="connsiteX236" fmla="*/ 528464 w 1570173"/>
              <a:gd name="connsiteY236" fmla="*/ 79400 h 568368"/>
              <a:gd name="connsiteX237" fmla="*/ 501199 w 1570173"/>
              <a:gd name="connsiteY237" fmla="*/ 109666 h 568368"/>
              <a:gd name="connsiteX238" fmla="*/ 438398 w 1570173"/>
              <a:gd name="connsiteY238" fmla="*/ 188081 h 568368"/>
              <a:gd name="connsiteX239" fmla="*/ 398144 w 1570173"/>
              <a:gd name="connsiteY239" fmla="*/ 259820 h 568368"/>
              <a:gd name="connsiteX240" fmla="*/ 384711 w 1570173"/>
              <a:gd name="connsiteY240" fmla="*/ 309988 h 568368"/>
              <a:gd name="connsiteX241" fmla="*/ 387625 w 1570173"/>
              <a:gd name="connsiteY241" fmla="*/ 323556 h 568368"/>
              <a:gd name="connsiteX242" fmla="*/ 397244 w 1570173"/>
              <a:gd name="connsiteY242" fmla="*/ 327087 h 568368"/>
              <a:gd name="connsiteX243" fmla="*/ 411309 w 1570173"/>
              <a:gd name="connsiteY243" fmla="*/ 324248 h 568368"/>
              <a:gd name="connsiteX244" fmla="*/ 426701 w 1570173"/>
              <a:gd name="connsiteY244" fmla="*/ 315577 h 568368"/>
              <a:gd name="connsiteX245" fmla="*/ 443918 w 1570173"/>
              <a:gd name="connsiteY245" fmla="*/ 304196 h 568368"/>
              <a:gd name="connsiteX246" fmla="*/ 466397 w 1570173"/>
              <a:gd name="connsiteY246" fmla="*/ 289627 h 568368"/>
              <a:gd name="connsiteX247" fmla="*/ 483108 w 1570173"/>
              <a:gd name="connsiteY247" fmla="*/ 277707 h 568368"/>
              <a:gd name="connsiteX248" fmla="*/ 500668 w 1570173"/>
              <a:gd name="connsiteY248" fmla="*/ 270620 h 568368"/>
              <a:gd name="connsiteX249" fmla="*/ 500668 w 1570173"/>
              <a:gd name="connsiteY249" fmla="*/ 296924 h 568368"/>
              <a:gd name="connsiteX250" fmla="*/ 454892 w 1570173"/>
              <a:gd name="connsiteY250" fmla="*/ 337621 h 568368"/>
              <a:gd name="connsiteX251" fmla="*/ 418936 w 1570173"/>
              <a:gd name="connsiteY251" fmla="*/ 364165 h 568368"/>
              <a:gd name="connsiteX252" fmla="*/ 388441 w 1570173"/>
              <a:gd name="connsiteY252" fmla="*/ 381300 h 568368"/>
              <a:gd name="connsiteX253" fmla="*/ 366292 w 1570173"/>
              <a:gd name="connsiteY253" fmla="*/ 386632 h 568368"/>
              <a:gd name="connsiteX254" fmla="*/ 329670 w 1570173"/>
              <a:gd name="connsiteY254" fmla="*/ 370153 h 568368"/>
              <a:gd name="connsiteX255" fmla="*/ 315562 w 1570173"/>
              <a:gd name="connsiteY255" fmla="*/ 328197 h 568368"/>
              <a:gd name="connsiteX256" fmla="*/ 326710 w 1570173"/>
              <a:gd name="connsiteY256" fmla="*/ 273143 h 568368"/>
              <a:gd name="connsiteX257" fmla="*/ 358577 w 1570173"/>
              <a:gd name="connsiteY257" fmla="*/ 217360 h 568368"/>
              <a:gd name="connsiteX258" fmla="*/ 409399 w 1570173"/>
              <a:gd name="connsiteY258" fmla="*/ 153922 h 568368"/>
              <a:gd name="connsiteX259" fmla="*/ 425384 w 1570173"/>
              <a:gd name="connsiteY259" fmla="*/ 135389 h 568368"/>
              <a:gd name="connsiteX260" fmla="*/ 429232 w 1570173"/>
              <a:gd name="connsiteY260" fmla="*/ 130664 h 568368"/>
              <a:gd name="connsiteX261" fmla="*/ 429025 w 1570173"/>
              <a:gd name="connsiteY261" fmla="*/ 130762 h 568368"/>
              <a:gd name="connsiteX262" fmla="*/ 403480 w 1570173"/>
              <a:gd name="connsiteY262" fmla="*/ 151238 h 568368"/>
              <a:gd name="connsiteX263" fmla="*/ 337062 w 1570173"/>
              <a:gd name="connsiteY263" fmla="*/ 216498 h 568368"/>
              <a:gd name="connsiteX264" fmla="*/ 248355 w 1570173"/>
              <a:gd name="connsiteY264" fmla="*/ 320244 h 568368"/>
              <a:gd name="connsiteX265" fmla="*/ 230933 w 1570173"/>
              <a:gd name="connsiteY265" fmla="*/ 342588 h 568368"/>
              <a:gd name="connsiteX266" fmla="*/ 209514 w 1570173"/>
              <a:gd name="connsiteY266" fmla="*/ 368052 h 568368"/>
              <a:gd name="connsiteX267" fmla="*/ 195966 w 1570173"/>
              <a:gd name="connsiteY267" fmla="*/ 374558 h 568368"/>
              <a:gd name="connsiteX268" fmla="*/ 178232 w 1570173"/>
              <a:gd name="connsiteY268" fmla="*/ 357217 h 568368"/>
              <a:gd name="connsiteX269" fmla="*/ 171943 w 1570173"/>
              <a:gd name="connsiteY269" fmla="*/ 321491 h 568368"/>
              <a:gd name="connsiteX270" fmla="*/ 179199 w 1570173"/>
              <a:gd name="connsiteY270" fmla="*/ 296755 h 568368"/>
              <a:gd name="connsiteX271" fmla="*/ 209293 w 1570173"/>
              <a:gd name="connsiteY271" fmla="*/ 252840 h 568368"/>
              <a:gd name="connsiteX272" fmla="*/ 247234 w 1570173"/>
              <a:gd name="connsiteY272" fmla="*/ 200157 h 568368"/>
              <a:gd name="connsiteX273" fmla="*/ 279753 w 1570173"/>
              <a:gd name="connsiteY273" fmla="*/ 156019 h 568368"/>
              <a:gd name="connsiteX274" fmla="*/ 298727 w 1570173"/>
              <a:gd name="connsiteY274" fmla="*/ 114875 h 568368"/>
              <a:gd name="connsiteX275" fmla="*/ 304530 w 1570173"/>
              <a:gd name="connsiteY275" fmla="*/ 94342 h 568368"/>
              <a:gd name="connsiteX276" fmla="*/ 305178 w 1570173"/>
              <a:gd name="connsiteY276" fmla="*/ 91496 h 568368"/>
              <a:gd name="connsiteX277" fmla="*/ 270073 w 1570173"/>
              <a:gd name="connsiteY277" fmla="*/ 117911 h 568368"/>
              <a:gd name="connsiteX278" fmla="*/ 201293 w 1570173"/>
              <a:gd name="connsiteY278" fmla="*/ 197961 h 568368"/>
              <a:gd name="connsiteX279" fmla="*/ 115823 w 1570173"/>
              <a:gd name="connsiteY279" fmla="*/ 320492 h 568368"/>
              <a:gd name="connsiteX280" fmla="*/ 93011 w 1570173"/>
              <a:gd name="connsiteY280" fmla="*/ 355736 h 568368"/>
              <a:gd name="connsiteX281" fmla="*/ 75473 w 1570173"/>
              <a:gd name="connsiteY281" fmla="*/ 365164 h 568368"/>
              <a:gd name="connsiteX282" fmla="*/ 53221 w 1570173"/>
              <a:gd name="connsiteY282" fmla="*/ 343060 h 568368"/>
              <a:gd name="connsiteX283" fmla="*/ 44157 w 1570173"/>
              <a:gd name="connsiteY283" fmla="*/ 307291 h 568368"/>
              <a:gd name="connsiteX284" fmla="*/ 48415 w 1570173"/>
              <a:gd name="connsiteY284" fmla="*/ 295166 h 568368"/>
              <a:gd name="connsiteX285" fmla="*/ 107075 w 1570173"/>
              <a:gd name="connsiteY285" fmla="*/ 214402 h 568368"/>
              <a:gd name="connsiteX286" fmla="*/ 147126 w 1570173"/>
              <a:gd name="connsiteY286" fmla="*/ 152544 h 568368"/>
              <a:gd name="connsiteX287" fmla="*/ 172363 w 1570173"/>
              <a:gd name="connsiteY287" fmla="*/ 104701 h 568368"/>
              <a:gd name="connsiteX288" fmla="*/ 180282 w 1570173"/>
              <a:gd name="connsiteY288" fmla="*/ 76048 h 568368"/>
              <a:gd name="connsiteX289" fmla="*/ 175274 w 1570173"/>
              <a:gd name="connsiteY289" fmla="*/ 69972 h 568368"/>
              <a:gd name="connsiteX290" fmla="*/ 148038 w 1570173"/>
              <a:gd name="connsiteY290" fmla="*/ 80721 h 568368"/>
              <a:gd name="connsiteX291" fmla="*/ 96531 w 1570173"/>
              <a:gd name="connsiteY291" fmla="*/ 110374 h 568368"/>
              <a:gd name="connsiteX292" fmla="*/ 45242 w 1570173"/>
              <a:gd name="connsiteY292" fmla="*/ 139825 h 568368"/>
              <a:gd name="connsiteX293" fmla="*/ 14367 w 1570173"/>
              <a:gd name="connsiteY293" fmla="*/ 150372 h 568368"/>
              <a:gd name="connsiteX294" fmla="*/ 0 w 1570173"/>
              <a:gd name="connsiteY294" fmla="*/ 134932 h 568368"/>
              <a:gd name="connsiteX295" fmla="*/ 3884 w 1570173"/>
              <a:gd name="connsiteY295" fmla="*/ 107880 h 568368"/>
              <a:gd name="connsiteX296" fmla="*/ 12121 w 1570173"/>
              <a:gd name="connsiteY296" fmla="*/ 77968 h 568368"/>
              <a:gd name="connsiteX297" fmla="*/ 42944 w 1570173"/>
              <a:gd name="connsiteY297" fmla="*/ 47304 h 568368"/>
              <a:gd name="connsiteX298" fmla="*/ 71709 w 1570173"/>
              <a:gd name="connsiteY298" fmla="*/ 28555 h 568368"/>
              <a:gd name="connsiteX299" fmla="*/ 79624 w 1570173"/>
              <a:gd name="connsiteY299" fmla="*/ 35929 h 568368"/>
              <a:gd name="connsiteX300" fmla="*/ 75859 w 1570173"/>
              <a:gd name="connsiteY300" fmla="*/ 43004 h 568368"/>
              <a:gd name="connsiteX301" fmla="*/ 60017 w 1570173"/>
              <a:gd name="connsiteY301" fmla="*/ 56951 h 568368"/>
              <a:gd name="connsiteX302" fmla="*/ 59805 w 1570173"/>
              <a:gd name="connsiteY302" fmla="*/ 57142 h 568368"/>
              <a:gd name="connsiteX303" fmla="*/ 94947 w 1570173"/>
              <a:gd name="connsiteY303" fmla="*/ 34885 h 568368"/>
              <a:gd name="connsiteX304" fmla="*/ 134883 w 1570173"/>
              <a:gd name="connsiteY304" fmla="*/ 15786 h 568368"/>
              <a:gd name="connsiteX305" fmla="*/ 190516 w 1570173"/>
              <a:gd name="connsiteY305" fmla="*/ 0 h 568368"/>
              <a:gd name="connsiteX0" fmla="*/ 1487599 w 1570173"/>
              <a:gd name="connsiteY0" fmla="*/ 230772 h 568223"/>
              <a:gd name="connsiteX1" fmla="*/ 1453134 w 1570173"/>
              <a:gd name="connsiteY1" fmla="*/ 252091 h 568223"/>
              <a:gd name="connsiteX2" fmla="*/ 1405386 w 1570173"/>
              <a:gd name="connsiteY2" fmla="*/ 301876 h 568223"/>
              <a:gd name="connsiteX3" fmla="*/ 1427145 w 1570173"/>
              <a:gd name="connsiteY3" fmla="*/ 300515 h 568223"/>
              <a:gd name="connsiteX4" fmla="*/ 1443738 w 1570173"/>
              <a:gd name="connsiteY4" fmla="*/ 307527 h 568223"/>
              <a:gd name="connsiteX5" fmla="*/ 1479601 w 1570173"/>
              <a:gd name="connsiteY5" fmla="*/ 262793 h 568223"/>
              <a:gd name="connsiteX6" fmla="*/ 1492067 w 1570173"/>
              <a:gd name="connsiteY6" fmla="*/ 235239 h 568223"/>
              <a:gd name="connsiteX7" fmla="*/ 1487599 w 1570173"/>
              <a:gd name="connsiteY7" fmla="*/ 230772 h 568223"/>
              <a:gd name="connsiteX8" fmla="*/ 901088 w 1570173"/>
              <a:gd name="connsiteY8" fmla="*/ 217005 h 568223"/>
              <a:gd name="connsiteX9" fmla="*/ 898198 w 1570173"/>
              <a:gd name="connsiteY9" fmla="*/ 217680 h 568223"/>
              <a:gd name="connsiteX10" fmla="*/ 871288 w 1570173"/>
              <a:gd name="connsiteY10" fmla="*/ 235336 h 568223"/>
              <a:gd name="connsiteX11" fmla="*/ 825362 w 1570173"/>
              <a:gd name="connsiteY11" fmla="*/ 275546 h 568223"/>
              <a:gd name="connsiteX12" fmla="*/ 844913 w 1570173"/>
              <a:gd name="connsiteY12" fmla="*/ 285515 h 568223"/>
              <a:gd name="connsiteX13" fmla="*/ 866552 w 1570173"/>
              <a:gd name="connsiteY13" fmla="*/ 266152 h 568223"/>
              <a:gd name="connsiteX14" fmla="*/ 891375 w 1570173"/>
              <a:gd name="connsiteY14" fmla="*/ 238148 h 568223"/>
              <a:gd name="connsiteX15" fmla="*/ 898981 w 1570173"/>
              <a:gd name="connsiteY15" fmla="*/ 225270 h 568223"/>
              <a:gd name="connsiteX16" fmla="*/ 901088 w 1570173"/>
              <a:gd name="connsiteY16" fmla="*/ 217005 h 568223"/>
              <a:gd name="connsiteX17" fmla="*/ 665081 w 1570173"/>
              <a:gd name="connsiteY17" fmla="*/ 204978 h 568223"/>
              <a:gd name="connsiteX18" fmla="*/ 575395 w 1570173"/>
              <a:gd name="connsiteY18" fmla="*/ 257517 h 568223"/>
              <a:gd name="connsiteX19" fmla="*/ 547046 w 1570173"/>
              <a:gd name="connsiteY19" fmla="*/ 299775 h 568223"/>
              <a:gd name="connsiteX20" fmla="*/ 548859 w 1570173"/>
              <a:gd name="connsiteY20" fmla="*/ 310533 h 568223"/>
              <a:gd name="connsiteX21" fmla="*/ 552302 w 1570173"/>
              <a:gd name="connsiteY21" fmla="*/ 313915 h 568223"/>
              <a:gd name="connsiteX22" fmla="*/ 559951 w 1570173"/>
              <a:gd name="connsiteY22" fmla="*/ 310923 h 568223"/>
              <a:gd name="connsiteX23" fmla="*/ 610357 w 1570173"/>
              <a:gd name="connsiteY23" fmla="*/ 268420 h 568223"/>
              <a:gd name="connsiteX24" fmla="*/ 665081 w 1570173"/>
              <a:gd name="connsiteY24" fmla="*/ 204978 h 568223"/>
              <a:gd name="connsiteX25" fmla="*/ 1073045 w 1570173"/>
              <a:gd name="connsiteY25" fmla="*/ 199764 h 568223"/>
              <a:gd name="connsiteX26" fmla="*/ 1059818 w 1570173"/>
              <a:gd name="connsiteY26" fmla="*/ 205432 h 568223"/>
              <a:gd name="connsiteX27" fmla="*/ 1039264 w 1570173"/>
              <a:gd name="connsiteY27" fmla="*/ 220542 h 568223"/>
              <a:gd name="connsiteX28" fmla="*/ 1020296 w 1570173"/>
              <a:gd name="connsiteY28" fmla="*/ 242700 h 568223"/>
              <a:gd name="connsiteX29" fmla="*/ 1009487 w 1570173"/>
              <a:gd name="connsiteY29" fmla="*/ 263798 h 568223"/>
              <a:gd name="connsiteX30" fmla="*/ 1041626 w 1570173"/>
              <a:gd name="connsiteY30" fmla="*/ 241660 h 568223"/>
              <a:gd name="connsiteX31" fmla="*/ 1065688 w 1570173"/>
              <a:gd name="connsiteY31" fmla="*/ 216501 h 568223"/>
              <a:gd name="connsiteX32" fmla="*/ 1073199 w 1570173"/>
              <a:gd name="connsiteY32" fmla="*/ 200459 h 568223"/>
              <a:gd name="connsiteX33" fmla="*/ 1073045 w 1570173"/>
              <a:gd name="connsiteY33" fmla="*/ 199764 h 568223"/>
              <a:gd name="connsiteX34" fmla="*/ 944324 w 1570173"/>
              <a:gd name="connsiteY34" fmla="*/ 17561 h 568223"/>
              <a:gd name="connsiteX35" fmla="*/ 963000 w 1570173"/>
              <a:gd name="connsiteY35" fmla="*/ 34617 h 568223"/>
              <a:gd name="connsiteX36" fmla="*/ 914933 w 1570173"/>
              <a:gd name="connsiteY36" fmla="*/ 108721 h 568223"/>
              <a:gd name="connsiteX37" fmla="*/ 776664 w 1570173"/>
              <a:gd name="connsiteY37" fmla="*/ 276751 h 568223"/>
              <a:gd name="connsiteX38" fmla="*/ 776664 w 1570173"/>
              <a:gd name="connsiteY38" fmla="*/ 292512 h 568223"/>
              <a:gd name="connsiteX39" fmla="*/ 866303 w 1570173"/>
              <a:gd name="connsiteY39" fmla="*/ 196062 h 568223"/>
              <a:gd name="connsiteX40" fmla="*/ 926848 w 1570173"/>
              <a:gd name="connsiteY40" fmla="*/ 163543 h 568223"/>
              <a:gd name="connsiteX41" fmla="*/ 944489 w 1570173"/>
              <a:gd name="connsiteY41" fmla="*/ 175580 h 568223"/>
              <a:gd name="connsiteX42" fmla="*/ 950086 w 1570173"/>
              <a:gd name="connsiteY42" fmla="*/ 201612 h 568223"/>
              <a:gd name="connsiteX43" fmla="*/ 926517 w 1570173"/>
              <a:gd name="connsiteY43" fmla="*/ 253706 h 568223"/>
              <a:gd name="connsiteX44" fmla="*/ 858153 w 1570173"/>
              <a:gd name="connsiteY44" fmla="*/ 303707 h 568223"/>
              <a:gd name="connsiteX45" fmla="*/ 869978 w 1570173"/>
              <a:gd name="connsiteY45" fmla="*/ 315251 h 568223"/>
              <a:gd name="connsiteX46" fmla="*/ 882232 w 1570173"/>
              <a:gd name="connsiteY46" fmla="*/ 319708 h 568223"/>
              <a:gd name="connsiteX47" fmla="*/ 897963 w 1570173"/>
              <a:gd name="connsiteY47" fmla="*/ 314503 h 568223"/>
              <a:gd name="connsiteX48" fmla="*/ 916159 w 1570173"/>
              <a:gd name="connsiteY48" fmla="*/ 301364 h 568223"/>
              <a:gd name="connsiteX49" fmla="*/ 930966 w 1570173"/>
              <a:gd name="connsiteY49" fmla="*/ 290004 h 568223"/>
              <a:gd name="connsiteX50" fmla="*/ 953363 w 1570173"/>
              <a:gd name="connsiteY50" fmla="*/ 274226 h 568223"/>
              <a:gd name="connsiteX51" fmla="*/ 953708 w 1570173"/>
              <a:gd name="connsiteY51" fmla="*/ 271390 h 568223"/>
              <a:gd name="connsiteX52" fmla="*/ 964028 w 1570173"/>
              <a:gd name="connsiteY52" fmla="*/ 245949 h 568223"/>
              <a:gd name="connsiteX53" fmla="*/ 1008351 w 1570173"/>
              <a:gd name="connsiteY53" fmla="*/ 195764 h 568223"/>
              <a:gd name="connsiteX54" fmla="*/ 1050523 w 1570173"/>
              <a:gd name="connsiteY54" fmla="*/ 168455 h 568223"/>
              <a:gd name="connsiteX55" fmla="*/ 1088579 w 1570173"/>
              <a:gd name="connsiteY55" fmla="*/ 159153 h 568223"/>
              <a:gd name="connsiteX56" fmla="*/ 1112482 w 1570173"/>
              <a:gd name="connsiteY56" fmla="*/ 166418 h 568223"/>
              <a:gd name="connsiteX57" fmla="*/ 1121769 w 1570173"/>
              <a:gd name="connsiteY57" fmla="*/ 187772 h 568223"/>
              <a:gd name="connsiteX58" fmla="*/ 1108336 w 1570173"/>
              <a:gd name="connsiteY58" fmla="*/ 224392 h 568223"/>
              <a:gd name="connsiteX59" fmla="*/ 1068114 w 1570173"/>
              <a:gd name="connsiteY59" fmla="*/ 259374 h 568223"/>
              <a:gd name="connsiteX60" fmla="*/ 1006794 w 1570173"/>
              <a:gd name="connsiteY60" fmla="*/ 290445 h 568223"/>
              <a:gd name="connsiteX61" fmla="*/ 1006794 w 1570173"/>
              <a:gd name="connsiteY61" fmla="*/ 293481 h 568223"/>
              <a:gd name="connsiteX62" fmla="*/ 1013037 w 1570173"/>
              <a:gd name="connsiteY62" fmla="*/ 314490 h 568223"/>
              <a:gd name="connsiteX63" fmla="*/ 1029239 w 1570173"/>
              <a:gd name="connsiteY63" fmla="*/ 321599 h 568223"/>
              <a:gd name="connsiteX64" fmla="*/ 1054602 w 1570173"/>
              <a:gd name="connsiteY64" fmla="*/ 315780 h 568223"/>
              <a:gd name="connsiteX65" fmla="*/ 1081423 w 1570173"/>
              <a:gd name="connsiteY65" fmla="*/ 300039 h 568223"/>
              <a:gd name="connsiteX66" fmla="*/ 1098963 w 1570173"/>
              <a:gd name="connsiteY66" fmla="*/ 287956 h 568223"/>
              <a:gd name="connsiteX67" fmla="*/ 1112980 w 1570173"/>
              <a:gd name="connsiteY67" fmla="*/ 278940 h 568223"/>
              <a:gd name="connsiteX68" fmla="*/ 1113794 w 1570173"/>
              <a:gd name="connsiteY68" fmla="*/ 271079 h 568223"/>
              <a:gd name="connsiteX69" fmla="*/ 1121784 w 1570173"/>
              <a:gd name="connsiteY69" fmla="*/ 251223 h 568223"/>
              <a:gd name="connsiteX70" fmla="*/ 1137607 w 1570173"/>
              <a:gd name="connsiteY70" fmla="*/ 227532 h 568223"/>
              <a:gd name="connsiteX71" fmla="*/ 1163072 w 1570173"/>
              <a:gd name="connsiteY71" fmla="*/ 198126 h 568223"/>
              <a:gd name="connsiteX72" fmla="*/ 1174286 w 1570173"/>
              <a:gd name="connsiteY72" fmla="*/ 183752 h 568223"/>
              <a:gd name="connsiteX73" fmla="*/ 1186590 w 1570173"/>
              <a:gd name="connsiteY73" fmla="*/ 174024 h 568223"/>
              <a:gd name="connsiteX74" fmla="*/ 1205836 w 1570173"/>
              <a:gd name="connsiteY74" fmla="*/ 171226 h 568223"/>
              <a:gd name="connsiteX75" fmla="*/ 1225450 w 1570173"/>
              <a:gd name="connsiteY75" fmla="*/ 174251 h 568223"/>
              <a:gd name="connsiteX76" fmla="*/ 1235733 w 1570173"/>
              <a:gd name="connsiteY76" fmla="*/ 183712 h 568223"/>
              <a:gd name="connsiteX77" fmla="*/ 1227197 w 1570173"/>
              <a:gd name="connsiteY77" fmla="*/ 203685 h 568223"/>
              <a:gd name="connsiteX78" fmla="*/ 1200974 w 1570173"/>
              <a:gd name="connsiteY78" fmla="*/ 235636 h 568223"/>
              <a:gd name="connsiteX79" fmla="*/ 1160886 w 1570173"/>
              <a:gd name="connsiteY79" fmla="*/ 270929 h 568223"/>
              <a:gd name="connsiteX80" fmla="*/ 1156645 w 1570173"/>
              <a:gd name="connsiteY80" fmla="*/ 291916 h 568223"/>
              <a:gd name="connsiteX81" fmla="*/ 1159728 w 1570173"/>
              <a:gd name="connsiteY81" fmla="*/ 298000 h 568223"/>
              <a:gd name="connsiteX82" fmla="*/ 1167546 w 1570173"/>
              <a:gd name="connsiteY82" fmla="*/ 293344 h 568223"/>
              <a:gd name="connsiteX83" fmla="*/ 1191004 w 1570173"/>
              <a:gd name="connsiteY83" fmla="*/ 273857 h 568223"/>
              <a:gd name="connsiteX84" fmla="*/ 1224213 w 1570173"/>
              <a:gd name="connsiteY84" fmla="*/ 244822 h 568223"/>
              <a:gd name="connsiteX85" fmla="*/ 1248199 w 1570173"/>
              <a:gd name="connsiteY85" fmla="*/ 217945 h 568223"/>
              <a:gd name="connsiteX86" fmla="*/ 1280478 w 1570173"/>
              <a:gd name="connsiteY86" fmla="*/ 188900 h 568223"/>
              <a:gd name="connsiteX87" fmla="*/ 1298781 w 1570173"/>
              <a:gd name="connsiteY87" fmla="*/ 162570 h 568223"/>
              <a:gd name="connsiteX88" fmla="*/ 1315880 w 1570173"/>
              <a:gd name="connsiteY88" fmla="*/ 155311 h 568223"/>
              <a:gd name="connsiteX89" fmla="*/ 1329178 w 1570173"/>
              <a:gd name="connsiteY89" fmla="*/ 161470 h 568223"/>
              <a:gd name="connsiteX90" fmla="*/ 1332674 w 1570173"/>
              <a:gd name="connsiteY90" fmla="*/ 181221 h 568223"/>
              <a:gd name="connsiteX91" fmla="*/ 1331386 w 1570173"/>
              <a:gd name="connsiteY91" fmla="*/ 191800 h 568223"/>
              <a:gd name="connsiteX92" fmla="*/ 1326498 w 1570173"/>
              <a:gd name="connsiteY92" fmla="*/ 201880 h 568223"/>
              <a:gd name="connsiteX93" fmla="*/ 1312583 w 1570173"/>
              <a:gd name="connsiteY93" fmla="*/ 222685 h 568223"/>
              <a:gd name="connsiteX94" fmla="*/ 1288277 w 1570173"/>
              <a:gd name="connsiteY94" fmla="*/ 257753 h 568223"/>
              <a:gd name="connsiteX95" fmla="*/ 1275800 w 1570173"/>
              <a:gd name="connsiteY95" fmla="*/ 279943 h 568223"/>
              <a:gd name="connsiteX96" fmla="*/ 1270522 w 1570173"/>
              <a:gd name="connsiteY96" fmla="*/ 297305 h 568223"/>
              <a:gd name="connsiteX97" fmla="*/ 1275792 w 1570173"/>
              <a:gd name="connsiteY97" fmla="*/ 305791 h 568223"/>
              <a:gd name="connsiteX98" fmla="*/ 1294629 w 1570173"/>
              <a:gd name="connsiteY98" fmla="*/ 298808 h 568223"/>
              <a:gd name="connsiteX99" fmla="*/ 1311570 w 1570173"/>
              <a:gd name="connsiteY99" fmla="*/ 288389 h 568223"/>
              <a:gd name="connsiteX100" fmla="*/ 1333453 w 1570173"/>
              <a:gd name="connsiteY100" fmla="*/ 275049 h 568223"/>
              <a:gd name="connsiteX101" fmla="*/ 1366138 w 1570173"/>
              <a:gd name="connsiteY101" fmla="*/ 238082 h 568223"/>
              <a:gd name="connsiteX102" fmla="*/ 1396262 w 1570173"/>
              <a:gd name="connsiteY102" fmla="*/ 200560 h 568223"/>
              <a:gd name="connsiteX103" fmla="*/ 1439523 w 1570173"/>
              <a:gd name="connsiteY103" fmla="*/ 143090 h 568223"/>
              <a:gd name="connsiteX104" fmla="*/ 1468876 w 1570173"/>
              <a:gd name="connsiteY104" fmla="*/ 111949 h 568223"/>
              <a:gd name="connsiteX105" fmla="*/ 1502164 w 1570173"/>
              <a:gd name="connsiteY105" fmla="*/ 102352 h 568223"/>
              <a:gd name="connsiteX106" fmla="*/ 1517076 w 1570173"/>
              <a:gd name="connsiteY106" fmla="*/ 114841 h 568223"/>
              <a:gd name="connsiteX107" fmla="*/ 1509043 w 1570173"/>
              <a:gd name="connsiteY107" fmla="*/ 134094 h 568223"/>
              <a:gd name="connsiteX108" fmla="*/ 1490708 w 1570173"/>
              <a:gd name="connsiteY108" fmla="*/ 153000 h 568223"/>
              <a:gd name="connsiteX109" fmla="*/ 1459720 w 1570173"/>
              <a:gd name="connsiteY109" fmla="*/ 195003 h 568223"/>
              <a:gd name="connsiteX110" fmla="*/ 1427484 w 1570173"/>
              <a:gd name="connsiteY110" fmla="*/ 244547 h 568223"/>
              <a:gd name="connsiteX111" fmla="*/ 1451831 w 1570173"/>
              <a:gd name="connsiteY111" fmla="*/ 218929 h 568223"/>
              <a:gd name="connsiteX112" fmla="*/ 1482932 w 1570173"/>
              <a:gd name="connsiteY112" fmla="*/ 194598 h 568223"/>
              <a:gd name="connsiteX113" fmla="*/ 1507952 w 1570173"/>
              <a:gd name="connsiteY113" fmla="*/ 180005 h 568223"/>
              <a:gd name="connsiteX114" fmla="*/ 1533437 w 1570173"/>
              <a:gd name="connsiteY114" fmla="*/ 174519 h 568223"/>
              <a:gd name="connsiteX115" fmla="*/ 1547483 w 1570173"/>
              <a:gd name="connsiteY115" fmla="*/ 179043 h 568223"/>
              <a:gd name="connsiteX116" fmla="*/ 1551338 w 1570173"/>
              <a:gd name="connsiteY116" fmla="*/ 193200 h 568223"/>
              <a:gd name="connsiteX117" fmla="*/ 1540885 w 1570173"/>
              <a:gd name="connsiteY117" fmla="*/ 235284 h 568223"/>
              <a:gd name="connsiteX118" fmla="*/ 1511322 w 1570173"/>
              <a:gd name="connsiteY118" fmla="*/ 277332 h 568223"/>
              <a:gd name="connsiteX119" fmla="*/ 1466998 w 1570173"/>
              <a:gd name="connsiteY119" fmla="*/ 317508 h 568223"/>
              <a:gd name="connsiteX120" fmla="*/ 1480632 w 1570173"/>
              <a:gd name="connsiteY120" fmla="*/ 317483 h 568223"/>
              <a:gd name="connsiteX121" fmla="*/ 1570173 w 1570173"/>
              <a:gd name="connsiteY121" fmla="*/ 269848 h 568223"/>
              <a:gd name="connsiteX122" fmla="*/ 1570173 w 1570173"/>
              <a:gd name="connsiteY122" fmla="*/ 297061 h 568223"/>
              <a:gd name="connsiteX123" fmla="*/ 1527814 w 1570173"/>
              <a:gd name="connsiteY123" fmla="*/ 333593 h 568223"/>
              <a:gd name="connsiteX124" fmla="*/ 1490110 w 1570173"/>
              <a:gd name="connsiteY124" fmla="*/ 359972 h 568223"/>
              <a:gd name="connsiteX125" fmla="*/ 1455889 w 1570173"/>
              <a:gd name="connsiteY125" fmla="*/ 370168 h 568223"/>
              <a:gd name="connsiteX126" fmla="*/ 1443333 w 1570173"/>
              <a:gd name="connsiteY126" fmla="*/ 368869 h 568223"/>
              <a:gd name="connsiteX127" fmla="*/ 1431446 w 1570173"/>
              <a:gd name="connsiteY127" fmla="*/ 365722 h 568223"/>
              <a:gd name="connsiteX128" fmla="*/ 1418379 w 1570173"/>
              <a:gd name="connsiteY128" fmla="*/ 360808 h 568223"/>
              <a:gd name="connsiteX129" fmla="*/ 1407525 w 1570173"/>
              <a:gd name="connsiteY129" fmla="*/ 356443 h 568223"/>
              <a:gd name="connsiteX130" fmla="*/ 1398046 w 1570173"/>
              <a:gd name="connsiteY130" fmla="*/ 358596 h 568223"/>
              <a:gd name="connsiteX131" fmla="*/ 1378332 w 1570173"/>
              <a:gd name="connsiteY131" fmla="*/ 351063 h 568223"/>
              <a:gd name="connsiteX132" fmla="*/ 1361722 w 1570173"/>
              <a:gd name="connsiteY132" fmla="*/ 392317 h 568223"/>
              <a:gd name="connsiteX133" fmla="*/ 1343673 w 1570173"/>
              <a:gd name="connsiteY133" fmla="*/ 436123 h 568223"/>
              <a:gd name="connsiteX134" fmla="*/ 1268755 w 1570173"/>
              <a:gd name="connsiteY134" fmla="*/ 567994 h 568223"/>
              <a:gd name="connsiteX135" fmla="*/ 1282151 w 1570173"/>
              <a:gd name="connsiteY135" fmla="*/ 466597 h 568223"/>
              <a:gd name="connsiteX136" fmla="*/ 1300003 w 1570173"/>
              <a:gd name="connsiteY136" fmla="*/ 412190 h 568223"/>
              <a:gd name="connsiteX137" fmla="*/ 1318081 w 1570173"/>
              <a:gd name="connsiteY137" fmla="*/ 374633 h 568223"/>
              <a:gd name="connsiteX138" fmla="*/ 1340981 w 1570173"/>
              <a:gd name="connsiteY138" fmla="*/ 339458 h 568223"/>
              <a:gd name="connsiteX139" fmla="*/ 1358270 w 1570173"/>
              <a:gd name="connsiteY139" fmla="*/ 313499 h 568223"/>
              <a:gd name="connsiteX140" fmla="*/ 1423767 w 1570173"/>
              <a:gd name="connsiteY140" fmla="*/ 197085 h 568223"/>
              <a:gd name="connsiteX141" fmla="*/ 1351476 w 1570173"/>
              <a:gd name="connsiteY141" fmla="*/ 285659 h 568223"/>
              <a:gd name="connsiteX142" fmla="*/ 1339937 w 1570173"/>
              <a:gd name="connsiteY142" fmla="*/ 296291 h 568223"/>
              <a:gd name="connsiteX143" fmla="*/ 1339937 w 1570173"/>
              <a:gd name="connsiteY143" fmla="*/ 296962 h 568223"/>
              <a:gd name="connsiteX144" fmla="*/ 1291323 w 1570173"/>
              <a:gd name="connsiteY144" fmla="*/ 341064 h 568223"/>
              <a:gd name="connsiteX145" fmla="*/ 1264211 w 1570173"/>
              <a:gd name="connsiteY145" fmla="*/ 361556 h 568223"/>
              <a:gd name="connsiteX146" fmla="*/ 1240488 w 1570173"/>
              <a:gd name="connsiteY146" fmla="*/ 368881 h 568223"/>
              <a:gd name="connsiteX147" fmla="*/ 1212349 w 1570173"/>
              <a:gd name="connsiteY147" fmla="*/ 336511 h 568223"/>
              <a:gd name="connsiteX148" fmla="*/ 1219346 w 1570173"/>
              <a:gd name="connsiteY148" fmla="*/ 307210 h 568223"/>
              <a:gd name="connsiteX149" fmla="*/ 1240934 w 1570173"/>
              <a:gd name="connsiteY149" fmla="*/ 264313 h 568223"/>
              <a:gd name="connsiteX150" fmla="*/ 1190824 w 1570173"/>
              <a:gd name="connsiteY150" fmla="*/ 336485 h 568223"/>
              <a:gd name="connsiteX151" fmla="*/ 1153957 w 1570173"/>
              <a:gd name="connsiteY151" fmla="*/ 359466 h 568223"/>
              <a:gd name="connsiteX152" fmla="*/ 1131593 w 1570173"/>
              <a:gd name="connsiteY152" fmla="*/ 349755 h 568223"/>
              <a:gd name="connsiteX153" fmla="*/ 1116688 w 1570173"/>
              <a:gd name="connsiteY153" fmla="*/ 324613 h 568223"/>
              <a:gd name="connsiteX154" fmla="*/ 1114036 w 1570173"/>
              <a:gd name="connsiteY154" fmla="*/ 307383 h 568223"/>
              <a:gd name="connsiteX155" fmla="*/ 1108703 w 1570173"/>
              <a:gd name="connsiteY155" fmla="*/ 313528 h 568223"/>
              <a:gd name="connsiteX156" fmla="*/ 1064699 w 1570173"/>
              <a:gd name="connsiteY156" fmla="*/ 354265 h 568223"/>
              <a:gd name="connsiteX157" fmla="*/ 1007652 w 1570173"/>
              <a:gd name="connsiteY157" fmla="*/ 374558 h 568223"/>
              <a:gd name="connsiteX158" fmla="*/ 965572 w 1570173"/>
              <a:gd name="connsiteY158" fmla="*/ 354244 h 568223"/>
              <a:gd name="connsiteX159" fmla="*/ 954094 w 1570173"/>
              <a:gd name="connsiteY159" fmla="*/ 330444 h 568223"/>
              <a:gd name="connsiteX160" fmla="*/ 950817 w 1570173"/>
              <a:gd name="connsiteY160" fmla="*/ 304094 h 568223"/>
              <a:gd name="connsiteX161" fmla="*/ 941622 w 1570173"/>
              <a:gd name="connsiteY161" fmla="*/ 314636 h 568223"/>
              <a:gd name="connsiteX162" fmla="*/ 903729 w 1570173"/>
              <a:gd name="connsiteY162" fmla="*/ 353356 h 568223"/>
              <a:gd name="connsiteX163" fmla="*/ 866359 w 1570173"/>
              <a:gd name="connsiteY163" fmla="*/ 372406 h 568223"/>
              <a:gd name="connsiteX164" fmla="*/ 839545 w 1570173"/>
              <a:gd name="connsiteY164" fmla="*/ 363743 h 568223"/>
              <a:gd name="connsiteX165" fmla="*/ 818997 w 1570173"/>
              <a:gd name="connsiteY165" fmla="*/ 340869 h 568223"/>
              <a:gd name="connsiteX166" fmla="*/ 802265 w 1570173"/>
              <a:gd name="connsiteY166" fmla="*/ 304834 h 568223"/>
              <a:gd name="connsiteX167" fmla="*/ 783717 w 1570173"/>
              <a:gd name="connsiteY167" fmla="*/ 333745 h 568223"/>
              <a:gd name="connsiteX168" fmla="*/ 767111 w 1570173"/>
              <a:gd name="connsiteY168" fmla="*/ 354713 h 568223"/>
              <a:gd name="connsiteX169" fmla="*/ 755539 w 1570173"/>
              <a:gd name="connsiteY169" fmla="*/ 360838 h 568223"/>
              <a:gd name="connsiteX170" fmla="*/ 740312 w 1570173"/>
              <a:gd name="connsiteY170" fmla="*/ 349384 h 568223"/>
              <a:gd name="connsiteX171" fmla="*/ 736327 w 1570173"/>
              <a:gd name="connsiteY171" fmla="*/ 319026 h 568223"/>
              <a:gd name="connsiteX172" fmla="*/ 738741 w 1570173"/>
              <a:gd name="connsiteY172" fmla="*/ 299592 h 568223"/>
              <a:gd name="connsiteX173" fmla="*/ 724787 w 1570173"/>
              <a:gd name="connsiteY173" fmla="*/ 314643 h 568223"/>
              <a:gd name="connsiteX174" fmla="*/ 638842 w 1570173"/>
              <a:gd name="connsiteY174" fmla="*/ 375214 h 568223"/>
              <a:gd name="connsiteX175" fmla="*/ 619668 w 1570173"/>
              <a:gd name="connsiteY175" fmla="*/ 366444 h 568223"/>
              <a:gd name="connsiteX176" fmla="*/ 614000 w 1570173"/>
              <a:gd name="connsiteY176" fmla="*/ 342548 h 568223"/>
              <a:gd name="connsiteX177" fmla="*/ 629323 w 1570173"/>
              <a:gd name="connsiteY177" fmla="*/ 286419 h 568223"/>
              <a:gd name="connsiteX178" fmla="*/ 579476 w 1570173"/>
              <a:gd name="connsiteY178" fmla="*/ 347858 h 568223"/>
              <a:gd name="connsiteX179" fmla="*/ 544936 w 1570173"/>
              <a:gd name="connsiteY179" fmla="*/ 366875 h 568223"/>
              <a:gd name="connsiteX180" fmla="*/ 526517 w 1570173"/>
              <a:gd name="connsiteY180" fmla="*/ 355436 h 568223"/>
              <a:gd name="connsiteX181" fmla="*/ 509313 w 1570173"/>
              <a:gd name="connsiteY181" fmla="*/ 326759 h 568223"/>
              <a:gd name="connsiteX182" fmla="*/ 502044 w 1570173"/>
              <a:gd name="connsiteY182" fmla="*/ 290904 h 568223"/>
              <a:gd name="connsiteX183" fmla="*/ 504715 w 1570173"/>
              <a:gd name="connsiteY183" fmla="*/ 268084 h 568223"/>
              <a:gd name="connsiteX184" fmla="*/ 514778 w 1570173"/>
              <a:gd name="connsiteY184" fmla="*/ 249420 h 568223"/>
              <a:gd name="connsiteX185" fmla="*/ 540456 w 1570173"/>
              <a:gd name="connsiteY185" fmla="*/ 223543 h 568223"/>
              <a:gd name="connsiteX186" fmla="*/ 618922 w 1570173"/>
              <a:gd name="connsiteY186" fmla="*/ 168905 h 568223"/>
              <a:gd name="connsiteX187" fmla="*/ 680542 w 1570173"/>
              <a:gd name="connsiteY187" fmla="*/ 150372 h 568223"/>
              <a:gd name="connsiteX188" fmla="*/ 694616 w 1570173"/>
              <a:gd name="connsiteY188" fmla="*/ 156347 h 568223"/>
              <a:gd name="connsiteX189" fmla="*/ 704016 w 1570173"/>
              <a:gd name="connsiteY189" fmla="*/ 169464 h 568223"/>
              <a:gd name="connsiteX190" fmla="*/ 707275 w 1570173"/>
              <a:gd name="connsiteY190" fmla="*/ 180608 h 568223"/>
              <a:gd name="connsiteX191" fmla="*/ 701900 w 1570173"/>
              <a:gd name="connsiteY191" fmla="*/ 191736 h 568223"/>
              <a:gd name="connsiteX192" fmla="*/ 690322 w 1570173"/>
              <a:gd name="connsiteY192" fmla="*/ 196501 h 568223"/>
              <a:gd name="connsiteX193" fmla="*/ 694717 w 1570173"/>
              <a:gd name="connsiteY193" fmla="*/ 202341 h 568223"/>
              <a:gd name="connsiteX194" fmla="*/ 699562 w 1570173"/>
              <a:gd name="connsiteY194" fmla="*/ 213904 h 568223"/>
              <a:gd name="connsiteX195" fmla="*/ 701354 w 1570173"/>
              <a:gd name="connsiteY195" fmla="*/ 222570 h 568223"/>
              <a:gd name="connsiteX196" fmla="*/ 687904 w 1570173"/>
              <a:gd name="connsiteY196" fmla="*/ 248946 h 568223"/>
              <a:gd name="connsiteX197" fmla="*/ 669609 w 1570173"/>
              <a:gd name="connsiteY197" fmla="*/ 274807 h 568223"/>
              <a:gd name="connsiteX198" fmla="*/ 664764 w 1570173"/>
              <a:gd name="connsiteY198" fmla="*/ 293044 h 568223"/>
              <a:gd name="connsiteX199" fmla="*/ 677296 w 1570173"/>
              <a:gd name="connsiteY199" fmla="*/ 307458 h 568223"/>
              <a:gd name="connsiteX200" fmla="*/ 741978 w 1570173"/>
              <a:gd name="connsiteY200" fmla="*/ 272215 h 568223"/>
              <a:gd name="connsiteX201" fmla="*/ 741978 w 1570173"/>
              <a:gd name="connsiteY201" fmla="*/ 273528 h 568223"/>
              <a:gd name="connsiteX202" fmla="*/ 742289 w 1570173"/>
              <a:gd name="connsiteY202" fmla="*/ 271025 h 568223"/>
              <a:gd name="connsiteX203" fmla="*/ 759368 w 1570173"/>
              <a:gd name="connsiteY203" fmla="*/ 226163 h 568223"/>
              <a:gd name="connsiteX204" fmla="*/ 787750 w 1570173"/>
              <a:gd name="connsiteY204" fmla="*/ 179576 h 568223"/>
              <a:gd name="connsiteX205" fmla="*/ 826189 w 1570173"/>
              <a:gd name="connsiteY205" fmla="*/ 127871 h 568223"/>
              <a:gd name="connsiteX206" fmla="*/ 876924 w 1570173"/>
              <a:gd name="connsiteY206" fmla="*/ 67029 h 568223"/>
              <a:gd name="connsiteX207" fmla="*/ 915299 w 1570173"/>
              <a:gd name="connsiteY207" fmla="*/ 30321 h 568223"/>
              <a:gd name="connsiteX208" fmla="*/ 944324 w 1570173"/>
              <a:gd name="connsiteY208" fmla="*/ 17561 h 568223"/>
              <a:gd name="connsiteX209" fmla="*/ 190516 w 1570173"/>
              <a:gd name="connsiteY209" fmla="*/ 0 h 568223"/>
              <a:gd name="connsiteX210" fmla="*/ 208925 w 1570173"/>
              <a:gd name="connsiteY210" fmla="*/ 11657 h 568223"/>
              <a:gd name="connsiteX211" fmla="*/ 221674 w 1570173"/>
              <a:gd name="connsiteY211" fmla="*/ 37421 h 568223"/>
              <a:gd name="connsiteX212" fmla="*/ 226656 w 1570173"/>
              <a:gd name="connsiteY212" fmla="*/ 56068 h 568223"/>
              <a:gd name="connsiteX213" fmla="*/ 219408 w 1570173"/>
              <a:gd name="connsiteY213" fmla="*/ 89976 h 568223"/>
              <a:gd name="connsiteX214" fmla="*/ 200165 w 1570173"/>
              <a:gd name="connsiteY214" fmla="*/ 134242 h 568223"/>
              <a:gd name="connsiteX215" fmla="*/ 189570 w 1570173"/>
              <a:gd name="connsiteY215" fmla="*/ 154965 h 568223"/>
              <a:gd name="connsiteX216" fmla="*/ 215455 w 1570173"/>
              <a:gd name="connsiteY216" fmla="*/ 126336 h 568223"/>
              <a:gd name="connsiteX217" fmla="*/ 248299 w 1570173"/>
              <a:gd name="connsiteY217" fmla="*/ 95792 h 568223"/>
              <a:gd name="connsiteX218" fmla="*/ 278267 w 1570173"/>
              <a:gd name="connsiteY218" fmla="*/ 58516 h 568223"/>
              <a:gd name="connsiteX219" fmla="*/ 320216 w 1570173"/>
              <a:gd name="connsiteY219" fmla="*/ 27571 h 568223"/>
              <a:gd name="connsiteX220" fmla="*/ 348272 w 1570173"/>
              <a:gd name="connsiteY220" fmla="*/ 15353 h 568223"/>
              <a:gd name="connsiteX221" fmla="*/ 369484 w 1570173"/>
              <a:gd name="connsiteY221" fmla="*/ 27622 h 568223"/>
              <a:gd name="connsiteX222" fmla="*/ 378250 w 1570173"/>
              <a:gd name="connsiteY222" fmla="*/ 53392 h 568223"/>
              <a:gd name="connsiteX223" fmla="*/ 367810 w 1570173"/>
              <a:gd name="connsiteY223" fmla="*/ 84856 h 568223"/>
              <a:gd name="connsiteX224" fmla="*/ 336935 w 1570173"/>
              <a:gd name="connsiteY224" fmla="*/ 143180 h 568223"/>
              <a:gd name="connsiteX225" fmla="*/ 286188 w 1570173"/>
              <a:gd name="connsiteY225" fmla="*/ 223024 h 568223"/>
              <a:gd name="connsiteX226" fmla="*/ 341532 w 1570173"/>
              <a:gd name="connsiteY226" fmla="*/ 157695 h 568223"/>
              <a:gd name="connsiteX227" fmla="*/ 389037 w 1570173"/>
              <a:gd name="connsiteY227" fmla="*/ 107996 h 568223"/>
              <a:gd name="connsiteX228" fmla="*/ 414891 w 1570173"/>
              <a:gd name="connsiteY228" fmla="*/ 87495 h 568223"/>
              <a:gd name="connsiteX229" fmla="*/ 446012 w 1570173"/>
              <a:gd name="connsiteY229" fmla="*/ 58951 h 568223"/>
              <a:gd name="connsiteX230" fmla="*/ 469964 w 1570173"/>
              <a:gd name="connsiteY230" fmla="*/ 38000 h 568223"/>
              <a:gd name="connsiteX231" fmla="*/ 486444 w 1570173"/>
              <a:gd name="connsiteY231" fmla="*/ 25738 h 568223"/>
              <a:gd name="connsiteX232" fmla="*/ 501362 w 1570173"/>
              <a:gd name="connsiteY232" fmla="*/ 21013 h 568223"/>
              <a:gd name="connsiteX233" fmla="*/ 523432 w 1570173"/>
              <a:gd name="connsiteY233" fmla="*/ 39153 h 568223"/>
              <a:gd name="connsiteX234" fmla="*/ 535375 w 1570173"/>
              <a:gd name="connsiteY234" fmla="*/ 63369 h 568223"/>
              <a:gd name="connsiteX235" fmla="*/ 528464 w 1570173"/>
              <a:gd name="connsiteY235" fmla="*/ 79400 h 568223"/>
              <a:gd name="connsiteX236" fmla="*/ 501199 w 1570173"/>
              <a:gd name="connsiteY236" fmla="*/ 109666 h 568223"/>
              <a:gd name="connsiteX237" fmla="*/ 438398 w 1570173"/>
              <a:gd name="connsiteY237" fmla="*/ 188081 h 568223"/>
              <a:gd name="connsiteX238" fmla="*/ 398144 w 1570173"/>
              <a:gd name="connsiteY238" fmla="*/ 259820 h 568223"/>
              <a:gd name="connsiteX239" fmla="*/ 384711 w 1570173"/>
              <a:gd name="connsiteY239" fmla="*/ 309988 h 568223"/>
              <a:gd name="connsiteX240" fmla="*/ 387625 w 1570173"/>
              <a:gd name="connsiteY240" fmla="*/ 323556 h 568223"/>
              <a:gd name="connsiteX241" fmla="*/ 397244 w 1570173"/>
              <a:gd name="connsiteY241" fmla="*/ 327087 h 568223"/>
              <a:gd name="connsiteX242" fmla="*/ 411309 w 1570173"/>
              <a:gd name="connsiteY242" fmla="*/ 324248 h 568223"/>
              <a:gd name="connsiteX243" fmla="*/ 426701 w 1570173"/>
              <a:gd name="connsiteY243" fmla="*/ 315577 h 568223"/>
              <a:gd name="connsiteX244" fmla="*/ 443918 w 1570173"/>
              <a:gd name="connsiteY244" fmla="*/ 304196 h 568223"/>
              <a:gd name="connsiteX245" fmla="*/ 466397 w 1570173"/>
              <a:gd name="connsiteY245" fmla="*/ 289627 h 568223"/>
              <a:gd name="connsiteX246" fmla="*/ 483108 w 1570173"/>
              <a:gd name="connsiteY246" fmla="*/ 277707 h 568223"/>
              <a:gd name="connsiteX247" fmla="*/ 500668 w 1570173"/>
              <a:gd name="connsiteY247" fmla="*/ 270620 h 568223"/>
              <a:gd name="connsiteX248" fmla="*/ 500668 w 1570173"/>
              <a:gd name="connsiteY248" fmla="*/ 296924 h 568223"/>
              <a:gd name="connsiteX249" fmla="*/ 454892 w 1570173"/>
              <a:gd name="connsiteY249" fmla="*/ 337621 h 568223"/>
              <a:gd name="connsiteX250" fmla="*/ 418936 w 1570173"/>
              <a:gd name="connsiteY250" fmla="*/ 364165 h 568223"/>
              <a:gd name="connsiteX251" fmla="*/ 388441 w 1570173"/>
              <a:gd name="connsiteY251" fmla="*/ 381300 h 568223"/>
              <a:gd name="connsiteX252" fmla="*/ 366292 w 1570173"/>
              <a:gd name="connsiteY252" fmla="*/ 386632 h 568223"/>
              <a:gd name="connsiteX253" fmla="*/ 329670 w 1570173"/>
              <a:gd name="connsiteY253" fmla="*/ 370153 h 568223"/>
              <a:gd name="connsiteX254" fmla="*/ 315562 w 1570173"/>
              <a:gd name="connsiteY254" fmla="*/ 328197 h 568223"/>
              <a:gd name="connsiteX255" fmla="*/ 326710 w 1570173"/>
              <a:gd name="connsiteY255" fmla="*/ 273143 h 568223"/>
              <a:gd name="connsiteX256" fmla="*/ 358577 w 1570173"/>
              <a:gd name="connsiteY256" fmla="*/ 217360 h 568223"/>
              <a:gd name="connsiteX257" fmla="*/ 409399 w 1570173"/>
              <a:gd name="connsiteY257" fmla="*/ 153922 h 568223"/>
              <a:gd name="connsiteX258" fmla="*/ 425384 w 1570173"/>
              <a:gd name="connsiteY258" fmla="*/ 135389 h 568223"/>
              <a:gd name="connsiteX259" fmla="*/ 429232 w 1570173"/>
              <a:gd name="connsiteY259" fmla="*/ 130664 h 568223"/>
              <a:gd name="connsiteX260" fmla="*/ 429025 w 1570173"/>
              <a:gd name="connsiteY260" fmla="*/ 130762 h 568223"/>
              <a:gd name="connsiteX261" fmla="*/ 403480 w 1570173"/>
              <a:gd name="connsiteY261" fmla="*/ 151238 h 568223"/>
              <a:gd name="connsiteX262" fmla="*/ 337062 w 1570173"/>
              <a:gd name="connsiteY262" fmla="*/ 216498 h 568223"/>
              <a:gd name="connsiteX263" fmla="*/ 248355 w 1570173"/>
              <a:gd name="connsiteY263" fmla="*/ 320244 h 568223"/>
              <a:gd name="connsiteX264" fmla="*/ 230933 w 1570173"/>
              <a:gd name="connsiteY264" fmla="*/ 342588 h 568223"/>
              <a:gd name="connsiteX265" fmla="*/ 209514 w 1570173"/>
              <a:gd name="connsiteY265" fmla="*/ 368052 h 568223"/>
              <a:gd name="connsiteX266" fmla="*/ 195966 w 1570173"/>
              <a:gd name="connsiteY266" fmla="*/ 374558 h 568223"/>
              <a:gd name="connsiteX267" fmla="*/ 178232 w 1570173"/>
              <a:gd name="connsiteY267" fmla="*/ 357217 h 568223"/>
              <a:gd name="connsiteX268" fmla="*/ 171943 w 1570173"/>
              <a:gd name="connsiteY268" fmla="*/ 321491 h 568223"/>
              <a:gd name="connsiteX269" fmla="*/ 179199 w 1570173"/>
              <a:gd name="connsiteY269" fmla="*/ 296755 h 568223"/>
              <a:gd name="connsiteX270" fmla="*/ 209293 w 1570173"/>
              <a:gd name="connsiteY270" fmla="*/ 252840 h 568223"/>
              <a:gd name="connsiteX271" fmla="*/ 247234 w 1570173"/>
              <a:gd name="connsiteY271" fmla="*/ 200157 h 568223"/>
              <a:gd name="connsiteX272" fmla="*/ 279753 w 1570173"/>
              <a:gd name="connsiteY272" fmla="*/ 156019 h 568223"/>
              <a:gd name="connsiteX273" fmla="*/ 298727 w 1570173"/>
              <a:gd name="connsiteY273" fmla="*/ 114875 h 568223"/>
              <a:gd name="connsiteX274" fmla="*/ 304530 w 1570173"/>
              <a:gd name="connsiteY274" fmla="*/ 94342 h 568223"/>
              <a:gd name="connsiteX275" fmla="*/ 305178 w 1570173"/>
              <a:gd name="connsiteY275" fmla="*/ 91496 h 568223"/>
              <a:gd name="connsiteX276" fmla="*/ 270073 w 1570173"/>
              <a:gd name="connsiteY276" fmla="*/ 117911 h 568223"/>
              <a:gd name="connsiteX277" fmla="*/ 201293 w 1570173"/>
              <a:gd name="connsiteY277" fmla="*/ 197961 h 568223"/>
              <a:gd name="connsiteX278" fmla="*/ 115823 w 1570173"/>
              <a:gd name="connsiteY278" fmla="*/ 320492 h 568223"/>
              <a:gd name="connsiteX279" fmla="*/ 93011 w 1570173"/>
              <a:gd name="connsiteY279" fmla="*/ 355736 h 568223"/>
              <a:gd name="connsiteX280" fmla="*/ 75473 w 1570173"/>
              <a:gd name="connsiteY280" fmla="*/ 365164 h 568223"/>
              <a:gd name="connsiteX281" fmla="*/ 53221 w 1570173"/>
              <a:gd name="connsiteY281" fmla="*/ 343060 h 568223"/>
              <a:gd name="connsiteX282" fmla="*/ 44157 w 1570173"/>
              <a:gd name="connsiteY282" fmla="*/ 307291 h 568223"/>
              <a:gd name="connsiteX283" fmla="*/ 48415 w 1570173"/>
              <a:gd name="connsiteY283" fmla="*/ 295166 h 568223"/>
              <a:gd name="connsiteX284" fmla="*/ 107075 w 1570173"/>
              <a:gd name="connsiteY284" fmla="*/ 214402 h 568223"/>
              <a:gd name="connsiteX285" fmla="*/ 147126 w 1570173"/>
              <a:gd name="connsiteY285" fmla="*/ 152544 h 568223"/>
              <a:gd name="connsiteX286" fmla="*/ 172363 w 1570173"/>
              <a:gd name="connsiteY286" fmla="*/ 104701 h 568223"/>
              <a:gd name="connsiteX287" fmla="*/ 180282 w 1570173"/>
              <a:gd name="connsiteY287" fmla="*/ 76048 h 568223"/>
              <a:gd name="connsiteX288" fmla="*/ 175274 w 1570173"/>
              <a:gd name="connsiteY288" fmla="*/ 69972 h 568223"/>
              <a:gd name="connsiteX289" fmla="*/ 148038 w 1570173"/>
              <a:gd name="connsiteY289" fmla="*/ 80721 h 568223"/>
              <a:gd name="connsiteX290" fmla="*/ 96531 w 1570173"/>
              <a:gd name="connsiteY290" fmla="*/ 110374 h 568223"/>
              <a:gd name="connsiteX291" fmla="*/ 45242 w 1570173"/>
              <a:gd name="connsiteY291" fmla="*/ 139825 h 568223"/>
              <a:gd name="connsiteX292" fmla="*/ 14367 w 1570173"/>
              <a:gd name="connsiteY292" fmla="*/ 150372 h 568223"/>
              <a:gd name="connsiteX293" fmla="*/ 0 w 1570173"/>
              <a:gd name="connsiteY293" fmla="*/ 134932 h 568223"/>
              <a:gd name="connsiteX294" fmla="*/ 3884 w 1570173"/>
              <a:gd name="connsiteY294" fmla="*/ 107880 h 568223"/>
              <a:gd name="connsiteX295" fmla="*/ 12121 w 1570173"/>
              <a:gd name="connsiteY295" fmla="*/ 77968 h 568223"/>
              <a:gd name="connsiteX296" fmla="*/ 42944 w 1570173"/>
              <a:gd name="connsiteY296" fmla="*/ 47304 h 568223"/>
              <a:gd name="connsiteX297" fmla="*/ 71709 w 1570173"/>
              <a:gd name="connsiteY297" fmla="*/ 28555 h 568223"/>
              <a:gd name="connsiteX298" fmla="*/ 79624 w 1570173"/>
              <a:gd name="connsiteY298" fmla="*/ 35929 h 568223"/>
              <a:gd name="connsiteX299" fmla="*/ 75859 w 1570173"/>
              <a:gd name="connsiteY299" fmla="*/ 43004 h 568223"/>
              <a:gd name="connsiteX300" fmla="*/ 60017 w 1570173"/>
              <a:gd name="connsiteY300" fmla="*/ 56951 h 568223"/>
              <a:gd name="connsiteX301" fmla="*/ 59805 w 1570173"/>
              <a:gd name="connsiteY301" fmla="*/ 57142 h 568223"/>
              <a:gd name="connsiteX302" fmla="*/ 94947 w 1570173"/>
              <a:gd name="connsiteY302" fmla="*/ 34885 h 568223"/>
              <a:gd name="connsiteX303" fmla="*/ 134883 w 1570173"/>
              <a:gd name="connsiteY303" fmla="*/ 15786 h 568223"/>
              <a:gd name="connsiteX304" fmla="*/ 190516 w 1570173"/>
              <a:gd name="connsiteY304" fmla="*/ 0 h 568223"/>
              <a:gd name="connsiteX0" fmla="*/ 1487599 w 1570173"/>
              <a:gd name="connsiteY0" fmla="*/ 230772 h 568385"/>
              <a:gd name="connsiteX1" fmla="*/ 1453134 w 1570173"/>
              <a:gd name="connsiteY1" fmla="*/ 252091 h 568385"/>
              <a:gd name="connsiteX2" fmla="*/ 1405386 w 1570173"/>
              <a:gd name="connsiteY2" fmla="*/ 301876 h 568385"/>
              <a:gd name="connsiteX3" fmla="*/ 1427145 w 1570173"/>
              <a:gd name="connsiteY3" fmla="*/ 300515 h 568385"/>
              <a:gd name="connsiteX4" fmla="*/ 1443738 w 1570173"/>
              <a:gd name="connsiteY4" fmla="*/ 307527 h 568385"/>
              <a:gd name="connsiteX5" fmla="*/ 1479601 w 1570173"/>
              <a:gd name="connsiteY5" fmla="*/ 262793 h 568385"/>
              <a:gd name="connsiteX6" fmla="*/ 1492067 w 1570173"/>
              <a:gd name="connsiteY6" fmla="*/ 235239 h 568385"/>
              <a:gd name="connsiteX7" fmla="*/ 1487599 w 1570173"/>
              <a:gd name="connsiteY7" fmla="*/ 230772 h 568385"/>
              <a:gd name="connsiteX8" fmla="*/ 901088 w 1570173"/>
              <a:gd name="connsiteY8" fmla="*/ 217005 h 568385"/>
              <a:gd name="connsiteX9" fmla="*/ 898198 w 1570173"/>
              <a:gd name="connsiteY9" fmla="*/ 217680 h 568385"/>
              <a:gd name="connsiteX10" fmla="*/ 871288 w 1570173"/>
              <a:gd name="connsiteY10" fmla="*/ 235336 h 568385"/>
              <a:gd name="connsiteX11" fmla="*/ 825362 w 1570173"/>
              <a:gd name="connsiteY11" fmla="*/ 275546 h 568385"/>
              <a:gd name="connsiteX12" fmla="*/ 844913 w 1570173"/>
              <a:gd name="connsiteY12" fmla="*/ 285515 h 568385"/>
              <a:gd name="connsiteX13" fmla="*/ 866552 w 1570173"/>
              <a:gd name="connsiteY13" fmla="*/ 266152 h 568385"/>
              <a:gd name="connsiteX14" fmla="*/ 891375 w 1570173"/>
              <a:gd name="connsiteY14" fmla="*/ 238148 h 568385"/>
              <a:gd name="connsiteX15" fmla="*/ 898981 w 1570173"/>
              <a:gd name="connsiteY15" fmla="*/ 225270 h 568385"/>
              <a:gd name="connsiteX16" fmla="*/ 901088 w 1570173"/>
              <a:gd name="connsiteY16" fmla="*/ 217005 h 568385"/>
              <a:gd name="connsiteX17" fmla="*/ 665081 w 1570173"/>
              <a:gd name="connsiteY17" fmla="*/ 204978 h 568385"/>
              <a:gd name="connsiteX18" fmla="*/ 575395 w 1570173"/>
              <a:gd name="connsiteY18" fmla="*/ 257517 h 568385"/>
              <a:gd name="connsiteX19" fmla="*/ 547046 w 1570173"/>
              <a:gd name="connsiteY19" fmla="*/ 299775 h 568385"/>
              <a:gd name="connsiteX20" fmla="*/ 548859 w 1570173"/>
              <a:gd name="connsiteY20" fmla="*/ 310533 h 568385"/>
              <a:gd name="connsiteX21" fmla="*/ 552302 w 1570173"/>
              <a:gd name="connsiteY21" fmla="*/ 313915 h 568385"/>
              <a:gd name="connsiteX22" fmla="*/ 559951 w 1570173"/>
              <a:gd name="connsiteY22" fmla="*/ 310923 h 568385"/>
              <a:gd name="connsiteX23" fmla="*/ 610357 w 1570173"/>
              <a:gd name="connsiteY23" fmla="*/ 268420 h 568385"/>
              <a:gd name="connsiteX24" fmla="*/ 665081 w 1570173"/>
              <a:gd name="connsiteY24" fmla="*/ 204978 h 568385"/>
              <a:gd name="connsiteX25" fmla="*/ 1073045 w 1570173"/>
              <a:gd name="connsiteY25" fmla="*/ 199764 h 568385"/>
              <a:gd name="connsiteX26" fmla="*/ 1059818 w 1570173"/>
              <a:gd name="connsiteY26" fmla="*/ 205432 h 568385"/>
              <a:gd name="connsiteX27" fmla="*/ 1039264 w 1570173"/>
              <a:gd name="connsiteY27" fmla="*/ 220542 h 568385"/>
              <a:gd name="connsiteX28" fmla="*/ 1020296 w 1570173"/>
              <a:gd name="connsiteY28" fmla="*/ 242700 h 568385"/>
              <a:gd name="connsiteX29" fmla="*/ 1009487 w 1570173"/>
              <a:gd name="connsiteY29" fmla="*/ 263798 h 568385"/>
              <a:gd name="connsiteX30" fmla="*/ 1041626 w 1570173"/>
              <a:gd name="connsiteY30" fmla="*/ 241660 h 568385"/>
              <a:gd name="connsiteX31" fmla="*/ 1065688 w 1570173"/>
              <a:gd name="connsiteY31" fmla="*/ 216501 h 568385"/>
              <a:gd name="connsiteX32" fmla="*/ 1073199 w 1570173"/>
              <a:gd name="connsiteY32" fmla="*/ 200459 h 568385"/>
              <a:gd name="connsiteX33" fmla="*/ 1073045 w 1570173"/>
              <a:gd name="connsiteY33" fmla="*/ 199764 h 568385"/>
              <a:gd name="connsiteX34" fmla="*/ 944324 w 1570173"/>
              <a:gd name="connsiteY34" fmla="*/ 17561 h 568385"/>
              <a:gd name="connsiteX35" fmla="*/ 963000 w 1570173"/>
              <a:gd name="connsiteY35" fmla="*/ 34617 h 568385"/>
              <a:gd name="connsiteX36" fmla="*/ 914933 w 1570173"/>
              <a:gd name="connsiteY36" fmla="*/ 108721 h 568385"/>
              <a:gd name="connsiteX37" fmla="*/ 776664 w 1570173"/>
              <a:gd name="connsiteY37" fmla="*/ 276751 h 568385"/>
              <a:gd name="connsiteX38" fmla="*/ 776664 w 1570173"/>
              <a:gd name="connsiteY38" fmla="*/ 292512 h 568385"/>
              <a:gd name="connsiteX39" fmla="*/ 866303 w 1570173"/>
              <a:gd name="connsiteY39" fmla="*/ 196062 h 568385"/>
              <a:gd name="connsiteX40" fmla="*/ 926848 w 1570173"/>
              <a:gd name="connsiteY40" fmla="*/ 163543 h 568385"/>
              <a:gd name="connsiteX41" fmla="*/ 944489 w 1570173"/>
              <a:gd name="connsiteY41" fmla="*/ 175580 h 568385"/>
              <a:gd name="connsiteX42" fmla="*/ 950086 w 1570173"/>
              <a:gd name="connsiteY42" fmla="*/ 201612 h 568385"/>
              <a:gd name="connsiteX43" fmla="*/ 926517 w 1570173"/>
              <a:gd name="connsiteY43" fmla="*/ 253706 h 568385"/>
              <a:gd name="connsiteX44" fmla="*/ 858153 w 1570173"/>
              <a:gd name="connsiteY44" fmla="*/ 303707 h 568385"/>
              <a:gd name="connsiteX45" fmla="*/ 869978 w 1570173"/>
              <a:gd name="connsiteY45" fmla="*/ 315251 h 568385"/>
              <a:gd name="connsiteX46" fmla="*/ 882232 w 1570173"/>
              <a:gd name="connsiteY46" fmla="*/ 319708 h 568385"/>
              <a:gd name="connsiteX47" fmla="*/ 897963 w 1570173"/>
              <a:gd name="connsiteY47" fmla="*/ 314503 h 568385"/>
              <a:gd name="connsiteX48" fmla="*/ 916159 w 1570173"/>
              <a:gd name="connsiteY48" fmla="*/ 301364 h 568385"/>
              <a:gd name="connsiteX49" fmla="*/ 930966 w 1570173"/>
              <a:gd name="connsiteY49" fmla="*/ 290004 h 568385"/>
              <a:gd name="connsiteX50" fmla="*/ 953363 w 1570173"/>
              <a:gd name="connsiteY50" fmla="*/ 274226 h 568385"/>
              <a:gd name="connsiteX51" fmla="*/ 953708 w 1570173"/>
              <a:gd name="connsiteY51" fmla="*/ 271390 h 568385"/>
              <a:gd name="connsiteX52" fmla="*/ 964028 w 1570173"/>
              <a:gd name="connsiteY52" fmla="*/ 245949 h 568385"/>
              <a:gd name="connsiteX53" fmla="*/ 1008351 w 1570173"/>
              <a:gd name="connsiteY53" fmla="*/ 195764 h 568385"/>
              <a:gd name="connsiteX54" fmla="*/ 1050523 w 1570173"/>
              <a:gd name="connsiteY54" fmla="*/ 168455 h 568385"/>
              <a:gd name="connsiteX55" fmla="*/ 1088579 w 1570173"/>
              <a:gd name="connsiteY55" fmla="*/ 159153 h 568385"/>
              <a:gd name="connsiteX56" fmla="*/ 1112482 w 1570173"/>
              <a:gd name="connsiteY56" fmla="*/ 166418 h 568385"/>
              <a:gd name="connsiteX57" fmla="*/ 1121769 w 1570173"/>
              <a:gd name="connsiteY57" fmla="*/ 187772 h 568385"/>
              <a:gd name="connsiteX58" fmla="*/ 1108336 w 1570173"/>
              <a:gd name="connsiteY58" fmla="*/ 224392 h 568385"/>
              <a:gd name="connsiteX59" fmla="*/ 1068114 w 1570173"/>
              <a:gd name="connsiteY59" fmla="*/ 259374 h 568385"/>
              <a:gd name="connsiteX60" fmla="*/ 1006794 w 1570173"/>
              <a:gd name="connsiteY60" fmla="*/ 290445 h 568385"/>
              <a:gd name="connsiteX61" fmla="*/ 1006794 w 1570173"/>
              <a:gd name="connsiteY61" fmla="*/ 293481 h 568385"/>
              <a:gd name="connsiteX62" fmla="*/ 1013037 w 1570173"/>
              <a:gd name="connsiteY62" fmla="*/ 314490 h 568385"/>
              <a:gd name="connsiteX63" fmla="*/ 1029239 w 1570173"/>
              <a:gd name="connsiteY63" fmla="*/ 321599 h 568385"/>
              <a:gd name="connsiteX64" fmla="*/ 1054602 w 1570173"/>
              <a:gd name="connsiteY64" fmla="*/ 315780 h 568385"/>
              <a:gd name="connsiteX65" fmla="*/ 1081423 w 1570173"/>
              <a:gd name="connsiteY65" fmla="*/ 300039 h 568385"/>
              <a:gd name="connsiteX66" fmla="*/ 1098963 w 1570173"/>
              <a:gd name="connsiteY66" fmla="*/ 287956 h 568385"/>
              <a:gd name="connsiteX67" fmla="*/ 1112980 w 1570173"/>
              <a:gd name="connsiteY67" fmla="*/ 278940 h 568385"/>
              <a:gd name="connsiteX68" fmla="*/ 1113794 w 1570173"/>
              <a:gd name="connsiteY68" fmla="*/ 271079 h 568385"/>
              <a:gd name="connsiteX69" fmla="*/ 1121784 w 1570173"/>
              <a:gd name="connsiteY69" fmla="*/ 251223 h 568385"/>
              <a:gd name="connsiteX70" fmla="*/ 1137607 w 1570173"/>
              <a:gd name="connsiteY70" fmla="*/ 227532 h 568385"/>
              <a:gd name="connsiteX71" fmla="*/ 1163072 w 1570173"/>
              <a:gd name="connsiteY71" fmla="*/ 198126 h 568385"/>
              <a:gd name="connsiteX72" fmla="*/ 1174286 w 1570173"/>
              <a:gd name="connsiteY72" fmla="*/ 183752 h 568385"/>
              <a:gd name="connsiteX73" fmla="*/ 1186590 w 1570173"/>
              <a:gd name="connsiteY73" fmla="*/ 174024 h 568385"/>
              <a:gd name="connsiteX74" fmla="*/ 1205836 w 1570173"/>
              <a:gd name="connsiteY74" fmla="*/ 171226 h 568385"/>
              <a:gd name="connsiteX75" fmla="*/ 1225450 w 1570173"/>
              <a:gd name="connsiteY75" fmla="*/ 174251 h 568385"/>
              <a:gd name="connsiteX76" fmla="*/ 1235733 w 1570173"/>
              <a:gd name="connsiteY76" fmla="*/ 183712 h 568385"/>
              <a:gd name="connsiteX77" fmla="*/ 1227197 w 1570173"/>
              <a:gd name="connsiteY77" fmla="*/ 203685 h 568385"/>
              <a:gd name="connsiteX78" fmla="*/ 1200974 w 1570173"/>
              <a:gd name="connsiteY78" fmla="*/ 235636 h 568385"/>
              <a:gd name="connsiteX79" fmla="*/ 1160886 w 1570173"/>
              <a:gd name="connsiteY79" fmla="*/ 270929 h 568385"/>
              <a:gd name="connsiteX80" fmla="*/ 1156645 w 1570173"/>
              <a:gd name="connsiteY80" fmla="*/ 291916 h 568385"/>
              <a:gd name="connsiteX81" fmla="*/ 1159728 w 1570173"/>
              <a:gd name="connsiteY81" fmla="*/ 298000 h 568385"/>
              <a:gd name="connsiteX82" fmla="*/ 1167546 w 1570173"/>
              <a:gd name="connsiteY82" fmla="*/ 293344 h 568385"/>
              <a:gd name="connsiteX83" fmla="*/ 1191004 w 1570173"/>
              <a:gd name="connsiteY83" fmla="*/ 273857 h 568385"/>
              <a:gd name="connsiteX84" fmla="*/ 1224213 w 1570173"/>
              <a:gd name="connsiteY84" fmla="*/ 244822 h 568385"/>
              <a:gd name="connsiteX85" fmla="*/ 1248199 w 1570173"/>
              <a:gd name="connsiteY85" fmla="*/ 217945 h 568385"/>
              <a:gd name="connsiteX86" fmla="*/ 1280478 w 1570173"/>
              <a:gd name="connsiteY86" fmla="*/ 188900 h 568385"/>
              <a:gd name="connsiteX87" fmla="*/ 1298781 w 1570173"/>
              <a:gd name="connsiteY87" fmla="*/ 162570 h 568385"/>
              <a:gd name="connsiteX88" fmla="*/ 1315880 w 1570173"/>
              <a:gd name="connsiteY88" fmla="*/ 155311 h 568385"/>
              <a:gd name="connsiteX89" fmla="*/ 1329178 w 1570173"/>
              <a:gd name="connsiteY89" fmla="*/ 161470 h 568385"/>
              <a:gd name="connsiteX90" fmla="*/ 1332674 w 1570173"/>
              <a:gd name="connsiteY90" fmla="*/ 181221 h 568385"/>
              <a:gd name="connsiteX91" fmla="*/ 1331386 w 1570173"/>
              <a:gd name="connsiteY91" fmla="*/ 191800 h 568385"/>
              <a:gd name="connsiteX92" fmla="*/ 1326498 w 1570173"/>
              <a:gd name="connsiteY92" fmla="*/ 201880 h 568385"/>
              <a:gd name="connsiteX93" fmla="*/ 1312583 w 1570173"/>
              <a:gd name="connsiteY93" fmla="*/ 222685 h 568385"/>
              <a:gd name="connsiteX94" fmla="*/ 1288277 w 1570173"/>
              <a:gd name="connsiteY94" fmla="*/ 257753 h 568385"/>
              <a:gd name="connsiteX95" fmla="*/ 1275800 w 1570173"/>
              <a:gd name="connsiteY95" fmla="*/ 279943 h 568385"/>
              <a:gd name="connsiteX96" fmla="*/ 1270522 w 1570173"/>
              <a:gd name="connsiteY96" fmla="*/ 297305 h 568385"/>
              <a:gd name="connsiteX97" fmla="*/ 1275792 w 1570173"/>
              <a:gd name="connsiteY97" fmla="*/ 305791 h 568385"/>
              <a:gd name="connsiteX98" fmla="*/ 1294629 w 1570173"/>
              <a:gd name="connsiteY98" fmla="*/ 298808 h 568385"/>
              <a:gd name="connsiteX99" fmla="*/ 1311570 w 1570173"/>
              <a:gd name="connsiteY99" fmla="*/ 288389 h 568385"/>
              <a:gd name="connsiteX100" fmla="*/ 1333453 w 1570173"/>
              <a:gd name="connsiteY100" fmla="*/ 275049 h 568385"/>
              <a:gd name="connsiteX101" fmla="*/ 1366138 w 1570173"/>
              <a:gd name="connsiteY101" fmla="*/ 238082 h 568385"/>
              <a:gd name="connsiteX102" fmla="*/ 1396262 w 1570173"/>
              <a:gd name="connsiteY102" fmla="*/ 200560 h 568385"/>
              <a:gd name="connsiteX103" fmla="*/ 1439523 w 1570173"/>
              <a:gd name="connsiteY103" fmla="*/ 143090 h 568385"/>
              <a:gd name="connsiteX104" fmla="*/ 1468876 w 1570173"/>
              <a:gd name="connsiteY104" fmla="*/ 111949 h 568385"/>
              <a:gd name="connsiteX105" fmla="*/ 1502164 w 1570173"/>
              <a:gd name="connsiteY105" fmla="*/ 102352 h 568385"/>
              <a:gd name="connsiteX106" fmla="*/ 1517076 w 1570173"/>
              <a:gd name="connsiteY106" fmla="*/ 114841 h 568385"/>
              <a:gd name="connsiteX107" fmla="*/ 1509043 w 1570173"/>
              <a:gd name="connsiteY107" fmla="*/ 134094 h 568385"/>
              <a:gd name="connsiteX108" fmla="*/ 1490708 w 1570173"/>
              <a:gd name="connsiteY108" fmla="*/ 153000 h 568385"/>
              <a:gd name="connsiteX109" fmla="*/ 1459720 w 1570173"/>
              <a:gd name="connsiteY109" fmla="*/ 195003 h 568385"/>
              <a:gd name="connsiteX110" fmla="*/ 1427484 w 1570173"/>
              <a:gd name="connsiteY110" fmla="*/ 244547 h 568385"/>
              <a:gd name="connsiteX111" fmla="*/ 1451831 w 1570173"/>
              <a:gd name="connsiteY111" fmla="*/ 218929 h 568385"/>
              <a:gd name="connsiteX112" fmla="*/ 1482932 w 1570173"/>
              <a:gd name="connsiteY112" fmla="*/ 194598 h 568385"/>
              <a:gd name="connsiteX113" fmla="*/ 1507952 w 1570173"/>
              <a:gd name="connsiteY113" fmla="*/ 180005 h 568385"/>
              <a:gd name="connsiteX114" fmla="*/ 1533437 w 1570173"/>
              <a:gd name="connsiteY114" fmla="*/ 174519 h 568385"/>
              <a:gd name="connsiteX115" fmla="*/ 1547483 w 1570173"/>
              <a:gd name="connsiteY115" fmla="*/ 179043 h 568385"/>
              <a:gd name="connsiteX116" fmla="*/ 1551338 w 1570173"/>
              <a:gd name="connsiteY116" fmla="*/ 193200 h 568385"/>
              <a:gd name="connsiteX117" fmla="*/ 1540885 w 1570173"/>
              <a:gd name="connsiteY117" fmla="*/ 235284 h 568385"/>
              <a:gd name="connsiteX118" fmla="*/ 1511322 w 1570173"/>
              <a:gd name="connsiteY118" fmla="*/ 277332 h 568385"/>
              <a:gd name="connsiteX119" fmla="*/ 1466998 w 1570173"/>
              <a:gd name="connsiteY119" fmla="*/ 317508 h 568385"/>
              <a:gd name="connsiteX120" fmla="*/ 1480632 w 1570173"/>
              <a:gd name="connsiteY120" fmla="*/ 317483 h 568385"/>
              <a:gd name="connsiteX121" fmla="*/ 1570173 w 1570173"/>
              <a:gd name="connsiteY121" fmla="*/ 269848 h 568385"/>
              <a:gd name="connsiteX122" fmla="*/ 1570173 w 1570173"/>
              <a:gd name="connsiteY122" fmla="*/ 297061 h 568385"/>
              <a:gd name="connsiteX123" fmla="*/ 1527814 w 1570173"/>
              <a:gd name="connsiteY123" fmla="*/ 333593 h 568385"/>
              <a:gd name="connsiteX124" fmla="*/ 1490110 w 1570173"/>
              <a:gd name="connsiteY124" fmla="*/ 359972 h 568385"/>
              <a:gd name="connsiteX125" fmla="*/ 1455889 w 1570173"/>
              <a:gd name="connsiteY125" fmla="*/ 370168 h 568385"/>
              <a:gd name="connsiteX126" fmla="*/ 1443333 w 1570173"/>
              <a:gd name="connsiteY126" fmla="*/ 368869 h 568385"/>
              <a:gd name="connsiteX127" fmla="*/ 1431446 w 1570173"/>
              <a:gd name="connsiteY127" fmla="*/ 365722 h 568385"/>
              <a:gd name="connsiteX128" fmla="*/ 1418379 w 1570173"/>
              <a:gd name="connsiteY128" fmla="*/ 360808 h 568385"/>
              <a:gd name="connsiteX129" fmla="*/ 1407525 w 1570173"/>
              <a:gd name="connsiteY129" fmla="*/ 356443 h 568385"/>
              <a:gd name="connsiteX130" fmla="*/ 1398046 w 1570173"/>
              <a:gd name="connsiteY130" fmla="*/ 358596 h 568385"/>
              <a:gd name="connsiteX131" fmla="*/ 1378332 w 1570173"/>
              <a:gd name="connsiteY131" fmla="*/ 351063 h 568385"/>
              <a:gd name="connsiteX132" fmla="*/ 1361722 w 1570173"/>
              <a:gd name="connsiteY132" fmla="*/ 392317 h 568385"/>
              <a:gd name="connsiteX133" fmla="*/ 1343673 w 1570173"/>
              <a:gd name="connsiteY133" fmla="*/ 436123 h 568385"/>
              <a:gd name="connsiteX134" fmla="*/ 1268755 w 1570173"/>
              <a:gd name="connsiteY134" fmla="*/ 567994 h 568385"/>
              <a:gd name="connsiteX135" fmla="*/ 1279503 w 1570173"/>
              <a:gd name="connsiteY135" fmla="*/ 474541 h 568385"/>
              <a:gd name="connsiteX136" fmla="*/ 1300003 w 1570173"/>
              <a:gd name="connsiteY136" fmla="*/ 412190 h 568385"/>
              <a:gd name="connsiteX137" fmla="*/ 1318081 w 1570173"/>
              <a:gd name="connsiteY137" fmla="*/ 374633 h 568385"/>
              <a:gd name="connsiteX138" fmla="*/ 1340981 w 1570173"/>
              <a:gd name="connsiteY138" fmla="*/ 339458 h 568385"/>
              <a:gd name="connsiteX139" fmla="*/ 1358270 w 1570173"/>
              <a:gd name="connsiteY139" fmla="*/ 313499 h 568385"/>
              <a:gd name="connsiteX140" fmla="*/ 1423767 w 1570173"/>
              <a:gd name="connsiteY140" fmla="*/ 197085 h 568385"/>
              <a:gd name="connsiteX141" fmla="*/ 1351476 w 1570173"/>
              <a:gd name="connsiteY141" fmla="*/ 285659 h 568385"/>
              <a:gd name="connsiteX142" fmla="*/ 1339937 w 1570173"/>
              <a:gd name="connsiteY142" fmla="*/ 296291 h 568385"/>
              <a:gd name="connsiteX143" fmla="*/ 1339937 w 1570173"/>
              <a:gd name="connsiteY143" fmla="*/ 296962 h 568385"/>
              <a:gd name="connsiteX144" fmla="*/ 1291323 w 1570173"/>
              <a:gd name="connsiteY144" fmla="*/ 341064 h 568385"/>
              <a:gd name="connsiteX145" fmla="*/ 1264211 w 1570173"/>
              <a:gd name="connsiteY145" fmla="*/ 361556 h 568385"/>
              <a:gd name="connsiteX146" fmla="*/ 1240488 w 1570173"/>
              <a:gd name="connsiteY146" fmla="*/ 368881 h 568385"/>
              <a:gd name="connsiteX147" fmla="*/ 1212349 w 1570173"/>
              <a:gd name="connsiteY147" fmla="*/ 336511 h 568385"/>
              <a:gd name="connsiteX148" fmla="*/ 1219346 w 1570173"/>
              <a:gd name="connsiteY148" fmla="*/ 307210 h 568385"/>
              <a:gd name="connsiteX149" fmla="*/ 1240934 w 1570173"/>
              <a:gd name="connsiteY149" fmla="*/ 264313 h 568385"/>
              <a:gd name="connsiteX150" fmla="*/ 1190824 w 1570173"/>
              <a:gd name="connsiteY150" fmla="*/ 336485 h 568385"/>
              <a:gd name="connsiteX151" fmla="*/ 1153957 w 1570173"/>
              <a:gd name="connsiteY151" fmla="*/ 359466 h 568385"/>
              <a:gd name="connsiteX152" fmla="*/ 1131593 w 1570173"/>
              <a:gd name="connsiteY152" fmla="*/ 349755 h 568385"/>
              <a:gd name="connsiteX153" fmla="*/ 1116688 w 1570173"/>
              <a:gd name="connsiteY153" fmla="*/ 324613 h 568385"/>
              <a:gd name="connsiteX154" fmla="*/ 1114036 w 1570173"/>
              <a:gd name="connsiteY154" fmla="*/ 307383 h 568385"/>
              <a:gd name="connsiteX155" fmla="*/ 1108703 w 1570173"/>
              <a:gd name="connsiteY155" fmla="*/ 313528 h 568385"/>
              <a:gd name="connsiteX156" fmla="*/ 1064699 w 1570173"/>
              <a:gd name="connsiteY156" fmla="*/ 354265 h 568385"/>
              <a:gd name="connsiteX157" fmla="*/ 1007652 w 1570173"/>
              <a:gd name="connsiteY157" fmla="*/ 374558 h 568385"/>
              <a:gd name="connsiteX158" fmla="*/ 965572 w 1570173"/>
              <a:gd name="connsiteY158" fmla="*/ 354244 h 568385"/>
              <a:gd name="connsiteX159" fmla="*/ 954094 w 1570173"/>
              <a:gd name="connsiteY159" fmla="*/ 330444 h 568385"/>
              <a:gd name="connsiteX160" fmla="*/ 950817 w 1570173"/>
              <a:gd name="connsiteY160" fmla="*/ 304094 h 568385"/>
              <a:gd name="connsiteX161" fmla="*/ 941622 w 1570173"/>
              <a:gd name="connsiteY161" fmla="*/ 314636 h 568385"/>
              <a:gd name="connsiteX162" fmla="*/ 903729 w 1570173"/>
              <a:gd name="connsiteY162" fmla="*/ 353356 h 568385"/>
              <a:gd name="connsiteX163" fmla="*/ 866359 w 1570173"/>
              <a:gd name="connsiteY163" fmla="*/ 372406 h 568385"/>
              <a:gd name="connsiteX164" fmla="*/ 839545 w 1570173"/>
              <a:gd name="connsiteY164" fmla="*/ 363743 h 568385"/>
              <a:gd name="connsiteX165" fmla="*/ 818997 w 1570173"/>
              <a:gd name="connsiteY165" fmla="*/ 340869 h 568385"/>
              <a:gd name="connsiteX166" fmla="*/ 802265 w 1570173"/>
              <a:gd name="connsiteY166" fmla="*/ 304834 h 568385"/>
              <a:gd name="connsiteX167" fmla="*/ 783717 w 1570173"/>
              <a:gd name="connsiteY167" fmla="*/ 333745 h 568385"/>
              <a:gd name="connsiteX168" fmla="*/ 767111 w 1570173"/>
              <a:gd name="connsiteY168" fmla="*/ 354713 h 568385"/>
              <a:gd name="connsiteX169" fmla="*/ 755539 w 1570173"/>
              <a:gd name="connsiteY169" fmla="*/ 360838 h 568385"/>
              <a:gd name="connsiteX170" fmla="*/ 740312 w 1570173"/>
              <a:gd name="connsiteY170" fmla="*/ 349384 h 568385"/>
              <a:gd name="connsiteX171" fmla="*/ 736327 w 1570173"/>
              <a:gd name="connsiteY171" fmla="*/ 319026 h 568385"/>
              <a:gd name="connsiteX172" fmla="*/ 738741 w 1570173"/>
              <a:gd name="connsiteY172" fmla="*/ 299592 h 568385"/>
              <a:gd name="connsiteX173" fmla="*/ 724787 w 1570173"/>
              <a:gd name="connsiteY173" fmla="*/ 314643 h 568385"/>
              <a:gd name="connsiteX174" fmla="*/ 638842 w 1570173"/>
              <a:gd name="connsiteY174" fmla="*/ 375214 h 568385"/>
              <a:gd name="connsiteX175" fmla="*/ 619668 w 1570173"/>
              <a:gd name="connsiteY175" fmla="*/ 366444 h 568385"/>
              <a:gd name="connsiteX176" fmla="*/ 614000 w 1570173"/>
              <a:gd name="connsiteY176" fmla="*/ 342548 h 568385"/>
              <a:gd name="connsiteX177" fmla="*/ 629323 w 1570173"/>
              <a:gd name="connsiteY177" fmla="*/ 286419 h 568385"/>
              <a:gd name="connsiteX178" fmla="*/ 579476 w 1570173"/>
              <a:gd name="connsiteY178" fmla="*/ 347858 h 568385"/>
              <a:gd name="connsiteX179" fmla="*/ 544936 w 1570173"/>
              <a:gd name="connsiteY179" fmla="*/ 366875 h 568385"/>
              <a:gd name="connsiteX180" fmla="*/ 526517 w 1570173"/>
              <a:gd name="connsiteY180" fmla="*/ 355436 h 568385"/>
              <a:gd name="connsiteX181" fmla="*/ 509313 w 1570173"/>
              <a:gd name="connsiteY181" fmla="*/ 326759 h 568385"/>
              <a:gd name="connsiteX182" fmla="*/ 502044 w 1570173"/>
              <a:gd name="connsiteY182" fmla="*/ 290904 h 568385"/>
              <a:gd name="connsiteX183" fmla="*/ 504715 w 1570173"/>
              <a:gd name="connsiteY183" fmla="*/ 268084 h 568385"/>
              <a:gd name="connsiteX184" fmla="*/ 514778 w 1570173"/>
              <a:gd name="connsiteY184" fmla="*/ 249420 h 568385"/>
              <a:gd name="connsiteX185" fmla="*/ 540456 w 1570173"/>
              <a:gd name="connsiteY185" fmla="*/ 223543 h 568385"/>
              <a:gd name="connsiteX186" fmla="*/ 618922 w 1570173"/>
              <a:gd name="connsiteY186" fmla="*/ 168905 h 568385"/>
              <a:gd name="connsiteX187" fmla="*/ 680542 w 1570173"/>
              <a:gd name="connsiteY187" fmla="*/ 150372 h 568385"/>
              <a:gd name="connsiteX188" fmla="*/ 694616 w 1570173"/>
              <a:gd name="connsiteY188" fmla="*/ 156347 h 568385"/>
              <a:gd name="connsiteX189" fmla="*/ 704016 w 1570173"/>
              <a:gd name="connsiteY189" fmla="*/ 169464 h 568385"/>
              <a:gd name="connsiteX190" fmla="*/ 707275 w 1570173"/>
              <a:gd name="connsiteY190" fmla="*/ 180608 h 568385"/>
              <a:gd name="connsiteX191" fmla="*/ 701900 w 1570173"/>
              <a:gd name="connsiteY191" fmla="*/ 191736 h 568385"/>
              <a:gd name="connsiteX192" fmla="*/ 690322 w 1570173"/>
              <a:gd name="connsiteY192" fmla="*/ 196501 h 568385"/>
              <a:gd name="connsiteX193" fmla="*/ 694717 w 1570173"/>
              <a:gd name="connsiteY193" fmla="*/ 202341 h 568385"/>
              <a:gd name="connsiteX194" fmla="*/ 699562 w 1570173"/>
              <a:gd name="connsiteY194" fmla="*/ 213904 h 568385"/>
              <a:gd name="connsiteX195" fmla="*/ 701354 w 1570173"/>
              <a:gd name="connsiteY195" fmla="*/ 222570 h 568385"/>
              <a:gd name="connsiteX196" fmla="*/ 687904 w 1570173"/>
              <a:gd name="connsiteY196" fmla="*/ 248946 h 568385"/>
              <a:gd name="connsiteX197" fmla="*/ 669609 w 1570173"/>
              <a:gd name="connsiteY197" fmla="*/ 274807 h 568385"/>
              <a:gd name="connsiteX198" fmla="*/ 664764 w 1570173"/>
              <a:gd name="connsiteY198" fmla="*/ 293044 h 568385"/>
              <a:gd name="connsiteX199" fmla="*/ 677296 w 1570173"/>
              <a:gd name="connsiteY199" fmla="*/ 307458 h 568385"/>
              <a:gd name="connsiteX200" fmla="*/ 741978 w 1570173"/>
              <a:gd name="connsiteY200" fmla="*/ 272215 h 568385"/>
              <a:gd name="connsiteX201" fmla="*/ 741978 w 1570173"/>
              <a:gd name="connsiteY201" fmla="*/ 273528 h 568385"/>
              <a:gd name="connsiteX202" fmla="*/ 742289 w 1570173"/>
              <a:gd name="connsiteY202" fmla="*/ 271025 h 568385"/>
              <a:gd name="connsiteX203" fmla="*/ 759368 w 1570173"/>
              <a:gd name="connsiteY203" fmla="*/ 226163 h 568385"/>
              <a:gd name="connsiteX204" fmla="*/ 787750 w 1570173"/>
              <a:gd name="connsiteY204" fmla="*/ 179576 h 568385"/>
              <a:gd name="connsiteX205" fmla="*/ 826189 w 1570173"/>
              <a:gd name="connsiteY205" fmla="*/ 127871 h 568385"/>
              <a:gd name="connsiteX206" fmla="*/ 876924 w 1570173"/>
              <a:gd name="connsiteY206" fmla="*/ 67029 h 568385"/>
              <a:gd name="connsiteX207" fmla="*/ 915299 w 1570173"/>
              <a:gd name="connsiteY207" fmla="*/ 30321 h 568385"/>
              <a:gd name="connsiteX208" fmla="*/ 944324 w 1570173"/>
              <a:gd name="connsiteY208" fmla="*/ 17561 h 568385"/>
              <a:gd name="connsiteX209" fmla="*/ 190516 w 1570173"/>
              <a:gd name="connsiteY209" fmla="*/ 0 h 568385"/>
              <a:gd name="connsiteX210" fmla="*/ 208925 w 1570173"/>
              <a:gd name="connsiteY210" fmla="*/ 11657 h 568385"/>
              <a:gd name="connsiteX211" fmla="*/ 221674 w 1570173"/>
              <a:gd name="connsiteY211" fmla="*/ 37421 h 568385"/>
              <a:gd name="connsiteX212" fmla="*/ 226656 w 1570173"/>
              <a:gd name="connsiteY212" fmla="*/ 56068 h 568385"/>
              <a:gd name="connsiteX213" fmla="*/ 219408 w 1570173"/>
              <a:gd name="connsiteY213" fmla="*/ 89976 h 568385"/>
              <a:gd name="connsiteX214" fmla="*/ 200165 w 1570173"/>
              <a:gd name="connsiteY214" fmla="*/ 134242 h 568385"/>
              <a:gd name="connsiteX215" fmla="*/ 189570 w 1570173"/>
              <a:gd name="connsiteY215" fmla="*/ 154965 h 568385"/>
              <a:gd name="connsiteX216" fmla="*/ 215455 w 1570173"/>
              <a:gd name="connsiteY216" fmla="*/ 126336 h 568385"/>
              <a:gd name="connsiteX217" fmla="*/ 248299 w 1570173"/>
              <a:gd name="connsiteY217" fmla="*/ 95792 h 568385"/>
              <a:gd name="connsiteX218" fmla="*/ 278267 w 1570173"/>
              <a:gd name="connsiteY218" fmla="*/ 58516 h 568385"/>
              <a:gd name="connsiteX219" fmla="*/ 320216 w 1570173"/>
              <a:gd name="connsiteY219" fmla="*/ 27571 h 568385"/>
              <a:gd name="connsiteX220" fmla="*/ 348272 w 1570173"/>
              <a:gd name="connsiteY220" fmla="*/ 15353 h 568385"/>
              <a:gd name="connsiteX221" fmla="*/ 369484 w 1570173"/>
              <a:gd name="connsiteY221" fmla="*/ 27622 h 568385"/>
              <a:gd name="connsiteX222" fmla="*/ 378250 w 1570173"/>
              <a:gd name="connsiteY222" fmla="*/ 53392 h 568385"/>
              <a:gd name="connsiteX223" fmla="*/ 367810 w 1570173"/>
              <a:gd name="connsiteY223" fmla="*/ 84856 h 568385"/>
              <a:gd name="connsiteX224" fmla="*/ 336935 w 1570173"/>
              <a:gd name="connsiteY224" fmla="*/ 143180 h 568385"/>
              <a:gd name="connsiteX225" fmla="*/ 286188 w 1570173"/>
              <a:gd name="connsiteY225" fmla="*/ 223024 h 568385"/>
              <a:gd name="connsiteX226" fmla="*/ 341532 w 1570173"/>
              <a:gd name="connsiteY226" fmla="*/ 157695 h 568385"/>
              <a:gd name="connsiteX227" fmla="*/ 389037 w 1570173"/>
              <a:gd name="connsiteY227" fmla="*/ 107996 h 568385"/>
              <a:gd name="connsiteX228" fmla="*/ 414891 w 1570173"/>
              <a:gd name="connsiteY228" fmla="*/ 87495 h 568385"/>
              <a:gd name="connsiteX229" fmla="*/ 446012 w 1570173"/>
              <a:gd name="connsiteY229" fmla="*/ 58951 h 568385"/>
              <a:gd name="connsiteX230" fmla="*/ 469964 w 1570173"/>
              <a:gd name="connsiteY230" fmla="*/ 38000 h 568385"/>
              <a:gd name="connsiteX231" fmla="*/ 486444 w 1570173"/>
              <a:gd name="connsiteY231" fmla="*/ 25738 h 568385"/>
              <a:gd name="connsiteX232" fmla="*/ 501362 w 1570173"/>
              <a:gd name="connsiteY232" fmla="*/ 21013 h 568385"/>
              <a:gd name="connsiteX233" fmla="*/ 523432 w 1570173"/>
              <a:gd name="connsiteY233" fmla="*/ 39153 h 568385"/>
              <a:gd name="connsiteX234" fmla="*/ 535375 w 1570173"/>
              <a:gd name="connsiteY234" fmla="*/ 63369 h 568385"/>
              <a:gd name="connsiteX235" fmla="*/ 528464 w 1570173"/>
              <a:gd name="connsiteY235" fmla="*/ 79400 h 568385"/>
              <a:gd name="connsiteX236" fmla="*/ 501199 w 1570173"/>
              <a:gd name="connsiteY236" fmla="*/ 109666 h 568385"/>
              <a:gd name="connsiteX237" fmla="*/ 438398 w 1570173"/>
              <a:gd name="connsiteY237" fmla="*/ 188081 h 568385"/>
              <a:gd name="connsiteX238" fmla="*/ 398144 w 1570173"/>
              <a:gd name="connsiteY238" fmla="*/ 259820 h 568385"/>
              <a:gd name="connsiteX239" fmla="*/ 384711 w 1570173"/>
              <a:gd name="connsiteY239" fmla="*/ 309988 h 568385"/>
              <a:gd name="connsiteX240" fmla="*/ 387625 w 1570173"/>
              <a:gd name="connsiteY240" fmla="*/ 323556 h 568385"/>
              <a:gd name="connsiteX241" fmla="*/ 397244 w 1570173"/>
              <a:gd name="connsiteY241" fmla="*/ 327087 h 568385"/>
              <a:gd name="connsiteX242" fmla="*/ 411309 w 1570173"/>
              <a:gd name="connsiteY242" fmla="*/ 324248 h 568385"/>
              <a:gd name="connsiteX243" fmla="*/ 426701 w 1570173"/>
              <a:gd name="connsiteY243" fmla="*/ 315577 h 568385"/>
              <a:gd name="connsiteX244" fmla="*/ 443918 w 1570173"/>
              <a:gd name="connsiteY244" fmla="*/ 304196 h 568385"/>
              <a:gd name="connsiteX245" fmla="*/ 466397 w 1570173"/>
              <a:gd name="connsiteY245" fmla="*/ 289627 h 568385"/>
              <a:gd name="connsiteX246" fmla="*/ 483108 w 1570173"/>
              <a:gd name="connsiteY246" fmla="*/ 277707 h 568385"/>
              <a:gd name="connsiteX247" fmla="*/ 500668 w 1570173"/>
              <a:gd name="connsiteY247" fmla="*/ 270620 h 568385"/>
              <a:gd name="connsiteX248" fmla="*/ 500668 w 1570173"/>
              <a:gd name="connsiteY248" fmla="*/ 296924 h 568385"/>
              <a:gd name="connsiteX249" fmla="*/ 454892 w 1570173"/>
              <a:gd name="connsiteY249" fmla="*/ 337621 h 568385"/>
              <a:gd name="connsiteX250" fmla="*/ 418936 w 1570173"/>
              <a:gd name="connsiteY250" fmla="*/ 364165 h 568385"/>
              <a:gd name="connsiteX251" fmla="*/ 388441 w 1570173"/>
              <a:gd name="connsiteY251" fmla="*/ 381300 h 568385"/>
              <a:gd name="connsiteX252" fmla="*/ 366292 w 1570173"/>
              <a:gd name="connsiteY252" fmla="*/ 386632 h 568385"/>
              <a:gd name="connsiteX253" fmla="*/ 329670 w 1570173"/>
              <a:gd name="connsiteY253" fmla="*/ 370153 h 568385"/>
              <a:gd name="connsiteX254" fmla="*/ 315562 w 1570173"/>
              <a:gd name="connsiteY254" fmla="*/ 328197 h 568385"/>
              <a:gd name="connsiteX255" fmla="*/ 326710 w 1570173"/>
              <a:gd name="connsiteY255" fmla="*/ 273143 h 568385"/>
              <a:gd name="connsiteX256" fmla="*/ 358577 w 1570173"/>
              <a:gd name="connsiteY256" fmla="*/ 217360 h 568385"/>
              <a:gd name="connsiteX257" fmla="*/ 409399 w 1570173"/>
              <a:gd name="connsiteY257" fmla="*/ 153922 h 568385"/>
              <a:gd name="connsiteX258" fmla="*/ 425384 w 1570173"/>
              <a:gd name="connsiteY258" fmla="*/ 135389 h 568385"/>
              <a:gd name="connsiteX259" fmla="*/ 429232 w 1570173"/>
              <a:gd name="connsiteY259" fmla="*/ 130664 h 568385"/>
              <a:gd name="connsiteX260" fmla="*/ 429025 w 1570173"/>
              <a:gd name="connsiteY260" fmla="*/ 130762 h 568385"/>
              <a:gd name="connsiteX261" fmla="*/ 403480 w 1570173"/>
              <a:gd name="connsiteY261" fmla="*/ 151238 h 568385"/>
              <a:gd name="connsiteX262" fmla="*/ 337062 w 1570173"/>
              <a:gd name="connsiteY262" fmla="*/ 216498 h 568385"/>
              <a:gd name="connsiteX263" fmla="*/ 248355 w 1570173"/>
              <a:gd name="connsiteY263" fmla="*/ 320244 h 568385"/>
              <a:gd name="connsiteX264" fmla="*/ 230933 w 1570173"/>
              <a:gd name="connsiteY264" fmla="*/ 342588 h 568385"/>
              <a:gd name="connsiteX265" fmla="*/ 209514 w 1570173"/>
              <a:gd name="connsiteY265" fmla="*/ 368052 h 568385"/>
              <a:gd name="connsiteX266" fmla="*/ 195966 w 1570173"/>
              <a:gd name="connsiteY266" fmla="*/ 374558 h 568385"/>
              <a:gd name="connsiteX267" fmla="*/ 178232 w 1570173"/>
              <a:gd name="connsiteY267" fmla="*/ 357217 h 568385"/>
              <a:gd name="connsiteX268" fmla="*/ 171943 w 1570173"/>
              <a:gd name="connsiteY268" fmla="*/ 321491 h 568385"/>
              <a:gd name="connsiteX269" fmla="*/ 179199 w 1570173"/>
              <a:gd name="connsiteY269" fmla="*/ 296755 h 568385"/>
              <a:gd name="connsiteX270" fmla="*/ 209293 w 1570173"/>
              <a:gd name="connsiteY270" fmla="*/ 252840 h 568385"/>
              <a:gd name="connsiteX271" fmla="*/ 247234 w 1570173"/>
              <a:gd name="connsiteY271" fmla="*/ 200157 h 568385"/>
              <a:gd name="connsiteX272" fmla="*/ 279753 w 1570173"/>
              <a:gd name="connsiteY272" fmla="*/ 156019 h 568385"/>
              <a:gd name="connsiteX273" fmla="*/ 298727 w 1570173"/>
              <a:gd name="connsiteY273" fmla="*/ 114875 h 568385"/>
              <a:gd name="connsiteX274" fmla="*/ 304530 w 1570173"/>
              <a:gd name="connsiteY274" fmla="*/ 94342 h 568385"/>
              <a:gd name="connsiteX275" fmla="*/ 305178 w 1570173"/>
              <a:gd name="connsiteY275" fmla="*/ 91496 h 568385"/>
              <a:gd name="connsiteX276" fmla="*/ 270073 w 1570173"/>
              <a:gd name="connsiteY276" fmla="*/ 117911 h 568385"/>
              <a:gd name="connsiteX277" fmla="*/ 201293 w 1570173"/>
              <a:gd name="connsiteY277" fmla="*/ 197961 h 568385"/>
              <a:gd name="connsiteX278" fmla="*/ 115823 w 1570173"/>
              <a:gd name="connsiteY278" fmla="*/ 320492 h 568385"/>
              <a:gd name="connsiteX279" fmla="*/ 93011 w 1570173"/>
              <a:gd name="connsiteY279" fmla="*/ 355736 h 568385"/>
              <a:gd name="connsiteX280" fmla="*/ 75473 w 1570173"/>
              <a:gd name="connsiteY280" fmla="*/ 365164 h 568385"/>
              <a:gd name="connsiteX281" fmla="*/ 53221 w 1570173"/>
              <a:gd name="connsiteY281" fmla="*/ 343060 h 568385"/>
              <a:gd name="connsiteX282" fmla="*/ 44157 w 1570173"/>
              <a:gd name="connsiteY282" fmla="*/ 307291 h 568385"/>
              <a:gd name="connsiteX283" fmla="*/ 48415 w 1570173"/>
              <a:gd name="connsiteY283" fmla="*/ 295166 h 568385"/>
              <a:gd name="connsiteX284" fmla="*/ 107075 w 1570173"/>
              <a:gd name="connsiteY284" fmla="*/ 214402 h 568385"/>
              <a:gd name="connsiteX285" fmla="*/ 147126 w 1570173"/>
              <a:gd name="connsiteY285" fmla="*/ 152544 h 568385"/>
              <a:gd name="connsiteX286" fmla="*/ 172363 w 1570173"/>
              <a:gd name="connsiteY286" fmla="*/ 104701 h 568385"/>
              <a:gd name="connsiteX287" fmla="*/ 180282 w 1570173"/>
              <a:gd name="connsiteY287" fmla="*/ 76048 h 568385"/>
              <a:gd name="connsiteX288" fmla="*/ 175274 w 1570173"/>
              <a:gd name="connsiteY288" fmla="*/ 69972 h 568385"/>
              <a:gd name="connsiteX289" fmla="*/ 148038 w 1570173"/>
              <a:gd name="connsiteY289" fmla="*/ 80721 h 568385"/>
              <a:gd name="connsiteX290" fmla="*/ 96531 w 1570173"/>
              <a:gd name="connsiteY290" fmla="*/ 110374 h 568385"/>
              <a:gd name="connsiteX291" fmla="*/ 45242 w 1570173"/>
              <a:gd name="connsiteY291" fmla="*/ 139825 h 568385"/>
              <a:gd name="connsiteX292" fmla="*/ 14367 w 1570173"/>
              <a:gd name="connsiteY292" fmla="*/ 150372 h 568385"/>
              <a:gd name="connsiteX293" fmla="*/ 0 w 1570173"/>
              <a:gd name="connsiteY293" fmla="*/ 134932 h 568385"/>
              <a:gd name="connsiteX294" fmla="*/ 3884 w 1570173"/>
              <a:gd name="connsiteY294" fmla="*/ 107880 h 568385"/>
              <a:gd name="connsiteX295" fmla="*/ 12121 w 1570173"/>
              <a:gd name="connsiteY295" fmla="*/ 77968 h 568385"/>
              <a:gd name="connsiteX296" fmla="*/ 42944 w 1570173"/>
              <a:gd name="connsiteY296" fmla="*/ 47304 h 568385"/>
              <a:gd name="connsiteX297" fmla="*/ 71709 w 1570173"/>
              <a:gd name="connsiteY297" fmla="*/ 28555 h 568385"/>
              <a:gd name="connsiteX298" fmla="*/ 79624 w 1570173"/>
              <a:gd name="connsiteY298" fmla="*/ 35929 h 568385"/>
              <a:gd name="connsiteX299" fmla="*/ 75859 w 1570173"/>
              <a:gd name="connsiteY299" fmla="*/ 43004 h 568385"/>
              <a:gd name="connsiteX300" fmla="*/ 60017 w 1570173"/>
              <a:gd name="connsiteY300" fmla="*/ 56951 h 568385"/>
              <a:gd name="connsiteX301" fmla="*/ 59805 w 1570173"/>
              <a:gd name="connsiteY301" fmla="*/ 57142 h 568385"/>
              <a:gd name="connsiteX302" fmla="*/ 94947 w 1570173"/>
              <a:gd name="connsiteY302" fmla="*/ 34885 h 568385"/>
              <a:gd name="connsiteX303" fmla="*/ 134883 w 1570173"/>
              <a:gd name="connsiteY303" fmla="*/ 15786 h 568385"/>
              <a:gd name="connsiteX304" fmla="*/ 190516 w 1570173"/>
              <a:gd name="connsiteY304" fmla="*/ 0 h 568385"/>
              <a:gd name="connsiteX0" fmla="*/ 1487599 w 1570173"/>
              <a:gd name="connsiteY0" fmla="*/ 230772 h 568576"/>
              <a:gd name="connsiteX1" fmla="*/ 1453134 w 1570173"/>
              <a:gd name="connsiteY1" fmla="*/ 252091 h 568576"/>
              <a:gd name="connsiteX2" fmla="*/ 1405386 w 1570173"/>
              <a:gd name="connsiteY2" fmla="*/ 301876 h 568576"/>
              <a:gd name="connsiteX3" fmla="*/ 1427145 w 1570173"/>
              <a:gd name="connsiteY3" fmla="*/ 300515 h 568576"/>
              <a:gd name="connsiteX4" fmla="*/ 1443738 w 1570173"/>
              <a:gd name="connsiteY4" fmla="*/ 307527 h 568576"/>
              <a:gd name="connsiteX5" fmla="*/ 1479601 w 1570173"/>
              <a:gd name="connsiteY5" fmla="*/ 262793 h 568576"/>
              <a:gd name="connsiteX6" fmla="*/ 1492067 w 1570173"/>
              <a:gd name="connsiteY6" fmla="*/ 235239 h 568576"/>
              <a:gd name="connsiteX7" fmla="*/ 1487599 w 1570173"/>
              <a:gd name="connsiteY7" fmla="*/ 230772 h 568576"/>
              <a:gd name="connsiteX8" fmla="*/ 901088 w 1570173"/>
              <a:gd name="connsiteY8" fmla="*/ 217005 h 568576"/>
              <a:gd name="connsiteX9" fmla="*/ 898198 w 1570173"/>
              <a:gd name="connsiteY9" fmla="*/ 217680 h 568576"/>
              <a:gd name="connsiteX10" fmla="*/ 871288 w 1570173"/>
              <a:gd name="connsiteY10" fmla="*/ 235336 h 568576"/>
              <a:gd name="connsiteX11" fmla="*/ 825362 w 1570173"/>
              <a:gd name="connsiteY11" fmla="*/ 275546 h 568576"/>
              <a:gd name="connsiteX12" fmla="*/ 844913 w 1570173"/>
              <a:gd name="connsiteY12" fmla="*/ 285515 h 568576"/>
              <a:gd name="connsiteX13" fmla="*/ 866552 w 1570173"/>
              <a:gd name="connsiteY13" fmla="*/ 266152 h 568576"/>
              <a:gd name="connsiteX14" fmla="*/ 891375 w 1570173"/>
              <a:gd name="connsiteY14" fmla="*/ 238148 h 568576"/>
              <a:gd name="connsiteX15" fmla="*/ 898981 w 1570173"/>
              <a:gd name="connsiteY15" fmla="*/ 225270 h 568576"/>
              <a:gd name="connsiteX16" fmla="*/ 901088 w 1570173"/>
              <a:gd name="connsiteY16" fmla="*/ 217005 h 568576"/>
              <a:gd name="connsiteX17" fmla="*/ 665081 w 1570173"/>
              <a:gd name="connsiteY17" fmla="*/ 204978 h 568576"/>
              <a:gd name="connsiteX18" fmla="*/ 575395 w 1570173"/>
              <a:gd name="connsiteY18" fmla="*/ 257517 h 568576"/>
              <a:gd name="connsiteX19" fmla="*/ 547046 w 1570173"/>
              <a:gd name="connsiteY19" fmla="*/ 299775 h 568576"/>
              <a:gd name="connsiteX20" fmla="*/ 548859 w 1570173"/>
              <a:gd name="connsiteY20" fmla="*/ 310533 h 568576"/>
              <a:gd name="connsiteX21" fmla="*/ 552302 w 1570173"/>
              <a:gd name="connsiteY21" fmla="*/ 313915 h 568576"/>
              <a:gd name="connsiteX22" fmla="*/ 559951 w 1570173"/>
              <a:gd name="connsiteY22" fmla="*/ 310923 h 568576"/>
              <a:gd name="connsiteX23" fmla="*/ 610357 w 1570173"/>
              <a:gd name="connsiteY23" fmla="*/ 268420 h 568576"/>
              <a:gd name="connsiteX24" fmla="*/ 665081 w 1570173"/>
              <a:gd name="connsiteY24" fmla="*/ 204978 h 568576"/>
              <a:gd name="connsiteX25" fmla="*/ 1073045 w 1570173"/>
              <a:gd name="connsiteY25" fmla="*/ 199764 h 568576"/>
              <a:gd name="connsiteX26" fmla="*/ 1059818 w 1570173"/>
              <a:gd name="connsiteY26" fmla="*/ 205432 h 568576"/>
              <a:gd name="connsiteX27" fmla="*/ 1039264 w 1570173"/>
              <a:gd name="connsiteY27" fmla="*/ 220542 h 568576"/>
              <a:gd name="connsiteX28" fmla="*/ 1020296 w 1570173"/>
              <a:gd name="connsiteY28" fmla="*/ 242700 h 568576"/>
              <a:gd name="connsiteX29" fmla="*/ 1009487 w 1570173"/>
              <a:gd name="connsiteY29" fmla="*/ 263798 h 568576"/>
              <a:gd name="connsiteX30" fmla="*/ 1041626 w 1570173"/>
              <a:gd name="connsiteY30" fmla="*/ 241660 h 568576"/>
              <a:gd name="connsiteX31" fmla="*/ 1065688 w 1570173"/>
              <a:gd name="connsiteY31" fmla="*/ 216501 h 568576"/>
              <a:gd name="connsiteX32" fmla="*/ 1073199 w 1570173"/>
              <a:gd name="connsiteY32" fmla="*/ 200459 h 568576"/>
              <a:gd name="connsiteX33" fmla="*/ 1073045 w 1570173"/>
              <a:gd name="connsiteY33" fmla="*/ 199764 h 568576"/>
              <a:gd name="connsiteX34" fmla="*/ 944324 w 1570173"/>
              <a:gd name="connsiteY34" fmla="*/ 17561 h 568576"/>
              <a:gd name="connsiteX35" fmla="*/ 963000 w 1570173"/>
              <a:gd name="connsiteY35" fmla="*/ 34617 h 568576"/>
              <a:gd name="connsiteX36" fmla="*/ 914933 w 1570173"/>
              <a:gd name="connsiteY36" fmla="*/ 108721 h 568576"/>
              <a:gd name="connsiteX37" fmla="*/ 776664 w 1570173"/>
              <a:gd name="connsiteY37" fmla="*/ 276751 h 568576"/>
              <a:gd name="connsiteX38" fmla="*/ 776664 w 1570173"/>
              <a:gd name="connsiteY38" fmla="*/ 292512 h 568576"/>
              <a:gd name="connsiteX39" fmla="*/ 866303 w 1570173"/>
              <a:gd name="connsiteY39" fmla="*/ 196062 h 568576"/>
              <a:gd name="connsiteX40" fmla="*/ 926848 w 1570173"/>
              <a:gd name="connsiteY40" fmla="*/ 163543 h 568576"/>
              <a:gd name="connsiteX41" fmla="*/ 944489 w 1570173"/>
              <a:gd name="connsiteY41" fmla="*/ 175580 h 568576"/>
              <a:gd name="connsiteX42" fmla="*/ 950086 w 1570173"/>
              <a:gd name="connsiteY42" fmla="*/ 201612 h 568576"/>
              <a:gd name="connsiteX43" fmla="*/ 926517 w 1570173"/>
              <a:gd name="connsiteY43" fmla="*/ 253706 h 568576"/>
              <a:gd name="connsiteX44" fmla="*/ 858153 w 1570173"/>
              <a:gd name="connsiteY44" fmla="*/ 303707 h 568576"/>
              <a:gd name="connsiteX45" fmla="*/ 869978 w 1570173"/>
              <a:gd name="connsiteY45" fmla="*/ 315251 h 568576"/>
              <a:gd name="connsiteX46" fmla="*/ 882232 w 1570173"/>
              <a:gd name="connsiteY46" fmla="*/ 319708 h 568576"/>
              <a:gd name="connsiteX47" fmla="*/ 897963 w 1570173"/>
              <a:gd name="connsiteY47" fmla="*/ 314503 h 568576"/>
              <a:gd name="connsiteX48" fmla="*/ 916159 w 1570173"/>
              <a:gd name="connsiteY48" fmla="*/ 301364 h 568576"/>
              <a:gd name="connsiteX49" fmla="*/ 930966 w 1570173"/>
              <a:gd name="connsiteY49" fmla="*/ 290004 h 568576"/>
              <a:gd name="connsiteX50" fmla="*/ 953363 w 1570173"/>
              <a:gd name="connsiteY50" fmla="*/ 274226 h 568576"/>
              <a:gd name="connsiteX51" fmla="*/ 953708 w 1570173"/>
              <a:gd name="connsiteY51" fmla="*/ 271390 h 568576"/>
              <a:gd name="connsiteX52" fmla="*/ 964028 w 1570173"/>
              <a:gd name="connsiteY52" fmla="*/ 245949 h 568576"/>
              <a:gd name="connsiteX53" fmla="*/ 1008351 w 1570173"/>
              <a:gd name="connsiteY53" fmla="*/ 195764 h 568576"/>
              <a:gd name="connsiteX54" fmla="*/ 1050523 w 1570173"/>
              <a:gd name="connsiteY54" fmla="*/ 168455 h 568576"/>
              <a:gd name="connsiteX55" fmla="*/ 1088579 w 1570173"/>
              <a:gd name="connsiteY55" fmla="*/ 159153 h 568576"/>
              <a:gd name="connsiteX56" fmla="*/ 1112482 w 1570173"/>
              <a:gd name="connsiteY56" fmla="*/ 166418 h 568576"/>
              <a:gd name="connsiteX57" fmla="*/ 1121769 w 1570173"/>
              <a:gd name="connsiteY57" fmla="*/ 187772 h 568576"/>
              <a:gd name="connsiteX58" fmla="*/ 1108336 w 1570173"/>
              <a:gd name="connsiteY58" fmla="*/ 224392 h 568576"/>
              <a:gd name="connsiteX59" fmla="*/ 1068114 w 1570173"/>
              <a:gd name="connsiteY59" fmla="*/ 259374 h 568576"/>
              <a:gd name="connsiteX60" fmla="*/ 1006794 w 1570173"/>
              <a:gd name="connsiteY60" fmla="*/ 290445 h 568576"/>
              <a:gd name="connsiteX61" fmla="*/ 1006794 w 1570173"/>
              <a:gd name="connsiteY61" fmla="*/ 293481 h 568576"/>
              <a:gd name="connsiteX62" fmla="*/ 1013037 w 1570173"/>
              <a:gd name="connsiteY62" fmla="*/ 314490 h 568576"/>
              <a:gd name="connsiteX63" fmla="*/ 1029239 w 1570173"/>
              <a:gd name="connsiteY63" fmla="*/ 321599 h 568576"/>
              <a:gd name="connsiteX64" fmla="*/ 1054602 w 1570173"/>
              <a:gd name="connsiteY64" fmla="*/ 315780 h 568576"/>
              <a:gd name="connsiteX65" fmla="*/ 1081423 w 1570173"/>
              <a:gd name="connsiteY65" fmla="*/ 300039 h 568576"/>
              <a:gd name="connsiteX66" fmla="*/ 1098963 w 1570173"/>
              <a:gd name="connsiteY66" fmla="*/ 287956 h 568576"/>
              <a:gd name="connsiteX67" fmla="*/ 1112980 w 1570173"/>
              <a:gd name="connsiteY67" fmla="*/ 278940 h 568576"/>
              <a:gd name="connsiteX68" fmla="*/ 1113794 w 1570173"/>
              <a:gd name="connsiteY68" fmla="*/ 271079 h 568576"/>
              <a:gd name="connsiteX69" fmla="*/ 1121784 w 1570173"/>
              <a:gd name="connsiteY69" fmla="*/ 251223 h 568576"/>
              <a:gd name="connsiteX70" fmla="*/ 1137607 w 1570173"/>
              <a:gd name="connsiteY70" fmla="*/ 227532 h 568576"/>
              <a:gd name="connsiteX71" fmla="*/ 1163072 w 1570173"/>
              <a:gd name="connsiteY71" fmla="*/ 198126 h 568576"/>
              <a:gd name="connsiteX72" fmla="*/ 1174286 w 1570173"/>
              <a:gd name="connsiteY72" fmla="*/ 183752 h 568576"/>
              <a:gd name="connsiteX73" fmla="*/ 1186590 w 1570173"/>
              <a:gd name="connsiteY73" fmla="*/ 174024 h 568576"/>
              <a:gd name="connsiteX74" fmla="*/ 1205836 w 1570173"/>
              <a:gd name="connsiteY74" fmla="*/ 171226 h 568576"/>
              <a:gd name="connsiteX75" fmla="*/ 1225450 w 1570173"/>
              <a:gd name="connsiteY75" fmla="*/ 174251 h 568576"/>
              <a:gd name="connsiteX76" fmla="*/ 1235733 w 1570173"/>
              <a:gd name="connsiteY76" fmla="*/ 183712 h 568576"/>
              <a:gd name="connsiteX77" fmla="*/ 1227197 w 1570173"/>
              <a:gd name="connsiteY77" fmla="*/ 203685 h 568576"/>
              <a:gd name="connsiteX78" fmla="*/ 1200974 w 1570173"/>
              <a:gd name="connsiteY78" fmla="*/ 235636 h 568576"/>
              <a:gd name="connsiteX79" fmla="*/ 1160886 w 1570173"/>
              <a:gd name="connsiteY79" fmla="*/ 270929 h 568576"/>
              <a:gd name="connsiteX80" fmla="*/ 1156645 w 1570173"/>
              <a:gd name="connsiteY80" fmla="*/ 291916 h 568576"/>
              <a:gd name="connsiteX81" fmla="*/ 1159728 w 1570173"/>
              <a:gd name="connsiteY81" fmla="*/ 298000 h 568576"/>
              <a:gd name="connsiteX82" fmla="*/ 1167546 w 1570173"/>
              <a:gd name="connsiteY82" fmla="*/ 293344 h 568576"/>
              <a:gd name="connsiteX83" fmla="*/ 1191004 w 1570173"/>
              <a:gd name="connsiteY83" fmla="*/ 273857 h 568576"/>
              <a:gd name="connsiteX84" fmla="*/ 1224213 w 1570173"/>
              <a:gd name="connsiteY84" fmla="*/ 244822 h 568576"/>
              <a:gd name="connsiteX85" fmla="*/ 1248199 w 1570173"/>
              <a:gd name="connsiteY85" fmla="*/ 217945 h 568576"/>
              <a:gd name="connsiteX86" fmla="*/ 1280478 w 1570173"/>
              <a:gd name="connsiteY86" fmla="*/ 188900 h 568576"/>
              <a:gd name="connsiteX87" fmla="*/ 1298781 w 1570173"/>
              <a:gd name="connsiteY87" fmla="*/ 162570 h 568576"/>
              <a:gd name="connsiteX88" fmla="*/ 1315880 w 1570173"/>
              <a:gd name="connsiteY88" fmla="*/ 155311 h 568576"/>
              <a:gd name="connsiteX89" fmla="*/ 1329178 w 1570173"/>
              <a:gd name="connsiteY89" fmla="*/ 161470 h 568576"/>
              <a:gd name="connsiteX90" fmla="*/ 1332674 w 1570173"/>
              <a:gd name="connsiteY90" fmla="*/ 181221 h 568576"/>
              <a:gd name="connsiteX91" fmla="*/ 1331386 w 1570173"/>
              <a:gd name="connsiteY91" fmla="*/ 191800 h 568576"/>
              <a:gd name="connsiteX92" fmla="*/ 1326498 w 1570173"/>
              <a:gd name="connsiteY92" fmla="*/ 201880 h 568576"/>
              <a:gd name="connsiteX93" fmla="*/ 1312583 w 1570173"/>
              <a:gd name="connsiteY93" fmla="*/ 222685 h 568576"/>
              <a:gd name="connsiteX94" fmla="*/ 1288277 w 1570173"/>
              <a:gd name="connsiteY94" fmla="*/ 257753 h 568576"/>
              <a:gd name="connsiteX95" fmla="*/ 1275800 w 1570173"/>
              <a:gd name="connsiteY95" fmla="*/ 279943 h 568576"/>
              <a:gd name="connsiteX96" fmla="*/ 1270522 w 1570173"/>
              <a:gd name="connsiteY96" fmla="*/ 297305 h 568576"/>
              <a:gd name="connsiteX97" fmla="*/ 1275792 w 1570173"/>
              <a:gd name="connsiteY97" fmla="*/ 305791 h 568576"/>
              <a:gd name="connsiteX98" fmla="*/ 1294629 w 1570173"/>
              <a:gd name="connsiteY98" fmla="*/ 298808 h 568576"/>
              <a:gd name="connsiteX99" fmla="*/ 1311570 w 1570173"/>
              <a:gd name="connsiteY99" fmla="*/ 288389 h 568576"/>
              <a:gd name="connsiteX100" fmla="*/ 1333453 w 1570173"/>
              <a:gd name="connsiteY100" fmla="*/ 275049 h 568576"/>
              <a:gd name="connsiteX101" fmla="*/ 1366138 w 1570173"/>
              <a:gd name="connsiteY101" fmla="*/ 238082 h 568576"/>
              <a:gd name="connsiteX102" fmla="*/ 1396262 w 1570173"/>
              <a:gd name="connsiteY102" fmla="*/ 200560 h 568576"/>
              <a:gd name="connsiteX103" fmla="*/ 1439523 w 1570173"/>
              <a:gd name="connsiteY103" fmla="*/ 143090 h 568576"/>
              <a:gd name="connsiteX104" fmla="*/ 1468876 w 1570173"/>
              <a:gd name="connsiteY104" fmla="*/ 111949 h 568576"/>
              <a:gd name="connsiteX105" fmla="*/ 1502164 w 1570173"/>
              <a:gd name="connsiteY105" fmla="*/ 102352 h 568576"/>
              <a:gd name="connsiteX106" fmla="*/ 1517076 w 1570173"/>
              <a:gd name="connsiteY106" fmla="*/ 114841 h 568576"/>
              <a:gd name="connsiteX107" fmla="*/ 1509043 w 1570173"/>
              <a:gd name="connsiteY107" fmla="*/ 134094 h 568576"/>
              <a:gd name="connsiteX108" fmla="*/ 1490708 w 1570173"/>
              <a:gd name="connsiteY108" fmla="*/ 153000 h 568576"/>
              <a:gd name="connsiteX109" fmla="*/ 1459720 w 1570173"/>
              <a:gd name="connsiteY109" fmla="*/ 195003 h 568576"/>
              <a:gd name="connsiteX110" fmla="*/ 1427484 w 1570173"/>
              <a:gd name="connsiteY110" fmla="*/ 244547 h 568576"/>
              <a:gd name="connsiteX111" fmla="*/ 1451831 w 1570173"/>
              <a:gd name="connsiteY111" fmla="*/ 218929 h 568576"/>
              <a:gd name="connsiteX112" fmla="*/ 1482932 w 1570173"/>
              <a:gd name="connsiteY112" fmla="*/ 194598 h 568576"/>
              <a:gd name="connsiteX113" fmla="*/ 1507952 w 1570173"/>
              <a:gd name="connsiteY113" fmla="*/ 180005 h 568576"/>
              <a:gd name="connsiteX114" fmla="*/ 1533437 w 1570173"/>
              <a:gd name="connsiteY114" fmla="*/ 174519 h 568576"/>
              <a:gd name="connsiteX115" fmla="*/ 1547483 w 1570173"/>
              <a:gd name="connsiteY115" fmla="*/ 179043 h 568576"/>
              <a:gd name="connsiteX116" fmla="*/ 1551338 w 1570173"/>
              <a:gd name="connsiteY116" fmla="*/ 193200 h 568576"/>
              <a:gd name="connsiteX117" fmla="*/ 1540885 w 1570173"/>
              <a:gd name="connsiteY117" fmla="*/ 235284 h 568576"/>
              <a:gd name="connsiteX118" fmla="*/ 1511322 w 1570173"/>
              <a:gd name="connsiteY118" fmla="*/ 277332 h 568576"/>
              <a:gd name="connsiteX119" fmla="*/ 1466998 w 1570173"/>
              <a:gd name="connsiteY119" fmla="*/ 317508 h 568576"/>
              <a:gd name="connsiteX120" fmla="*/ 1480632 w 1570173"/>
              <a:gd name="connsiteY120" fmla="*/ 317483 h 568576"/>
              <a:gd name="connsiteX121" fmla="*/ 1570173 w 1570173"/>
              <a:gd name="connsiteY121" fmla="*/ 269848 h 568576"/>
              <a:gd name="connsiteX122" fmla="*/ 1570173 w 1570173"/>
              <a:gd name="connsiteY122" fmla="*/ 297061 h 568576"/>
              <a:gd name="connsiteX123" fmla="*/ 1527814 w 1570173"/>
              <a:gd name="connsiteY123" fmla="*/ 333593 h 568576"/>
              <a:gd name="connsiteX124" fmla="*/ 1490110 w 1570173"/>
              <a:gd name="connsiteY124" fmla="*/ 359972 h 568576"/>
              <a:gd name="connsiteX125" fmla="*/ 1455889 w 1570173"/>
              <a:gd name="connsiteY125" fmla="*/ 370168 h 568576"/>
              <a:gd name="connsiteX126" fmla="*/ 1443333 w 1570173"/>
              <a:gd name="connsiteY126" fmla="*/ 368869 h 568576"/>
              <a:gd name="connsiteX127" fmla="*/ 1431446 w 1570173"/>
              <a:gd name="connsiteY127" fmla="*/ 365722 h 568576"/>
              <a:gd name="connsiteX128" fmla="*/ 1418379 w 1570173"/>
              <a:gd name="connsiteY128" fmla="*/ 360808 h 568576"/>
              <a:gd name="connsiteX129" fmla="*/ 1407525 w 1570173"/>
              <a:gd name="connsiteY129" fmla="*/ 356443 h 568576"/>
              <a:gd name="connsiteX130" fmla="*/ 1398046 w 1570173"/>
              <a:gd name="connsiteY130" fmla="*/ 358596 h 568576"/>
              <a:gd name="connsiteX131" fmla="*/ 1378332 w 1570173"/>
              <a:gd name="connsiteY131" fmla="*/ 351063 h 568576"/>
              <a:gd name="connsiteX132" fmla="*/ 1361722 w 1570173"/>
              <a:gd name="connsiteY132" fmla="*/ 392317 h 568576"/>
              <a:gd name="connsiteX133" fmla="*/ 1343673 w 1570173"/>
              <a:gd name="connsiteY133" fmla="*/ 436123 h 568576"/>
              <a:gd name="connsiteX134" fmla="*/ 1268755 w 1570173"/>
              <a:gd name="connsiteY134" fmla="*/ 567994 h 568576"/>
              <a:gd name="connsiteX135" fmla="*/ 1279503 w 1570173"/>
              <a:gd name="connsiteY135" fmla="*/ 474541 h 568576"/>
              <a:gd name="connsiteX136" fmla="*/ 1300003 w 1570173"/>
              <a:gd name="connsiteY136" fmla="*/ 412190 h 568576"/>
              <a:gd name="connsiteX137" fmla="*/ 1318081 w 1570173"/>
              <a:gd name="connsiteY137" fmla="*/ 374633 h 568576"/>
              <a:gd name="connsiteX138" fmla="*/ 1340981 w 1570173"/>
              <a:gd name="connsiteY138" fmla="*/ 339458 h 568576"/>
              <a:gd name="connsiteX139" fmla="*/ 1358270 w 1570173"/>
              <a:gd name="connsiteY139" fmla="*/ 313499 h 568576"/>
              <a:gd name="connsiteX140" fmla="*/ 1423767 w 1570173"/>
              <a:gd name="connsiteY140" fmla="*/ 197085 h 568576"/>
              <a:gd name="connsiteX141" fmla="*/ 1351476 w 1570173"/>
              <a:gd name="connsiteY141" fmla="*/ 285659 h 568576"/>
              <a:gd name="connsiteX142" fmla="*/ 1339937 w 1570173"/>
              <a:gd name="connsiteY142" fmla="*/ 296291 h 568576"/>
              <a:gd name="connsiteX143" fmla="*/ 1339937 w 1570173"/>
              <a:gd name="connsiteY143" fmla="*/ 296962 h 568576"/>
              <a:gd name="connsiteX144" fmla="*/ 1291323 w 1570173"/>
              <a:gd name="connsiteY144" fmla="*/ 341064 h 568576"/>
              <a:gd name="connsiteX145" fmla="*/ 1264211 w 1570173"/>
              <a:gd name="connsiteY145" fmla="*/ 361556 h 568576"/>
              <a:gd name="connsiteX146" fmla="*/ 1240488 w 1570173"/>
              <a:gd name="connsiteY146" fmla="*/ 368881 h 568576"/>
              <a:gd name="connsiteX147" fmla="*/ 1212349 w 1570173"/>
              <a:gd name="connsiteY147" fmla="*/ 336511 h 568576"/>
              <a:gd name="connsiteX148" fmla="*/ 1219346 w 1570173"/>
              <a:gd name="connsiteY148" fmla="*/ 307210 h 568576"/>
              <a:gd name="connsiteX149" fmla="*/ 1240934 w 1570173"/>
              <a:gd name="connsiteY149" fmla="*/ 264313 h 568576"/>
              <a:gd name="connsiteX150" fmla="*/ 1190824 w 1570173"/>
              <a:gd name="connsiteY150" fmla="*/ 336485 h 568576"/>
              <a:gd name="connsiteX151" fmla="*/ 1153957 w 1570173"/>
              <a:gd name="connsiteY151" fmla="*/ 359466 h 568576"/>
              <a:gd name="connsiteX152" fmla="*/ 1131593 w 1570173"/>
              <a:gd name="connsiteY152" fmla="*/ 349755 h 568576"/>
              <a:gd name="connsiteX153" fmla="*/ 1116688 w 1570173"/>
              <a:gd name="connsiteY153" fmla="*/ 324613 h 568576"/>
              <a:gd name="connsiteX154" fmla="*/ 1114036 w 1570173"/>
              <a:gd name="connsiteY154" fmla="*/ 307383 h 568576"/>
              <a:gd name="connsiteX155" fmla="*/ 1108703 w 1570173"/>
              <a:gd name="connsiteY155" fmla="*/ 313528 h 568576"/>
              <a:gd name="connsiteX156" fmla="*/ 1064699 w 1570173"/>
              <a:gd name="connsiteY156" fmla="*/ 354265 h 568576"/>
              <a:gd name="connsiteX157" fmla="*/ 1007652 w 1570173"/>
              <a:gd name="connsiteY157" fmla="*/ 374558 h 568576"/>
              <a:gd name="connsiteX158" fmla="*/ 965572 w 1570173"/>
              <a:gd name="connsiteY158" fmla="*/ 354244 h 568576"/>
              <a:gd name="connsiteX159" fmla="*/ 954094 w 1570173"/>
              <a:gd name="connsiteY159" fmla="*/ 330444 h 568576"/>
              <a:gd name="connsiteX160" fmla="*/ 950817 w 1570173"/>
              <a:gd name="connsiteY160" fmla="*/ 304094 h 568576"/>
              <a:gd name="connsiteX161" fmla="*/ 941622 w 1570173"/>
              <a:gd name="connsiteY161" fmla="*/ 314636 h 568576"/>
              <a:gd name="connsiteX162" fmla="*/ 903729 w 1570173"/>
              <a:gd name="connsiteY162" fmla="*/ 353356 h 568576"/>
              <a:gd name="connsiteX163" fmla="*/ 866359 w 1570173"/>
              <a:gd name="connsiteY163" fmla="*/ 372406 h 568576"/>
              <a:gd name="connsiteX164" fmla="*/ 839545 w 1570173"/>
              <a:gd name="connsiteY164" fmla="*/ 363743 h 568576"/>
              <a:gd name="connsiteX165" fmla="*/ 818997 w 1570173"/>
              <a:gd name="connsiteY165" fmla="*/ 340869 h 568576"/>
              <a:gd name="connsiteX166" fmla="*/ 802265 w 1570173"/>
              <a:gd name="connsiteY166" fmla="*/ 304834 h 568576"/>
              <a:gd name="connsiteX167" fmla="*/ 783717 w 1570173"/>
              <a:gd name="connsiteY167" fmla="*/ 333745 h 568576"/>
              <a:gd name="connsiteX168" fmla="*/ 767111 w 1570173"/>
              <a:gd name="connsiteY168" fmla="*/ 354713 h 568576"/>
              <a:gd name="connsiteX169" fmla="*/ 755539 w 1570173"/>
              <a:gd name="connsiteY169" fmla="*/ 360838 h 568576"/>
              <a:gd name="connsiteX170" fmla="*/ 740312 w 1570173"/>
              <a:gd name="connsiteY170" fmla="*/ 349384 h 568576"/>
              <a:gd name="connsiteX171" fmla="*/ 736327 w 1570173"/>
              <a:gd name="connsiteY171" fmla="*/ 319026 h 568576"/>
              <a:gd name="connsiteX172" fmla="*/ 738741 w 1570173"/>
              <a:gd name="connsiteY172" fmla="*/ 299592 h 568576"/>
              <a:gd name="connsiteX173" fmla="*/ 724787 w 1570173"/>
              <a:gd name="connsiteY173" fmla="*/ 314643 h 568576"/>
              <a:gd name="connsiteX174" fmla="*/ 638842 w 1570173"/>
              <a:gd name="connsiteY174" fmla="*/ 375214 h 568576"/>
              <a:gd name="connsiteX175" fmla="*/ 619668 w 1570173"/>
              <a:gd name="connsiteY175" fmla="*/ 366444 h 568576"/>
              <a:gd name="connsiteX176" fmla="*/ 614000 w 1570173"/>
              <a:gd name="connsiteY176" fmla="*/ 342548 h 568576"/>
              <a:gd name="connsiteX177" fmla="*/ 629323 w 1570173"/>
              <a:gd name="connsiteY177" fmla="*/ 286419 h 568576"/>
              <a:gd name="connsiteX178" fmla="*/ 579476 w 1570173"/>
              <a:gd name="connsiteY178" fmla="*/ 347858 h 568576"/>
              <a:gd name="connsiteX179" fmla="*/ 544936 w 1570173"/>
              <a:gd name="connsiteY179" fmla="*/ 366875 h 568576"/>
              <a:gd name="connsiteX180" fmla="*/ 526517 w 1570173"/>
              <a:gd name="connsiteY180" fmla="*/ 355436 h 568576"/>
              <a:gd name="connsiteX181" fmla="*/ 509313 w 1570173"/>
              <a:gd name="connsiteY181" fmla="*/ 326759 h 568576"/>
              <a:gd name="connsiteX182" fmla="*/ 502044 w 1570173"/>
              <a:gd name="connsiteY182" fmla="*/ 290904 h 568576"/>
              <a:gd name="connsiteX183" fmla="*/ 504715 w 1570173"/>
              <a:gd name="connsiteY183" fmla="*/ 268084 h 568576"/>
              <a:gd name="connsiteX184" fmla="*/ 514778 w 1570173"/>
              <a:gd name="connsiteY184" fmla="*/ 249420 h 568576"/>
              <a:gd name="connsiteX185" fmla="*/ 540456 w 1570173"/>
              <a:gd name="connsiteY185" fmla="*/ 223543 h 568576"/>
              <a:gd name="connsiteX186" fmla="*/ 618922 w 1570173"/>
              <a:gd name="connsiteY186" fmla="*/ 168905 h 568576"/>
              <a:gd name="connsiteX187" fmla="*/ 680542 w 1570173"/>
              <a:gd name="connsiteY187" fmla="*/ 150372 h 568576"/>
              <a:gd name="connsiteX188" fmla="*/ 694616 w 1570173"/>
              <a:gd name="connsiteY188" fmla="*/ 156347 h 568576"/>
              <a:gd name="connsiteX189" fmla="*/ 704016 w 1570173"/>
              <a:gd name="connsiteY189" fmla="*/ 169464 h 568576"/>
              <a:gd name="connsiteX190" fmla="*/ 707275 w 1570173"/>
              <a:gd name="connsiteY190" fmla="*/ 180608 h 568576"/>
              <a:gd name="connsiteX191" fmla="*/ 701900 w 1570173"/>
              <a:gd name="connsiteY191" fmla="*/ 191736 h 568576"/>
              <a:gd name="connsiteX192" fmla="*/ 690322 w 1570173"/>
              <a:gd name="connsiteY192" fmla="*/ 196501 h 568576"/>
              <a:gd name="connsiteX193" fmla="*/ 694717 w 1570173"/>
              <a:gd name="connsiteY193" fmla="*/ 202341 h 568576"/>
              <a:gd name="connsiteX194" fmla="*/ 699562 w 1570173"/>
              <a:gd name="connsiteY194" fmla="*/ 213904 h 568576"/>
              <a:gd name="connsiteX195" fmla="*/ 701354 w 1570173"/>
              <a:gd name="connsiteY195" fmla="*/ 222570 h 568576"/>
              <a:gd name="connsiteX196" fmla="*/ 687904 w 1570173"/>
              <a:gd name="connsiteY196" fmla="*/ 248946 h 568576"/>
              <a:gd name="connsiteX197" fmla="*/ 669609 w 1570173"/>
              <a:gd name="connsiteY197" fmla="*/ 274807 h 568576"/>
              <a:gd name="connsiteX198" fmla="*/ 664764 w 1570173"/>
              <a:gd name="connsiteY198" fmla="*/ 293044 h 568576"/>
              <a:gd name="connsiteX199" fmla="*/ 677296 w 1570173"/>
              <a:gd name="connsiteY199" fmla="*/ 307458 h 568576"/>
              <a:gd name="connsiteX200" fmla="*/ 741978 w 1570173"/>
              <a:gd name="connsiteY200" fmla="*/ 272215 h 568576"/>
              <a:gd name="connsiteX201" fmla="*/ 741978 w 1570173"/>
              <a:gd name="connsiteY201" fmla="*/ 273528 h 568576"/>
              <a:gd name="connsiteX202" fmla="*/ 742289 w 1570173"/>
              <a:gd name="connsiteY202" fmla="*/ 271025 h 568576"/>
              <a:gd name="connsiteX203" fmla="*/ 759368 w 1570173"/>
              <a:gd name="connsiteY203" fmla="*/ 226163 h 568576"/>
              <a:gd name="connsiteX204" fmla="*/ 787750 w 1570173"/>
              <a:gd name="connsiteY204" fmla="*/ 179576 h 568576"/>
              <a:gd name="connsiteX205" fmla="*/ 826189 w 1570173"/>
              <a:gd name="connsiteY205" fmla="*/ 127871 h 568576"/>
              <a:gd name="connsiteX206" fmla="*/ 876924 w 1570173"/>
              <a:gd name="connsiteY206" fmla="*/ 67029 h 568576"/>
              <a:gd name="connsiteX207" fmla="*/ 915299 w 1570173"/>
              <a:gd name="connsiteY207" fmla="*/ 30321 h 568576"/>
              <a:gd name="connsiteX208" fmla="*/ 944324 w 1570173"/>
              <a:gd name="connsiteY208" fmla="*/ 17561 h 568576"/>
              <a:gd name="connsiteX209" fmla="*/ 190516 w 1570173"/>
              <a:gd name="connsiteY209" fmla="*/ 0 h 568576"/>
              <a:gd name="connsiteX210" fmla="*/ 208925 w 1570173"/>
              <a:gd name="connsiteY210" fmla="*/ 11657 h 568576"/>
              <a:gd name="connsiteX211" fmla="*/ 221674 w 1570173"/>
              <a:gd name="connsiteY211" fmla="*/ 37421 h 568576"/>
              <a:gd name="connsiteX212" fmla="*/ 226656 w 1570173"/>
              <a:gd name="connsiteY212" fmla="*/ 56068 h 568576"/>
              <a:gd name="connsiteX213" fmla="*/ 219408 w 1570173"/>
              <a:gd name="connsiteY213" fmla="*/ 89976 h 568576"/>
              <a:gd name="connsiteX214" fmla="*/ 200165 w 1570173"/>
              <a:gd name="connsiteY214" fmla="*/ 134242 h 568576"/>
              <a:gd name="connsiteX215" fmla="*/ 189570 w 1570173"/>
              <a:gd name="connsiteY215" fmla="*/ 154965 h 568576"/>
              <a:gd name="connsiteX216" fmla="*/ 215455 w 1570173"/>
              <a:gd name="connsiteY216" fmla="*/ 126336 h 568576"/>
              <a:gd name="connsiteX217" fmla="*/ 248299 w 1570173"/>
              <a:gd name="connsiteY217" fmla="*/ 95792 h 568576"/>
              <a:gd name="connsiteX218" fmla="*/ 278267 w 1570173"/>
              <a:gd name="connsiteY218" fmla="*/ 58516 h 568576"/>
              <a:gd name="connsiteX219" fmla="*/ 320216 w 1570173"/>
              <a:gd name="connsiteY219" fmla="*/ 27571 h 568576"/>
              <a:gd name="connsiteX220" fmla="*/ 348272 w 1570173"/>
              <a:gd name="connsiteY220" fmla="*/ 15353 h 568576"/>
              <a:gd name="connsiteX221" fmla="*/ 369484 w 1570173"/>
              <a:gd name="connsiteY221" fmla="*/ 27622 h 568576"/>
              <a:gd name="connsiteX222" fmla="*/ 378250 w 1570173"/>
              <a:gd name="connsiteY222" fmla="*/ 53392 h 568576"/>
              <a:gd name="connsiteX223" fmla="*/ 367810 w 1570173"/>
              <a:gd name="connsiteY223" fmla="*/ 84856 h 568576"/>
              <a:gd name="connsiteX224" fmla="*/ 336935 w 1570173"/>
              <a:gd name="connsiteY224" fmla="*/ 143180 h 568576"/>
              <a:gd name="connsiteX225" fmla="*/ 286188 w 1570173"/>
              <a:gd name="connsiteY225" fmla="*/ 223024 h 568576"/>
              <a:gd name="connsiteX226" fmla="*/ 341532 w 1570173"/>
              <a:gd name="connsiteY226" fmla="*/ 157695 h 568576"/>
              <a:gd name="connsiteX227" fmla="*/ 389037 w 1570173"/>
              <a:gd name="connsiteY227" fmla="*/ 107996 h 568576"/>
              <a:gd name="connsiteX228" fmla="*/ 414891 w 1570173"/>
              <a:gd name="connsiteY228" fmla="*/ 87495 h 568576"/>
              <a:gd name="connsiteX229" fmla="*/ 446012 w 1570173"/>
              <a:gd name="connsiteY229" fmla="*/ 58951 h 568576"/>
              <a:gd name="connsiteX230" fmla="*/ 469964 w 1570173"/>
              <a:gd name="connsiteY230" fmla="*/ 38000 h 568576"/>
              <a:gd name="connsiteX231" fmla="*/ 486444 w 1570173"/>
              <a:gd name="connsiteY231" fmla="*/ 25738 h 568576"/>
              <a:gd name="connsiteX232" fmla="*/ 501362 w 1570173"/>
              <a:gd name="connsiteY232" fmla="*/ 21013 h 568576"/>
              <a:gd name="connsiteX233" fmla="*/ 523432 w 1570173"/>
              <a:gd name="connsiteY233" fmla="*/ 39153 h 568576"/>
              <a:gd name="connsiteX234" fmla="*/ 535375 w 1570173"/>
              <a:gd name="connsiteY234" fmla="*/ 63369 h 568576"/>
              <a:gd name="connsiteX235" fmla="*/ 528464 w 1570173"/>
              <a:gd name="connsiteY235" fmla="*/ 79400 h 568576"/>
              <a:gd name="connsiteX236" fmla="*/ 501199 w 1570173"/>
              <a:gd name="connsiteY236" fmla="*/ 109666 h 568576"/>
              <a:gd name="connsiteX237" fmla="*/ 438398 w 1570173"/>
              <a:gd name="connsiteY237" fmla="*/ 188081 h 568576"/>
              <a:gd name="connsiteX238" fmla="*/ 398144 w 1570173"/>
              <a:gd name="connsiteY238" fmla="*/ 259820 h 568576"/>
              <a:gd name="connsiteX239" fmla="*/ 384711 w 1570173"/>
              <a:gd name="connsiteY239" fmla="*/ 309988 h 568576"/>
              <a:gd name="connsiteX240" fmla="*/ 387625 w 1570173"/>
              <a:gd name="connsiteY240" fmla="*/ 323556 h 568576"/>
              <a:gd name="connsiteX241" fmla="*/ 397244 w 1570173"/>
              <a:gd name="connsiteY241" fmla="*/ 327087 h 568576"/>
              <a:gd name="connsiteX242" fmla="*/ 411309 w 1570173"/>
              <a:gd name="connsiteY242" fmla="*/ 324248 h 568576"/>
              <a:gd name="connsiteX243" fmla="*/ 426701 w 1570173"/>
              <a:gd name="connsiteY243" fmla="*/ 315577 h 568576"/>
              <a:gd name="connsiteX244" fmla="*/ 443918 w 1570173"/>
              <a:gd name="connsiteY244" fmla="*/ 304196 h 568576"/>
              <a:gd name="connsiteX245" fmla="*/ 466397 w 1570173"/>
              <a:gd name="connsiteY245" fmla="*/ 289627 h 568576"/>
              <a:gd name="connsiteX246" fmla="*/ 483108 w 1570173"/>
              <a:gd name="connsiteY246" fmla="*/ 277707 h 568576"/>
              <a:gd name="connsiteX247" fmla="*/ 500668 w 1570173"/>
              <a:gd name="connsiteY247" fmla="*/ 270620 h 568576"/>
              <a:gd name="connsiteX248" fmla="*/ 500668 w 1570173"/>
              <a:gd name="connsiteY248" fmla="*/ 296924 h 568576"/>
              <a:gd name="connsiteX249" fmla="*/ 454892 w 1570173"/>
              <a:gd name="connsiteY249" fmla="*/ 337621 h 568576"/>
              <a:gd name="connsiteX250" fmla="*/ 418936 w 1570173"/>
              <a:gd name="connsiteY250" fmla="*/ 364165 h 568576"/>
              <a:gd name="connsiteX251" fmla="*/ 388441 w 1570173"/>
              <a:gd name="connsiteY251" fmla="*/ 381300 h 568576"/>
              <a:gd name="connsiteX252" fmla="*/ 366292 w 1570173"/>
              <a:gd name="connsiteY252" fmla="*/ 386632 h 568576"/>
              <a:gd name="connsiteX253" fmla="*/ 329670 w 1570173"/>
              <a:gd name="connsiteY253" fmla="*/ 370153 h 568576"/>
              <a:gd name="connsiteX254" fmla="*/ 315562 w 1570173"/>
              <a:gd name="connsiteY254" fmla="*/ 328197 h 568576"/>
              <a:gd name="connsiteX255" fmla="*/ 326710 w 1570173"/>
              <a:gd name="connsiteY255" fmla="*/ 273143 h 568576"/>
              <a:gd name="connsiteX256" fmla="*/ 358577 w 1570173"/>
              <a:gd name="connsiteY256" fmla="*/ 217360 h 568576"/>
              <a:gd name="connsiteX257" fmla="*/ 409399 w 1570173"/>
              <a:gd name="connsiteY257" fmla="*/ 153922 h 568576"/>
              <a:gd name="connsiteX258" fmla="*/ 425384 w 1570173"/>
              <a:gd name="connsiteY258" fmla="*/ 135389 h 568576"/>
              <a:gd name="connsiteX259" fmla="*/ 429232 w 1570173"/>
              <a:gd name="connsiteY259" fmla="*/ 130664 h 568576"/>
              <a:gd name="connsiteX260" fmla="*/ 429025 w 1570173"/>
              <a:gd name="connsiteY260" fmla="*/ 130762 h 568576"/>
              <a:gd name="connsiteX261" fmla="*/ 403480 w 1570173"/>
              <a:gd name="connsiteY261" fmla="*/ 151238 h 568576"/>
              <a:gd name="connsiteX262" fmla="*/ 337062 w 1570173"/>
              <a:gd name="connsiteY262" fmla="*/ 216498 h 568576"/>
              <a:gd name="connsiteX263" fmla="*/ 248355 w 1570173"/>
              <a:gd name="connsiteY263" fmla="*/ 320244 h 568576"/>
              <a:gd name="connsiteX264" fmla="*/ 230933 w 1570173"/>
              <a:gd name="connsiteY264" fmla="*/ 342588 h 568576"/>
              <a:gd name="connsiteX265" fmla="*/ 209514 w 1570173"/>
              <a:gd name="connsiteY265" fmla="*/ 368052 h 568576"/>
              <a:gd name="connsiteX266" fmla="*/ 195966 w 1570173"/>
              <a:gd name="connsiteY266" fmla="*/ 374558 h 568576"/>
              <a:gd name="connsiteX267" fmla="*/ 178232 w 1570173"/>
              <a:gd name="connsiteY267" fmla="*/ 357217 h 568576"/>
              <a:gd name="connsiteX268" fmla="*/ 171943 w 1570173"/>
              <a:gd name="connsiteY268" fmla="*/ 321491 h 568576"/>
              <a:gd name="connsiteX269" fmla="*/ 179199 w 1570173"/>
              <a:gd name="connsiteY269" fmla="*/ 296755 h 568576"/>
              <a:gd name="connsiteX270" fmla="*/ 209293 w 1570173"/>
              <a:gd name="connsiteY270" fmla="*/ 252840 h 568576"/>
              <a:gd name="connsiteX271" fmla="*/ 247234 w 1570173"/>
              <a:gd name="connsiteY271" fmla="*/ 200157 h 568576"/>
              <a:gd name="connsiteX272" fmla="*/ 279753 w 1570173"/>
              <a:gd name="connsiteY272" fmla="*/ 156019 h 568576"/>
              <a:gd name="connsiteX273" fmla="*/ 298727 w 1570173"/>
              <a:gd name="connsiteY273" fmla="*/ 114875 h 568576"/>
              <a:gd name="connsiteX274" fmla="*/ 304530 w 1570173"/>
              <a:gd name="connsiteY274" fmla="*/ 94342 h 568576"/>
              <a:gd name="connsiteX275" fmla="*/ 305178 w 1570173"/>
              <a:gd name="connsiteY275" fmla="*/ 91496 h 568576"/>
              <a:gd name="connsiteX276" fmla="*/ 270073 w 1570173"/>
              <a:gd name="connsiteY276" fmla="*/ 117911 h 568576"/>
              <a:gd name="connsiteX277" fmla="*/ 201293 w 1570173"/>
              <a:gd name="connsiteY277" fmla="*/ 197961 h 568576"/>
              <a:gd name="connsiteX278" fmla="*/ 115823 w 1570173"/>
              <a:gd name="connsiteY278" fmla="*/ 320492 h 568576"/>
              <a:gd name="connsiteX279" fmla="*/ 93011 w 1570173"/>
              <a:gd name="connsiteY279" fmla="*/ 355736 h 568576"/>
              <a:gd name="connsiteX280" fmla="*/ 75473 w 1570173"/>
              <a:gd name="connsiteY280" fmla="*/ 365164 h 568576"/>
              <a:gd name="connsiteX281" fmla="*/ 53221 w 1570173"/>
              <a:gd name="connsiteY281" fmla="*/ 343060 h 568576"/>
              <a:gd name="connsiteX282" fmla="*/ 44157 w 1570173"/>
              <a:gd name="connsiteY282" fmla="*/ 307291 h 568576"/>
              <a:gd name="connsiteX283" fmla="*/ 48415 w 1570173"/>
              <a:gd name="connsiteY283" fmla="*/ 295166 h 568576"/>
              <a:gd name="connsiteX284" fmla="*/ 107075 w 1570173"/>
              <a:gd name="connsiteY284" fmla="*/ 214402 h 568576"/>
              <a:gd name="connsiteX285" fmla="*/ 147126 w 1570173"/>
              <a:gd name="connsiteY285" fmla="*/ 152544 h 568576"/>
              <a:gd name="connsiteX286" fmla="*/ 172363 w 1570173"/>
              <a:gd name="connsiteY286" fmla="*/ 104701 h 568576"/>
              <a:gd name="connsiteX287" fmla="*/ 180282 w 1570173"/>
              <a:gd name="connsiteY287" fmla="*/ 76048 h 568576"/>
              <a:gd name="connsiteX288" fmla="*/ 175274 w 1570173"/>
              <a:gd name="connsiteY288" fmla="*/ 69972 h 568576"/>
              <a:gd name="connsiteX289" fmla="*/ 148038 w 1570173"/>
              <a:gd name="connsiteY289" fmla="*/ 80721 h 568576"/>
              <a:gd name="connsiteX290" fmla="*/ 96531 w 1570173"/>
              <a:gd name="connsiteY290" fmla="*/ 110374 h 568576"/>
              <a:gd name="connsiteX291" fmla="*/ 45242 w 1570173"/>
              <a:gd name="connsiteY291" fmla="*/ 139825 h 568576"/>
              <a:gd name="connsiteX292" fmla="*/ 14367 w 1570173"/>
              <a:gd name="connsiteY292" fmla="*/ 150372 h 568576"/>
              <a:gd name="connsiteX293" fmla="*/ 0 w 1570173"/>
              <a:gd name="connsiteY293" fmla="*/ 134932 h 568576"/>
              <a:gd name="connsiteX294" fmla="*/ 3884 w 1570173"/>
              <a:gd name="connsiteY294" fmla="*/ 107880 h 568576"/>
              <a:gd name="connsiteX295" fmla="*/ 12121 w 1570173"/>
              <a:gd name="connsiteY295" fmla="*/ 77968 h 568576"/>
              <a:gd name="connsiteX296" fmla="*/ 42944 w 1570173"/>
              <a:gd name="connsiteY296" fmla="*/ 47304 h 568576"/>
              <a:gd name="connsiteX297" fmla="*/ 71709 w 1570173"/>
              <a:gd name="connsiteY297" fmla="*/ 28555 h 568576"/>
              <a:gd name="connsiteX298" fmla="*/ 79624 w 1570173"/>
              <a:gd name="connsiteY298" fmla="*/ 35929 h 568576"/>
              <a:gd name="connsiteX299" fmla="*/ 75859 w 1570173"/>
              <a:gd name="connsiteY299" fmla="*/ 43004 h 568576"/>
              <a:gd name="connsiteX300" fmla="*/ 60017 w 1570173"/>
              <a:gd name="connsiteY300" fmla="*/ 56951 h 568576"/>
              <a:gd name="connsiteX301" fmla="*/ 59805 w 1570173"/>
              <a:gd name="connsiteY301" fmla="*/ 57142 h 568576"/>
              <a:gd name="connsiteX302" fmla="*/ 94947 w 1570173"/>
              <a:gd name="connsiteY302" fmla="*/ 34885 h 568576"/>
              <a:gd name="connsiteX303" fmla="*/ 134883 w 1570173"/>
              <a:gd name="connsiteY303" fmla="*/ 15786 h 568576"/>
              <a:gd name="connsiteX304" fmla="*/ 190516 w 1570173"/>
              <a:gd name="connsiteY304" fmla="*/ 0 h 568576"/>
              <a:gd name="connsiteX0" fmla="*/ 1487599 w 1570173"/>
              <a:gd name="connsiteY0" fmla="*/ 230772 h 568576"/>
              <a:gd name="connsiteX1" fmla="*/ 1453134 w 1570173"/>
              <a:gd name="connsiteY1" fmla="*/ 252091 h 568576"/>
              <a:gd name="connsiteX2" fmla="*/ 1405386 w 1570173"/>
              <a:gd name="connsiteY2" fmla="*/ 301876 h 568576"/>
              <a:gd name="connsiteX3" fmla="*/ 1427145 w 1570173"/>
              <a:gd name="connsiteY3" fmla="*/ 300515 h 568576"/>
              <a:gd name="connsiteX4" fmla="*/ 1443738 w 1570173"/>
              <a:gd name="connsiteY4" fmla="*/ 307527 h 568576"/>
              <a:gd name="connsiteX5" fmla="*/ 1479601 w 1570173"/>
              <a:gd name="connsiteY5" fmla="*/ 262793 h 568576"/>
              <a:gd name="connsiteX6" fmla="*/ 1492067 w 1570173"/>
              <a:gd name="connsiteY6" fmla="*/ 235239 h 568576"/>
              <a:gd name="connsiteX7" fmla="*/ 1487599 w 1570173"/>
              <a:gd name="connsiteY7" fmla="*/ 230772 h 568576"/>
              <a:gd name="connsiteX8" fmla="*/ 901088 w 1570173"/>
              <a:gd name="connsiteY8" fmla="*/ 217005 h 568576"/>
              <a:gd name="connsiteX9" fmla="*/ 898198 w 1570173"/>
              <a:gd name="connsiteY9" fmla="*/ 217680 h 568576"/>
              <a:gd name="connsiteX10" fmla="*/ 871288 w 1570173"/>
              <a:gd name="connsiteY10" fmla="*/ 235336 h 568576"/>
              <a:gd name="connsiteX11" fmla="*/ 825362 w 1570173"/>
              <a:gd name="connsiteY11" fmla="*/ 275546 h 568576"/>
              <a:gd name="connsiteX12" fmla="*/ 844913 w 1570173"/>
              <a:gd name="connsiteY12" fmla="*/ 285515 h 568576"/>
              <a:gd name="connsiteX13" fmla="*/ 866552 w 1570173"/>
              <a:gd name="connsiteY13" fmla="*/ 266152 h 568576"/>
              <a:gd name="connsiteX14" fmla="*/ 891375 w 1570173"/>
              <a:gd name="connsiteY14" fmla="*/ 238148 h 568576"/>
              <a:gd name="connsiteX15" fmla="*/ 898981 w 1570173"/>
              <a:gd name="connsiteY15" fmla="*/ 225270 h 568576"/>
              <a:gd name="connsiteX16" fmla="*/ 901088 w 1570173"/>
              <a:gd name="connsiteY16" fmla="*/ 217005 h 568576"/>
              <a:gd name="connsiteX17" fmla="*/ 665081 w 1570173"/>
              <a:gd name="connsiteY17" fmla="*/ 204978 h 568576"/>
              <a:gd name="connsiteX18" fmla="*/ 575395 w 1570173"/>
              <a:gd name="connsiteY18" fmla="*/ 257517 h 568576"/>
              <a:gd name="connsiteX19" fmla="*/ 547046 w 1570173"/>
              <a:gd name="connsiteY19" fmla="*/ 299775 h 568576"/>
              <a:gd name="connsiteX20" fmla="*/ 548859 w 1570173"/>
              <a:gd name="connsiteY20" fmla="*/ 310533 h 568576"/>
              <a:gd name="connsiteX21" fmla="*/ 552302 w 1570173"/>
              <a:gd name="connsiteY21" fmla="*/ 313915 h 568576"/>
              <a:gd name="connsiteX22" fmla="*/ 559951 w 1570173"/>
              <a:gd name="connsiteY22" fmla="*/ 310923 h 568576"/>
              <a:gd name="connsiteX23" fmla="*/ 610357 w 1570173"/>
              <a:gd name="connsiteY23" fmla="*/ 268420 h 568576"/>
              <a:gd name="connsiteX24" fmla="*/ 665081 w 1570173"/>
              <a:gd name="connsiteY24" fmla="*/ 204978 h 568576"/>
              <a:gd name="connsiteX25" fmla="*/ 1073045 w 1570173"/>
              <a:gd name="connsiteY25" fmla="*/ 199764 h 568576"/>
              <a:gd name="connsiteX26" fmla="*/ 1059818 w 1570173"/>
              <a:gd name="connsiteY26" fmla="*/ 205432 h 568576"/>
              <a:gd name="connsiteX27" fmla="*/ 1039264 w 1570173"/>
              <a:gd name="connsiteY27" fmla="*/ 220542 h 568576"/>
              <a:gd name="connsiteX28" fmla="*/ 1020296 w 1570173"/>
              <a:gd name="connsiteY28" fmla="*/ 242700 h 568576"/>
              <a:gd name="connsiteX29" fmla="*/ 1009487 w 1570173"/>
              <a:gd name="connsiteY29" fmla="*/ 263798 h 568576"/>
              <a:gd name="connsiteX30" fmla="*/ 1041626 w 1570173"/>
              <a:gd name="connsiteY30" fmla="*/ 241660 h 568576"/>
              <a:gd name="connsiteX31" fmla="*/ 1065688 w 1570173"/>
              <a:gd name="connsiteY31" fmla="*/ 216501 h 568576"/>
              <a:gd name="connsiteX32" fmla="*/ 1073199 w 1570173"/>
              <a:gd name="connsiteY32" fmla="*/ 200459 h 568576"/>
              <a:gd name="connsiteX33" fmla="*/ 1073045 w 1570173"/>
              <a:gd name="connsiteY33" fmla="*/ 199764 h 568576"/>
              <a:gd name="connsiteX34" fmla="*/ 944324 w 1570173"/>
              <a:gd name="connsiteY34" fmla="*/ 17561 h 568576"/>
              <a:gd name="connsiteX35" fmla="*/ 963000 w 1570173"/>
              <a:gd name="connsiteY35" fmla="*/ 34617 h 568576"/>
              <a:gd name="connsiteX36" fmla="*/ 914933 w 1570173"/>
              <a:gd name="connsiteY36" fmla="*/ 108721 h 568576"/>
              <a:gd name="connsiteX37" fmla="*/ 776664 w 1570173"/>
              <a:gd name="connsiteY37" fmla="*/ 276751 h 568576"/>
              <a:gd name="connsiteX38" fmla="*/ 776664 w 1570173"/>
              <a:gd name="connsiteY38" fmla="*/ 292512 h 568576"/>
              <a:gd name="connsiteX39" fmla="*/ 866303 w 1570173"/>
              <a:gd name="connsiteY39" fmla="*/ 196062 h 568576"/>
              <a:gd name="connsiteX40" fmla="*/ 926848 w 1570173"/>
              <a:gd name="connsiteY40" fmla="*/ 163543 h 568576"/>
              <a:gd name="connsiteX41" fmla="*/ 944489 w 1570173"/>
              <a:gd name="connsiteY41" fmla="*/ 175580 h 568576"/>
              <a:gd name="connsiteX42" fmla="*/ 950086 w 1570173"/>
              <a:gd name="connsiteY42" fmla="*/ 201612 h 568576"/>
              <a:gd name="connsiteX43" fmla="*/ 926517 w 1570173"/>
              <a:gd name="connsiteY43" fmla="*/ 253706 h 568576"/>
              <a:gd name="connsiteX44" fmla="*/ 858153 w 1570173"/>
              <a:gd name="connsiteY44" fmla="*/ 303707 h 568576"/>
              <a:gd name="connsiteX45" fmla="*/ 869978 w 1570173"/>
              <a:gd name="connsiteY45" fmla="*/ 315251 h 568576"/>
              <a:gd name="connsiteX46" fmla="*/ 882232 w 1570173"/>
              <a:gd name="connsiteY46" fmla="*/ 319708 h 568576"/>
              <a:gd name="connsiteX47" fmla="*/ 897963 w 1570173"/>
              <a:gd name="connsiteY47" fmla="*/ 314503 h 568576"/>
              <a:gd name="connsiteX48" fmla="*/ 916159 w 1570173"/>
              <a:gd name="connsiteY48" fmla="*/ 301364 h 568576"/>
              <a:gd name="connsiteX49" fmla="*/ 930966 w 1570173"/>
              <a:gd name="connsiteY49" fmla="*/ 290004 h 568576"/>
              <a:gd name="connsiteX50" fmla="*/ 953363 w 1570173"/>
              <a:gd name="connsiteY50" fmla="*/ 274226 h 568576"/>
              <a:gd name="connsiteX51" fmla="*/ 953708 w 1570173"/>
              <a:gd name="connsiteY51" fmla="*/ 271390 h 568576"/>
              <a:gd name="connsiteX52" fmla="*/ 964028 w 1570173"/>
              <a:gd name="connsiteY52" fmla="*/ 245949 h 568576"/>
              <a:gd name="connsiteX53" fmla="*/ 1008351 w 1570173"/>
              <a:gd name="connsiteY53" fmla="*/ 195764 h 568576"/>
              <a:gd name="connsiteX54" fmla="*/ 1050523 w 1570173"/>
              <a:gd name="connsiteY54" fmla="*/ 168455 h 568576"/>
              <a:gd name="connsiteX55" fmla="*/ 1088579 w 1570173"/>
              <a:gd name="connsiteY55" fmla="*/ 159153 h 568576"/>
              <a:gd name="connsiteX56" fmla="*/ 1112482 w 1570173"/>
              <a:gd name="connsiteY56" fmla="*/ 166418 h 568576"/>
              <a:gd name="connsiteX57" fmla="*/ 1121769 w 1570173"/>
              <a:gd name="connsiteY57" fmla="*/ 187772 h 568576"/>
              <a:gd name="connsiteX58" fmla="*/ 1108336 w 1570173"/>
              <a:gd name="connsiteY58" fmla="*/ 224392 h 568576"/>
              <a:gd name="connsiteX59" fmla="*/ 1068114 w 1570173"/>
              <a:gd name="connsiteY59" fmla="*/ 259374 h 568576"/>
              <a:gd name="connsiteX60" fmla="*/ 1006794 w 1570173"/>
              <a:gd name="connsiteY60" fmla="*/ 290445 h 568576"/>
              <a:gd name="connsiteX61" fmla="*/ 1006794 w 1570173"/>
              <a:gd name="connsiteY61" fmla="*/ 293481 h 568576"/>
              <a:gd name="connsiteX62" fmla="*/ 1013037 w 1570173"/>
              <a:gd name="connsiteY62" fmla="*/ 314490 h 568576"/>
              <a:gd name="connsiteX63" fmla="*/ 1029239 w 1570173"/>
              <a:gd name="connsiteY63" fmla="*/ 321599 h 568576"/>
              <a:gd name="connsiteX64" fmla="*/ 1054602 w 1570173"/>
              <a:gd name="connsiteY64" fmla="*/ 315780 h 568576"/>
              <a:gd name="connsiteX65" fmla="*/ 1081423 w 1570173"/>
              <a:gd name="connsiteY65" fmla="*/ 300039 h 568576"/>
              <a:gd name="connsiteX66" fmla="*/ 1098963 w 1570173"/>
              <a:gd name="connsiteY66" fmla="*/ 287956 h 568576"/>
              <a:gd name="connsiteX67" fmla="*/ 1112980 w 1570173"/>
              <a:gd name="connsiteY67" fmla="*/ 278940 h 568576"/>
              <a:gd name="connsiteX68" fmla="*/ 1113794 w 1570173"/>
              <a:gd name="connsiteY68" fmla="*/ 271079 h 568576"/>
              <a:gd name="connsiteX69" fmla="*/ 1121784 w 1570173"/>
              <a:gd name="connsiteY69" fmla="*/ 251223 h 568576"/>
              <a:gd name="connsiteX70" fmla="*/ 1137607 w 1570173"/>
              <a:gd name="connsiteY70" fmla="*/ 227532 h 568576"/>
              <a:gd name="connsiteX71" fmla="*/ 1163072 w 1570173"/>
              <a:gd name="connsiteY71" fmla="*/ 198126 h 568576"/>
              <a:gd name="connsiteX72" fmla="*/ 1174286 w 1570173"/>
              <a:gd name="connsiteY72" fmla="*/ 183752 h 568576"/>
              <a:gd name="connsiteX73" fmla="*/ 1186590 w 1570173"/>
              <a:gd name="connsiteY73" fmla="*/ 174024 h 568576"/>
              <a:gd name="connsiteX74" fmla="*/ 1205836 w 1570173"/>
              <a:gd name="connsiteY74" fmla="*/ 171226 h 568576"/>
              <a:gd name="connsiteX75" fmla="*/ 1225450 w 1570173"/>
              <a:gd name="connsiteY75" fmla="*/ 174251 h 568576"/>
              <a:gd name="connsiteX76" fmla="*/ 1235733 w 1570173"/>
              <a:gd name="connsiteY76" fmla="*/ 183712 h 568576"/>
              <a:gd name="connsiteX77" fmla="*/ 1227197 w 1570173"/>
              <a:gd name="connsiteY77" fmla="*/ 203685 h 568576"/>
              <a:gd name="connsiteX78" fmla="*/ 1200974 w 1570173"/>
              <a:gd name="connsiteY78" fmla="*/ 235636 h 568576"/>
              <a:gd name="connsiteX79" fmla="*/ 1160886 w 1570173"/>
              <a:gd name="connsiteY79" fmla="*/ 270929 h 568576"/>
              <a:gd name="connsiteX80" fmla="*/ 1156645 w 1570173"/>
              <a:gd name="connsiteY80" fmla="*/ 291916 h 568576"/>
              <a:gd name="connsiteX81" fmla="*/ 1159728 w 1570173"/>
              <a:gd name="connsiteY81" fmla="*/ 298000 h 568576"/>
              <a:gd name="connsiteX82" fmla="*/ 1167546 w 1570173"/>
              <a:gd name="connsiteY82" fmla="*/ 293344 h 568576"/>
              <a:gd name="connsiteX83" fmla="*/ 1191004 w 1570173"/>
              <a:gd name="connsiteY83" fmla="*/ 273857 h 568576"/>
              <a:gd name="connsiteX84" fmla="*/ 1224213 w 1570173"/>
              <a:gd name="connsiteY84" fmla="*/ 244822 h 568576"/>
              <a:gd name="connsiteX85" fmla="*/ 1248199 w 1570173"/>
              <a:gd name="connsiteY85" fmla="*/ 217945 h 568576"/>
              <a:gd name="connsiteX86" fmla="*/ 1280478 w 1570173"/>
              <a:gd name="connsiteY86" fmla="*/ 188900 h 568576"/>
              <a:gd name="connsiteX87" fmla="*/ 1298781 w 1570173"/>
              <a:gd name="connsiteY87" fmla="*/ 162570 h 568576"/>
              <a:gd name="connsiteX88" fmla="*/ 1315880 w 1570173"/>
              <a:gd name="connsiteY88" fmla="*/ 155311 h 568576"/>
              <a:gd name="connsiteX89" fmla="*/ 1329178 w 1570173"/>
              <a:gd name="connsiteY89" fmla="*/ 161470 h 568576"/>
              <a:gd name="connsiteX90" fmla="*/ 1332674 w 1570173"/>
              <a:gd name="connsiteY90" fmla="*/ 181221 h 568576"/>
              <a:gd name="connsiteX91" fmla="*/ 1331386 w 1570173"/>
              <a:gd name="connsiteY91" fmla="*/ 191800 h 568576"/>
              <a:gd name="connsiteX92" fmla="*/ 1326498 w 1570173"/>
              <a:gd name="connsiteY92" fmla="*/ 201880 h 568576"/>
              <a:gd name="connsiteX93" fmla="*/ 1312583 w 1570173"/>
              <a:gd name="connsiteY93" fmla="*/ 222685 h 568576"/>
              <a:gd name="connsiteX94" fmla="*/ 1288277 w 1570173"/>
              <a:gd name="connsiteY94" fmla="*/ 257753 h 568576"/>
              <a:gd name="connsiteX95" fmla="*/ 1275800 w 1570173"/>
              <a:gd name="connsiteY95" fmla="*/ 279943 h 568576"/>
              <a:gd name="connsiteX96" fmla="*/ 1270522 w 1570173"/>
              <a:gd name="connsiteY96" fmla="*/ 297305 h 568576"/>
              <a:gd name="connsiteX97" fmla="*/ 1275792 w 1570173"/>
              <a:gd name="connsiteY97" fmla="*/ 305791 h 568576"/>
              <a:gd name="connsiteX98" fmla="*/ 1294629 w 1570173"/>
              <a:gd name="connsiteY98" fmla="*/ 298808 h 568576"/>
              <a:gd name="connsiteX99" fmla="*/ 1311570 w 1570173"/>
              <a:gd name="connsiteY99" fmla="*/ 288389 h 568576"/>
              <a:gd name="connsiteX100" fmla="*/ 1333453 w 1570173"/>
              <a:gd name="connsiteY100" fmla="*/ 275049 h 568576"/>
              <a:gd name="connsiteX101" fmla="*/ 1366138 w 1570173"/>
              <a:gd name="connsiteY101" fmla="*/ 238082 h 568576"/>
              <a:gd name="connsiteX102" fmla="*/ 1396262 w 1570173"/>
              <a:gd name="connsiteY102" fmla="*/ 200560 h 568576"/>
              <a:gd name="connsiteX103" fmla="*/ 1439523 w 1570173"/>
              <a:gd name="connsiteY103" fmla="*/ 143090 h 568576"/>
              <a:gd name="connsiteX104" fmla="*/ 1468876 w 1570173"/>
              <a:gd name="connsiteY104" fmla="*/ 111949 h 568576"/>
              <a:gd name="connsiteX105" fmla="*/ 1502164 w 1570173"/>
              <a:gd name="connsiteY105" fmla="*/ 102352 h 568576"/>
              <a:gd name="connsiteX106" fmla="*/ 1517076 w 1570173"/>
              <a:gd name="connsiteY106" fmla="*/ 114841 h 568576"/>
              <a:gd name="connsiteX107" fmla="*/ 1509043 w 1570173"/>
              <a:gd name="connsiteY107" fmla="*/ 134094 h 568576"/>
              <a:gd name="connsiteX108" fmla="*/ 1490708 w 1570173"/>
              <a:gd name="connsiteY108" fmla="*/ 153000 h 568576"/>
              <a:gd name="connsiteX109" fmla="*/ 1459720 w 1570173"/>
              <a:gd name="connsiteY109" fmla="*/ 195003 h 568576"/>
              <a:gd name="connsiteX110" fmla="*/ 1427484 w 1570173"/>
              <a:gd name="connsiteY110" fmla="*/ 244547 h 568576"/>
              <a:gd name="connsiteX111" fmla="*/ 1451831 w 1570173"/>
              <a:gd name="connsiteY111" fmla="*/ 218929 h 568576"/>
              <a:gd name="connsiteX112" fmla="*/ 1482932 w 1570173"/>
              <a:gd name="connsiteY112" fmla="*/ 194598 h 568576"/>
              <a:gd name="connsiteX113" fmla="*/ 1507952 w 1570173"/>
              <a:gd name="connsiteY113" fmla="*/ 180005 h 568576"/>
              <a:gd name="connsiteX114" fmla="*/ 1533437 w 1570173"/>
              <a:gd name="connsiteY114" fmla="*/ 174519 h 568576"/>
              <a:gd name="connsiteX115" fmla="*/ 1547483 w 1570173"/>
              <a:gd name="connsiteY115" fmla="*/ 179043 h 568576"/>
              <a:gd name="connsiteX116" fmla="*/ 1551338 w 1570173"/>
              <a:gd name="connsiteY116" fmla="*/ 193200 h 568576"/>
              <a:gd name="connsiteX117" fmla="*/ 1540885 w 1570173"/>
              <a:gd name="connsiteY117" fmla="*/ 235284 h 568576"/>
              <a:gd name="connsiteX118" fmla="*/ 1511322 w 1570173"/>
              <a:gd name="connsiteY118" fmla="*/ 277332 h 568576"/>
              <a:gd name="connsiteX119" fmla="*/ 1466998 w 1570173"/>
              <a:gd name="connsiteY119" fmla="*/ 317508 h 568576"/>
              <a:gd name="connsiteX120" fmla="*/ 1480632 w 1570173"/>
              <a:gd name="connsiteY120" fmla="*/ 317483 h 568576"/>
              <a:gd name="connsiteX121" fmla="*/ 1570173 w 1570173"/>
              <a:gd name="connsiteY121" fmla="*/ 269848 h 568576"/>
              <a:gd name="connsiteX122" fmla="*/ 1570173 w 1570173"/>
              <a:gd name="connsiteY122" fmla="*/ 297061 h 568576"/>
              <a:gd name="connsiteX123" fmla="*/ 1527814 w 1570173"/>
              <a:gd name="connsiteY123" fmla="*/ 333593 h 568576"/>
              <a:gd name="connsiteX124" fmla="*/ 1490110 w 1570173"/>
              <a:gd name="connsiteY124" fmla="*/ 359972 h 568576"/>
              <a:gd name="connsiteX125" fmla="*/ 1455889 w 1570173"/>
              <a:gd name="connsiteY125" fmla="*/ 370168 h 568576"/>
              <a:gd name="connsiteX126" fmla="*/ 1443333 w 1570173"/>
              <a:gd name="connsiteY126" fmla="*/ 368869 h 568576"/>
              <a:gd name="connsiteX127" fmla="*/ 1431446 w 1570173"/>
              <a:gd name="connsiteY127" fmla="*/ 365722 h 568576"/>
              <a:gd name="connsiteX128" fmla="*/ 1418379 w 1570173"/>
              <a:gd name="connsiteY128" fmla="*/ 360808 h 568576"/>
              <a:gd name="connsiteX129" fmla="*/ 1407525 w 1570173"/>
              <a:gd name="connsiteY129" fmla="*/ 356443 h 568576"/>
              <a:gd name="connsiteX130" fmla="*/ 1398046 w 1570173"/>
              <a:gd name="connsiteY130" fmla="*/ 358596 h 568576"/>
              <a:gd name="connsiteX131" fmla="*/ 1378332 w 1570173"/>
              <a:gd name="connsiteY131" fmla="*/ 351063 h 568576"/>
              <a:gd name="connsiteX132" fmla="*/ 1361722 w 1570173"/>
              <a:gd name="connsiteY132" fmla="*/ 392317 h 568576"/>
              <a:gd name="connsiteX133" fmla="*/ 1343673 w 1570173"/>
              <a:gd name="connsiteY133" fmla="*/ 436123 h 568576"/>
              <a:gd name="connsiteX134" fmla="*/ 1268755 w 1570173"/>
              <a:gd name="connsiteY134" fmla="*/ 567994 h 568576"/>
              <a:gd name="connsiteX135" fmla="*/ 1279503 w 1570173"/>
              <a:gd name="connsiteY135" fmla="*/ 474541 h 568576"/>
              <a:gd name="connsiteX136" fmla="*/ 1300003 w 1570173"/>
              <a:gd name="connsiteY136" fmla="*/ 412190 h 568576"/>
              <a:gd name="connsiteX137" fmla="*/ 1318081 w 1570173"/>
              <a:gd name="connsiteY137" fmla="*/ 374633 h 568576"/>
              <a:gd name="connsiteX138" fmla="*/ 1340981 w 1570173"/>
              <a:gd name="connsiteY138" fmla="*/ 339458 h 568576"/>
              <a:gd name="connsiteX139" fmla="*/ 1358270 w 1570173"/>
              <a:gd name="connsiteY139" fmla="*/ 313499 h 568576"/>
              <a:gd name="connsiteX140" fmla="*/ 1423767 w 1570173"/>
              <a:gd name="connsiteY140" fmla="*/ 197085 h 568576"/>
              <a:gd name="connsiteX141" fmla="*/ 1351476 w 1570173"/>
              <a:gd name="connsiteY141" fmla="*/ 285659 h 568576"/>
              <a:gd name="connsiteX142" fmla="*/ 1339937 w 1570173"/>
              <a:gd name="connsiteY142" fmla="*/ 296291 h 568576"/>
              <a:gd name="connsiteX143" fmla="*/ 1339937 w 1570173"/>
              <a:gd name="connsiteY143" fmla="*/ 296962 h 568576"/>
              <a:gd name="connsiteX144" fmla="*/ 1291323 w 1570173"/>
              <a:gd name="connsiteY144" fmla="*/ 341064 h 568576"/>
              <a:gd name="connsiteX145" fmla="*/ 1264211 w 1570173"/>
              <a:gd name="connsiteY145" fmla="*/ 361556 h 568576"/>
              <a:gd name="connsiteX146" fmla="*/ 1240488 w 1570173"/>
              <a:gd name="connsiteY146" fmla="*/ 368881 h 568576"/>
              <a:gd name="connsiteX147" fmla="*/ 1212349 w 1570173"/>
              <a:gd name="connsiteY147" fmla="*/ 336511 h 568576"/>
              <a:gd name="connsiteX148" fmla="*/ 1219346 w 1570173"/>
              <a:gd name="connsiteY148" fmla="*/ 307210 h 568576"/>
              <a:gd name="connsiteX149" fmla="*/ 1240934 w 1570173"/>
              <a:gd name="connsiteY149" fmla="*/ 264313 h 568576"/>
              <a:gd name="connsiteX150" fmla="*/ 1190824 w 1570173"/>
              <a:gd name="connsiteY150" fmla="*/ 336485 h 568576"/>
              <a:gd name="connsiteX151" fmla="*/ 1153957 w 1570173"/>
              <a:gd name="connsiteY151" fmla="*/ 359466 h 568576"/>
              <a:gd name="connsiteX152" fmla="*/ 1131593 w 1570173"/>
              <a:gd name="connsiteY152" fmla="*/ 349755 h 568576"/>
              <a:gd name="connsiteX153" fmla="*/ 1116688 w 1570173"/>
              <a:gd name="connsiteY153" fmla="*/ 324613 h 568576"/>
              <a:gd name="connsiteX154" fmla="*/ 1114036 w 1570173"/>
              <a:gd name="connsiteY154" fmla="*/ 307383 h 568576"/>
              <a:gd name="connsiteX155" fmla="*/ 1108703 w 1570173"/>
              <a:gd name="connsiteY155" fmla="*/ 313528 h 568576"/>
              <a:gd name="connsiteX156" fmla="*/ 1064699 w 1570173"/>
              <a:gd name="connsiteY156" fmla="*/ 354265 h 568576"/>
              <a:gd name="connsiteX157" fmla="*/ 1007652 w 1570173"/>
              <a:gd name="connsiteY157" fmla="*/ 374558 h 568576"/>
              <a:gd name="connsiteX158" fmla="*/ 965572 w 1570173"/>
              <a:gd name="connsiteY158" fmla="*/ 354244 h 568576"/>
              <a:gd name="connsiteX159" fmla="*/ 954094 w 1570173"/>
              <a:gd name="connsiteY159" fmla="*/ 330444 h 568576"/>
              <a:gd name="connsiteX160" fmla="*/ 950817 w 1570173"/>
              <a:gd name="connsiteY160" fmla="*/ 304094 h 568576"/>
              <a:gd name="connsiteX161" fmla="*/ 941622 w 1570173"/>
              <a:gd name="connsiteY161" fmla="*/ 314636 h 568576"/>
              <a:gd name="connsiteX162" fmla="*/ 903729 w 1570173"/>
              <a:gd name="connsiteY162" fmla="*/ 353356 h 568576"/>
              <a:gd name="connsiteX163" fmla="*/ 866359 w 1570173"/>
              <a:gd name="connsiteY163" fmla="*/ 372406 h 568576"/>
              <a:gd name="connsiteX164" fmla="*/ 839545 w 1570173"/>
              <a:gd name="connsiteY164" fmla="*/ 363743 h 568576"/>
              <a:gd name="connsiteX165" fmla="*/ 818997 w 1570173"/>
              <a:gd name="connsiteY165" fmla="*/ 340869 h 568576"/>
              <a:gd name="connsiteX166" fmla="*/ 802265 w 1570173"/>
              <a:gd name="connsiteY166" fmla="*/ 304834 h 568576"/>
              <a:gd name="connsiteX167" fmla="*/ 783717 w 1570173"/>
              <a:gd name="connsiteY167" fmla="*/ 333745 h 568576"/>
              <a:gd name="connsiteX168" fmla="*/ 767111 w 1570173"/>
              <a:gd name="connsiteY168" fmla="*/ 354713 h 568576"/>
              <a:gd name="connsiteX169" fmla="*/ 755539 w 1570173"/>
              <a:gd name="connsiteY169" fmla="*/ 360838 h 568576"/>
              <a:gd name="connsiteX170" fmla="*/ 740312 w 1570173"/>
              <a:gd name="connsiteY170" fmla="*/ 349384 h 568576"/>
              <a:gd name="connsiteX171" fmla="*/ 736327 w 1570173"/>
              <a:gd name="connsiteY171" fmla="*/ 319026 h 568576"/>
              <a:gd name="connsiteX172" fmla="*/ 738741 w 1570173"/>
              <a:gd name="connsiteY172" fmla="*/ 299592 h 568576"/>
              <a:gd name="connsiteX173" fmla="*/ 724787 w 1570173"/>
              <a:gd name="connsiteY173" fmla="*/ 314643 h 568576"/>
              <a:gd name="connsiteX174" fmla="*/ 638842 w 1570173"/>
              <a:gd name="connsiteY174" fmla="*/ 375214 h 568576"/>
              <a:gd name="connsiteX175" fmla="*/ 619668 w 1570173"/>
              <a:gd name="connsiteY175" fmla="*/ 366444 h 568576"/>
              <a:gd name="connsiteX176" fmla="*/ 614000 w 1570173"/>
              <a:gd name="connsiteY176" fmla="*/ 342548 h 568576"/>
              <a:gd name="connsiteX177" fmla="*/ 629323 w 1570173"/>
              <a:gd name="connsiteY177" fmla="*/ 286419 h 568576"/>
              <a:gd name="connsiteX178" fmla="*/ 579476 w 1570173"/>
              <a:gd name="connsiteY178" fmla="*/ 347858 h 568576"/>
              <a:gd name="connsiteX179" fmla="*/ 544936 w 1570173"/>
              <a:gd name="connsiteY179" fmla="*/ 366875 h 568576"/>
              <a:gd name="connsiteX180" fmla="*/ 526517 w 1570173"/>
              <a:gd name="connsiteY180" fmla="*/ 355436 h 568576"/>
              <a:gd name="connsiteX181" fmla="*/ 509313 w 1570173"/>
              <a:gd name="connsiteY181" fmla="*/ 326759 h 568576"/>
              <a:gd name="connsiteX182" fmla="*/ 502044 w 1570173"/>
              <a:gd name="connsiteY182" fmla="*/ 290904 h 568576"/>
              <a:gd name="connsiteX183" fmla="*/ 504715 w 1570173"/>
              <a:gd name="connsiteY183" fmla="*/ 268084 h 568576"/>
              <a:gd name="connsiteX184" fmla="*/ 514778 w 1570173"/>
              <a:gd name="connsiteY184" fmla="*/ 249420 h 568576"/>
              <a:gd name="connsiteX185" fmla="*/ 540456 w 1570173"/>
              <a:gd name="connsiteY185" fmla="*/ 223543 h 568576"/>
              <a:gd name="connsiteX186" fmla="*/ 618922 w 1570173"/>
              <a:gd name="connsiteY186" fmla="*/ 168905 h 568576"/>
              <a:gd name="connsiteX187" fmla="*/ 680542 w 1570173"/>
              <a:gd name="connsiteY187" fmla="*/ 150372 h 568576"/>
              <a:gd name="connsiteX188" fmla="*/ 694616 w 1570173"/>
              <a:gd name="connsiteY188" fmla="*/ 156347 h 568576"/>
              <a:gd name="connsiteX189" fmla="*/ 704016 w 1570173"/>
              <a:gd name="connsiteY189" fmla="*/ 169464 h 568576"/>
              <a:gd name="connsiteX190" fmla="*/ 707275 w 1570173"/>
              <a:gd name="connsiteY190" fmla="*/ 180608 h 568576"/>
              <a:gd name="connsiteX191" fmla="*/ 701900 w 1570173"/>
              <a:gd name="connsiteY191" fmla="*/ 191736 h 568576"/>
              <a:gd name="connsiteX192" fmla="*/ 690322 w 1570173"/>
              <a:gd name="connsiteY192" fmla="*/ 196501 h 568576"/>
              <a:gd name="connsiteX193" fmla="*/ 694717 w 1570173"/>
              <a:gd name="connsiteY193" fmla="*/ 202341 h 568576"/>
              <a:gd name="connsiteX194" fmla="*/ 699562 w 1570173"/>
              <a:gd name="connsiteY194" fmla="*/ 213904 h 568576"/>
              <a:gd name="connsiteX195" fmla="*/ 701354 w 1570173"/>
              <a:gd name="connsiteY195" fmla="*/ 222570 h 568576"/>
              <a:gd name="connsiteX196" fmla="*/ 687904 w 1570173"/>
              <a:gd name="connsiteY196" fmla="*/ 248946 h 568576"/>
              <a:gd name="connsiteX197" fmla="*/ 669609 w 1570173"/>
              <a:gd name="connsiteY197" fmla="*/ 274807 h 568576"/>
              <a:gd name="connsiteX198" fmla="*/ 664764 w 1570173"/>
              <a:gd name="connsiteY198" fmla="*/ 293044 h 568576"/>
              <a:gd name="connsiteX199" fmla="*/ 677296 w 1570173"/>
              <a:gd name="connsiteY199" fmla="*/ 307458 h 568576"/>
              <a:gd name="connsiteX200" fmla="*/ 741978 w 1570173"/>
              <a:gd name="connsiteY200" fmla="*/ 272215 h 568576"/>
              <a:gd name="connsiteX201" fmla="*/ 741978 w 1570173"/>
              <a:gd name="connsiteY201" fmla="*/ 273528 h 568576"/>
              <a:gd name="connsiteX202" fmla="*/ 742289 w 1570173"/>
              <a:gd name="connsiteY202" fmla="*/ 271025 h 568576"/>
              <a:gd name="connsiteX203" fmla="*/ 759368 w 1570173"/>
              <a:gd name="connsiteY203" fmla="*/ 226163 h 568576"/>
              <a:gd name="connsiteX204" fmla="*/ 787750 w 1570173"/>
              <a:gd name="connsiteY204" fmla="*/ 179576 h 568576"/>
              <a:gd name="connsiteX205" fmla="*/ 826189 w 1570173"/>
              <a:gd name="connsiteY205" fmla="*/ 127871 h 568576"/>
              <a:gd name="connsiteX206" fmla="*/ 876924 w 1570173"/>
              <a:gd name="connsiteY206" fmla="*/ 67029 h 568576"/>
              <a:gd name="connsiteX207" fmla="*/ 915299 w 1570173"/>
              <a:gd name="connsiteY207" fmla="*/ 30321 h 568576"/>
              <a:gd name="connsiteX208" fmla="*/ 944324 w 1570173"/>
              <a:gd name="connsiteY208" fmla="*/ 17561 h 568576"/>
              <a:gd name="connsiteX209" fmla="*/ 190516 w 1570173"/>
              <a:gd name="connsiteY209" fmla="*/ 0 h 568576"/>
              <a:gd name="connsiteX210" fmla="*/ 208925 w 1570173"/>
              <a:gd name="connsiteY210" fmla="*/ 11657 h 568576"/>
              <a:gd name="connsiteX211" fmla="*/ 221674 w 1570173"/>
              <a:gd name="connsiteY211" fmla="*/ 37421 h 568576"/>
              <a:gd name="connsiteX212" fmla="*/ 226656 w 1570173"/>
              <a:gd name="connsiteY212" fmla="*/ 56068 h 568576"/>
              <a:gd name="connsiteX213" fmla="*/ 219408 w 1570173"/>
              <a:gd name="connsiteY213" fmla="*/ 89976 h 568576"/>
              <a:gd name="connsiteX214" fmla="*/ 200165 w 1570173"/>
              <a:gd name="connsiteY214" fmla="*/ 134242 h 568576"/>
              <a:gd name="connsiteX215" fmla="*/ 189570 w 1570173"/>
              <a:gd name="connsiteY215" fmla="*/ 154965 h 568576"/>
              <a:gd name="connsiteX216" fmla="*/ 215455 w 1570173"/>
              <a:gd name="connsiteY216" fmla="*/ 126336 h 568576"/>
              <a:gd name="connsiteX217" fmla="*/ 248299 w 1570173"/>
              <a:gd name="connsiteY217" fmla="*/ 95792 h 568576"/>
              <a:gd name="connsiteX218" fmla="*/ 278267 w 1570173"/>
              <a:gd name="connsiteY218" fmla="*/ 58516 h 568576"/>
              <a:gd name="connsiteX219" fmla="*/ 320216 w 1570173"/>
              <a:gd name="connsiteY219" fmla="*/ 27571 h 568576"/>
              <a:gd name="connsiteX220" fmla="*/ 348272 w 1570173"/>
              <a:gd name="connsiteY220" fmla="*/ 15353 h 568576"/>
              <a:gd name="connsiteX221" fmla="*/ 369484 w 1570173"/>
              <a:gd name="connsiteY221" fmla="*/ 27622 h 568576"/>
              <a:gd name="connsiteX222" fmla="*/ 378250 w 1570173"/>
              <a:gd name="connsiteY222" fmla="*/ 53392 h 568576"/>
              <a:gd name="connsiteX223" fmla="*/ 367810 w 1570173"/>
              <a:gd name="connsiteY223" fmla="*/ 84856 h 568576"/>
              <a:gd name="connsiteX224" fmla="*/ 336935 w 1570173"/>
              <a:gd name="connsiteY224" fmla="*/ 143180 h 568576"/>
              <a:gd name="connsiteX225" fmla="*/ 286188 w 1570173"/>
              <a:gd name="connsiteY225" fmla="*/ 223024 h 568576"/>
              <a:gd name="connsiteX226" fmla="*/ 341532 w 1570173"/>
              <a:gd name="connsiteY226" fmla="*/ 157695 h 568576"/>
              <a:gd name="connsiteX227" fmla="*/ 389037 w 1570173"/>
              <a:gd name="connsiteY227" fmla="*/ 107996 h 568576"/>
              <a:gd name="connsiteX228" fmla="*/ 414891 w 1570173"/>
              <a:gd name="connsiteY228" fmla="*/ 87495 h 568576"/>
              <a:gd name="connsiteX229" fmla="*/ 446012 w 1570173"/>
              <a:gd name="connsiteY229" fmla="*/ 58951 h 568576"/>
              <a:gd name="connsiteX230" fmla="*/ 469964 w 1570173"/>
              <a:gd name="connsiteY230" fmla="*/ 38000 h 568576"/>
              <a:gd name="connsiteX231" fmla="*/ 486444 w 1570173"/>
              <a:gd name="connsiteY231" fmla="*/ 25738 h 568576"/>
              <a:gd name="connsiteX232" fmla="*/ 501362 w 1570173"/>
              <a:gd name="connsiteY232" fmla="*/ 21013 h 568576"/>
              <a:gd name="connsiteX233" fmla="*/ 523432 w 1570173"/>
              <a:gd name="connsiteY233" fmla="*/ 39153 h 568576"/>
              <a:gd name="connsiteX234" fmla="*/ 535375 w 1570173"/>
              <a:gd name="connsiteY234" fmla="*/ 63369 h 568576"/>
              <a:gd name="connsiteX235" fmla="*/ 528464 w 1570173"/>
              <a:gd name="connsiteY235" fmla="*/ 79400 h 568576"/>
              <a:gd name="connsiteX236" fmla="*/ 501199 w 1570173"/>
              <a:gd name="connsiteY236" fmla="*/ 109666 h 568576"/>
              <a:gd name="connsiteX237" fmla="*/ 438398 w 1570173"/>
              <a:gd name="connsiteY237" fmla="*/ 188081 h 568576"/>
              <a:gd name="connsiteX238" fmla="*/ 398144 w 1570173"/>
              <a:gd name="connsiteY238" fmla="*/ 259820 h 568576"/>
              <a:gd name="connsiteX239" fmla="*/ 384711 w 1570173"/>
              <a:gd name="connsiteY239" fmla="*/ 309988 h 568576"/>
              <a:gd name="connsiteX240" fmla="*/ 387625 w 1570173"/>
              <a:gd name="connsiteY240" fmla="*/ 323556 h 568576"/>
              <a:gd name="connsiteX241" fmla="*/ 397244 w 1570173"/>
              <a:gd name="connsiteY241" fmla="*/ 327087 h 568576"/>
              <a:gd name="connsiteX242" fmla="*/ 411309 w 1570173"/>
              <a:gd name="connsiteY242" fmla="*/ 324248 h 568576"/>
              <a:gd name="connsiteX243" fmla="*/ 426701 w 1570173"/>
              <a:gd name="connsiteY243" fmla="*/ 315577 h 568576"/>
              <a:gd name="connsiteX244" fmla="*/ 443918 w 1570173"/>
              <a:gd name="connsiteY244" fmla="*/ 304196 h 568576"/>
              <a:gd name="connsiteX245" fmla="*/ 466397 w 1570173"/>
              <a:gd name="connsiteY245" fmla="*/ 289627 h 568576"/>
              <a:gd name="connsiteX246" fmla="*/ 483108 w 1570173"/>
              <a:gd name="connsiteY246" fmla="*/ 277707 h 568576"/>
              <a:gd name="connsiteX247" fmla="*/ 500668 w 1570173"/>
              <a:gd name="connsiteY247" fmla="*/ 270620 h 568576"/>
              <a:gd name="connsiteX248" fmla="*/ 500668 w 1570173"/>
              <a:gd name="connsiteY248" fmla="*/ 296924 h 568576"/>
              <a:gd name="connsiteX249" fmla="*/ 454892 w 1570173"/>
              <a:gd name="connsiteY249" fmla="*/ 337621 h 568576"/>
              <a:gd name="connsiteX250" fmla="*/ 418936 w 1570173"/>
              <a:gd name="connsiteY250" fmla="*/ 364165 h 568576"/>
              <a:gd name="connsiteX251" fmla="*/ 388441 w 1570173"/>
              <a:gd name="connsiteY251" fmla="*/ 381300 h 568576"/>
              <a:gd name="connsiteX252" fmla="*/ 366292 w 1570173"/>
              <a:gd name="connsiteY252" fmla="*/ 386632 h 568576"/>
              <a:gd name="connsiteX253" fmla="*/ 329670 w 1570173"/>
              <a:gd name="connsiteY253" fmla="*/ 370153 h 568576"/>
              <a:gd name="connsiteX254" fmla="*/ 315562 w 1570173"/>
              <a:gd name="connsiteY254" fmla="*/ 328197 h 568576"/>
              <a:gd name="connsiteX255" fmla="*/ 326710 w 1570173"/>
              <a:gd name="connsiteY255" fmla="*/ 273143 h 568576"/>
              <a:gd name="connsiteX256" fmla="*/ 358577 w 1570173"/>
              <a:gd name="connsiteY256" fmla="*/ 217360 h 568576"/>
              <a:gd name="connsiteX257" fmla="*/ 409399 w 1570173"/>
              <a:gd name="connsiteY257" fmla="*/ 153922 h 568576"/>
              <a:gd name="connsiteX258" fmla="*/ 425384 w 1570173"/>
              <a:gd name="connsiteY258" fmla="*/ 135389 h 568576"/>
              <a:gd name="connsiteX259" fmla="*/ 429232 w 1570173"/>
              <a:gd name="connsiteY259" fmla="*/ 130664 h 568576"/>
              <a:gd name="connsiteX260" fmla="*/ 429025 w 1570173"/>
              <a:gd name="connsiteY260" fmla="*/ 130762 h 568576"/>
              <a:gd name="connsiteX261" fmla="*/ 403480 w 1570173"/>
              <a:gd name="connsiteY261" fmla="*/ 151238 h 568576"/>
              <a:gd name="connsiteX262" fmla="*/ 337062 w 1570173"/>
              <a:gd name="connsiteY262" fmla="*/ 216498 h 568576"/>
              <a:gd name="connsiteX263" fmla="*/ 248355 w 1570173"/>
              <a:gd name="connsiteY263" fmla="*/ 320244 h 568576"/>
              <a:gd name="connsiteX264" fmla="*/ 230933 w 1570173"/>
              <a:gd name="connsiteY264" fmla="*/ 342588 h 568576"/>
              <a:gd name="connsiteX265" fmla="*/ 209514 w 1570173"/>
              <a:gd name="connsiteY265" fmla="*/ 368052 h 568576"/>
              <a:gd name="connsiteX266" fmla="*/ 195966 w 1570173"/>
              <a:gd name="connsiteY266" fmla="*/ 374558 h 568576"/>
              <a:gd name="connsiteX267" fmla="*/ 178232 w 1570173"/>
              <a:gd name="connsiteY267" fmla="*/ 357217 h 568576"/>
              <a:gd name="connsiteX268" fmla="*/ 171943 w 1570173"/>
              <a:gd name="connsiteY268" fmla="*/ 321491 h 568576"/>
              <a:gd name="connsiteX269" fmla="*/ 179199 w 1570173"/>
              <a:gd name="connsiteY269" fmla="*/ 296755 h 568576"/>
              <a:gd name="connsiteX270" fmla="*/ 209293 w 1570173"/>
              <a:gd name="connsiteY270" fmla="*/ 252840 h 568576"/>
              <a:gd name="connsiteX271" fmla="*/ 247234 w 1570173"/>
              <a:gd name="connsiteY271" fmla="*/ 200157 h 568576"/>
              <a:gd name="connsiteX272" fmla="*/ 279753 w 1570173"/>
              <a:gd name="connsiteY272" fmla="*/ 156019 h 568576"/>
              <a:gd name="connsiteX273" fmla="*/ 298727 w 1570173"/>
              <a:gd name="connsiteY273" fmla="*/ 114875 h 568576"/>
              <a:gd name="connsiteX274" fmla="*/ 304530 w 1570173"/>
              <a:gd name="connsiteY274" fmla="*/ 94342 h 568576"/>
              <a:gd name="connsiteX275" fmla="*/ 305178 w 1570173"/>
              <a:gd name="connsiteY275" fmla="*/ 91496 h 568576"/>
              <a:gd name="connsiteX276" fmla="*/ 270073 w 1570173"/>
              <a:gd name="connsiteY276" fmla="*/ 117911 h 568576"/>
              <a:gd name="connsiteX277" fmla="*/ 201293 w 1570173"/>
              <a:gd name="connsiteY277" fmla="*/ 197961 h 568576"/>
              <a:gd name="connsiteX278" fmla="*/ 115823 w 1570173"/>
              <a:gd name="connsiteY278" fmla="*/ 320492 h 568576"/>
              <a:gd name="connsiteX279" fmla="*/ 93011 w 1570173"/>
              <a:gd name="connsiteY279" fmla="*/ 355736 h 568576"/>
              <a:gd name="connsiteX280" fmla="*/ 75473 w 1570173"/>
              <a:gd name="connsiteY280" fmla="*/ 365164 h 568576"/>
              <a:gd name="connsiteX281" fmla="*/ 53221 w 1570173"/>
              <a:gd name="connsiteY281" fmla="*/ 343060 h 568576"/>
              <a:gd name="connsiteX282" fmla="*/ 44157 w 1570173"/>
              <a:gd name="connsiteY282" fmla="*/ 307291 h 568576"/>
              <a:gd name="connsiteX283" fmla="*/ 48415 w 1570173"/>
              <a:gd name="connsiteY283" fmla="*/ 295166 h 568576"/>
              <a:gd name="connsiteX284" fmla="*/ 107075 w 1570173"/>
              <a:gd name="connsiteY284" fmla="*/ 214402 h 568576"/>
              <a:gd name="connsiteX285" fmla="*/ 147126 w 1570173"/>
              <a:gd name="connsiteY285" fmla="*/ 152544 h 568576"/>
              <a:gd name="connsiteX286" fmla="*/ 172363 w 1570173"/>
              <a:gd name="connsiteY286" fmla="*/ 104701 h 568576"/>
              <a:gd name="connsiteX287" fmla="*/ 180282 w 1570173"/>
              <a:gd name="connsiteY287" fmla="*/ 76048 h 568576"/>
              <a:gd name="connsiteX288" fmla="*/ 175274 w 1570173"/>
              <a:gd name="connsiteY288" fmla="*/ 69972 h 568576"/>
              <a:gd name="connsiteX289" fmla="*/ 148038 w 1570173"/>
              <a:gd name="connsiteY289" fmla="*/ 80721 h 568576"/>
              <a:gd name="connsiteX290" fmla="*/ 96531 w 1570173"/>
              <a:gd name="connsiteY290" fmla="*/ 110374 h 568576"/>
              <a:gd name="connsiteX291" fmla="*/ 45242 w 1570173"/>
              <a:gd name="connsiteY291" fmla="*/ 139825 h 568576"/>
              <a:gd name="connsiteX292" fmla="*/ 14367 w 1570173"/>
              <a:gd name="connsiteY292" fmla="*/ 150372 h 568576"/>
              <a:gd name="connsiteX293" fmla="*/ 0 w 1570173"/>
              <a:gd name="connsiteY293" fmla="*/ 134932 h 568576"/>
              <a:gd name="connsiteX294" fmla="*/ 3884 w 1570173"/>
              <a:gd name="connsiteY294" fmla="*/ 107880 h 568576"/>
              <a:gd name="connsiteX295" fmla="*/ 12121 w 1570173"/>
              <a:gd name="connsiteY295" fmla="*/ 77968 h 568576"/>
              <a:gd name="connsiteX296" fmla="*/ 42944 w 1570173"/>
              <a:gd name="connsiteY296" fmla="*/ 47304 h 568576"/>
              <a:gd name="connsiteX297" fmla="*/ 71709 w 1570173"/>
              <a:gd name="connsiteY297" fmla="*/ 28555 h 568576"/>
              <a:gd name="connsiteX298" fmla="*/ 79624 w 1570173"/>
              <a:gd name="connsiteY298" fmla="*/ 35929 h 568576"/>
              <a:gd name="connsiteX299" fmla="*/ 75859 w 1570173"/>
              <a:gd name="connsiteY299" fmla="*/ 43004 h 568576"/>
              <a:gd name="connsiteX300" fmla="*/ 60017 w 1570173"/>
              <a:gd name="connsiteY300" fmla="*/ 56951 h 568576"/>
              <a:gd name="connsiteX301" fmla="*/ 59805 w 1570173"/>
              <a:gd name="connsiteY301" fmla="*/ 57142 h 568576"/>
              <a:gd name="connsiteX302" fmla="*/ 94947 w 1570173"/>
              <a:gd name="connsiteY302" fmla="*/ 34885 h 568576"/>
              <a:gd name="connsiteX303" fmla="*/ 134883 w 1570173"/>
              <a:gd name="connsiteY303" fmla="*/ 15786 h 568576"/>
              <a:gd name="connsiteX304" fmla="*/ 190516 w 1570173"/>
              <a:gd name="connsiteY304" fmla="*/ 0 h 568576"/>
              <a:gd name="connsiteX0" fmla="*/ 1487599 w 1570173"/>
              <a:gd name="connsiteY0" fmla="*/ 230772 h 568576"/>
              <a:gd name="connsiteX1" fmla="*/ 1453134 w 1570173"/>
              <a:gd name="connsiteY1" fmla="*/ 252091 h 568576"/>
              <a:gd name="connsiteX2" fmla="*/ 1405386 w 1570173"/>
              <a:gd name="connsiteY2" fmla="*/ 301876 h 568576"/>
              <a:gd name="connsiteX3" fmla="*/ 1427145 w 1570173"/>
              <a:gd name="connsiteY3" fmla="*/ 300515 h 568576"/>
              <a:gd name="connsiteX4" fmla="*/ 1443738 w 1570173"/>
              <a:gd name="connsiteY4" fmla="*/ 307527 h 568576"/>
              <a:gd name="connsiteX5" fmla="*/ 1479601 w 1570173"/>
              <a:gd name="connsiteY5" fmla="*/ 262793 h 568576"/>
              <a:gd name="connsiteX6" fmla="*/ 1492067 w 1570173"/>
              <a:gd name="connsiteY6" fmla="*/ 235239 h 568576"/>
              <a:gd name="connsiteX7" fmla="*/ 1487599 w 1570173"/>
              <a:gd name="connsiteY7" fmla="*/ 230772 h 568576"/>
              <a:gd name="connsiteX8" fmla="*/ 901088 w 1570173"/>
              <a:gd name="connsiteY8" fmla="*/ 217005 h 568576"/>
              <a:gd name="connsiteX9" fmla="*/ 898198 w 1570173"/>
              <a:gd name="connsiteY9" fmla="*/ 217680 h 568576"/>
              <a:gd name="connsiteX10" fmla="*/ 871288 w 1570173"/>
              <a:gd name="connsiteY10" fmla="*/ 235336 h 568576"/>
              <a:gd name="connsiteX11" fmla="*/ 825362 w 1570173"/>
              <a:gd name="connsiteY11" fmla="*/ 275546 h 568576"/>
              <a:gd name="connsiteX12" fmla="*/ 844913 w 1570173"/>
              <a:gd name="connsiteY12" fmla="*/ 285515 h 568576"/>
              <a:gd name="connsiteX13" fmla="*/ 866552 w 1570173"/>
              <a:gd name="connsiteY13" fmla="*/ 266152 h 568576"/>
              <a:gd name="connsiteX14" fmla="*/ 891375 w 1570173"/>
              <a:gd name="connsiteY14" fmla="*/ 238148 h 568576"/>
              <a:gd name="connsiteX15" fmla="*/ 898981 w 1570173"/>
              <a:gd name="connsiteY15" fmla="*/ 225270 h 568576"/>
              <a:gd name="connsiteX16" fmla="*/ 901088 w 1570173"/>
              <a:gd name="connsiteY16" fmla="*/ 217005 h 568576"/>
              <a:gd name="connsiteX17" fmla="*/ 665081 w 1570173"/>
              <a:gd name="connsiteY17" fmla="*/ 204978 h 568576"/>
              <a:gd name="connsiteX18" fmla="*/ 575395 w 1570173"/>
              <a:gd name="connsiteY18" fmla="*/ 257517 h 568576"/>
              <a:gd name="connsiteX19" fmla="*/ 547046 w 1570173"/>
              <a:gd name="connsiteY19" fmla="*/ 299775 h 568576"/>
              <a:gd name="connsiteX20" fmla="*/ 548859 w 1570173"/>
              <a:gd name="connsiteY20" fmla="*/ 310533 h 568576"/>
              <a:gd name="connsiteX21" fmla="*/ 552302 w 1570173"/>
              <a:gd name="connsiteY21" fmla="*/ 313915 h 568576"/>
              <a:gd name="connsiteX22" fmla="*/ 559951 w 1570173"/>
              <a:gd name="connsiteY22" fmla="*/ 310923 h 568576"/>
              <a:gd name="connsiteX23" fmla="*/ 610357 w 1570173"/>
              <a:gd name="connsiteY23" fmla="*/ 268420 h 568576"/>
              <a:gd name="connsiteX24" fmla="*/ 665081 w 1570173"/>
              <a:gd name="connsiteY24" fmla="*/ 204978 h 568576"/>
              <a:gd name="connsiteX25" fmla="*/ 1073045 w 1570173"/>
              <a:gd name="connsiteY25" fmla="*/ 199764 h 568576"/>
              <a:gd name="connsiteX26" fmla="*/ 1059818 w 1570173"/>
              <a:gd name="connsiteY26" fmla="*/ 205432 h 568576"/>
              <a:gd name="connsiteX27" fmla="*/ 1039264 w 1570173"/>
              <a:gd name="connsiteY27" fmla="*/ 220542 h 568576"/>
              <a:gd name="connsiteX28" fmla="*/ 1020296 w 1570173"/>
              <a:gd name="connsiteY28" fmla="*/ 242700 h 568576"/>
              <a:gd name="connsiteX29" fmla="*/ 1009487 w 1570173"/>
              <a:gd name="connsiteY29" fmla="*/ 263798 h 568576"/>
              <a:gd name="connsiteX30" fmla="*/ 1041626 w 1570173"/>
              <a:gd name="connsiteY30" fmla="*/ 241660 h 568576"/>
              <a:gd name="connsiteX31" fmla="*/ 1065688 w 1570173"/>
              <a:gd name="connsiteY31" fmla="*/ 216501 h 568576"/>
              <a:gd name="connsiteX32" fmla="*/ 1073199 w 1570173"/>
              <a:gd name="connsiteY32" fmla="*/ 200459 h 568576"/>
              <a:gd name="connsiteX33" fmla="*/ 1073045 w 1570173"/>
              <a:gd name="connsiteY33" fmla="*/ 199764 h 568576"/>
              <a:gd name="connsiteX34" fmla="*/ 944324 w 1570173"/>
              <a:gd name="connsiteY34" fmla="*/ 17561 h 568576"/>
              <a:gd name="connsiteX35" fmla="*/ 963000 w 1570173"/>
              <a:gd name="connsiteY35" fmla="*/ 34617 h 568576"/>
              <a:gd name="connsiteX36" fmla="*/ 914933 w 1570173"/>
              <a:gd name="connsiteY36" fmla="*/ 108721 h 568576"/>
              <a:gd name="connsiteX37" fmla="*/ 776664 w 1570173"/>
              <a:gd name="connsiteY37" fmla="*/ 276751 h 568576"/>
              <a:gd name="connsiteX38" fmla="*/ 776664 w 1570173"/>
              <a:gd name="connsiteY38" fmla="*/ 292512 h 568576"/>
              <a:gd name="connsiteX39" fmla="*/ 866303 w 1570173"/>
              <a:gd name="connsiteY39" fmla="*/ 196062 h 568576"/>
              <a:gd name="connsiteX40" fmla="*/ 926848 w 1570173"/>
              <a:gd name="connsiteY40" fmla="*/ 163543 h 568576"/>
              <a:gd name="connsiteX41" fmla="*/ 944489 w 1570173"/>
              <a:gd name="connsiteY41" fmla="*/ 175580 h 568576"/>
              <a:gd name="connsiteX42" fmla="*/ 950086 w 1570173"/>
              <a:gd name="connsiteY42" fmla="*/ 201612 h 568576"/>
              <a:gd name="connsiteX43" fmla="*/ 926517 w 1570173"/>
              <a:gd name="connsiteY43" fmla="*/ 253706 h 568576"/>
              <a:gd name="connsiteX44" fmla="*/ 858153 w 1570173"/>
              <a:gd name="connsiteY44" fmla="*/ 303707 h 568576"/>
              <a:gd name="connsiteX45" fmla="*/ 869978 w 1570173"/>
              <a:gd name="connsiteY45" fmla="*/ 315251 h 568576"/>
              <a:gd name="connsiteX46" fmla="*/ 882232 w 1570173"/>
              <a:gd name="connsiteY46" fmla="*/ 319708 h 568576"/>
              <a:gd name="connsiteX47" fmla="*/ 897963 w 1570173"/>
              <a:gd name="connsiteY47" fmla="*/ 314503 h 568576"/>
              <a:gd name="connsiteX48" fmla="*/ 916159 w 1570173"/>
              <a:gd name="connsiteY48" fmla="*/ 301364 h 568576"/>
              <a:gd name="connsiteX49" fmla="*/ 930966 w 1570173"/>
              <a:gd name="connsiteY49" fmla="*/ 290004 h 568576"/>
              <a:gd name="connsiteX50" fmla="*/ 953363 w 1570173"/>
              <a:gd name="connsiteY50" fmla="*/ 274226 h 568576"/>
              <a:gd name="connsiteX51" fmla="*/ 953708 w 1570173"/>
              <a:gd name="connsiteY51" fmla="*/ 271390 h 568576"/>
              <a:gd name="connsiteX52" fmla="*/ 964028 w 1570173"/>
              <a:gd name="connsiteY52" fmla="*/ 245949 h 568576"/>
              <a:gd name="connsiteX53" fmla="*/ 1008351 w 1570173"/>
              <a:gd name="connsiteY53" fmla="*/ 195764 h 568576"/>
              <a:gd name="connsiteX54" fmla="*/ 1050523 w 1570173"/>
              <a:gd name="connsiteY54" fmla="*/ 168455 h 568576"/>
              <a:gd name="connsiteX55" fmla="*/ 1088579 w 1570173"/>
              <a:gd name="connsiteY55" fmla="*/ 159153 h 568576"/>
              <a:gd name="connsiteX56" fmla="*/ 1112482 w 1570173"/>
              <a:gd name="connsiteY56" fmla="*/ 166418 h 568576"/>
              <a:gd name="connsiteX57" fmla="*/ 1121769 w 1570173"/>
              <a:gd name="connsiteY57" fmla="*/ 187772 h 568576"/>
              <a:gd name="connsiteX58" fmla="*/ 1108336 w 1570173"/>
              <a:gd name="connsiteY58" fmla="*/ 224392 h 568576"/>
              <a:gd name="connsiteX59" fmla="*/ 1068114 w 1570173"/>
              <a:gd name="connsiteY59" fmla="*/ 259374 h 568576"/>
              <a:gd name="connsiteX60" fmla="*/ 1006794 w 1570173"/>
              <a:gd name="connsiteY60" fmla="*/ 290445 h 568576"/>
              <a:gd name="connsiteX61" fmla="*/ 1006794 w 1570173"/>
              <a:gd name="connsiteY61" fmla="*/ 293481 h 568576"/>
              <a:gd name="connsiteX62" fmla="*/ 1013037 w 1570173"/>
              <a:gd name="connsiteY62" fmla="*/ 314490 h 568576"/>
              <a:gd name="connsiteX63" fmla="*/ 1029239 w 1570173"/>
              <a:gd name="connsiteY63" fmla="*/ 321599 h 568576"/>
              <a:gd name="connsiteX64" fmla="*/ 1054602 w 1570173"/>
              <a:gd name="connsiteY64" fmla="*/ 315780 h 568576"/>
              <a:gd name="connsiteX65" fmla="*/ 1081423 w 1570173"/>
              <a:gd name="connsiteY65" fmla="*/ 300039 h 568576"/>
              <a:gd name="connsiteX66" fmla="*/ 1098963 w 1570173"/>
              <a:gd name="connsiteY66" fmla="*/ 287956 h 568576"/>
              <a:gd name="connsiteX67" fmla="*/ 1112980 w 1570173"/>
              <a:gd name="connsiteY67" fmla="*/ 278940 h 568576"/>
              <a:gd name="connsiteX68" fmla="*/ 1113794 w 1570173"/>
              <a:gd name="connsiteY68" fmla="*/ 271079 h 568576"/>
              <a:gd name="connsiteX69" fmla="*/ 1121784 w 1570173"/>
              <a:gd name="connsiteY69" fmla="*/ 251223 h 568576"/>
              <a:gd name="connsiteX70" fmla="*/ 1137607 w 1570173"/>
              <a:gd name="connsiteY70" fmla="*/ 227532 h 568576"/>
              <a:gd name="connsiteX71" fmla="*/ 1163072 w 1570173"/>
              <a:gd name="connsiteY71" fmla="*/ 198126 h 568576"/>
              <a:gd name="connsiteX72" fmla="*/ 1174286 w 1570173"/>
              <a:gd name="connsiteY72" fmla="*/ 183752 h 568576"/>
              <a:gd name="connsiteX73" fmla="*/ 1186590 w 1570173"/>
              <a:gd name="connsiteY73" fmla="*/ 174024 h 568576"/>
              <a:gd name="connsiteX74" fmla="*/ 1205836 w 1570173"/>
              <a:gd name="connsiteY74" fmla="*/ 171226 h 568576"/>
              <a:gd name="connsiteX75" fmla="*/ 1225450 w 1570173"/>
              <a:gd name="connsiteY75" fmla="*/ 174251 h 568576"/>
              <a:gd name="connsiteX76" fmla="*/ 1235733 w 1570173"/>
              <a:gd name="connsiteY76" fmla="*/ 183712 h 568576"/>
              <a:gd name="connsiteX77" fmla="*/ 1227197 w 1570173"/>
              <a:gd name="connsiteY77" fmla="*/ 203685 h 568576"/>
              <a:gd name="connsiteX78" fmla="*/ 1200974 w 1570173"/>
              <a:gd name="connsiteY78" fmla="*/ 235636 h 568576"/>
              <a:gd name="connsiteX79" fmla="*/ 1160886 w 1570173"/>
              <a:gd name="connsiteY79" fmla="*/ 270929 h 568576"/>
              <a:gd name="connsiteX80" fmla="*/ 1156645 w 1570173"/>
              <a:gd name="connsiteY80" fmla="*/ 291916 h 568576"/>
              <a:gd name="connsiteX81" fmla="*/ 1159728 w 1570173"/>
              <a:gd name="connsiteY81" fmla="*/ 298000 h 568576"/>
              <a:gd name="connsiteX82" fmla="*/ 1167546 w 1570173"/>
              <a:gd name="connsiteY82" fmla="*/ 293344 h 568576"/>
              <a:gd name="connsiteX83" fmla="*/ 1191004 w 1570173"/>
              <a:gd name="connsiteY83" fmla="*/ 273857 h 568576"/>
              <a:gd name="connsiteX84" fmla="*/ 1224213 w 1570173"/>
              <a:gd name="connsiteY84" fmla="*/ 244822 h 568576"/>
              <a:gd name="connsiteX85" fmla="*/ 1248199 w 1570173"/>
              <a:gd name="connsiteY85" fmla="*/ 217945 h 568576"/>
              <a:gd name="connsiteX86" fmla="*/ 1280478 w 1570173"/>
              <a:gd name="connsiteY86" fmla="*/ 188900 h 568576"/>
              <a:gd name="connsiteX87" fmla="*/ 1298781 w 1570173"/>
              <a:gd name="connsiteY87" fmla="*/ 162570 h 568576"/>
              <a:gd name="connsiteX88" fmla="*/ 1315880 w 1570173"/>
              <a:gd name="connsiteY88" fmla="*/ 155311 h 568576"/>
              <a:gd name="connsiteX89" fmla="*/ 1329178 w 1570173"/>
              <a:gd name="connsiteY89" fmla="*/ 161470 h 568576"/>
              <a:gd name="connsiteX90" fmla="*/ 1332674 w 1570173"/>
              <a:gd name="connsiteY90" fmla="*/ 181221 h 568576"/>
              <a:gd name="connsiteX91" fmla="*/ 1331386 w 1570173"/>
              <a:gd name="connsiteY91" fmla="*/ 191800 h 568576"/>
              <a:gd name="connsiteX92" fmla="*/ 1326498 w 1570173"/>
              <a:gd name="connsiteY92" fmla="*/ 201880 h 568576"/>
              <a:gd name="connsiteX93" fmla="*/ 1312583 w 1570173"/>
              <a:gd name="connsiteY93" fmla="*/ 222685 h 568576"/>
              <a:gd name="connsiteX94" fmla="*/ 1288277 w 1570173"/>
              <a:gd name="connsiteY94" fmla="*/ 257753 h 568576"/>
              <a:gd name="connsiteX95" fmla="*/ 1275800 w 1570173"/>
              <a:gd name="connsiteY95" fmla="*/ 279943 h 568576"/>
              <a:gd name="connsiteX96" fmla="*/ 1270522 w 1570173"/>
              <a:gd name="connsiteY96" fmla="*/ 297305 h 568576"/>
              <a:gd name="connsiteX97" fmla="*/ 1275792 w 1570173"/>
              <a:gd name="connsiteY97" fmla="*/ 305791 h 568576"/>
              <a:gd name="connsiteX98" fmla="*/ 1294629 w 1570173"/>
              <a:gd name="connsiteY98" fmla="*/ 298808 h 568576"/>
              <a:gd name="connsiteX99" fmla="*/ 1311570 w 1570173"/>
              <a:gd name="connsiteY99" fmla="*/ 288389 h 568576"/>
              <a:gd name="connsiteX100" fmla="*/ 1333453 w 1570173"/>
              <a:gd name="connsiteY100" fmla="*/ 275049 h 568576"/>
              <a:gd name="connsiteX101" fmla="*/ 1366138 w 1570173"/>
              <a:gd name="connsiteY101" fmla="*/ 238082 h 568576"/>
              <a:gd name="connsiteX102" fmla="*/ 1396262 w 1570173"/>
              <a:gd name="connsiteY102" fmla="*/ 200560 h 568576"/>
              <a:gd name="connsiteX103" fmla="*/ 1439523 w 1570173"/>
              <a:gd name="connsiteY103" fmla="*/ 143090 h 568576"/>
              <a:gd name="connsiteX104" fmla="*/ 1468876 w 1570173"/>
              <a:gd name="connsiteY104" fmla="*/ 111949 h 568576"/>
              <a:gd name="connsiteX105" fmla="*/ 1502164 w 1570173"/>
              <a:gd name="connsiteY105" fmla="*/ 102352 h 568576"/>
              <a:gd name="connsiteX106" fmla="*/ 1517076 w 1570173"/>
              <a:gd name="connsiteY106" fmla="*/ 114841 h 568576"/>
              <a:gd name="connsiteX107" fmla="*/ 1509043 w 1570173"/>
              <a:gd name="connsiteY107" fmla="*/ 134094 h 568576"/>
              <a:gd name="connsiteX108" fmla="*/ 1490708 w 1570173"/>
              <a:gd name="connsiteY108" fmla="*/ 153000 h 568576"/>
              <a:gd name="connsiteX109" fmla="*/ 1459720 w 1570173"/>
              <a:gd name="connsiteY109" fmla="*/ 195003 h 568576"/>
              <a:gd name="connsiteX110" fmla="*/ 1427484 w 1570173"/>
              <a:gd name="connsiteY110" fmla="*/ 244547 h 568576"/>
              <a:gd name="connsiteX111" fmla="*/ 1451831 w 1570173"/>
              <a:gd name="connsiteY111" fmla="*/ 218929 h 568576"/>
              <a:gd name="connsiteX112" fmla="*/ 1482932 w 1570173"/>
              <a:gd name="connsiteY112" fmla="*/ 194598 h 568576"/>
              <a:gd name="connsiteX113" fmla="*/ 1507952 w 1570173"/>
              <a:gd name="connsiteY113" fmla="*/ 180005 h 568576"/>
              <a:gd name="connsiteX114" fmla="*/ 1533437 w 1570173"/>
              <a:gd name="connsiteY114" fmla="*/ 174519 h 568576"/>
              <a:gd name="connsiteX115" fmla="*/ 1547483 w 1570173"/>
              <a:gd name="connsiteY115" fmla="*/ 179043 h 568576"/>
              <a:gd name="connsiteX116" fmla="*/ 1551338 w 1570173"/>
              <a:gd name="connsiteY116" fmla="*/ 193200 h 568576"/>
              <a:gd name="connsiteX117" fmla="*/ 1540885 w 1570173"/>
              <a:gd name="connsiteY117" fmla="*/ 235284 h 568576"/>
              <a:gd name="connsiteX118" fmla="*/ 1511322 w 1570173"/>
              <a:gd name="connsiteY118" fmla="*/ 277332 h 568576"/>
              <a:gd name="connsiteX119" fmla="*/ 1466998 w 1570173"/>
              <a:gd name="connsiteY119" fmla="*/ 317508 h 568576"/>
              <a:gd name="connsiteX120" fmla="*/ 1480632 w 1570173"/>
              <a:gd name="connsiteY120" fmla="*/ 317483 h 568576"/>
              <a:gd name="connsiteX121" fmla="*/ 1570173 w 1570173"/>
              <a:gd name="connsiteY121" fmla="*/ 269848 h 568576"/>
              <a:gd name="connsiteX122" fmla="*/ 1570173 w 1570173"/>
              <a:gd name="connsiteY122" fmla="*/ 297061 h 568576"/>
              <a:gd name="connsiteX123" fmla="*/ 1527814 w 1570173"/>
              <a:gd name="connsiteY123" fmla="*/ 333593 h 568576"/>
              <a:gd name="connsiteX124" fmla="*/ 1490110 w 1570173"/>
              <a:gd name="connsiteY124" fmla="*/ 359972 h 568576"/>
              <a:gd name="connsiteX125" fmla="*/ 1455889 w 1570173"/>
              <a:gd name="connsiteY125" fmla="*/ 370168 h 568576"/>
              <a:gd name="connsiteX126" fmla="*/ 1443333 w 1570173"/>
              <a:gd name="connsiteY126" fmla="*/ 368869 h 568576"/>
              <a:gd name="connsiteX127" fmla="*/ 1431446 w 1570173"/>
              <a:gd name="connsiteY127" fmla="*/ 365722 h 568576"/>
              <a:gd name="connsiteX128" fmla="*/ 1418379 w 1570173"/>
              <a:gd name="connsiteY128" fmla="*/ 360808 h 568576"/>
              <a:gd name="connsiteX129" fmla="*/ 1407525 w 1570173"/>
              <a:gd name="connsiteY129" fmla="*/ 356443 h 568576"/>
              <a:gd name="connsiteX130" fmla="*/ 1398046 w 1570173"/>
              <a:gd name="connsiteY130" fmla="*/ 358596 h 568576"/>
              <a:gd name="connsiteX131" fmla="*/ 1378332 w 1570173"/>
              <a:gd name="connsiteY131" fmla="*/ 351063 h 568576"/>
              <a:gd name="connsiteX132" fmla="*/ 1361722 w 1570173"/>
              <a:gd name="connsiteY132" fmla="*/ 392317 h 568576"/>
              <a:gd name="connsiteX133" fmla="*/ 1343673 w 1570173"/>
              <a:gd name="connsiteY133" fmla="*/ 436123 h 568576"/>
              <a:gd name="connsiteX134" fmla="*/ 1268755 w 1570173"/>
              <a:gd name="connsiteY134" fmla="*/ 567994 h 568576"/>
              <a:gd name="connsiteX135" fmla="*/ 1279503 w 1570173"/>
              <a:gd name="connsiteY135" fmla="*/ 474541 h 568576"/>
              <a:gd name="connsiteX136" fmla="*/ 1300003 w 1570173"/>
              <a:gd name="connsiteY136" fmla="*/ 412190 h 568576"/>
              <a:gd name="connsiteX137" fmla="*/ 1318081 w 1570173"/>
              <a:gd name="connsiteY137" fmla="*/ 374633 h 568576"/>
              <a:gd name="connsiteX138" fmla="*/ 1340981 w 1570173"/>
              <a:gd name="connsiteY138" fmla="*/ 339458 h 568576"/>
              <a:gd name="connsiteX139" fmla="*/ 1358270 w 1570173"/>
              <a:gd name="connsiteY139" fmla="*/ 313499 h 568576"/>
              <a:gd name="connsiteX140" fmla="*/ 1423767 w 1570173"/>
              <a:gd name="connsiteY140" fmla="*/ 197085 h 568576"/>
              <a:gd name="connsiteX141" fmla="*/ 1351476 w 1570173"/>
              <a:gd name="connsiteY141" fmla="*/ 285659 h 568576"/>
              <a:gd name="connsiteX142" fmla="*/ 1339937 w 1570173"/>
              <a:gd name="connsiteY142" fmla="*/ 296291 h 568576"/>
              <a:gd name="connsiteX143" fmla="*/ 1339937 w 1570173"/>
              <a:gd name="connsiteY143" fmla="*/ 296962 h 568576"/>
              <a:gd name="connsiteX144" fmla="*/ 1291323 w 1570173"/>
              <a:gd name="connsiteY144" fmla="*/ 341064 h 568576"/>
              <a:gd name="connsiteX145" fmla="*/ 1264211 w 1570173"/>
              <a:gd name="connsiteY145" fmla="*/ 361556 h 568576"/>
              <a:gd name="connsiteX146" fmla="*/ 1240488 w 1570173"/>
              <a:gd name="connsiteY146" fmla="*/ 368881 h 568576"/>
              <a:gd name="connsiteX147" fmla="*/ 1212349 w 1570173"/>
              <a:gd name="connsiteY147" fmla="*/ 336511 h 568576"/>
              <a:gd name="connsiteX148" fmla="*/ 1219346 w 1570173"/>
              <a:gd name="connsiteY148" fmla="*/ 307210 h 568576"/>
              <a:gd name="connsiteX149" fmla="*/ 1240934 w 1570173"/>
              <a:gd name="connsiteY149" fmla="*/ 264313 h 568576"/>
              <a:gd name="connsiteX150" fmla="*/ 1190824 w 1570173"/>
              <a:gd name="connsiteY150" fmla="*/ 336485 h 568576"/>
              <a:gd name="connsiteX151" fmla="*/ 1153957 w 1570173"/>
              <a:gd name="connsiteY151" fmla="*/ 359466 h 568576"/>
              <a:gd name="connsiteX152" fmla="*/ 1131593 w 1570173"/>
              <a:gd name="connsiteY152" fmla="*/ 349755 h 568576"/>
              <a:gd name="connsiteX153" fmla="*/ 1116688 w 1570173"/>
              <a:gd name="connsiteY153" fmla="*/ 324613 h 568576"/>
              <a:gd name="connsiteX154" fmla="*/ 1114036 w 1570173"/>
              <a:gd name="connsiteY154" fmla="*/ 307383 h 568576"/>
              <a:gd name="connsiteX155" fmla="*/ 1108703 w 1570173"/>
              <a:gd name="connsiteY155" fmla="*/ 313528 h 568576"/>
              <a:gd name="connsiteX156" fmla="*/ 1064699 w 1570173"/>
              <a:gd name="connsiteY156" fmla="*/ 354265 h 568576"/>
              <a:gd name="connsiteX157" fmla="*/ 1007652 w 1570173"/>
              <a:gd name="connsiteY157" fmla="*/ 374558 h 568576"/>
              <a:gd name="connsiteX158" fmla="*/ 965572 w 1570173"/>
              <a:gd name="connsiteY158" fmla="*/ 354244 h 568576"/>
              <a:gd name="connsiteX159" fmla="*/ 954094 w 1570173"/>
              <a:gd name="connsiteY159" fmla="*/ 330444 h 568576"/>
              <a:gd name="connsiteX160" fmla="*/ 950817 w 1570173"/>
              <a:gd name="connsiteY160" fmla="*/ 304094 h 568576"/>
              <a:gd name="connsiteX161" fmla="*/ 941622 w 1570173"/>
              <a:gd name="connsiteY161" fmla="*/ 314636 h 568576"/>
              <a:gd name="connsiteX162" fmla="*/ 903729 w 1570173"/>
              <a:gd name="connsiteY162" fmla="*/ 353356 h 568576"/>
              <a:gd name="connsiteX163" fmla="*/ 866359 w 1570173"/>
              <a:gd name="connsiteY163" fmla="*/ 372406 h 568576"/>
              <a:gd name="connsiteX164" fmla="*/ 839545 w 1570173"/>
              <a:gd name="connsiteY164" fmla="*/ 363743 h 568576"/>
              <a:gd name="connsiteX165" fmla="*/ 818997 w 1570173"/>
              <a:gd name="connsiteY165" fmla="*/ 340869 h 568576"/>
              <a:gd name="connsiteX166" fmla="*/ 802265 w 1570173"/>
              <a:gd name="connsiteY166" fmla="*/ 304834 h 568576"/>
              <a:gd name="connsiteX167" fmla="*/ 783717 w 1570173"/>
              <a:gd name="connsiteY167" fmla="*/ 333745 h 568576"/>
              <a:gd name="connsiteX168" fmla="*/ 767111 w 1570173"/>
              <a:gd name="connsiteY168" fmla="*/ 354713 h 568576"/>
              <a:gd name="connsiteX169" fmla="*/ 755539 w 1570173"/>
              <a:gd name="connsiteY169" fmla="*/ 360838 h 568576"/>
              <a:gd name="connsiteX170" fmla="*/ 740312 w 1570173"/>
              <a:gd name="connsiteY170" fmla="*/ 349384 h 568576"/>
              <a:gd name="connsiteX171" fmla="*/ 736327 w 1570173"/>
              <a:gd name="connsiteY171" fmla="*/ 319026 h 568576"/>
              <a:gd name="connsiteX172" fmla="*/ 738741 w 1570173"/>
              <a:gd name="connsiteY172" fmla="*/ 299592 h 568576"/>
              <a:gd name="connsiteX173" fmla="*/ 724787 w 1570173"/>
              <a:gd name="connsiteY173" fmla="*/ 314643 h 568576"/>
              <a:gd name="connsiteX174" fmla="*/ 638842 w 1570173"/>
              <a:gd name="connsiteY174" fmla="*/ 375214 h 568576"/>
              <a:gd name="connsiteX175" fmla="*/ 619668 w 1570173"/>
              <a:gd name="connsiteY175" fmla="*/ 366444 h 568576"/>
              <a:gd name="connsiteX176" fmla="*/ 614000 w 1570173"/>
              <a:gd name="connsiteY176" fmla="*/ 342548 h 568576"/>
              <a:gd name="connsiteX177" fmla="*/ 629323 w 1570173"/>
              <a:gd name="connsiteY177" fmla="*/ 286419 h 568576"/>
              <a:gd name="connsiteX178" fmla="*/ 579476 w 1570173"/>
              <a:gd name="connsiteY178" fmla="*/ 347858 h 568576"/>
              <a:gd name="connsiteX179" fmla="*/ 544936 w 1570173"/>
              <a:gd name="connsiteY179" fmla="*/ 366875 h 568576"/>
              <a:gd name="connsiteX180" fmla="*/ 526517 w 1570173"/>
              <a:gd name="connsiteY180" fmla="*/ 355436 h 568576"/>
              <a:gd name="connsiteX181" fmla="*/ 509313 w 1570173"/>
              <a:gd name="connsiteY181" fmla="*/ 326759 h 568576"/>
              <a:gd name="connsiteX182" fmla="*/ 502044 w 1570173"/>
              <a:gd name="connsiteY182" fmla="*/ 290904 h 568576"/>
              <a:gd name="connsiteX183" fmla="*/ 504715 w 1570173"/>
              <a:gd name="connsiteY183" fmla="*/ 268084 h 568576"/>
              <a:gd name="connsiteX184" fmla="*/ 514778 w 1570173"/>
              <a:gd name="connsiteY184" fmla="*/ 249420 h 568576"/>
              <a:gd name="connsiteX185" fmla="*/ 540456 w 1570173"/>
              <a:gd name="connsiteY185" fmla="*/ 223543 h 568576"/>
              <a:gd name="connsiteX186" fmla="*/ 618922 w 1570173"/>
              <a:gd name="connsiteY186" fmla="*/ 168905 h 568576"/>
              <a:gd name="connsiteX187" fmla="*/ 680542 w 1570173"/>
              <a:gd name="connsiteY187" fmla="*/ 150372 h 568576"/>
              <a:gd name="connsiteX188" fmla="*/ 694616 w 1570173"/>
              <a:gd name="connsiteY188" fmla="*/ 156347 h 568576"/>
              <a:gd name="connsiteX189" fmla="*/ 704016 w 1570173"/>
              <a:gd name="connsiteY189" fmla="*/ 169464 h 568576"/>
              <a:gd name="connsiteX190" fmla="*/ 707275 w 1570173"/>
              <a:gd name="connsiteY190" fmla="*/ 180608 h 568576"/>
              <a:gd name="connsiteX191" fmla="*/ 701900 w 1570173"/>
              <a:gd name="connsiteY191" fmla="*/ 191736 h 568576"/>
              <a:gd name="connsiteX192" fmla="*/ 690322 w 1570173"/>
              <a:gd name="connsiteY192" fmla="*/ 196501 h 568576"/>
              <a:gd name="connsiteX193" fmla="*/ 694717 w 1570173"/>
              <a:gd name="connsiteY193" fmla="*/ 202341 h 568576"/>
              <a:gd name="connsiteX194" fmla="*/ 699562 w 1570173"/>
              <a:gd name="connsiteY194" fmla="*/ 213904 h 568576"/>
              <a:gd name="connsiteX195" fmla="*/ 701354 w 1570173"/>
              <a:gd name="connsiteY195" fmla="*/ 222570 h 568576"/>
              <a:gd name="connsiteX196" fmla="*/ 687904 w 1570173"/>
              <a:gd name="connsiteY196" fmla="*/ 248946 h 568576"/>
              <a:gd name="connsiteX197" fmla="*/ 669609 w 1570173"/>
              <a:gd name="connsiteY197" fmla="*/ 274807 h 568576"/>
              <a:gd name="connsiteX198" fmla="*/ 664764 w 1570173"/>
              <a:gd name="connsiteY198" fmla="*/ 293044 h 568576"/>
              <a:gd name="connsiteX199" fmla="*/ 677296 w 1570173"/>
              <a:gd name="connsiteY199" fmla="*/ 307458 h 568576"/>
              <a:gd name="connsiteX200" fmla="*/ 741978 w 1570173"/>
              <a:gd name="connsiteY200" fmla="*/ 272215 h 568576"/>
              <a:gd name="connsiteX201" fmla="*/ 741978 w 1570173"/>
              <a:gd name="connsiteY201" fmla="*/ 273528 h 568576"/>
              <a:gd name="connsiteX202" fmla="*/ 742289 w 1570173"/>
              <a:gd name="connsiteY202" fmla="*/ 271025 h 568576"/>
              <a:gd name="connsiteX203" fmla="*/ 759368 w 1570173"/>
              <a:gd name="connsiteY203" fmla="*/ 226163 h 568576"/>
              <a:gd name="connsiteX204" fmla="*/ 787750 w 1570173"/>
              <a:gd name="connsiteY204" fmla="*/ 179576 h 568576"/>
              <a:gd name="connsiteX205" fmla="*/ 826189 w 1570173"/>
              <a:gd name="connsiteY205" fmla="*/ 127871 h 568576"/>
              <a:gd name="connsiteX206" fmla="*/ 876924 w 1570173"/>
              <a:gd name="connsiteY206" fmla="*/ 67029 h 568576"/>
              <a:gd name="connsiteX207" fmla="*/ 915299 w 1570173"/>
              <a:gd name="connsiteY207" fmla="*/ 30321 h 568576"/>
              <a:gd name="connsiteX208" fmla="*/ 944324 w 1570173"/>
              <a:gd name="connsiteY208" fmla="*/ 17561 h 568576"/>
              <a:gd name="connsiteX209" fmla="*/ 190516 w 1570173"/>
              <a:gd name="connsiteY209" fmla="*/ 0 h 568576"/>
              <a:gd name="connsiteX210" fmla="*/ 208925 w 1570173"/>
              <a:gd name="connsiteY210" fmla="*/ 11657 h 568576"/>
              <a:gd name="connsiteX211" fmla="*/ 221674 w 1570173"/>
              <a:gd name="connsiteY211" fmla="*/ 37421 h 568576"/>
              <a:gd name="connsiteX212" fmla="*/ 226656 w 1570173"/>
              <a:gd name="connsiteY212" fmla="*/ 56068 h 568576"/>
              <a:gd name="connsiteX213" fmla="*/ 219408 w 1570173"/>
              <a:gd name="connsiteY213" fmla="*/ 89976 h 568576"/>
              <a:gd name="connsiteX214" fmla="*/ 200165 w 1570173"/>
              <a:gd name="connsiteY214" fmla="*/ 134242 h 568576"/>
              <a:gd name="connsiteX215" fmla="*/ 189570 w 1570173"/>
              <a:gd name="connsiteY215" fmla="*/ 154965 h 568576"/>
              <a:gd name="connsiteX216" fmla="*/ 215455 w 1570173"/>
              <a:gd name="connsiteY216" fmla="*/ 126336 h 568576"/>
              <a:gd name="connsiteX217" fmla="*/ 248299 w 1570173"/>
              <a:gd name="connsiteY217" fmla="*/ 95792 h 568576"/>
              <a:gd name="connsiteX218" fmla="*/ 278267 w 1570173"/>
              <a:gd name="connsiteY218" fmla="*/ 58516 h 568576"/>
              <a:gd name="connsiteX219" fmla="*/ 320216 w 1570173"/>
              <a:gd name="connsiteY219" fmla="*/ 27571 h 568576"/>
              <a:gd name="connsiteX220" fmla="*/ 348272 w 1570173"/>
              <a:gd name="connsiteY220" fmla="*/ 15353 h 568576"/>
              <a:gd name="connsiteX221" fmla="*/ 369484 w 1570173"/>
              <a:gd name="connsiteY221" fmla="*/ 27622 h 568576"/>
              <a:gd name="connsiteX222" fmla="*/ 378250 w 1570173"/>
              <a:gd name="connsiteY222" fmla="*/ 53392 h 568576"/>
              <a:gd name="connsiteX223" fmla="*/ 367810 w 1570173"/>
              <a:gd name="connsiteY223" fmla="*/ 84856 h 568576"/>
              <a:gd name="connsiteX224" fmla="*/ 336935 w 1570173"/>
              <a:gd name="connsiteY224" fmla="*/ 143180 h 568576"/>
              <a:gd name="connsiteX225" fmla="*/ 286188 w 1570173"/>
              <a:gd name="connsiteY225" fmla="*/ 223024 h 568576"/>
              <a:gd name="connsiteX226" fmla="*/ 341532 w 1570173"/>
              <a:gd name="connsiteY226" fmla="*/ 157695 h 568576"/>
              <a:gd name="connsiteX227" fmla="*/ 389037 w 1570173"/>
              <a:gd name="connsiteY227" fmla="*/ 107996 h 568576"/>
              <a:gd name="connsiteX228" fmla="*/ 414891 w 1570173"/>
              <a:gd name="connsiteY228" fmla="*/ 87495 h 568576"/>
              <a:gd name="connsiteX229" fmla="*/ 446012 w 1570173"/>
              <a:gd name="connsiteY229" fmla="*/ 58951 h 568576"/>
              <a:gd name="connsiteX230" fmla="*/ 469964 w 1570173"/>
              <a:gd name="connsiteY230" fmla="*/ 38000 h 568576"/>
              <a:gd name="connsiteX231" fmla="*/ 486444 w 1570173"/>
              <a:gd name="connsiteY231" fmla="*/ 25738 h 568576"/>
              <a:gd name="connsiteX232" fmla="*/ 501362 w 1570173"/>
              <a:gd name="connsiteY232" fmla="*/ 21013 h 568576"/>
              <a:gd name="connsiteX233" fmla="*/ 523432 w 1570173"/>
              <a:gd name="connsiteY233" fmla="*/ 39153 h 568576"/>
              <a:gd name="connsiteX234" fmla="*/ 535375 w 1570173"/>
              <a:gd name="connsiteY234" fmla="*/ 63369 h 568576"/>
              <a:gd name="connsiteX235" fmla="*/ 528464 w 1570173"/>
              <a:gd name="connsiteY235" fmla="*/ 79400 h 568576"/>
              <a:gd name="connsiteX236" fmla="*/ 501199 w 1570173"/>
              <a:gd name="connsiteY236" fmla="*/ 109666 h 568576"/>
              <a:gd name="connsiteX237" fmla="*/ 438398 w 1570173"/>
              <a:gd name="connsiteY237" fmla="*/ 188081 h 568576"/>
              <a:gd name="connsiteX238" fmla="*/ 398144 w 1570173"/>
              <a:gd name="connsiteY238" fmla="*/ 259820 h 568576"/>
              <a:gd name="connsiteX239" fmla="*/ 384711 w 1570173"/>
              <a:gd name="connsiteY239" fmla="*/ 309988 h 568576"/>
              <a:gd name="connsiteX240" fmla="*/ 387625 w 1570173"/>
              <a:gd name="connsiteY240" fmla="*/ 323556 h 568576"/>
              <a:gd name="connsiteX241" fmla="*/ 397244 w 1570173"/>
              <a:gd name="connsiteY241" fmla="*/ 327087 h 568576"/>
              <a:gd name="connsiteX242" fmla="*/ 411309 w 1570173"/>
              <a:gd name="connsiteY242" fmla="*/ 324248 h 568576"/>
              <a:gd name="connsiteX243" fmla="*/ 426701 w 1570173"/>
              <a:gd name="connsiteY243" fmla="*/ 315577 h 568576"/>
              <a:gd name="connsiteX244" fmla="*/ 443918 w 1570173"/>
              <a:gd name="connsiteY244" fmla="*/ 304196 h 568576"/>
              <a:gd name="connsiteX245" fmla="*/ 466397 w 1570173"/>
              <a:gd name="connsiteY245" fmla="*/ 289627 h 568576"/>
              <a:gd name="connsiteX246" fmla="*/ 483108 w 1570173"/>
              <a:gd name="connsiteY246" fmla="*/ 277707 h 568576"/>
              <a:gd name="connsiteX247" fmla="*/ 500668 w 1570173"/>
              <a:gd name="connsiteY247" fmla="*/ 270620 h 568576"/>
              <a:gd name="connsiteX248" fmla="*/ 500668 w 1570173"/>
              <a:gd name="connsiteY248" fmla="*/ 296924 h 568576"/>
              <a:gd name="connsiteX249" fmla="*/ 454892 w 1570173"/>
              <a:gd name="connsiteY249" fmla="*/ 337621 h 568576"/>
              <a:gd name="connsiteX250" fmla="*/ 418936 w 1570173"/>
              <a:gd name="connsiteY250" fmla="*/ 364165 h 568576"/>
              <a:gd name="connsiteX251" fmla="*/ 388441 w 1570173"/>
              <a:gd name="connsiteY251" fmla="*/ 381300 h 568576"/>
              <a:gd name="connsiteX252" fmla="*/ 366292 w 1570173"/>
              <a:gd name="connsiteY252" fmla="*/ 386632 h 568576"/>
              <a:gd name="connsiteX253" fmla="*/ 329670 w 1570173"/>
              <a:gd name="connsiteY253" fmla="*/ 370153 h 568576"/>
              <a:gd name="connsiteX254" fmla="*/ 315562 w 1570173"/>
              <a:gd name="connsiteY254" fmla="*/ 328197 h 568576"/>
              <a:gd name="connsiteX255" fmla="*/ 326710 w 1570173"/>
              <a:gd name="connsiteY255" fmla="*/ 273143 h 568576"/>
              <a:gd name="connsiteX256" fmla="*/ 358577 w 1570173"/>
              <a:gd name="connsiteY256" fmla="*/ 217360 h 568576"/>
              <a:gd name="connsiteX257" fmla="*/ 409399 w 1570173"/>
              <a:gd name="connsiteY257" fmla="*/ 153922 h 568576"/>
              <a:gd name="connsiteX258" fmla="*/ 425384 w 1570173"/>
              <a:gd name="connsiteY258" fmla="*/ 135389 h 568576"/>
              <a:gd name="connsiteX259" fmla="*/ 429232 w 1570173"/>
              <a:gd name="connsiteY259" fmla="*/ 130664 h 568576"/>
              <a:gd name="connsiteX260" fmla="*/ 429025 w 1570173"/>
              <a:gd name="connsiteY260" fmla="*/ 130762 h 568576"/>
              <a:gd name="connsiteX261" fmla="*/ 403480 w 1570173"/>
              <a:gd name="connsiteY261" fmla="*/ 151238 h 568576"/>
              <a:gd name="connsiteX262" fmla="*/ 337062 w 1570173"/>
              <a:gd name="connsiteY262" fmla="*/ 216498 h 568576"/>
              <a:gd name="connsiteX263" fmla="*/ 248355 w 1570173"/>
              <a:gd name="connsiteY263" fmla="*/ 320244 h 568576"/>
              <a:gd name="connsiteX264" fmla="*/ 230933 w 1570173"/>
              <a:gd name="connsiteY264" fmla="*/ 342588 h 568576"/>
              <a:gd name="connsiteX265" fmla="*/ 209514 w 1570173"/>
              <a:gd name="connsiteY265" fmla="*/ 368052 h 568576"/>
              <a:gd name="connsiteX266" fmla="*/ 195966 w 1570173"/>
              <a:gd name="connsiteY266" fmla="*/ 374558 h 568576"/>
              <a:gd name="connsiteX267" fmla="*/ 178232 w 1570173"/>
              <a:gd name="connsiteY267" fmla="*/ 357217 h 568576"/>
              <a:gd name="connsiteX268" fmla="*/ 171943 w 1570173"/>
              <a:gd name="connsiteY268" fmla="*/ 321491 h 568576"/>
              <a:gd name="connsiteX269" fmla="*/ 179199 w 1570173"/>
              <a:gd name="connsiteY269" fmla="*/ 296755 h 568576"/>
              <a:gd name="connsiteX270" fmla="*/ 209293 w 1570173"/>
              <a:gd name="connsiteY270" fmla="*/ 252840 h 568576"/>
              <a:gd name="connsiteX271" fmla="*/ 247234 w 1570173"/>
              <a:gd name="connsiteY271" fmla="*/ 200157 h 568576"/>
              <a:gd name="connsiteX272" fmla="*/ 279753 w 1570173"/>
              <a:gd name="connsiteY272" fmla="*/ 156019 h 568576"/>
              <a:gd name="connsiteX273" fmla="*/ 298727 w 1570173"/>
              <a:gd name="connsiteY273" fmla="*/ 114875 h 568576"/>
              <a:gd name="connsiteX274" fmla="*/ 304530 w 1570173"/>
              <a:gd name="connsiteY274" fmla="*/ 94342 h 568576"/>
              <a:gd name="connsiteX275" fmla="*/ 305178 w 1570173"/>
              <a:gd name="connsiteY275" fmla="*/ 91496 h 568576"/>
              <a:gd name="connsiteX276" fmla="*/ 270073 w 1570173"/>
              <a:gd name="connsiteY276" fmla="*/ 117911 h 568576"/>
              <a:gd name="connsiteX277" fmla="*/ 201293 w 1570173"/>
              <a:gd name="connsiteY277" fmla="*/ 197961 h 568576"/>
              <a:gd name="connsiteX278" fmla="*/ 115823 w 1570173"/>
              <a:gd name="connsiteY278" fmla="*/ 320492 h 568576"/>
              <a:gd name="connsiteX279" fmla="*/ 93011 w 1570173"/>
              <a:gd name="connsiteY279" fmla="*/ 355736 h 568576"/>
              <a:gd name="connsiteX280" fmla="*/ 75473 w 1570173"/>
              <a:gd name="connsiteY280" fmla="*/ 365164 h 568576"/>
              <a:gd name="connsiteX281" fmla="*/ 53221 w 1570173"/>
              <a:gd name="connsiteY281" fmla="*/ 343060 h 568576"/>
              <a:gd name="connsiteX282" fmla="*/ 44157 w 1570173"/>
              <a:gd name="connsiteY282" fmla="*/ 307291 h 568576"/>
              <a:gd name="connsiteX283" fmla="*/ 48415 w 1570173"/>
              <a:gd name="connsiteY283" fmla="*/ 295166 h 568576"/>
              <a:gd name="connsiteX284" fmla="*/ 107075 w 1570173"/>
              <a:gd name="connsiteY284" fmla="*/ 214402 h 568576"/>
              <a:gd name="connsiteX285" fmla="*/ 147126 w 1570173"/>
              <a:gd name="connsiteY285" fmla="*/ 152544 h 568576"/>
              <a:gd name="connsiteX286" fmla="*/ 172363 w 1570173"/>
              <a:gd name="connsiteY286" fmla="*/ 104701 h 568576"/>
              <a:gd name="connsiteX287" fmla="*/ 180282 w 1570173"/>
              <a:gd name="connsiteY287" fmla="*/ 76048 h 568576"/>
              <a:gd name="connsiteX288" fmla="*/ 175274 w 1570173"/>
              <a:gd name="connsiteY288" fmla="*/ 69972 h 568576"/>
              <a:gd name="connsiteX289" fmla="*/ 148038 w 1570173"/>
              <a:gd name="connsiteY289" fmla="*/ 80721 h 568576"/>
              <a:gd name="connsiteX290" fmla="*/ 96531 w 1570173"/>
              <a:gd name="connsiteY290" fmla="*/ 110374 h 568576"/>
              <a:gd name="connsiteX291" fmla="*/ 45242 w 1570173"/>
              <a:gd name="connsiteY291" fmla="*/ 139825 h 568576"/>
              <a:gd name="connsiteX292" fmla="*/ 14367 w 1570173"/>
              <a:gd name="connsiteY292" fmla="*/ 150372 h 568576"/>
              <a:gd name="connsiteX293" fmla="*/ 0 w 1570173"/>
              <a:gd name="connsiteY293" fmla="*/ 134932 h 568576"/>
              <a:gd name="connsiteX294" fmla="*/ 3884 w 1570173"/>
              <a:gd name="connsiteY294" fmla="*/ 107880 h 568576"/>
              <a:gd name="connsiteX295" fmla="*/ 12121 w 1570173"/>
              <a:gd name="connsiteY295" fmla="*/ 77968 h 568576"/>
              <a:gd name="connsiteX296" fmla="*/ 42944 w 1570173"/>
              <a:gd name="connsiteY296" fmla="*/ 47304 h 568576"/>
              <a:gd name="connsiteX297" fmla="*/ 71709 w 1570173"/>
              <a:gd name="connsiteY297" fmla="*/ 28555 h 568576"/>
              <a:gd name="connsiteX298" fmla="*/ 79624 w 1570173"/>
              <a:gd name="connsiteY298" fmla="*/ 35929 h 568576"/>
              <a:gd name="connsiteX299" fmla="*/ 75859 w 1570173"/>
              <a:gd name="connsiteY299" fmla="*/ 43004 h 568576"/>
              <a:gd name="connsiteX300" fmla="*/ 60017 w 1570173"/>
              <a:gd name="connsiteY300" fmla="*/ 56951 h 568576"/>
              <a:gd name="connsiteX301" fmla="*/ 59805 w 1570173"/>
              <a:gd name="connsiteY301" fmla="*/ 57142 h 568576"/>
              <a:gd name="connsiteX302" fmla="*/ 94947 w 1570173"/>
              <a:gd name="connsiteY302" fmla="*/ 34885 h 568576"/>
              <a:gd name="connsiteX303" fmla="*/ 134883 w 1570173"/>
              <a:gd name="connsiteY303" fmla="*/ 15786 h 568576"/>
              <a:gd name="connsiteX304" fmla="*/ 190516 w 1570173"/>
              <a:gd name="connsiteY304" fmla="*/ 0 h 568576"/>
              <a:gd name="connsiteX0" fmla="*/ 1487599 w 1570173"/>
              <a:gd name="connsiteY0" fmla="*/ 230772 h 568060"/>
              <a:gd name="connsiteX1" fmla="*/ 1453134 w 1570173"/>
              <a:gd name="connsiteY1" fmla="*/ 252091 h 568060"/>
              <a:gd name="connsiteX2" fmla="*/ 1405386 w 1570173"/>
              <a:gd name="connsiteY2" fmla="*/ 301876 h 568060"/>
              <a:gd name="connsiteX3" fmla="*/ 1427145 w 1570173"/>
              <a:gd name="connsiteY3" fmla="*/ 300515 h 568060"/>
              <a:gd name="connsiteX4" fmla="*/ 1443738 w 1570173"/>
              <a:gd name="connsiteY4" fmla="*/ 307527 h 568060"/>
              <a:gd name="connsiteX5" fmla="*/ 1479601 w 1570173"/>
              <a:gd name="connsiteY5" fmla="*/ 262793 h 568060"/>
              <a:gd name="connsiteX6" fmla="*/ 1492067 w 1570173"/>
              <a:gd name="connsiteY6" fmla="*/ 235239 h 568060"/>
              <a:gd name="connsiteX7" fmla="*/ 1487599 w 1570173"/>
              <a:gd name="connsiteY7" fmla="*/ 230772 h 568060"/>
              <a:gd name="connsiteX8" fmla="*/ 901088 w 1570173"/>
              <a:gd name="connsiteY8" fmla="*/ 217005 h 568060"/>
              <a:gd name="connsiteX9" fmla="*/ 898198 w 1570173"/>
              <a:gd name="connsiteY9" fmla="*/ 217680 h 568060"/>
              <a:gd name="connsiteX10" fmla="*/ 871288 w 1570173"/>
              <a:gd name="connsiteY10" fmla="*/ 235336 h 568060"/>
              <a:gd name="connsiteX11" fmla="*/ 825362 w 1570173"/>
              <a:gd name="connsiteY11" fmla="*/ 275546 h 568060"/>
              <a:gd name="connsiteX12" fmla="*/ 844913 w 1570173"/>
              <a:gd name="connsiteY12" fmla="*/ 285515 h 568060"/>
              <a:gd name="connsiteX13" fmla="*/ 866552 w 1570173"/>
              <a:gd name="connsiteY13" fmla="*/ 266152 h 568060"/>
              <a:gd name="connsiteX14" fmla="*/ 891375 w 1570173"/>
              <a:gd name="connsiteY14" fmla="*/ 238148 h 568060"/>
              <a:gd name="connsiteX15" fmla="*/ 898981 w 1570173"/>
              <a:gd name="connsiteY15" fmla="*/ 225270 h 568060"/>
              <a:gd name="connsiteX16" fmla="*/ 901088 w 1570173"/>
              <a:gd name="connsiteY16" fmla="*/ 217005 h 568060"/>
              <a:gd name="connsiteX17" fmla="*/ 665081 w 1570173"/>
              <a:gd name="connsiteY17" fmla="*/ 204978 h 568060"/>
              <a:gd name="connsiteX18" fmla="*/ 575395 w 1570173"/>
              <a:gd name="connsiteY18" fmla="*/ 257517 h 568060"/>
              <a:gd name="connsiteX19" fmla="*/ 547046 w 1570173"/>
              <a:gd name="connsiteY19" fmla="*/ 299775 h 568060"/>
              <a:gd name="connsiteX20" fmla="*/ 548859 w 1570173"/>
              <a:gd name="connsiteY20" fmla="*/ 310533 h 568060"/>
              <a:gd name="connsiteX21" fmla="*/ 552302 w 1570173"/>
              <a:gd name="connsiteY21" fmla="*/ 313915 h 568060"/>
              <a:gd name="connsiteX22" fmla="*/ 559951 w 1570173"/>
              <a:gd name="connsiteY22" fmla="*/ 310923 h 568060"/>
              <a:gd name="connsiteX23" fmla="*/ 610357 w 1570173"/>
              <a:gd name="connsiteY23" fmla="*/ 268420 h 568060"/>
              <a:gd name="connsiteX24" fmla="*/ 665081 w 1570173"/>
              <a:gd name="connsiteY24" fmla="*/ 204978 h 568060"/>
              <a:gd name="connsiteX25" fmla="*/ 1073045 w 1570173"/>
              <a:gd name="connsiteY25" fmla="*/ 199764 h 568060"/>
              <a:gd name="connsiteX26" fmla="*/ 1059818 w 1570173"/>
              <a:gd name="connsiteY26" fmla="*/ 205432 h 568060"/>
              <a:gd name="connsiteX27" fmla="*/ 1039264 w 1570173"/>
              <a:gd name="connsiteY27" fmla="*/ 220542 h 568060"/>
              <a:gd name="connsiteX28" fmla="*/ 1020296 w 1570173"/>
              <a:gd name="connsiteY28" fmla="*/ 242700 h 568060"/>
              <a:gd name="connsiteX29" fmla="*/ 1009487 w 1570173"/>
              <a:gd name="connsiteY29" fmla="*/ 263798 h 568060"/>
              <a:gd name="connsiteX30" fmla="*/ 1041626 w 1570173"/>
              <a:gd name="connsiteY30" fmla="*/ 241660 h 568060"/>
              <a:gd name="connsiteX31" fmla="*/ 1065688 w 1570173"/>
              <a:gd name="connsiteY31" fmla="*/ 216501 h 568060"/>
              <a:gd name="connsiteX32" fmla="*/ 1073199 w 1570173"/>
              <a:gd name="connsiteY32" fmla="*/ 200459 h 568060"/>
              <a:gd name="connsiteX33" fmla="*/ 1073045 w 1570173"/>
              <a:gd name="connsiteY33" fmla="*/ 199764 h 568060"/>
              <a:gd name="connsiteX34" fmla="*/ 944324 w 1570173"/>
              <a:gd name="connsiteY34" fmla="*/ 17561 h 568060"/>
              <a:gd name="connsiteX35" fmla="*/ 963000 w 1570173"/>
              <a:gd name="connsiteY35" fmla="*/ 34617 h 568060"/>
              <a:gd name="connsiteX36" fmla="*/ 914933 w 1570173"/>
              <a:gd name="connsiteY36" fmla="*/ 108721 h 568060"/>
              <a:gd name="connsiteX37" fmla="*/ 776664 w 1570173"/>
              <a:gd name="connsiteY37" fmla="*/ 276751 h 568060"/>
              <a:gd name="connsiteX38" fmla="*/ 776664 w 1570173"/>
              <a:gd name="connsiteY38" fmla="*/ 292512 h 568060"/>
              <a:gd name="connsiteX39" fmla="*/ 866303 w 1570173"/>
              <a:gd name="connsiteY39" fmla="*/ 196062 h 568060"/>
              <a:gd name="connsiteX40" fmla="*/ 926848 w 1570173"/>
              <a:gd name="connsiteY40" fmla="*/ 163543 h 568060"/>
              <a:gd name="connsiteX41" fmla="*/ 944489 w 1570173"/>
              <a:gd name="connsiteY41" fmla="*/ 175580 h 568060"/>
              <a:gd name="connsiteX42" fmla="*/ 950086 w 1570173"/>
              <a:gd name="connsiteY42" fmla="*/ 201612 h 568060"/>
              <a:gd name="connsiteX43" fmla="*/ 926517 w 1570173"/>
              <a:gd name="connsiteY43" fmla="*/ 253706 h 568060"/>
              <a:gd name="connsiteX44" fmla="*/ 858153 w 1570173"/>
              <a:gd name="connsiteY44" fmla="*/ 303707 h 568060"/>
              <a:gd name="connsiteX45" fmla="*/ 869978 w 1570173"/>
              <a:gd name="connsiteY45" fmla="*/ 315251 h 568060"/>
              <a:gd name="connsiteX46" fmla="*/ 882232 w 1570173"/>
              <a:gd name="connsiteY46" fmla="*/ 319708 h 568060"/>
              <a:gd name="connsiteX47" fmla="*/ 897963 w 1570173"/>
              <a:gd name="connsiteY47" fmla="*/ 314503 h 568060"/>
              <a:gd name="connsiteX48" fmla="*/ 916159 w 1570173"/>
              <a:gd name="connsiteY48" fmla="*/ 301364 h 568060"/>
              <a:gd name="connsiteX49" fmla="*/ 930966 w 1570173"/>
              <a:gd name="connsiteY49" fmla="*/ 290004 h 568060"/>
              <a:gd name="connsiteX50" fmla="*/ 953363 w 1570173"/>
              <a:gd name="connsiteY50" fmla="*/ 274226 h 568060"/>
              <a:gd name="connsiteX51" fmla="*/ 953708 w 1570173"/>
              <a:gd name="connsiteY51" fmla="*/ 271390 h 568060"/>
              <a:gd name="connsiteX52" fmla="*/ 964028 w 1570173"/>
              <a:gd name="connsiteY52" fmla="*/ 245949 h 568060"/>
              <a:gd name="connsiteX53" fmla="*/ 1008351 w 1570173"/>
              <a:gd name="connsiteY53" fmla="*/ 195764 h 568060"/>
              <a:gd name="connsiteX54" fmla="*/ 1050523 w 1570173"/>
              <a:gd name="connsiteY54" fmla="*/ 168455 h 568060"/>
              <a:gd name="connsiteX55" fmla="*/ 1088579 w 1570173"/>
              <a:gd name="connsiteY55" fmla="*/ 159153 h 568060"/>
              <a:gd name="connsiteX56" fmla="*/ 1112482 w 1570173"/>
              <a:gd name="connsiteY56" fmla="*/ 166418 h 568060"/>
              <a:gd name="connsiteX57" fmla="*/ 1121769 w 1570173"/>
              <a:gd name="connsiteY57" fmla="*/ 187772 h 568060"/>
              <a:gd name="connsiteX58" fmla="*/ 1108336 w 1570173"/>
              <a:gd name="connsiteY58" fmla="*/ 224392 h 568060"/>
              <a:gd name="connsiteX59" fmla="*/ 1068114 w 1570173"/>
              <a:gd name="connsiteY59" fmla="*/ 259374 h 568060"/>
              <a:gd name="connsiteX60" fmla="*/ 1006794 w 1570173"/>
              <a:gd name="connsiteY60" fmla="*/ 290445 h 568060"/>
              <a:gd name="connsiteX61" fmla="*/ 1006794 w 1570173"/>
              <a:gd name="connsiteY61" fmla="*/ 293481 h 568060"/>
              <a:gd name="connsiteX62" fmla="*/ 1013037 w 1570173"/>
              <a:gd name="connsiteY62" fmla="*/ 314490 h 568060"/>
              <a:gd name="connsiteX63" fmla="*/ 1029239 w 1570173"/>
              <a:gd name="connsiteY63" fmla="*/ 321599 h 568060"/>
              <a:gd name="connsiteX64" fmla="*/ 1054602 w 1570173"/>
              <a:gd name="connsiteY64" fmla="*/ 315780 h 568060"/>
              <a:gd name="connsiteX65" fmla="*/ 1081423 w 1570173"/>
              <a:gd name="connsiteY65" fmla="*/ 300039 h 568060"/>
              <a:gd name="connsiteX66" fmla="*/ 1098963 w 1570173"/>
              <a:gd name="connsiteY66" fmla="*/ 287956 h 568060"/>
              <a:gd name="connsiteX67" fmla="*/ 1112980 w 1570173"/>
              <a:gd name="connsiteY67" fmla="*/ 278940 h 568060"/>
              <a:gd name="connsiteX68" fmla="*/ 1113794 w 1570173"/>
              <a:gd name="connsiteY68" fmla="*/ 271079 h 568060"/>
              <a:gd name="connsiteX69" fmla="*/ 1121784 w 1570173"/>
              <a:gd name="connsiteY69" fmla="*/ 251223 h 568060"/>
              <a:gd name="connsiteX70" fmla="*/ 1137607 w 1570173"/>
              <a:gd name="connsiteY70" fmla="*/ 227532 h 568060"/>
              <a:gd name="connsiteX71" fmla="*/ 1163072 w 1570173"/>
              <a:gd name="connsiteY71" fmla="*/ 198126 h 568060"/>
              <a:gd name="connsiteX72" fmla="*/ 1174286 w 1570173"/>
              <a:gd name="connsiteY72" fmla="*/ 183752 h 568060"/>
              <a:gd name="connsiteX73" fmla="*/ 1186590 w 1570173"/>
              <a:gd name="connsiteY73" fmla="*/ 174024 h 568060"/>
              <a:gd name="connsiteX74" fmla="*/ 1205836 w 1570173"/>
              <a:gd name="connsiteY74" fmla="*/ 171226 h 568060"/>
              <a:gd name="connsiteX75" fmla="*/ 1225450 w 1570173"/>
              <a:gd name="connsiteY75" fmla="*/ 174251 h 568060"/>
              <a:gd name="connsiteX76" fmla="*/ 1235733 w 1570173"/>
              <a:gd name="connsiteY76" fmla="*/ 183712 h 568060"/>
              <a:gd name="connsiteX77" fmla="*/ 1227197 w 1570173"/>
              <a:gd name="connsiteY77" fmla="*/ 203685 h 568060"/>
              <a:gd name="connsiteX78" fmla="*/ 1200974 w 1570173"/>
              <a:gd name="connsiteY78" fmla="*/ 235636 h 568060"/>
              <a:gd name="connsiteX79" fmla="*/ 1160886 w 1570173"/>
              <a:gd name="connsiteY79" fmla="*/ 270929 h 568060"/>
              <a:gd name="connsiteX80" fmla="*/ 1156645 w 1570173"/>
              <a:gd name="connsiteY80" fmla="*/ 291916 h 568060"/>
              <a:gd name="connsiteX81" fmla="*/ 1159728 w 1570173"/>
              <a:gd name="connsiteY81" fmla="*/ 298000 h 568060"/>
              <a:gd name="connsiteX82" fmla="*/ 1167546 w 1570173"/>
              <a:gd name="connsiteY82" fmla="*/ 293344 h 568060"/>
              <a:gd name="connsiteX83" fmla="*/ 1191004 w 1570173"/>
              <a:gd name="connsiteY83" fmla="*/ 273857 h 568060"/>
              <a:gd name="connsiteX84" fmla="*/ 1224213 w 1570173"/>
              <a:gd name="connsiteY84" fmla="*/ 244822 h 568060"/>
              <a:gd name="connsiteX85" fmla="*/ 1248199 w 1570173"/>
              <a:gd name="connsiteY85" fmla="*/ 217945 h 568060"/>
              <a:gd name="connsiteX86" fmla="*/ 1280478 w 1570173"/>
              <a:gd name="connsiteY86" fmla="*/ 188900 h 568060"/>
              <a:gd name="connsiteX87" fmla="*/ 1298781 w 1570173"/>
              <a:gd name="connsiteY87" fmla="*/ 162570 h 568060"/>
              <a:gd name="connsiteX88" fmla="*/ 1315880 w 1570173"/>
              <a:gd name="connsiteY88" fmla="*/ 155311 h 568060"/>
              <a:gd name="connsiteX89" fmla="*/ 1329178 w 1570173"/>
              <a:gd name="connsiteY89" fmla="*/ 161470 h 568060"/>
              <a:gd name="connsiteX90" fmla="*/ 1332674 w 1570173"/>
              <a:gd name="connsiteY90" fmla="*/ 181221 h 568060"/>
              <a:gd name="connsiteX91" fmla="*/ 1331386 w 1570173"/>
              <a:gd name="connsiteY91" fmla="*/ 191800 h 568060"/>
              <a:gd name="connsiteX92" fmla="*/ 1326498 w 1570173"/>
              <a:gd name="connsiteY92" fmla="*/ 201880 h 568060"/>
              <a:gd name="connsiteX93" fmla="*/ 1312583 w 1570173"/>
              <a:gd name="connsiteY93" fmla="*/ 222685 h 568060"/>
              <a:gd name="connsiteX94" fmla="*/ 1288277 w 1570173"/>
              <a:gd name="connsiteY94" fmla="*/ 257753 h 568060"/>
              <a:gd name="connsiteX95" fmla="*/ 1275800 w 1570173"/>
              <a:gd name="connsiteY95" fmla="*/ 279943 h 568060"/>
              <a:gd name="connsiteX96" fmla="*/ 1270522 w 1570173"/>
              <a:gd name="connsiteY96" fmla="*/ 297305 h 568060"/>
              <a:gd name="connsiteX97" fmla="*/ 1275792 w 1570173"/>
              <a:gd name="connsiteY97" fmla="*/ 305791 h 568060"/>
              <a:gd name="connsiteX98" fmla="*/ 1294629 w 1570173"/>
              <a:gd name="connsiteY98" fmla="*/ 298808 h 568060"/>
              <a:gd name="connsiteX99" fmla="*/ 1311570 w 1570173"/>
              <a:gd name="connsiteY99" fmla="*/ 288389 h 568060"/>
              <a:gd name="connsiteX100" fmla="*/ 1333453 w 1570173"/>
              <a:gd name="connsiteY100" fmla="*/ 275049 h 568060"/>
              <a:gd name="connsiteX101" fmla="*/ 1366138 w 1570173"/>
              <a:gd name="connsiteY101" fmla="*/ 238082 h 568060"/>
              <a:gd name="connsiteX102" fmla="*/ 1396262 w 1570173"/>
              <a:gd name="connsiteY102" fmla="*/ 200560 h 568060"/>
              <a:gd name="connsiteX103" fmla="*/ 1439523 w 1570173"/>
              <a:gd name="connsiteY103" fmla="*/ 143090 h 568060"/>
              <a:gd name="connsiteX104" fmla="*/ 1468876 w 1570173"/>
              <a:gd name="connsiteY104" fmla="*/ 111949 h 568060"/>
              <a:gd name="connsiteX105" fmla="*/ 1502164 w 1570173"/>
              <a:gd name="connsiteY105" fmla="*/ 102352 h 568060"/>
              <a:gd name="connsiteX106" fmla="*/ 1517076 w 1570173"/>
              <a:gd name="connsiteY106" fmla="*/ 114841 h 568060"/>
              <a:gd name="connsiteX107" fmla="*/ 1509043 w 1570173"/>
              <a:gd name="connsiteY107" fmla="*/ 134094 h 568060"/>
              <a:gd name="connsiteX108" fmla="*/ 1490708 w 1570173"/>
              <a:gd name="connsiteY108" fmla="*/ 153000 h 568060"/>
              <a:gd name="connsiteX109" fmla="*/ 1459720 w 1570173"/>
              <a:gd name="connsiteY109" fmla="*/ 195003 h 568060"/>
              <a:gd name="connsiteX110" fmla="*/ 1427484 w 1570173"/>
              <a:gd name="connsiteY110" fmla="*/ 244547 h 568060"/>
              <a:gd name="connsiteX111" fmla="*/ 1451831 w 1570173"/>
              <a:gd name="connsiteY111" fmla="*/ 218929 h 568060"/>
              <a:gd name="connsiteX112" fmla="*/ 1482932 w 1570173"/>
              <a:gd name="connsiteY112" fmla="*/ 194598 h 568060"/>
              <a:gd name="connsiteX113" fmla="*/ 1507952 w 1570173"/>
              <a:gd name="connsiteY113" fmla="*/ 180005 h 568060"/>
              <a:gd name="connsiteX114" fmla="*/ 1533437 w 1570173"/>
              <a:gd name="connsiteY114" fmla="*/ 174519 h 568060"/>
              <a:gd name="connsiteX115" fmla="*/ 1547483 w 1570173"/>
              <a:gd name="connsiteY115" fmla="*/ 179043 h 568060"/>
              <a:gd name="connsiteX116" fmla="*/ 1551338 w 1570173"/>
              <a:gd name="connsiteY116" fmla="*/ 193200 h 568060"/>
              <a:gd name="connsiteX117" fmla="*/ 1540885 w 1570173"/>
              <a:gd name="connsiteY117" fmla="*/ 235284 h 568060"/>
              <a:gd name="connsiteX118" fmla="*/ 1511322 w 1570173"/>
              <a:gd name="connsiteY118" fmla="*/ 277332 h 568060"/>
              <a:gd name="connsiteX119" fmla="*/ 1466998 w 1570173"/>
              <a:gd name="connsiteY119" fmla="*/ 317508 h 568060"/>
              <a:gd name="connsiteX120" fmla="*/ 1480632 w 1570173"/>
              <a:gd name="connsiteY120" fmla="*/ 317483 h 568060"/>
              <a:gd name="connsiteX121" fmla="*/ 1570173 w 1570173"/>
              <a:gd name="connsiteY121" fmla="*/ 269848 h 568060"/>
              <a:gd name="connsiteX122" fmla="*/ 1570173 w 1570173"/>
              <a:gd name="connsiteY122" fmla="*/ 297061 h 568060"/>
              <a:gd name="connsiteX123" fmla="*/ 1527814 w 1570173"/>
              <a:gd name="connsiteY123" fmla="*/ 333593 h 568060"/>
              <a:gd name="connsiteX124" fmla="*/ 1490110 w 1570173"/>
              <a:gd name="connsiteY124" fmla="*/ 359972 h 568060"/>
              <a:gd name="connsiteX125" fmla="*/ 1455889 w 1570173"/>
              <a:gd name="connsiteY125" fmla="*/ 370168 h 568060"/>
              <a:gd name="connsiteX126" fmla="*/ 1443333 w 1570173"/>
              <a:gd name="connsiteY126" fmla="*/ 368869 h 568060"/>
              <a:gd name="connsiteX127" fmla="*/ 1431446 w 1570173"/>
              <a:gd name="connsiteY127" fmla="*/ 365722 h 568060"/>
              <a:gd name="connsiteX128" fmla="*/ 1418379 w 1570173"/>
              <a:gd name="connsiteY128" fmla="*/ 360808 h 568060"/>
              <a:gd name="connsiteX129" fmla="*/ 1407525 w 1570173"/>
              <a:gd name="connsiteY129" fmla="*/ 356443 h 568060"/>
              <a:gd name="connsiteX130" fmla="*/ 1398046 w 1570173"/>
              <a:gd name="connsiteY130" fmla="*/ 358596 h 568060"/>
              <a:gd name="connsiteX131" fmla="*/ 1378332 w 1570173"/>
              <a:gd name="connsiteY131" fmla="*/ 351063 h 568060"/>
              <a:gd name="connsiteX132" fmla="*/ 1361722 w 1570173"/>
              <a:gd name="connsiteY132" fmla="*/ 392317 h 568060"/>
              <a:gd name="connsiteX133" fmla="*/ 1333081 w 1570173"/>
              <a:gd name="connsiteY133" fmla="*/ 462604 h 568060"/>
              <a:gd name="connsiteX134" fmla="*/ 1268755 w 1570173"/>
              <a:gd name="connsiteY134" fmla="*/ 567994 h 568060"/>
              <a:gd name="connsiteX135" fmla="*/ 1279503 w 1570173"/>
              <a:gd name="connsiteY135" fmla="*/ 474541 h 568060"/>
              <a:gd name="connsiteX136" fmla="*/ 1300003 w 1570173"/>
              <a:gd name="connsiteY136" fmla="*/ 412190 h 568060"/>
              <a:gd name="connsiteX137" fmla="*/ 1318081 w 1570173"/>
              <a:gd name="connsiteY137" fmla="*/ 374633 h 568060"/>
              <a:gd name="connsiteX138" fmla="*/ 1340981 w 1570173"/>
              <a:gd name="connsiteY138" fmla="*/ 339458 h 568060"/>
              <a:gd name="connsiteX139" fmla="*/ 1358270 w 1570173"/>
              <a:gd name="connsiteY139" fmla="*/ 313499 h 568060"/>
              <a:gd name="connsiteX140" fmla="*/ 1423767 w 1570173"/>
              <a:gd name="connsiteY140" fmla="*/ 197085 h 568060"/>
              <a:gd name="connsiteX141" fmla="*/ 1351476 w 1570173"/>
              <a:gd name="connsiteY141" fmla="*/ 285659 h 568060"/>
              <a:gd name="connsiteX142" fmla="*/ 1339937 w 1570173"/>
              <a:gd name="connsiteY142" fmla="*/ 296291 h 568060"/>
              <a:gd name="connsiteX143" fmla="*/ 1339937 w 1570173"/>
              <a:gd name="connsiteY143" fmla="*/ 296962 h 568060"/>
              <a:gd name="connsiteX144" fmla="*/ 1291323 w 1570173"/>
              <a:gd name="connsiteY144" fmla="*/ 341064 h 568060"/>
              <a:gd name="connsiteX145" fmla="*/ 1264211 w 1570173"/>
              <a:gd name="connsiteY145" fmla="*/ 361556 h 568060"/>
              <a:gd name="connsiteX146" fmla="*/ 1240488 w 1570173"/>
              <a:gd name="connsiteY146" fmla="*/ 368881 h 568060"/>
              <a:gd name="connsiteX147" fmla="*/ 1212349 w 1570173"/>
              <a:gd name="connsiteY147" fmla="*/ 336511 h 568060"/>
              <a:gd name="connsiteX148" fmla="*/ 1219346 w 1570173"/>
              <a:gd name="connsiteY148" fmla="*/ 307210 h 568060"/>
              <a:gd name="connsiteX149" fmla="*/ 1240934 w 1570173"/>
              <a:gd name="connsiteY149" fmla="*/ 264313 h 568060"/>
              <a:gd name="connsiteX150" fmla="*/ 1190824 w 1570173"/>
              <a:gd name="connsiteY150" fmla="*/ 336485 h 568060"/>
              <a:gd name="connsiteX151" fmla="*/ 1153957 w 1570173"/>
              <a:gd name="connsiteY151" fmla="*/ 359466 h 568060"/>
              <a:gd name="connsiteX152" fmla="*/ 1131593 w 1570173"/>
              <a:gd name="connsiteY152" fmla="*/ 349755 h 568060"/>
              <a:gd name="connsiteX153" fmla="*/ 1116688 w 1570173"/>
              <a:gd name="connsiteY153" fmla="*/ 324613 h 568060"/>
              <a:gd name="connsiteX154" fmla="*/ 1114036 w 1570173"/>
              <a:gd name="connsiteY154" fmla="*/ 307383 h 568060"/>
              <a:gd name="connsiteX155" fmla="*/ 1108703 w 1570173"/>
              <a:gd name="connsiteY155" fmla="*/ 313528 h 568060"/>
              <a:gd name="connsiteX156" fmla="*/ 1064699 w 1570173"/>
              <a:gd name="connsiteY156" fmla="*/ 354265 h 568060"/>
              <a:gd name="connsiteX157" fmla="*/ 1007652 w 1570173"/>
              <a:gd name="connsiteY157" fmla="*/ 374558 h 568060"/>
              <a:gd name="connsiteX158" fmla="*/ 965572 w 1570173"/>
              <a:gd name="connsiteY158" fmla="*/ 354244 h 568060"/>
              <a:gd name="connsiteX159" fmla="*/ 954094 w 1570173"/>
              <a:gd name="connsiteY159" fmla="*/ 330444 h 568060"/>
              <a:gd name="connsiteX160" fmla="*/ 950817 w 1570173"/>
              <a:gd name="connsiteY160" fmla="*/ 304094 h 568060"/>
              <a:gd name="connsiteX161" fmla="*/ 941622 w 1570173"/>
              <a:gd name="connsiteY161" fmla="*/ 314636 h 568060"/>
              <a:gd name="connsiteX162" fmla="*/ 903729 w 1570173"/>
              <a:gd name="connsiteY162" fmla="*/ 353356 h 568060"/>
              <a:gd name="connsiteX163" fmla="*/ 866359 w 1570173"/>
              <a:gd name="connsiteY163" fmla="*/ 372406 h 568060"/>
              <a:gd name="connsiteX164" fmla="*/ 839545 w 1570173"/>
              <a:gd name="connsiteY164" fmla="*/ 363743 h 568060"/>
              <a:gd name="connsiteX165" fmla="*/ 818997 w 1570173"/>
              <a:gd name="connsiteY165" fmla="*/ 340869 h 568060"/>
              <a:gd name="connsiteX166" fmla="*/ 802265 w 1570173"/>
              <a:gd name="connsiteY166" fmla="*/ 304834 h 568060"/>
              <a:gd name="connsiteX167" fmla="*/ 783717 w 1570173"/>
              <a:gd name="connsiteY167" fmla="*/ 333745 h 568060"/>
              <a:gd name="connsiteX168" fmla="*/ 767111 w 1570173"/>
              <a:gd name="connsiteY168" fmla="*/ 354713 h 568060"/>
              <a:gd name="connsiteX169" fmla="*/ 755539 w 1570173"/>
              <a:gd name="connsiteY169" fmla="*/ 360838 h 568060"/>
              <a:gd name="connsiteX170" fmla="*/ 740312 w 1570173"/>
              <a:gd name="connsiteY170" fmla="*/ 349384 h 568060"/>
              <a:gd name="connsiteX171" fmla="*/ 736327 w 1570173"/>
              <a:gd name="connsiteY171" fmla="*/ 319026 h 568060"/>
              <a:gd name="connsiteX172" fmla="*/ 738741 w 1570173"/>
              <a:gd name="connsiteY172" fmla="*/ 299592 h 568060"/>
              <a:gd name="connsiteX173" fmla="*/ 724787 w 1570173"/>
              <a:gd name="connsiteY173" fmla="*/ 314643 h 568060"/>
              <a:gd name="connsiteX174" fmla="*/ 638842 w 1570173"/>
              <a:gd name="connsiteY174" fmla="*/ 375214 h 568060"/>
              <a:gd name="connsiteX175" fmla="*/ 619668 w 1570173"/>
              <a:gd name="connsiteY175" fmla="*/ 366444 h 568060"/>
              <a:gd name="connsiteX176" fmla="*/ 614000 w 1570173"/>
              <a:gd name="connsiteY176" fmla="*/ 342548 h 568060"/>
              <a:gd name="connsiteX177" fmla="*/ 629323 w 1570173"/>
              <a:gd name="connsiteY177" fmla="*/ 286419 h 568060"/>
              <a:gd name="connsiteX178" fmla="*/ 579476 w 1570173"/>
              <a:gd name="connsiteY178" fmla="*/ 347858 h 568060"/>
              <a:gd name="connsiteX179" fmla="*/ 544936 w 1570173"/>
              <a:gd name="connsiteY179" fmla="*/ 366875 h 568060"/>
              <a:gd name="connsiteX180" fmla="*/ 526517 w 1570173"/>
              <a:gd name="connsiteY180" fmla="*/ 355436 h 568060"/>
              <a:gd name="connsiteX181" fmla="*/ 509313 w 1570173"/>
              <a:gd name="connsiteY181" fmla="*/ 326759 h 568060"/>
              <a:gd name="connsiteX182" fmla="*/ 502044 w 1570173"/>
              <a:gd name="connsiteY182" fmla="*/ 290904 h 568060"/>
              <a:gd name="connsiteX183" fmla="*/ 504715 w 1570173"/>
              <a:gd name="connsiteY183" fmla="*/ 268084 h 568060"/>
              <a:gd name="connsiteX184" fmla="*/ 514778 w 1570173"/>
              <a:gd name="connsiteY184" fmla="*/ 249420 h 568060"/>
              <a:gd name="connsiteX185" fmla="*/ 540456 w 1570173"/>
              <a:gd name="connsiteY185" fmla="*/ 223543 h 568060"/>
              <a:gd name="connsiteX186" fmla="*/ 618922 w 1570173"/>
              <a:gd name="connsiteY186" fmla="*/ 168905 h 568060"/>
              <a:gd name="connsiteX187" fmla="*/ 680542 w 1570173"/>
              <a:gd name="connsiteY187" fmla="*/ 150372 h 568060"/>
              <a:gd name="connsiteX188" fmla="*/ 694616 w 1570173"/>
              <a:gd name="connsiteY188" fmla="*/ 156347 h 568060"/>
              <a:gd name="connsiteX189" fmla="*/ 704016 w 1570173"/>
              <a:gd name="connsiteY189" fmla="*/ 169464 h 568060"/>
              <a:gd name="connsiteX190" fmla="*/ 707275 w 1570173"/>
              <a:gd name="connsiteY190" fmla="*/ 180608 h 568060"/>
              <a:gd name="connsiteX191" fmla="*/ 701900 w 1570173"/>
              <a:gd name="connsiteY191" fmla="*/ 191736 h 568060"/>
              <a:gd name="connsiteX192" fmla="*/ 690322 w 1570173"/>
              <a:gd name="connsiteY192" fmla="*/ 196501 h 568060"/>
              <a:gd name="connsiteX193" fmla="*/ 694717 w 1570173"/>
              <a:gd name="connsiteY193" fmla="*/ 202341 h 568060"/>
              <a:gd name="connsiteX194" fmla="*/ 699562 w 1570173"/>
              <a:gd name="connsiteY194" fmla="*/ 213904 h 568060"/>
              <a:gd name="connsiteX195" fmla="*/ 701354 w 1570173"/>
              <a:gd name="connsiteY195" fmla="*/ 222570 h 568060"/>
              <a:gd name="connsiteX196" fmla="*/ 687904 w 1570173"/>
              <a:gd name="connsiteY196" fmla="*/ 248946 h 568060"/>
              <a:gd name="connsiteX197" fmla="*/ 669609 w 1570173"/>
              <a:gd name="connsiteY197" fmla="*/ 274807 h 568060"/>
              <a:gd name="connsiteX198" fmla="*/ 664764 w 1570173"/>
              <a:gd name="connsiteY198" fmla="*/ 293044 h 568060"/>
              <a:gd name="connsiteX199" fmla="*/ 677296 w 1570173"/>
              <a:gd name="connsiteY199" fmla="*/ 307458 h 568060"/>
              <a:gd name="connsiteX200" fmla="*/ 741978 w 1570173"/>
              <a:gd name="connsiteY200" fmla="*/ 272215 h 568060"/>
              <a:gd name="connsiteX201" fmla="*/ 741978 w 1570173"/>
              <a:gd name="connsiteY201" fmla="*/ 273528 h 568060"/>
              <a:gd name="connsiteX202" fmla="*/ 742289 w 1570173"/>
              <a:gd name="connsiteY202" fmla="*/ 271025 h 568060"/>
              <a:gd name="connsiteX203" fmla="*/ 759368 w 1570173"/>
              <a:gd name="connsiteY203" fmla="*/ 226163 h 568060"/>
              <a:gd name="connsiteX204" fmla="*/ 787750 w 1570173"/>
              <a:gd name="connsiteY204" fmla="*/ 179576 h 568060"/>
              <a:gd name="connsiteX205" fmla="*/ 826189 w 1570173"/>
              <a:gd name="connsiteY205" fmla="*/ 127871 h 568060"/>
              <a:gd name="connsiteX206" fmla="*/ 876924 w 1570173"/>
              <a:gd name="connsiteY206" fmla="*/ 67029 h 568060"/>
              <a:gd name="connsiteX207" fmla="*/ 915299 w 1570173"/>
              <a:gd name="connsiteY207" fmla="*/ 30321 h 568060"/>
              <a:gd name="connsiteX208" fmla="*/ 944324 w 1570173"/>
              <a:gd name="connsiteY208" fmla="*/ 17561 h 568060"/>
              <a:gd name="connsiteX209" fmla="*/ 190516 w 1570173"/>
              <a:gd name="connsiteY209" fmla="*/ 0 h 568060"/>
              <a:gd name="connsiteX210" fmla="*/ 208925 w 1570173"/>
              <a:gd name="connsiteY210" fmla="*/ 11657 h 568060"/>
              <a:gd name="connsiteX211" fmla="*/ 221674 w 1570173"/>
              <a:gd name="connsiteY211" fmla="*/ 37421 h 568060"/>
              <a:gd name="connsiteX212" fmla="*/ 226656 w 1570173"/>
              <a:gd name="connsiteY212" fmla="*/ 56068 h 568060"/>
              <a:gd name="connsiteX213" fmla="*/ 219408 w 1570173"/>
              <a:gd name="connsiteY213" fmla="*/ 89976 h 568060"/>
              <a:gd name="connsiteX214" fmla="*/ 200165 w 1570173"/>
              <a:gd name="connsiteY214" fmla="*/ 134242 h 568060"/>
              <a:gd name="connsiteX215" fmla="*/ 189570 w 1570173"/>
              <a:gd name="connsiteY215" fmla="*/ 154965 h 568060"/>
              <a:gd name="connsiteX216" fmla="*/ 215455 w 1570173"/>
              <a:gd name="connsiteY216" fmla="*/ 126336 h 568060"/>
              <a:gd name="connsiteX217" fmla="*/ 248299 w 1570173"/>
              <a:gd name="connsiteY217" fmla="*/ 95792 h 568060"/>
              <a:gd name="connsiteX218" fmla="*/ 278267 w 1570173"/>
              <a:gd name="connsiteY218" fmla="*/ 58516 h 568060"/>
              <a:gd name="connsiteX219" fmla="*/ 320216 w 1570173"/>
              <a:gd name="connsiteY219" fmla="*/ 27571 h 568060"/>
              <a:gd name="connsiteX220" fmla="*/ 348272 w 1570173"/>
              <a:gd name="connsiteY220" fmla="*/ 15353 h 568060"/>
              <a:gd name="connsiteX221" fmla="*/ 369484 w 1570173"/>
              <a:gd name="connsiteY221" fmla="*/ 27622 h 568060"/>
              <a:gd name="connsiteX222" fmla="*/ 378250 w 1570173"/>
              <a:gd name="connsiteY222" fmla="*/ 53392 h 568060"/>
              <a:gd name="connsiteX223" fmla="*/ 367810 w 1570173"/>
              <a:gd name="connsiteY223" fmla="*/ 84856 h 568060"/>
              <a:gd name="connsiteX224" fmla="*/ 336935 w 1570173"/>
              <a:gd name="connsiteY224" fmla="*/ 143180 h 568060"/>
              <a:gd name="connsiteX225" fmla="*/ 286188 w 1570173"/>
              <a:gd name="connsiteY225" fmla="*/ 223024 h 568060"/>
              <a:gd name="connsiteX226" fmla="*/ 341532 w 1570173"/>
              <a:gd name="connsiteY226" fmla="*/ 157695 h 568060"/>
              <a:gd name="connsiteX227" fmla="*/ 389037 w 1570173"/>
              <a:gd name="connsiteY227" fmla="*/ 107996 h 568060"/>
              <a:gd name="connsiteX228" fmla="*/ 414891 w 1570173"/>
              <a:gd name="connsiteY228" fmla="*/ 87495 h 568060"/>
              <a:gd name="connsiteX229" fmla="*/ 446012 w 1570173"/>
              <a:gd name="connsiteY229" fmla="*/ 58951 h 568060"/>
              <a:gd name="connsiteX230" fmla="*/ 469964 w 1570173"/>
              <a:gd name="connsiteY230" fmla="*/ 38000 h 568060"/>
              <a:gd name="connsiteX231" fmla="*/ 486444 w 1570173"/>
              <a:gd name="connsiteY231" fmla="*/ 25738 h 568060"/>
              <a:gd name="connsiteX232" fmla="*/ 501362 w 1570173"/>
              <a:gd name="connsiteY232" fmla="*/ 21013 h 568060"/>
              <a:gd name="connsiteX233" fmla="*/ 523432 w 1570173"/>
              <a:gd name="connsiteY233" fmla="*/ 39153 h 568060"/>
              <a:gd name="connsiteX234" fmla="*/ 535375 w 1570173"/>
              <a:gd name="connsiteY234" fmla="*/ 63369 h 568060"/>
              <a:gd name="connsiteX235" fmla="*/ 528464 w 1570173"/>
              <a:gd name="connsiteY235" fmla="*/ 79400 h 568060"/>
              <a:gd name="connsiteX236" fmla="*/ 501199 w 1570173"/>
              <a:gd name="connsiteY236" fmla="*/ 109666 h 568060"/>
              <a:gd name="connsiteX237" fmla="*/ 438398 w 1570173"/>
              <a:gd name="connsiteY237" fmla="*/ 188081 h 568060"/>
              <a:gd name="connsiteX238" fmla="*/ 398144 w 1570173"/>
              <a:gd name="connsiteY238" fmla="*/ 259820 h 568060"/>
              <a:gd name="connsiteX239" fmla="*/ 384711 w 1570173"/>
              <a:gd name="connsiteY239" fmla="*/ 309988 h 568060"/>
              <a:gd name="connsiteX240" fmla="*/ 387625 w 1570173"/>
              <a:gd name="connsiteY240" fmla="*/ 323556 h 568060"/>
              <a:gd name="connsiteX241" fmla="*/ 397244 w 1570173"/>
              <a:gd name="connsiteY241" fmla="*/ 327087 h 568060"/>
              <a:gd name="connsiteX242" fmla="*/ 411309 w 1570173"/>
              <a:gd name="connsiteY242" fmla="*/ 324248 h 568060"/>
              <a:gd name="connsiteX243" fmla="*/ 426701 w 1570173"/>
              <a:gd name="connsiteY243" fmla="*/ 315577 h 568060"/>
              <a:gd name="connsiteX244" fmla="*/ 443918 w 1570173"/>
              <a:gd name="connsiteY244" fmla="*/ 304196 h 568060"/>
              <a:gd name="connsiteX245" fmla="*/ 466397 w 1570173"/>
              <a:gd name="connsiteY245" fmla="*/ 289627 h 568060"/>
              <a:gd name="connsiteX246" fmla="*/ 483108 w 1570173"/>
              <a:gd name="connsiteY246" fmla="*/ 277707 h 568060"/>
              <a:gd name="connsiteX247" fmla="*/ 500668 w 1570173"/>
              <a:gd name="connsiteY247" fmla="*/ 270620 h 568060"/>
              <a:gd name="connsiteX248" fmla="*/ 500668 w 1570173"/>
              <a:gd name="connsiteY248" fmla="*/ 296924 h 568060"/>
              <a:gd name="connsiteX249" fmla="*/ 454892 w 1570173"/>
              <a:gd name="connsiteY249" fmla="*/ 337621 h 568060"/>
              <a:gd name="connsiteX250" fmla="*/ 418936 w 1570173"/>
              <a:gd name="connsiteY250" fmla="*/ 364165 h 568060"/>
              <a:gd name="connsiteX251" fmla="*/ 388441 w 1570173"/>
              <a:gd name="connsiteY251" fmla="*/ 381300 h 568060"/>
              <a:gd name="connsiteX252" fmla="*/ 366292 w 1570173"/>
              <a:gd name="connsiteY252" fmla="*/ 386632 h 568060"/>
              <a:gd name="connsiteX253" fmla="*/ 329670 w 1570173"/>
              <a:gd name="connsiteY253" fmla="*/ 370153 h 568060"/>
              <a:gd name="connsiteX254" fmla="*/ 315562 w 1570173"/>
              <a:gd name="connsiteY254" fmla="*/ 328197 h 568060"/>
              <a:gd name="connsiteX255" fmla="*/ 326710 w 1570173"/>
              <a:gd name="connsiteY255" fmla="*/ 273143 h 568060"/>
              <a:gd name="connsiteX256" fmla="*/ 358577 w 1570173"/>
              <a:gd name="connsiteY256" fmla="*/ 217360 h 568060"/>
              <a:gd name="connsiteX257" fmla="*/ 409399 w 1570173"/>
              <a:gd name="connsiteY257" fmla="*/ 153922 h 568060"/>
              <a:gd name="connsiteX258" fmla="*/ 425384 w 1570173"/>
              <a:gd name="connsiteY258" fmla="*/ 135389 h 568060"/>
              <a:gd name="connsiteX259" fmla="*/ 429232 w 1570173"/>
              <a:gd name="connsiteY259" fmla="*/ 130664 h 568060"/>
              <a:gd name="connsiteX260" fmla="*/ 429025 w 1570173"/>
              <a:gd name="connsiteY260" fmla="*/ 130762 h 568060"/>
              <a:gd name="connsiteX261" fmla="*/ 403480 w 1570173"/>
              <a:gd name="connsiteY261" fmla="*/ 151238 h 568060"/>
              <a:gd name="connsiteX262" fmla="*/ 337062 w 1570173"/>
              <a:gd name="connsiteY262" fmla="*/ 216498 h 568060"/>
              <a:gd name="connsiteX263" fmla="*/ 248355 w 1570173"/>
              <a:gd name="connsiteY263" fmla="*/ 320244 h 568060"/>
              <a:gd name="connsiteX264" fmla="*/ 230933 w 1570173"/>
              <a:gd name="connsiteY264" fmla="*/ 342588 h 568060"/>
              <a:gd name="connsiteX265" fmla="*/ 209514 w 1570173"/>
              <a:gd name="connsiteY265" fmla="*/ 368052 h 568060"/>
              <a:gd name="connsiteX266" fmla="*/ 195966 w 1570173"/>
              <a:gd name="connsiteY266" fmla="*/ 374558 h 568060"/>
              <a:gd name="connsiteX267" fmla="*/ 178232 w 1570173"/>
              <a:gd name="connsiteY267" fmla="*/ 357217 h 568060"/>
              <a:gd name="connsiteX268" fmla="*/ 171943 w 1570173"/>
              <a:gd name="connsiteY268" fmla="*/ 321491 h 568060"/>
              <a:gd name="connsiteX269" fmla="*/ 179199 w 1570173"/>
              <a:gd name="connsiteY269" fmla="*/ 296755 h 568060"/>
              <a:gd name="connsiteX270" fmla="*/ 209293 w 1570173"/>
              <a:gd name="connsiteY270" fmla="*/ 252840 h 568060"/>
              <a:gd name="connsiteX271" fmla="*/ 247234 w 1570173"/>
              <a:gd name="connsiteY271" fmla="*/ 200157 h 568060"/>
              <a:gd name="connsiteX272" fmla="*/ 279753 w 1570173"/>
              <a:gd name="connsiteY272" fmla="*/ 156019 h 568060"/>
              <a:gd name="connsiteX273" fmla="*/ 298727 w 1570173"/>
              <a:gd name="connsiteY273" fmla="*/ 114875 h 568060"/>
              <a:gd name="connsiteX274" fmla="*/ 304530 w 1570173"/>
              <a:gd name="connsiteY274" fmla="*/ 94342 h 568060"/>
              <a:gd name="connsiteX275" fmla="*/ 305178 w 1570173"/>
              <a:gd name="connsiteY275" fmla="*/ 91496 h 568060"/>
              <a:gd name="connsiteX276" fmla="*/ 270073 w 1570173"/>
              <a:gd name="connsiteY276" fmla="*/ 117911 h 568060"/>
              <a:gd name="connsiteX277" fmla="*/ 201293 w 1570173"/>
              <a:gd name="connsiteY277" fmla="*/ 197961 h 568060"/>
              <a:gd name="connsiteX278" fmla="*/ 115823 w 1570173"/>
              <a:gd name="connsiteY278" fmla="*/ 320492 h 568060"/>
              <a:gd name="connsiteX279" fmla="*/ 93011 w 1570173"/>
              <a:gd name="connsiteY279" fmla="*/ 355736 h 568060"/>
              <a:gd name="connsiteX280" fmla="*/ 75473 w 1570173"/>
              <a:gd name="connsiteY280" fmla="*/ 365164 h 568060"/>
              <a:gd name="connsiteX281" fmla="*/ 53221 w 1570173"/>
              <a:gd name="connsiteY281" fmla="*/ 343060 h 568060"/>
              <a:gd name="connsiteX282" fmla="*/ 44157 w 1570173"/>
              <a:gd name="connsiteY282" fmla="*/ 307291 h 568060"/>
              <a:gd name="connsiteX283" fmla="*/ 48415 w 1570173"/>
              <a:gd name="connsiteY283" fmla="*/ 295166 h 568060"/>
              <a:gd name="connsiteX284" fmla="*/ 107075 w 1570173"/>
              <a:gd name="connsiteY284" fmla="*/ 214402 h 568060"/>
              <a:gd name="connsiteX285" fmla="*/ 147126 w 1570173"/>
              <a:gd name="connsiteY285" fmla="*/ 152544 h 568060"/>
              <a:gd name="connsiteX286" fmla="*/ 172363 w 1570173"/>
              <a:gd name="connsiteY286" fmla="*/ 104701 h 568060"/>
              <a:gd name="connsiteX287" fmla="*/ 180282 w 1570173"/>
              <a:gd name="connsiteY287" fmla="*/ 76048 h 568060"/>
              <a:gd name="connsiteX288" fmla="*/ 175274 w 1570173"/>
              <a:gd name="connsiteY288" fmla="*/ 69972 h 568060"/>
              <a:gd name="connsiteX289" fmla="*/ 148038 w 1570173"/>
              <a:gd name="connsiteY289" fmla="*/ 80721 h 568060"/>
              <a:gd name="connsiteX290" fmla="*/ 96531 w 1570173"/>
              <a:gd name="connsiteY290" fmla="*/ 110374 h 568060"/>
              <a:gd name="connsiteX291" fmla="*/ 45242 w 1570173"/>
              <a:gd name="connsiteY291" fmla="*/ 139825 h 568060"/>
              <a:gd name="connsiteX292" fmla="*/ 14367 w 1570173"/>
              <a:gd name="connsiteY292" fmla="*/ 150372 h 568060"/>
              <a:gd name="connsiteX293" fmla="*/ 0 w 1570173"/>
              <a:gd name="connsiteY293" fmla="*/ 134932 h 568060"/>
              <a:gd name="connsiteX294" fmla="*/ 3884 w 1570173"/>
              <a:gd name="connsiteY294" fmla="*/ 107880 h 568060"/>
              <a:gd name="connsiteX295" fmla="*/ 12121 w 1570173"/>
              <a:gd name="connsiteY295" fmla="*/ 77968 h 568060"/>
              <a:gd name="connsiteX296" fmla="*/ 42944 w 1570173"/>
              <a:gd name="connsiteY296" fmla="*/ 47304 h 568060"/>
              <a:gd name="connsiteX297" fmla="*/ 71709 w 1570173"/>
              <a:gd name="connsiteY297" fmla="*/ 28555 h 568060"/>
              <a:gd name="connsiteX298" fmla="*/ 79624 w 1570173"/>
              <a:gd name="connsiteY298" fmla="*/ 35929 h 568060"/>
              <a:gd name="connsiteX299" fmla="*/ 75859 w 1570173"/>
              <a:gd name="connsiteY299" fmla="*/ 43004 h 568060"/>
              <a:gd name="connsiteX300" fmla="*/ 60017 w 1570173"/>
              <a:gd name="connsiteY300" fmla="*/ 56951 h 568060"/>
              <a:gd name="connsiteX301" fmla="*/ 59805 w 1570173"/>
              <a:gd name="connsiteY301" fmla="*/ 57142 h 568060"/>
              <a:gd name="connsiteX302" fmla="*/ 94947 w 1570173"/>
              <a:gd name="connsiteY302" fmla="*/ 34885 h 568060"/>
              <a:gd name="connsiteX303" fmla="*/ 134883 w 1570173"/>
              <a:gd name="connsiteY303" fmla="*/ 15786 h 568060"/>
              <a:gd name="connsiteX304" fmla="*/ 190516 w 1570173"/>
              <a:gd name="connsiteY304" fmla="*/ 0 h 568060"/>
              <a:gd name="connsiteX0" fmla="*/ 1487599 w 1570173"/>
              <a:gd name="connsiteY0" fmla="*/ 230772 h 568060"/>
              <a:gd name="connsiteX1" fmla="*/ 1453134 w 1570173"/>
              <a:gd name="connsiteY1" fmla="*/ 252091 h 568060"/>
              <a:gd name="connsiteX2" fmla="*/ 1405386 w 1570173"/>
              <a:gd name="connsiteY2" fmla="*/ 301876 h 568060"/>
              <a:gd name="connsiteX3" fmla="*/ 1427145 w 1570173"/>
              <a:gd name="connsiteY3" fmla="*/ 300515 h 568060"/>
              <a:gd name="connsiteX4" fmla="*/ 1443738 w 1570173"/>
              <a:gd name="connsiteY4" fmla="*/ 307527 h 568060"/>
              <a:gd name="connsiteX5" fmla="*/ 1479601 w 1570173"/>
              <a:gd name="connsiteY5" fmla="*/ 262793 h 568060"/>
              <a:gd name="connsiteX6" fmla="*/ 1492067 w 1570173"/>
              <a:gd name="connsiteY6" fmla="*/ 235239 h 568060"/>
              <a:gd name="connsiteX7" fmla="*/ 1487599 w 1570173"/>
              <a:gd name="connsiteY7" fmla="*/ 230772 h 568060"/>
              <a:gd name="connsiteX8" fmla="*/ 901088 w 1570173"/>
              <a:gd name="connsiteY8" fmla="*/ 217005 h 568060"/>
              <a:gd name="connsiteX9" fmla="*/ 898198 w 1570173"/>
              <a:gd name="connsiteY9" fmla="*/ 217680 h 568060"/>
              <a:gd name="connsiteX10" fmla="*/ 871288 w 1570173"/>
              <a:gd name="connsiteY10" fmla="*/ 235336 h 568060"/>
              <a:gd name="connsiteX11" fmla="*/ 825362 w 1570173"/>
              <a:gd name="connsiteY11" fmla="*/ 275546 h 568060"/>
              <a:gd name="connsiteX12" fmla="*/ 844913 w 1570173"/>
              <a:gd name="connsiteY12" fmla="*/ 285515 h 568060"/>
              <a:gd name="connsiteX13" fmla="*/ 866552 w 1570173"/>
              <a:gd name="connsiteY13" fmla="*/ 266152 h 568060"/>
              <a:gd name="connsiteX14" fmla="*/ 891375 w 1570173"/>
              <a:gd name="connsiteY14" fmla="*/ 238148 h 568060"/>
              <a:gd name="connsiteX15" fmla="*/ 898981 w 1570173"/>
              <a:gd name="connsiteY15" fmla="*/ 225270 h 568060"/>
              <a:gd name="connsiteX16" fmla="*/ 901088 w 1570173"/>
              <a:gd name="connsiteY16" fmla="*/ 217005 h 568060"/>
              <a:gd name="connsiteX17" fmla="*/ 665081 w 1570173"/>
              <a:gd name="connsiteY17" fmla="*/ 204978 h 568060"/>
              <a:gd name="connsiteX18" fmla="*/ 575395 w 1570173"/>
              <a:gd name="connsiteY18" fmla="*/ 257517 h 568060"/>
              <a:gd name="connsiteX19" fmla="*/ 547046 w 1570173"/>
              <a:gd name="connsiteY19" fmla="*/ 299775 h 568060"/>
              <a:gd name="connsiteX20" fmla="*/ 548859 w 1570173"/>
              <a:gd name="connsiteY20" fmla="*/ 310533 h 568060"/>
              <a:gd name="connsiteX21" fmla="*/ 552302 w 1570173"/>
              <a:gd name="connsiteY21" fmla="*/ 313915 h 568060"/>
              <a:gd name="connsiteX22" fmla="*/ 559951 w 1570173"/>
              <a:gd name="connsiteY22" fmla="*/ 310923 h 568060"/>
              <a:gd name="connsiteX23" fmla="*/ 610357 w 1570173"/>
              <a:gd name="connsiteY23" fmla="*/ 268420 h 568060"/>
              <a:gd name="connsiteX24" fmla="*/ 665081 w 1570173"/>
              <a:gd name="connsiteY24" fmla="*/ 204978 h 568060"/>
              <a:gd name="connsiteX25" fmla="*/ 1073045 w 1570173"/>
              <a:gd name="connsiteY25" fmla="*/ 199764 h 568060"/>
              <a:gd name="connsiteX26" fmla="*/ 1059818 w 1570173"/>
              <a:gd name="connsiteY26" fmla="*/ 205432 h 568060"/>
              <a:gd name="connsiteX27" fmla="*/ 1039264 w 1570173"/>
              <a:gd name="connsiteY27" fmla="*/ 220542 h 568060"/>
              <a:gd name="connsiteX28" fmla="*/ 1020296 w 1570173"/>
              <a:gd name="connsiteY28" fmla="*/ 242700 h 568060"/>
              <a:gd name="connsiteX29" fmla="*/ 1009487 w 1570173"/>
              <a:gd name="connsiteY29" fmla="*/ 263798 h 568060"/>
              <a:gd name="connsiteX30" fmla="*/ 1041626 w 1570173"/>
              <a:gd name="connsiteY30" fmla="*/ 241660 h 568060"/>
              <a:gd name="connsiteX31" fmla="*/ 1065688 w 1570173"/>
              <a:gd name="connsiteY31" fmla="*/ 216501 h 568060"/>
              <a:gd name="connsiteX32" fmla="*/ 1073199 w 1570173"/>
              <a:gd name="connsiteY32" fmla="*/ 200459 h 568060"/>
              <a:gd name="connsiteX33" fmla="*/ 1073045 w 1570173"/>
              <a:gd name="connsiteY33" fmla="*/ 199764 h 568060"/>
              <a:gd name="connsiteX34" fmla="*/ 944324 w 1570173"/>
              <a:gd name="connsiteY34" fmla="*/ 17561 h 568060"/>
              <a:gd name="connsiteX35" fmla="*/ 963000 w 1570173"/>
              <a:gd name="connsiteY35" fmla="*/ 34617 h 568060"/>
              <a:gd name="connsiteX36" fmla="*/ 914933 w 1570173"/>
              <a:gd name="connsiteY36" fmla="*/ 108721 h 568060"/>
              <a:gd name="connsiteX37" fmla="*/ 776664 w 1570173"/>
              <a:gd name="connsiteY37" fmla="*/ 276751 h 568060"/>
              <a:gd name="connsiteX38" fmla="*/ 776664 w 1570173"/>
              <a:gd name="connsiteY38" fmla="*/ 292512 h 568060"/>
              <a:gd name="connsiteX39" fmla="*/ 866303 w 1570173"/>
              <a:gd name="connsiteY39" fmla="*/ 196062 h 568060"/>
              <a:gd name="connsiteX40" fmla="*/ 926848 w 1570173"/>
              <a:gd name="connsiteY40" fmla="*/ 163543 h 568060"/>
              <a:gd name="connsiteX41" fmla="*/ 944489 w 1570173"/>
              <a:gd name="connsiteY41" fmla="*/ 175580 h 568060"/>
              <a:gd name="connsiteX42" fmla="*/ 950086 w 1570173"/>
              <a:gd name="connsiteY42" fmla="*/ 201612 h 568060"/>
              <a:gd name="connsiteX43" fmla="*/ 926517 w 1570173"/>
              <a:gd name="connsiteY43" fmla="*/ 253706 h 568060"/>
              <a:gd name="connsiteX44" fmla="*/ 858153 w 1570173"/>
              <a:gd name="connsiteY44" fmla="*/ 303707 h 568060"/>
              <a:gd name="connsiteX45" fmla="*/ 869978 w 1570173"/>
              <a:gd name="connsiteY45" fmla="*/ 315251 h 568060"/>
              <a:gd name="connsiteX46" fmla="*/ 882232 w 1570173"/>
              <a:gd name="connsiteY46" fmla="*/ 319708 h 568060"/>
              <a:gd name="connsiteX47" fmla="*/ 897963 w 1570173"/>
              <a:gd name="connsiteY47" fmla="*/ 314503 h 568060"/>
              <a:gd name="connsiteX48" fmla="*/ 916159 w 1570173"/>
              <a:gd name="connsiteY48" fmla="*/ 301364 h 568060"/>
              <a:gd name="connsiteX49" fmla="*/ 930966 w 1570173"/>
              <a:gd name="connsiteY49" fmla="*/ 290004 h 568060"/>
              <a:gd name="connsiteX50" fmla="*/ 953363 w 1570173"/>
              <a:gd name="connsiteY50" fmla="*/ 274226 h 568060"/>
              <a:gd name="connsiteX51" fmla="*/ 953708 w 1570173"/>
              <a:gd name="connsiteY51" fmla="*/ 271390 h 568060"/>
              <a:gd name="connsiteX52" fmla="*/ 964028 w 1570173"/>
              <a:gd name="connsiteY52" fmla="*/ 245949 h 568060"/>
              <a:gd name="connsiteX53" fmla="*/ 1008351 w 1570173"/>
              <a:gd name="connsiteY53" fmla="*/ 195764 h 568060"/>
              <a:gd name="connsiteX54" fmla="*/ 1050523 w 1570173"/>
              <a:gd name="connsiteY54" fmla="*/ 168455 h 568060"/>
              <a:gd name="connsiteX55" fmla="*/ 1088579 w 1570173"/>
              <a:gd name="connsiteY55" fmla="*/ 159153 h 568060"/>
              <a:gd name="connsiteX56" fmla="*/ 1112482 w 1570173"/>
              <a:gd name="connsiteY56" fmla="*/ 166418 h 568060"/>
              <a:gd name="connsiteX57" fmla="*/ 1121769 w 1570173"/>
              <a:gd name="connsiteY57" fmla="*/ 187772 h 568060"/>
              <a:gd name="connsiteX58" fmla="*/ 1108336 w 1570173"/>
              <a:gd name="connsiteY58" fmla="*/ 224392 h 568060"/>
              <a:gd name="connsiteX59" fmla="*/ 1068114 w 1570173"/>
              <a:gd name="connsiteY59" fmla="*/ 259374 h 568060"/>
              <a:gd name="connsiteX60" fmla="*/ 1006794 w 1570173"/>
              <a:gd name="connsiteY60" fmla="*/ 290445 h 568060"/>
              <a:gd name="connsiteX61" fmla="*/ 1006794 w 1570173"/>
              <a:gd name="connsiteY61" fmla="*/ 293481 h 568060"/>
              <a:gd name="connsiteX62" fmla="*/ 1013037 w 1570173"/>
              <a:gd name="connsiteY62" fmla="*/ 314490 h 568060"/>
              <a:gd name="connsiteX63" fmla="*/ 1029239 w 1570173"/>
              <a:gd name="connsiteY63" fmla="*/ 321599 h 568060"/>
              <a:gd name="connsiteX64" fmla="*/ 1054602 w 1570173"/>
              <a:gd name="connsiteY64" fmla="*/ 315780 h 568060"/>
              <a:gd name="connsiteX65" fmla="*/ 1081423 w 1570173"/>
              <a:gd name="connsiteY65" fmla="*/ 300039 h 568060"/>
              <a:gd name="connsiteX66" fmla="*/ 1098963 w 1570173"/>
              <a:gd name="connsiteY66" fmla="*/ 287956 h 568060"/>
              <a:gd name="connsiteX67" fmla="*/ 1112980 w 1570173"/>
              <a:gd name="connsiteY67" fmla="*/ 278940 h 568060"/>
              <a:gd name="connsiteX68" fmla="*/ 1113794 w 1570173"/>
              <a:gd name="connsiteY68" fmla="*/ 271079 h 568060"/>
              <a:gd name="connsiteX69" fmla="*/ 1121784 w 1570173"/>
              <a:gd name="connsiteY69" fmla="*/ 251223 h 568060"/>
              <a:gd name="connsiteX70" fmla="*/ 1137607 w 1570173"/>
              <a:gd name="connsiteY70" fmla="*/ 227532 h 568060"/>
              <a:gd name="connsiteX71" fmla="*/ 1163072 w 1570173"/>
              <a:gd name="connsiteY71" fmla="*/ 198126 h 568060"/>
              <a:gd name="connsiteX72" fmla="*/ 1174286 w 1570173"/>
              <a:gd name="connsiteY72" fmla="*/ 183752 h 568060"/>
              <a:gd name="connsiteX73" fmla="*/ 1186590 w 1570173"/>
              <a:gd name="connsiteY73" fmla="*/ 174024 h 568060"/>
              <a:gd name="connsiteX74" fmla="*/ 1205836 w 1570173"/>
              <a:gd name="connsiteY74" fmla="*/ 171226 h 568060"/>
              <a:gd name="connsiteX75" fmla="*/ 1225450 w 1570173"/>
              <a:gd name="connsiteY75" fmla="*/ 174251 h 568060"/>
              <a:gd name="connsiteX76" fmla="*/ 1235733 w 1570173"/>
              <a:gd name="connsiteY76" fmla="*/ 183712 h 568060"/>
              <a:gd name="connsiteX77" fmla="*/ 1227197 w 1570173"/>
              <a:gd name="connsiteY77" fmla="*/ 203685 h 568060"/>
              <a:gd name="connsiteX78" fmla="*/ 1200974 w 1570173"/>
              <a:gd name="connsiteY78" fmla="*/ 235636 h 568060"/>
              <a:gd name="connsiteX79" fmla="*/ 1160886 w 1570173"/>
              <a:gd name="connsiteY79" fmla="*/ 270929 h 568060"/>
              <a:gd name="connsiteX80" fmla="*/ 1156645 w 1570173"/>
              <a:gd name="connsiteY80" fmla="*/ 291916 h 568060"/>
              <a:gd name="connsiteX81" fmla="*/ 1159728 w 1570173"/>
              <a:gd name="connsiteY81" fmla="*/ 298000 h 568060"/>
              <a:gd name="connsiteX82" fmla="*/ 1167546 w 1570173"/>
              <a:gd name="connsiteY82" fmla="*/ 293344 h 568060"/>
              <a:gd name="connsiteX83" fmla="*/ 1191004 w 1570173"/>
              <a:gd name="connsiteY83" fmla="*/ 273857 h 568060"/>
              <a:gd name="connsiteX84" fmla="*/ 1224213 w 1570173"/>
              <a:gd name="connsiteY84" fmla="*/ 244822 h 568060"/>
              <a:gd name="connsiteX85" fmla="*/ 1248199 w 1570173"/>
              <a:gd name="connsiteY85" fmla="*/ 217945 h 568060"/>
              <a:gd name="connsiteX86" fmla="*/ 1280478 w 1570173"/>
              <a:gd name="connsiteY86" fmla="*/ 188900 h 568060"/>
              <a:gd name="connsiteX87" fmla="*/ 1298781 w 1570173"/>
              <a:gd name="connsiteY87" fmla="*/ 162570 h 568060"/>
              <a:gd name="connsiteX88" fmla="*/ 1315880 w 1570173"/>
              <a:gd name="connsiteY88" fmla="*/ 155311 h 568060"/>
              <a:gd name="connsiteX89" fmla="*/ 1329178 w 1570173"/>
              <a:gd name="connsiteY89" fmla="*/ 161470 h 568060"/>
              <a:gd name="connsiteX90" fmla="*/ 1332674 w 1570173"/>
              <a:gd name="connsiteY90" fmla="*/ 181221 h 568060"/>
              <a:gd name="connsiteX91" fmla="*/ 1331386 w 1570173"/>
              <a:gd name="connsiteY91" fmla="*/ 191800 h 568060"/>
              <a:gd name="connsiteX92" fmla="*/ 1326498 w 1570173"/>
              <a:gd name="connsiteY92" fmla="*/ 201880 h 568060"/>
              <a:gd name="connsiteX93" fmla="*/ 1312583 w 1570173"/>
              <a:gd name="connsiteY93" fmla="*/ 222685 h 568060"/>
              <a:gd name="connsiteX94" fmla="*/ 1288277 w 1570173"/>
              <a:gd name="connsiteY94" fmla="*/ 257753 h 568060"/>
              <a:gd name="connsiteX95" fmla="*/ 1275800 w 1570173"/>
              <a:gd name="connsiteY95" fmla="*/ 279943 h 568060"/>
              <a:gd name="connsiteX96" fmla="*/ 1270522 w 1570173"/>
              <a:gd name="connsiteY96" fmla="*/ 297305 h 568060"/>
              <a:gd name="connsiteX97" fmla="*/ 1275792 w 1570173"/>
              <a:gd name="connsiteY97" fmla="*/ 305791 h 568060"/>
              <a:gd name="connsiteX98" fmla="*/ 1294629 w 1570173"/>
              <a:gd name="connsiteY98" fmla="*/ 298808 h 568060"/>
              <a:gd name="connsiteX99" fmla="*/ 1311570 w 1570173"/>
              <a:gd name="connsiteY99" fmla="*/ 288389 h 568060"/>
              <a:gd name="connsiteX100" fmla="*/ 1333453 w 1570173"/>
              <a:gd name="connsiteY100" fmla="*/ 275049 h 568060"/>
              <a:gd name="connsiteX101" fmla="*/ 1366138 w 1570173"/>
              <a:gd name="connsiteY101" fmla="*/ 238082 h 568060"/>
              <a:gd name="connsiteX102" fmla="*/ 1396262 w 1570173"/>
              <a:gd name="connsiteY102" fmla="*/ 200560 h 568060"/>
              <a:gd name="connsiteX103" fmla="*/ 1439523 w 1570173"/>
              <a:gd name="connsiteY103" fmla="*/ 143090 h 568060"/>
              <a:gd name="connsiteX104" fmla="*/ 1468876 w 1570173"/>
              <a:gd name="connsiteY104" fmla="*/ 111949 h 568060"/>
              <a:gd name="connsiteX105" fmla="*/ 1502164 w 1570173"/>
              <a:gd name="connsiteY105" fmla="*/ 102352 h 568060"/>
              <a:gd name="connsiteX106" fmla="*/ 1517076 w 1570173"/>
              <a:gd name="connsiteY106" fmla="*/ 114841 h 568060"/>
              <a:gd name="connsiteX107" fmla="*/ 1509043 w 1570173"/>
              <a:gd name="connsiteY107" fmla="*/ 134094 h 568060"/>
              <a:gd name="connsiteX108" fmla="*/ 1490708 w 1570173"/>
              <a:gd name="connsiteY108" fmla="*/ 153000 h 568060"/>
              <a:gd name="connsiteX109" fmla="*/ 1459720 w 1570173"/>
              <a:gd name="connsiteY109" fmla="*/ 195003 h 568060"/>
              <a:gd name="connsiteX110" fmla="*/ 1427484 w 1570173"/>
              <a:gd name="connsiteY110" fmla="*/ 244547 h 568060"/>
              <a:gd name="connsiteX111" fmla="*/ 1451831 w 1570173"/>
              <a:gd name="connsiteY111" fmla="*/ 218929 h 568060"/>
              <a:gd name="connsiteX112" fmla="*/ 1482932 w 1570173"/>
              <a:gd name="connsiteY112" fmla="*/ 194598 h 568060"/>
              <a:gd name="connsiteX113" fmla="*/ 1507952 w 1570173"/>
              <a:gd name="connsiteY113" fmla="*/ 180005 h 568060"/>
              <a:gd name="connsiteX114" fmla="*/ 1533437 w 1570173"/>
              <a:gd name="connsiteY114" fmla="*/ 174519 h 568060"/>
              <a:gd name="connsiteX115" fmla="*/ 1547483 w 1570173"/>
              <a:gd name="connsiteY115" fmla="*/ 179043 h 568060"/>
              <a:gd name="connsiteX116" fmla="*/ 1551338 w 1570173"/>
              <a:gd name="connsiteY116" fmla="*/ 193200 h 568060"/>
              <a:gd name="connsiteX117" fmla="*/ 1540885 w 1570173"/>
              <a:gd name="connsiteY117" fmla="*/ 235284 h 568060"/>
              <a:gd name="connsiteX118" fmla="*/ 1511322 w 1570173"/>
              <a:gd name="connsiteY118" fmla="*/ 277332 h 568060"/>
              <a:gd name="connsiteX119" fmla="*/ 1466998 w 1570173"/>
              <a:gd name="connsiteY119" fmla="*/ 317508 h 568060"/>
              <a:gd name="connsiteX120" fmla="*/ 1480632 w 1570173"/>
              <a:gd name="connsiteY120" fmla="*/ 317483 h 568060"/>
              <a:gd name="connsiteX121" fmla="*/ 1570173 w 1570173"/>
              <a:gd name="connsiteY121" fmla="*/ 269848 h 568060"/>
              <a:gd name="connsiteX122" fmla="*/ 1570173 w 1570173"/>
              <a:gd name="connsiteY122" fmla="*/ 297061 h 568060"/>
              <a:gd name="connsiteX123" fmla="*/ 1527814 w 1570173"/>
              <a:gd name="connsiteY123" fmla="*/ 333593 h 568060"/>
              <a:gd name="connsiteX124" fmla="*/ 1490110 w 1570173"/>
              <a:gd name="connsiteY124" fmla="*/ 359972 h 568060"/>
              <a:gd name="connsiteX125" fmla="*/ 1455889 w 1570173"/>
              <a:gd name="connsiteY125" fmla="*/ 370168 h 568060"/>
              <a:gd name="connsiteX126" fmla="*/ 1443333 w 1570173"/>
              <a:gd name="connsiteY126" fmla="*/ 368869 h 568060"/>
              <a:gd name="connsiteX127" fmla="*/ 1431446 w 1570173"/>
              <a:gd name="connsiteY127" fmla="*/ 365722 h 568060"/>
              <a:gd name="connsiteX128" fmla="*/ 1418379 w 1570173"/>
              <a:gd name="connsiteY128" fmla="*/ 360808 h 568060"/>
              <a:gd name="connsiteX129" fmla="*/ 1407525 w 1570173"/>
              <a:gd name="connsiteY129" fmla="*/ 356443 h 568060"/>
              <a:gd name="connsiteX130" fmla="*/ 1398046 w 1570173"/>
              <a:gd name="connsiteY130" fmla="*/ 358596 h 568060"/>
              <a:gd name="connsiteX131" fmla="*/ 1378332 w 1570173"/>
              <a:gd name="connsiteY131" fmla="*/ 351063 h 568060"/>
              <a:gd name="connsiteX132" fmla="*/ 1361722 w 1570173"/>
              <a:gd name="connsiteY132" fmla="*/ 392317 h 568060"/>
              <a:gd name="connsiteX133" fmla="*/ 1333081 w 1570173"/>
              <a:gd name="connsiteY133" fmla="*/ 462604 h 568060"/>
              <a:gd name="connsiteX134" fmla="*/ 1268755 w 1570173"/>
              <a:gd name="connsiteY134" fmla="*/ 567994 h 568060"/>
              <a:gd name="connsiteX135" fmla="*/ 1279503 w 1570173"/>
              <a:gd name="connsiteY135" fmla="*/ 474541 h 568060"/>
              <a:gd name="connsiteX136" fmla="*/ 1300003 w 1570173"/>
              <a:gd name="connsiteY136" fmla="*/ 412190 h 568060"/>
              <a:gd name="connsiteX137" fmla="*/ 1318081 w 1570173"/>
              <a:gd name="connsiteY137" fmla="*/ 374633 h 568060"/>
              <a:gd name="connsiteX138" fmla="*/ 1340981 w 1570173"/>
              <a:gd name="connsiteY138" fmla="*/ 339458 h 568060"/>
              <a:gd name="connsiteX139" fmla="*/ 1358270 w 1570173"/>
              <a:gd name="connsiteY139" fmla="*/ 313499 h 568060"/>
              <a:gd name="connsiteX140" fmla="*/ 1423767 w 1570173"/>
              <a:gd name="connsiteY140" fmla="*/ 197085 h 568060"/>
              <a:gd name="connsiteX141" fmla="*/ 1351476 w 1570173"/>
              <a:gd name="connsiteY141" fmla="*/ 285659 h 568060"/>
              <a:gd name="connsiteX142" fmla="*/ 1339937 w 1570173"/>
              <a:gd name="connsiteY142" fmla="*/ 296291 h 568060"/>
              <a:gd name="connsiteX143" fmla="*/ 1339937 w 1570173"/>
              <a:gd name="connsiteY143" fmla="*/ 296962 h 568060"/>
              <a:gd name="connsiteX144" fmla="*/ 1291323 w 1570173"/>
              <a:gd name="connsiteY144" fmla="*/ 341064 h 568060"/>
              <a:gd name="connsiteX145" fmla="*/ 1264211 w 1570173"/>
              <a:gd name="connsiteY145" fmla="*/ 361556 h 568060"/>
              <a:gd name="connsiteX146" fmla="*/ 1240488 w 1570173"/>
              <a:gd name="connsiteY146" fmla="*/ 368881 h 568060"/>
              <a:gd name="connsiteX147" fmla="*/ 1212349 w 1570173"/>
              <a:gd name="connsiteY147" fmla="*/ 336511 h 568060"/>
              <a:gd name="connsiteX148" fmla="*/ 1219346 w 1570173"/>
              <a:gd name="connsiteY148" fmla="*/ 307210 h 568060"/>
              <a:gd name="connsiteX149" fmla="*/ 1240934 w 1570173"/>
              <a:gd name="connsiteY149" fmla="*/ 264313 h 568060"/>
              <a:gd name="connsiteX150" fmla="*/ 1190824 w 1570173"/>
              <a:gd name="connsiteY150" fmla="*/ 336485 h 568060"/>
              <a:gd name="connsiteX151" fmla="*/ 1153957 w 1570173"/>
              <a:gd name="connsiteY151" fmla="*/ 359466 h 568060"/>
              <a:gd name="connsiteX152" fmla="*/ 1131593 w 1570173"/>
              <a:gd name="connsiteY152" fmla="*/ 349755 h 568060"/>
              <a:gd name="connsiteX153" fmla="*/ 1116688 w 1570173"/>
              <a:gd name="connsiteY153" fmla="*/ 324613 h 568060"/>
              <a:gd name="connsiteX154" fmla="*/ 1114036 w 1570173"/>
              <a:gd name="connsiteY154" fmla="*/ 307383 h 568060"/>
              <a:gd name="connsiteX155" fmla="*/ 1108703 w 1570173"/>
              <a:gd name="connsiteY155" fmla="*/ 313528 h 568060"/>
              <a:gd name="connsiteX156" fmla="*/ 1064699 w 1570173"/>
              <a:gd name="connsiteY156" fmla="*/ 354265 h 568060"/>
              <a:gd name="connsiteX157" fmla="*/ 1007652 w 1570173"/>
              <a:gd name="connsiteY157" fmla="*/ 374558 h 568060"/>
              <a:gd name="connsiteX158" fmla="*/ 965572 w 1570173"/>
              <a:gd name="connsiteY158" fmla="*/ 354244 h 568060"/>
              <a:gd name="connsiteX159" fmla="*/ 954094 w 1570173"/>
              <a:gd name="connsiteY159" fmla="*/ 330444 h 568060"/>
              <a:gd name="connsiteX160" fmla="*/ 950817 w 1570173"/>
              <a:gd name="connsiteY160" fmla="*/ 304094 h 568060"/>
              <a:gd name="connsiteX161" fmla="*/ 941622 w 1570173"/>
              <a:gd name="connsiteY161" fmla="*/ 314636 h 568060"/>
              <a:gd name="connsiteX162" fmla="*/ 903729 w 1570173"/>
              <a:gd name="connsiteY162" fmla="*/ 353356 h 568060"/>
              <a:gd name="connsiteX163" fmla="*/ 866359 w 1570173"/>
              <a:gd name="connsiteY163" fmla="*/ 372406 h 568060"/>
              <a:gd name="connsiteX164" fmla="*/ 839545 w 1570173"/>
              <a:gd name="connsiteY164" fmla="*/ 363743 h 568060"/>
              <a:gd name="connsiteX165" fmla="*/ 818997 w 1570173"/>
              <a:gd name="connsiteY165" fmla="*/ 340869 h 568060"/>
              <a:gd name="connsiteX166" fmla="*/ 802265 w 1570173"/>
              <a:gd name="connsiteY166" fmla="*/ 304834 h 568060"/>
              <a:gd name="connsiteX167" fmla="*/ 783717 w 1570173"/>
              <a:gd name="connsiteY167" fmla="*/ 333745 h 568060"/>
              <a:gd name="connsiteX168" fmla="*/ 767111 w 1570173"/>
              <a:gd name="connsiteY168" fmla="*/ 354713 h 568060"/>
              <a:gd name="connsiteX169" fmla="*/ 755539 w 1570173"/>
              <a:gd name="connsiteY169" fmla="*/ 360838 h 568060"/>
              <a:gd name="connsiteX170" fmla="*/ 740312 w 1570173"/>
              <a:gd name="connsiteY170" fmla="*/ 349384 h 568060"/>
              <a:gd name="connsiteX171" fmla="*/ 736327 w 1570173"/>
              <a:gd name="connsiteY171" fmla="*/ 319026 h 568060"/>
              <a:gd name="connsiteX172" fmla="*/ 738741 w 1570173"/>
              <a:gd name="connsiteY172" fmla="*/ 299592 h 568060"/>
              <a:gd name="connsiteX173" fmla="*/ 724787 w 1570173"/>
              <a:gd name="connsiteY173" fmla="*/ 314643 h 568060"/>
              <a:gd name="connsiteX174" fmla="*/ 638842 w 1570173"/>
              <a:gd name="connsiteY174" fmla="*/ 375214 h 568060"/>
              <a:gd name="connsiteX175" fmla="*/ 619668 w 1570173"/>
              <a:gd name="connsiteY175" fmla="*/ 366444 h 568060"/>
              <a:gd name="connsiteX176" fmla="*/ 614000 w 1570173"/>
              <a:gd name="connsiteY176" fmla="*/ 342548 h 568060"/>
              <a:gd name="connsiteX177" fmla="*/ 629323 w 1570173"/>
              <a:gd name="connsiteY177" fmla="*/ 286419 h 568060"/>
              <a:gd name="connsiteX178" fmla="*/ 579476 w 1570173"/>
              <a:gd name="connsiteY178" fmla="*/ 347858 h 568060"/>
              <a:gd name="connsiteX179" fmla="*/ 544936 w 1570173"/>
              <a:gd name="connsiteY179" fmla="*/ 366875 h 568060"/>
              <a:gd name="connsiteX180" fmla="*/ 526517 w 1570173"/>
              <a:gd name="connsiteY180" fmla="*/ 355436 h 568060"/>
              <a:gd name="connsiteX181" fmla="*/ 509313 w 1570173"/>
              <a:gd name="connsiteY181" fmla="*/ 326759 h 568060"/>
              <a:gd name="connsiteX182" fmla="*/ 502044 w 1570173"/>
              <a:gd name="connsiteY182" fmla="*/ 290904 h 568060"/>
              <a:gd name="connsiteX183" fmla="*/ 504715 w 1570173"/>
              <a:gd name="connsiteY183" fmla="*/ 268084 h 568060"/>
              <a:gd name="connsiteX184" fmla="*/ 514778 w 1570173"/>
              <a:gd name="connsiteY184" fmla="*/ 249420 h 568060"/>
              <a:gd name="connsiteX185" fmla="*/ 540456 w 1570173"/>
              <a:gd name="connsiteY185" fmla="*/ 223543 h 568060"/>
              <a:gd name="connsiteX186" fmla="*/ 618922 w 1570173"/>
              <a:gd name="connsiteY186" fmla="*/ 168905 h 568060"/>
              <a:gd name="connsiteX187" fmla="*/ 680542 w 1570173"/>
              <a:gd name="connsiteY187" fmla="*/ 150372 h 568060"/>
              <a:gd name="connsiteX188" fmla="*/ 694616 w 1570173"/>
              <a:gd name="connsiteY188" fmla="*/ 156347 h 568060"/>
              <a:gd name="connsiteX189" fmla="*/ 704016 w 1570173"/>
              <a:gd name="connsiteY189" fmla="*/ 169464 h 568060"/>
              <a:gd name="connsiteX190" fmla="*/ 707275 w 1570173"/>
              <a:gd name="connsiteY190" fmla="*/ 180608 h 568060"/>
              <a:gd name="connsiteX191" fmla="*/ 701900 w 1570173"/>
              <a:gd name="connsiteY191" fmla="*/ 191736 h 568060"/>
              <a:gd name="connsiteX192" fmla="*/ 690322 w 1570173"/>
              <a:gd name="connsiteY192" fmla="*/ 196501 h 568060"/>
              <a:gd name="connsiteX193" fmla="*/ 694717 w 1570173"/>
              <a:gd name="connsiteY193" fmla="*/ 202341 h 568060"/>
              <a:gd name="connsiteX194" fmla="*/ 699562 w 1570173"/>
              <a:gd name="connsiteY194" fmla="*/ 213904 h 568060"/>
              <a:gd name="connsiteX195" fmla="*/ 701354 w 1570173"/>
              <a:gd name="connsiteY195" fmla="*/ 222570 h 568060"/>
              <a:gd name="connsiteX196" fmla="*/ 687904 w 1570173"/>
              <a:gd name="connsiteY196" fmla="*/ 248946 h 568060"/>
              <a:gd name="connsiteX197" fmla="*/ 669609 w 1570173"/>
              <a:gd name="connsiteY197" fmla="*/ 274807 h 568060"/>
              <a:gd name="connsiteX198" fmla="*/ 664764 w 1570173"/>
              <a:gd name="connsiteY198" fmla="*/ 293044 h 568060"/>
              <a:gd name="connsiteX199" fmla="*/ 677296 w 1570173"/>
              <a:gd name="connsiteY199" fmla="*/ 307458 h 568060"/>
              <a:gd name="connsiteX200" fmla="*/ 741978 w 1570173"/>
              <a:gd name="connsiteY200" fmla="*/ 272215 h 568060"/>
              <a:gd name="connsiteX201" fmla="*/ 741978 w 1570173"/>
              <a:gd name="connsiteY201" fmla="*/ 273528 h 568060"/>
              <a:gd name="connsiteX202" fmla="*/ 742289 w 1570173"/>
              <a:gd name="connsiteY202" fmla="*/ 271025 h 568060"/>
              <a:gd name="connsiteX203" fmla="*/ 759368 w 1570173"/>
              <a:gd name="connsiteY203" fmla="*/ 226163 h 568060"/>
              <a:gd name="connsiteX204" fmla="*/ 787750 w 1570173"/>
              <a:gd name="connsiteY204" fmla="*/ 179576 h 568060"/>
              <a:gd name="connsiteX205" fmla="*/ 826189 w 1570173"/>
              <a:gd name="connsiteY205" fmla="*/ 127871 h 568060"/>
              <a:gd name="connsiteX206" fmla="*/ 876924 w 1570173"/>
              <a:gd name="connsiteY206" fmla="*/ 67029 h 568060"/>
              <a:gd name="connsiteX207" fmla="*/ 915299 w 1570173"/>
              <a:gd name="connsiteY207" fmla="*/ 30321 h 568060"/>
              <a:gd name="connsiteX208" fmla="*/ 944324 w 1570173"/>
              <a:gd name="connsiteY208" fmla="*/ 17561 h 568060"/>
              <a:gd name="connsiteX209" fmla="*/ 190516 w 1570173"/>
              <a:gd name="connsiteY209" fmla="*/ 0 h 568060"/>
              <a:gd name="connsiteX210" fmla="*/ 208925 w 1570173"/>
              <a:gd name="connsiteY210" fmla="*/ 11657 h 568060"/>
              <a:gd name="connsiteX211" fmla="*/ 221674 w 1570173"/>
              <a:gd name="connsiteY211" fmla="*/ 37421 h 568060"/>
              <a:gd name="connsiteX212" fmla="*/ 226656 w 1570173"/>
              <a:gd name="connsiteY212" fmla="*/ 56068 h 568060"/>
              <a:gd name="connsiteX213" fmla="*/ 219408 w 1570173"/>
              <a:gd name="connsiteY213" fmla="*/ 89976 h 568060"/>
              <a:gd name="connsiteX214" fmla="*/ 200165 w 1570173"/>
              <a:gd name="connsiteY214" fmla="*/ 134242 h 568060"/>
              <a:gd name="connsiteX215" fmla="*/ 189570 w 1570173"/>
              <a:gd name="connsiteY215" fmla="*/ 154965 h 568060"/>
              <a:gd name="connsiteX216" fmla="*/ 215455 w 1570173"/>
              <a:gd name="connsiteY216" fmla="*/ 126336 h 568060"/>
              <a:gd name="connsiteX217" fmla="*/ 248299 w 1570173"/>
              <a:gd name="connsiteY217" fmla="*/ 95792 h 568060"/>
              <a:gd name="connsiteX218" fmla="*/ 278267 w 1570173"/>
              <a:gd name="connsiteY218" fmla="*/ 58516 h 568060"/>
              <a:gd name="connsiteX219" fmla="*/ 320216 w 1570173"/>
              <a:gd name="connsiteY219" fmla="*/ 27571 h 568060"/>
              <a:gd name="connsiteX220" fmla="*/ 348272 w 1570173"/>
              <a:gd name="connsiteY220" fmla="*/ 15353 h 568060"/>
              <a:gd name="connsiteX221" fmla="*/ 369484 w 1570173"/>
              <a:gd name="connsiteY221" fmla="*/ 27622 h 568060"/>
              <a:gd name="connsiteX222" fmla="*/ 378250 w 1570173"/>
              <a:gd name="connsiteY222" fmla="*/ 53392 h 568060"/>
              <a:gd name="connsiteX223" fmla="*/ 367810 w 1570173"/>
              <a:gd name="connsiteY223" fmla="*/ 84856 h 568060"/>
              <a:gd name="connsiteX224" fmla="*/ 336935 w 1570173"/>
              <a:gd name="connsiteY224" fmla="*/ 143180 h 568060"/>
              <a:gd name="connsiteX225" fmla="*/ 286188 w 1570173"/>
              <a:gd name="connsiteY225" fmla="*/ 223024 h 568060"/>
              <a:gd name="connsiteX226" fmla="*/ 341532 w 1570173"/>
              <a:gd name="connsiteY226" fmla="*/ 157695 h 568060"/>
              <a:gd name="connsiteX227" fmla="*/ 389037 w 1570173"/>
              <a:gd name="connsiteY227" fmla="*/ 107996 h 568060"/>
              <a:gd name="connsiteX228" fmla="*/ 414891 w 1570173"/>
              <a:gd name="connsiteY228" fmla="*/ 87495 h 568060"/>
              <a:gd name="connsiteX229" fmla="*/ 446012 w 1570173"/>
              <a:gd name="connsiteY229" fmla="*/ 58951 h 568060"/>
              <a:gd name="connsiteX230" fmla="*/ 469964 w 1570173"/>
              <a:gd name="connsiteY230" fmla="*/ 38000 h 568060"/>
              <a:gd name="connsiteX231" fmla="*/ 486444 w 1570173"/>
              <a:gd name="connsiteY231" fmla="*/ 25738 h 568060"/>
              <a:gd name="connsiteX232" fmla="*/ 501362 w 1570173"/>
              <a:gd name="connsiteY232" fmla="*/ 21013 h 568060"/>
              <a:gd name="connsiteX233" fmla="*/ 523432 w 1570173"/>
              <a:gd name="connsiteY233" fmla="*/ 39153 h 568060"/>
              <a:gd name="connsiteX234" fmla="*/ 535375 w 1570173"/>
              <a:gd name="connsiteY234" fmla="*/ 63369 h 568060"/>
              <a:gd name="connsiteX235" fmla="*/ 528464 w 1570173"/>
              <a:gd name="connsiteY235" fmla="*/ 79400 h 568060"/>
              <a:gd name="connsiteX236" fmla="*/ 501199 w 1570173"/>
              <a:gd name="connsiteY236" fmla="*/ 109666 h 568060"/>
              <a:gd name="connsiteX237" fmla="*/ 438398 w 1570173"/>
              <a:gd name="connsiteY237" fmla="*/ 188081 h 568060"/>
              <a:gd name="connsiteX238" fmla="*/ 398144 w 1570173"/>
              <a:gd name="connsiteY238" fmla="*/ 259820 h 568060"/>
              <a:gd name="connsiteX239" fmla="*/ 384711 w 1570173"/>
              <a:gd name="connsiteY239" fmla="*/ 309988 h 568060"/>
              <a:gd name="connsiteX240" fmla="*/ 387625 w 1570173"/>
              <a:gd name="connsiteY240" fmla="*/ 323556 h 568060"/>
              <a:gd name="connsiteX241" fmla="*/ 397244 w 1570173"/>
              <a:gd name="connsiteY241" fmla="*/ 327087 h 568060"/>
              <a:gd name="connsiteX242" fmla="*/ 411309 w 1570173"/>
              <a:gd name="connsiteY242" fmla="*/ 324248 h 568060"/>
              <a:gd name="connsiteX243" fmla="*/ 426701 w 1570173"/>
              <a:gd name="connsiteY243" fmla="*/ 315577 h 568060"/>
              <a:gd name="connsiteX244" fmla="*/ 443918 w 1570173"/>
              <a:gd name="connsiteY244" fmla="*/ 304196 h 568060"/>
              <a:gd name="connsiteX245" fmla="*/ 466397 w 1570173"/>
              <a:gd name="connsiteY245" fmla="*/ 289627 h 568060"/>
              <a:gd name="connsiteX246" fmla="*/ 483108 w 1570173"/>
              <a:gd name="connsiteY246" fmla="*/ 277707 h 568060"/>
              <a:gd name="connsiteX247" fmla="*/ 500668 w 1570173"/>
              <a:gd name="connsiteY247" fmla="*/ 270620 h 568060"/>
              <a:gd name="connsiteX248" fmla="*/ 500668 w 1570173"/>
              <a:gd name="connsiteY248" fmla="*/ 296924 h 568060"/>
              <a:gd name="connsiteX249" fmla="*/ 454892 w 1570173"/>
              <a:gd name="connsiteY249" fmla="*/ 337621 h 568060"/>
              <a:gd name="connsiteX250" fmla="*/ 418936 w 1570173"/>
              <a:gd name="connsiteY250" fmla="*/ 364165 h 568060"/>
              <a:gd name="connsiteX251" fmla="*/ 388441 w 1570173"/>
              <a:gd name="connsiteY251" fmla="*/ 381300 h 568060"/>
              <a:gd name="connsiteX252" fmla="*/ 366292 w 1570173"/>
              <a:gd name="connsiteY252" fmla="*/ 386632 h 568060"/>
              <a:gd name="connsiteX253" fmla="*/ 329670 w 1570173"/>
              <a:gd name="connsiteY253" fmla="*/ 370153 h 568060"/>
              <a:gd name="connsiteX254" fmla="*/ 315562 w 1570173"/>
              <a:gd name="connsiteY254" fmla="*/ 328197 h 568060"/>
              <a:gd name="connsiteX255" fmla="*/ 326710 w 1570173"/>
              <a:gd name="connsiteY255" fmla="*/ 273143 h 568060"/>
              <a:gd name="connsiteX256" fmla="*/ 358577 w 1570173"/>
              <a:gd name="connsiteY256" fmla="*/ 217360 h 568060"/>
              <a:gd name="connsiteX257" fmla="*/ 409399 w 1570173"/>
              <a:gd name="connsiteY257" fmla="*/ 153922 h 568060"/>
              <a:gd name="connsiteX258" fmla="*/ 425384 w 1570173"/>
              <a:gd name="connsiteY258" fmla="*/ 135389 h 568060"/>
              <a:gd name="connsiteX259" fmla="*/ 429232 w 1570173"/>
              <a:gd name="connsiteY259" fmla="*/ 130664 h 568060"/>
              <a:gd name="connsiteX260" fmla="*/ 429025 w 1570173"/>
              <a:gd name="connsiteY260" fmla="*/ 130762 h 568060"/>
              <a:gd name="connsiteX261" fmla="*/ 403480 w 1570173"/>
              <a:gd name="connsiteY261" fmla="*/ 151238 h 568060"/>
              <a:gd name="connsiteX262" fmla="*/ 337062 w 1570173"/>
              <a:gd name="connsiteY262" fmla="*/ 216498 h 568060"/>
              <a:gd name="connsiteX263" fmla="*/ 248355 w 1570173"/>
              <a:gd name="connsiteY263" fmla="*/ 320244 h 568060"/>
              <a:gd name="connsiteX264" fmla="*/ 230933 w 1570173"/>
              <a:gd name="connsiteY264" fmla="*/ 342588 h 568060"/>
              <a:gd name="connsiteX265" fmla="*/ 209514 w 1570173"/>
              <a:gd name="connsiteY265" fmla="*/ 368052 h 568060"/>
              <a:gd name="connsiteX266" fmla="*/ 195966 w 1570173"/>
              <a:gd name="connsiteY266" fmla="*/ 374558 h 568060"/>
              <a:gd name="connsiteX267" fmla="*/ 178232 w 1570173"/>
              <a:gd name="connsiteY267" fmla="*/ 357217 h 568060"/>
              <a:gd name="connsiteX268" fmla="*/ 171943 w 1570173"/>
              <a:gd name="connsiteY268" fmla="*/ 321491 h 568060"/>
              <a:gd name="connsiteX269" fmla="*/ 179199 w 1570173"/>
              <a:gd name="connsiteY269" fmla="*/ 296755 h 568060"/>
              <a:gd name="connsiteX270" fmla="*/ 209293 w 1570173"/>
              <a:gd name="connsiteY270" fmla="*/ 252840 h 568060"/>
              <a:gd name="connsiteX271" fmla="*/ 247234 w 1570173"/>
              <a:gd name="connsiteY271" fmla="*/ 200157 h 568060"/>
              <a:gd name="connsiteX272" fmla="*/ 279753 w 1570173"/>
              <a:gd name="connsiteY272" fmla="*/ 156019 h 568060"/>
              <a:gd name="connsiteX273" fmla="*/ 298727 w 1570173"/>
              <a:gd name="connsiteY273" fmla="*/ 114875 h 568060"/>
              <a:gd name="connsiteX274" fmla="*/ 304530 w 1570173"/>
              <a:gd name="connsiteY274" fmla="*/ 94342 h 568060"/>
              <a:gd name="connsiteX275" fmla="*/ 305178 w 1570173"/>
              <a:gd name="connsiteY275" fmla="*/ 91496 h 568060"/>
              <a:gd name="connsiteX276" fmla="*/ 270073 w 1570173"/>
              <a:gd name="connsiteY276" fmla="*/ 117911 h 568060"/>
              <a:gd name="connsiteX277" fmla="*/ 201293 w 1570173"/>
              <a:gd name="connsiteY277" fmla="*/ 197961 h 568060"/>
              <a:gd name="connsiteX278" fmla="*/ 115823 w 1570173"/>
              <a:gd name="connsiteY278" fmla="*/ 320492 h 568060"/>
              <a:gd name="connsiteX279" fmla="*/ 93011 w 1570173"/>
              <a:gd name="connsiteY279" fmla="*/ 355736 h 568060"/>
              <a:gd name="connsiteX280" fmla="*/ 75473 w 1570173"/>
              <a:gd name="connsiteY280" fmla="*/ 365164 h 568060"/>
              <a:gd name="connsiteX281" fmla="*/ 53221 w 1570173"/>
              <a:gd name="connsiteY281" fmla="*/ 343060 h 568060"/>
              <a:gd name="connsiteX282" fmla="*/ 44157 w 1570173"/>
              <a:gd name="connsiteY282" fmla="*/ 307291 h 568060"/>
              <a:gd name="connsiteX283" fmla="*/ 48415 w 1570173"/>
              <a:gd name="connsiteY283" fmla="*/ 295166 h 568060"/>
              <a:gd name="connsiteX284" fmla="*/ 107075 w 1570173"/>
              <a:gd name="connsiteY284" fmla="*/ 214402 h 568060"/>
              <a:gd name="connsiteX285" fmla="*/ 147126 w 1570173"/>
              <a:gd name="connsiteY285" fmla="*/ 152544 h 568060"/>
              <a:gd name="connsiteX286" fmla="*/ 172363 w 1570173"/>
              <a:gd name="connsiteY286" fmla="*/ 104701 h 568060"/>
              <a:gd name="connsiteX287" fmla="*/ 180282 w 1570173"/>
              <a:gd name="connsiteY287" fmla="*/ 76048 h 568060"/>
              <a:gd name="connsiteX288" fmla="*/ 175274 w 1570173"/>
              <a:gd name="connsiteY288" fmla="*/ 69972 h 568060"/>
              <a:gd name="connsiteX289" fmla="*/ 148038 w 1570173"/>
              <a:gd name="connsiteY289" fmla="*/ 80721 h 568060"/>
              <a:gd name="connsiteX290" fmla="*/ 96531 w 1570173"/>
              <a:gd name="connsiteY290" fmla="*/ 110374 h 568060"/>
              <a:gd name="connsiteX291" fmla="*/ 45242 w 1570173"/>
              <a:gd name="connsiteY291" fmla="*/ 139825 h 568060"/>
              <a:gd name="connsiteX292" fmla="*/ 14367 w 1570173"/>
              <a:gd name="connsiteY292" fmla="*/ 150372 h 568060"/>
              <a:gd name="connsiteX293" fmla="*/ 0 w 1570173"/>
              <a:gd name="connsiteY293" fmla="*/ 134932 h 568060"/>
              <a:gd name="connsiteX294" fmla="*/ 3884 w 1570173"/>
              <a:gd name="connsiteY294" fmla="*/ 107880 h 568060"/>
              <a:gd name="connsiteX295" fmla="*/ 12121 w 1570173"/>
              <a:gd name="connsiteY295" fmla="*/ 77968 h 568060"/>
              <a:gd name="connsiteX296" fmla="*/ 42944 w 1570173"/>
              <a:gd name="connsiteY296" fmla="*/ 47304 h 568060"/>
              <a:gd name="connsiteX297" fmla="*/ 71709 w 1570173"/>
              <a:gd name="connsiteY297" fmla="*/ 28555 h 568060"/>
              <a:gd name="connsiteX298" fmla="*/ 79624 w 1570173"/>
              <a:gd name="connsiteY298" fmla="*/ 35929 h 568060"/>
              <a:gd name="connsiteX299" fmla="*/ 75859 w 1570173"/>
              <a:gd name="connsiteY299" fmla="*/ 43004 h 568060"/>
              <a:gd name="connsiteX300" fmla="*/ 60017 w 1570173"/>
              <a:gd name="connsiteY300" fmla="*/ 56951 h 568060"/>
              <a:gd name="connsiteX301" fmla="*/ 59805 w 1570173"/>
              <a:gd name="connsiteY301" fmla="*/ 57142 h 568060"/>
              <a:gd name="connsiteX302" fmla="*/ 94947 w 1570173"/>
              <a:gd name="connsiteY302" fmla="*/ 34885 h 568060"/>
              <a:gd name="connsiteX303" fmla="*/ 134883 w 1570173"/>
              <a:gd name="connsiteY303" fmla="*/ 15786 h 568060"/>
              <a:gd name="connsiteX304" fmla="*/ 190516 w 1570173"/>
              <a:gd name="connsiteY304" fmla="*/ 0 h 568060"/>
              <a:gd name="connsiteX0" fmla="*/ 1487599 w 1570173"/>
              <a:gd name="connsiteY0" fmla="*/ 230772 h 568042"/>
              <a:gd name="connsiteX1" fmla="*/ 1453134 w 1570173"/>
              <a:gd name="connsiteY1" fmla="*/ 252091 h 568042"/>
              <a:gd name="connsiteX2" fmla="*/ 1405386 w 1570173"/>
              <a:gd name="connsiteY2" fmla="*/ 301876 h 568042"/>
              <a:gd name="connsiteX3" fmla="*/ 1427145 w 1570173"/>
              <a:gd name="connsiteY3" fmla="*/ 300515 h 568042"/>
              <a:gd name="connsiteX4" fmla="*/ 1443738 w 1570173"/>
              <a:gd name="connsiteY4" fmla="*/ 307527 h 568042"/>
              <a:gd name="connsiteX5" fmla="*/ 1479601 w 1570173"/>
              <a:gd name="connsiteY5" fmla="*/ 262793 h 568042"/>
              <a:gd name="connsiteX6" fmla="*/ 1492067 w 1570173"/>
              <a:gd name="connsiteY6" fmla="*/ 235239 h 568042"/>
              <a:gd name="connsiteX7" fmla="*/ 1487599 w 1570173"/>
              <a:gd name="connsiteY7" fmla="*/ 230772 h 568042"/>
              <a:gd name="connsiteX8" fmla="*/ 901088 w 1570173"/>
              <a:gd name="connsiteY8" fmla="*/ 217005 h 568042"/>
              <a:gd name="connsiteX9" fmla="*/ 898198 w 1570173"/>
              <a:gd name="connsiteY9" fmla="*/ 217680 h 568042"/>
              <a:gd name="connsiteX10" fmla="*/ 871288 w 1570173"/>
              <a:gd name="connsiteY10" fmla="*/ 235336 h 568042"/>
              <a:gd name="connsiteX11" fmla="*/ 825362 w 1570173"/>
              <a:gd name="connsiteY11" fmla="*/ 275546 h 568042"/>
              <a:gd name="connsiteX12" fmla="*/ 844913 w 1570173"/>
              <a:gd name="connsiteY12" fmla="*/ 285515 h 568042"/>
              <a:gd name="connsiteX13" fmla="*/ 866552 w 1570173"/>
              <a:gd name="connsiteY13" fmla="*/ 266152 h 568042"/>
              <a:gd name="connsiteX14" fmla="*/ 891375 w 1570173"/>
              <a:gd name="connsiteY14" fmla="*/ 238148 h 568042"/>
              <a:gd name="connsiteX15" fmla="*/ 898981 w 1570173"/>
              <a:gd name="connsiteY15" fmla="*/ 225270 h 568042"/>
              <a:gd name="connsiteX16" fmla="*/ 901088 w 1570173"/>
              <a:gd name="connsiteY16" fmla="*/ 217005 h 568042"/>
              <a:gd name="connsiteX17" fmla="*/ 665081 w 1570173"/>
              <a:gd name="connsiteY17" fmla="*/ 204978 h 568042"/>
              <a:gd name="connsiteX18" fmla="*/ 575395 w 1570173"/>
              <a:gd name="connsiteY18" fmla="*/ 257517 h 568042"/>
              <a:gd name="connsiteX19" fmla="*/ 547046 w 1570173"/>
              <a:gd name="connsiteY19" fmla="*/ 299775 h 568042"/>
              <a:gd name="connsiteX20" fmla="*/ 548859 w 1570173"/>
              <a:gd name="connsiteY20" fmla="*/ 310533 h 568042"/>
              <a:gd name="connsiteX21" fmla="*/ 552302 w 1570173"/>
              <a:gd name="connsiteY21" fmla="*/ 313915 h 568042"/>
              <a:gd name="connsiteX22" fmla="*/ 559951 w 1570173"/>
              <a:gd name="connsiteY22" fmla="*/ 310923 h 568042"/>
              <a:gd name="connsiteX23" fmla="*/ 610357 w 1570173"/>
              <a:gd name="connsiteY23" fmla="*/ 268420 h 568042"/>
              <a:gd name="connsiteX24" fmla="*/ 665081 w 1570173"/>
              <a:gd name="connsiteY24" fmla="*/ 204978 h 568042"/>
              <a:gd name="connsiteX25" fmla="*/ 1073045 w 1570173"/>
              <a:gd name="connsiteY25" fmla="*/ 199764 h 568042"/>
              <a:gd name="connsiteX26" fmla="*/ 1059818 w 1570173"/>
              <a:gd name="connsiteY26" fmla="*/ 205432 h 568042"/>
              <a:gd name="connsiteX27" fmla="*/ 1039264 w 1570173"/>
              <a:gd name="connsiteY27" fmla="*/ 220542 h 568042"/>
              <a:gd name="connsiteX28" fmla="*/ 1020296 w 1570173"/>
              <a:gd name="connsiteY28" fmla="*/ 242700 h 568042"/>
              <a:gd name="connsiteX29" fmla="*/ 1009487 w 1570173"/>
              <a:gd name="connsiteY29" fmla="*/ 263798 h 568042"/>
              <a:gd name="connsiteX30" fmla="*/ 1041626 w 1570173"/>
              <a:gd name="connsiteY30" fmla="*/ 241660 h 568042"/>
              <a:gd name="connsiteX31" fmla="*/ 1065688 w 1570173"/>
              <a:gd name="connsiteY31" fmla="*/ 216501 h 568042"/>
              <a:gd name="connsiteX32" fmla="*/ 1073199 w 1570173"/>
              <a:gd name="connsiteY32" fmla="*/ 200459 h 568042"/>
              <a:gd name="connsiteX33" fmla="*/ 1073045 w 1570173"/>
              <a:gd name="connsiteY33" fmla="*/ 199764 h 568042"/>
              <a:gd name="connsiteX34" fmla="*/ 944324 w 1570173"/>
              <a:gd name="connsiteY34" fmla="*/ 17561 h 568042"/>
              <a:gd name="connsiteX35" fmla="*/ 963000 w 1570173"/>
              <a:gd name="connsiteY35" fmla="*/ 34617 h 568042"/>
              <a:gd name="connsiteX36" fmla="*/ 914933 w 1570173"/>
              <a:gd name="connsiteY36" fmla="*/ 108721 h 568042"/>
              <a:gd name="connsiteX37" fmla="*/ 776664 w 1570173"/>
              <a:gd name="connsiteY37" fmla="*/ 276751 h 568042"/>
              <a:gd name="connsiteX38" fmla="*/ 776664 w 1570173"/>
              <a:gd name="connsiteY38" fmla="*/ 292512 h 568042"/>
              <a:gd name="connsiteX39" fmla="*/ 866303 w 1570173"/>
              <a:gd name="connsiteY39" fmla="*/ 196062 h 568042"/>
              <a:gd name="connsiteX40" fmla="*/ 926848 w 1570173"/>
              <a:gd name="connsiteY40" fmla="*/ 163543 h 568042"/>
              <a:gd name="connsiteX41" fmla="*/ 944489 w 1570173"/>
              <a:gd name="connsiteY41" fmla="*/ 175580 h 568042"/>
              <a:gd name="connsiteX42" fmla="*/ 950086 w 1570173"/>
              <a:gd name="connsiteY42" fmla="*/ 201612 h 568042"/>
              <a:gd name="connsiteX43" fmla="*/ 926517 w 1570173"/>
              <a:gd name="connsiteY43" fmla="*/ 253706 h 568042"/>
              <a:gd name="connsiteX44" fmla="*/ 858153 w 1570173"/>
              <a:gd name="connsiteY44" fmla="*/ 303707 h 568042"/>
              <a:gd name="connsiteX45" fmla="*/ 869978 w 1570173"/>
              <a:gd name="connsiteY45" fmla="*/ 315251 h 568042"/>
              <a:gd name="connsiteX46" fmla="*/ 882232 w 1570173"/>
              <a:gd name="connsiteY46" fmla="*/ 319708 h 568042"/>
              <a:gd name="connsiteX47" fmla="*/ 897963 w 1570173"/>
              <a:gd name="connsiteY47" fmla="*/ 314503 h 568042"/>
              <a:gd name="connsiteX48" fmla="*/ 916159 w 1570173"/>
              <a:gd name="connsiteY48" fmla="*/ 301364 h 568042"/>
              <a:gd name="connsiteX49" fmla="*/ 930966 w 1570173"/>
              <a:gd name="connsiteY49" fmla="*/ 290004 h 568042"/>
              <a:gd name="connsiteX50" fmla="*/ 953363 w 1570173"/>
              <a:gd name="connsiteY50" fmla="*/ 274226 h 568042"/>
              <a:gd name="connsiteX51" fmla="*/ 953708 w 1570173"/>
              <a:gd name="connsiteY51" fmla="*/ 271390 h 568042"/>
              <a:gd name="connsiteX52" fmla="*/ 964028 w 1570173"/>
              <a:gd name="connsiteY52" fmla="*/ 245949 h 568042"/>
              <a:gd name="connsiteX53" fmla="*/ 1008351 w 1570173"/>
              <a:gd name="connsiteY53" fmla="*/ 195764 h 568042"/>
              <a:gd name="connsiteX54" fmla="*/ 1050523 w 1570173"/>
              <a:gd name="connsiteY54" fmla="*/ 168455 h 568042"/>
              <a:gd name="connsiteX55" fmla="*/ 1088579 w 1570173"/>
              <a:gd name="connsiteY55" fmla="*/ 159153 h 568042"/>
              <a:gd name="connsiteX56" fmla="*/ 1112482 w 1570173"/>
              <a:gd name="connsiteY56" fmla="*/ 166418 h 568042"/>
              <a:gd name="connsiteX57" fmla="*/ 1121769 w 1570173"/>
              <a:gd name="connsiteY57" fmla="*/ 187772 h 568042"/>
              <a:gd name="connsiteX58" fmla="*/ 1108336 w 1570173"/>
              <a:gd name="connsiteY58" fmla="*/ 224392 h 568042"/>
              <a:gd name="connsiteX59" fmla="*/ 1068114 w 1570173"/>
              <a:gd name="connsiteY59" fmla="*/ 259374 h 568042"/>
              <a:gd name="connsiteX60" fmla="*/ 1006794 w 1570173"/>
              <a:gd name="connsiteY60" fmla="*/ 290445 h 568042"/>
              <a:gd name="connsiteX61" fmla="*/ 1006794 w 1570173"/>
              <a:gd name="connsiteY61" fmla="*/ 293481 h 568042"/>
              <a:gd name="connsiteX62" fmla="*/ 1013037 w 1570173"/>
              <a:gd name="connsiteY62" fmla="*/ 314490 h 568042"/>
              <a:gd name="connsiteX63" fmla="*/ 1029239 w 1570173"/>
              <a:gd name="connsiteY63" fmla="*/ 321599 h 568042"/>
              <a:gd name="connsiteX64" fmla="*/ 1054602 w 1570173"/>
              <a:gd name="connsiteY64" fmla="*/ 315780 h 568042"/>
              <a:gd name="connsiteX65" fmla="*/ 1081423 w 1570173"/>
              <a:gd name="connsiteY65" fmla="*/ 300039 h 568042"/>
              <a:gd name="connsiteX66" fmla="*/ 1098963 w 1570173"/>
              <a:gd name="connsiteY66" fmla="*/ 287956 h 568042"/>
              <a:gd name="connsiteX67" fmla="*/ 1112980 w 1570173"/>
              <a:gd name="connsiteY67" fmla="*/ 278940 h 568042"/>
              <a:gd name="connsiteX68" fmla="*/ 1113794 w 1570173"/>
              <a:gd name="connsiteY68" fmla="*/ 271079 h 568042"/>
              <a:gd name="connsiteX69" fmla="*/ 1121784 w 1570173"/>
              <a:gd name="connsiteY69" fmla="*/ 251223 h 568042"/>
              <a:gd name="connsiteX70" fmla="*/ 1137607 w 1570173"/>
              <a:gd name="connsiteY70" fmla="*/ 227532 h 568042"/>
              <a:gd name="connsiteX71" fmla="*/ 1163072 w 1570173"/>
              <a:gd name="connsiteY71" fmla="*/ 198126 h 568042"/>
              <a:gd name="connsiteX72" fmla="*/ 1174286 w 1570173"/>
              <a:gd name="connsiteY72" fmla="*/ 183752 h 568042"/>
              <a:gd name="connsiteX73" fmla="*/ 1186590 w 1570173"/>
              <a:gd name="connsiteY73" fmla="*/ 174024 h 568042"/>
              <a:gd name="connsiteX74" fmla="*/ 1205836 w 1570173"/>
              <a:gd name="connsiteY74" fmla="*/ 171226 h 568042"/>
              <a:gd name="connsiteX75" fmla="*/ 1225450 w 1570173"/>
              <a:gd name="connsiteY75" fmla="*/ 174251 h 568042"/>
              <a:gd name="connsiteX76" fmla="*/ 1235733 w 1570173"/>
              <a:gd name="connsiteY76" fmla="*/ 183712 h 568042"/>
              <a:gd name="connsiteX77" fmla="*/ 1227197 w 1570173"/>
              <a:gd name="connsiteY77" fmla="*/ 203685 h 568042"/>
              <a:gd name="connsiteX78" fmla="*/ 1200974 w 1570173"/>
              <a:gd name="connsiteY78" fmla="*/ 235636 h 568042"/>
              <a:gd name="connsiteX79" fmla="*/ 1160886 w 1570173"/>
              <a:gd name="connsiteY79" fmla="*/ 270929 h 568042"/>
              <a:gd name="connsiteX80" fmla="*/ 1156645 w 1570173"/>
              <a:gd name="connsiteY80" fmla="*/ 291916 h 568042"/>
              <a:gd name="connsiteX81" fmla="*/ 1159728 w 1570173"/>
              <a:gd name="connsiteY81" fmla="*/ 298000 h 568042"/>
              <a:gd name="connsiteX82" fmla="*/ 1167546 w 1570173"/>
              <a:gd name="connsiteY82" fmla="*/ 293344 h 568042"/>
              <a:gd name="connsiteX83" fmla="*/ 1191004 w 1570173"/>
              <a:gd name="connsiteY83" fmla="*/ 273857 h 568042"/>
              <a:gd name="connsiteX84" fmla="*/ 1224213 w 1570173"/>
              <a:gd name="connsiteY84" fmla="*/ 244822 h 568042"/>
              <a:gd name="connsiteX85" fmla="*/ 1248199 w 1570173"/>
              <a:gd name="connsiteY85" fmla="*/ 217945 h 568042"/>
              <a:gd name="connsiteX86" fmla="*/ 1280478 w 1570173"/>
              <a:gd name="connsiteY86" fmla="*/ 188900 h 568042"/>
              <a:gd name="connsiteX87" fmla="*/ 1298781 w 1570173"/>
              <a:gd name="connsiteY87" fmla="*/ 162570 h 568042"/>
              <a:gd name="connsiteX88" fmla="*/ 1315880 w 1570173"/>
              <a:gd name="connsiteY88" fmla="*/ 155311 h 568042"/>
              <a:gd name="connsiteX89" fmla="*/ 1329178 w 1570173"/>
              <a:gd name="connsiteY89" fmla="*/ 161470 h 568042"/>
              <a:gd name="connsiteX90" fmla="*/ 1332674 w 1570173"/>
              <a:gd name="connsiteY90" fmla="*/ 181221 h 568042"/>
              <a:gd name="connsiteX91" fmla="*/ 1331386 w 1570173"/>
              <a:gd name="connsiteY91" fmla="*/ 191800 h 568042"/>
              <a:gd name="connsiteX92" fmla="*/ 1326498 w 1570173"/>
              <a:gd name="connsiteY92" fmla="*/ 201880 h 568042"/>
              <a:gd name="connsiteX93" fmla="*/ 1312583 w 1570173"/>
              <a:gd name="connsiteY93" fmla="*/ 222685 h 568042"/>
              <a:gd name="connsiteX94" fmla="*/ 1288277 w 1570173"/>
              <a:gd name="connsiteY94" fmla="*/ 257753 h 568042"/>
              <a:gd name="connsiteX95" fmla="*/ 1275800 w 1570173"/>
              <a:gd name="connsiteY95" fmla="*/ 279943 h 568042"/>
              <a:gd name="connsiteX96" fmla="*/ 1270522 w 1570173"/>
              <a:gd name="connsiteY96" fmla="*/ 297305 h 568042"/>
              <a:gd name="connsiteX97" fmla="*/ 1275792 w 1570173"/>
              <a:gd name="connsiteY97" fmla="*/ 305791 h 568042"/>
              <a:gd name="connsiteX98" fmla="*/ 1294629 w 1570173"/>
              <a:gd name="connsiteY98" fmla="*/ 298808 h 568042"/>
              <a:gd name="connsiteX99" fmla="*/ 1311570 w 1570173"/>
              <a:gd name="connsiteY99" fmla="*/ 288389 h 568042"/>
              <a:gd name="connsiteX100" fmla="*/ 1333453 w 1570173"/>
              <a:gd name="connsiteY100" fmla="*/ 275049 h 568042"/>
              <a:gd name="connsiteX101" fmla="*/ 1366138 w 1570173"/>
              <a:gd name="connsiteY101" fmla="*/ 238082 h 568042"/>
              <a:gd name="connsiteX102" fmla="*/ 1396262 w 1570173"/>
              <a:gd name="connsiteY102" fmla="*/ 200560 h 568042"/>
              <a:gd name="connsiteX103" fmla="*/ 1439523 w 1570173"/>
              <a:gd name="connsiteY103" fmla="*/ 143090 h 568042"/>
              <a:gd name="connsiteX104" fmla="*/ 1468876 w 1570173"/>
              <a:gd name="connsiteY104" fmla="*/ 111949 h 568042"/>
              <a:gd name="connsiteX105" fmla="*/ 1502164 w 1570173"/>
              <a:gd name="connsiteY105" fmla="*/ 102352 h 568042"/>
              <a:gd name="connsiteX106" fmla="*/ 1517076 w 1570173"/>
              <a:gd name="connsiteY106" fmla="*/ 114841 h 568042"/>
              <a:gd name="connsiteX107" fmla="*/ 1509043 w 1570173"/>
              <a:gd name="connsiteY107" fmla="*/ 134094 h 568042"/>
              <a:gd name="connsiteX108" fmla="*/ 1490708 w 1570173"/>
              <a:gd name="connsiteY108" fmla="*/ 153000 h 568042"/>
              <a:gd name="connsiteX109" fmla="*/ 1459720 w 1570173"/>
              <a:gd name="connsiteY109" fmla="*/ 195003 h 568042"/>
              <a:gd name="connsiteX110" fmla="*/ 1427484 w 1570173"/>
              <a:gd name="connsiteY110" fmla="*/ 244547 h 568042"/>
              <a:gd name="connsiteX111" fmla="*/ 1451831 w 1570173"/>
              <a:gd name="connsiteY111" fmla="*/ 218929 h 568042"/>
              <a:gd name="connsiteX112" fmla="*/ 1482932 w 1570173"/>
              <a:gd name="connsiteY112" fmla="*/ 194598 h 568042"/>
              <a:gd name="connsiteX113" fmla="*/ 1507952 w 1570173"/>
              <a:gd name="connsiteY113" fmla="*/ 180005 h 568042"/>
              <a:gd name="connsiteX114" fmla="*/ 1533437 w 1570173"/>
              <a:gd name="connsiteY114" fmla="*/ 174519 h 568042"/>
              <a:gd name="connsiteX115" fmla="*/ 1547483 w 1570173"/>
              <a:gd name="connsiteY115" fmla="*/ 179043 h 568042"/>
              <a:gd name="connsiteX116" fmla="*/ 1551338 w 1570173"/>
              <a:gd name="connsiteY116" fmla="*/ 193200 h 568042"/>
              <a:gd name="connsiteX117" fmla="*/ 1540885 w 1570173"/>
              <a:gd name="connsiteY117" fmla="*/ 235284 h 568042"/>
              <a:gd name="connsiteX118" fmla="*/ 1511322 w 1570173"/>
              <a:gd name="connsiteY118" fmla="*/ 277332 h 568042"/>
              <a:gd name="connsiteX119" fmla="*/ 1466998 w 1570173"/>
              <a:gd name="connsiteY119" fmla="*/ 317508 h 568042"/>
              <a:gd name="connsiteX120" fmla="*/ 1480632 w 1570173"/>
              <a:gd name="connsiteY120" fmla="*/ 317483 h 568042"/>
              <a:gd name="connsiteX121" fmla="*/ 1570173 w 1570173"/>
              <a:gd name="connsiteY121" fmla="*/ 269848 h 568042"/>
              <a:gd name="connsiteX122" fmla="*/ 1570173 w 1570173"/>
              <a:gd name="connsiteY122" fmla="*/ 297061 h 568042"/>
              <a:gd name="connsiteX123" fmla="*/ 1527814 w 1570173"/>
              <a:gd name="connsiteY123" fmla="*/ 333593 h 568042"/>
              <a:gd name="connsiteX124" fmla="*/ 1490110 w 1570173"/>
              <a:gd name="connsiteY124" fmla="*/ 359972 h 568042"/>
              <a:gd name="connsiteX125" fmla="*/ 1455889 w 1570173"/>
              <a:gd name="connsiteY125" fmla="*/ 370168 h 568042"/>
              <a:gd name="connsiteX126" fmla="*/ 1443333 w 1570173"/>
              <a:gd name="connsiteY126" fmla="*/ 368869 h 568042"/>
              <a:gd name="connsiteX127" fmla="*/ 1431446 w 1570173"/>
              <a:gd name="connsiteY127" fmla="*/ 365722 h 568042"/>
              <a:gd name="connsiteX128" fmla="*/ 1418379 w 1570173"/>
              <a:gd name="connsiteY128" fmla="*/ 360808 h 568042"/>
              <a:gd name="connsiteX129" fmla="*/ 1407525 w 1570173"/>
              <a:gd name="connsiteY129" fmla="*/ 356443 h 568042"/>
              <a:gd name="connsiteX130" fmla="*/ 1398046 w 1570173"/>
              <a:gd name="connsiteY130" fmla="*/ 358596 h 568042"/>
              <a:gd name="connsiteX131" fmla="*/ 1378332 w 1570173"/>
              <a:gd name="connsiteY131" fmla="*/ 351063 h 568042"/>
              <a:gd name="connsiteX132" fmla="*/ 1361722 w 1570173"/>
              <a:gd name="connsiteY132" fmla="*/ 392317 h 568042"/>
              <a:gd name="connsiteX133" fmla="*/ 1333081 w 1570173"/>
              <a:gd name="connsiteY133" fmla="*/ 462604 h 568042"/>
              <a:gd name="connsiteX134" fmla="*/ 1268755 w 1570173"/>
              <a:gd name="connsiteY134" fmla="*/ 567994 h 568042"/>
              <a:gd name="connsiteX135" fmla="*/ 1279503 w 1570173"/>
              <a:gd name="connsiteY135" fmla="*/ 474541 h 568042"/>
              <a:gd name="connsiteX136" fmla="*/ 1300003 w 1570173"/>
              <a:gd name="connsiteY136" fmla="*/ 412190 h 568042"/>
              <a:gd name="connsiteX137" fmla="*/ 1318081 w 1570173"/>
              <a:gd name="connsiteY137" fmla="*/ 374633 h 568042"/>
              <a:gd name="connsiteX138" fmla="*/ 1340981 w 1570173"/>
              <a:gd name="connsiteY138" fmla="*/ 339458 h 568042"/>
              <a:gd name="connsiteX139" fmla="*/ 1358270 w 1570173"/>
              <a:gd name="connsiteY139" fmla="*/ 313499 h 568042"/>
              <a:gd name="connsiteX140" fmla="*/ 1423767 w 1570173"/>
              <a:gd name="connsiteY140" fmla="*/ 197085 h 568042"/>
              <a:gd name="connsiteX141" fmla="*/ 1351476 w 1570173"/>
              <a:gd name="connsiteY141" fmla="*/ 285659 h 568042"/>
              <a:gd name="connsiteX142" fmla="*/ 1339937 w 1570173"/>
              <a:gd name="connsiteY142" fmla="*/ 296291 h 568042"/>
              <a:gd name="connsiteX143" fmla="*/ 1339937 w 1570173"/>
              <a:gd name="connsiteY143" fmla="*/ 296962 h 568042"/>
              <a:gd name="connsiteX144" fmla="*/ 1291323 w 1570173"/>
              <a:gd name="connsiteY144" fmla="*/ 341064 h 568042"/>
              <a:gd name="connsiteX145" fmla="*/ 1264211 w 1570173"/>
              <a:gd name="connsiteY145" fmla="*/ 361556 h 568042"/>
              <a:gd name="connsiteX146" fmla="*/ 1240488 w 1570173"/>
              <a:gd name="connsiteY146" fmla="*/ 368881 h 568042"/>
              <a:gd name="connsiteX147" fmla="*/ 1212349 w 1570173"/>
              <a:gd name="connsiteY147" fmla="*/ 336511 h 568042"/>
              <a:gd name="connsiteX148" fmla="*/ 1219346 w 1570173"/>
              <a:gd name="connsiteY148" fmla="*/ 307210 h 568042"/>
              <a:gd name="connsiteX149" fmla="*/ 1240934 w 1570173"/>
              <a:gd name="connsiteY149" fmla="*/ 264313 h 568042"/>
              <a:gd name="connsiteX150" fmla="*/ 1190824 w 1570173"/>
              <a:gd name="connsiteY150" fmla="*/ 336485 h 568042"/>
              <a:gd name="connsiteX151" fmla="*/ 1153957 w 1570173"/>
              <a:gd name="connsiteY151" fmla="*/ 359466 h 568042"/>
              <a:gd name="connsiteX152" fmla="*/ 1131593 w 1570173"/>
              <a:gd name="connsiteY152" fmla="*/ 349755 h 568042"/>
              <a:gd name="connsiteX153" fmla="*/ 1116688 w 1570173"/>
              <a:gd name="connsiteY153" fmla="*/ 324613 h 568042"/>
              <a:gd name="connsiteX154" fmla="*/ 1114036 w 1570173"/>
              <a:gd name="connsiteY154" fmla="*/ 307383 h 568042"/>
              <a:gd name="connsiteX155" fmla="*/ 1108703 w 1570173"/>
              <a:gd name="connsiteY155" fmla="*/ 313528 h 568042"/>
              <a:gd name="connsiteX156" fmla="*/ 1064699 w 1570173"/>
              <a:gd name="connsiteY156" fmla="*/ 354265 h 568042"/>
              <a:gd name="connsiteX157" fmla="*/ 1007652 w 1570173"/>
              <a:gd name="connsiteY157" fmla="*/ 374558 h 568042"/>
              <a:gd name="connsiteX158" fmla="*/ 965572 w 1570173"/>
              <a:gd name="connsiteY158" fmla="*/ 354244 h 568042"/>
              <a:gd name="connsiteX159" fmla="*/ 954094 w 1570173"/>
              <a:gd name="connsiteY159" fmla="*/ 330444 h 568042"/>
              <a:gd name="connsiteX160" fmla="*/ 950817 w 1570173"/>
              <a:gd name="connsiteY160" fmla="*/ 304094 h 568042"/>
              <a:gd name="connsiteX161" fmla="*/ 941622 w 1570173"/>
              <a:gd name="connsiteY161" fmla="*/ 314636 h 568042"/>
              <a:gd name="connsiteX162" fmla="*/ 903729 w 1570173"/>
              <a:gd name="connsiteY162" fmla="*/ 353356 h 568042"/>
              <a:gd name="connsiteX163" fmla="*/ 866359 w 1570173"/>
              <a:gd name="connsiteY163" fmla="*/ 372406 h 568042"/>
              <a:gd name="connsiteX164" fmla="*/ 839545 w 1570173"/>
              <a:gd name="connsiteY164" fmla="*/ 363743 h 568042"/>
              <a:gd name="connsiteX165" fmla="*/ 818997 w 1570173"/>
              <a:gd name="connsiteY165" fmla="*/ 340869 h 568042"/>
              <a:gd name="connsiteX166" fmla="*/ 802265 w 1570173"/>
              <a:gd name="connsiteY166" fmla="*/ 304834 h 568042"/>
              <a:gd name="connsiteX167" fmla="*/ 783717 w 1570173"/>
              <a:gd name="connsiteY167" fmla="*/ 333745 h 568042"/>
              <a:gd name="connsiteX168" fmla="*/ 767111 w 1570173"/>
              <a:gd name="connsiteY168" fmla="*/ 354713 h 568042"/>
              <a:gd name="connsiteX169" fmla="*/ 755539 w 1570173"/>
              <a:gd name="connsiteY169" fmla="*/ 360838 h 568042"/>
              <a:gd name="connsiteX170" fmla="*/ 740312 w 1570173"/>
              <a:gd name="connsiteY170" fmla="*/ 349384 h 568042"/>
              <a:gd name="connsiteX171" fmla="*/ 736327 w 1570173"/>
              <a:gd name="connsiteY171" fmla="*/ 319026 h 568042"/>
              <a:gd name="connsiteX172" fmla="*/ 738741 w 1570173"/>
              <a:gd name="connsiteY172" fmla="*/ 299592 h 568042"/>
              <a:gd name="connsiteX173" fmla="*/ 724787 w 1570173"/>
              <a:gd name="connsiteY173" fmla="*/ 314643 h 568042"/>
              <a:gd name="connsiteX174" fmla="*/ 638842 w 1570173"/>
              <a:gd name="connsiteY174" fmla="*/ 375214 h 568042"/>
              <a:gd name="connsiteX175" fmla="*/ 619668 w 1570173"/>
              <a:gd name="connsiteY175" fmla="*/ 366444 h 568042"/>
              <a:gd name="connsiteX176" fmla="*/ 614000 w 1570173"/>
              <a:gd name="connsiteY176" fmla="*/ 342548 h 568042"/>
              <a:gd name="connsiteX177" fmla="*/ 629323 w 1570173"/>
              <a:gd name="connsiteY177" fmla="*/ 286419 h 568042"/>
              <a:gd name="connsiteX178" fmla="*/ 579476 w 1570173"/>
              <a:gd name="connsiteY178" fmla="*/ 347858 h 568042"/>
              <a:gd name="connsiteX179" fmla="*/ 544936 w 1570173"/>
              <a:gd name="connsiteY179" fmla="*/ 366875 h 568042"/>
              <a:gd name="connsiteX180" fmla="*/ 526517 w 1570173"/>
              <a:gd name="connsiteY180" fmla="*/ 355436 h 568042"/>
              <a:gd name="connsiteX181" fmla="*/ 509313 w 1570173"/>
              <a:gd name="connsiteY181" fmla="*/ 326759 h 568042"/>
              <a:gd name="connsiteX182" fmla="*/ 502044 w 1570173"/>
              <a:gd name="connsiteY182" fmla="*/ 290904 h 568042"/>
              <a:gd name="connsiteX183" fmla="*/ 504715 w 1570173"/>
              <a:gd name="connsiteY183" fmla="*/ 268084 h 568042"/>
              <a:gd name="connsiteX184" fmla="*/ 514778 w 1570173"/>
              <a:gd name="connsiteY184" fmla="*/ 249420 h 568042"/>
              <a:gd name="connsiteX185" fmla="*/ 540456 w 1570173"/>
              <a:gd name="connsiteY185" fmla="*/ 223543 h 568042"/>
              <a:gd name="connsiteX186" fmla="*/ 618922 w 1570173"/>
              <a:gd name="connsiteY186" fmla="*/ 168905 h 568042"/>
              <a:gd name="connsiteX187" fmla="*/ 680542 w 1570173"/>
              <a:gd name="connsiteY187" fmla="*/ 150372 h 568042"/>
              <a:gd name="connsiteX188" fmla="*/ 694616 w 1570173"/>
              <a:gd name="connsiteY188" fmla="*/ 156347 h 568042"/>
              <a:gd name="connsiteX189" fmla="*/ 704016 w 1570173"/>
              <a:gd name="connsiteY189" fmla="*/ 169464 h 568042"/>
              <a:gd name="connsiteX190" fmla="*/ 707275 w 1570173"/>
              <a:gd name="connsiteY190" fmla="*/ 180608 h 568042"/>
              <a:gd name="connsiteX191" fmla="*/ 701900 w 1570173"/>
              <a:gd name="connsiteY191" fmla="*/ 191736 h 568042"/>
              <a:gd name="connsiteX192" fmla="*/ 690322 w 1570173"/>
              <a:gd name="connsiteY192" fmla="*/ 196501 h 568042"/>
              <a:gd name="connsiteX193" fmla="*/ 694717 w 1570173"/>
              <a:gd name="connsiteY193" fmla="*/ 202341 h 568042"/>
              <a:gd name="connsiteX194" fmla="*/ 699562 w 1570173"/>
              <a:gd name="connsiteY194" fmla="*/ 213904 h 568042"/>
              <a:gd name="connsiteX195" fmla="*/ 701354 w 1570173"/>
              <a:gd name="connsiteY195" fmla="*/ 222570 h 568042"/>
              <a:gd name="connsiteX196" fmla="*/ 687904 w 1570173"/>
              <a:gd name="connsiteY196" fmla="*/ 248946 h 568042"/>
              <a:gd name="connsiteX197" fmla="*/ 669609 w 1570173"/>
              <a:gd name="connsiteY197" fmla="*/ 274807 h 568042"/>
              <a:gd name="connsiteX198" fmla="*/ 664764 w 1570173"/>
              <a:gd name="connsiteY198" fmla="*/ 293044 h 568042"/>
              <a:gd name="connsiteX199" fmla="*/ 677296 w 1570173"/>
              <a:gd name="connsiteY199" fmla="*/ 307458 h 568042"/>
              <a:gd name="connsiteX200" fmla="*/ 741978 w 1570173"/>
              <a:gd name="connsiteY200" fmla="*/ 272215 h 568042"/>
              <a:gd name="connsiteX201" fmla="*/ 741978 w 1570173"/>
              <a:gd name="connsiteY201" fmla="*/ 273528 h 568042"/>
              <a:gd name="connsiteX202" fmla="*/ 742289 w 1570173"/>
              <a:gd name="connsiteY202" fmla="*/ 271025 h 568042"/>
              <a:gd name="connsiteX203" fmla="*/ 759368 w 1570173"/>
              <a:gd name="connsiteY203" fmla="*/ 226163 h 568042"/>
              <a:gd name="connsiteX204" fmla="*/ 787750 w 1570173"/>
              <a:gd name="connsiteY204" fmla="*/ 179576 h 568042"/>
              <a:gd name="connsiteX205" fmla="*/ 826189 w 1570173"/>
              <a:gd name="connsiteY205" fmla="*/ 127871 h 568042"/>
              <a:gd name="connsiteX206" fmla="*/ 876924 w 1570173"/>
              <a:gd name="connsiteY206" fmla="*/ 67029 h 568042"/>
              <a:gd name="connsiteX207" fmla="*/ 915299 w 1570173"/>
              <a:gd name="connsiteY207" fmla="*/ 30321 h 568042"/>
              <a:gd name="connsiteX208" fmla="*/ 944324 w 1570173"/>
              <a:gd name="connsiteY208" fmla="*/ 17561 h 568042"/>
              <a:gd name="connsiteX209" fmla="*/ 190516 w 1570173"/>
              <a:gd name="connsiteY209" fmla="*/ 0 h 568042"/>
              <a:gd name="connsiteX210" fmla="*/ 208925 w 1570173"/>
              <a:gd name="connsiteY210" fmla="*/ 11657 h 568042"/>
              <a:gd name="connsiteX211" fmla="*/ 221674 w 1570173"/>
              <a:gd name="connsiteY211" fmla="*/ 37421 h 568042"/>
              <a:gd name="connsiteX212" fmla="*/ 226656 w 1570173"/>
              <a:gd name="connsiteY212" fmla="*/ 56068 h 568042"/>
              <a:gd name="connsiteX213" fmla="*/ 219408 w 1570173"/>
              <a:gd name="connsiteY213" fmla="*/ 89976 h 568042"/>
              <a:gd name="connsiteX214" fmla="*/ 200165 w 1570173"/>
              <a:gd name="connsiteY214" fmla="*/ 134242 h 568042"/>
              <a:gd name="connsiteX215" fmla="*/ 189570 w 1570173"/>
              <a:gd name="connsiteY215" fmla="*/ 154965 h 568042"/>
              <a:gd name="connsiteX216" fmla="*/ 215455 w 1570173"/>
              <a:gd name="connsiteY216" fmla="*/ 126336 h 568042"/>
              <a:gd name="connsiteX217" fmla="*/ 248299 w 1570173"/>
              <a:gd name="connsiteY217" fmla="*/ 95792 h 568042"/>
              <a:gd name="connsiteX218" fmla="*/ 278267 w 1570173"/>
              <a:gd name="connsiteY218" fmla="*/ 58516 h 568042"/>
              <a:gd name="connsiteX219" fmla="*/ 320216 w 1570173"/>
              <a:gd name="connsiteY219" fmla="*/ 27571 h 568042"/>
              <a:gd name="connsiteX220" fmla="*/ 348272 w 1570173"/>
              <a:gd name="connsiteY220" fmla="*/ 15353 h 568042"/>
              <a:gd name="connsiteX221" fmla="*/ 369484 w 1570173"/>
              <a:gd name="connsiteY221" fmla="*/ 27622 h 568042"/>
              <a:gd name="connsiteX222" fmla="*/ 378250 w 1570173"/>
              <a:gd name="connsiteY222" fmla="*/ 53392 h 568042"/>
              <a:gd name="connsiteX223" fmla="*/ 367810 w 1570173"/>
              <a:gd name="connsiteY223" fmla="*/ 84856 h 568042"/>
              <a:gd name="connsiteX224" fmla="*/ 336935 w 1570173"/>
              <a:gd name="connsiteY224" fmla="*/ 143180 h 568042"/>
              <a:gd name="connsiteX225" fmla="*/ 286188 w 1570173"/>
              <a:gd name="connsiteY225" fmla="*/ 223024 h 568042"/>
              <a:gd name="connsiteX226" fmla="*/ 341532 w 1570173"/>
              <a:gd name="connsiteY226" fmla="*/ 157695 h 568042"/>
              <a:gd name="connsiteX227" fmla="*/ 389037 w 1570173"/>
              <a:gd name="connsiteY227" fmla="*/ 107996 h 568042"/>
              <a:gd name="connsiteX228" fmla="*/ 414891 w 1570173"/>
              <a:gd name="connsiteY228" fmla="*/ 87495 h 568042"/>
              <a:gd name="connsiteX229" fmla="*/ 446012 w 1570173"/>
              <a:gd name="connsiteY229" fmla="*/ 58951 h 568042"/>
              <a:gd name="connsiteX230" fmla="*/ 469964 w 1570173"/>
              <a:gd name="connsiteY230" fmla="*/ 38000 h 568042"/>
              <a:gd name="connsiteX231" fmla="*/ 486444 w 1570173"/>
              <a:gd name="connsiteY231" fmla="*/ 25738 h 568042"/>
              <a:gd name="connsiteX232" fmla="*/ 501362 w 1570173"/>
              <a:gd name="connsiteY232" fmla="*/ 21013 h 568042"/>
              <a:gd name="connsiteX233" fmla="*/ 523432 w 1570173"/>
              <a:gd name="connsiteY233" fmla="*/ 39153 h 568042"/>
              <a:gd name="connsiteX234" fmla="*/ 535375 w 1570173"/>
              <a:gd name="connsiteY234" fmla="*/ 63369 h 568042"/>
              <a:gd name="connsiteX235" fmla="*/ 528464 w 1570173"/>
              <a:gd name="connsiteY235" fmla="*/ 79400 h 568042"/>
              <a:gd name="connsiteX236" fmla="*/ 501199 w 1570173"/>
              <a:gd name="connsiteY236" fmla="*/ 109666 h 568042"/>
              <a:gd name="connsiteX237" fmla="*/ 438398 w 1570173"/>
              <a:gd name="connsiteY237" fmla="*/ 188081 h 568042"/>
              <a:gd name="connsiteX238" fmla="*/ 398144 w 1570173"/>
              <a:gd name="connsiteY238" fmla="*/ 259820 h 568042"/>
              <a:gd name="connsiteX239" fmla="*/ 384711 w 1570173"/>
              <a:gd name="connsiteY239" fmla="*/ 309988 h 568042"/>
              <a:gd name="connsiteX240" fmla="*/ 387625 w 1570173"/>
              <a:gd name="connsiteY240" fmla="*/ 323556 h 568042"/>
              <a:gd name="connsiteX241" fmla="*/ 397244 w 1570173"/>
              <a:gd name="connsiteY241" fmla="*/ 327087 h 568042"/>
              <a:gd name="connsiteX242" fmla="*/ 411309 w 1570173"/>
              <a:gd name="connsiteY242" fmla="*/ 324248 h 568042"/>
              <a:gd name="connsiteX243" fmla="*/ 426701 w 1570173"/>
              <a:gd name="connsiteY243" fmla="*/ 315577 h 568042"/>
              <a:gd name="connsiteX244" fmla="*/ 443918 w 1570173"/>
              <a:gd name="connsiteY244" fmla="*/ 304196 h 568042"/>
              <a:gd name="connsiteX245" fmla="*/ 466397 w 1570173"/>
              <a:gd name="connsiteY245" fmla="*/ 289627 h 568042"/>
              <a:gd name="connsiteX246" fmla="*/ 483108 w 1570173"/>
              <a:gd name="connsiteY246" fmla="*/ 277707 h 568042"/>
              <a:gd name="connsiteX247" fmla="*/ 500668 w 1570173"/>
              <a:gd name="connsiteY247" fmla="*/ 270620 h 568042"/>
              <a:gd name="connsiteX248" fmla="*/ 500668 w 1570173"/>
              <a:gd name="connsiteY248" fmla="*/ 296924 h 568042"/>
              <a:gd name="connsiteX249" fmla="*/ 454892 w 1570173"/>
              <a:gd name="connsiteY249" fmla="*/ 337621 h 568042"/>
              <a:gd name="connsiteX250" fmla="*/ 418936 w 1570173"/>
              <a:gd name="connsiteY250" fmla="*/ 364165 h 568042"/>
              <a:gd name="connsiteX251" fmla="*/ 388441 w 1570173"/>
              <a:gd name="connsiteY251" fmla="*/ 381300 h 568042"/>
              <a:gd name="connsiteX252" fmla="*/ 366292 w 1570173"/>
              <a:gd name="connsiteY252" fmla="*/ 386632 h 568042"/>
              <a:gd name="connsiteX253" fmla="*/ 329670 w 1570173"/>
              <a:gd name="connsiteY253" fmla="*/ 370153 h 568042"/>
              <a:gd name="connsiteX254" fmla="*/ 315562 w 1570173"/>
              <a:gd name="connsiteY254" fmla="*/ 328197 h 568042"/>
              <a:gd name="connsiteX255" fmla="*/ 326710 w 1570173"/>
              <a:gd name="connsiteY255" fmla="*/ 273143 h 568042"/>
              <a:gd name="connsiteX256" fmla="*/ 358577 w 1570173"/>
              <a:gd name="connsiteY256" fmla="*/ 217360 h 568042"/>
              <a:gd name="connsiteX257" fmla="*/ 409399 w 1570173"/>
              <a:gd name="connsiteY257" fmla="*/ 153922 h 568042"/>
              <a:gd name="connsiteX258" fmla="*/ 425384 w 1570173"/>
              <a:gd name="connsiteY258" fmla="*/ 135389 h 568042"/>
              <a:gd name="connsiteX259" fmla="*/ 429232 w 1570173"/>
              <a:gd name="connsiteY259" fmla="*/ 130664 h 568042"/>
              <a:gd name="connsiteX260" fmla="*/ 429025 w 1570173"/>
              <a:gd name="connsiteY260" fmla="*/ 130762 h 568042"/>
              <a:gd name="connsiteX261" fmla="*/ 403480 w 1570173"/>
              <a:gd name="connsiteY261" fmla="*/ 151238 h 568042"/>
              <a:gd name="connsiteX262" fmla="*/ 337062 w 1570173"/>
              <a:gd name="connsiteY262" fmla="*/ 216498 h 568042"/>
              <a:gd name="connsiteX263" fmla="*/ 248355 w 1570173"/>
              <a:gd name="connsiteY263" fmla="*/ 320244 h 568042"/>
              <a:gd name="connsiteX264" fmla="*/ 230933 w 1570173"/>
              <a:gd name="connsiteY264" fmla="*/ 342588 h 568042"/>
              <a:gd name="connsiteX265" fmla="*/ 209514 w 1570173"/>
              <a:gd name="connsiteY265" fmla="*/ 368052 h 568042"/>
              <a:gd name="connsiteX266" fmla="*/ 195966 w 1570173"/>
              <a:gd name="connsiteY266" fmla="*/ 374558 h 568042"/>
              <a:gd name="connsiteX267" fmla="*/ 178232 w 1570173"/>
              <a:gd name="connsiteY267" fmla="*/ 357217 h 568042"/>
              <a:gd name="connsiteX268" fmla="*/ 171943 w 1570173"/>
              <a:gd name="connsiteY268" fmla="*/ 321491 h 568042"/>
              <a:gd name="connsiteX269" fmla="*/ 179199 w 1570173"/>
              <a:gd name="connsiteY269" fmla="*/ 296755 h 568042"/>
              <a:gd name="connsiteX270" fmla="*/ 209293 w 1570173"/>
              <a:gd name="connsiteY270" fmla="*/ 252840 h 568042"/>
              <a:gd name="connsiteX271" fmla="*/ 247234 w 1570173"/>
              <a:gd name="connsiteY271" fmla="*/ 200157 h 568042"/>
              <a:gd name="connsiteX272" fmla="*/ 279753 w 1570173"/>
              <a:gd name="connsiteY272" fmla="*/ 156019 h 568042"/>
              <a:gd name="connsiteX273" fmla="*/ 298727 w 1570173"/>
              <a:gd name="connsiteY273" fmla="*/ 114875 h 568042"/>
              <a:gd name="connsiteX274" fmla="*/ 304530 w 1570173"/>
              <a:gd name="connsiteY274" fmla="*/ 94342 h 568042"/>
              <a:gd name="connsiteX275" fmla="*/ 305178 w 1570173"/>
              <a:gd name="connsiteY275" fmla="*/ 91496 h 568042"/>
              <a:gd name="connsiteX276" fmla="*/ 270073 w 1570173"/>
              <a:gd name="connsiteY276" fmla="*/ 117911 h 568042"/>
              <a:gd name="connsiteX277" fmla="*/ 201293 w 1570173"/>
              <a:gd name="connsiteY277" fmla="*/ 197961 h 568042"/>
              <a:gd name="connsiteX278" fmla="*/ 115823 w 1570173"/>
              <a:gd name="connsiteY278" fmla="*/ 320492 h 568042"/>
              <a:gd name="connsiteX279" fmla="*/ 93011 w 1570173"/>
              <a:gd name="connsiteY279" fmla="*/ 355736 h 568042"/>
              <a:gd name="connsiteX280" fmla="*/ 75473 w 1570173"/>
              <a:gd name="connsiteY280" fmla="*/ 365164 h 568042"/>
              <a:gd name="connsiteX281" fmla="*/ 53221 w 1570173"/>
              <a:gd name="connsiteY281" fmla="*/ 343060 h 568042"/>
              <a:gd name="connsiteX282" fmla="*/ 44157 w 1570173"/>
              <a:gd name="connsiteY282" fmla="*/ 307291 h 568042"/>
              <a:gd name="connsiteX283" fmla="*/ 48415 w 1570173"/>
              <a:gd name="connsiteY283" fmla="*/ 295166 h 568042"/>
              <a:gd name="connsiteX284" fmla="*/ 107075 w 1570173"/>
              <a:gd name="connsiteY284" fmla="*/ 214402 h 568042"/>
              <a:gd name="connsiteX285" fmla="*/ 147126 w 1570173"/>
              <a:gd name="connsiteY285" fmla="*/ 152544 h 568042"/>
              <a:gd name="connsiteX286" fmla="*/ 172363 w 1570173"/>
              <a:gd name="connsiteY286" fmla="*/ 104701 h 568042"/>
              <a:gd name="connsiteX287" fmla="*/ 180282 w 1570173"/>
              <a:gd name="connsiteY287" fmla="*/ 76048 h 568042"/>
              <a:gd name="connsiteX288" fmla="*/ 175274 w 1570173"/>
              <a:gd name="connsiteY288" fmla="*/ 69972 h 568042"/>
              <a:gd name="connsiteX289" fmla="*/ 148038 w 1570173"/>
              <a:gd name="connsiteY289" fmla="*/ 80721 h 568042"/>
              <a:gd name="connsiteX290" fmla="*/ 96531 w 1570173"/>
              <a:gd name="connsiteY290" fmla="*/ 110374 h 568042"/>
              <a:gd name="connsiteX291" fmla="*/ 45242 w 1570173"/>
              <a:gd name="connsiteY291" fmla="*/ 139825 h 568042"/>
              <a:gd name="connsiteX292" fmla="*/ 14367 w 1570173"/>
              <a:gd name="connsiteY292" fmla="*/ 150372 h 568042"/>
              <a:gd name="connsiteX293" fmla="*/ 0 w 1570173"/>
              <a:gd name="connsiteY293" fmla="*/ 134932 h 568042"/>
              <a:gd name="connsiteX294" fmla="*/ 3884 w 1570173"/>
              <a:gd name="connsiteY294" fmla="*/ 107880 h 568042"/>
              <a:gd name="connsiteX295" fmla="*/ 12121 w 1570173"/>
              <a:gd name="connsiteY295" fmla="*/ 77968 h 568042"/>
              <a:gd name="connsiteX296" fmla="*/ 42944 w 1570173"/>
              <a:gd name="connsiteY296" fmla="*/ 47304 h 568042"/>
              <a:gd name="connsiteX297" fmla="*/ 71709 w 1570173"/>
              <a:gd name="connsiteY297" fmla="*/ 28555 h 568042"/>
              <a:gd name="connsiteX298" fmla="*/ 79624 w 1570173"/>
              <a:gd name="connsiteY298" fmla="*/ 35929 h 568042"/>
              <a:gd name="connsiteX299" fmla="*/ 75859 w 1570173"/>
              <a:gd name="connsiteY299" fmla="*/ 43004 h 568042"/>
              <a:gd name="connsiteX300" fmla="*/ 60017 w 1570173"/>
              <a:gd name="connsiteY300" fmla="*/ 56951 h 568042"/>
              <a:gd name="connsiteX301" fmla="*/ 59805 w 1570173"/>
              <a:gd name="connsiteY301" fmla="*/ 57142 h 568042"/>
              <a:gd name="connsiteX302" fmla="*/ 94947 w 1570173"/>
              <a:gd name="connsiteY302" fmla="*/ 34885 h 568042"/>
              <a:gd name="connsiteX303" fmla="*/ 134883 w 1570173"/>
              <a:gd name="connsiteY303" fmla="*/ 15786 h 568042"/>
              <a:gd name="connsiteX304" fmla="*/ 190516 w 1570173"/>
              <a:gd name="connsiteY304" fmla="*/ 0 h 568042"/>
              <a:gd name="connsiteX0" fmla="*/ 1487599 w 1570173"/>
              <a:gd name="connsiteY0" fmla="*/ 230772 h 569401"/>
              <a:gd name="connsiteX1" fmla="*/ 1453134 w 1570173"/>
              <a:gd name="connsiteY1" fmla="*/ 252091 h 569401"/>
              <a:gd name="connsiteX2" fmla="*/ 1405386 w 1570173"/>
              <a:gd name="connsiteY2" fmla="*/ 301876 h 569401"/>
              <a:gd name="connsiteX3" fmla="*/ 1427145 w 1570173"/>
              <a:gd name="connsiteY3" fmla="*/ 300515 h 569401"/>
              <a:gd name="connsiteX4" fmla="*/ 1443738 w 1570173"/>
              <a:gd name="connsiteY4" fmla="*/ 307527 h 569401"/>
              <a:gd name="connsiteX5" fmla="*/ 1479601 w 1570173"/>
              <a:gd name="connsiteY5" fmla="*/ 262793 h 569401"/>
              <a:gd name="connsiteX6" fmla="*/ 1492067 w 1570173"/>
              <a:gd name="connsiteY6" fmla="*/ 235239 h 569401"/>
              <a:gd name="connsiteX7" fmla="*/ 1487599 w 1570173"/>
              <a:gd name="connsiteY7" fmla="*/ 230772 h 569401"/>
              <a:gd name="connsiteX8" fmla="*/ 901088 w 1570173"/>
              <a:gd name="connsiteY8" fmla="*/ 217005 h 569401"/>
              <a:gd name="connsiteX9" fmla="*/ 898198 w 1570173"/>
              <a:gd name="connsiteY9" fmla="*/ 217680 h 569401"/>
              <a:gd name="connsiteX10" fmla="*/ 871288 w 1570173"/>
              <a:gd name="connsiteY10" fmla="*/ 235336 h 569401"/>
              <a:gd name="connsiteX11" fmla="*/ 825362 w 1570173"/>
              <a:gd name="connsiteY11" fmla="*/ 275546 h 569401"/>
              <a:gd name="connsiteX12" fmla="*/ 844913 w 1570173"/>
              <a:gd name="connsiteY12" fmla="*/ 285515 h 569401"/>
              <a:gd name="connsiteX13" fmla="*/ 866552 w 1570173"/>
              <a:gd name="connsiteY13" fmla="*/ 266152 h 569401"/>
              <a:gd name="connsiteX14" fmla="*/ 891375 w 1570173"/>
              <a:gd name="connsiteY14" fmla="*/ 238148 h 569401"/>
              <a:gd name="connsiteX15" fmla="*/ 898981 w 1570173"/>
              <a:gd name="connsiteY15" fmla="*/ 225270 h 569401"/>
              <a:gd name="connsiteX16" fmla="*/ 901088 w 1570173"/>
              <a:gd name="connsiteY16" fmla="*/ 217005 h 569401"/>
              <a:gd name="connsiteX17" fmla="*/ 665081 w 1570173"/>
              <a:gd name="connsiteY17" fmla="*/ 204978 h 569401"/>
              <a:gd name="connsiteX18" fmla="*/ 575395 w 1570173"/>
              <a:gd name="connsiteY18" fmla="*/ 257517 h 569401"/>
              <a:gd name="connsiteX19" fmla="*/ 547046 w 1570173"/>
              <a:gd name="connsiteY19" fmla="*/ 299775 h 569401"/>
              <a:gd name="connsiteX20" fmla="*/ 548859 w 1570173"/>
              <a:gd name="connsiteY20" fmla="*/ 310533 h 569401"/>
              <a:gd name="connsiteX21" fmla="*/ 552302 w 1570173"/>
              <a:gd name="connsiteY21" fmla="*/ 313915 h 569401"/>
              <a:gd name="connsiteX22" fmla="*/ 559951 w 1570173"/>
              <a:gd name="connsiteY22" fmla="*/ 310923 h 569401"/>
              <a:gd name="connsiteX23" fmla="*/ 610357 w 1570173"/>
              <a:gd name="connsiteY23" fmla="*/ 268420 h 569401"/>
              <a:gd name="connsiteX24" fmla="*/ 665081 w 1570173"/>
              <a:gd name="connsiteY24" fmla="*/ 204978 h 569401"/>
              <a:gd name="connsiteX25" fmla="*/ 1073045 w 1570173"/>
              <a:gd name="connsiteY25" fmla="*/ 199764 h 569401"/>
              <a:gd name="connsiteX26" fmla="*/ 1059818 w 1570173"/>
              <a:gd name="connsiteY26" fmla="*/ 205432 h 569401"/>
              <a:gd name="connsiteX27" fmla="*/ 1039264 w 1570173"/>
              <a:gd name="connsiteY27" fmla="*/ 220542 h 569401"/>
              <a:gd name="connsiteX28" fmla="*/ 1020296 w 1570173"/>
              <a:gd name="connsiteY28" fmla="*/ 242700 h 569401"/>
              <a:gd name="connsiteX29" fmla="*/ 1009487 w 1570173"/>
              <a:gd name="connsiteY29" fmla="*/ 263798 h 569401"/>
              <a:gd name="connsiteX30" fmla="*/ 1041626 w 1570173"/>
              <a:gd name="connsiteY30" fmla="*/ 241660 h 569401"/>
              <a:gd name="connsiteX31" fmla="*/ 1065688 w 1570173"/>
              <a:gd name="connsiteY31" fmla="*/ 216501 h 569401"/>
              <a:gd name="connsiteX32" fmla="*/ 1073199 w 1570173"/>
              <a:gd name="connsiteY32" fmla="*/ 200459 h 569401"/>
              <a:gd name="connsiteX33" fmla="*/ 1073045 w 1570173"/>
              <a:gd name="connsiteY33" fmla="*/ 199764 h 569401"/>
              <a:gd name="connsiteX34" fmla="*/ 944324 w 1570173"/>
              <a:gd name="connsiteY34" fmla="*/ 17561 h 569401"/>
              <a:gd name="connsiteX35" fmla="*/ 963000 w 1570173"/>
              <a:gd name="connsiteY35" fmla="*/ 34617 h 569401"/>
              <a:gd name="connsiteX36" fmla="*/ 914933 w 1570173"/>
              <a:gd name="connsiteY36" fmla="*/ 108721 h 569401"/>
              <a:gd name="connsiteX37" fmla="*/ 776664 w 1570173"/>
              <a:gd name="connsiteY37" fmla="*/ 276751 h 569401"/>
              <a:gd name="connsiteX38" fmla="*/ 776664 w 1570173"/>
              <a:gd name="connsiteY38" fmla="*/ 292512 h 569401"/>
              <a:gd name="connsiteX39" fmla="*/ 866303 w 1570173"/>
              <a:gd name="connsiteY39" fmla="*/ 196062 h 569401"/>
              <a:gd name="connsiteX40" fmla="*/ 926848 w 1570173"/>
              <a:gd name="connsiteY40" fmla="*/ 163543 h 569401"/>
              <a:gd name="connsiteX41" fmla="*/ 944489 w 1570173"/>
              <a:gd name="connsiteY41" fmla="*/ 175580 h 569401"/>
              <a:gd name="connsiteX42" fmla="*/ 950086 w 1570173"/>
              <a:gd name="connsiteY42" fmla="*/ 201612 h 569401"/>
              <a:gd name="connsiteX43" fmla="*/ 926517 w 1570173"/>
              <a:gd name="connsiteY43" fmla="*/ 253706 h 569401"/>
              <a:gd name="connsiteX44" fmla="*/ 858153 w 1570173"/>
              <a:gd name="connsiteY44" fmla="*/ 303707 h 569401"/>
              <a:gd name="connsiteX45" fmla="*/ 869978 w 1570173"/>
              <a:gd name="connsiteY45" fmla="*/ 315251 h 569401"/>
              <a:gd name="connsiteX46" fmla="*/ 882232 w 1570173"/>
              <a:gd name="connsiteY46" fmla="*/ 319708 h 569401"/>
              <a:gd name="connsiteX47" fmla="*/ 897963 w 1570173"/>
              <a:gd name="connsiteY47" fmla="*/ 314503 h 569401"/>
              <a:gd name="connsiteX48" fmla="*/ 916159 w 1570173"/>
              <a:gd name="connsiteY48" fmla="*/ 301364 h 569401"/>
              <a:gd name="connsiteX49" fmla="*/ 930966 w 1570173"/>
              <a:gd name="connsiteY49" fmla="*/ 290004 h 569401"/>
              <a:gd name="connsiteX50" fmla="*/ 953363 w 1570173"/>
              <a:gd name="connsiteY50" fmla="*/ 274226 h 569401"/>
              <a:gd name="connsiteX51" fmla="*/ 953708 w 1570173"/>
              <a:gd name="connsiteY51" fmla="*/ 271390 h 569401"/>
              <a:gd name="connsiteX52" fmla="*/ 964028 w 1570173"/>
              <a:gd name="connsiteY52" fmla="*/ 245949 h 569401"/>
              <a:gd name="connsiteX53" fmla="*/ 1008351 w 1570173"/>
              <a:gd name="connsiteY53" fmla="*/ 195764 h 569401"/>
              <a:gd name="connsiteX54" fmla="*/ 1050523 w 1570173"/>
              <a:gd name="connsiteY54" fmla="*/ 168455 h 569401"/>
              <a:gd name="connsiteX55" fmla="*/ 1088579 w 1570173"/>
              <a:gd name="connsiteY55" fmla="*/ 159153 h 569401"/>
              <a:gd name="connsiteX56" fmla="*/ 1112482 w 1570173"/>
              <a:gd name="connsiteY56" fmla="*/ 166418 h 569401"/>
              <a:gd name="connsiteX57" fmla="*/ 1121769 w 1570173"/>
              <a:gd name="connsiteY57" fmla="*/ 187772 h 569401"/>
              <a:gd name="connsiteX58" fmla="*/ 1108336 w 1570173"/>
              <a:gd name="connsiteY58" fmla="*/ 224392 h 569401"/>
              <a:gd name="connsiteX59" fmla="*/ 1068114 w 1570173"/>
              <a:gd name="connsiteY59" fmla="*/ 259374 h 569401"/>
              <a:gd name="connsiteX60" fmla="*/ 1006794 w 1570173"/>
              <a:gd name="connsiteY60" fmla="*/ 290445 h 569401"/>
              <a:gd name="connsiteX61" fmla="*/ 1006794 w 1570173"/>
              <a:gd name="connsiteY61" fmla="*/ 293481 h 569401"/>
              <a:gd name="connsiteX62" fmla="*/ 1013037 w 1570173"/>
              <a:gd name="connsiteY62" fmla="*/ 314490 h 569401"/>
              <a:gd name="connsiteX63" fmla="*/ 1029239 w 1570173"/>
              <a:gd name="connsiteY63" fmla="*/ 321599 h 569401"/>
              <a:gd name="connsiteX64" fmla="*/ 1054602 w 1570173"/>
              <a:gd name="connsiteY64" fmla="*/ 315780 h 569401"/>
              <a:gd name="connsiteX65" fmla="*/ 1081423 w 1570173"/>
              <a:gd name="connsiteY65" fmla="*/ 300039 h 569401"/>
              <a:gd name="connsiteX66" fmla="*/ 1098963 w 1570173"/>
              <a:gd name="connsiteY66" fmla="*/ 287956 h 569401"/>
              <a:gd name="connsiteX67" fmla="*/ 1112980 w 1570173"/>
              <a:gd name="connsiteY67" fmla="*/ 278940 h 569401"/>
              <a:gd name="connsiteX68" fmla="*/ 1113794 w 1570173"/>
              <a:gd name="connsiteY68" fmla="*/ 271079 h 569401"/>
              <a:gd name="connsiteX69" fmla="*/ 1121784 w 1570173"/>
              <a:gd name="connsiteY69" fmla="*/ 251223 h 569401"/>
              <a:gd name="connsiteX70" fmla="*/ 1137607 w 1570173"/>
              <a:gd name="connsiteY70" fmla="*/ 227532 h 569401"/>
              <a:gd name="connsiteX71" fmla="*/ 1163072 w 1570173"/>
              <a:gd name="connsiteY71" fmla="*/ 198126 h 569401"/>
              <a:gd name="connsiteX72" fmla="*/ 1174286 w 1570173"/>
              <a:gd name="connsiteY72" fmla="*/ 183752 h 569401"/>
              <a:gd name="connsiteX73" fmla="*/ 1186590 w 1570173"/>
              <a:gd name="connsiteY73" fmla="*/ 174024 h 569401"/>
              <a:gd name="connsiteX74" fmla="*/ 1205836 w 1570173"/>
              <a:gd name="connsiteY74" fmla="*/ 171226 h 569401"/>
              <a:gd name="connsiteX75" fmla="*/ 1225450 w 1570173"/>
              <a:gd name="connsiteY75" fmla="*/ 174251 h 569401"/>
              <a:gd name="connsiteX76" fmla="*/ 1235733 w 1570173"/>
              <a:gd name="connsiteY76" fmla="*/ 183712 h 569401"/>
              <a:gd name="connsiteX77" fmla="*/ 1227197 w 1570173"/>
              <a:gd name="connsiteY77" fmla="*/ 203685 h 569401"/>
              <a:gd name="connsiteX78" fmla="*/ 1200974 w 1570173"/>
              <a:gd name="connsiteY78" fmla="*/ 235636 h 569401"/>
              <a:gd name="connsiteX79" fmla="*/ 1160886 w 1570173"/>
              <a:gd name="connsiteY79" fmla="*/ 270929 h 569401"/>
              <a:gd name="connsiteX80" fmla="*/ 1156645 w 1570173"/>
              <a:gd name="connsiteY80" fmla="*/ 291916 h 569401"/>
              <a:gd name="connsiteX81" fmla="*/ 1159728 w 1570173"/>
              <a:gd name="connsiteY81" fmla="*/ 298000 h 569401"/>
              <a:gd name="connsiteX82" fmla="*/ 1167546 w 1570173"/>
              <a:gd name="connsiteY82" fmla="*/ 293344 h 569401"/>
              <a:gd name="connsiteX83" fmla="*/ 1191004 w 1570173"/>
              <a:gd name="connsiteY83" fmla="*/ 273857 h 569401"/>
              <a:gd name="connsiteX84" fmla="*/ 1224213 w 1570173"/>
              <a:gd name="connsiteY84" fmla="*/ 244822 h 569401"/>
              <a:gd name="connsiteX85" fmla="*/ 1248199 w 1570173"/>
              <a:gd name="connsiteY85" fmla="*/ 217945 h 569401"/>
              <a:gd name="connsiteX86" fmla="*/ 1280478 w 1570173"/>
              <a:gd name="connsiteY86" fmla="*/ 188900 h 569401"/>
              <a:gd name="connsiteX87" fmla="*/ 1298781 w 1570173"/>
              <a:gd name="connsiteY87" fmla="*/ 162570 h 569401"/>
              <a:gd name="connsiteX88" fmla="*/ 1315880 w 1570173"/>
              <a:gd name="connsiteY88" fmla="*/ 155311 h 569401"/>
              <a:gd name="connsiteX89" fmla="*/ 1329178 w 1570173"/>
              <a:gd name="connsiteY89" fmla="*/ 161470 h 569401"/>
              <a:gd name="connsiteX90" fmla="*/ 1332674 w 1570173"/>
              <a:gd name="connsiteY90" fmla="*/ 181221 h 569401"/>
              <a:gd name="connsiteX91" fmla="*/ 1331386 w 1570173"/>
              <a:gd name="connsiteY91" fmla="*/ 191800 h 569401"/>
              <a:gd name="connsiteX92" fmla="*/ 1326498 w 1570173"/>
              <a:gd name="connsiteY92" fmla="*/ 201880 h 569401"/>
              <a:gd name="connsiteX93" fmla="*/ 1312583 w 1570173"/>
              <a:gd name="connsiteY93" fmla="*/ 222685 h 569401"/>
              <a:gd name="connsiteX94" fmla="*/ 1288277 w 1570173"/>
              <a:gd name="connsiteY94" fmla="*/ 257753 h 569401"/>
              <a:gd name="connsiteX95" fmla="*/ 1275800 w 1570173"/>
              <a:gd name="connsiteY95" fmla="*/ 279943 h 569401"/>
              <a:gd name="connsiteX96" fmla="*/ 1270522 w 1570173"/>
              <a:gd name="connsiteY96" fmla="*/ 297305 h 569401"/>
              <a:gd name="connsiteX97" fmla="*/ 1275792 w 1570173"/>
              <a:gd name="connsiteY97" fmla="*/ 305791 h 569401"/>
              <a:gd name="connsiteX98" fmla="*/ 1294629 w 1570173"/>
              <a:gd name="connsiteY98" fmla="*/ 298808 h 569401"/>
              <a:gd name="connsiteX99" fmla="*/ 1311570 w 1570173"/>
              <a:gd name="connsiteY99" fmla="*/ 288389 h 569401"/>
              <a:gd name="connsiteX100" fmla="*/ 1333453 w 1570173"/>
              <a:gd name="connsiteY100" fmla="*/ 275049 h 569401"/>
              <a:gd name="connsiteX101" fmla="*/ 1366138 w 1570173"/>
              <a:gd name="connsiteY101" fmla="*/ 238082 h 569401"/>
              <a:gd name="connsiteX102" fmla="*/ 1396262 w 1570173"/>
              <a:gd name="connsiteY102" fmla="*/ 200560 h 569401"/>
              <a:gd name="connsiteX103" fmla="*/ 1439523 w 1570173"/>
              <a:gd name="connsiteY103" fmla="*/ 143090 h 569401"/>
              <a:gd name="connsiteX104" fmla="*/ 1468876 w 1570173"/>
              <a:gd name="connsiteY104" fmla="*/ 111949 h 569401"/>
              <a:gd name="connsiteX105" fmla="*/ 1502164 w 1570173"/>
              <a:gd name="connsiteY105" fmla="*/ 102352 h 569401"/>
              <a:gd name="connsiteX106" fmla="*/ 1517076 w 1570173"/>
              <a:gd name="connsiteY106" fmla="*/ 114841 h 569401"/>
              <a:gd name="connsiteX107" fmla="*/ 1509043 w 1570173"/>
              <a:gd name="connsiteY107" fmla="*/ 134094 h 569401"/>
              <a:gd name="connsiteX108" fmla="*/ 1490708 w 1570173"/>
              <a:gd name="connsiteY108" fmla="*/ 153000 h 569401"/>
              <a:gd name="connsiteX109" fmla="*/ 1459720 w 1570173"/>
              <a:gd name="connsiteY109" fmla="*/ 195003 h 569401"/>
              <a:gd name="connsiteX110" fmla="*/ 1427484 w 1570173"/>
              <a:gd name="connsiteY110" fmla="*/ 244547 h 569401"/>
              <a:gd name="connsiteX111" fmla="*/ 1451831 w 1570173"/>
              <a:gd name="connsiteY111" fmla="*/ 218929 h 569401"/>
              <a:gd name="connsiteX112" fmla="*/ 1482932 w 1570173"/>
              <a:gd name="connsiteY112" fmla="*/ 194598 h 569401"/>
              <a:gd name="connsiteX113" fmla="*/ 1507952 w 1570173"/>
              <a:gd name="connsiteY113" fmla="*/ 180005 h 569401"/>
              <a:gd name="connsiteX114" fmla="*/ 1533437 w 1570173"/>
              <a:gd name="connsiteY114" fmla="*/ 174519 h 569401"/>
              <a:gd name="connsiteX115" fmla="*/ 1547483 w 1570173"/>
              <a:gd name="connsiteY115" fmla="*/ 179043 h 569401"/>
              <a:gd name="connsiteX116" fmla="*/ 1551338 w 1570173"/>
              <a:gd name="connsiteY116" fmla="*/ 193200 h 569401"/>
              <a:gd name="connsiteX117" fmla="*/ 1540885 w 1570173"/>
              <a:gd name="connsiteY117" fmla="*/ 235284 h 569401"/>
              <a:gd name="connsiteX118" fmla="*/ 1511322 w 1570173"/>
              <a:gd name="connsiteY118" fmla="*/ 277332 h 569401"/>
              <a:gd name="connsiteX119" fmla="*/ 1466998 w 1570173"/>
              <a:gd name="connsiteY119" fmla="*/ 317508 h 569401"/>
              <a:gd name="connsiteX120" fmla="*/ 1480632 w 1570173"/>
              <a:gd name="connsiteY120" fmla="*/ 317483 h 569401"/>
              <a:gd name="connsiteX121" fmla="*/ 1570173 w 1570173"/>
              <a:gd name="connsiteY121" fmla="*/ 269848 h 569401"/>
              <a:gd name="connsiteX122" fmla="*/ 1570173 w 1570173"/>
              <a:gd name="connsiteY122" fmla="*/ 297061 h 569401"/>
              <a:gd name="connsiteX123" fmla="*/ 1527814 w 1570173"/>
              <a:gd name="connsiteY123" fmla="*/ 333593 h 569401"/>
              <a:gd name="connsiteX124" fmla="*/ 1490110 w 1570173"/>
              <a:gd name="connsiteY124" fmla="*/ 359972 h 569401"/>
              <a:gd name="connsiteX125" fmla="*/ 1455889 w 1570173"/>
              <a:gd name="connsiteY125" fmla="*/ 370168 h 569401"/>
              <a:gd name="connsiteX126" fmla="*/ 1443333 w 1570173"/>
              <a:gd name="connsiteY126" fmla="*/ 368869 h 569401"/>
              <a:gd name="connsiteX127" fmla="*/ 1431446 w 1570173"/>
              <a:gd name="connsiteY127" fmla="*/ 365722 h 569401"/>
              <a:gd name="connsiteX128" fmla="*/ 1418379 w 1570173"/>
              <a:gd name="connsiteY128" fmla="*/ 360808 h 569401"/>
              <a:gd name="connsiteX129" fmla="*/ 1407525 w 1570173"/>
              <a:gd name="connsiteY129" fmla="*/ 356443 h 569401"/>
              <a:gd name="connsiteX130" fmla="*/ 1398046 w 1570173"/>
              <a:gd name="connsiteY130" fmla="*/ 358596 h 569401"/>
              <a:gd name="connsiteX131" fmla="*/ 1378332 w 1570173"/>
              <a:gd name="connsiteY131" fmla="*/ 351063 h 569401"/>
              <a:gd name="connsiteX132" fmla="*/ 1361722 w 1570173"/>
              <a:gd name="connsiteY132" fmla="*/ 392317 h 569401"/>
              <a:gd name="connsiteX133" fmla="*/ 1333081 w 1570173"/>
              <a:gd name="connsiteY133" fmla="*/ 462604 h 569401"/>
              <a:gd name="connsiteX134" fmla="*/ 1268755 w 1570173"/>
              <a:gd name="connsiteY134" fmla="*/ 567994 h 569401"/>
              <a:gd name="connsiteX135" fmla="*/ 1279503 w 1570173"/>
              <a:gd name="connsiteY135" fmla="*/ 474541 h 569401"/>
              <a:gd name="connsiteX136" fmla="*/ 1300003 w 1570173"/>
              <a:gd name="connsiteY136" fmla="*/ 412190 h 569401"/>
              <a:gd name="connsiteX137" fmla="*/ 1318081 w 1570173"/>
              <a:gd name="connsiteY137" fmla="*/ 374633 h 569401"/>
              <a:gd name="connsiteX138" fmla="*/ 1340981 w 1570173"/>
              <a:gd name="connsiteY138" fmla="*/ 339458 h 569401"/>
              <a:gd name="connsiteX139" fmla="*/ 1358270 w 1570173"/>
              <a:gd name="connsiteY139" fmla="*/ 313499 h 569401"/>
              <a:gd name="connsiteX140" fmla="*/ 1423767 w 1570173"/>
              <a:gd name="connsiteY140" fmla="*/ 197085 h 569401"/>
              <a:gd name="connsiteX141" fmla="*/ 1351476 w 1570173"/>
              <a:gd name="connsiteY141" fmla="*/ 285659 h 569401"/>
              <a:gd name="connsiteX142" fmla="*/ 1339937 w 1570173"/>
              <a:gd name="connsiteY142" fmla="*/ 296291 h 569401"/>
              <a:gd name="connsiteX143" fmla="*/ 1339937 w 1570173"/>
              <a:gd name="connsiteY143" fmla="*/ 296962 h 569401"/>
              <a:gd name="connsiteX144" fmla="*/ 1291323 w 1570173"/>
              <a:gd name="connsiteY144" fmla="*/ 341064 h 569401"/>
              <a:gd name="connsiteX145" fmla="*/ 1264211 w 1570173"/>
              <a:gd name="connsiteY145" fmla="*/ 361556 h 569401"/>
              <a:gd name="connsiteX146" fmla="*/ 1240488 w 1570173"/>
              <a:gd name="connsiteY146" fmla="*/ 368881 h 569401"/>
              <a:gd name="connsiteX147" fmla="*/ 1212349 w 1570173"/>
              <a:gd name="connsiteY147" fmla="*/ 336511 h 569401"/>
              <a:gd name="connsiteX148" fmla="*/ 1219346 w 1570173"/>
              <a:gd name="connsiteY148" fmla="*/ 307210 h 569401"/>
              <a:gd name="connsiteX149" fmla="*/ 1240934 w 1570173"/>
              <a:gd name="connsiteY149" fmla="*/ 264313 h 569401"/>
              <a:gd name="connsiteX150" fmla="*/ 1190824 w 1570173"/>
              <a:gd name="connsiteY150" fmla="*/ 336485 h 569401"/>
              <a:gd name="connsiteX151" fmla="*/ 1153957 w 1570173"/>
              <a:gd name="connsiteY151" fmla="*/ 359466 h 569401"/>
              <a:gd name="connsiteX152" fmla="*/ 1131593 w 1570173"/>
              <a:gd name="connsiteY152" fmla="*/ 349755 h 569401"/>
              <a:gd name="connsiteX153" fmla="*/ 1116688 w 1570173"/>
              <a:gd name="connsiteY153" fmla="*/ 324613 h 569401"/>
              <a:gd name="connsiteX154" fmla="*/ 1114036 w 1570173"/>
              <a:gd name="connsiteY154" fmla="*/ 307383 h 569401"/>
              <a:gd name="connsiteX155" fmla="*/ 1108703 w 1570173"/>
              <a:gd name="connsiteY155" fmla="*/ 313528 h 569401"/>
              <a:gd name="connsiteX156" fmla="*/ 1064699 w 1570173"/>
              <a:gd name="connsiteY156" fmla="*/ 354265 h 569401"/>
              <a:gd name="connsiteX157" fmla="*/ 1007652 w 1570173"/>
              <a:gd name="connsiteY157" fmla="*/ 374558 h 569401"/>
              <a:gd name="connsiteX158" fmla="*/ 965572 w 1570173"/>
              <a:gd name="connsiteY158" fmla="*/ 354244 h 569401"/>
              <a:gd name="connsiteX159" fmla="*/ 954094 w 1570173"/>
              <a:gd name="connsiteY159" fmla="*/ 330444 h 569401"/>
              <a:gd name="connsiteX160" fmla="*/ 950817 w 1570173"/>
              <a:gd name="connsiteY160" fmla="*/ 304094 h 569401"/>
              <a:gd name="connsiteX161" fmla="*/ 941622 w 1570173"/>
              <a:gd name="connsiteY161" fmla="*/ 314636 h 569401"/>
              <a:gd name="connsiteX162" fmla="*/ 903729 w 1570173"/>
              <a:gd name="connsiteY162" fmla="*/ 353356 h 569401"/>
              <a:gd name="connsiteX163" fmla="*/ 866359 w 1570173"/>
              <a:gd name="connsiteY163" fmla="*/ 372406 h 569401"/>
              <a:gd name="connsiteX164" fmla="*/ 839545 w 1570173"/>
              <a:gd name="connsiteY164" fmla="*/ 363743 h 569401"/>
              <a:gd name="connsiteX165" fmla="*/ 818997 w 1570173"/>
              <a:gd name="connsiteY165" fmla="*/ 340869 h 569401"/>
              <a:gd name="connsiteX166" fmla="*/ 802265 w 1570173"/>
              <a:gd name="connsiteY166" fmla="*/ 304834 h 569401"/>
              <a:gd name="connsiteX167" fmla="*/ 783717 w 1570173"/>
              <a:gd name="connsiteY167" fmla="*/ 333745 h 569401"/>
              <a:gd name="connsiteX168" fmla="*/ 767111 w 1570173"/>
              <a:gd name="connsiteY168" fmla="*/ 354713 h 569401"/>
              <a:gd name="connsiteX169" fmla="*/ 755539 w 1570173"/>
              <a:gd name="connsiteY169" fmla="*/ 360838 h 569401"/>
              <a:gd name="connsiteX170" fmla="*/ 740312 w 1570173"/>
              <a:gd name="connsiteY170" fmla="*/ 349384 h 569401"/>
              <a:gd name="connsiteX171" fmla="*/ 736327 w 1570173"/>
              <a:gd name="connsiteY171" fmla="*/ 319026 h 569401"/>
              <a:gd name="connsiteX172" fmla="*/ 738741 w 1570173"/>
              <a:gd name="connsiteY172" fmla="*/ 299592 h 569401"/>
              <a:gd name="connsiteX173" fmla="*/ 724787 w 1570173"/>
              <a:gd name="connsiteY173" fmla="*/ 314643 h 569401"/>
              <a:gd name="connsiteX174" fmla="*/ 638842 w 1570173"/>
              <a:gd name="connsiteY174" fmla="*/ 375214 h 569401"/>
              <a:gd name="connsiteX175" fmla="*/ 619668 w 1570173"/>
              <a:gd name="connsiteY175" fmla="*/ 366444 h 569401"/>
              <a:gd name="connsiteX176" fmla="*/ 614000 w 1570173"/>
              <a:gd name="connsiteY176" fmla="*/ 342548 h 569401"/>
              <a:gd name="connsiteX177" fmla="*/ 629323 w 1570173"/>
              <a:gd name="connsiteY177" fmla="*/ 286419 h 569401"/>
              <a:gd name="connsiteX178" fmla="*/ 579476 w 1570173"/>
              <a:gd name="connsiteY178" fmla="*/ 347858 h 569401"/>
              <a:gd name="connsiteX179" fmla="*/ 544936 w 1570173"/>
              <a:gd name="connsiteY179" fmla="*/ 366875 h 569401"/>
              <a:gd name="connsiteX180" fmla="*/ 526517 w 1570173"/>
              <a:gd name="connsiteY180" fmla="*/ 355436 h 569401"/>
              <a:gd name="connsiteX181" fmla="*/ 509313 w 1570173"/>
              <a:gd name="connsiteY181" fmla="*/ 326759 h 569401"/>
              <a:gd name="connsiteX182" fmla="*/ 502044 w 1570173"/>
              <a:gd name="connsiteY182" fmla="*/ 290904 h 569401"/>
              <a:gd name="connsiteX183" fmla="*/ 504715 w 1570173"/>
              <a:gd name="connsiteY183" fmla="*/ 268084 h 569401"/>
              <a:gd name="connsiteX184" fmla="*/ 514778 w 1570173"/>
              <a:gd name="connsiteY184" fmla="*/ 249420 h 569401"/>
              <a:gd name="connsiteX185" fmla="*/ 540456 w 1570173"/>
              <a:gd name="connsiteY185" fmla="*/ 223543 h 569401"/>
              <a:gd name="connsiteX186" fmla="*/ 618922 w 1570173"/>
              <a:gd name="connsiteY186" fmla="*/ 168905 h 569401"/>
              <a:gd name="connsiteX187" fmla="*/ 680542 w 1570173"/>
              <a:gd name="connsiteY187" fmla="*/ 150372 h 569401"/>
              <a:gd name="connsiteX188" fmla="*/ 694616 w 1570173"/>
              <a:gd name="connsiteY188" fmla="*/ 156347 h 569401"/>
              <a:gd name="connsiteX189" fmla="*/ 704016 w 1570173"/>
              <a:gd name="connsiteY189" fmla="*/ 169464 h 569401"/>
              <a:gd name="connsiteX190" fmla="*/ 707275 w 1570173"/>
              <a:gd name="connsiteY190" fmla="*/ 180608 h 569401"/>
              <a:gd name="connsiteX191" fmla="*/ 701900 w 1570173"/>
              <a:gd name="connsiteY191" fmla="*/ 191736 h 569401"/>
              <a:gd name="connsiteX192" fmla="*/ 690322 w 1570173"/>
              <a:gd name="connsiteY192" fmla="*/ 196501 h 569401"/>
              <a:gd name="connsiteX193" fmla="*/ 694717 w 1570173"/>
              <a:gd name="connsiteY193" fmla="*/ 202341 h 569401"/>
              <a:gd name="connsiteX194" fmla="*/ 699562 w 1570173"/>
              <a:gd name="connsiteY194" fmla="*/ 213904 h 569401"/>
              <a:gd name="connsiteX195" fmla="*/ 701354 w 1570173"/>
              <a:gd name="connsiteY195" fmla="*/ 222570 h 569401"/>
              <a:gd name="connsiteX196" fmla="*/ 687904 w 1570173"/>
              <a:gd name="connsiteY196" fmla="*/ 248946 h 569401"/>
              <a:gd name="connsiteX197" fmla="*/ 669609 w 1570173"/>
              <a:gd name="connsiteY197" fmla="*/ 274807 h 569401"/>
              <a:gd name="connsiteX198" fmla="*/ 664764 w 1570173"/>
              <a:gd name="connsiteY198" fmla="*/ 293044 h 569401"/>
              <a:gd name="connsiteX199" fmla="*/ 677296 w 1570173"/>
              <a:gd name="connsiteY199" fmla="*/ 307458 h 569401"/>
              <a:gd name="connsiteX200" fmla="*/ 741978 w 1570173"/>
              <a:gd name="connsiteY200" fmla="*/ 272215 h 569401"/>
              <a:gd name="connsiteX201" fmla="*/ 741978 w 1570173"/>
              <a:gd name="connsiteY201" fmla="*/ 273528 h 569401"/>
              <a:gd name="connsiteX202" fmla="*/ 742289 w 1570173"/>
              <a:gd name="connsiteY202" fmla="*/ 271025 h 569401"/>
              <a:gd name="connsiteX203" fmla="*/ 759368 w 1570173"/>
              <a:gd name="connsiteY203" fmla="*/ 226163 h 569401"/>
              <a:gd name="connsiteX204" fmla="*/ 787750 w 1570173"/>
              <a:gd name="connsiteY204" fmla="*/ 179576 h 569401"/>
              <a:gd name="connsiteX205" fmla="*/ 826189 w 1570173"/>
              <a:gd name="connsiteY205" fmla="*/ 127871 h 569401"/>
              <a:gd name="connsiteX206" fmla="*/ 876924 w 1570173"/>
              <a:gd name="connsiteY206" fmla="*/ 67029 h 569401"/>
              <a:gd name="connsiteX207" fmla="*/ 915299 w 1570173"/>
              <a:gd name="connsiteY207" fmla="*/ 30321 h 569401"/>
              <a:gd name="connsiteX208" fmla="*/ 944324 w 1570173"/>
              <a:gd name="connsiteY208" fmla="*/ 17561 h 569401"/>
              <a:gd name="connsiteX209" fmla="*/ 190516 w 1570173"/>
              <a:gd name="connsiteY209" fmla="*/ 0 h 569401"/>
              <a:gd name="connsiteX210" fmla="*/ 208925 w 1570173"/>
              <a:gd name="connsiteY210" fmla="*/ 11657 h 569401"/>
              <a:gd name="connsiteX211" fmla="*/ 221674 w 1570173"/>
              <a:gd name="connsiteY211" fmla="*/ 37421 h 569401"/>
              <a:gd name="connsiteX212" fmla="*/ 226656 w 1570173"/>
              <a:gd name="connsiteY212" fmla="*/ 56068 h 569401"/>
              <a:gd name="connsiteX213" fmla="*/ 219408 w 1570173"/>
              <a:gd name="connsiteY213" fmla="*/ 89976 h 569401"/>
              <a:gd name="connsiteX214" fmla="*/ 200165 w 1570173"/>
              <a:gd name="connsiteY214" fmla="*/ 134242 h 569401"/>
              <a:gd name="connsiteX215" fmla="*/ 189570 w 1570173"/>
              <a:gd name="connsiteY215" fmla="*/ 154965 h 569401"/>
              <a:gd name="connsiteX216" fmla="*/ 215455 w 1570173"/>
              <a:gd name="connsiteY216" fmla="*/ 126336 h 569401"/>
              <a:gd name="connsiteX217" fmla="*/ 248299 w 1570173"/>
              <a:gd name="connsiteY217" fmla="*/ 95792 h 569401"/>
              <a:gd name="connsiteX218" fmla="*/ 278267 w 1570173"/>
              <a:gd name="connsiteY218" fmla="*/ 58516 h 569401"/>
              <a:gd name="connsiteX219" fmla="*/ 320216 w 1570173"/>
              <a:gd name="connsiteY219" fmla="*/ 27571 h 569401"/>
              <a:gd name="connsiteX220" fmla="*/ 348272 w 1570173"/>
              <a:gd name="connsiteY220" fmla="*/ 15353 h 569401"/>
              <a:gd name="connsiteX221" fmla="*/ 369484 w 1570173"/>
              <a:gd name="connsiteY221" fmla="*/ 27622 h 569401"/>
              <a:gd name="connsiteX222" fmla="*/ 378250 w 1570173"/>
              <a:gd name="connsiteY222" fmla="*/ 53392 h 569401"/>
              <a:gd name="connsiteX223" fmla="*/ 367810 w 1570173"/>
              <a:gd name="connsiteY223" fmla="*/ 84856 h 569401"/>
              <a:gd name="connsiteX224" fmla="*/ 336935 w 1570173"/>
              <a:gd name="connsiteY224" fmla="*/ 143180 h 569401"/>
              <a:gd name="connsiteX225" fmla="*/ 286188 w 1570173"/>
              <a:gd name="connsiteY225" fmla="*/ 223024 h 569401"/>
              <a:gd name="connsiteX226" fmla="*/ 341532 w 1570173"/>
              <a:gd name="connsiteY226" fmla="*/ 157695 h 569401"/>
              <a:gd name="connsiteX227" fmla="*/ 389037 w 1570173"/>
              <a:gd name="connsiteY227" fmla="*/ 107996 h 569401"/>
              <a:gd name="connsiteX228" fmla="*/ 414891 w 1570173"/>
              <a:gd name="connsiteY228" fmla="*/ 87495 h 569401"/>
              <a:gd name="connsiteX229" fmla="*/ 446012 w 1570173"/>
              <a:gd name="connsiteY229" fmla="*/ 58951 h 569401"/>
              <a:gd name="connsiteX230" fmla="*/ 469964 w 1570173"/>
              <a:gd name="connsiteY230" fmla="*/ 38000 h 569401"/>
              <a:gd name="connsiteX231" fmla="*/ 486444 w 1570173"/>
              <a:gd name="connsiteY231" fmla="*/ 25738 h 569401"/>
              <a:gd name="connsiteX232" fmla="*/ 501362 w 1570173"/>
              <a:gd name="connsiteY232" fmla="*/ 21013 h 569401"/>
              <a:gd name="connsiteX233" fmla="*/ 523432 w 1570173"/>
              <a:gd name="connsiteY233" fmla="*/ 39153 h 569401"/>
              <a:gd name="connsiteX234" fmla="*/ 535375 w 1570173"/>
              <a:gd name="connsiteY234" fmla="*/ 63369 h 569401"/>
              <a:gd name="connsiteX235" fmla="*/ 528464 w 1570173"/>
              <a:gd name="connsiteY235" fmla="*/ 79400 h 569401"/>
              <a:gd name="connsiteX236" fmla="*/ 501199 w 1570173"/>
              <a:gd name="connsiteY236" fmla="*/ 109666 h 569401"/>
              <a:gd name="connsiteX237" fmla="*/ 438398 w 1570173"/>
              <a:gd name="connsiteY237" fmla="*/ 188081 h 569401"/>
              <a:gd name="connsiteX238" fmla="*/ 398144 w 1570173"/>
              <a:gd name="connsiteY238" fmla="*/ 259820 h 569401"/>
              <a:gd name="connsiteX239" fmla="*/ 384711 w 1570173"/>
              <a:gd name="connsiteY239" fmla="*/ 309988 h 569401"/>
              <a:gd name="connsiteX240" fmla="*/ 387625 w 1570173"/>
              <a:gd name="connsiteY240" fmla="*/ 323556 h 569401"/>
              <a:gd name="connsiteX241" fmla="*/ 397244 w 1570173"/>
              <a:gd name="connsiteY241" fmla="*/ 327087 h 569401"/>
              <a:gd name="connsiteX242" fmla="*/ 411309 w 1570173"/>
              <a:gd name="connsiteY242" fmla="*/ 324248 h 569401"/>
              <a:gd name="connsiteX243" fmla="*/ 426701 w 1570173"/>
              <a:gd name="connsiteY243" fmla="*/ 315577 h 569401"/>
              <a:gd name="connsiteX244" fmla="*/ 443918 w 1570173"/>
              <a:gd name="connsiteY244" fmla="*/ 304196 h 569401"/>
              <a:gd name="connsiteX245" fmla="*/ 466397 w 1570173"/>
              <a:gd name="connsiteY245" fmla="*/ 289627 h 569401"/>
              <a:gd name="connsiteX246" fmla="*/ 483108 w 1570173"/>
              <a:gd name="connsiteY246" fmla="*/ 277707 h 569401"/>
              <a:gd name="connsiteX247" fmla="*/ 500668 w 1570173"/>
              <a:gd name="connsiteY247" fmla="*/ 270620 h 569401"/>
              <a:gd name="connsiteX248" fmla="*/ 500668 w 1570173"/>
              <a:gd name="connsiteY248" fmla="*/ 296924 h 569401"/>
              <a:gd name="connsiteX249" fmla="*/ 454892 w 1570173"/>
              <a:gd name="connsiteY249" fmla="*/ 337621 h 569401"/>
              <a:gd name="connsiteX250" fmla="*/ 418936 w 1570173"/>
              <a:gd name="connsiteY250" fmla="*/ 364165 h 569401"/>
              <a:gd name="connsiteX251" fmla="*/ 388441 w 1570173"/>
              <a:gd name="connsiteY251" fmla="*/ 381300 h 569401"/>
              <a:gd name="connsiteX252" fmla="*/ 366292 w 1570173"/>
              <a:gd name="connsiteY252" fmla="*/ 386632 h 569401"/>
              <a:gd name="connsiteX253" fmla="*/ 329670 w 1570173"/>
              <a:gd name="connsiteY253" fmla="*/ 370153 h 569401"/>
              <a:gd name="connsiteX254" fmla="*/ 315562 w 1570173"/>
              <a:gd name="connsiteY254" fmla="*/ 328197 h 569401"/>
              <a:gd name="connsiteX255" fmla="*/ 326710 w 1570173"/>
              <a:gd name="connsiteY255" fmla="*/ 273143 h 569401"/>
              <a:gd name="connsiteX256" fmla="*/ 358577 w 1570173"/>
              <a:gd name="connsiteY256" fmla="*/ 217360 h 569401"/>
              <a:gd name="connsiteX257" fmla="*/ 409399 w 1570173"/>
              <a:gd name="connsiteY257" fmla="*/ 153922 h 569401"/>
              <a:gd name="connsiteX258" fmla="*/ 425384 w 1570173"/>
              <a:gd name="connsiteY258" fmla="*/ 135389 h 569401"/>
              <a:gd name="connsiteX259" fmla="*/ 429232 w 1570173"/>
              <a:gd name="connsiteY259" fmla="*/ 130664 h 569401"/>
              <a:gd name="connsiteX260" fmla="*/ 429025 w 1570173"/>
              <a:gd name="connsiteY260" fmla="*/ 130762 h 569401"/>
              <a:gd name="connsiteX261" fmla="*/ 403480 w 1570173"/>
              <a:gd name="connsiteY261" fmla="*/ 151238 h 569401"/>
              <a:gd name="connsiteX262" fmla="*/ 337062 w 1570173"/>
              <a:gd name="connsiteY262" fmla="*/ 216498 h 569401"/>
              <a:gd name="connsiteX263" fmla="*/ 248355 w 1570173"/>
              <a:gd name="connsiteY263" fmla="*/ 320244 h 569401"/>
              <a:gd name="connsiteX264" fmla="*/ 230933 w 1570173"/>
              <a:gd name="connsiteY264" fmla="*/ 342588 h 569401"/>
              <a:gd name="connsiteX265" fmla="*/ 209514 w 1570173"/>
              <a:gd name="connsiteY265" fmla="*/ 368052 h 569401"/>
              <a:gd name="connsiteX266" fmla="*/ 195966 w 1570173"/>
              <a:gd name="connsiteY266" fmla="*/ 374558 h 569401"/>
              <a:gd name="connsiteX267" fmla="*/ 178232 w 1570173"/>
              <a:gd name="connsiteY267" fmla="*/ 357217 h 569401"/>
              <a:gd name="connsiteX268" fmla="*/ 171943 w 1570173"/>
              <a:gd name="connsiteY268" fmla="*/ 321491 h 569401"/>
              <a:gd name="connsiteX269" fmla="*/ 179199 w 1570173"/>
              <a:gd name="connsiteY269" fmla="*/ 296755 h 569401"/>
              <a:gd name="connsiteX270" fmla="*/ 209293 w 1570173"/>
              <a:gd name="connsiteY270" fmla="*/ 252840 h 569401"/>
              <a:gd name="connsiteX271" fmla="*/ 247234 w 1570173"/>
              <a:gd name="connsiteY271" fmla="*/ 200157 h 569401"/>
              <a:gd name="connsiteX272" fmla="*/ 279753 w 1570173"/>
              <a:gd name="connsiteY272" fmla="*/ 156019 h 569401"/>
              <a:gd name="connsiteX273" fmla="*/ 298727 w 1570173"/>
              <a:gd name="connsiteY273" fmla="*/ 114875 h 569401"/>
              <a:gd name="connsiteX274" fmla="*/ 304530 w 1570173"/>
              <a:gd name="connsiteY274" fmla="*/ 94342 h 569401"/>
              <a:gd name="connsiteX275" fmla="*/ 305178 w 1570173"/>
              <a:gd name="connsiteY275" fmla="*/ 91496 h 569401"/>
              <a:gd name="connsiteX276" fmla="*/ 270073 w 1570173"/>
              <a:gd name="connsiteY276" fmla="*/ 117911 h 569401"/>
              <a:gd name="connsiteX277" fmla="*/ 201293 w 1570173"/>
              <a:gd name="connsiteY277" fmla="*/ 197961 h 569401"/>
              <a:gd name="connsiteX278" fmla="*/ 115823 w 1570173"/>
              <a:gd name="connsiteY278" fmla="*/ 320492 h 569401"/>
              <a:gd name="connsiteX279" fmla="*/ 93011 w 1570173"/>
              <a:gd name="connsiteY279" fmla="*/ 355736 h 569401"/>
              <a:gd name="connsiteX280" fmla="*/ 75473 w 1570173"/>
              <a:gd name="connsiteY280" fmla="*/ 365164 h 569401"/>
              <a:gd name="connsiteX281" fmla="*/ 53221 w 1570173"/>
              <a:gd name="connsiteY281" fmla="*/ 343060 h 569401"/>
              <a:gd name="connsiteX282" fmla="*/ 44157 w 1570173"/>
              <a:gd name="connsiteY282" fmla="*/ 307291 h 569401"/>
              <a:gd name="connsiteX283" fmla="*/ 48415 w 1570173"/>
              <a:gd name="connsiteY283" fmla="*/ 295166 h 569401"/>
              <a:gd name="connsiteX284" fmla="*/ 107075 w 1570173"/>
              <a:gd name="connsiteY284" fmla="*/ 214402 h 569401"/>
              <a:gd name="connsiteX285" fmla="*/ 147126 w 1570173"/>
              <a:gd name="connsiteY285" fmla="*/ 152544 h 569401"/>
              <a:gd name="connsiteX286" fmla="*/ 172363 w 1570173"/>
              <a:gd name="connsiteY286" fmla="*/ 104701 h 569401"/>
              <a:gd name="connsiteX287" fmla="*/ 180282 w 1570173"/>
              <a:gd name="connsiteY287" fmla="*/ 76048 h 569401"/>
              <a:gd name="connsiteX288" fmla="*/ 175274 w 1570173"/>
              <a:gd name="connsiteY288" fmla="*/ 69972 h 569401"/>
              <a:gd name="connsiteX289" fmla="*/ 148038 w 1570173"/>
              <a:gd name="connsiteY289" fmla="*/ 80721 h 569401"/>
              <a:gd name="connsiteX290" fmla="*/ 96531 w 1570173"/>
              <a:gd name="connsiteY290" fmla="*/ 110374 h 569401"/>
              <a:gd name="connsiteX291" fmla="*/ 45242 w 1570173"/>
              <a:gd name="connsiteY291" fmla="*/ 139825 h 569401"/>
              <a:gd name="connsiteX292" fmla="*/ 14367 w 1570173"/>
              <a:gd name="connsiteY292" fmla="*/ 150372 h 569401"/>
              <a:gd name="connsiteX293" fmla="*/ 0 w 1570173"/>
              <a:gd name="connsiteY293" fmla="*/ 134932 h 569401"/>
              <a:gd name="connsiteX294" fmla="*/ 3884 w 1570173"/>
              <a:gd name="connsiteY294" fmla="*/ 107880 h 569401"/>
              <a:gd name="connsiteX295" fmla="*/ 12121 w 1570173"/>
              <a:gd name="connsiteY295" fmla="*/ 77968 h 569401"/>
              <a:gd name="connsiteX296" fmla="*/ 42944 w 1570173"/>
              <a:gd name="connsiteY296" fmla="*/ 47304 h 569401"/>
              <a:gd name="connsiteX297" fmla="*/ 71709 w 1570173"/>
              <a:gd name="connsiteY297" fmla="*/ 28555 h 569401"/>
              <a:gd name="connsiteX298" fmla="*/ 79624 w 1570173"/>
              <a:gd name="connsiteY298" fmla="*/ 35929 h 569401"/>
              <a:gd name="connsiteX299" fmla="*/ 75859 w 1570173"/>
              <a:gd name="connsiteY299" fmla="*/ 43004 h 569401"/>
              <a:gd name="connsiteX300" fmla="*/ 60017 w 1570173"/>
              <a:gd name="connsiteY300" fmla="*/ 56951 h 569401"/>
              <a:gd name="connsiteX301" fmla="*/ 59805 w 1570173"/>
              <a:gd name="connsiteY301" fmla="*/ 57142 h 569401"/>
              <a:gd name="connsiteX302" fmla="*/ 94947 w 1570173"/>
              <a:gd name="connsiteY302" fmla="*/ 34885 h 569401"/>
              <a:gd name="connsiteX303" fmla="*/ 134883 w 1570173"/>
              <a:gd name="connsiteY303" fmla="*/ 15786 h 569401"/>
              <a:gd name="connsiteX304" fmla="*/ 190516 w 1570173"/>
              <a:gd name="connsiteY304" fmla="*/ 0 h 569401"/>
              <a:gd name="connsiteX0" fmla="*/ 1487599 w 1570173"/>
              <a:gd name="connsiteY0" fmla="*/ 230772 h 574233"/>
              <a:gd name="connsiteX1" fmla="*/ 1453134 w 1570173"/>
              <a:gd name="connsiteY1" fmla="*/ 252091 h 574233"/>
              <a:gd name="connsiteX2" fmla="*/ 1405386 w 1570173"/>
              <a:gd name="connsiteY2" fmla="*/ 301876 h 574233"/>
              <a:gd name="connsiteX3" fmla="*/ 1427145 w 1570173"/>
              <a:gd name="connsiteY3" fmla="*/ 300515 h 574233"/>
              <a:gd name="connsiteX4" fmla="*/ 1443738 w 1570173"/>
              <a:gd name="connsiteY4" fmla="*/ 307527 h 574233"/>
              <a:gd name="connsiteX5" fmla="*/ 1479601 w 1570173"/>
              <a:gd name="connsiteY5" fmla="*/ 262793 h 574233"/>
              <a:gd name="connsiteX6" fmla="*/ 1492067 w 1570173"/>
              <a:gd name="connsiteY6" fmla="*/ 235239 h 574233"/>
              <a:gd name="connsiteX7" fmla="*/ 1487599 w 1570173"/>
              <a:gd name="connsiteY7" fmla="*/ 230772 h 574233"/>
              <a:gd name="connsiteX8" fmla="*/ 901088 w 1570173"/>
              <a:gd name="connsiteY8" fmla="*/ 217005 h 574233"/>
              <a:gd name="connsiteX9" fmla="*/ 898198 w 1570173"/>
              <a:gd name="connsiteY9" fmla="*/ 217680 h 574233"/>
              <a:gd name="connsiteX10" fmla="*/ 871288 w 1570173"/>
              <a:gd name="connsiteY10" fmla="*/ 235336 h 574233"/>
              <a:gd name="connsiteX11" fmla="*/ 825362 w 1570173"/>
              <a:gd name="connsiteY11" fmla="*/ 275546 h 574233"/>
              <a:gd name="connsiteX12" fmla="*/ 844913 w 1570173"/>
              <a:gd name="connsiteY12" fmla="*/ 285515 h 574233"/>
              <a:gd name="connsiteX13" fmla="*/ 866552 w 1570173"/>
              <a:gd name="connsiteY13" fmla="*/ 266152 h 574233"/>
              <a:gd name="connsiteX14" fmla="*/ 891375 w 1570173"/>
              <a:gd name="connsiteY14" fmla="*/ 238148 h 574233"/>
              <a:gd name="connsiteX15" fmla="*/ 898981 w 1570173"/>
              <a:gd name="connsiteY15" fmla="*/ 225270 h 574233"/>
              <a:gd name="connsiteX16" fmla="*/ 901088 w 1570173"/>
              <a:gd name="connsiteY16" fmla="*/ 217005 h 574233"/>
              <a:gd name="connsiteX17" fmla="*/ 665081 w 1570173"/>
              <a:gd name="connsiteY17" fmla="*/ 204978 h 574233"/>
              <a:gd name="connsiteX18" fmla="*/ 575395 w 1570173"/>
              <a:gd name="connsiteY18" fmla="*/ 257517 h 574233"/>
              <a:gd name="connsiteX19" fmla="*/ 547046 w 1570173"/>
              <a:gd name="connsiteY19" fmla="*/ 299775 h 574233"/>
              <a:gd name="connsiteX20" fmla="*/ 548859 w 1570173"/>
              <a:gd name="connsiteY20" fmla="*/ 310533 h 574233"/>
              <a:gd name="connsiteX21" fmla="*/ 552302 w 1570173"/>
              <a:gd name="connsiteY21" fmla="*/ 313915 h 574233"/>
              <a:gd name="connsiteX22" fmla="*/ 559951 w 1570173"/>
              <a:gd name="connsiteY22" fmla="*/ 310923 h 574233"/>
              <a:gd name="connsiteX23" fmla="*/ 610357 w 1570173"/>
              <a:gd name="connsiteY23" fmla="*/ 268420 h 574233"/>
              <a:gd name="connsiteX24" fmla="*/ 665081 w 1570173"/>
              <a:gd name="connsiteY24" fmla="*/ 204978 h 574233"/>
              <a:gd name="connsiteX25" fmla="*/ 1073045 w 1570173"/>
              <a:gd name="connsiteY25" fmla="*/ 199764 h 574233"/>
              <a:gd name="connsiteX26" fmla="*/ 1059818 w 1570173"/>
              <a:gd name="connsiteY26" fmla="*/ 205432 h 574233"/>
              <a:gd name="connsiteX27" fmla="*/ 1039264 w 1570173"/>
              <a:gd name="connsiteY27" fmla="*/ 220542 h 574233"/>
              <a:gd name="connsiteX28" fmla="*/ 1020296 w 1570173"/>
              <a:gd name="connsiteY28" fmla="*/ 242700 h 574233"/>
              <a:gd name="connsiteX29" fmla="*/ 1009487 w 1570173"/>
              <a:gd name="connsiteY29" fmla="*/ 263798 h 574233"/>
              <a:gd name="connsiteX30" fmla="*/ 1041626 w 1570173"/>
              <a:gd name="connsiteY30" fmla="*/ 241660 h 574233"/>
              <a:gd name="connsiteX31" fmla="*/ 1065688 w 1570173"/>
              <a:gd name="connsiteY31" fmla="*/ 216501 h 574233"/>
              <a:gd name="connsiteX32" fmla="*/ 1073199 w 1570173"/>
              <a:gd name="connsiteY32" fmla="*/ 200459 h 574233"/>
              <a:gd name="connsiteX33" fmla="*/ 1073045 w 1570173"/>
              <a:gd name="connsiteY33" fmla="*/ 199764 h 574233"/>
              <a:gd name="connsiteX34" fmla="*/ 944324 w 1570173"/>
              <a:gd name="connsiteY34" fmla="*/ 17561 h 574233"/>
              <a:gd name="connsiteX35" fmla="*/ 963000 w 1570173"/>
              <a:gd name="connsiteY35" fmla="*/ 34617 h 574233"/>
              <a:gd name="connsiteX36" fmla="*/ 914933 w 1570173"/>
              <a:gd name="connsiteY36" fmla="*/ 108721 h 574233"/>
              <a:gd name="connsiteX37" fmla="*/ 776664 w 1570173"/>
              <a:gd name="connsiteY37" fmla="*/ 276751 h 574233"/>
              <a:gd name="connsiteX38" fmla="*/ 776664 w 1570173"/>
              <a:gd name="connsiteY38" fmla="*/ 292512 h 574233"/>
              <a:gd name="connsiteX39" fmla="*/ 866303 w 1570173"/>
              <a:gd name="connsiteY39" fmla="*/ 196062 h 574233"/>
              <a:gd name="connsiteX40" fmla="*/ 926848 w 1570173"/>
              <a:gd name="connsiteY40" fmla="*/ 163543 h 574233"/>
              <a:gd name="connsiteX41" fmla="*/ 944489 w 1570173"/>
              <a:gd name="connsiteY41" fmla="*/ 175580 h 574233"/>
              <a:gd name="connsiteX42" fmla="*/ 950086 w 1570173"/>
              <a:gd name="connsiteY42" fmla="*/ 201612 h 574233"/>
              <a:gd name="connsiteX43" fmla="*/ 926517 w 1570173"/>
              <a:gd name="connsiteY43" fmla="*/ 253706 h 574233"/>
              <a:gd name="connsiteX44" fmla="*/ 858153 w 1570173"/>
              <a:gd name="connsiteY44" fmla="*/ 303707 h 574233"/>
              <a:gd name="connsiteX45" fmla="*/ 869978 w 1570173"/>
              <a:gd name="connsiteY45" fmla="*/ 315251 h 574233"/>
              <a:gd name="connsiteX46" fmla="*/ 882232 w 1570173"/>
              <a:gd name="connsiteY46" fmla="*/ 319708 h 574233"/>
              <a:gd name="connsiteX47" fmla="*/ 897963 w 1570173"/>
              <a:gd name="connsiteY47" fmla="*/ 314503 h 574233"/>
              <a:gd name="connsiteX48" fmla="*/ 916159 w 1570173"/>
              <a:gd name="connsiteY48" fmla="*/ 301364 h 574233"/>
              <a:gd name="connsiteX49" fmla="*/ 930966 w 1570173"/>
              <a:gd name="connsiteY49" fmla="*/ 290004 h 574233"/>
              <a:gd name="connsiteX50" fmla="*/ 953363 w 1570173"/>
              <a:gd name="connsiteY50" fmla="*/ 274226 h 574233"/>
              <a:gd name="connsiteX51" fmla="*/ 953708 w 1570173"/>
              <a:gd name="connsiteY51" fmla="*/ 271390 h 574233"/>
              <a:gd name="connsiteX52" fmla="*/ 964028 w 1570173"/>
              <a:gd name="connsiteY52" fmla="*/ 245949 h 574233"/>
              <a:gd name="connsiteX53" fmla="*/ 1008351 w 1570173"/>
              <a:gd name="connsiteY53" fmla="*/ 195764 h 574233"/>
              <a:gd name="connsiteX54" fmla="*/ 1050523 w 1570173"/>
              <a:gd name="connsiteY54" fmla="*/ 168455 h 574233"/>
              <a:gd name="connsiteX55" fmla="*/ 1088579 w 1570173"/>
              <a:gd name="connsiteY55" fmla="*/ 159153 h 574233"/>
              <a:gd name="connsiteX56" fmla="*/ 1112482 w 1570173"/>
              <a:gd name="connsiteY56" fmla="*/ 166418 h 574233"/>
              <a:gd name="connsiteX57" fmla="*/ 1121769 w 1570173"/>
              <a:gd name="connsiteY57" fmla="*/ 187772 h 574233"/>
              <a:gd name="connsiteX58" fmla="*/ 1108336 w 1570173"/>
              <a:gd name="connsiteY58" fmla="*/ 224392 h 574233"/>
              <a:gd name="connsiteX59" fmla="*/ 1068114 w 1570173"/>
              <a:gd name="connsiteY59" fmla="*/ 259374 h 574233"/>
              <a:gd name="connsiteX60" fmla="*/ 1006794 w 1570173"/>
              <a:gd name="connsiteY60" fmla="*/ 290445 h 574233"/>
              <a:gd name="connsiteX61" fmla="*/ 1006794 w 1570173"/>
              <a:gd name="connsiteY61" fmla="*/ 293481 h 574233"/>
              <a:gd name="connsiteX62" fmla="*/ 1013037 w 1570173"/>
              <a:gd name="connsiteY62" fmla="*/ 314490 h 574233"/>
              <a:gd name="connsiteX63" fmla="*/ 1029239 w 1570173"/>
              <a:gd name="connsiteY63" fmla="*/ 321599 h 574233"/>
              <a:gd name="connsiteX64" fmla="*/ 1054602 w 1570173"/>
              <a:gd name="connsiteY64" fmla="*/ 315780 h 574233"/>
              <a:gd name="connsiteX65" fmla="*/ 1081423 w 1570173"/>
              <a:gd name="connsiteY65" fmla="*/ 300039 h 574233"/>
              <a:gd name="connsiteX66" fmla="*/ 1098963 w 1570173"/>
              <a:gd name="connsiteY66" fmla="*/ 287956 h 574233"/>
              <a:gd name="connsiteX67" fmla="*/ 1112980 w 1570173"/>
              <a:gd name="connsiteY67" fmla="*/ 278940 h 574233"/>
              <a:gd name="connsiteX68" fmla="*/ 1113794 w 1570173"/>
              <a:gd name="connsiteY68" fmla="*/ 271079 h 574233"/>
              <a:gd name="connsiteX69" fmla="*/ 1121784 w 1570173"/>
              <a:gd name="connsiteY69" fmla="*/ 251223 h 574233"/>
              <a:gd name="connsiteX70" fmla="*/ 1137607 w 1570173"/>
              <a:gd name="connsiteY70" fmla="*/ 227532 h 574233"/>
              <a:gd name="connsiteX71" fmla="*/ 1163072 w 1570173"/>
              <a:gd name="connsiteY71" fmla="*/ 198126 h 574233"/>
              <a:gd name="connsiteX72" fmla="*/ 1174286 w 1570173"/>
              <a:gd name="connsiteY72" fmla="*/ 183752 h 574233"/>
              <a:gd name="connsiteX73" fmla="*/ 1186590 w 1570173"/>
              <a:gd name="connsiteY73" fmla="*/ 174024 h 574233"/>
              <a:gd name="connsiteX74" fmla="*/ 1205836 w 1570173"/>
              <a:gd name="connsiteY74" fmla="*/ 171226 h 574233"/>
              <a:gd name="connsiteX75" fmla="*/ 1225450 w 1570173"/>
              <a:gd name="connsiteY75" fmla="*/ 174251 h 574233"/>
              <a:gd name="connsiteX76" fmla="*/ 1235733 w 1570173"/>
              <a:gd name="connsiteY76" fmla="*/ 183712 h 574233"/>
              <a:gd name="connsiteX77" fmla="*/ 1227197 w 1570173"/>
              <a:gd name="connsiteY77" fmla="*/ 203685 h 574233"/>
              <a:gd name="connsiteX78" fmla="*/ 1200974 w 1570173"/>
              <a:gd name="connsiteY78" fmla="*/ 235636 h 574233"/>
              <a:gd name="connsiteX79" fmla="*/ 1160886 w 1570173"/>
              <a:gd name="connsiteY79" fmla="*/ 270929 h 574233"/>
              <a:gd name="connsiteX80" fmla="*/ 1156645 w 1570173"/>
              <a:gd name="connsiteY80" fmla="*/ 291916 h 574233"/>
              <a:gd name="connsiteX81" fmla="*/ 1159728 w 1570173"/>
              <a:gd name="connsiteY81" fmla="*/ 298000 h 574233"/>
              <a:gd name="connsiteX82" fmla="*/ 1167546 w 1570173"/>
              <a:gd name="connsiteY82" fmla="*/ 293344 h 574233"/>
              <a:gd name="connsiteX83" fmla="*/ 1191004 w 1570173"/>
              <a:gd name="connsiteY83" fmla="*/ 273857 h 574233"/>
              <a:gd name="connsiteX84" fmla="*/ 1224213 w 1570173"/>
              <a:gd name="connsiteY84" fmla="*/ 244822 h 574233"/>
              <a:gd name="connsiteX85" fmla="*/ 1248199 w 1570173"/>
              <a:gd name="connsiteY85" fmla="*/ 217945 h 574233"/>
              <a:gd name="connsiteX86" fmla="*/ 1280478 w 1570173"/>
              <a:gd name="connsiteY86" fmla="*/ 188900 h 574233"/>
              <a:gd name="connsiteX87" fmla="*/ 1298781 w 1570173"/>
              <a:gd name="connsiteY87" fmla="*/ 162570 h 574233"/>
              <a:gd name="connsiteX88" fmla="*/ 1315880 w 1570173"/>
              <a:gd name="connsiteY88" fmla="*/ 155311 h 574233"/>
              <a:gd name="connsiteX89" fmla="*/ 1329178 w 1570173"/>
              <a:gd name="connsiteY89" fmla="*/ 161470 h 574233"/>
              <a:gd name="connsiteX90" fmla="*/ 1332674 w 1570173"/>
              <a:gd name="connsiteY90" fmla="*/ 181221 h 574233"/>
              <a:gd name="connsiteX91" fmla="*/ 1331386 w 1570173"/>
              <a:gd name="connsiteY91" fmla="*/ 191800 h 574233"/>
              <a:gd name="connsiteX92" fmla="*/ 1326498 w 1570173"/>
              <a:gd name="connsiteY92" fmla="*/ 201880 h 574233"/>
              <a:gd name="connsiteX93" fmla="*/ 1312583 w 1570173"/>
              <a:gd name="connsiteY93" fmla="*/ 222685 h 574233"/>
              <a:gd name="connsiteX94" fmla="*/ 1288277 w 1570173"/>
              <a:gd name="connsiteY94" fmla="*/ 257753 h 574233"/>
              <a:gd name="connsiteX95" fmla="*/ 1275800 w 1570173"/>
              <a:gd name="connsiteY95" fmla="*/ 279943 h 574233"/>
              <a:gd name="connsiteX96" fmla="*/ 1270522 w 1570173"/>
              <a:gd name="connsiteY96" fmla="*/ 297305 h 574233"/>
              <a:gd name="connsiteX97" fmla="*/ 1275792 w 1570173"/>
              <a:gd name="connsiteY97" fmla="*/ 305791 h 574233"/>
              <a:gd name="connsiteX98" fmla="*/ 1294629 w 1570173"/>
              <a:gd name="connsiteY98" fmla="*/ 298808 h 574233"/>
              <a:gd name="connsiteX99" fmla="*/ 1311570 w 1570173"/>
              <a:gd name="connsiteY99" fmla="*/ 288389 h 574233"/>
              <a:gd name="connsiteX100" fmla="*/ 1333453 w 1570173"/>
              <a:gd name="connsiteY100" fmla="*/ 275049 h 574233"/>
              <a:gd name="connsiteX101" fmla="*/ 1366138 w 1570173"/>
              <a:gd name="connsiteY101" fmla="*/ 238082 h 574233"/>
              <a:gd name="connsiteX102" fmla="*/ 1396262 w 1570173"/>
              <a:gd name="connsiteY102" fmla="*/ 200560 h 574233"/>
              <a:gd name="connsiteX103" fmla="*/ 1439523 w 1570173"/>
              <a:gd name="connsiteY103" fmla="*/ 143090 h 574233"/>
              <a:gd name="connsiteX104" fmla="*/ 1468876 w 1570173"/>
              <a:gd name="connsiteY104" fmla="*/ 111949 h 574233"/>
              <a:gd name="connsiteX105" fmla="*/ 1502164 w 1570173"/>
              <a:gd name="connsiteY105" fmla="*/ 102352 h 574233"/>
              <a:gd name="connsiteX106" fmla="*/ 1517076 w 1570173"/>
              <a:gd name="connsiteY106" fmla="*/ 114841 h 574233"/>
              <a:gd name="connsiteX107" fmla="*/ 1509043 w 1570173"/>
              <a:gd name="connsiteY107" fmla="*/ 134094 h 574233"/>
              <a:gd name="connsiteX108" fmla="*/ 1490708 w 1570173"/>
              <a:gd name="connsiteY108" fmla="*/ 153000 h 574233"/>
              <a:gd name="connsiteX109" fmla="*/ 1459720 w 1570173"/>
              <a:gd name="connsiteY109" fmla="*/ 195003 h 574233"/>
              <a:gd name="connsiteX110" fmla="*/ 1427484 w 1570173"/>
              <a:gd name="connsiteY110" fmla="*/ 244547 h 574233"/>
              <a:gd name="connsiteX111" fmla="*/ 1451831 w 1570173"/>
              <a:gd name="connsiteY111" fmla="*/ 218929 h 574233"/>
              <a:gd name="connsiteX112" fmla="*/ 1482932 w 1570173"/>
              <a:gd name="connsiteY112" fmla="*/ 194598 h 574233"/>
              <a:gd name="connsiteX113" fmla="*/ 1507952 w 1570173"/>
              <a:gd name="connsiteY113" fmla="*/ 180005 h 574233"/>
              <a:gd name="connsiteX114" fmla="*/ 1533437 w 1570173"/>
              <a:gd name="connsiteY114" fmla="*/ 174519 h 574233"/>
              <a:gd name="connsiteX115" fmla="*/ 1547483 w 1570173"/>
              <a:gd name="connsiteY115" fmla="*/ 179043 h 574233"/>
              <a:gd name="connsiteX116" fmla="*/ 1551338 w 1570173"/>
              <a:gd name="connsiteY116" fmla="*/ 193200 h 574233"/>
              <a:gd name="connsiteX117" fmla="*/ 1540885 w 1570173"/>
              <a:gd name="connsiteY117" fmla="*/ 235284 h 574233"/>
              <a:gd name="connsiteX118" fmla="*/ 1511322 w 1570173"/>
              <a:gd name="connsiteY118" fmla="*/ 277332 h 574233"/>
              <a:gd name="connsiteX119" fmla="*/ 1466998 w 1570173"/>
              <a:gd name="connsiteY119" fmla="*/ 317508 h 574233"/>
              <a:gd name="connsiteX120" fmla="*/ 1480632 w 1570173"/>
              <a:gd name="connsiteY120" fmla="*/ 317483 h 574233"/>
              <a:gd name="connsiteX121" fmla="*/ 1570173 w 1570173"/>
              <a:gd name="connsiteY121" fmla="*/ 269848 h 574233"/>
              <a:gd name="connsiteX122" fmla="*/ 1570173 w 1570173"/>
              <a:gd name="connsiteY122" fmla="*/ 297061 h 574233"/>
              <a:gd name="connsiteX123" fmla="*/ 1527814 w 1570173"/>
              <a:gd name="connsiteY123" fmla="*/ 333593 h 574233"/>
              <a:gd name="connsiteX124" fmla="*/ 1490110 w 1570173"/>
              <a:gd name="connsiteY124" fmla="*/ 359972 h 574233"/>
              <a:gd name="connsiteX125" fmla="*/ 1455889 w 1570173"/>
              <a:gd name="connsiteY125" fmla="*/ 370168 h 574233"/>
              <a:gd name="connsiteX126" fmla="*/ 1443333 w 1570173"/>
              <a:gd name="connsiteY126" fmla="*/ 368869 h 574233"/>
              <a:gd name="connsiteX127" fmla="*/ 1431446 w 1570173"/>
              <a:gd name="connsiteY127" fmla="*/ 365722 h 574233"/>
              <a:gd name="connsiteX128" fmla="*/ 1418379 w 1570173"/>
              <a:gd name="connsiteY128" fmla="*/ 360808 h 574233"/>
              <a:gd name="connsiteX129" fmla="*/ 1407525 w 1570173"/>
              <a:gd name="connsiteY129" fmla="*/ 356443 h 574233"/>
              <a:gd name="connsiteX130" fmla="*/ 1398046 w 1570173"/>
              <a:gd name="connsiteY130" fmla="*/ 358596 h 574233"/>
              <a:gd name="connsiteX131" fmla="*/ 1378332 w 1570173"/>
              <a:gd name="connsiteY131" fmla="*/ 351063 h 574233"/>
              <a:gd name="connsiteX132" fmla="*/ 1361722 w 1570173"/>
              <a:gd name="connsiteY132" fmla="*/ 392317 h 574233"/>
              <a:gd name="connsiteX133" fmla="*/ 1333081 w 1570173"/>
              <a:gd name="connsiteY133" fmla="*/ 462604 h 574233"/>
              <a:gd name="connsiteX134" fmla="*/ 1275375 w 1570173"/>
              <a:gd name="connsiteY134" fmla="*/ 573290 h 574233"/>
              <a:gd name="connsiteX135" fmla="*/ 1279503 w 1570173"/>
              <a:gd name="connsiteY135" fmla="*/ 474541 h 574233"/>
              <a:gd name="connsiteX136" fmla="*/ 1300003 w 1570173"/>
              <a:gd name="connsiteY136" fmla="*/ 412190 h 574233"/>
              <a:gd name="connsiteX137" fmla="*/ 1318081 w 1570173"/>
              <a:gd name="connsiteY137" fmla="*/ 374633 h 574233"/>
              <a:gd name="connsiteX138" fmla="*/ 1340981 w 1570173"/>
              <a:gd name="connsiteY138" fmla="*/ 339458 h 574233"/>
              <a:gd name="connsiteX139" fmla="*/ 1358270 w 1570173"/>
              <a:gd name="connsiteY139" fmla="*/ 313499 h 574233"/>
              <a:gd name="connsiteX140" fmla="*/ 1423767 w 1570173"/>
              <a:gd name="connsiteY140" fmla="*/ 197085 h 574233"/>
              <a:gd name="connsiteX141" fmla="*/ 1351476 w 1570173"/>
              <a:gd name="connsiteY141" fmla="*/ 285659 h 574233"/>
              <a:gd name="connsiteX142" fmla="*/ 1339937 w 1570173"/>
              <a:gd name="connsiteY142" fmla="*/ 296291 h 574233"/>
              <a:gd name="connsiteX143" fmla="*/ 1339937 w 1570173"/>
              <a:gd name="connsiteY143" fmla="*/ 296962 h 574233"/>
              <a:gd name="connsiteX144" fmla="*/ 1291323 w 1570173"/>
              <a:gd name="connsiteY144" fmla="*/ 341064 h 574233"/>
              <a:gd name="connsiteX145" fmla="*/ 1264211 w 1570173"/>
              <a:gd name="connsiteY145" fmla="*/ 361556 h 574233"/>
              <a:gd name="connsiteX146" fmla="*/ 1240488 w 1570173"/>
              <a:gd name="connsiteY146" fmla="*/ 368881 h 574233"/>
              <a:gd name="connsiteX147" fmla="*/ 1212349 w 1570173"/>
              <a:gd name="connsiteY147" fmla="*/ 336511 h 574233"/>
              <a:gd name="connsiteX148" fmla="*/ 1219346 w 1570173"/>
              <a:gd name="connsiteY148" fmla="*/ 307210 h 574233"/>
              <a:gd name="connsiteX149" fmla="*/ 1240934 w 1570173"/>
              <a:gd name="connsiteY149" fmla="*/ 264313 h 574233"/>
              <a:gd name="connsiteX150" fmla="*/ 1190824 w 1570173"/>
              <a:gd name="connsiteY150" fmla="*/ 336485 h 574233"/>
              <a:gd name="connsiteX151" fmla="*/ 1153957 w 1570173"/>
              <a:gd name="connsiteY151" fmla="*/ 359466 h 574233"/>
              <a:gd name="connsiteX152" fmla="*/ 1131593 w 1570173"/>
              <a:gd name="connsiteY152" fmla="*/ 349755 h 574233"/>
              <a:gd name="connsiteX153" fmla="*/ 1116688 w 1570173"/>
              <a:gd name="connsiteY153" fmla="*/ 324613 h 574233"/>
              <a:gd name="connsiteX154" fmla="*/ 1114036 w 1570173"/>
              <a:gd name="connsiteY154" fmla="*/ 307383 h 574233"/>
              <a:gd name="connsiteX155" fmla="*/ 1108703 w 1570173"/>
              <a:gd name="connsiteY155" fmla="*/ 313528 h 574233"/>
              <a:gd name="connsiteX156" fmla="*/ 1064699 w 1570173"/>
              <a:gd name="connsiteY156" fmla="*/ 354265 h 574233"/>
              <a:gd name="connsiteX157" fmla="*/ 1007652 w 1570173"/>
              <a:gd name="connsiteY157" fmla="*/ 374558 h 574233"/>
              <a:gd name="connsiteX158" fmla="*/ 965572 w 1570173"/>
              <a:gd name="connsiteY158" fmla="*/ 354244 h 574233"/>
              <a:gd name="connsiteX159" fmla="*/ 954094 w 1570173"/>
              <a:gd name="connsiteY159" fmla="*/ 330444 h 574233"/>
              <a:gd name="connsiteX160" fmla="*/ 950817 w 1570173"/>
              <a:gd name="connsiteY160" fmla="*/ 304094 h 574233"/>
              <a:gd name="connsiteX161" fmla="*/ 941622 w 1570173"/>
              <a:gd name="connsiteY161" fmla="*/ 314636 h 574233"/>
              <a:gd name="connsiteX162" fmla="*/ 903729 w 1570173"/>
              <a:gd name="connsiteY162" fmla="*/ 353356 h 574233"/>
              <a:gd name="connsiteX163" fmla="*/ 866359 w 1570173"/>
              <a:gd name="connsiteY163" fmla="*/ 372406 h 574233"/>
              <a:gd name="connsiteX164" fmla="*/ 839545 w 1570173"/>
              <a:gd name="connsiteY164" fmla="*/ 363743 h 574233"/>
              <a:gd name="connsiteX165" fmla="*/ 818997 w 1570173"/>
              <a:gd name="connsiteY165" fmla="*/ 340869 h 574233"/>
              <a:gd name="connsiteX166" fmla="*/ 802265 w 1570173"/>
              <a:gd name="connsiteY166" fmla="*/ 304834 h 574233"/>
              <a:gd name="connsiteX167" fmla="*/ 783717 w 1570173"/>
              <a:gd name="connsiteY167" fmla="*/ 333745 h 574233"/>
              <a:gd name="connsiteX168" fmla="*/ 767111 w 1570173"/>
              <a:gd name="connsiteY168" fmla="*/ 354713 h 574233"/>
              <a:gd name="connsiteX169" fmla="*/ 755539 w 1570173"/>
              <a:gd name="connsiteY169" fmla="*/ 360838 h 574233"/>
              <a:gd name="connsiteX170" fmla="*/ 740312 w 1570173"/>
              <a:gd name="connsiteY170" fmla="*/ 349384 h 574233"/>
              <a:gd name="connsiteX171" fmla="*/ 736327 w 1570173"/>
              <a:gd name="connsiteY171" fmla="*/ 319026 h 574233"/>
              <a:gd name="connsiteX172" fmla="*/ 738741 w 1570173"/>
              <a:gd name="connsiteY172" fmla="*/ 299592 h 574233"/>
              <a:gd name="connsiteX173" fmla="*/ 724787 w 1570173"/>
              <a:gd name="connsiteY173" fmla="*/ 314643 h 574233"/>
              <a:gd name="connsiteX174" fmla="*/ 638842 w 1570173"/>
              <a:gd name="connsiteY174" fmla="*/ 375214 h 574233"/>
              <a:gd name="connsiteX175" fmla="*/ 619668 w 1570173"/>
              <a:gd name="connsiteY175" fmla="*/ 366444 h 574233"/>
              <a:gd name="connsiteX176" fmla="*/ 614000 w 1570173"/>
              <a:gd name="connsiteY176" fmla="*/ 342548 h 574233"/>
              <a:gd name="connsiteX177" fmla="*/ 629323 w 1570173"/>
              <a:gd name="connsiteY177" fmla="*/ 286419 h 574233"/>
              <a:gd name="connsiteX178" fmla="*/ 579476 w 1570173"/>
              <a:gd name="connsiteY178" fmla="*/ 347858 h 574233"/>
              <a:gd name="connsiteX179" fmla="*/ 544936 w 1570173"/>
              <a:gd name="connsiteY179" fmla="*/ 366875 h 574233"/>
              <a:gd name="connsiteX180" fmla="*/ 526517 w 1570173"/>
              <a:gd name="connsiteY180" fmla="*/ 355436 h 574233"/>
              <a:gd name="connsiteX181" fmla="*/ 509313 w 1570173"/>
              <a:gd name="connsiteY181" fmla="*/ 326759 h 574233"/>
              <a:gd name="connsiteX182" fmla="*/ 502044 w 1570173"/>
              <a:gd name="connsiteY182" fmla="*/ 290904 h 574233"/>
              <a:gd name="connsiteX183" fmla="*/ 504715 w 1570173"/>
              <a:gd name="connsiteY183" fmla="*/ 268084 h 574233"/>
              <a:gd name="connsiteX184" fmla="*/ 514778 w 1570173"/>
              <a:gd name="connsiteY184" fmla="*/ 249420 h 574233"/>
              <a:gd name="connsiteX185" fmla="*/ 540456 w 1570173"/>
              <a:gd name="connsiteY185" fmla="*/ 223543 h 574233"/>
              <a:gd name="connsiteX186" fmla="*/ 618922 w 1570173"/>
              <a:gd name="connsiteY186" fmla="*/ 168905 h 574233"/>
              <a:gd name="connsiteX187" fmla="*/ 680542 w 1570173"/>
              <a:gd name="connsiteY187" fmla="*/ 150372 h 574233"/>
              <a:gd name="connsiteX188" fmla="*/ 694616 w 1570173"/>
              <a:gd name="connsiteY188" fmla="*/ 156347 h 574233"/>
              <a:gd name="connsiteX189" fmla="*/ 704016 w 1570173"/>
              <a:gd name="connsiteY189" fmla="*/ 169464 h 574233"/>
              <a:gd name="connsiteX190" fmla="*/ 707275 w 1570173"/>
              <a:gd name="connsiteY190" fmla="*/ 180608 h 574233"/>
              <a:gd name="connsiteX191" fmla="*/ 701900 w 1570173"/>
              <a:gd name="connsiteY191" fmla="*/ 191736 h 574233"/>
              <a:gd name="connsiteX192" fmla="*/ 690322 w 1570173"/>
              <a:gd name="connsiteY192" fmla="*/ 196501 h 574233"/>
              <a:gd name="connsiteX193" fmla="*/ 694717 w 1570173"/>
              <a:gd name="connsiteY193" fmla="*/ 202341 h 574233"/>
              <a:gd name="connsiteX194" fmla="*/ 699562 w 1570173"/>
              <a:gd name="connsiteY194" fmla="*/ 213904 h 574233"/>
              <a:gd name="connsiteX195" fmla="*/ 701354 w 1570173"/>
              <a:gd name="connsiteY195" fmla="*/ 222570 h 574233"/>
              <a:gd name="connsiteX196" fmla="*/ 687904 w 1570173"/>
              <a:gd name="connsiteY196" fmla="*/ 248946 h 574233"/>
              <a:gd name="connsiteX197" fmla="*/ 669609 w 1570173"/>
              <a:gd name="connsiteY197" fmla="*/ 274807 h 574233"/>
              <a:gd name="connsiteX198" fmla="*/ 664764 w 1570173"/>
              <a:gd name="connsiteY198" fmla="*/ 293044 h 574233"/>
              <a:gd name="connsiteX199" fmla="*/ 677296 w 1570173"/>
              <a:gd name="connsiteY199" fmla="*/ 307458 h 574233"/>
              <a:gd name="connsiteX200" fmla="*/ 741978 w 1570173"/>
              <a:gd name="connsiteY200" fmla="*/ 272215 h 574233"/>
              <a:gd name="connsiteX201" fmla="*/ 741978 w 1570173"/>
              <a:gd name="connsiteY201" fmla="*/ 273528 h 574233"/>
              <a:gd name="connsiteX202" fmla="*/ 742289 w 1570173"/>
              <a:gd name="connsiteY202" fmla="*/ 271025 h 574233"/>
              <a:gd name="connsiteX203" fmla="*/ 759368 w 1570173"/>
              <a:gd name="connsiteY203" fmla="*/ 226163 h 574233"/>
              <a:gd name="connsiteX204" fmla="*/ 787750 w 1570173"/>
              <a:gd name="connsiteY204" fmla="*/ 179576 h 574233"/>
              <a:gd name="connsiteX205" fmla="*/ 826189 w 1570173"/>
              <a:gd name="connsiteY205" fmla="*/ 127871 h 574233"/>
              <a:gd name="connsiteX206" fmla="*/ 876924 w 1570173"/>
              <a:gd name="connsiteY206" fmla="*/ 67029 h 574233"/>
              <a:gd name="connsiteX207" fmla="*/ 915299 w 1570173"/>
              <a:gd name="connsiteY207" fmla="*/ 30321 h 574233"/>
              <a:gd name="connsiteX208" fmla="*/ 944324 w 1570173"/>
              <a:gd name="connsiteY208" fmla="*/ 17561 h 574233"/>
              <a:gd name="connsiteX209" fmla="*/ 190516 w 1570173"/>
              <a:gd name="connsiteY209" fmla="*/ 0 h 574233"/>
              <a:gd name="connsiteX210" fmla="*/ 208925 w 1570173"/>
              <a:gd name="connsiteY210" fmla="*/ 11657 h 574233"/>
              <a:gd name="connsiteX211" fmla="*/ 221674 w 1570173"/>
              <a:gd name="connsiteY211" fmla="*/ 37421 h 574233"/>
              <a:gd name="connsiteX212" fmla="*/ 226656 w 1570173"/>
              <a:gd name="connsiteY212" fmla="*/ 56068 h 574233"/>
              <a:gd name="connsiteX213" fmla="*/ 219408 w 1570173"/>
              <a:gd name="connsiteY213" fmla="*/ 89976 h 574233"/>
              <a:gd name="connsiteX214" fmla="*/ 200165 w 1570173"/>
              <a:gd name="connsiteY214" fmla="*/ 134242 h 574233"/>
              <a:gd name="connsiteX215" fmla="*/ 189570 w 1570173"/>
              <a:gd name="connsiteY215" fmla="*/ 154965 h 574233"/>
              <a:gd name="connsiteX216" fmla="*/ 215455 w 1570173"/>
              <a:gd name="connsiteY216" fmla="*/ 126336 h 574233"/>
              <a:gd name="connsiteX217" fmla="*/ 248299 w 1570173"/>
              <a:gd name="connsiteY217" fmla="*/ 95792 h 574233"/>
              <a:gd name="connsiteX218" fmla="*/ 278267 w 1570173"/>
              <a:gd name="connsiteY218" fmla="*/ 58516 h 574233"/>
              <a:gd name="connsiteX219" fmla="*/ 320216 w 1570173"/>
              <a:gd name="connsiteY219" fmla="*/ 27571 h 574233"/>
              <a:gd name="connsiteX220" fmla="*/ 348272 w 1570173"/>
              <a:gd name="connsiteY220" fmla="*/ 15353 h 574233"/>
              <a:gd name="connsiteX221" fmla="*/ 369484 w 1570173"/>
              <a:gd name="connsiteY221" fmla="*/ 27622 h 574233"/>
              <a:gd name="connsiteX222" fmla="*/ 378250 w 1570173"/>
              <a:gd name="connsiteY222" fmla="*/ 53392 h 574233"/>
              <a:gd name="connsiteX223" fmla="*/ 367810 w 1570173"/>
              <a:gd name="connsiteY223" fmla="*/ 84856 h 574233"/>
              <a:gd name="connsiteX224" fmla="*/ 336935 w 1570173"/>
              <a:gd name="connsiteY224" fmla="*/ 143180 h 574233"/>
              <a:gd name="connsiteX225" fmla="*/ 286188 w 1570173"/>
              <a:gd name="connsiteY225" fmla="*/ 223024 h 574233"/>
              <a:gd name="connsiteX226" fmla="*/ 341532 w 1570173"/>
              <a:gd name="connsiteY226" fmla="*/ 157695 h 574233"/>
              <a:gd name="connsiteX227" fmla="*/ 389037 w 1570173"/>
              <a:gd name="connsiteY227" fmla="*/ 107996 h 574233"/>
              <a:gd name="connsiteX228" fmla="*/ 414891 w 1570173"/>
              <a:gd name="connsiteY228" fmla="*/ 87495 h 574233"/>
              <a:gd name="connsiteX229" fmla="*/ 446012 w 1570173"/>
              <a:gd name="connsiteY229" fmla="*/ 58951 h 574233"/>
              <a:gd name="connsiteX230" fmla="*/ 469964 w 1570173"/>
              <a:gd name="connsiteY230" fmla="*/ 38000 h 574233"/>
              <a:gd name="connsiteX231" fmla="*/ 486444 w 1570173"/>
              <a:gd name="connsiteY231" fmla="*/ 25738 h 574233"/>
              <a:gd name="connsiteX232" fmla="*/ 501362 w 1570173"/>
              <a:gd name="connsiteY232" fmla="*/ 21013 h 574233"/>
              <a:gd name="connsiteX233" fmla="*/ 523432 w 1570173"/>
              <a:gd name="connsiteY233" fmla="*/ 39153 h 574233"/>
              <a:gd name="connsiteX234" fmla="*/ 535375 w 1570173"/>
              <a:gd name="connsiteY234" fmla="*/ 63369 h 574233"/>
              <a:gd name="connsiteX235" fmla="*/ 528464 w 1570173"/>
              <a:gd name="connsiteY235" fmla="*/ 79400 h 574233"/>
              <a:gd name="connsiteX236" fmla="*/ 501199 w 1570173"/>
              <a:gd name="connsiteY236" fmla="*/ 109666 h 574233"/>
              <a:gd name="connsiteX237" fmla="*/ 438398 w 1570173"/>
              <a:gd name="connsiteY237" fmla="*/ 188081 h 574233"/>
              <a:gd name="connsiteX238" fmla="*/ 398144 w 1570173"/>
              <a:gd name="connsiteY238" fmla="*/ 259820 h 574233"/>
              <a:gd name="connsiteX239" fmla="*/ 384711 w 1570173"/>
              <a:gd name="connsiteY239" fmla="*/ 309988 h 574233"/>
              <a:gd name="connsiteX240" fmla="*/ 387625 w 1570173"/>
              <a:gd name="connsiteY240" fmla="*/ 323556 h 574233"/>
              <a:gd name="connsiteX241" fmla="*/ 397244 w 1570173"/>
              <a:gd name="connsiteY241" fmla="*/ 327087 h 574233"/>
              <a:gd name="connsiteX242" fmla="*/ 411309 w 1570173"/>
              <a:gd name="connsiteY242" fmla="*/ 324248 h 574233"/>
              <a:gd name="connsiteX243" fmla="*/ 426701 w 1570173"/>
              <a:gd name="connsiteY243" fmla="*/ 315577 h 574233"/>
              <a:gd name="connsiteX244" fmla="*/ 443918 w 1570173"/>
              <a:gd name="connsiteY244" fmla="*/ 304196 h 574233"/>
              <a:gd name="connsiteX245" fmla="*/ 466397 w 1570173"/>
              <a:gd name="connsiteY245" fmla="*/ 289627 h 574233"/>
              <a:gd name="connsiteX246" fmla="*/ 483108 w 1570173"/>
              <a:gd name="connsiteY246" fmla="*/ 277707 h 574233"/>
              <a:gd name="connsiteX247" fmla="*/ 500668 w 1570173"/>
              <a:gd name="connsiteY247" fmla="*/ 270620 h 574233"/>
              <a:gd name="connsiteX248" fmla="*/ 500668 w 1570173"/>
              <a:gd name="connsiteY248" fmla="*/ 296924 h 574233"/>
              <a:gd name="connsiteX249" fmla="*/ 454892 w 1570173"/>
              <a:gd name="connsiteY249" fmla="*/ 337621 h 574233"/>
              <a:gd name="connsiteX250" fmla="*/ 418936 w 1570173"/>
              <a:gd name="connsiteY250" fmla="*/ 364165 h 574233"/>
              <a:gd name="connsiteX251" fmla="*/ 388441 w 1570173"/>
              <a:gd name="connsiteY251" fmla="*/ 381300 h 574233"/>
              <a:gd name="connsiteX252" fmla="*/ 366292 w 1570173"/>
              <a:gd name="connsiteY252" fmla="*/ 386632 h 574233"/>
              <a:gd name="connsiteX253" fmla="*/ 329670 w 1570173"/>
              <a:gd name="connsiteY253" fmla="*/ 370153 h 574233"/>
              <a:gd name="connsiteX254" fmla="*/ 315562 w 1570173"/>
              <a:gd name="connsiteY254" fmla="*/ 328197 h 574233"/>
              <a:gd name="connsiteX255" fmla="*/ 326710 w 1570173"/>
              <a:gd name="connsiteY255" fmla="*/ 273143 h 574233"/>
              <a:gd name="connsiteX256" fmla="*/ 358577 w 1570173"/>
              <a:gd name="connsiteY256" fmla="*/ 217360 h 574233"/>
              <a:gd name="connsiteX257" fmla="*/ 409399 w 1570173"/>
              <a:gd name="connsiteY257" fmla="*/ 153922 h 574233"/>
              <a:gd name="connsiteX258" fmla="*/ 425384 w 1570173"/>
              <a:gd name="connsiteY258" fmla="*/ 135389 h 574233"/>
              <a:gd name="connsiteX259" fmla="*/ 429232 w 1570173"/>
              <a:gd name="connsiteY259" fmla="*/ 130664 h 574233"/>
              <a:gd name="connsiteX260" fmla="*/ 429025 w 1570173"/>
              <a:gd name="connsiteY260" fmla="*/ 130762 h 574233"/>
              <a:gd name="connsiteX261" fmla="*/ 403480 w 1570173"/>
              <a:gd name="connsiteY261" fmla="*/ 151238 h 574233"/>
              <a:gd name="connsiteX262" fmla="*/ 337062 w 1570173"/>
              <a:gd name="connsiteY262" fmla="*/ 216498 h 574233"/>
              <a:gd name="connsiteX263" fmla="*/ 248355 w 1570173"/>
              <a:gd name="connsiteY263" fmla="*/ 320244 h 574233"/>
              <a:gd name="connsiteX264" fmla="*/ 230933 w 1570173"/>
              <a:gd name="connsiteY264" fmla="*/ 342588 h 574233"/>
              <a:gd name="connsiteX265" fmla="*/ 209514 w 1570173"/>
              <a:gd name="connsiteY265" fmla="*/ 368052 h 574233"/>
              <a:gd name="connsiteX266" fmla="*/ 195966 w 1570173"/>
              <a:gd name="connsiteY266" fmla="*/ 374558 h 574233"/>
              <a:gd name="connsiteX267" fmla="*/ 178232 w 1570173"/>
              <a:gd name="connsiteY267" fmla="*/ 357217 h 574233"/>
              <a:gd name="connsiteX268" fmla="*/ 171943 w 1570173"/>
              <a:gd name="connsiteY268" fmla="*/ 321491 h 574233"/>
              <a:gd name="connsiteX269" fmla="*/ 179199 w 1570173"/>
              <a:gd name="connsiteY269" fmla="*/ 296755 h 574233"/>
              <a:gd name="connsiteX270" fmla="*/ 209293 w 1570173"/>
              <a:gd name="connsiteY270" fmla="*/ 252840 h 574233"/>
              <a:gd name="connsiteX271" fmla="*/ 247234 w 1570173"/>
              <a:gd name="connsiteY271" fmla="*/ 200157 h 574233"/>
              <a:gd name="connsiteX272" fmla="*/ 279753 w 1570173"/>
              <a:gd name="connsiteY272" fmla="*/ 156019 h 574233"/>
              <a:gd name="connsiteX273" fmla="*/ 298727 w 1570173"/>
              <a:gd name="connsiteY273" fmla="*/ 114875 h 574233"/>
              <a:gd name="connsiteX274" fmla="*/ 304530 w 1570173"/>
              <a:gd name="connsiteY274" fmla="*/ 94342 h 574233"/>
              <a:gd name="connsiteX275" fmla="*/ 305178 w 1570173"/>
              <a:gd name="connsiteY275" fmla="*/ 91496 h 574233"/>
              <a:gd name="connsiteX276" fmla="*/ 270073 w 1570173"/>
              <a:gd name="connsiteY276" fmla="*/ 117911 h 574233"/>
              <a:gd name="connsiteX277" fmla="*/ 201293 w 1570173"/>
              <a:gd name="connsiteY277" fmla="*/ 197961 h 574233"/>
              <a:gd name="connsiteX278" fmla="*/ 115823 w 1570173"/>
              <a:gd name="connsiteY278" fmla="*/ 320492 h 574233"/>
              <a:gd name="connsiteX279" fmla="*/ 93011 w 1570173"/>
              <a:gd name="connsiteY279" fmla="*/ 355736 h 574233"/>
              <a:gd name="connsiteX280" fmla="*/ 75473 w 1570173"/>
              <a:gd name="connsiteY280" fmla="*/ 365164 h 574233"/>
              <a:gd name="connsiteX281" fmla="*/ 53221 w 1570173"/>
              <a:gd name="connsiteY281" fmla="*/ 343060 h 574233"/>
              <a:gd name="connsiteX282" fmla="*/ 44157 w 1570173"/>
              <a:gd name="connsiteY282" fmla="*/ 307291 h 574233"/>
              <a:gd name="connsiteX283" fmla="*/ 48415 w 1570173"/>
              <a:gd name="connsiteY283" fmla="*/ 295166 h 574233"/>
              <a:gd name="connsiteX284" fmla="*/ 107075 w 1570173"/>
              <a:gd name="connsiteY284" fmla="*/ 214402 h 574233"/>
              <a:gd name="connsiteX285" fmla="*/ 147126 w 1570173"/>
              <a:gd name="connsiteY285" fmla="*/ 152544 h 574233"/>
              <a:gd name="connsiteX286" fmla="*/ 172363 w 1570173"/>
              <a:gd name="connsiteY286" fmla="*/ 104701 h 574233"/>
              <a:gd name="connsiteX287" fmla="*/ 180282 w 1570173"/>
              <a:gd name="connsiteY287" fmla="*/ 76048 h 574233"/>
              <a:gd name="connsiteX288" fmla="*/ 175274 w 1570173"/>
              <a:gd name="connsiteY288" fmla="*/ 69972 h 574233"/>
              <a:gd name="connsiteX289" fmla="*/ 148038 w 1570173"/>
              <a:gd name="connsiteY289" fmla="*/ 80721 h 574233"/>
              <a:gd name="connsiteX290" fmla="*/ 96531 w 1570173"/>
              <a:gd name="connsiteY290" fmla="*/ 110374 h 574233"/>
              <a:gd name="connsiteX291" fmla="*/ 45242 w 1570173"/>
              <a:gd name="connsiteY291" fmla="*/ 139825 h 574233"/>
              <a:gd name="connsiteX292" fmla="*/ 14367 w 1570173"/>
              <a:gd name="connsiteY292" fmla="*/ 150372 h 574233"/>
              <a:gd name="connsiteX293" fmla="*/ 0 w 1570173"/>
              <a:gd name="connsiteY293" fmla="*/ 134932 h 574233"/>
              <a:gd name="connsiteX294" fmla="*/ 3884 w 1570173"/>
              <a:gd name="connsiteY294" fmla="*/ 107880 h 574233"/>
              <a:gd name="connsiteX295" fmla="*/ 12121 w 1570173"/>
              <a:gd name="connsiteY295" fmla="*/ 77968 h 574233"/>
              <a:gd name="connsiteX296" fmla="*/ 42944 w 1570173"/>
              <a:gd name="connsiteY296" fmla="*/ 47304 h 574233"/>
              <a:gd name="connsiteX297" fmla="*/ 71709 w 1570173"/>
              <a:gd name="connsiteY297" fmla="*/ 28555 h 574233"/>
              <a:gd name="connsiteX298" fmla="*/ 79624 w 1570173"/>
              <a:gd name="connsiteY298" fmla="*/ 35929 h 574233"/>
              <a:gd name="connsiteX299" fmla="*/ 75859 w 1570173"/>
              <a:gd name="connsiteY299" fmla="*/ 43004 h 574233"/>
              <a:gd name="connsiteX300" fmla="*/ 60017 w 1570173"/>
              <a:gd name="connsiteY300" fmla="*/ 56951 h 574233"/>
              <a:gd name="connsiteX301" fmla="*/ 59805 w 1570173"/>
              <a:gd name="connsiteY301" fmla="*/ 57142 h 574233"/>
              <a:gd name="connsiteX302" fmla="*/ 94947 w 1570173"/>
              <a:gd name="connsiteY302" fmla="*/ 34885 h 574233"/>
              <a:gd name="connsiteX303" fmla="*/ 134883 w 1570173"/>
              <a:gd name="connsiteY303" fmla="*/ 15786 h 574233"/>
              <a:gd name="connsiteX304" fmla="*/ 190516 w 1570173"/>
              <a:gd name="connsiteY304" fmla="*/ 0 h 574233"/>
              <a:gd name="connsiteX0" fmla="*/ 1487599 w 1570173"/>
              <a:gd name="connsiteY0" fmla="*/ 230772 h 574407"/>
              <a:gd name="connsiteX1" fmla="*/ 1453134 w 1570173"/>
              <a:gd name="connsiteY1" fmla="*/ 252091 h 574407"/>
              <a:gd name="connsiteX2" fmla="*/ 1405386 w 1570173"/>
              <a:gd name="connsiteY2" fmla="*/ 301876 h 574407"/>
              <a:gd name="connsiteX3" fmla="*/ 1427145 w 1570173"/>
              <a:gd name="connsiteY3" fmla="*/ 300515 h 574407"/>
              <a:gd name="connsiteX4" fmla="*/ 1443738 w 1570173"/>
              <a:gd name="connsiteY4" fmla="*/ 307527 h 574407"/>
              <a:gd name="connsiteX5" fmla="*/ 1479601 w 1570173"/>
              <a:gd name="connsiteY5" fmla="*/ 262793 h 574407"/>
              <a:gd name="connsiteX6" fmla="*/ 1492067 w 1570173"/>
              <a:gd name="connsiteY6" fmla="*/ 235239 h 574407"/>
              <a:gd name="connsiteX7" fmla="*/ 1487599 w 1570173"/>
              <a:gd name="connsiteY7" fmla="*/ 230772 h 574407"/>
              <a:gd name="connsiteX8" fmla="*/ 901088 w 1570173"/>
              <a:gd name="connsiteY8" fmla="*/ 217005 h 574407"/>
              <a:gd name="connsiteX9" fmla="*/ 898198 w 1570173"/>
              <a:gd name="connsiteY9" fmla="*/ 217680 h 574407"/>
              <a:gd name="connsiteX10" fmla="*/ 871288 w 1570173"/>
              <a:gd name="connsiteY10" fmla="*/ 235336 h 574407"/>
              <a:gd name="connsiteX11" fmla="*/ 825362 w 1570173"/>
              <a:gd name="connsiteY11" fmla="*/ 275546 h 574407"/>
              <a:gd name="connsiteX12" fmla="*/ 844913 w 1570173"/>
              <a:gd name="connsiteY12" fmla="*/ 285515 h 574407"/>
              <a:gd name="connsiteX13" fmla="*/ 866552 w 1570173"/>
              <a:gd name="connsiteY13" fmla="*/ 266152 h 574407"/>
              <a:gd name="connsiteX14" fmla="*/ 891375 w 1570173"/>
              <a:gd name="connsiteY14" fmla="*/ 238148 h 574407"/>
              <a:gd name="connsiteX15" fmla="*/ 898981 w 1570173"/>
              <a:gd name="connsiteY15" fmla="*/ 225270 h 574407"/>
              <a:gd name="connsiteX16" fmla="*/ 901088 w 1570173"/>
              <a:gd name="connsiteY16" fmla="*/ 217005 h 574407"/>
              <a:gd name="connsiteX17" fmla="*/ 665081 w 1570173"/>
              <a:gd name="connsiteY17" fmla="*/ 204978 h 574407"/>
              <a:gd name="connsiteX18" fmla="*/ 575395 w 1570173"/>
              <a:gd name="connsiteY18" fmla="*/ 257517 h 574407"/>
              <a:gd name="connsiteX19" fmla="*/ 547046 w 1570173"/>
              <a:gd name="connsiteY19" fmla="*/ 299775 h 574407"/>
              <a:gd name="connsiteX20" fmla="*/ 548859 w 1570173"/>
              <a:gd name="connsiteY20" fmla="*/ 310533 h 574407"/>
              <a:gd name="connsiteX21" fmla="*/ 552302 w 1570173"/>
              <a:gd name="connsiteY21" fmla="*/ 313915 h 574407"/>
              <a:gd name="connsiteX22" fmla="*/ 559951 w 1570173"/>
              <a:gd name="connsiteY22" fmla="*/ 310923 h 574407"/>
              <a:gd name="connsiteX23" fmla="*/ 610357 w 1570173"/>
              <a:gd name="connsiteY23" fmla="*/ 268420 h 574407"/>
              <a:gd name="connsiteX24" fmla="*/ 665081 w 1570173"/>
              <a:gd name="connsiteY24" fmla="*/ 204978 h 574407"/>
              <a:gd name="connsiteX25" fmla="*/ 1073045 w 1570173"/>
              <a:gd name="connsiteY25" fmla="*/ 199764 h 574407"/>
              <a:gd name="connsiteX26" fmla="*/ 1059818 w 1570173"/>
              <a:gd name="connsiteY26" fmla="*/ 205432 h 574407"/>
              <a:gd name="connsiteX27" fmla="*/ 1039264 w 1570173"/>
              <a:gd name="connsiteY27" fmla="*/ 220542 h 574407"/>
              <a:gd name="connsiteX28" fmla="*/ 1020296 w 1570173"/>
              <a:gd name="connsiteY28" fmla="*/ 242700 h 574407"/>
              <a:gd name="connsiteX29" fmla="*/ 1009487 w 1570173"/>
              <a:gd name="connsiteY29" fmla="*/ 263798 h 574407"/>
              <a:gd name="connsiteX30" fmla="*/ 1041626 w 1570173"/>
              <a:gd name="connsiteY30" fmla="*/ 241660 h 574407"/>
              <a:gd name="connsiteX31" fmla="*/ 1065688 w 1570173"/>
              <a:gd name="connsiteY31" fmla="*/ 216501 h 574407"/>
              <a:gd name="connsiteX32" fmla="*/ 1073199 w 1570173"/>
              <a:gd name="connsiteY32" fmla="*/ 200459 h 574407"/>
              <a:gd name="connsiteX33" fmla="*/ 1073045 w 1570173"/>
              <a:gd name="connsiteY33" fmla="*/ 199764 h 574407"/>
              <a:gd name="connsiteX34" fmla="*/ 944324 w 1570173"/>
              <a:gd name="connsiteY34" fmla="*/ 17561 h 574407"/>
              <a:gd name="connsiteX35" fmla="*/ 963000 w 1570173"/>
              <a:gd name="connsiteY35" fmla="*/ 34617 h 574407"/>
              <a:gd name="connsiteX36" fmla="*/ 914933 w 1570173"/>
              <a:gd name="connsiteY36" fmla="*/ 108721 h 574407"/>
              <a:gd name="connsiteX37" fmla="*/ 776664 w 1570173"/>
              <a:gd name="connsiteY37" fmla="*/ 276751 h 574407"/>
              <a:gd name="connsiteX38" fmla="*/ 776664 w 1570173"/>
              <a:gd name="connsiteY38" fmla="*/ 292512 h 574407"/>
              <a:gd name="connsiteX39" fmla="*/ 866303 w 1570173"/>
              <a:gd name="connsiteY39" fmla="*/ 196062 h 574407"/>
              <a:gd name="connsiteX40" fmla="*/ 926848 w 1570173"/>
              <a:gd name="connsiteY40" fmla="*/ 163543 h 574407"/>
              <a:gd name="connsiteX41" fmla="*/ 944489 w 1570173"/>
              <a:gd name="connsiteY41" fmla="*/ 175580 h 574407"/>
              <a:gd name="connsiteX42" fmla="*/ 950086 w 1570173"/>
              <a:gd name="connsiteY42" fmla="*/ 201612 h 574407"/>
              <a:gd name="connsiteX43" fmla="*/ 926517 w 1570173"/>
              <a:gd name="connsiteY43" fmla="*/ 253706 h 574407"/>
              <a:gd name="connsiteX44" fmla="*/ 858153 w 1570173"/>
              <a:gd name="connsiteY44" fmla="*/ 303707 h 574407"/>
              <a:gd name="connsiteX45" fmla="*/ 869978 w 1570173"/>
              <a:gd name="connsiteY45" fmla="*/ 315251 h 574407"/>
              <a:gd name="connsiteX46" fmla="*/ 882232 w 1570173"/>
              <a:gd name="connsiteY46" fmla="*/ 319708 h 574407"/>
              <a:gd name="connsiteX47" fmla="*/ 897963 w 1570173"/>
              <a:gd name="connsiteY47" fmla="*/ 314503 h 574407"/>
              <a:gd name="connsiteX48" fmla="*/ 916159 w 1570173"/>
              <a:gd name="connsiteY48" fmla="*/ 301364 h 574407"/>
              <a:gd name="connsiteX49" fmla="*/ 930966 w 1570173"/>
              <a:gd name="connsiteY49" fmla="*/ 290004 h 574407"/>
              <a:gd name="connsiteX50" fmla="*/ 953363 w 1570173"/>
              <a:gd name="connsiteY50" fmla="*/ 274226 h 574407"/>
              <a:gd name="connsiteX51" fmla="*/ 953708 w 1570173"/>
              <a:gd name="connsiteY51" fmla="*/ 271390 h 574407"/>
              <a:gd name="connsiteX52" fmla="*/ 964028 w 1570173"/>
              <a:gd name="connsiteY52" fmla="*/ 245949 h 574407"/>
              <a:gd name="connsiteX53" fmla="*/ 1008351 w 1570173"/>
              <a:gd name="connsiteY53" fmla="*/ 195764 h 574407"/>
              <a:gd name="connsiteX54" fmla="*/ 1050523 w 1570173"/>
              <a:gd name="connsiteY54" fmla="*/ 168455 h 574407"/>
              <a:gd name="connsiteX55" fmla="*/ 1088579 w 1570173"/>
              <a:gd name="connsiteY55" fmla="*/ 159153 h 574407"/>
              <a:gd name="connsiteX56" fmla="*/ 1112482 w 1570173"/>
              <a:gd name="connsiteY56" fmla="*/ 166418 h 574407"/>
              <a:gd name="connsiteX57" fmla="*/ 1121769 w 1570173"/>
              <a:gd name="connsiteY57" fmla="*/ 187772 h 574407"/>
              <a:gd name="connsiteX58" fmla="*/ 1108336 w 1570173"/>
              <a:gd name="connsiteY58" fmla="*/ 224392 h 574407"/>
              <a:gd name="connsiteX59" fmla="*/ 1068114 w 1570173"/>
              <a:gd name="connsiteY59" fmla="*/ 259374 h 574407"/>
              <a:gd name="connsiteX60" fmla="*/ 1006794 w 1570173"/>
              <a:gd name="connsiteY60" fmla="*/ 290445 h 574407"/>
              <a:gd name="connsiteX61" fmla="*/ 1006794 w 1570173"/>
              <a:gd name="connsiteY61" fmla="*/ 293481 h 574407"/>
              <a:gd name="connsiteX62" fmla="*/ 1013037 w 1570173"/>
              <a:gd name="connsiteY62" fmla="*/ 314490 h 574407"/>
              <a:gd name="connsiteX63" fmla="*/ 1029239 w 1570173"/>
              <a:gd name="connsiteY63" fmla="*/ 321599 h 574407"/>
              <a:gd name="connsiteX64" fmla="*/ 1054602 w 1570173"/>
              <a:gd name="connsiteY64" fmla="*/ 315780 h 574407"/>
              <a:gd name="connsiteX65" fmla="*/ 1081423 w 1570173"/>
              <a:gd name="connsiteY65" fmla="*/ 300039 h 574407"/>
              <a:gd name="connsiteX66" fmla="*/ 1098963 w 1570173"/>
              <a:gd name="connsiteY66" fmla="*/ 287956 h 574407"/>
              <a:gd name="connsiteX67" fmla="*/ 1112980 w 1570173"/>
              <a:gd name="connsiteY67" fmla="*/ 278940 h 574407"/>
              <a:gd name="connsiteX68" fmla="*/ 1113794 w 1570173"/>
              <a:gd name="connsiteY68" fmla="*/ 271079 h 574407"/>
              <a:gd name="connsiteX69" fmla="*/ 1121784 w 1570173"/>
              <a:gd name="connsiteY69" fmla="*/ 251223 h 574407"/>
              <a:gd name="connsiteX70" fmla="*/ 1137607 w 1570173"/>
              <a:gd name="connsiteY70" fmla="*/ 227532 h 574407"/>
              <a:gd name="connsiteX71" fmla="*/ 1163072 w 1570173"/>
              <a:gd name="connsiteY71" fmla="*/ 198126 h 574407"/>
              <a:gd name="connsiteX72" fmla="*/ 1174286 w 1570173"/>
              <a:gd name="connsiteY72" fmla="*/ 183752 h 574407"/>
              <a:gd name="connsiteX73" fmla="*/ 1186590 w 1570173"/>
              <a:gd name="connsiteY73" fmla="*/ 174024 h 574407"/>
              <a:gd name="connsiteX74" fmla="*/ 1205836 w 1570173"/>
              <a:gd name="connsiteY74" fmla="*/ 171226 h 574407"/>
              <a:gd name="connsiteX75" fmla="*/ 1225450 w 1570173"/>
              <a:gd name="connsiteY75" fmla="*/ 174251 h 574407"/>
              <a:gd name="connsiteX76" fmla="*/ 1235733 w 1570173"/>
              <a:gd name="connsiteY76" fmla="*/ 183712 h 574407"/>
              <a:gd name="connsiteX77" fmla="*/ 1227197 w 1570173"/>
              <a:gd name="connsiteY77" fmla="*/ 203685 h 574407"/>
              <a:gd name="connsiteX78" fmla="*/ 1200974 w 1570173"/>
              <a:gd name="connsiteY78" fmla="*/ 235636 h 574407"/>
              <a:gd name="connsiteX79" fmla="*/ 1160886 w 1570173"/>
              <a:gd name="connsiteY79" fmla="*/ 270929 h 574407"/>
              <a:gd name="connsiteX80" fmla="*/ 1156645 w 1570173"/>
              <a:gd name="connsiteY80" fmla="*/ 291916 h 574407"/>
              <a:gd name="connsiteX81" fmla="*/ 1159728 w 1570173"/>
              <a:gd name="connsiteY81" fmla="*/ 298000 h 574407"/>
              <a:gd name="connsiteX82" fmla="*/ 1167546 w 1570173"/>
              <a:gd name="connsiteY82" fmla="*/ 293344 h 574407"/>
              <a:gd name="connsiteX83" fmla="*/ 1191004 w 1570173"/>
              <a:gd name="connsiteY83" fmla="*/ 273857 h 574407"/>
              <a:gd name="connsiteX84" fmla="*/ 1224213 w 1570173"/>
              <a:gd name="connsiteY84" fmla="*/ 244822 h 574407"/>
              <a:gd name="connsiteX85" fmla="*/ 1248199 w 1570173"/>
              <a:gd name="connsiteY85" fmla="*/ 217945 h 574407"/>
              <a:gd name="connsiteX86" fmla="*/ 1280478 w 1570173"/>
              <a:gd name="connsiteY86" fmla="*/ 188900 h 574407"/>
              <a:gd name="connsiteX87" fmla="*/ 1298781 w 1570173"/>
              <a:gd name="connsiteY87" fmla="*/ 162570 h 574407"/>
              <a:gd name="connsiteX88" fmla="*/ 1315880 w 1570173"/>
              <a:gd name="connsiteY88" fmla="*/ 155311 h 574407"/>
              <a:gd name="connsiteX89" fmla="*/ 1329178 w 1570173"/>
              <a:gd name="connsiteY89" fmla="*/ 161470 h 574407"/>
              <a:gd name="connsiteX90" fmla="*/ 1332674 w 1570173"/>
              <a:gd name="connsiteY90" fmla="*/ 181221 h 574407"/>
              <a:gd name="connsiteX91" fmla="*/ 1331386 w 1570173"/>
              <a:gd name="connsiteY91" fmla="*/ 191800 h 574407"/>
              <a:gd name="connsiteX92" fmla="*/ 1326498 w 1570173"/>
              <a:gd name="connsiteY92" fmla="*/ 201880 h 574407"/>
              <a:gd name="connsiteX93" fmla="*/ 1312583 w 1570173"/>
              <a:gd name="connsiteY93" fmla="*/ 222685 h 574407"/>
              <a:gd name="connsiteX94" fmla="*/ 1288277 w 1570173"/>
              <a:gd name="connsiteY94" fmla="*/ 257753 h 574407"/>
              <a:gd name="connsiteX95" fmla="*/ 1275800 w 1570173"/>
              <a:gd name="connsiteY95" fmla="*/ 279943 h 574407"/>
              <a:gd name="connsiteX96" fmla="*/ 1270522 w 1570173"/>
              <a:gd name="connsiteY96" fmla="*/ 297305 h 574407"/>
              <a:gd name="connsiteX97" fmla="*/ 1275792 w 1570173"/>
              <a:gd name="connsiteY97" fmla="*/ 305791 h 574407"/>
              <a:gd name="connsiteX98" fmla="*/ 1294629 w 1570173"/>
              <a:gd name="connsiteY98" fmla="*/ 298808 h 574407"/>
              <a:gd name="connsiteX99" fmla="*/ 1311570 w 1570173"/>
              <a:gd name="connsiteY99" fmla="*/ 288389 h 574407"/>
              <a:gd name="connsiteX100" fmla="*/ 1333453 w 1570173"/>
              <a:gd name="connsiteY100" fmla="*/ 275049 h 574407"/>
              <a:gd name="connsiteX101" fmla="*/ 1366138 w 1570173"/>
              <a:gd name="connsiteY101" fmla="*/ 238082 h 574407"/>
              <a:gd name="connsiteX102" fmla="*/ 1396262 w 1570173"/>
              <a:gd name="connsiteY102" fmla="*/ 200560 h 574407"/>
              <a:gd name="connsiteX103" fmla="*/ 1439523 w 1570173"/>
              <a:gd name="connsiteY103" fmla="*/ 143090 h 574407"/>
              <a:gd name="connsiteX104" fmla="*/ 1468876 w 1570173"/>
              <a:gd name="connsiteY104" fmla="*/ 111949 h 574407"/>
              <a:gd name="connsiteX105" fmla="*/ 1502164 w 1570173"/>
              <a:gd name="connsiteY105" fmla="*/ 102352 h 574407"/>
              <a:gd name="connsiteX106" fmla="*/ 1517076 w 1570173"/>
              <a:gd name="connsiteY106" fmla="*/ 114841 h 574407"/>
              <a:gd name="connsiteX107" fmla="*/ 1509043 w 1570173"/>
              <a:gd name="connsiteY107" fmla="*/ 134094 h 574407"/>
              <a:gd name="connsiteX108" fmla="*/ 1490708 w 1570173"/>
              <a:gd name="connsiteY108" fmla="*/ 153000 h 574407"/>
              <a:gd name="connsiteX109" fmla="*/ 1459720 w 1570173"/>
              <a:gd name="connsiteY109" fmla="*/ 195003 h 574407"/>
              <a:gd name="connsiteX110" fmla="*/ 1427484 w 1570173"/>
              <a:gd name="connsiteY110" fmla="*/ 244547 h 574407"/>
              <a:gd name="connsiteX111" fmla="*/ 1451831 w 1570173"/>
              <a:gd name="connsiteY111" fmla="*/ 218929 h 574407"/>
              <a:gd name="connsiteX112" fmla="*/ 1482932 w 1570173"/>
              <a:gd name="connsiteY112" fmla="*/ 194598 h 574407"/>
              <a:gd name="connsiteX113" fmla="*/ 1507952 w 1570173"/>
              <a:gd name="connsiteY113" fmla="*/ 180005 h 574407"/>
              <a:gd name="connsiteX114" fmla="*/ 1533437 w 1570173"/>
              <a:gd name="connsiteY114" fmla="*/ 174519 h 574407"/>
              <a:gd name="connsiteX115" fmla="*/ 1547483 w 1570173"/>
              <a:gd name="connsiteY115" fmla="*/ 179043 h 574407"/>
              <a:gd name="connsiteX116" fmla="*/ 1551338 w 1570173"/>
              <a:gd name="connsiteY116" fmla="*/ 193200 h 574407"/>
              <a:gd name="connsiteX117" fmla="*/ 1540885 w 1570173"/>
              <a:gd name="connsiteY117" fmla="*/ 235284 h 574407"/>
              <a:gd name="connsiteX118" fmla="*/ 1511322 w 1570173"/>
              <a:gd name="connsiteY118" fmla="*/ 277332 h 574407"/>
              <a:gd name="connsiteX119" fmla="*/ 1466998 w 1570173"/>
              <a:gd name="connsiteY119" fmla="*/ 317508 h 574407"/>
              <a:gd name="connsiteX120" fmla="*/ 1480632 w 1570173"/>
              <a:gd name="connsiteY120" fmla="*/ 317483 h 574407"/>
              <a:gd name="connsiteX121" fmla="*/ 1570173 w 1570173"/>
              <a:gd name="connsiteY121" fmla="*/ 269848 h 574407"/>
              <a:gd name="connsiteX122" fmla="*/ 1570173 w 1570173"/>
              <a:gd name="connsiteY122" fmla="*/ 297061 h 574407"/>
              <a:gd name="connsiteX123" fmla="*/ 1527814 w 1570173"/>
              <a:gd name="connsiteY123" fmla="*/ 333593 h 574407"/>
              <a:gd name="connsiteX124" fmla="*/ 1490110 w 1570173"/>
              <a:gd name="connsiteY124" fmla="*/ 359972 h 574407"/>
              <a:gd name="connsiteX125" fmla="*/ 1455889 w 1570173"/>
              <a:gd name="connsiteY125" fmla="*/ 370168 h 574407"/>
              <a:gd name="connsiteX126" fmla="*/ 1443333 w 1570173"/>
              <a:gd name="connsiteY126" fmla="*/ 368869 h 574407"/>
              <a:gd name="connsiteX127" fmla="*/ 1431446 w 1570173"/>
              <a:gd name="connsiteY127" fmla="*/ 365722 h 574407"/>
              <a:gd name="connsiteX128" fmla="*/ 1418379 w 1570173"/>
              <a:gd name="connsiteY128" fmla="*/ 360808 h 574407"/>
              <a:gd name="connsiteX129" fmla="*/ 1407525 w 1570173"/>
              <a:gd name="connsiteY129" fmla="*/ 356443 h 574407"/>
              <a:gd name="connsiteX130" fmla="*/ 1398046 w 1570173"/>
              <a:gd name="connsiteY130" fmla="*/ 358596 h 574407"/>
              <a:gd name="connsiteX131" fmla="*/ 1378332 w 1570173"/>
              <a:gd name="connsiteY131" fmla="*/ 351063 h 574407"/>
              <a:gd name="connsiteX132" fmla="*/ 1361722 w 1570173"/>
              <a:gd name="connsiteY132" fmla="*/ 392317 h 574407"/>
              <a:gd name="connsiteX133" fmla="*/ 1333081 w 1570173"/>
              <a:gd name="connsiteY133" fmla="*/ 462604 h 574407"/>
              <a:gd name="connsiteX134" fmla="*/ 1275375 w 1570173"/>
              <a:gd name="connsiteY134" fmla="*/ 573290 h 574407"/>
              <a:gd name="connsiteX135" fmla="*/ 1279503 w 1570173"/>
              <a:gd name="connsiteY135" fmla="*/ 474541 h 574407"/>
              <a:gd name="connsiteX136" fmla="*/ 1300003 w 1570173"/>
              <a:gd name="connsiteY136" fmla="*/ 412190 h 574407"/>
              <a:gd name="connsiteX137" fmla="*/ 1318081 w 1570173"/>
              <a:gd name="connsiteY137" fmla="*/ 374633 h 574407"/>
              <a:gd name="connsiteX138" fmla="*/ 1340981 w 1570173"/>
              <a:gd name="connsiteY138" fmla="*/ 339458 h 574407"/>
              <a:gd name="connsiteX139" fmla="*/ 1358270 w 1570173"/>
              <a:gd name="connsiteY139" fmla="*/ 313499 h 574407"/>
              <a:gd name="connsiteX140" fmla="*/ 1423767 w 1570173"/>
              <a:gd name="connsiteY140" fmla="*/ 197085 h 574407"/>
              <a:gd name="connsiteX141" fmla="*/ 1351476 w 1570173"/>
              <a:gd name="connsiteY141" fmla="*/ 285659 h 574407"/>
              <a:gd name="connsiteX142" fmla="*/ 1339937 w 1570173"/>
              <a:gd name="connsiteY142" fmla="*/ 296291 h 574407"/>
              <a:gd name="connsiteX143" fmla="*/ 1339937 w 1570173"/>
              <a:gd name="connsiteY143" fmla="*/ 296962 h 574407"/>
              <a:gd name="connsiteX144" fmla="*/ 1291323 w 1570173"/>
              <a:gd name="connsiteY144" fmla="*/ 341064 h 574407"/>
              <a:gd name="connsiteX145" fmla="*/ 1264211 w 1570173"/>
              <a:gd name="connsiteY145" fmla="*/ 361556 h 574407"/>
              <a:gd name="connsiteX146" fmla="*/ 1240488 w 1570173"/>
              <a:gd name="connsiteY146" fmla="*/ 368881 h 574407"/>
              <a:gd name="connsiteX147" fmla="*/ 1212349 w 1570173"/>
              <a:gd name="connsiteY147" fmla="*/ 336511 h 574407"/>
              <a:gd name="connsiteX148" fmla="*/ 1219346 w 1570173"/>
              <a:gd name="connsiteY148" fmla="*/ 307210 h 574407"/>
              <a:gd name="connsiteX149" fmla="*/ 1240934 w 1570173"/>
              <a:gd name="connsiteY149" fmla="*/ 264313 h 574407"/>
              <a:gd name="connsiteX150" fmla="*/ 1190824 w 1570173"/>
              <a:gd name="connsiteY150" fmla="*/ 336485 h 574407"/>
              <a:gd name="connsiteX151" fmla="*/ 1153957 w 1570173"/>
              <a:gd name="connsiteY151" fmla="*/ 359466 h 574407"/>
              <a:gd name="connsiteX152" fmla="*/ 1131593 w 1570173"/>
              <a:gd name="connsiteY152" fmla="*/ 349755 h 574407"/>
              <a:gd name="connsiteX153" fmla="*/ 1116688 w 1570173"/>
              <a:gd name="connsiteY153" fmla="*/ 324613 h 574407"/>
              <a:gd name="connsiteX154" fmla="*/ 1114036 w 1570173"/>
              <a:gd name="connsiteY154" fmla="*/ 307383 h 574407"/>
              <a:gd name="connsiteX155" fmla="*/ 1108703 w 1570173"/>
              <a:gd name="connsiteY155" fmla="*/ 313528 h 574407"/>
              <a:gd name="connsiteX156" fmla="*/ 1064699 w 1570173"/>
              <a:gd name="connsiteY156" fmla="*/ 354265 h 574407"/>
              <a:gd name="connsiteX157" fmla="*/ 1007652 w 1570173"/>
              <a:gd name="connsiteY157" fmla="*/ 374558 h 574407"/>
              <a:gd name="connsiteX158" fmla="*/ 965572 w 1570173"/>
              <a:gd name="connsiteY158" fmla="*/ 354244 h 574407"/>
              <a:gd name="connsiteX159" fmla="*/ 954094 w 1570173"/>
              <a:gd name="connsiteY159" fmla="*/ 330444 h 574407"/>
              <a:gd name="connsiteX160" fmla="*/ 950817 w 1570173"/>
              <a:gd name="connsiteY160" fmla="*/ 304094 h 574407"/>
              <a:gd name="connsiteX161" fmla="*/ 941622 w 1570173"/>
              <a:gd name="connsiteY161" fmla="*/ 314636 h 574407"/>
              <a:gd name="connsiteX162" fmla="*/ 903729 w 1570173"/>
              <a:gd name="connsiteY162" fmla="*/ 353356 h 574407"/>
              <a:gd name="connsiteX163" fmla="*/ 866359 w 1570173"/>
              <a:gd name="connsiteY163" fmla="*/ 372406 h 574407"/>
              <a:gd name="connsiteX164" fmla="*/ 839545 w 1570173"/>
              <a:gd name="connsiteY164" fmla="*/ 363743 h 574407"/>
              <a:gd name="connsiteX165" fmla="*/ 818997 w 1570173"/>
              <a:gd name="connsiteY165" fmla="*/ 340869 h 574407"/>
              <a:gd name="connsiteX166" fmla="*/ 802265 w 1570173"/>
              <a:gd name="connsiteY166" fmla="*/ 304834 h 574407"/>
              <a:gd name="connsiteX167" fmla="*/ 783717 w 1570173"/>
              <a:gd name="connsiteY167" fmla="*/ 333745 h 574407"/>
              <a:gd name="connsiteX168" fmla="*/ 767111 w 1570173"/>
              <a:gd name="connsiteY168" fmla="*/ 354713 h 574407"/>
              <a:gd name="connsiteX169" fmla="*/ 755539 w 1570173"/>
              <a:gd name="connsiteY169" fmla="*/ 360838 h 574407"/>
              <a:gd name="connsiteX170" fmla="*/ 740312 w 1570173"/>
              <a:gd name="connsiteY170" fmla="*/ 349384 h 574407"/>
              <a:gd name="connsiteX171" fmla="*/ 736327 w 1570173"/>
              <a:gd name="connsiteY171" fmla="*/ 319026 h 574407"/>
              <a:gd name="connsiteX172" fmla="*/ 738741 w 1570173"/>
              <a:gd name="connsiteY172" fmla="*/ 299592 h 574407"/>
              <a:gd name="connsiteX173" fmla="*/ 724787 w 1570173"/>
              <a:gd name="connsiteY173" fmla="*/ 314643 h 574407"/>
              <a:gd name="connsiteX174" fmla="*/ 638842 w 1570173"/>
              <a:gd name="connsiteY174" fmla="*/ 375214 h 574407"/>
              <a:gd name="connsiteX175" fmla="*/ 619668 w 1570173"/>
              <a:gd name="connsiteY175" fmla="*/ 366444 h 574407"/>
              <a:gd name="connsiteX176" fmla="*/ 614000 w 1570173"/>
              <a:gd name="connsiteY176" fmla="*/ 342548 h 574407"/>
              <a:gd name="connsiteX177" fmla="*/ 629323 w 1570173"/>
              <a:gd name="connsiteY177" fmla="*/ 286419 h 574407"/>
              <a:gd name="connsiteX178" fmla="*/ 579476 w 1570173"/>
              <a:gd name="connsiteY178" fmla="*/ 347858 h 574407"/>
              <a:gd name="connsiteX179" fmla="*/ 544936 w 1570173"/>
              <a:gd name="connsiteY179" fmla="*/ 366875 h 574407"/>
              <a:gd name="connsiteX180" fmla="*/ 526517 w 1570173"/>
              <a:gd name="connsiteY180" fmla="*/ 355436 h 574407"/>
              <a:gd name="connsiteX181" fmla="*/ 509313 w 1570173"/>
              <a:gd name="connsiteY181" fmla="*/ 326759 h 574407"/>
              <a:gd name="connsiteX182" fmla="*/ 502044 w 1570173"/>
              <a:gd name="connsiteY182" fmla="*/ 290904 h 574407"/>
              <a:gd name="connsiteX183" fmla="*/ 504715 w 1570173"/>
              <a:gd name="connsiteY183" fmla="*/ 268084 h 574407"/>
              <a:gd name="connsiteX184" fmla="*/ 514778 w 1570173"/>
              <a:gd name="connsiteY184" fmla="*/ 249420 h 574407"/>
              <a:gd name="connsiteX185" fmla="*/ 540456 w 1570173"/>
              <a:gd name="connsiteY185" fmla="*/ 223543 h 574407"/>
              <a:gd name="connsiteX186" fmla="*/ 618922 w 1570173"/>
              <a:gd name="connsiteY186" fmla="*/ 168905 h 574407"/>
              <a:gd name="connsiteX187" fmla="*/ 680542 w 1570173"/>
              <a:gd name="connsiteY187" fmla="*/ 150372 h 574407"/>
              <a:gd name="connsiteX188" fmla="*/ 694616 w 1570173"/>
              <a:gd name="connsiteY188" fmla="*/ 156347 h 574407"/>
              <a:gd name="connsiteX189" fmla="*/ 704016 w 1570173"/>
              <a:gd name="connsiteY189" fmla="*/ 169464 h 574407"/>
              <a:gd name="connsiteX190" fmla="*/ 707275 w 1570173"/>
              <a:gd name="connsiteY190" fmla="*/ 180608 h 574407"/>
              <a:gd name="connsiteX191" fmla="*/ 701900 w 1570173"/>
              <a:gd name="connsiteY191" fmla="*/ 191736 h 574407"/>
              <a:gd name="connsiteX192" fmla="*/ 690322 w 1570173"/>
              <a:gd name="connsiteY192" fmla="*/ 196501 h 574407"/>
              <a:gd name="connsiteX193" fmla="*/ 694717 w 1570173"/>
              <a:gd name="connsiteY193" fmla="*/ 202341 h 574407"/>
              <a:gd name="connsiteX194" fmla="*/ 699562 w 1570173"/>
              <a:gd name="connsiteY194" fmla="*/ 213904 h 574407"/>
              <a:gd name="connsiteX195" fmla="*/ 701354 w 1570173"/>
              <a:gd name="connsiteY195" fmla="*/ 222570 h 574407"/>
              <a:gd name="connsiteX196" fmla="*/ 687904 w 1570173"/>
              <a:gd name="connsiteY196" fmla="*/ 248946 h 574407"/>
              <a:gd name="connsiteX197" fmla="*/ 669609 w 1570173"/>
              <a:gd name="connsiteY197" fmla="*/ 274807 h 574407"/>
              <a:gd name="connsiteX198" fmla="*/ 664764 w 1570173"/>
              <a:gd name="connsiteY198" fmla="*/ 293044 h 574407"/>
              <a:gd name="connsiteX199" fmla="*/ 677296 w 1570173"/>
              <a:gd name="connsiteY199" fmla="*/ 307458 h 574407"/>
              <a:gd name="connsiteX200" fmla="*/ 741978 w 1570173"/>
              <a:gd name="connsiteY200" fmla="*/ 272215 h 574407"/>
              <a:gd name="connsiteX201" fmla="*/ 741978 w 1570173"/>
              <a:gd name="connsiteY201" fmla="*/ 273528 h 574407"/>
              <a:gd name="connsiteX202" fmla="*/ 742289 w 1570173"/>
              <a:gd name="connsiteY202" fmla="*/ 271025 h 574407"/>
              <a:gd name="connsiteX203" fmla="*/ 759368 w 1570173"/>
              <a:gd name="connsiteY203" fmla="*/ 226163 h 574407"/>
              <a:gd name="connsiteX204" fmla="*/ 787750 w 1570173"/>
              <a:gd name="connsiteY204" fmla="*/ 179576 h 574407"/>
              <a:gd name="connsiteX205" fmla="*/ 826189 w 1570173"/>
              <a:gd name="connsiteY205" fmla="*/ 127871 h 574407"/>
              <a:gd name="connsiteX206" fmla="*/ 876924 w 1570173"/>
              <a:gd name="connsiteY206" fmla="*/ 67029 h 574407"/>
              <a:gd name="connsiteX207" fmla="*/ 915299 w 1570173"/>
              <a:gd name="connsiteY207" fmla="*/ 30321 h 574407"/>
              <a:gd name="connsiteX208" fmla="*/ 944324 w 1570173"/>
              <a:gd name="connsiteY208" fmla="*/ 17561 h 574407"/>
              <a:gd name="connsiteX209" fmla="*/ 190516 w 1570173"/>
              <a:gd name="connsiteY209" fmla="*/ 0 h 574407"/>
              <a:gd name="connsiteX210" fmla="*/ 208925 w 1570173"/>
              <a:gd name="connsiteY210" fmla="*/ 11657 h 574407"/>
              <a:gd name="connsiteX211" fmla="*/ 221674 w 1570173"/>
              <a:gd name="connsiteY211" fmla="*/ 37421 h 574407"/>
              <a:gd name="connsiteX212" fmla="*/ 226656 w 1570173"/>
              <a:gd name="connsiteY212" fmla="*/ 56068 h 574407"/>
              <a:gd name="connsiteX213" fmla="*/ 219408 w 1570173"/>
              <a:gd name="connsiteY213" fmla="*/ 89976 h 574407"/>
              <a:gd name="connsiteX214" fmla="*/ 200165 w 1570173"/>
              <a:gd name="connsiteY214" fmla="*/ 134242 h 574407"/>
              <a:gd name="connsiteX215" fmla="*/ 189570 w 1570173"/>
              <a:gd name="connsiteY215" fmla="*/ 154965 h 574407"/>
              <a:gd name="connsiteX216" fmla="*/ 215455 w 1570173"/>
              <a:gd name="connsiteY216" fmla="*/ 126336 h 574407"/>
              <a:gd name="connsiteX217" fmla="*/ 248299 w 1570173"/>
              <a:gd name="connsiteY217" fmla="*/ 95792 h 574407"/>
              <a:gd name="connsiteX218" fmla="*/ 278267 w 1570173"/>
              <a:gd name="connsiteY218" fmla="*/ 58516 h 574407"/>
              <a:gd name="connsiteX219" fmla="*/ 320216 w 1570173"/>
              <a:gd name="connsiteY219" fmla="*/ 27571 h 574407"/>
              <a:gd name="connsiteX220" fmla="*/ 348272 w 1570173"/>
              <a:gd name="connsiteY220" fmla="*/ 15353 h 574407"/>
              <a:gd name="connsiteX221" fmla="*/ 369484 w 1570173"/>
              <a:gd name="connsiteY221" fmla="*/ 27622 h 574407"/>
              <a:gd name="connsiteX222" fmla="*/ 378250 w 1570173"/>
              <a:gd name="connsiteY222" fmla="*/ 53392 h 574407"/>
              <a:gd name="connsiteX223" fmla="*/ 367810 w 1570173"/>
              <a:gd name="connsiteY223" fmla="*/ 84856 h 574407"/>
              <a:gd name="connsiteX224" fmla="*/ 336935 w 1570173"/>
              <a:gd name="connsiteY224" fmla="*/ 143180 h 574407"/>
              <a:gd name="connsiteX225" fmla="*/ 286188 w 1570173"/>
              <a:gd name="connsiteY225" fmla="*/ 223024 h 574407"/>
              <a:gd name="connsiteX226" fmla="*/ 341532 w 1570173"/>
              <a:gd name="connsiteY226" fmla="*/ 157695 h 574407"/>
              <a:gd name="connsiteX227" fmla="*/ 389037 w 1570173"/>
              <a:gd name="connsiteY227" fmla="*/ 107996 h 574407"/>
              <a:gd name="connsiteX228" fmla="*/ 414891 w 1570173"/>
              <a:gd name="connsiteY228" fmla="*/ 87495 h 574407"/>
              <a:gd name="connsiteX229" fmla="*/ 446012 w 1570173"/>
              <a:gd name="connsiteY229" fmla="*/ 58951 h 574407"/>
              <a:gd name="connsiteX230" fmla="*/ 469964 w 1570173"/>
              <a:gd name="connsiteY230" fmla="*/ 38000 h 574407"/>
              <a:gd name="connsiteX231" fmla="*/ 486444 w 1570173"/>
              <a:gd name="connsiteY231" fmla="*/ 25738 h 574407"/>
              <a:gd name="connsiteX232" fmla="*/ 501362 w 1570173"/>
              <a:gd name="connsiteY232" fmla="*/ 21013 h 574407"/>
              <a:gd name="connsiteX233" fmla="*/ 523432 w 1570173"/>
              <a:gd name="connsiteY233" fmla="*/ 39153 h 574407"/>
              <a:gd name="connsiteX234" fmla="*/ 535375 w 1570173"/>
              <a:gd name="connsiteY234" fmla="*/ 63369 h 574407"/>
              <a:gd name="connsiteX235" fmla="*/ 528464 w 1570173"/>
              <a:gd name="connsiteY235" fmla="*/ 79400 h 574407"/>
              <a:gd name="connsiteX236" fmla="*/ 501199 w 1570173"/>
              <a:gd name="connsiteY236" fmla="*/ 109666 h 574407"/>
              <a:gd name="connsiteX237" fmla="*/ 438398 w 1570173"/>
              <a:gd name="connsiteY237" fmla="*/ 188081 h 574407"/>
              <a:gd name="connsiteX238" fmla="*/ 398144 w 1570173"/>
              <a:gd name="connsiteY238" fmla="*/ 259820 h 574407"/>
              <a:gd name="connsiteX239" fmla="*/ 384711 w 1570173"/>
              <a:gd name="connsiteY239" fmla="*/ 309988 h 574407"/>
              <a:gd name="connsiteX240" fmla="*/ 387625 w 1570173"/>
              <a:gd name="connsiteY240" fmla="*/ 323556 h 574407"/>
              <a:gd name="connsiteX241" fmla="*/ 397244 w 1570173"/>
              <a:gd name="connsiteY241" fmla="*/ 327087 h 574407"/>
              <a:gd name="connsiteX242" fmla="*/ 411309 w 1570173"/>
              <a:gd name="connsiteY242" fmla="*/ 324248 h 574407"/>
              <a:gd name="connsiteX243" fmla="*/ 426701 w 1570173"/>
              <a:gd name="connsiteY243" fmla="*/ 315577 h 574407"/>
              <a:gd name="connsiteX244" fmla="*/ 443918 w 1570173"/>
              <a:gd name="connsiteY244" fmla="*/ 304196 h 574407"/>
              <a:gd name="connsiteX245" fmla="*/ 466397 w 1570173"/>
              <a:gd name="connsiteY245" fmla="*/ 289627 h 574407"/>
              <a:gd name="connsiteX246" fmla="*/ 483108 w 1570173"/>
              <a:gd name="connsiteY246" fmla="*/ 277707 h 574407"/>
              <a:gd name="connsiteX247" fmla="*/ 500668 w 1570173"/>
              <a:gd name="connsiteY247" fmla="*/ 270620 h 574407"/>
              <a:gd name="connsiteX248" fmla="*/ 500668 w 1570173"/>
              <a:gd name="connsiteY248" fmla="*/ 296924 h 574407"/>
              <a:gd name="connsiteX249" fmla="*/ 454892 w 1570173"/>
              <a:gd name="connsiteY249" fmla="*/ 337621 h 574407"/>
              <a:gd name="connsiteX250" fmla="*/ 418936 w 1570173"/>
              <a:gd name="connsiteY250" fmla="*/ 364165 h 574407"/>
              <a:gd name="connsiteX251" fmla="*/ 388441 w 1570173"/>
              <a:gd name="connsiteY251" fmla="*/ 381300 h 574407"/>
              <a:gd name="connsiteX252" fmla="*/ 366292 w 1570173"/>
              <a:gd name="connsiteY252" fmla="*/ 386632 h 574407"/>
              <a:gd name="connsiteX253" fmla="*/ 329670 w 1570173"/>
              <a:gd name="connsiteY253" fmla="*/ 370153 h 574407"/>
              <a:gd name="connsiteX254" fmla="*/ 315562 w 1570173"/>
              <a:gd name="connsiteY254" fmla="*/ 328197 h 574407"/>
              <a:gd name="connsiteX255" fmla="*/ 326710 w 1570173"/>
              <a:gd name="connsiteY255" fmla="*/ 273143 h 574407"/>
              <a:gd name="connsiteX256" fmla="*/ 358577 w 1570173"/>
              <a:gd name="connsiteY256" fmla="*/ 217360 h 574407"/>
              <a:gd name="connsiteX257" fmla="*/ 409399 w 1570173"/>
              <a:gd name="connsiteY257" fmla="*/ 153922 h 574407"/>
              <a:gd name="connsiteX258" fmla="*/ 425384 w 1570173"/>
              <a:gd name="connsiteY258" fmla="*/ 135389 h 574407"/>
              <a:gd name="connsiteX259" fmla="*/ 429232 w 1570173"/>
              <a:gd name="connsiteY259" fmla="*/ 130664 h 574407"/>
              <a:gd name="connsiteX260" fmla="*/ 429025 w 1570173"/>
              <a:gd name="connsiteY260" fmla="*/ 130762 h 574407"/>
              <a:gd name="connsiteX261" fmla="*/ 403480 w 1570173"/>
              <a:gd name="connsiteY261" fmla="*/ 151238 h 574407"/>
              <a:gd name="connsiteX262" fmla="*/ 337062 w 1570173"/>
              <a:gd name="connsiteY262" fmla="*/ 216498 h 574407"/>
              <a:gd name="connsiteX263" fmla="*/ 248355 w 1570173"/>
              <a:gd name="connsiteY263" fmla="*/ 320244 h 574407"/>
              <a:gd name="connsiteX264" fmla="*/ 230933 w 1570173"/>
              <a:gd name="connsiteY264" fmla="*/ 342588 h 574407"/>
              <a:gd name="connsiteX265" fmla="*/ 209514 w 1570173"/>
              <a:gd name="connsiteY265" fmla="*/ 368052 h 574407"/>
              <a:gd name="connsiteX266" fmla="*/ 195966 w 1570173"/>
              <a:gd name="connsiteY266" fmla="*/ 374558 h 574407"/>
              <a:gd name="connsiteX267" fmla="*/ 178232 w 1570173"/>
              <a:gd name="connsiteY267" fmla="*/ 357217 h 574407"/>
              <a:gd name="connsiteX268" fmla="*/ 171943 w 1570173"/>
              <a:gd name="connsiteY268" fmla="*/ 321491 h 574407"/>
              <a:gd name="connsiteX269" fmla="*/ 179199 w 1570173"/>
              <a:gd name="connsiteY269" fmla="*/ 296755 h 574407"/>
              <a:gd name="connsiteX270" fmla="*/ 209293 w 1570173"/>
              <a:gd name="connsiteY270" fmla="*/ 252840 h 574407"/>
              <a:gd name="connsiteX271" fmla="*/ 247234 w 1570173"/>
              <a:gd name="connsiteY271" fmla="*/ 200157 h 574407"/>
              <a:gd name="connsiteX272" fmla="*/ 279753 w 1570173"/>
              <a:gd name="connsiteY272" fmla="*/ 156019 h 574407"/>
              <a:gd name="connsiteX273" fmla="*/ 298727 w 1570173"/>
              <a:gd name="connsiteY273" fmla="*/ 114875 h 574407"/>
              <a:gd name="connsiteX274" fmla="*/ 304530 w 1570173"/>
              <a:gd name="connsiteY274" fmla="*/ 94342 h 574407"/>
              <a:gd name="connsiteX275" fmla="*/ 305178 w 1570173"/>
              <a:gd name="connsiteY275" fmla="*/ 91496 h 574407"/>
              <a:gd name="connsiteX276" fmla="*/ 270073 w 1570173"/>
              <a:gd name="connsiteY276" fmla="*/ 117911 h 574407"/>
              <a:gd name="connsiteX277" fmla="*/ 201293 w 1570173"/>
              <a:gd name="connsiteY277" fmla="*/ 197961 h 574407"/>
              <a:gd name="connsiteX278" fmla="*/ 115823 w 1570173"/>
              <a:gd name="connsiteY278" fmla="*/ 320492 h 574407"/>
              <a:gd name="connsiteX279" fmla="*/ 93011 w 1570173"/>
              <a:gd name="connsiteY279" fmla="*/ 355736 h 574407"/>
              <a:gd name="connsiteX280" fmla="*/ 75473 w 1570173"/>
              <a:gd name="connsiteY280" fmla="*/ 365164 h 574407"/>
              <a:gd name="connsiteX281" fmla="*/ 53221 w 1570173"/>
              <a:gd name="connsiteY281" fmla="*/ 343060 h 574407"/>
              <a:gd name="connsiteX282" fmla="*/ 44157 w 1570173"/>
              <a:gd name="connsiteY282" fmla="*/ 307291 h 574407"/>
              <a:gd name="connsiteX283" fmla="*/ 48415 w 1570173"/>
              <a:gd name="connsiteY283" fmla="*/ 295166 h 574407"/>
              <a:gd name="connsiteX284" fmla="*/ 107075 w 1570173"/>
              <a:gd name="connsiteY284" fmla="*/ 214402 h 574407"/>
              <a:gd name="connsiteX285" fmla="*/ 147126 w 1570173"/>
              <a:gd name="connsiteY285" fmla="*/ 152544 h 574407"/>
              <a:gd name="connsiteX286" fmla="*/ 172363 w 1570173"/>
              <a:gd name="connsiteY286" fmla="*/ 104701 h 574407"/>
              <a:gd name="connsiteX287" fmla="*/ 180282 w 1570173"/>
              <a:gd name="connsiteY287" fmla="*/ 76048 h 574407"/>
              <a:gd name="connsiteX288" fmla="*/ 175274 w 1570173"/>
              <a:gd name="connsiteY288" fmla="*/ 69972 h 574407"/>
              <a:gd name="connsiteX289" fmla="*/ 148038 w 1570173"/>
              <a:gd name="connsiteY289" fmla="*/ 80721 h 574407"/>
              <a:gd name="connsiteX290" fmla="*/ 96531 w 1570173"/>
              <a:gd name="connsiteY290" fmla="*/ 110374 h 574407"/>
              <a:gd name="connsiteX291" fmla="*/ 45242 w 1570173"/>
              <a:gd name="connsiteY291" fmla="*/ 139825 h 574407"/>
              <a:gd name="connsiteX292" fmla="*/ 14367 w 1570173"/>
              <a:gd name="connsiteY292" fmla="*/ 150372 h 574407"/>
              <a:gd name="connsiteX293" fmla="*/ 0 w 1570173"/>
              <a:gd name="connsiteY293" fmla="*/ 134932 h 574407"/>
              <a:gd name="connsiteX294" fmla="*/ 3884 w 1570173"/>
              <a:gd name="connsiteY294" fmla="*/ 107880 h 574407"/>
              <a:gd name="connsiteX295" fmla="*/ 12121 w 1570173"/>
              <a:gd name="connsiteY295" fmla="*/ 77968 h 574407"/>
              <a:gd name="connsiteX296" fmla="*/ 42944 w 1570173"/>
              <a:gd name="connsiteY296" fmla="*/ 47304 h 574407"/>
              <a:gd name="connsiteX297" fmla="*/ 71709 w 1570173"/>
              <a:gd name="connsiteY297" fmla="*/ 28555 h 574407"/>
              <a:gd name="connsiteX298" fmla="*/ 79624 w 1570173"/>
              <a:gd name="connsiteY298" fmla="*/ 35929 h 574407"/>
              <a:gd name="connsiteX299" fmla="*/ 75859 w 1570173"/>
              <a:gd name="connsiteY299" fmla="*/ 43004 h 574407"/>
              <a:gd name="connsiteX300" fmla="*/ 60017 w 1570173"/>
              <a:gd name="connsiteY300" fmla="*/ 56951 h 574407"/>
              <a:gd name="connsiteX301" fmla="*/ 59805 w 1570173"/>
              <a:gd name="connsiteY301" fmla="*/ 57142 h 574407"/>
              <a:gd name="connsiteX302" fmla="*/ 94947 w 1570173"/>
              <a:gd name="connsiteY302" fmla="*/ 34885 h 574407"/>
              <a:gd name="connsiteX303" fmla="*/ 134883 w 1570173"/>
              <a:gd name="connsiteY303" fmla="*/ 15786 h 574407"/>
              <a:gd name="connsiteX304" fmla="*/ 190516 w 1570173"/>
              <a:gd name="connsiteY304" fmla="*/ 0 h 574407"/>
              <a:gd name="connsiteX0" fmla="*/ 1487599 w 1570173"/>
              <a:gd name="connsiteY0" fmla="*/ 230772 h 574578"/>
              <a:gd name="connsiteX1" fmla="*/ 1453134 w 1570173"/>
              <a:gd name="connsiteY1" fmla="*/ 252091 h 574578"/>
              <a:gd name="connsiteX2" fmla="*/ 1405386 w 1570173"/>
              <a:gd name="connsiteY2" fmla="*/ 301876 h 574578"/>
              <a:gd name="connsiteX3" fmla="*/ 1427145 w 1570173"/>
              <a:gd name="connsiteY3" fmla="*/ 300515 h 574578"/>
              <a:gd name="connsiteX4" fmla="*/ 1443738 w 1570173"/>
              <a:gd name="connsiteY4" fmla="*/ 307527 h 574578"/>
              <a:gd name="connsiteX5" fmla="*/ 1479601 w 1570173"/>
              <a:gd name="connsiteY5" fmla="*/ 262793 h 574578"/>
              <a:gd name="connsiteX6" fmla="*/ 1492067 w 1570173"/>
              <a:gd name="connsiteY6" fmla="*/ 235239 h 574578"/>
              <a:gd name="connsiteX7" fmla="*/ 1487599 w 1570173"/>
              <a:gd name="connsiteY7" fmla="*/ 230772 h 574578"/>
              <a:gd name="connsiteX8" fmla="*/ 901088 w 1570173"/>
              <a:gd name="connsiteY8" fmla="*/ 217005 h 574578"/>
              <a:gd name="connsiteX9" fmla="*/ 898198 w 1570173"/>
              <a:gd name="connsiteY9" fmla="*/ 217680 h 574578"/>
              <a:gd name="connsiteX10" fmla="*/ 871288 w 1570173"/>
              <a:gd name="connsiteY10" fmla="*/ 235336 h 574578"/>
              <a:gd name="connsiteX11" fmla="*/ 825362 w 1570173"/>
              <a:gd name="connsiteY11" fmla="*/ 275546 h 574578"/>
              <a:gd name="connsiteX12" fmla="*/ 844913 w 1570173"/>
              <a:gd name="connsiteY12" fmla="*/ 285515 h 574578"/>
              <a:gd name="connsiteX13" fmla="*/ 866552 w 1570173"/>
              <a:gd name="connsiteY13" fmla="*/ 266152 h 574578"/>
              <a:gd name="connsiteX14" fmla="*/ 891375 w 1570173"/>
              <a:gd name="connsiteY14" fmla="*/ 238148 h 574578"/>
              <a:gd name="connsiteX15" fmla="*/ 898981 w 1570173"/>
              <a:gd name="connsiteY15" fmla="*/ 225270 h 574578"/>
              <a:gd name="connsiteX16" fmla="*/ 901088 w 1570173"/>
              <a:gd name="connsiteY16" fmla="*/ 217005 h 574578"/>
              <a:gd name="connsiteX17" fmla="*/ 665081 w 1570173"/>
              <a:gd name="connsiteY17" fmla="*/ 204978 h 574578"/>
              <a:gd name="connsiteX18" fmla="*/ 575395 w 1570173"/>
              <a:gd name="connsiteY18" fmla="*/ 257517 h 574578"/>
              <a:gd name="connsiteX19" fmla="*/ 547046 w 1570173"/>
              <a:gd name="connsiteY19" fmla="*/ 299775 h 574578"/>
              <a:gd name="connsiteX20" fmla="*/ 548859 w 1570173"/>
              <a:gd name="connsiteY20" fmla="*/ 310533 h 574578"/>
              <a:gd name="connsiteX21" fmla="*/ 552302 w 1570173"/>
              <a:gd name="connsiteY21" fmla="*/ 313915 h 574578"/>
              <a:gd name="connsiteX22" fmla="*/ 559951 w 1570173"/>
              <a:gd name="connsiteY22" fmla="*/ 310923 h 574578"/>
              <a:gd name="connsiteX23" fmla="*/ 610357 w 1570173"/>
              <a:gd name="connsiteY23" fmla="*/ 268420 h 574578"/>
              <a:gd name="connsiteX24" fmla="*/ 665081 w 1570173"/>
              <a:gd name="connsiteY24" fmla="*/ 204978 h 574578"/>
              <a:gd name="connsiteX25" fmla="*/ 1073045 w 1570173"/>
              <a:gd name="connsiteY25" fmla="*/ 199764 h 574578"/>
              <a:gd name="connsiteX26" fmla="*/ 1059818 w 1570173"/>
              <a:gd name="connsiteY26" fmla="*/ 205432 h 574578"/>
              <a:gd name="connsiteX27" fmla="*/ 1039264 w 1570173"/>
              <a:gd name="connsiteY27" fmla="*/ 220542 h 574578"/>
              <a:gd name="connsiteX28" fmla="*/ 1020296 w 1570173"/>
              <a:gd name="connsiteY28" fmla="*/ 242700 h 574578"/>
              <a:gd name="connsiteX29" fmla="*/ 1009487 w 1570173"/>
              <a:gd name="connsiteY29" fmla="*/ 263798 h 574578"/>
              <a:gd name="connsiteX30" fmla="*/ 1041626 w 1570173"/>
              <a:gd name="connsiteY30" fmla="*/ 241660 h 574578"/>
              <a:gd name="connsiteX31" fmla="*/ 1065688 w 1570173"/>
              <a:gd name="connsiteY31" fmla="*/ 216501 h 574578"/>
              <a:gd name="connsiteX32" fmla="*/ 1073199 w 1570173"/>
              <a:gd name="connsiteY32" fmla="*/ 200459 h 574578"/>
              <a:gd name="connsiteX33" fmla="*/ 1073045 w 1570173"/>
              <a:gd name="connsiteY33" fmla="*/ 199764 h 574578"/>
              <a:gd name="connsiteX34" fmla="*/ 944324 w 1570173"/>
              <a:gd name="connsiteY34" fmla="*/ 17561 h 574578"/>
              <a:gd name="connsiteX35" fmla="*/ 963000 w 1570173"/>
              <a:gd name="connsiteY35" fmla="*/ 34617 h 574578"/>
              <a:gd name="connsiteX36" fmla="*/ 914933 w 1570173"/>
              <a:gd name="connsiteY36" fmla="*/ 108721 h 574578"/>
              <a:gd name="connsiteX37" fmla="*/ 776664 w 1570173"/>
              <a:gd name="connsiteY37" fmla="*/ 276751 h 574578"/>
              <a:gd name="connsiteX38" fmla="*/ 776664 w 1570173"/>
              <a:gd name="connsiteY38" fmla="*/ 292512 h 574578"/>
              <a:gd name="connsiteX39" fmla="*/ 866303 w 1570173"/>
              <a:gd name="connsiteY39" fmla="*/ 196062 h 574578"/>
              <a:gd name="connsiteX40" fmla="*/ 926848 w 1570173"/>
              <a:gd name="connsiteY40" fmla="*/ 163543 h 574578"/>
              <a:gd name="connsiteX41" fmla="*/ 944489 w 1570173"/>
              <a:gd name="connsiteY41" fmla="*/ 175580 h 574578"/>
              <a:gd name="connsiteX42" fmla="*/ 950086 w 1570173"/>
              <a:gd name="connsiteY42" fmla="*/ 201612 h 574578"/>
              <a:gd name="connsiteX43" fmla="*/ 926517 w 1570173"/>
              <a:gd name="connsiteY43" fmla="*/ 253706 h 574578"/>
              <a:gd name="connsiteX44" fmla="*/ 858153 w 1570173"/>
              <a:gd name="connsiteY44" fmla="*/ 303707 h 574578"/>
              <a:gd name="connsiteX45" fmla="*/ 869978 w 1570173"/>
              <a:gd name="connsiteY45" fmla="*/ 315251 h 574578"/>
              <a:gd name="connsiteX46" fmla="*/ 882232 w 1570173"/>
              <a:gd name="connsiteY46" fmla="*/ 319708 h 574578"/>
              <a:gd name="connsiteX47" fmla="*/ 897963 w 1570173"/>
              <a:gd name="connsiteY47" fmla="*/ 314503 h 574578"/>
              <a:gd name="connsiteX48" fmla="*/ 916159 w 1570173"/>
              <a:gd name="connsiteY48" fmla="*/ 301364 h 574578"/>
              <a:gd name="connsiteX49" fmla="*/ 930966 w 1570173"/>
              <a:gd name="connsiteY49" fmla="*/ 290004 h 574578"/>
              <a:gd name="connsiteX50" fmla="*/ 953363 w 1570173"/>
              <a:gd name="connsiteY50" fmla="*/ 274226 h 574578"/>
              <a:gd name="connsiteX51" fmla="*/ 953708 w 1570173"/>
              <a:gd name="connsiteY51" fmla="*/ 271390 h 574578"/>
              <a:gd name="connsiteX52" fmla="*/ 964028 w 1570173"/>
              <a:gd name="connsiteY52" fmla="*/ 245949 h 574578"/>
              <a:gd name="connsiteX53" fmla="*/ 1008351 w 1570173"/>
              <a:gd name="connsiteY53" fmla="*/ 195764 h 574578"/>
              <a:gd name="connsiteX54" fmla="*/ 1050523 w 1570173"/>
              <a:gd name="connsiteY54" fmla="*/ 168455 h 574578"/>
              <a:gd name="connsiteX55" fmla="*/ 1088579 w 1570173"/>
              <a:gd name="connsiteY55" fmla="*/ 159153 h 574578"/>
              <a:gd name="connsiteX56" fmla="*/ 1112482 w 1570173"/>
              <a:gd name="connsiteY56" fmla="*/ 166418 h 574578"/>
              <a:gd name="connsiteX57" fmla="*/ 1121769 w 1570173"/>
              <a:gd name="connsiteY57" fmla="*/ 187772 h 574578"/>
              <a:gd name="connsiteX58" fmla="*/ 1108336 w 1570173"/>
              <a:gd name="connsiteY58" fmla="*/ 224392 h 574578"/>
              <a:gd name="connsiteX59" fmla="*/ 1068114 w 1570173"/>
              <a:gd name="connsiteY59" fmla="*/ 259374 h 574578"/>
              <a:gd name="connsiteX60" fmla="*/ 1006794 w 1570173"/>
              <a:gd name="connsiteY60" fmla="*/ 290445 h 574578"/>
              <a:gd name="connsiteX61" fmla="*/ 1006794 w 1570173"/>
              <a:gd name="connsiteY61" fmla="*/ 293481 h 574578"/>
              <a:gd name="connsiteX62" fmla="*/ 1013037 w 1570173"/>
              <a:gd name="connsiteY62" fmla="*/ 314490 h 574578"/>
              <a:gd name="connsiteX63" fmla="*/ 1029239 w 1570173"/>
              <a:gd name="connsiteY63" fmla="*/ 321599 h 574578"/>
              <a:gd name="connsiteX64" fmla="*/ 1054602 w 1570173"/>
              <a:gd name="connsiteY64" fmla="*/ 315780 h 574578"/>
              <a:gd name="connsiteX65" fmla="*/ 1081423 w 1570173"/>
              <a:gd name="connsiteY65" fmla="*/ 300039 h 574578"/>
              <a:gd name="connsiteX66" fmla="*/ 1098963 w 1570173"/>
              <a:gd name="connsiteY66" fmla="*/ 287956 h 574578"/>
              <a:gd name="connsiteX67" fmla="*/ 1112980 w 1570173"/>
              <a:gd name="connsiteY67" fmla="*/ 278940 h 574578"/>
              <a:gd name="connsiteX68" fmla="*/ 1113794 w 1570173"/>
              <a:gd name="connsiteY68" fmla="*/ 271079 h 574578"/>
              <a:gd name="connsiteX69" fmla="*/ 1121784 w 1570173"/>
              <a:gd name="connsiteY69" fmla="*/ 251223 h 574578"/>
              <a:gd name="connsiteX70" fmla="*/ 1137607 w 1570173"/>
              <a:gd name="connsiteY70" fmla="*/ 227532 h 574578"/>
              <a:gd name="connsiteX71" fmla="*/ 1163072 w 1570173"/>
              <a:gd name="connsiteY71" fmla="*/ 198126 h 574578"/>
              <a:gd name="connsiteX72" fmla="*/ 1174286 w 1570173"/>
              <a:gd name="connsiteY72" fmla="*/ 183752 h 574578"/>
              <a:gd name="connsiteX73" fmla="*/ 1186590 w 1570173"/>
              <a:gd name="connsiteY73" fmla="*/ 174024 h 574578"/>
              <a:gd name="connsiteX74" fmla="*/ 1205836 w 1570173"/>
              <a:gd name="connsiteY74" fmla="*/ 171226 h 574578"/>
              <a:gd name="connsiteX75" fmla="*/ 1225450 w 1570173"/>
              <a:gd name="connsiteY75" fmla="*/ 174251 h 574578"/>
              <a:gd name="connsiteX76" fmla="*/ 1235733 w 1570173"/>
              <a:gd name="connsiteY76" fmla="*/ 183712 h 574578"/>
              <a:gd name="connsiteX77" fmla="*/ 1227197 w 1570173"/>
              <a:gd name="connsiteY77" fmla="*/ 203685 h 574578"/>
              <a:gd name="connsiteX78" fmla="*/ 1200974 w 1570173"/>
              <a:gd name="connsiteY78" fmla="*/ 235636 h 574578"/>
              <a:gd name="connsiteX79" fmla="*/ 1160886 w 1570173"/>
              <a:gd name="connsiteY79" fmla="*/ 270929 h 574578"/>
              <a:gd name="connsiteX80" fmla="*/ 1156645 w 1570173"/>
              <a:gd name="connsiteY80" fmla="*/ 291916 h 574578"/>
              <a:gd name="connsiteX81" fmla="*/ 1159728 w 1570173"/>
              <a:gd name="connsiteY81" fmla="*/ 298000 h 574578"/>
              <a:gd name="connsiteX82" fmla="*/ 1167546 w 1570173"/>
              <a:gd name="connsiteY82" fmla="*/ 293344 h 574578"/>
              <a:gd name="connsiteX83" fmla="*/ 1191004 w 1570173"/>
              <a:gd name="connsiteY83" fmla="*/ 273857 h 574578"/>
              <a:gd name="connsiteX84" fmla="*/ 1224213 w 1570173"/>
              <a:gd name="connsiteY84" fmla="*/ 244822 h 574578"/>
              <a:gd name="connsiteX85" fmla="*/ 1248199 w 1570173"/>
              <a:gd name="connsiteY85" fmla="*/ 217945 h 574578"/>
              <a:gd name="connsiteX86" fmla="*/ 1280478 w 1570173"/>
              <a:gd name="connsiteY86" fmla="*/ 188900 h 574578"/>
              <a:gd name="connsiteX87" fmla="*/ 1298781 w 1570173"/>
              <a:gd name="connsiteY87" fmla="*/ 162570 h 574578"/>
              <a:gd name="connsiteX88" fmla="*/ 1315880 w 1570173"/>
              <a:gd name="connsiteY88" fmla="*/ 155311 h 574578"/>
              <a:gd name="connsiteX89" fmla="*/ 1329178 w 1570173"/>
              <a:gd name="connsiteY89" fmla="*/ 161470 h 574578"/>
              <a:gd name="connsiteX90" fmla="*/ 1332674 w 1570173"/>
              <a:gd name="connsiteY90" fmla="*/ 181221 h 574578"/>
              <a:gd name="connsiteX91" fmla="*/ 1331386 w 1570173"/>
              <a:gd name="connsiteY91" fmla="*/ 191800 h 574578"/>
              <a:gd name="connsiteX92" fmla="*/ 1326498 w 1570173"/>
              <a:gd name="connsiteY92" fmla="*/ 201880 h 574578"/>
              <a:gd name="connsiteX93" fmla="*/ 1312583 w 1570173"/>
              <a:gd name="connsiteY93" fmla="*/ 222685 h 574578"/>
              <a:gd name="connsiteX94" fmla="*/ 1288277 w 1570173"/>
              <a:gd name="connsiteY94" fmla="*/ 257753 h 574578"/>
              <a:gd name="connsiteX95" fmla="*/ 1275800 w 1570173"/>
              <a:gd name="connsiteY95" fmla="*/ 279943 h 574578"/>
              <a:gd name="connsiteX96" fmla="*/ 1270522 w 1570173"/>
              <a:gd name="connsiteY96" fmla="*/ 297305 h 574578"/>
              <a:gd name="connsiteX97" fmla="*/ 1275792 w 1570173"/>
              <a:gd name="connsiteY97" fmla="*/ 305791 h 574578"/>
              <a:gd name="connsiteX98" fmla="*/ 1294629 w 1570173"/>
              <a:gd name="connsiteY98" fmla="*/ 298808 h 574578"/>
              <a:gd name="connsiteX99" fmla="*/ 1311570 w 1570173"/>
              <a:gd name="connsiteY99" fmla="*/ 288389 h 574578"/>
              <a:gd name="connsiteX100" fmla="*/ 1333453 w 1570173"/>
              <a:gd name="connsiteY100" fmla="*/ 275049 h 574578"/>
              <a:gd name="connsiteX101" fmla="*/ 1366138 w 1570173"/>
              <a:gd name="connsiteY101" fmla="*/ 238082 h 574578"/>
              <a:gd name="connsiteX102" fmla="*/ 1396262 w 1570173"/>
              <a:gd name="connsiteY102" fmla="*/ 200560 h 574578"/>
              <a:gd name="connsiteX103" fmla="*/ 1439523 w 1570173"/>
              <a:gd name="connsiteY103" fmla="*/ 143090 h 574578"/>
              <a:gd name="connsiteX104" fmla="*/ 1468876 w 1570173"/>
              <a:gd name="connsiteY104" fmla="*/ 111949 h 574578"/>
              <a:gd name="connsiteX105" fmla="*/ 1502164 w 1570173"/>
              <a:gd name="connsiteY105" fmla="*/ 102352 h 574578"/>
              <a:gd name="connsiteX106" fmla="*/ 1517076 w 1570173"/>
              <a:gd name="connsiteY106" fmla="*/ 114841 h 574578"/>
              <a:gd name="connsiteX107" fmla="*/ 1509043 w 1570173"/>
              <a:gd name="connsiteY107" fmla="*/ 134094 h 574578"/>
              <a:gd name="connsiteX108" fmla="*/ 1490708 w 1570173"/>
              <a:gd name="connsiteY108" fmla="*/ 153000 h 574578"/>
              <a:gd name="connsiteX109" fmla="*/ 1459720 w 1570173"/>
              <a:gd name="connsiteY109" fmla="*/ 195003 h 574578"/>
              <a:gd name="connsiteX110" fmla="*/ 1427484 w 1570173"/>
              <a:gd name="connsiteY110" fmla="*/ 244547 h 574578"/>
              <a:gd name="connsiteX111" fmla="*/ 1451831 w 1570173"/>
              <a:gd name="connsiteY111" fmla="*/ 218929 h 574578"/>
              <a:gd name="connsiteX112" fmla="*/ 1482932 w 1570173"/>
              <a:gd name="connsiteY112" fmla="*/ 194598 h 574578"/>
              <a:gd name="connsiteX113" fmla="*/ 1507952 w 1570173"/>
              <a:gd name="connsiteY113" fmla="*/ 180005 h 574578"/>
              <a:gd name="connsiteX114" fmla="*/ 1533437 w 1570173"/>
              <a:gd name="connsiteY114" fmla="*/ 174519 h 574578"/>
              <a:gd name="connsiteX115" fmla="*/ 1547483 w 1570173"/>
              <a:gd name="connsiteY115" fmla="*/ 179043 h 574578"/>
              <a:gd name="connsiteX116" fmla="*/ 1551338 w 1570173"/>
              <a:gd name="connsiteY116" fmla="*/ 193200 h 574578"/>
              <a:gd name="connsiteX117" fmla="*/ 1540885 w 1570173"/>
              <a:gd name="connsiteY117" fmla="*/ 235284 h 574578"/>
              <a:gd name="connsiteX118" fmla="*/ 1511322 w 1570173"/>
              <a:gd name="connsiteY118" fmla="*/ 277332 h 574578"/>
              <a:gd name="connsiteX119" fmla="*/ 1466998 w 1570173"/>
              <a:gd name="connsiteY119" fmla="*/ 317508 h 574578"/>
              <a:gd name="connsiteX120" fmla="*/ 1480632 w 1570173"/>
              <a:gd name="connsiteY120" fmla="*/ 317483 h 574578"/>
              <a:gd name="connsiteX121" fmla="*/ 1570173 w 1570173"/>
              <a:gd name="connsiteY121" fmla="*/ 269848 h 574578"/>
              <a:gd name="connsiteX122" fmla="*/ 1570173 w 1570173"/>
              <a:gd name="connsiteY122" fmla="*/ 297061 h 574578"/>
              <a:gd name="connsiteX123" fmla="*/ 1527814 w 1570173"/>
              <a:gd name="connsiteY123" fmla="*/ 333593 h 574578"/>
              <a:gd name="connsiteX124" fmla="*/ 1490110 w 1570173"/>
              <a:gd name="connsiteY124" fmla="*/ 359972 h 574578"/>
              <a:gd name="connsiteX125" fmla="*/ 1455889 w 1570173"/>
              <a:gd name="connsiteY125" fmla="*/ 370168 h 574578"/>
              <a:gd name="connsiteX126" fmla="*/ 1443333 w 1570173"/>
              <a:gd name="connsiteY126" fmla="*/ 368869 h 574578"/>
              <a:gd name="connsiteX127" fmla="*/ 1431446 w 1570173"/>
              <a:gd name="connsiteY127" fmla="*/ 365722 h 574578"/>
              <a:gd name="connsiteX128" fmla="*/ 1418379 w 1570173"/>
              <a:gd name="connsiteY128" fmla="*/ 360808 h 574578"/>
              <a:gd name="connsiteX129" fmla="*/ 1407525 w 1570173"/>
              <a:gd name="connsiteY129" fmla="*/ 356443 h 574578"/>
              <a:gd name="connsiteX130" fmla="*/ 1398046 w 1570173"/>
              <a:gd name="connsiteY130" fmla="*/ 358596 h 574578"/>
              <a:gd name="connsiteX131" fmla="*/ 1378332 w 1570173"/>
              <a:gd name="connsiteY131" fmla="*/ 351063 h 574578"/>
              <a:gd name="connsiteX132" fmla="*/ 1361722 w 1570173"/>
              <a:gd name="connsiteY132" fmla="*/ 392317 h 574578"/>
              <a:gd name="connsiteX133" fmla="*/ 1333081 w 1570173"/>
              <a:gd name="connsiteY133" fmla="*/ 462604 h 574578"/>
              <a:gd name="connsiteX134" fmla="*/ 1275375 w 1570173"/>
              <a:gd name="connsiteY134" fmla="*/ 573290 h 574578"/>
              <a:gd name="connsiteX135" fmla="*/ 1279503 w 1570173"/>
              <a:gd name="connsiteY135" fmla="*/ 474541 h 574578"/>
              <a:gd name="connsiteX136" fmla="*/ 1300003 w 1570173"/>
              <a:gd name="connsiteY136" fmla="*/ 412190 h 574578"/>
              <a:gd name="connsiteX137" fmla="*/ 1318081 w 1570173"/>
              <a:gd name="connsiteY137" fmla="*/ 374633 h 574578"/>
              <a:gd name="connsiteX138" fmla="*/ 1340981 w 1570173"/>
              <a:gd name="connsiteY138" fmla="*/ 339458 h 574578"/>
              <a:gd name="connsiteX139" fmla="*/ 1358270 w 1570173"/>
              <a:gd name="connsiteY139" fmla="*/ 313499 h 574578"/>
              <a:gd name="connsiteX140" fmla="*/ 1423767 w 1570173"/>
              <a:gd name="connsiteY140" fmla="*/ 197085 h 574578"/>
              <a:gd name="connsiteX141" fmla="*/ 1351476 w 1570173"/>
              <a:gd name="connsiteY141" fmla="*/ 285659 h 574578"/>
              <a:gd name="connsiteX142" fmla="*/ 1339937 w 1570173"/>
              <a:gd name="connsiteY142" fmla="*/ 296291 h 574578"/>
              <a:gd name="connsiteX143" fmla="*/ 1339937 w 1570173"/>
              <a:gd name="connsiteY143" fmla="*/ 296962 h 574578"/>
              <a:gd name="connsiteX144" fmla="*/ 1291323 w 1570173"/>
              <a:gd name="connsiteY144" fmla="*/ 341064 h 574578"/>
              <a:gd name="connsiteX145" fmla="*/ 1264211 w 1570173"/>
              <a:gd name="connsiteY145" fmla="*/ 361556 h 574578"/>
              <a:gd name="connsiteX146" fmla="*/ 1240488 w 1570173"/>
              <a:gd name="connsiteY146" fmla="*/ 368881 h 574578"/>
              <a:gd name="connsiteX147" fmla="*/ 1212349 w 1570173"/>
              <a:gd name="connsiteY147" fmla="*/ 336511 h 574578"/>
              <a:gd name="connsiteX148" fmla="*/ 1219346 w 1570173"/>
              <a:gd name="connsiteY148" fmla="*/ 307210 h 574578"/>
              <a:gd name="connsiteX149" fmla="*/ 1240934 w 1570173"/>
              <a:gd name="connsiteY149" fmla="*/ 264313 h 574578"/>
              <a:gd name="connsiteX150" fmla="*/ 1190824 w 1570173"/>
              <a:gd name="connsiteY150" fmla="*/ 336485 h 574578"/>
              <a:gd name="connsiteX151" fmla="*/ 1153957 w 1570173"/>
              <a:gd name="connsiteY151" fmla="*/ 359466 h 574578"/>
              <a:gd name="connsiteX152" fmla="*/ 1131593 w 1570173"/>
              <a:gd name="connsiteY152" fmla="*/ 349755 h 574578"/>
              <a:gd name="connsiteX153" fmla="*/ 1116688 w 1570173"/>
              <a:gd name="connsiteY153" fmla="*/ 324613 h 574578"/>
              <a:gd name="connsiteX154" fmla="*/ 1114036 w 1570173"/>
              <a:gd name="connsiteY154" fmla="*/ 307383 h 574578"/>
              <a:gd name="connsiteX155" fmla="*/ 1108703 w 1570173"/>
              <a:gd name="connsiteY155" fmla="*/ 313528 h 574578"/>
              <a:gd name="connsiteX156" fmla="*/ 1064699 w 1570173"/>
              <a:gd name="connsiteY156" fmla="*/ 354265 h 574578"/>
              <a:gd name="connsiteX157" fmla="*/ 1007652 w 1570173"/>
              <a:gd name="connsiteY157" fmla="*/ 374558 h 574578"/>
              <a:gd name="connsiteX158" fmla="*/ 965572 w 1570173"/>
              <a:gd name="connsiteY158" fmla="*/ 354244 h 574578"/>
              <a:gd name="connsiteX159" fmla="*/ 954094 w 1570173"/>
              <a:gd name="connsiteY159" fmla="*/ 330444 h 574578"/>
              <a:gd name="connsiteX160" fmla="*/ 950817 w 1570173"/>
              <a:gd name="connsiteY160" fmla="*/ 304094 h 574578"/>
              <a:gd name="connsiteX161" fmla="*/ 941622 w 1570173"/>
              <a:gd name="connsiteY161" fmla="*/ 314636 h 574578"/>
              <a:gd name="connsiteX162" fmla="*/ 903729 w 1570173"/>
              <a:gd name="connsiteY162" fmla="*/ 353356 h 574578"/>
              <a:gd name="connsiteX163" fmla="*/ 866359 w 1570173"/>
              <a:gd name="connsiteY163" fmla="*/ 372406 h 574578"/>
              <a:gd name="connsiteX164" fmla="*/ 839545 w 1570173"/>
              <a:gd name="connsiteY164" fmla="*/ 363743 h 574578"/>
              <a:gd name="connsiteX165" fmla="*/ 818997 w 1570173"/>
              <a:gd name="connsiteY165" fmla="*/ 340869 h 574578"/>
              <a:gd name="connsiteX166" fmla="*/ 802265 w 1570173"/>
              <a:gd name="connsiteY166" fmla="*/ 304834 h 574578"/>
              <a:gd name="connsiteX167" fmla="*/ 783717 w 1570173"/>
              <a:gd name="connsiteY167" fmla="*/ 333745 h 574578"/>
              <a:gd name="connsiteX168" fmla="*/ 767111 w 1570173"/>
              <a:gd name="connsiteY168" fmla="*/ 354713 h 574578"/>
              <a:gd name="connsiteX169" fmla="*/ 755539 w 1570173"/>
              <a:gd name="connsiteY169" fmla="*/ 360838 h 574578"/>
              <a:gd name="connsiteX170" fmla="*/ 740312 w 1570173"/>
              <a:gd name="connsiteY170" fmla="*/ 349384 h 574578"/>
              <a:gd name="connsiteX171" fmla="*/ 736327 w 1570173"/>
              <a:gd name="connsiteY171" fmla="*/ 319026 h 574578"/>
              <a:gd name="connsiteX172" fmla="*/ 738741 w 1570173"/>
              <a:gd name="connsiteY172" fmla="*/ 299592 h 574578"/>
              <a:gd name="connsiteX173" fmla="*/ 724787 w 1570173"/>
              <a:gd name="connsiteY173" fmla="*/ 314643 h 574578"/>
              <a:gd name="connsiteX174" fmla="*/ 638842 w 1570173"/>
              <a:gd name="connsiteY174" fmla="*/ 375214 h 574578"/>
              <a:gd name="connsiteX175" fmla="*/ 619668 w 1570173"/>
              <a:gd name="connsiteY175" fmla="*/ 366444 h 574578"/>
              <a:gd name="connsiteX176" fmla="*/ 614000 w 1570173"/>
              <a:gd name="connsiteY176" fmla="*/ 342548 h 574578"/>
              <a:gd name="connsiteX177" fmla="*/ 629323 w 1570173"/>
              <a:gd name="connsiteY177" fmla="*/ 286419 h 574578"/>
              <a:gd name="connsiteX178" fmla="*/ 579476 w 1570173"/>
              <a:gd name="connsiteY178" fmla="*/ 347858 h 574578"/>
              <a:gd name="connsiteX179" fmla="*/ 544936 w 1570173"/>
              <a:gd name="connsiteY179" fmla="*/ 366875 h 574578"/>
              <a:gd name="connsiteX180" fmla="*/ 526517 w 1570173"/>
              <a:gd name="connsiteY180" fmla="*/ 355436 h 574578"/>
              <a:gd name="connsiteX181" fmla="*/ 509313 w 1570173"/>
              <a:gd name="connsiteY181" fmla="*/ 326759 h 574578"/>
              <a:gd name="connsiteX182" fmla="*/ 502044 w 1570173"/>
              <a:gd name="connsiteY182" fmla="*/ 290904 h 574578"/>
              <a:gd name="connsiteX183" fmla="*/ 504715 w 1570173"/>
              <a:gd name="connsiteY183" fmla="*/ 268084 h 574578"/>
              <a:gd name="connsiteX184" fmla="*/ 514778 w 1570173"/>
              <a:gd name="connsiteY184" fmla="*/ 249420 h 574578"/>
              <a:gd name="connsiteX185" fmla="*/ 540456 w 1570173"/>
              <a:gd name="connsiteY185" fmla="*/ 223543 h 574578"/>
              <a:gd name="connsiteX186" fmla="*/ 618922 w 1570173"/>
              <a:gd name="connsiteY186" fmla="*/ 168905 h 574578"/>
              <a:gd name="connsiteX187" fmla="*/ 680542 w 1570173"/>
              <a:gd name="connsiteY187" fmla="*/ 150372 h 574578"/>
              <a:gd name="connsiteX188" fmla="*/ 694616 w 1570173"/>
              <a:gd name="connsiteY188" fmla="*/ 156347 h 574578"/>
              <a:gd name="connsiteX189" fmla="*/ 704016 w 1570173"/>
              <a:gd name="connsiteY189" fmla="*/ 169464 h 574578"/>
              <a:gd name="connsiteX190" fmla="*/ 707275 w 1570173"/>
              <a:gd name="connsiteY190" fmla="*/ 180608 h 574578"/>
              <a:gd name="connsiteX191" fmla="*/ 701900 w 1570173"/>
              <a:gd name="connsiteY191" fmla="*/ 191736 h 574578"/>
              <a:gd name="connsiteX192" fmla="*/ 690322 w 1570173"/>
              <a:gd name="connsiteY192" fmla="*/ 196501 h 574578"/>
              <a:gd name="connsiteX193" fmla="*/ 694717 w 1570173"/>
              <a:gd name="connsiteY193" fmla="*/ 202341 h 574578"/>
              <a:gd name="connsiteX194" fmla="*/ 699562 w 1570173"/>
              <a:gd name="connsiteY194" fmla="*/ 213904 h 574578"/>
              <a:gd name="connsiteX195" fmla="*/ 701354 w 1570173"/>
              <a:gd name="connsiteY195" fmla="*/ 222570 h 574578"/>
              <a:gd name="connsiteX196" fmla="*/ 687904 w 1570173"/>
              <a:gd name="connsiteY196" fmla="*/ 248946 h 574578"/>
              <a:gd name="connsiteX197" fmla="*/ 669609 w 1570173"/>
              <a:gd name="connsiteY197" fmla="*/ 274807 h 574578"/>
              <a:gd name="connsiteX198" fmla="*/ 664764 w 1570173"/>
              <a:gd name="connsiteY198" fmla="*/ 293044 h 574578"/>
              <a:gd name="connsiteX199" fmla="*/ 677296 w 1570173"/>
              <a:gd name="connsiteY199" fmla="*/ 307458 h 574578"/>
              <a:gd name="connsiteX200" fmla="*/ 741978 w 1570173"/>
              <a:gd name="connsiteY200" fmla="*/ 272215 h 574578"/>
              <a:gd name="connsiteX201" fmla="*/ 741978 w 1570173"/>
              <a:gd name="connsiteY201" fmla="*/ 273528 h 574578"/>
              <a:gd name="connsiteX202" fmla="*/ 742289 w 1570173"/>
              <a:gd name="connsiteY202" fmla="*/ 271025 h 574578"/>
              <a:gd name="connsiteX203" fmla="*/ 759368 w 1570173"/>
              <a:gd name="connsiteY203" fmla="*/ 226163 h 574578"/>
              <a:gd name="connsiteX204" fmla="*/ 787750 w 1570173"/>
              <a:gd name="connsiteY204" fmla="*/ 179576 h 574578"/>
              <a:gd name="connsiteX205" fmla="*/ 826189 w 1570173"/>
              <a:gd name="connsiteY205" fmla="*/ 127871 h 574578"/>
              <a:gd name="connsiteX206" fmla="*/ 876924 w 1570173"/>
              <a:gd name="connsiteY206" fmla="*/ 67029 h 574578"/>
              <a:gd name="connsiteX207" fmla="*/ 915299 w 1570173"/>
              <a:gd name="connsiteY207" fmla="*/ 30321 h 574578"/>
              <a:gd name="connsiteX208" fmla="*/ 944324 w 1570173"/>
              <a:gd name="connsiteY208" fmla="*/ 17561 h 574578"/>
              <a:gd name="connsiteX209" fmla="*/ 190516 w 1570173"/>
              <a:gd name="connsiteY209" fmla="*/ 0 h 574578"/>
              <a:gd name="connsiteX210" fmla="*/ 208925 w 1570173"/>
              <a:gd name="connsiteY210" fmla="*/ 11657 h 574578"/>
              <a:gd name="connsiteX211" fmla="*/ 221674 w 1570173"/>
              <a:gd name="connsiteY211" fmla="*/ 37421 h 574578"/>
              <a:gd name="connsiteX212" fmla="*/ 226656 w 1570173"/>
              <a:gd name="connsiteY212" fmla="*/ 56068 h 574578"/>
              <a:gd name="connsiteX213" fmla="*/ 219408 w 1570173"/>
              <a:gd name="connsiteY213" fmla="*/ 89976 h 574578"/>
              <a:gd name="connsiteX214" fmla="*/ 200165 w 1570173"/>
              <a:gd name="connsiteY214" fmla="*/ 134242 h 574578"/>
              <a:gd name="connsiteX215" fmla="*/ 189570 w 1570173"/>
              <a:gd name="connsiteY215" fmla="*/ 154965 h 574578"/>
              <a:gd name="connsiteX216" fmla="*/ 215455 w 1570173"/>
              <a:gd name="connsiteY216" fmla="*/ 126336 h 574578"/>
              <a:gd name="connsiteX217" fmla="*/ 248299 w 1570173"/>
              <a:gd name="connsiteY217" fmla="*/ 95792 h 574578"/>
              <a:gd name="connsiteX218" fmla="*/ 278267 w 1570173"/>
              <a:gd name="connsiteY218" fmla="*/ 58516 h 574578"/>
              <a:gd name="connsiteX219" fmla="*/ 320216 w 1570173"/>
              <a:gd name="connsiteY219" fmla="*/ 27571 h 574578"/>
              <a:gd name="connsiteX220" fmla="*/ 348272 w 1570173"/>
              <a:gd name="connsiteY220" fmla="*/ 15353 h 574578"/>
              <a:gd name="connsiteX221" fmla="*/ 369484 w 1570173"/>
              <a:gd name="connsiteY221" fmla="*/ 27622 h 574578"/>
              <a:gd name="connsiteX222" fmla="*/ 378250 w 1570173"/>
              <a:gd name="connsiteY222" fmla="*/ 53392 h 574578"/>
              <a:gd name="connsiteX223" fmla="*/ 367810 w 1570173"/>
              <a:gd name="connsiteY223" fmla="*/ 84856 h 574578"/>
              <a:gd name="connsiteX224" fmla="*/ 336935 w 1570173"/>
              <a:gd name="connsiteY224" fmla="*/ 143180 h 574578"/>
              <a:gd name="connsiteX225" fmla="*/ 286188 w 1570173"/>
              <a:gd name="connsiteY225" fmla="*/ 223024 h 574578"/>
              <a:gd name="connsiteX226" fmla="*/ 341532 w 1570173"/>
              <a:gd name="connsiteY226" fmla="*/ 157695 h 574578"/>
              <a:gd name="connsiteX227" fmla="*/ 389037 w 1570173"/>
              <a:gd name="connsiteY227" fmla="*/ 107996 h 574578"/>
              <a:gd name="connsiteX228" fmla="*/ 414891 w 1570173"/>
              <a:gd name="connsiteY228" fmla="*/ 87495 h 574578"/>
              <a:gd name="connsiteX229" fmla="*/ 446012 w 1570173"/>
              <a:gd name="connsiteY229" fmla="*/ 58951 h 574578"/>
              <a:gd name="connsiteX230" fmla="*/ 469964 w 1570173"/>
              <a:gd name="connsiteY230" fmla="*/ 38000 h 574578"/>
              <a:gd name="connsiteX231" fmla="*/ 486444 w 1570173"/>
              <a:gd name="connsiteY231" fmla="*/ 25738 h 574578"/>
              <a:gd name="connsiteX232" fmla="*/ 501362 w 1570173"/>
              <a:gd name="connsiteY232" fmla="*/ 21013 h 574578"/>
              <a:gd name="connsiteX233" fmla="*/ 523432 w 1570173"/>
              <a:gd name="connsiteY233" fmla="*/ 39153 h 574578"/>
              <a:gd name="connsiteX234" fmla="*/ 535375 w 1570173"/>
              <a:gd name="connsiteY234" fmla="*/ 63369 h 574578"/>
              <a:gd name="connsiteX235" fmla="*/ 528464 w 1570173"/>
              <a:gd name="connsiteY235" fmla="*/ 79400 h 574578"/>
              <a:gd name="connsiteX236" fmla="*/ 501199 w 1570173"/>
              <a:gd name="connsiteY236" fmla="*/ 109666 h 574578"/>
              <a:gd name="connsiteX237" fmla="*/ 438398 w 1570173"/>
              <a:gd name="connsiteY237" fmla="*/ 188081 h 574578"/>
              <a:gd name="connsiteX238" fmla="*/ 398144 w 1570173"/>
              <a:gd name="connsiteY238" fmla="*/ 259820 h 574578"/>
              <a:gd name="connsiteX239" fmla="*/ 384711 w 1570173"/>
              <a:gd name="connsiteY239" fmla="*/ 309988 h 574578"/>
              <a:gd name="connsiteX240" fmla="*/ 387625 w 1570173"/>
              <a:gd name="connsiteY240" fmla="*/ 323556 h 574578"/>
              <a:gd name="connsiteX241" fmla="*/ 397244 w 1570173"/>
              <a:gd name="connsiteY241" fmla="*/ 327087 h 574578"/>
              <a:gd name="connsiteX242" fmla="*/ 411309 w 1570173"/>
              <a:gd name="connsiteY242" fmla="*/ 324248 h 574578"/>
              <a:gd name="connsiteX243" fmla="*/ 426701 w 1570173"/>
              <a:gd name="connsiteY243" fmla="*/ 315577 h 574578"/>
              <a:gd name="connsiteX244" fmla="*/ 443918 w 1570173"/>
              <a:gd name="connsiteY244" fmla="*/ 304196 h 574578"/>
              <a:gd name="connsiteX245" fmla="*/ 466397 w 1570173"/>
              <a:gd name="connsiteY245" fmla="*/ 289627 h 574578"/>
              <a:gd name="connsiteX246" fmla="*/ 483108 w 1570173"/>
              <a:gd name="connsiteY246" fmla="*/ 277707 h 574578"/>
              <a:gd name="connsiteX247" fmla="*/ 500668 w 1570173"/>
              <a:gd name="connsiteY247" fmla="*/ 270620 h 574578"/>
              <a:gd name="connsiteX248" fmla="*/ 500668 w 1570173"/>
              <a:gd name="connsiteY248" fmla="*/ 296924 h 574578"/>
              <a:gd name="connsiteX249" fmla="*/ 454892 w 1570173"/>
              <a:gd name="connsiteY249" fmla="*/ 337621 h 574578"/>
              <a:gd name="connsiteX250" fmla="*/ 418936 w 1570173"/>
              <a:gd name="connsiteY250" fmla="*/ 364165 h 574578"/>
              <a:gd name="connsiteX251" fmla="*/ 388441 w 1570173"/>
              <a:gd name="connsiteY251" fmla="*/ 381300 h 574578"/>
              <a:gd name="connsiteX252" fmla="*/ 366292 w 1570173"/>
              <a:gd name="connsiteY252" fmla="*/ 386632 h 574578"/>
              <a:gd name="connsiteX253" fmla="*/ 329670 w 1570173"/>
              <a:gd name="connsiteY253" fmla="*/ 370153 h 574578"/>
              <a:gd name="connsiteX254" fmla="*/ 315562 w 1570173"/>
              <a:gd name="connsiteY254" fmla="*/ 328197 h 574578"/>
              <a:gd name="connsiteX255" fmla="*/ 326710 w 1570173"/>
              <a:gd name="connsiteY255" fmla="*/ 273143 h 574578"/>
              <a:gd name="connsiteX256" fmla="*/ 358577 w 1570173"/>
              <a:gd name="connsiteY256" fmla="*/ 217360 h 574578"/>
              <a:gd name="connsiteX257" fmla="*/ 409399 w 1570173"/>
              <a:gd name="connsiteY257" fmla="*/ 153922 h 574578"/>
              <a:gd name="connsiteX258" fmla="*/ 425384 w 1570173"/>
              <a:gd name="connsiteY258" fmla="*/ 135389 h 574578"/>
              <a:gd name="connsiteX259" fmla="*/ 429232 w 1570173"/>
              <a:gd name="connsiteY259" fmla="*/ 130664 h 574578"/>
              <a:gd name="connsiteX260" fmla="*/ 429025 w 1570173"/>
              <a:gd name="connsiteY260" fmla="*/ 130762 h 574578"/>
              <a:gd name="connsiteX261" fmla="*/ 403480 w 1570173"/>
              <a:gd name="connsiteY261" fmla="*/ 151238 h 574578"/>
              <a:gd name="connsiteX262" fmla="*/ 337062 w 1570173"/>
              <a:gd name="connsiteY262" fmla="*/ 216498 h 574578"/>
              <a:gd name="connsiteX263" fmla="*/ 248355 w 1570173"/>
              <a:gd name="connsiteY263" fmla="*/ 320244 h 574578"/>
              <a:gd name="connsiteX264" fmla="*/ 230933 w 1570173"/>
              <a:gd name="connsiteY264" fmla="*/ 342588 h 574578"/>
              <a:gd name="connsiteX265" fmla="*/ 209514 w 1570173"/>
              <a:gd name="connsiteY265" fmla="*/ 368052 h 574578"/>
              <a:gd name="connsiteX266" fmla="*/ 195966 w 1570173"/>
              <a:gd name="connsiteY266" fmla="*/ 374558 h 574578"/>
              <a:gd name="connsiteX267" fmla="*/ 178232 w 1570173"/>
              <a:gd name="connsiteY267" fmla="*/ 357217 h 574578"/>
              <a:gd name="connsiteX268" fmla="*/ 171943 w 1570173"/>
              <a:gd name="connsiteY268" fmla="*/ 321491 h 574578"/>
              <a:gd name="connsiteX269" fmla="*/ 179199 w 1570173"/>
              <a:gd name="connsiteY269" fmla="*/ 296755 h 574578"/>
              <a:gd name="connsiteX270" fmla="*/ 209293 w 1570173"/>
              <a:gd name="connsiteY270" fmla="*/ 252840 h 574578"/>
              <a:gd name="connsiteX271" fmla="*/ 247234 w 1570173"/>
              <a:gd name="connsiteY271" fmla="*/ 200157 h 574578"/>
              <a:gd name="connsiteX272" fmla="*/ 279753 w 1570173"/>
              <a:gd name="connsiteY272" fmla="*/ 156019 h 574578"/>
              <a:gd name="connsiteX273" fmla="*/ 298727 w 1570173"/>
              <a:gd name="connsiteY273" fmla="*/ 114875 h 574578"/>
              <a:gd name="connsiteX274" fmla="*/ 304530 w 1570173"/>
              <a:gd name="connsiteY274" fmla="*/ 94342 h 574578"/>
              <a:gd name="connsiteX275" fmla="*/ 305178 w 1570173"/>
              <a:gd name="connsiteY275" fmla="*/ 91496 h 574578"/>
              <a:gd name="connsiteX276" fmla="*/ 270073 w 1570173"/>
              <a:gd name="connsiteY276" fmla="*/ 117911 h 574578"/>
              <a:gd name="connsiteX277" fmla="*/ 201293 w 1570173"/>
              <a:gd name="connsiteY277" fmla="*/ 197961 h 574578"/>
              <a:gd name="connsiteX278" fmla="*/ 115823 w 1570173"/>
              <a:gd name="connsiteY278" fmla="*/ 320492 h 574578"/>
              <a:gd name="connsiteX279" fmla="*/ 93011 w 1570173"/>
              <a:gd name="connsiteY279" fmla="*/ 355736 h 574578"/>
              <a:gd name="connsiteX280" fmla="*/ 75473 w 1570173"/>
              <a:gd name="connsiteY280" fmla="*/ 365164 h 574578"/>
              <a:gd name="connsiteX281" fmla="*/ 53221 w 1570173"/>
              <a:gd name="connsiteY281" fmla="*/ 343060 h 574578"/>
              <a:gd name="connsiteX282" fmla="*/ 44157 w 1570173"/>
              <a:gd name="connsiteY282" fmla="*/ 307291 h 574578"/>
              <a:gd name="connsiteX283" fmla="*/ 48415 w 1570173"/>
              <a:gd name="connsiteY283" fmla="*/ 295166 h 574578"/>
              <a:gd name="connsiteX284" fmla="*/ 107075 w 1570173"/>
              <a:gd name="connsiteY284" fmla="*/ 214402 h 574578"/>
              <a:gd name="connsiteX285" fmla="*/ 147126 w 1570173"/>
              <a:gd name="connsiteY285" fmla="*/ 152544 h 574578"/>
              <a:gd name="connsiteX286" fmla="*/ 172363 w 1570173"/>
              <a:gd name="connsiteY286" fmla="*/ 104701 h 574578"/>
              <a:gd name="connsiteX287" fmla="*/ 180282 w 1570173"/>
              <a:gd name="connsiteY287" fmla="*/ 76048 h 574578"/>
              <a:gd name="connsiteX288" fmla="*/ 175274 w 1570173"/>
              <a:gd name="connsiteY288" fmla="*/ 69972 h 574578"/>
              <a:gd name="connsiteX289" fmla="*/ 148038 w 1570173"/>
              <a:gd name="connsiteY289" fmla="*/ 80721 h 574578"/>
              <a:gd name="connsiteX290" fmla="*/ 96531 w 1570173"/>
              <a:gd name="connsiteY290" fmla="*/ 110374 h 574578"/>
              <a:gd name="connsiteX291" fmla="*/ 45242 w 1570173"/>
              <a:gd name="connsiteY291" fmla="*/ 139825 h 574578"/>
              <a:gd name="connsiteX292" fmla="*/ 14367 w 1570173"/>
              <a:gd name="connsiteY292" fmla="*/ 150372 h 574578"/>
              <a:gd name="connsiteX293" fmla="*/ 0 w 1570173"/>
              <a:gd name="connsiteY293" fmla="*/ 134932 h 574578"/>
              <a:gd name="connsiteX294" fmla="*/ 3884 w 1570173"/>
              <a:gd name="connsiteY294" fmla="*/ 107880 h 574578"/>
              <a:gd name="connsiteX295" fmla="*/ 12121 w 1570173"/>
              <a:gd name="connsiteY295" fmla="*/ 77968 h 574578"/>
              <a:gd name="connsiteX296" fmla="*/ 42944 w 1570173"/>
              <a:gd name="connsiteY296" fmla="*/ 47304 h 574578"/>
              <a:gd name="connsiteX297" fmla="*/ 71709 w 1570173"/>
              <a:gd name="connsiteY297" fmla="*/ 28555 h 574578"/>
              <a:gd name="connsiteX298" fmla="*/ 79624 w 1570173"/>
              <a:gd name="connsiteY298" fmla="*/ 35929 h 574578"/>
              <a:gd name="connsiteX299" fmla="*/ 75859 w 1570173"/>
              <a:gd name="connsiteY299" fmla="*/ 43004 h 574578"/>
              <a:gd name="connsiteX300" fmla="*/ 60017 w 1570173"/>
              <a:gd name="connsiteY300" fmla="*/ 56951 h 574578"/>
              <a:gd name="connsiteX301" fmla="*/ 59805 w 1570173"/>
              <a:gd name="connsiteY301" fmla="*/ 57142 h 574578"/>
              <a:gd name="connsiteX302" fmla="*/ 94947 w 1570173"/>
              <a:gd name="connsiteY302" fmla="*/ 34885 h 574578"/>
              <a:gd name="connsiteX303" fmla="*/ 134883 w 1570173"/>
              <a:gd name="connsiteY303" fmla="*/ 15786 h 574578"/>
              <a:gd name="connsiteX304" fmla="*/ 190516 w 1570173"/>
              <a:gd name="connsiteY304" fmla="*/ 0 h 574578"/>
              <a:gd name="connsiteX0" fmla="*/ 1487599 w 1570173"/>
              <a:gd name="connsiteY0" fmla="*/ 230772 h 576358"/>
              <a:gd name="connsiteX1" fmla="*/ 1453134 w 1570173"/>
              <a:gd name="connsiteY1" fmla="*/ 252091 h 576358"/>
              <a:gd name="connsiteX2" fmla="*/ 1405386 w 1570173"/>
              <a:gd name="connsiteY2" fmla="*/ 301876 h 576358"/>
              <a:gd name="connsiteX3" fmla="*/ 1427145 w 1570173"/>
              <a:gd name="connsiteY3" fmla="*/ 300515 h 576358"/>
              <a:gd name="connsiteX4" fmla="*/ 1443738 w 1570173"/>
              <a:gd name="connsiteY4" fmla="*/ 307527 h 576358"/>
              <a:gd name="connsiteX5" fmla="*/ 1479601 w 1570173"/>
              <a:gd name="connsiteY5" fmla="*/ 262793 h 576358"/>
              <a:gd name="connsiteX6" fmla="*/ 1492067 w 1570173"/>
              <a:gd name="connsiteY6" fmla="*/ 235239 h 576358"/>
              <a:gd name="connsiteX7" fmla="*/ 1487599 w 1570173"/>
              <a:gd name="connsiteY7" fmla="*/ 230772 h 576358"/>
              <a:gd name="connsiteX8" fmla="*/ 901088 w 1570173"/>
              <a:gd name="connsiteY8" fmla="*/ 217005 h 576358"/>
              <a:gd name="connsiteX9" fmla="*/ 898198 w 1570173"/>
              <a:gd name="connsiteY9" fmla="*/ 217680 h 576358"/>
              <a:gd name="connsiteX10" fmla="*/ 871288 w 1570173"/>
              <a:gd name="connsiteY10" fmla="*/ 235336 h 576358"/>
              <a:gd name="connsiteX11" fmla="*/ 825362 w 1570173"/>
              <a:gd name="connsiteY11" fmla="*/ 275546 h 576358"/>
              <a:gd name="connsiteX12" fmla="*/ 844913 w 1570173"/>
              <a:gd name="connsiteY12" fmla="*/ 285515 h 576358"/>
              <a:gd name="connsiteX13" fmla="*/ 866552 w 1570173"/>
              <a:gd name="connsiteY13" fmla="*/ 266152 h 576358"/>
              <a:gd name="connsiteX14" fmla="*/ 891375 w 1570173"/>
              <a:gd name="connsiteY14" fmla="*/ 238148 h 576358"/>
              <a:gd name="connsiteX15" fmla="*/ 898981 w 1570173"/>
              <a:gd name="connsiteY15" fmla="*/ 225270 h 576358"/>
              <a:gd name="connsiteX16" fmla="*/ 901088 w 1570173"/>
              <a:gd name="connsiteY16" fmla="*/ 217005 h 576358"/>
              <a:gd name="connsiteX17" fmla="*/ 665081 w 1570173"/>
              <a:gd name="connsiteY17" fmla="*/ 204978 h 576358"/>
              <a:gd name="connsiteX18" fmla="*/ 575395 w 1570173"/>
              <a:gd name="connsiteY18" fmla="*/ 257517 h 576358"/>
              <a:gd name="connsiteX19" fmla="*/ 547046 w 1570173"/>
              <a:gd name="connsiteY19" fmla="*/ 299775 h 576358"/>
              <a:gd name="connsiteX20" fmla="*/ 548859 w 1570173"/>
              <a:gd name="connsiteY20" fmla="*/ 310533 h 576358"/>
              <a:gd name="connsiteX21" fmla="*/ 552302 w 1570173"/>
              <a:gd name="connsiteY21" fmla="*/ 313915 h 576358"/>
              <a:gd name="connsiteX22" fmla="*/ 559951 w 1570173"/>
              <a:gd name="connsiteY22" fmla="*/ 310923 h 576358"/>
              <a:gd name="connsiteX23" fmla="*/ 610357 w 1570173"/>
              <a:gd name="connsiteY23" fmla="*/ 268420 h 576358"/>
              <a:gd name="connsiteX24" fmla="*/ 665081 w 1570173"/>
              <a:gd name="connsiteY24" fmla="*/ 204978 h 576358"/>
              <a:gd name="connsiteX25" fmla="*/ 1073045 w 1570173"/>
              <a:gd name="connsiteY25" fmla="*/ 199764 h 576358"/>
              <a:gd name="connsiteX26" fmla="*/ 1059818 w 1570173"/>
              <a:gd name="connsiteY26" fmla="*/ 205432 h 576358"/>
              <a:gd name="connsiteX27" fmla="*/ 1039264 w 1570173"/>
              <a:gd name="connsiteY27" fmla="*/ 220542 h 576358"/>
              <a:gd name="connsiteX28" fmla="*/ 1020296 w 1570173"/>
              <a:gd name="connsiteY28" fmla="*/ 242700 h 576358"/>
              <a:gd name="connsiteX29" fmla="*/ 1009487 w 1570173"/>
              <a:gd name="connsiteY29" fmla="*/ 263798 h 576358"/>
              <a:gd name="connsiteX30" fmla="*/ 1041626 w 1570173"/>
              <a:gd name="connsiteY30" fmla="*/ 241660 h 576358"/>
              <a:gd name="connsiteX31" fmla="*/ 1065688 w 1570173"/>
              <a:gd name="connsiteY31" fmla="*/ 216501 h 576358"/>
              <a:gd name="connsiteX32" fmla="*/ 1073199 w 1570173"/>
              <a:gd name="connsiteY32" fmla="*/ 200459 h 576358"/>
              <a:gd name="connsiteX33" fmla="*/ 1073045 w 1570173"/>
              <a:gd name="connsiteY33" fmla="*/ 199764 h 576358"/>
              <a:gd name="connsiteX34" fmla="*/ 944324 w 1570173"/>
              <a:gd name="connsiteY34" fmla="*/ 17561 h 576358"/>
              <a:gd name="connsiteX35" fmla="*/ 963000 w 1570173"/>
              <a:gd name="connsiteY35" fmla="*/ 34617 h 576358"/>
              <a:gd name="connsiteX36" fmla="*/ 914933 w 1570173"/>
              <a:gd name="connsiteY36" fmla="*/ 108721 h 576358"/>
              <a:gd name="connsiteX37" fmla="*/ 776664 w 1570173"/>
              <a:gd name="connsiteY37" fmla="*/ 276751 h 576358"/>
              <a:gd name="connsiteX38" fmla="*/ 776664 w 1570173"/>
              <a:gd name="connsiteY38" fmla="*/ 292512 h 576358"/>
              <a:gd name="connsiteX39" fmla="*/ 866303 w 1570173"/>
              <a:gd name="connsiteY39" fmla="*/ 196062 h 576358"/>
              <a:gd name="connsiteX40" fmla="*/ 926848 w 1570173"/>
              <a:gd name="connsiteY40" fmla="*/ 163543 h 576358"/>
              <a:gd name="connsiteX41" fmla="*/ 944489 w 1570173"/>
              <a:gd name="connsiteY41" fmla="*/ 175580 h 576358"/>
              <a:gd name="connsiteX42" fmla="*/ 950086 w 1570173"/>
              <a:gd name="connsiteY42" fmla="*/ 201612 h 576358"/>
              <a:gd name="connsiteX43" fmla="*/ 926517 w 1570173"/>
              <a:gd name="connsiteY43" fmla="*/ 253706 h 576358"/>
              <a:gd name="connsiteX44" fmla="*/ 858153 w 1570173"/>
              <a:gd name="connsiteY44" fmla="*/ 303707 h 576358"/>
              <a:gd name="connsiteX45" fmla="*/ 869978 w 1570173"/>
              <a:gd name="connsiteY45" fmla="*/ 315251 h 576358"/>
              <a:gd name="connsiteX46" fmla="*/ 882232 w 1570173"/>
              <a:gd name="connsiteY46" fmla="*/ 319708 h 576358"/>
              <a:gd name="connsiteX47" fmla="*/ 897963 w 1570173"/>
              <a:gd name="connsiteY47" fmla="*/ 314503 h 576358"/>
              <a:gd name="connsiteX48" fmla="*/ 916159 w 1570173"/>
              <a:gd name="connsiteY48" fmla="*/ 301364 h 576358"/>
              <a:gd name="connsiteX49" fmla="*/ 930966 w 1570173"/>
              <a:gd name="connsiteY49" fmla="*/ 290004 h 576358"/>
              <a:gd name="connsiteX50" fmla="*/ 953363 w 1570173"/>
              <a:gd name="connsiteY50" fmla="*/ 274226 h 576358"/>
              <a:gd name="connsiteX51" fmla="*/ 953708 w 1570173"/>
              <a:gd name="connsiteY51" fmla="*/ 271390 h 576358"/>
              <a:gd name="connsiteX52" fmla="*/ 964028 w 1570173"/>
              <a:gd name="connsiteY52" fmla="*/ 245949 h 576358"/>
              <a:gd name="connsiteX53" fmla="*/ 1008351 w 1570173"/>
              <a:gd name="connsiteY53" fmla="*/ 195764 h 576358"/>
              <a:gd name="connsiteX54" fmla="*/ 1050523 w 1570173"/>
              <a:gd name="connsiteY54" fmla="*/ 168455 h 576358"/>
              <a:gd name="connsiteX55" fmla="*/ 1088579 w 1570173"/>
              <a:gd name="connsiteY55" fmla="*/ 159153 h 576358"/>
              <a:gd name="connsiteX56" fmla="*/ 1112482 w 1570173"/>
              <a:gd name="connsiteY56" fmla="*/ 166418 h 576358"/>
              <a:gd name="connsiteX57" fmla="*/ 1121769 w 1570173"/>
              <a:gd name="connsiteY57" fmla="*/ 187772 h 576358"/>
              <a:gd name="connsiteX58" fmla="*/ 1108336 w 1570173"/>
              <a:gd name="connsiteY58" fmla="*/ 224392 h 576358"/>
              <a:gd name="connsiteX59" fmla="*/ 1068114 w 1570173"/>
              <a:gd name="connsiteY59" fmla="*/ 259374 h 576358"/>
              <a:gd name="connsiteX60" fmla="*/ 1006794 w 1570173"/>
              <a:gd name="connsiteY60" fmla="*/ 290445 h 576358"/>
              <a:gd name="connsiteX61" fmla="*/ 1006794 w 1570173"/>
              <a:gd name="connsiteY61" fmla="*/ 293481 h 576358"/>
              <a:gd name="connsiteX62" fmla="*/ 1013037 w 1570173"/>
              <a:gd name="connsiteY62" fmla="*/ 314490 h 576358"/>
              <a:gd name="connsiteX63" fmla="*/ 1029239 w 1570173"/>
              <a:gd name="connsiteY63" fmla="*/ 321599 h 576358"/>
              <a:gd name="connsiteX64" fmla="*/ 1054602 w 1570173"/>
              <a:gd name="connsiteY64" fmla="*/ 315780 h 576358"/>
              <a:gd name="connsiteX65" fmla="*/ 1081423 w 1570173"/>
              <a:gd name="connsiteY65" fmla="*/ 300039 h 576358"/>
              <a:gd name="connsiteX66" fmla="*/ 1098963 w 1570173"/>
              <a:gd name="connsiteY66" fmla="*/ 287956 h 576358"/>
              <a:gd name="connsiteX67" fmla="*/ 1112980 w 1570173"/>
              <a:gd name="connsiteY67" fmla="*/ 278940 h 576358"/>
              <a:gd name="connsiteX68" fmla="*/ 1113794 w 1570173"/>
              <a:gd name="connsiteY68" fmla="*/ 271079 h 576358"/>
              <a:gd name="connsiteX69" fmla="*/ 1121784 w 1570173"/>
              <a:gd name="connsiteY69" fmla="*/ 251223 h 576358"/>
              <a:gd name="connsiteX70" fmla="*/ 1137607 w 1570173"/>
              <a:gd name="connsiteY70" fmla="*/ 227532 h 576358"/>
              <a:gd name="connsiteX71" fmla="*/ 1163072 w 1570173"/>
              <a:gd name="connsiteY71" fmla="*/ 198126 h 576358"/>
              <a:gd name="connsiteX72" fmla="*/ 1174286 w 1570173"/>
              <a:gd name="connsiteY72" fmla="*/ 183752 h 576358"/>
              <a:gd name="connsiteX73" fmla="*/ 1186590 w 1570173"/>
              <a:gd name="connsiteY73" fmla="*/ 174024 h 576358"/>
              <a:gd name="connsiteX74" fmla="*/ 1205836 w 1570173"/>
              <a:gd name="connsiteY74" fmla="*/ 171226 h 576358"/>
              <a:gd name="connsiteX75" fmla="*/ 1225450 w 1570173"/>
              <a:gd name="connsiteY75" fmla="*/ 174251 h 576358"/>
              <a:gd name="connsiteX76" fmla="*/ 1235733 w 1570173"/>
              <a:gd name="connsiteY76" fmla="*/ 183712 h 576358"/>
              <a:gd name="connsiteX77" fmla="*/ 1227197 w 1570173"/>
              <a:gd name="connsiteY77" fmla="*/ 203685 h 576358"/>
              <a:gd name="connsiteX78" fmla="*/ 1200974 w 1570173"/>
              <a:gd name="connsiteY78" fmla="*/ 235636 h 576358"/>
              <a:gd name="connsiteX79" fmla="*/ 1160886 w 1570173"/>
              <a:gd name="connsiteY79" fmla="*/ 270929 h 576358"/>
              <a:gd name="connsiteX80" fmla="*/ 1156645 w 1570173"/>
              <a:gd name="connsiteY80" fmla="*/ 291916 h 576358"/>
              <a:gd name="connsiteX81" fmla="*/ 1159728 w 1570173"/>
              <a:gd name="connsiteY81" fmla="*/ 298000 h 576358"/>
              <a:gd name="connsiteX82" fmla="*/ 1167546 w 1570173"/>
              <a:gd name="connsiteY82" fmla="*/ 293344 h 576358"/>
              <a:gd name="connsiteX83" fmla="*/ 1191004 w 1570173"/>
              <a:gd name="connsiteY83" fmla="*/ 273857 h 576358"/>
              <a:gd name="connsiteX84" fmla="*/ 1224213 w 1570173"/>
              <a:gd name="connsiteY84" fmla="*/ 244822 h 576358"/>
              <a:gd name="connsiteX85" fmla="*/ 1248199 w 1570173"/>
              <a:gd name="connsiteY85" fmla="*/ 217945 h 576358"/>
              <a:gd name="connsiteX86" fmla="*/ 1280478 w 1570173"/>
              <a:gd name="connsiteY86" fmla="*/ 188900 h 576358"/>
              <a:gd name="connsiteX87" fmla="*/ 1298781 w 1570173"/>
              <a:gd name="connsiteY87" fmla="*/ 162570 h 576358"/>
              <a:gd name="connsiteX88" fmla="*/ 1315880 w 1570173"/>
              <a:gd name="connsiteY88" fmla="*/ 155311 h 576358"/>
              <a:gd name="connsiteX89" fmla="*/ 1329178 w 1570173"/>
              <a:gd name="connsiteY89" fmla="*/ 161470 h 576358"/>
              <a:gd name="connsiteX90" fmla="*/ 1332674 w 1570173"/>
              <a:gd name="connsiteY90" fmla="*/ 181221 h 576358"/>
              <a:gd name="connsiteX91" fmla="*/ 1331386 w 1570173"/>
              <a:gd name="connsiteY91" fmla="*/ 191800 h 576358"/>
              <a:gd name="connsiteX92" fmla="*/ 1326498 w 1570173"/>
              <a:gd name="connsiteY92" fmla="*/ 201880 h 576358"/>
              <a:gd name="connsiteX93" fmla="*/ 1312583 w 1570173"/>
              <a:gd name="connsiteY93" fmla="*/ 222685 h 576358"/>
              <a:gd name="connsiteX94" fmla="*/ 1288277 w 1570173"/>
              <a:gd name="connsiteY94" fmla="*/ 257753 h 576358"/>
              <a:gd name="connsiteX95" fmla="*/ 1275800 w 1570173"/>
              <a:gd name="connsiteY95" fmla="*/ 279943 h 576358"/>
              <a:gd name="connsiteX96" fmla="*/ 1270522 w 1570173"/>
              <a:gd name="connsiteY96" fmla="*/ 297305 h 576358"/>
              <a:gd name="connsiteX97" fmla="*/ 1275792 w 1570173"/>
              <a:gd name="connsiteY97" fmla="*/ 305791 h 576358"/>
              <a:gd name="connsiteX98" fmla="*/ 1294629 w 1570173"/>
              <a:gd name="connsiteY98" fmla="*/ 298808 h 576358"/>
              <a:gd name="connsiteX99" fmla="*/ 1311570 w 1570173"/>
              <a:gd name="connsiteY99" fmla="*/ 288389 h 576358"/>
              <a:gd name="connsiteX100" fmla="*/ 1333453 w 1570173"/>
              <a:gd name="connsiteY100" fmla="*/ 275049 h 576358"/>
              <a:gd name="connsiteX101" fmla="*/ 1366138 w 1570173"/>
              <a:gd name="connsiteY101" fmla="*/ 238082 h 576358"/>
              <a:gd name="connsiteX102" fmla="*/ 1396262 w 1570173"/>
              <a:gd name="connsiteY102" fmla="*/ 200560 h 576358"/>
              <a:gd name="connsiteX103" fmla="*/ 1439523 w 1570173"/>
              <a:gd name="connsiteY103" fmla="*/ 143090 h 576358"/>
              <a:gd name="connsiteX104" fmla="*/ 1468876 w 1570173"/>
              <a:gd name="connsiteY104" fmla="*/ 111949 h 576358"/>
              <a:gd name="connsiteX105" fmla="*/ 1502164 w 1570173"/>
              <a:gd name="connsiteY105" fmla="*/ 102352 h 576358"/>
              <a:gd name="connsiteX106" fmla="*/ 1517076 w 1570173"/>
              <a:gd name="connsiteY106" fmla="*/ 114841 h 576358"/>
              <a:gd name="connsiteX107" fmla="*/ 1509043 w 1570173"/>
              <a:gd name="connsiteY107" fmla="*/ 134094 h 576358"/>
              <a:gd name="connsiteX108" fmla="*/ 1490708 w 1570173"/>
              <a:gd name="connsiteY108" fmla="*/ 153000 h 576358"/>
              <a:gd name="connsiteX109" fmla="*/ 1459720 w 1570173"/>
              <a:gd name="connsiteY109" fmla="*/ 195003 h 576358"/>
              <a:gd name="connsiteX110" fmla="*/ 1427484 w 1570173"/>
              <a:gd name="connsiteY110" fmla="*/ 244547 h 576358"/>
              <a:gd name="connsiteX111" fmla="*/ 1451831 w 1570173"/>
              <a:gd name="connsiteY111" fmla="*/ 218929 h 576358"/>
              <a:gd name="connsiteX112" fmla="*/ 1482932 w 1570173"/>
              <a:gd name="connsiteY112" fmla="*/ 194598 h 576358"/>
              <a:gd name="connsiteX113" fmla="*/ 1507952 w 1570173"/>
              <a:gd name="connsiteY113" fmla="*/ 180005 h 576358"/>
              <a:gd name="connsiteX114" fmla="*/ 1533437 w 1570173"/>
              <a:gd name="connsiteY114" fmla="*/ 174519 h 576358"/>
              <a:gd name="connsiteX115" fmla="*/ 1547483 w 1570173"/>
              <a:gd name="connsiteY115" fmla="*/ 179043 h 576358"/>
              <a:gd name="connsiteX116" fmla="*/ 1551338 w 1570173"/>
              <a:gd name="connsiteY116" fmla="*/ 193200 h 576358"/>
              <a:gd name="connsiteX117" fmla="*/ 1540885 w 1570173"/>
              <a:gd name="connsiteY117" fmla="*/ 235284 h 576358"/>
              <a:gd name="connsiteX118" fmla="*/ 1511322 w 1570173"/>
              <a:gd name="connsiteY118" fmla="*/ 277332 h 576358"/>
              <a:gd name="connsiteX119" fmla="*/ 1466998 w 1570173"/>
              <a:gd name="connsiteY119" fmla="*/ 317508 h 576358"/>
              <a:gd name="connsiteX120" fmla="*/ 1480632 w 1570173"/>
              <a:gd name="connsiteY120" fmla="*/ 317483 h 576358"/>
              <a:gd name="connsiteX121" fmla="*/ 1570173 w 1570173"/>
              <a:gd name="connsiteY121" fmla="*/ 269848 h 576358"/>
              <a:gd name="connsiteX122" fmla="*/ 1570173 w 1570173"/>
              <a:gd name="connsiteY122" fmla="*/ 297061 h 576358"/>
              <a:gd name="connsiteX123" fmla="*/ 1527814 w 1570173"/>
              <a:gd name="connsiteY123" fmla="*/ 333593 h 576358"/>
              <a:gd name="connsiteX124" fmla="*/ 1490110 w 1570173"/>
              <a:gd name="connsiteY124" fmla="*/ 359972 h 576358"/>
              <a:gd name="connsiteX125" fmla="*/ 1455889 w 1570173"/>
              <a:gd name="connsiteY125" fmla="*/ 370168 h 576358"/>
              <a:gd name="connsiteX126" fmla="*/ 1443333 w 1570173"/>
              <a:gd name="connsiteY126" fmla="*/ 368869 h 576358"/>
              <a:gd name="connsiteX127" fmla="*/ 1431446 w 1570173"/>
              <a:gd name="connsiteY127" fmla="*/ 365722 h 576358"/>
              <a:gd name="connsiteX128" fmla="*/ 1418379 w 1570173"/>
              <a:gd name="connsiteY128" fmla="*/ 360808 h 576358"/>
              <a:gd name="connsiteX129" fmla="*/ 1407525 w 1570173"/>
              <a:gd name="connsiteY129" fmla="*/ 356443 h 576358"/>
              <a:gd name="connsiteX130" fmla="*/ 1398046 w 1570173"/>
              <a:gd name="connsiteY130" fmla="*/ 358596 h 576358"/>
              <a:gd name="connsiteX131" fmla="*/ 1378332 w 1570173"/>
              <a:gd name="connsiteY131" fmla="*/ 351063 h 576358"/>
              <a:gd name="connsiteX132" fmla="*/ 1361722 w 1570173"/>
              <a:gd name="connsiteY132" fmla="*/ 392317 h 576358"/>
              <a:gd name="connsiteX133" fmla="*/ 1333081 w 1570173"/>
              <a:gd name="connsiteY133" fmla="*/ 462604 h 576358"/>
              <a:gd name="connsiteX134" fmla="*/ 1275375 w 1570173"/>
              <a:gd name="connsiteY134" fmla="*/ 573290 h 576358"/>
              <a:gd name="connsiteX135" fmla="*/ 1279503 w 1570173"/>
              <a:gd name="connsiteY135" fmla="*/ 474541 h 576358"/>
              <a:gd name="connsiteX136" fmla="*/ 1300003 w 1570173"/>
              <a:gd name="connsiteY136" fmla="*/ 412190 h 576358"/>
              <a:gd name="connsiteX137" fmla="*/ 1318081 w 1570173"/>
              <a:gd name="connsiteY137" fmla="*/ 374633 h 576358"/>
              <a:gd name="connsiteX138" fmla="*/ 1340981 w 1570173"/>
              <a:gd name="connsiteY138" fmla="*/ 339458 h 576358"/>
              <a:gd name="connsiteX139" fmla="*/ 1358270 w 1570173"/>
              <a:gd name="connsiteY139" fmla="*/ 313499 h 576358"/>
              <a:gd name="connsiteX140" fmla="*/ 1423767 w 1570173"/>
              <a:gd name="connsiteY140" fmla="*/ 197085 h 576358"/>
              <a:gd name="connsiteX141" fmla="*/ 1351476 w 1570173"/>
              <a:gd name="connsiteY141" fmla="*/ 285659 h 576358"/>
              <a:gd name="connsiteX142" fmla="*/ 1339937 w 1570173"/>
              <a:gd name="connsiteY142" fmla="*/ 296291 h 576358"/>
              <a:gd name="connsiteX143" fmla="*/ 1339937 w 1570173"/>
              <a:gd name="connsiteY143" fmla="*/ 296962 h 576358"/>
              <a:gd name="connsiteX144" fmla="*/ 1291323 w 1570173"/>
              <a:gd name="connsiteY144" fmla="*/ 341064 h 576358"/>
              <a:gd name="connsiteX145" fmla="*/ 1264211 w 1570173"/>
              <a:gd name="connsiteY145" fmla="*/ 361556 h 576358"/>
              <a:gd name="connsiteX146" fmla="*/ 1240488 w 1570173"/>
              <a:gd name="connsiteY146" fmla="*/ 368881 h 576358"/>
              <a:gd name="connsiteX147" fmla="*/ 1212349 w 1570173"/>
              <a:gd name="connsiteY147" fmla="*/ 336511 h 576358"/>
              <a:gd name="connsiteX148" fmla="*/ 1219346 w 1570173"/>
              <a:gd name="connsiteY148" fmla="*/ 307210 h 576358"/>
              <a:gd name="connsiteX149" fmla="*/ 1240934 w 1570173"/>
              <a:gd name="connsiteY149" fmla="*/ 264313 h 576358"/>
              <a:gd name="connsiteX150" fmla="*/ 1190824 w 1570173"/>
              <a:gd name="connsiteY150" fmla="*/ 336485 h 576358"/>
              <a:gd name="connsiteX151" fmla="*/ 1153957 w 1570173"/>
              <a:gd name="connsiteY151" fmla="*/ 359466 h 576358"/>
              <a:gd name="connsiteX152" fmla="*/ 1131593 w 1570173"/>
              <a:gd name="connsiteY152" fmla="*/ 349755 h 576358"/>
              <a:gd name="connsiteX153" fmla="*/ 1116688 w 1570173"/>
              <a:gd name="connsiteY153" fmla="*/ 324613 h 576358"/>
              <a:gd name="connsiteX154" fmla="*/ 1114036 w 1570173"/>
              <a:gd name="connsiteY154" fmla="*/ 307383 h 576358"/>
              <a:gd name="connsiteX155" fmla="*/ 1108703 w 1570173"/>
              <a:gd name="connsiteY155" fmla="*/ 313528 h 576358"/>
              <a:gd name="connsiteX156" fmla="*/ 1064699 w 1570173"/>
              <a:gd name="connsiteY156" fmla="*/ 354265 h 576358"/>
              <a:gd name="connsiteX157" fmla="*/ 1007652 w 1570173"/>
              <a:gd name="connsiteY157" fmla="*/ 374558 h 576358"/>
              <a:gd name="connsiteX158" fmla="*/ 965572 w 1570173"/>
              <a:gd name="connsiteY158" fmla="*/ 354244 h 576358"/>
              <a:gd name="connsiteX159" fmla="*/ 954094 w 1570173"/>
              <a:gd name="connsiteY159" fmla="*/ 330444 h 576358"/>
              <a:gd name="connsiteX160" fmla="*/ 950817 w 1570173"/>
              <a:gd name="connsiteY160" fmla="*/ 304094 h 576358"/>
              <a:gd name="connsiteX161" fmla="*/ 941622 w 1570173"/>
              <a:gd name="connsiteY161" fmla="*/ 314636 h 576358"/>
              <a:gd name="connsiteX162" fmla="*/ 903729 w 1570173"/>
              <a:gd name="connsiteY162" fmla="*/ 353356 h 576358"/>
              <a:gd name="connsiteX163" fmla="*/ 866359 w 1570173"/>
              <a:gd name="connsiteY163" fmla="*/ 372406 h 576358"/>
              <a:gd name="connsiteX164" fmla="*/ 839545 w 1570173"/>
              <a:gd name="connsiteY164" fmla="*/ 363743 h 576358"/>
              <a:gd name="connsiteX165" fmla="*/ 818997 w 1570173"/>
              <a:gd name="connsiteY165" fmla="*/ 340869 h 576358"/>
              <a:gd name="connsiteX166" fmla="*/ 802265 w 1570173"/>
              <a:gd name="connsiteY166" fmla="*/ 304834 h 576358"/>
              <a:gd name="connsiteX167" fmla="*/ 783717 w 1570173"/>
              <a:gd name="connsiteY167" fmla="*/ 333745 h 576358"/>
              <a:gd name="connsiteX168" fmla="*/ 767111 w 1570173"/>
              <a:gd name="connsiteY168" fmla="*/ 354713 h 576358"/>
              <a:gd name="connsiteX169" fmla="*/ 755539 w 1570173"/>
              <a:gd name="connsiteY169" fmla="*/ 360838 h 576358"/>
              <a:gd name="connsiteX170" fmla="*/ 740312 w 1570173"/>
              <a:gd name="connsiteY170" fmla="*/ 349384 h 576358"/>
              <a:gd name="connsiteX171" fmla="*/ 736327 w 1570173"/>
              <a:gd name="connsiteY171" fmla="*/ 319026 h 576358"/>
              <a:gd name="connsiteX172" fmla="*/ 738741 w 1570173"/>
              <a:gd name="connsiteY172" fmla="*/ 299592 h 576358"/>
              <a:gd name="connsiteX173" fmla="*/ 724787 w 1570173"/>
              <a:gd name="connsiteY173" fmla="*/ 314643 h 576358"/>
              <a:gd name="connsiteX174" fmla="*/ 638842 w 1570173"/>
              <a:gd name="connsiteY174" fmla="*/ 375214 h 576358"/>
              <a:gd name="connsiteX175" fmla="*/ 619668 w 1570173"/>
              <a:gd name="connsiteY175" fmla="*/ 366444 h 576358"/>
              <a:gd name="connsiteX176" fmla="*/ 614000 w 1570173"/>
              <a:gd name="connsiteY176" fmla="*/ 342548 h 576358"/>
              <a:gd name="connsiteX177" fmla="*/ 629323 w 1570173"/>
              <a:gd name="connsiteY177" fmla="*/ 286419 h 576358"/>
              <a:gd name="connsiteX178" fmla="*/ 579476 w 1570173"/>
              <a:gd name="connsiteY178" fmla="*/ 347858 h 576358"/>
              <a:gd name="connsiteX179" fmla="*/ 544936 w 1570173"/>
              <a:gd name="connsiteY179" fmla="*/ 366875 h 576358"/>
              <a:gd name="connsiteX180" fmla="*/ 526517 w 1570173"/>
              <a:gd name="connsiteY180" fmla="*/ 355436 h 576358"/>
              <a:gd name="connsiteX181" fmla="*/ 509313 w 1570173"/>
              <a:gd name="connsiteY181" fmla="*/ 326759 h 576358"/>
              <a:gd name="connsiteX182" fmla="*/ 502044 w 1570173"/>
              <a:gd name="connsiteY182" fmla="*/ 290904 h 576358"/>
              <a:gd name="connsiteX183" fmla="*/ 504715 w 1570173"/>
              <a:gd name="connsiteY183" fmla="*/ 268084 h 576358"/>
              <a:gd name="connsiteX184" fmla="*/ 514778 w 1570173"/>
              <a:gd name="connsiteY184" fmla="*/ 249420 h 576358"/>
              <a:gd name="connsiteX185" fmla="*/ 540456 w 1570173"/>
              <a:gd name="connsiteY185" fmla="*/ 223543 h 576358"/>
              <a:gd name="connsiteX186" fmla="*/ 618922 w 1570173"/>
              <a:gd name="connsiteY186" fmla="*/ 168905 h 576358"/>
              <a:gd name="connsiteX187" fmla="*/ 680542 w 1570173"/>
              <a:gd name="connsiteY187" fmla="*/ 150372 h 576358"/>
              <a:gd name="connsiteX188" fmla="*/ 694616 w 1570173"/>
              <a:gd name="connsiteY188" fmla="*/ 156347 h 576358"/>
              <a:gd name="connsiteX189" fmla="*/ 704016 w 1570173"/>
              <a:gd name="connsiteY189" fmla="*/ 169464 h 576358"/>
              <a:gd name="connsiteX190" fmla="*/ 707275 w 1570173"/>
              <a:gd name="connsiteY190" fmla="*/ 180608 h 576358"/>
              <a:gd name="connsiteX191" fmla="*/ 701900 w 1570173"/>
              <a:gd name="connsiteY191" fmla="*/ 191736 h 576358"/>
              <a:gd name="connsiteX192" fmla="*/ 690322 w 1570173"/>
              <a:gd name="connsiteY192" fmla="*/ 196501 h 576358"/>
              <a:gd name="connsiteX193" fmla="*/ 694717 w 1570173"/>
              <a:gd name="connsiteY193" fmla="*/ 202341 h 576358"/>
              <a:gd name="connsiteX194" fmla="*/ 699562 w 1570173"/>
              <a:gd name="connsiteY194" fmla="*/ 213904 h 576358"/>
              <a:gd name="connsiteX195" fmla="*/ 701354 w 1570173"/>
              <a:gd name="connsiteY195" fmla="*/ 222570 h 576358"/>
              <a:gd name="connsiteX196" fmla="*/ 687904 w 1570173"/>
              <a:gd name="connsiteY196" fmla="*/ 248946 h 576358"/>
              <a:gd name="connsiteX197" fmla="*/ 669609 w 1570173"/>
              <a:gd name="connsiteY197" fmla="*/ 274807 h 576358"/>
              <a:gd name="connsiteX198" fmla="*/ 664764 w 1570173"/>
              <a:gd name="connsiteY198" fmla="*/ 293044 h 576358"/>
              <a:gd name="connsiteX199" fmla="*/ 677296 w 1570173"/>
              <a:gd name="connsiteY199" fmla="*/ 307458 h 576358"/>
              <a:gd name="connsiteX200" fmla="*/ 741978 w 1570173"/>
              <a:gd name="connsiteY200" fmla="*/ 272215 h 576358"/>
              <a:gd name="connsiteX201" fmla="*/ 741978 w 1570173"/>
              <a:gd name="connsiteY201" fmla="*/ 273528 h 576358"/>
              <a:gd name="connsiteX202" fmla="*/ 742289 w 1570173"/>
              <a:gd name="connsiteY202" fmla="*/ 271025 h 576358"/>
              <a:gd name="connsiteX203" fmla="*/ 759368 w 1570173"/>
              <a:gd name="connsiteY203" fmla="*/ 226163 h 576358"/>
              <a:gd name="connsiteX204" fmla="*/ 787750 w 1570173"/>
              <a:gd name="connsiteY204" fmla="*/ 179576 h 576358"/>
              <a:gd name="connsiteX205" fmla="*/ 826189 w 1570173"/>
              <a:gd name="connsiteY205" fmla="*/ 127871 h 576358"/>
              <a:gd name="connsiteX206" fmla="*/ 876924 w 1570173"/>
              <a:gd name="connsiteY206" fmla="*/ 67029 h 576358"/>
              <a:gd name="connsiteX207" fmla="*/ 915299 w 1570173"/>
              <a:gd name="connsiteY207" fmla="*/ 30321 h 576358"/>
              <a:gd name="connsiteX208" fmla="*/ 944324 w 1570173"/>
              <a:gd name="connsiteY208" fmla="*/ 17561 h 576358"/>
              <a:gd name="connsiteX209" fmla="*/ 190516 w 1570173"/>
              <a:gd name="connsiteY209" fmla="*/ 0 h 576358"/>
              <a:gd name="connsiteX210" fmla="*/ 208925 w 1570173"/>
              <a:gd name="connsiteY210" fmla="*/ 11657 h 576358"/>
              <a:gd name="connsiteX211" fmla="*/ 221674 w 1570173"/>
              <a:gd name="connsiteY211" fmla="*/ 37421 h 576358"/>
              <a:gd name="connsiteX212" fmla="*/ 226656 w 1570173"/>
              <a:gd name="connsiteY212" fmla="*/ 56068 h 576358"/>
              <a:gd name="connsiteX213" fmla="*/ 219408 w 1570173"/>
              <a:gd name="connsiteY213" fmla="*/ 89976 h 576358"/>
              <a:gd name="connsiteX214" fmla="*/ 200165 w 1570173"/>
              <a:gd name="connsiteY214" fmla="*/ 134242 h 576358"/>
              <a:gd name="connsiteX215" fmla="*/ 189570 w 1570173"/>
              <a:gd name="connsiteY215" fmla="*/ 154965 h 576358"/>
              <a:gd name="connsiteX216" fmla="*/ 215455 w 1570173"/>
              <a:gd name="connsiteY216" fmla="*/ 126336 h 576358"/>
              <a:gd name="connsiteX217" fmla="*/ 248299 w 1570173"/>
              <a:gd name="connsiteY217" fmla="*/ 95792 h 576358"/>
              <a:gd name="connsiteX218" fmla="*/ 278267 w 1570173"/>
              <a:gd name="connsiteY218" fmla="*/ 58516 h 576358"/>
              <a:gd name="connsiteX219" fmla="*/ 320216 w 1570173"/>
              <a:gd name="connsiteY219" fmla="*/ 27571 h 576358"/>
              <a:gd name="connsiteX220" fmla="*/ 348272 w 1570173"/>
              <a:gd name="connsiteY220" fmla="*/ 15353 h 576358"/>
              <a:gd name="connsiteX221" fmla="*/ 369484 w 1570173"/>
              <a:gd name="connsiteY221" fmla="*/ 27622 h 576358"/>
              <a:gd name="connsiteX222" fmla="*/ 378250 w 1570173"/>
              <a:gd name="connsiteY222" fmla="*/ 53392 h 576358"/>
              <a:gd name="connsiteX223" fmla="*/ 367810 w 1570173"/>
              <a:gd name="connsiteY223" fmla="*/ 84856 h 576358"/>
              <a:gd name="connsiteX224" fmla="*/ 336935 w 1570173"/>
              <a:gd name="connsiteY224" fmla="*/ 143180 h 576358"/>
              <a:gd name="connsiteX225" fmla="*/ 286188 w 1570173"/>
              <a:gd name="connsiteY225" fmla="*/ 223024 h 576358"/>
              <a:gd name="connsiteX226" fmla="*/ 341532 w 1570173"/>
              <a:gd name="connsiteY226" fmla="*/ 157695 h 576358"/>
              <a:gd name="connsiteX227" fmla="*/ 389037 w 1570173"/>
              <a:gd name="connsiteY227" fmla="*/ 107996 h 576358"/>
              <a:gd name="connsiteX228" fmla="*/ 414891 w 1570173"/>
              <a:gd name="connsiteY228" fmla="*/ 87495 h 576358"/>
              <a:gd name="connsiteX229" fmla="*/ 446012 w 1570173"/>
              <a:gd name="connsiteY229" fmla="*/ 58951 h 576358"/>
              <a:gd name="connsiteX230" fmla="*/ 469964 w 1570173"/>
              <a:gd name="connsiteY230" fmla="*/ 38000 h 576358"/>
              <a:gd name="connsiteX231" fmla="*/ 486444 w 1570173"/>
              <a:gd name="connsiteY231" fmla="*/ 25738 h 576358"/>
              <a:gd name="connsiteX232" fmla="*/ 501362 w 1570173"/>
              <a:gd name="connsiteY232" fmla="*/ 21013 h 576358"/>
              <a:gd name="connsiteX233" fmla="*/ 523432 w 1570173"/>
              <a:gd name="connsiteY233" fmla="*/ 39153 h 576358"/>
              <a:gd name="connsiteX234" fmla="*/ 535375 w 1570173"/>
              <a:gd name="connsiteY234" fmla="*/ 63369 h 576358"/>
              <a:gd name="connsiteX235" fmla="*/ 528464 w 1570173"/>
              <a:gd name="connsiteY235" fmla="*/ 79400 h 576358"/>
              <a:gd name="connsiteX236" fmla="*/ 501199 w 1570173"/>
              <a:gd name="connsiteY236" fmla="*/ 109666 h 576358"/>
              <a:gd name="connsiteX237" fmla="*/ 438398 w 1570173"/>
              <a:gd name="connsiteY237" fmla="*/ 188081 h 576358"/>
              <a:gd name="connsiteX238" fmla="*/ 398144 w 1570173"/>
              <a:gd name="connsiteY238" fmla="*/ 259820 h 576358"/>
              <a:gd name="connsiteX239" fmla="*/ 384711 w 1570173"/>
              <a:gd name="connsiteY239" fmla="*/ 309988 h 576358"/>
              <a:gd name="connsiteX240" fmla="*/ 387625 w 1570173"/>
              <a:gd name="connsiteY240" fmla="*/ 323556 h 576358"/>
              <a:gd name="connsiteX241" fmla="*/ 397244 w 1570173"/>
              <a:gd name="connsiteY241" fmla="*/ 327087 h 576358"/>
              <a:gd name="connsiteX242" fmla="*/ 411309 w 1570173"/>
              <a:gd name="connsiteY242" fmla="*/ 324248 h 576358"/>
              <a:gd name="connsiteX243" fmla="*/ 426701 w 1570173"/>
              <a:gd name="connsiteY243" fmla="*/ 315577 h 576358"/>
              <a:gd name="connsiteX244" fmla="*/ 443918 w 1570173"/>
              <a:gd name="connsiteY244" fmla="*/ 304196 h 576358"/>
              <a:gd name="connsiteX245" fmla="*/ 466397 w 1570173"/>
              <a:gd name="connsiteY245" fmla="*/ 289627 h 576358"/>
              <a:gd name="connsiteX246" fmla="*/ 483108 w 1570173"/>
              <a:gd name="connsiteY246" fmla="*/ 277707 h 576358"/>
              <a:gd name="connsiteX247" fmla="*/ 500668 w 1570173"/>
              <a:gd name="connsiteY247" fmla="*/ 270620 h 576358"/>
              <a:gd name="connsiteX248" fmla="*/ 500668 w 1570173"/>
              <a:gd name="connsiteY248" fmla="*/ 296924 h 576358"/>
              <a:gd name="connsiteX249" fmla="*/ 454892 w 1570173"/>
              <a:gd name="connsiteY249" fmla="*/ 337621 h 576358"/>
              <a:gd name="connsiteX250" fmla="*/ 418936 w 1570173"/>
              <a:gd name="connsiteY250" fmla="*/ 364165 h 576358"/>
              <a:gd name="connsiteX251" fmla="*/ 388441 w 1570173"/>
              <a:gd name="connsiteY251" fmla="*/ 381300 h 576358"/>
              <a:gd name="connsiteX252" fmla="*/ 366292 w 1570173"/>
              <a:gd name="connsiteY252" fmla="*/ 386632 h 576358"/>
              <a:gd name="connsiteX253" fmla="*/ 329670 w 1570173"/>
              <a:gd name="connsiteY253" fmla="*/ 370153 h 576358"/>
              <a:gd name="connsiteX254" fmla="*/ 315562 w 1570173"/>
              <a:gd name="connsiteY254" fmla="*/ 328197 h 576358"/>
              <a:gd name="connsiteX255" fmla="*/ 326710 w 1570173"/>
              <a:gd name="connsiteY255" fmla="*/ 273143 h 576358"/>
              <a:gd name="connsiteX256" fmla="*/ 358577 w 1570173"/>
              <a:gd name="connsiteY256" fmla="*/ 217360 h 576358"/>
              <a:gd name="connsiteX257" fmla="*/ 409399 w 1570173"/>
              <a:gd name="connsiteY257" fmla="*/ 153922 h 576358"/>
              <a:gd name="connsiteX258" fmla="*/ 425384 w 1570173"/>
              <a:gd name="connsiteY258" fmla="*/ 135389 h 576358"/>
              <a:gd name="connsiteX259" fmla="*/ 429232 w 1570173"/>
              <a:gd name="connsiteY259" fmla="*/ 130664 h 576358"/>
              <a:gd name="connsiteX260" fmla="*/ 429025 w 1570173"/>
              <a:gd name="connsiteY260" fmla="*/ 130762 h 576358"/>
              <a:gd name="connsiteX261" fmla="*/ 403480 w 1570173"/>
              <a:gd name="connsiteY261" fmla="*/ 151238 h 576358"/>
              <a:gd name="connsiteX262" fmla="*/ 337062 w 1570173"/>
              <a:gd name="connsiteY262" fmla="*/ 216498 h 576358"/>
              <a:gd name="connsiteX263" fmla="*/ 248355 w 1570173"/>
              <a:gd name="connsiteY263" fmla="*/ 320244 h 576358"/>
              <a:gd name="connsiteX264" fmla="*/ 230933 w 1570173"/>
              <a:gd name="connsiteY264" fmla="*/ 342588 h 576358"/>
              <a:gd name="connsiteX265" fmla="*/ 209514 w 1570173"/>
              <a:gd name="connsiteY265" fmla="*/ 368052 h 576358"/>
              <a:gd name="connsiteX266" fmla="*/ 195966 w 1570173"/>
              <a:gd name="connsiteY266" fmla="*/ 374558 h 576358"/>
              <a:gd name="connsiteX267" fmla="*/ 178232 w 1570173"/>
              <a:gd name="connsiteY267" fmla="*/ 357217 h 576358"/>
              <a:gd name="connsiteX268" fmla="*/ 171943 w 1570173"/>
              <a:gd name="connsiteY268" fmla="*/ 321491 h 576358"/>
              <a:gd name="connsiteX269" fmla="*/ 179199 w 1570173"/>
              <a:gd name="connsiteY269" fmla="*/ 296755 h 576358"/>
              <a:gd name="connsiteX270" fmla="*/ 209293 w 1570173"/>
              <a:gd name="connsiteY270" fmla="*/ 252840 h 576358"/>
              <a:gd name="connsiteX271" fmla="*/ 247234 w 1570173"/>
              <a:gd name="connsiteY271" fmla="*/ 200157 h 576358"/>
              <a:gd name="connsiteX272" fmla="*/ 279753 w 1570173"/>
              <a:gd name="connsiteY272" fmla="*/ 156019 h 576358"/>
              <a:gd name="connsiteX273" fmla="*/ 298727 w 1570173"/>
              <a:gd name="connsiteY273" fmla="*/ 114875 h 576358"/>
              <a:gd name="connsiteX274" fmla="*/ 304530 w 1570173"/>
              <a:gd name="connsiteY274" fmla="*/ 94342 h 576358"/>
              <a:gd name="connsiteX275" fmla="*/ 305178 w 1570173"/>
              <a:gd name="connsiteY275" fmla="*/ 91496 h 576358"/>
              <a:gd name="connsiteX276" fmla="*/ 270073 w 1570173"/>
              <a:gd name="connsiteY276" fmla="*/ 117911 h 576358"/>
              <a:gd name="connsiteX277" fmla="*/ 201293 w 1570173"/>
              <a:gd name="connsiteY277" fmla="*/ 197961 h 576358"/>
              <a:gd name="connsiteX278" fmla="*/ 115823 w 1570173"/>
              <a:gd name="connsiteY278" fmla="*/ 320492 h 576358"/>
              <a:gd name="connsiteX279" fmla="*/ 93011 w 1570173"/>
              <a:gd name="connsiteY279" fmla="*/ 355736 h 576358"/>
              <a:gd name="connsiteX280" fmla="*/ 75473 w 1570173"/>
              <a:gd name="connsiteY280" fmla="*/ 365164 h 576358"/>
              <a:gd name="connsiteX281" fmla="*/ 53221 w 1570173"/>
              <a:gd name="connsiteY281" fmla="*/ 343060 h 576358"/>
              <a:gd name="connsiteX282" fmla="*/ 44157 w 1570173"/>
              <a:gd name="connsiteY282" fmla="*/ 307291 h 576358"/>
              <a:gd name="connsiteX283" fmla="*/ 48415 w 1570173"/>
              <a:gd name="connsiteY283" fmla="*/ 295166 h 576358"/>
              <a:gd name="connsiteX284" fmla="*/ 107075 w 1570173"/>
              <a:gd name="connsiteY284" fmla="*/ 214402 h 576358"/>
              <a:gd name="connsiteX285" fmla="*/ 147126 w 1570173"/>
              <a:gd name="connsiteY285" fmla="*/ 152544 h 576358"/>
              <a:gd name="connsiteX286" fmla="*/ 172363 w 1570173"/>
              <a:gd name="connsiteY286" fmla="*/ 104701 h 576358"/>
              <a:gd name="connsiteX287" fmla="*/ 180282 w 1570173"/>
              <a:gd name="connsiteY287" fmla="*/ 76048 h 576358"/>
              <a:gd name="connsiteX288" fmla="*/ 175274 w 1570173"/>
              <a:gd name="connsiteY288" fmla="*/ 69972 h 576358"/>
              <a:gd name="connsiteX289" fmla="*/ 148038 w 1570173"/>
              <a:gd name="connsiteY289" fmla="*/ 80721 h 576358"/>
              <a:gd name="connsiteX290" fmla="*/ 96531 w 1570173"/>
              <a:gd name="connsiteY290" fmla="*/ 110374 h 576358"/>
              <a:gd name="connsiteX291" fmla="*/ 45242 w 1570173"/>
              <a:gd name="connsiteY291" fmla="*/ 139825 h 576358"/>
              <a:gd name="connsiteX292" fmla="*/ 14367 w 1570173"/>
              <a:gd name="connsiteY292" fmla="*/ 150372 h 576358"/>
              <a:gd name="connsiteX293" fmla="*/ 0 w 1570173"/>
              <a:gd name="connsiteY293" fmla="*/ 134932 h 576358"/>
              <a:gd name="connsiteX294" fmla="*/ 3884 w 1570173"/>
              <a:gd name="connsiteY294" fmla="*/ 107880 h 576358"/>
              <a:gd name="connsiteX295" fmla="*/ 12121 w 1570173"/>
              <a:gd name="connsiteY295" fmla="*/ 77968 h 576358"/>
              <a:gd name="connsiteX296" fmla="*/ 42944 w 1570173"/>
              <a:gd name="connsiteY296" fmla="*/ 47304 h 576358"/>
              <a:gd name="connsiteX297" fmla="*/ 71709 w 1570173"/>
              <a:gd name="connsiteY297" fmla="*/ 28555 h 576358"/>
              <a:gd name="connsiteX298" fmla="*/ 79624 w 1570173"/>
              <a:gd name="connsiteY298" fmla="*/ 35929 h 576358"/>
              <a:gd name="connsiteX299" fmla="*/ 75859 w 1570173"/>
              <a:gd name="connsiteY299" fmla="*/ 43004 h 576358"/>
              <a:gd name="connsiteX300" fmla="*/ 60017 w 1570173"/>
              <a:gd name="connsiteY300" fmla="*/ 56951 h 576358"/>
              <a:gd name="connsiteX301" fmla="*/ 59805 w 1570173"/>
              <a:gd name="connsiteY301" fmla="*/ 57142 h 576358"/>
              <a:gd name="connsiteX302" fmla="*/ 94947 w 1570173"/>
              <a:gd name="connsiteY302" fmla="*/ 34885 h 576358"/>
              <a:gd name="connsiteX303" fmla="*/ 134883 w 1570173"/>
              <a:gd name="connsiteY303" fmla="*/ 15786 h 576358"/>
              <a:gd name="connsiteX304" fmla="*/ 190516 w 1570173"/>
              <a:gd name="connsiteY304" fmla="*/ 0 h 57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1570173" h="576358">
                <a:moveTo>
                  <a:pt x="1487599" y="230772"/>
                </a:moveTo>
                <a:cubicBezTo>
                  <a:pt x="1480208" y="230772"/>
                  <a:pt x="1468719" y="237878"/>
                  <a:pt x="1453134" y="252091"/>
                </a:cubicBezTo>
                <a:cubicBezTo>
                  <a:pt x="1437549" y="266305"/>
                  <a:pt x="1421633" y="282899"/>
                  <a:pt x="1405386" y="301876"/>
                </a:cubicBezTo>
                <a:cubicBezTo>
                  <a:pt x="1414776" y="300458"/>
                  <a:pt x="1422029" y="300004"/>
                  <a:pt x="1427145" y="300515"/>
                </a:cubicBezTo>
                <a:cubicBezTo>
                  <a:pt x="1432262" y="301025"/>
                  <a:pt x="1437793" y="303362"/>
                  <a:pt x="1443738" y="307527"/>
                </a:cubicBezTo>
                <a:cubicBezTo>
                  <a:pt x="1459336" y="290217"/>
                  <a:pt x="1471290" y="275305"/>
                  <a:pt x="1479601" y="262793"/>
                </a:cubicBezTo>
                <a:cubicBezTo>
                  <a:pt x="1487912" y="250281"/>
                  <a:pt x="1492067" y="241096"/>
                  <a:pt x="1492067" y="235239"/>
                </a:cubicBezTo>
                <a:cubicBezTo>
                  <a:pt x="1492067" y="232261"/>
                  <a:pt x="1490578" y="230772"/>
                  <a:pt x="1487599" y="230772"/>
                </a:cubicBezTo>
                <a:close/>
                <a:moveTo>
                  <a:pt x="901088" y="217005"/>
                </a:moveTo>
                <a:lnTo>
                  <a:pt x="898198" y="217680"/>
                </a:lnTo>
                <a:cubicBezTo>
                  <a:pt x="892174" y="220034"/>
                  <a:pt x="883204" y="225919"/>
                  <a:pt x="871288" y="235336"/>
                </a:cubicBezTo>
                <a:cubicBezTo>
                  <a:pt x="855400" y="247891"/>
                  <a:pt x="840091" y="261295"/>
                  <a:pt x="825362" y="275546"/>
                </a:cubicBezTo>
                <a:cubicBezTo>
                  <a:pt x="829484" y="275546"/>
                  <a:pt x="836001" y="278869"/>
                  <a:pt x="844913" y="285515"/>
                </a:cubicBezTo>
                <a:cubicBezTo>
                  <a:pt x="849552" y="281713"/>
                  <a:pt x="856765" y="275259"/>
                  <a:pt x="866552" y="266152"/>
                </a:cubicBezTo>
                <a:cubicBezTo>
                  <a:pt x="876339" y="257046"/>
                  <a:pt x="884613" y="247711"/>
                  <a:pt x="891375" y="238148"/>
                </a:cubicBezTo>
                <a:cubicBezTo>
                  <a:pt x="894755" y="233367"/>
                  <a:pt x="897291" y="229074"/>
                  <a:pt x="898981" y="225270"/>
                </a:cubicBezTo>
                <a:lnTo>
                  <a:pt x="901088" y="217005"/>
                </a:lnTo>
                <a:close/>
                <a:moveTo>
                  <a:pt x="665081" y="204978"/>
                </a:moveTo>
                <a:cubicBezTo>
                  <a:pt x="624190" y="225804"/>
                  <a:pt x="594294" y="243317"/>
                  <a:pt x="575395" y="257517"/>
                </a:cubicBezTo>
                <a:cubicBezTo>
                  <a:pt x="556495" y="271718"/>
                  <a:pt x="547046" y="285803"/>
                  <a:pt x="547046" y="299775"/>
                </a:cubicBezTo>
                <a:cubicBezTo>
                  <a:pt x="547046" y="304691"/>
                  <a:pt x="547650" y="308277"/>
                  <a:pt x="548859" y="310533"/>
                </a:cubicBezTo>
                <a:cubicBezTo>
                  <a:pt x="550068" y="312788"/>
                  <a:pt x="551216" y="313915"/>
                  <a:pt x="552302" y="313915"/>
                </a:cubicBezTo>
                <a:cubicBezTo>
                  <a:pt x="553414" y="313915"/>
                  <a:pt x="555964" y="312918"/>
                  <a:pt x="559951" y="310923"/>
                </a:cubicBezTo>
                <a:cubicBezTo>
                  <a:pt x="578219" y="300132"/>
                  <a:pt x="595021" y="285965"/>
                  <a:pt x="610357" y="268420"/>
                </a:cubicBezTo>
                <a:cubicBezTo>
                  <a:pt x="625694" y="250876"/>
                  <a:pt x="643935" y="229728"/>
                  <a:pt x="665081" y="204978"/>
                </a:cubicBezTo>
                <a:close/>
                <a:moveTo>
                  <a:pt x="1073045" y="199764"/>
                </a:moveTo>
                <a:cubicBezTo>
                  <a:pt x="1070876" y="199764"/>
                  <a:pt x="1066467" y="201654"/>
                  <a:pt x="1059818" y="205432"/>
                </a:cubicBezTo>
                <a:cubicBezTo>
                  <a:pt x="1053170" y="209211"/>
                  <a:pt x="1046318" y="214247"/>
                  <a:pt x="1039264" y="220542"/>
                </a:cubicBezTo>
                <a:cubicBezTo>
                  <a:pt x="1032209" y="226836"/>
                  <a:pt x="1025887" y="234222"/>
                  <a:pt x="1020296" y="242700"/>
                </a:cubicBezTo>
                <a:cubicBezTo>
                  <a:pt x="1014705" y="251177"/>
                  <a:pt x="1011102" y="258210"/>
                  <a:pt x="1009487" y="263798"/>
                </a:cubicBezTo>
                <a:cubicBezTo>
                  <a:pt x="1019880" y="258010"/>
                  <a:pt x="1030593" y="250631"/>
                  <a:pt x="1041626" y="241660"/>
                </a:cubicBezTo>
                <a:cubicBezTo>
                  <a:pt x="1052659" y="232689"/>
                  <a:pt x="1060680" y="224302"/>
                  <a:pt x="1065688" y="216501"/>
                </a:cubicBezTo>
                <a:cubicBezTo>
                  <a:pt x="1070696" y="208699"/>
                  <a:pt x="1073199" y="203351"/>
                  <a:pt x="1073199" y="200459"/>
                </a:cubicBezTo>
                <a:cubicBezTo>
                  <a:pt x="1073199" y="199996"/>
                  <a:pt x="1073148" y="199764"/>
                  <a:pt x="1073045" y="199764"/>
                </a:cubicBezTo>
                <a:close/>
                <a:moveTo>
                  <a:pt x="944324" y="17561"/>
                </a:moveTo>
                <a:cubicBezTo>
                  <a:pt x="956775" y="17561"/>
                  <a:pt x="963000" y="23247"/>
                  <a:pt x="963000" y="34617"/>
                </a:cubicBezTo>
                <a:cubicBezTo>
                  <a:pt x="963000" y="42449"/>
                  <a:pt x="946978" y="67150"/>
                  <a:pt x="914933" y="108721"/>
                </a:cubicBezTo>
                <a:cubicBezTo>
                  <a:pt x="882888" y="150291"/>
                  <a:pt x="836798" y="206301"/>
                  <a:pt x="776664" y="276751"/>
                </a:cubicBezTo>
                <a:lnTo>
                  <a:pt x="776664" y="292512"/>
                </a:lnTo>
                <a:cubicBezTo>
                  <a:pt x="811013" y="249891"/>
                  <a:pt x="840893" y="217741"/>
                  <a:pt x="866303" y="196062"/>
                </a:cubicBezTo>
                <a:cubicBezTo>
                  <a:pt x="891714" y="174383"/>
                  <a:pt x="911896" y="163543"/>
                  <a:pt x="926848" y="163543"/>
                </a:cubicBezTo>
                <a:cubicBezTo>
                  <a:pt x="934877" y="163543"/>
                  <a:pt x="940757" y="167556"/>
                  <a:pt x="944489" y="175580"/>
                </a:cubicBezTo>
                <a:cubicBezTo>
                  <a:pt x="948220" y="183605"/>
                  <a:pt x="950086" y="192282"/>
                  <a:pt x="950086" y="201612"/>
                </a:cubicBezTo>
                <a:cubicBezTo>
                  <a:pt x="950086" y="220697"/>
                  <a:pt x="942230" y="238062"/>
                  <a:pt x="926517" y="253706"/>
                </a:cubicBezTo>
                <a:cubicBezTo>
                  <a:pt x="910805" y="269349"/>
                  <a:pt x="888017" y="286016"/>
                  <a:pt x="858153" y="303707"/>
                </a:cubicBezTo>
                <a:cubicBezTo>
                  <a:pt x="862709" y="308432"/>
                  <a:pt x="866651" y="312280"/>
                  <a:pt x="869978" y="315251"/>
                </a:cubicBezTo>
                <a:cubicBezTo>
                  <a:pt x="873305" y="318222"/>
                  <a:pt x="877390" y="319708"/>
                  <a:pt x="882232" y="319708"/>
                </a:cubicBezTo>
                <a:cubicBezTo>
                  <a:pt x="886779" y="319708"/>
                  <a:pt x="892023" y="317973"/>
                  <a:pt x="897963" y="314503"/>
                </a:cubicBezTo>
                <a:cubicBezTo>
                  <a:pt x="903902" y="311033"/>
                  <a:pt x="909968" y="306653"/>
                  <a:pt x="916159" y="301364"/>
                </a:cubicBezTo>
                <a:cubicBezTo>
                  <a:pt x="919254" y="298719"/>
                  <a:pt x="924190" y="294933"/>
                  <a:pt x="930966" y="290004"/>
                </a:cubicBezTo>
                <a:lnTo>
                  <a:pt x="953363" y="274226"/>
                </a:lnTo>
                <a:lnTo>
                  <a:pt x="953708" y="271390"/>
                </a:lnTo>
                <a:cubicBezTo>
                  <a:pt x="956001" y="262436"/>
                  <a:pt x="959441" y="253956"/>
                  <a:pt x="964028" y="245949"/>
                </a:cubicBezTo>
                <a:cubicBezTo>
                  <a:pt x="973202" y="229937"/>
                  <a:pt x="987976" y="213208"/>
                  <a:pt x="1008351" y="195764"/>
                </a:cubicBezTo>
                <a:cubicBezTo>
                  <a:pt x="1022379" y="183759"/>
                  <a:pt x="1036437" y="174656"/>
                  <a:pt x="1050523" y="168455"/>
                </a:cubicBezTo>
                <a:cubicBezTo>
                  <a:pt x="1064609" y="162253"/>
                  <a:pt x="1077294" y="159153"/>
                  <a:pt x="1088579" y="159153"/>
                </a:cubicBezTo>
                <a:cubicBezTo>
                  <a:pt x="1098323" y="159153"/>
                  <a:pt x="1106291" y="161574"/>
                  <a:pt x="1112482" y="166418"/>
                </a:cubicBezTo>
                <a:cubicBezTo>
                  <a:pt x="1118673" y="171261"/>
                  <a:pt x="1121769" y="178379"/>
                  <a:pt x="1121769" y="187772"/>
                </a:cubicBezTo>
                <a:cubicBezTo>
                  <a:pt x="1121769" y="200260"/>
                  <a:pt x="1117291" y="212467"/>
                  <a:pt x="1108336" y="224392"/>
                </a:cubicBezTo>
                <a:cubicBezTo>
                  <a:pt x="1099381" y="236317"/>
                  <a:pt x="1085973" y="247977"/>
                  <a:pt x="1068114" y="259374"/>
                </a:cubicBezTo>
                <a:cubicBezTo>
                  <a:pt x="1050255" y="270770"/>
                  <a:pt x="1029815" y="281127"/>
                  <a:pt x="1006794" y="290445"/>
                </a:cubicBezTo>
                <a:lnTo>
                  <a:pt x="1006794" y="293481"/>
                </a:lnTo>
                <a:cubicBezTo>
                  <a:pt x="1006794" y="302748"/>
                  <a:pt x="1008875" y="309751"/>
                  <a:pt x="1013037" y="314490"/>
                </a:cubicBezTo>
                <a:cubicBezTo>
                  <a:pt x="1017199" y="319229"/>
                  <a:pt x="1022599" y="321599"/>
                  <a:pt x="1029239" y="321599"/>
                </a:cubicBezTo>
                <a:cubicBezTo>
                  <a:pt x="1037309" y="321599"/>
                  <a:pt x="1045763" y="319659"/>
                  <a:pt x="1054602" y="315780"/>
                </a:cubicBezTo>
                <a:cubicBezTo>
                  <a:pt x="1063442" y="311902"/>
                  <a:pt x="1072382" y="306654"/>
                  <a:pt x="1081423" y="300039"/>
                </a:cubicBezTo>
                <a:cubicBezTo>
                  <a:pt x="1085943" y="296731"/>
                  <a:pt x="1091790" y="292703"/>
                  <a:pt x="1098963" y="287956"/>
                </a:cubicBezTo>
                <a:lnTo>
                  <a:pt x="1112980" y="278940"/>
                </a:lnTo>
                <a:cubicBezTo>
                  <a:pt x="1113251" y="276320"/>
                  <a:pt x="1113523" y="273699"/>
                  <a:pt x="1113794" y="271079"/>
                </a:cubicBezTo>
                <a:cubicBezTo>
                  <a:pt x="1115227" y="264968"/>
                  <a:pt x="1117891" y="258349"/>
                  <a:pt x="1121784" y="251223"/>
                </a:cubicBezTo>
                <a:cubicBezTo>
                  <a:pt x="1125677" y="244097"/>
                  <a:pt x="1130951" y="236200"/>
                  <a:pt x="1137607" y="227532"/>
                </a:cubicBezTo>
                <a:cubicBezTo>
                  <a:pt x="1144262" y="218864"/>
                  <a:pt x="1152751" y="209062"/>
                  <a:pt x="1163072" y="198126"/>
                </a:cubicBezTo>
                <a:cubicBezTo>
                  <a:pt x="1166614" y="193164"/>
                  <a:pt x="1170352" y="188373"/>
                  <a:pt x="1174286" y="183752"/>
                </a:cubicBezTo>
                <a:cubicBezTo>
                  <a:pt x="1178221" y="179132"/>
                  <a:pt x="1182322" y="175889"/>
                  <a:pt x="1186590" y="174024"/>
                </a:cubicBezTo>
                <a:cubicBezTo>
                  <a:pt x="1190857" y="172159"/>
                  <a:pt x="1197273" y="171226"/>
                  <a:pt x="1205836" y="171226"/>
                </a:cubicBezTo>
                <a:cubicBezTo>
                  <a:pt x="1212056" y="171226"/>
                  <a:pt x="1218594" y="172235"/>
                  <a:pt x="1225450" y="174251"/>
                </a:cubicBezTo>
                <a:cubicBezTo>
                  <a:pt x="1232305" y="176268"/>
                  <a:pt x="1235733" y="179421"/>
                  <a:pt x="1235733" y="183712"/>
                </a:cubicBezTo>
                <a:cubicBezTo>
                  <a:pt x="1235733" y="187925"/>
                  <a:pt x="1232888" y="194583"/>
                  <a:pt x="1227197" y="203685"/>
                </a:cubicBezTo>
                <a:cubicBezTo>
                  <a:pt x="1221506" y="212788"/>
                  <a:pt x="1212765" y="223438"/>
                  <a:pt x="1200974" y="235636"/>
                </a:cubicBezTo>
                <a:cubicBezTo>
                  <a:pt x="1189184" y="247834"/>
                  <a:pt x="1175821" y="259598"/>
                  <a:pt x="1160886" y="270929"/>
                </a:cubicBezTo>
                <a:cubicBezTo>
                  <a:pt x="1158059" y="279747"/>
                  <a:pt x="1156645" y="286742"/>
                  <a:pt x="1156645" y="291916"/>
                </a:cubicBezTo>
                <a:cubicBezTo>
                  <a:pt x="1156645" y="295972"/>
                  <a:pt x="1157673" y="298000"/>
                  <a:pt x="1159728" y="298000"/>
                </a:cubicBezTo>
                <a:cubicBezTo>
                  <a:pt x="1160712" y="298000"/>
                  <a:pt x="1163318" y="296448"/>
                  <a:pt x="1167546" y="293344"/>
                </a:cubicBezTo>
                <a:cubicBezTo>
                  <a:pt x="1171775" y="290240"/>
                  <a:pt x="1179594" y="283744"/>
                  <a:pt x="1191004" y="273857"/>
                </a:cubicBezTo>
                <a:lnTo>
                  <a:pt x="1224213" y="244822"/>
                </a:lnTo>
                <a:cubicBezTo>
                  <a:pt x="1230998" y="238928"/>
                  <a:pt x="1238994" y="229969"/>
                  <a:pt x="1248199" y="217945"/>
                </a:cubicBezTo>
                <a:cubicBezTo>
                  <a:pt x="1257405" y="205922"/>
                  <a:pt x="1268164" y="196240"/>
                  <a:pt x="1280478" y="188900"/>
                </a:cubicBezTo>
                <a:cubicBezTo>
                  <a:pt x="1287115" y="176186"/>
                  <a:pt x="1293216" y="167409"/>
                  <a:pt x="1298781" y="162570"/>
                </a:cubicBezTo>
                <a:cubicBezTo>
                  <a:pt x="1304347" y="157731"/>
                  <a:pt x="1310046" y="155311"/>
                  <a:pt x="1315880" y="155311"/>
                </a:cubicBezTo>
                <a:cubicBezTo>
                  <a:pt x="1322414" y="155311"/>
                  <a:pt x="1326847" y="157364"/>
                  <a:pt x="1329178" y="161470"/>
                </a:cubicBezTo>
                <a:cubicBezTo>
                  <a:pt x="1331509" y="165576"/>
                  <a:pt x="1332674" y="172160"/>
                  <a:pt x="1332674" y="181221"/>
                </a:cubicBezTo>
                <a:cubicBezTo>
                  <a:pt x="1332674" y="185482"/>
                  <a:pt x="1332245" y="189009"/>
                  <a:pt x="1331386" y="191800"/>
                </a:cubicBezTo>
                <a:cubicBezTo>
                  <a:pt x="1330527" y="194591"/>
                  <a:pt x="1328898" y="197951"/>
                  <a:pt x="1326498" y="201880"/>
                </a:cubicBezTo>
                <a:cubicBezTo>
                  <a:pt x="1324099" y="205809"/>
                  <a:pt x="1319460" y="212744"/>
                  <a:pt x="1312583" y="222685"/>
                </a:cubicBezTo>
                <a:lnTo>
                  <a:pt x="1288277" y="257753"/>
                </a:lnTo>
                <a:cubicBezTo>
                  <a:pt x="1283478" y="264599"/>
                  <a:pt x="1279319" y="271995"/>
                  <a:pt x="1275800" y="279943"/>
                </a:cubicBezTo>
                <a:cubicBezTo>
                  <a:pt x="1272282" y="287891"/>
                  <a:pt x="1270522" y="293678"/>
                  <a:pt x="1270522" y="297305"/>
                </a:cubicBezTo>
                <a:cubicBezTo>
                  <a:pt x="1270522" y="302962"/>
                  <a:pt x="1272279" y="305791"/>
                  <a:pt x="1275792" y="305791"/>
                </a:cubicBezTo>
                <a:cubicBezTo>
                  <a:pt x="1280865" y="305791"/>
                  <a:pt x="1287144" y="303463"/>
                  <a:pt x="1294629" y="298808"/>
                </a:cubicBezTo>
                <a:lnTo>
                  <a:pt x="1311570" y="288389"/>
                </a:lnTo>
                <a:lnTo>
                  <a:pt x="1333453" y="275049"/>
                </a:lnTo>
                <a:lnTo>
                  <a:pt x="1366138" y="238082"/>
                </a:lnTo>
                <a:cubicBezTo>
                  <a:pt x="1377158" y="225043"/>
                  <a:pt x="1387200" y="212535"/>
                  <a:pt x="1396262" y="200560"/>
                </a:cubicBezTo>
                <a:lnTo>
                  <a:pt x="1439523" y="143090"/>
                </a:lnTo>
                <a:cubicBezTo>
                  <a:pt x="1450239" y="128728"/>
                  <a:pt x="1460023" y="118348"/>
                  <a:pt x="1468876" y="111949"/>
                </a:cubicBezTo>
                <a:cubicBezTo>
                  <a:pt x="1477728" y="105551"/>
                  <a:pt x="1488824" y="102352"/>
                  <a:pt x="1502164" y="102352"/>
                </a:cubicBezTo>
                <a:cubicBezTo>
                  <a:pt x="1512105" y="102352"/>
                  <a:pt x="1517076" y="106515"/>
                  <a:pt x="1517076" y="114841"/>
                </a:cubicBezTo>
                <a:cubicBezTo>
                  <a:pt x="1517076" y="119683"/>
                  <a:pt x="1514399" y="126101"/>
                  <a:pt x="1509043" y="134094"/>
                </a:cubicBezTo>
                <a:cubicBezTo>
                  <a:pt x="1503688" y="142088"/>
                  <a:pt x="1497576" y="148390"/>
                  <a:pt x="1490708" y="153000"/>
                </a:cubicBezTo>
                <a:cubicBezTo>
                  <a:pt x="1479654" y="166094"/>
                  <a:pt x="1469325" y="180095"/>
                  <a:pt x="1459720" y="195003"/>
                </a:cubicBezTo>
                <a:cubicBezTo>
                  <a:pt x="1450114" y="209911"/>
                  <a:pt x="1439369" y="226425"/>
                  <a:pt x="1427484" y="244547"/>
                </a:cubicBezTo>
                <a:cubicBezTo>
                  <a:pt x="1431285" y="237619"/>
                  <a:pt x="1439401" y="229079"/>
                  <a:pt x="1451831" y="218929"/>
                </a:cubicBezTo>
                <a:cubicBezTo>
                  <a:pt x="1464260" y="208779"/>
                  <a:pt x="1474627" y="200669"/>
                  <a:pt x="1482932" y="194598"/>
                </a:cubicBezTo>
                <a:cubicBezTo>
                  <a:pt x="1491237" y="188527"/>
                  <a:pt x="1499577" y="183662"/>
                  <a:pt x="1507952" y="180005"/>
                </a:cubicBezTo>
                <a:cubicBezTo>
                  <a:pt x="1516327" y="176348"/>
                  <a:pt x="1524822" y="174519"/>
                  <a:pt x="1533437" y="174519"/>
                </a:cubicBezTo>
                <a:cubicBezTo>
                  <a:pt x="1540232" y="174519"/>
                  <a:pt x="1544914" y="176027"/>
                  <a:pt x="1547483" y="179043"/>
                </a:cubicBezTo>
                <a:cubicBezTo>
                  <a:pt x="1550053" y="182058"/>
                  <a:pt x="1551338" y="186777"/>
                  <a:pt x="1551338" y="193200"/>
                </a:cubicBezTo>
                <a:cubicBezTo>
                  <a:pt x="1551338" y="207615"/>
                  <a:pt x="1547854" y="221643"/>
                  <a:pt x="1540885" y="235284"/>
                </a:cubicBezTo>
                <a:cubicBezTo>
                  <a:pt x="1533916" y="248926"/>
                  <a:pt x="1524062" y="262942"/>
                  <a:pt x="1511322" y="277332"/>
                </a:cubicBezTo>
                <a:cubicBezTo>
                  <a:pt x="1498583" y="291722"/>
                  <a:pt x="1483808" y="305115"/>
                  <a:pt x="1466998" y="317508"/>
                </a:cubicBezTo>
                <a:lnTo>
                  <a:pt x="1480632" y="317483"/>
                </a:lnTo>
                <a:cubicBezTo>
                  <a:pt x="1500078" y="317483"/>
                  <a:pt x="1529924" y="301604"/>
                  <a:pt x="1570173" y="269848"/>
                </a:cubicBezTo>
                <a:lnTo>
                  <a:pt x="1570173" y="297061"/>
                </a:lnTo>
                <a:cubicBezTo>
                  <a:pt x="1554989" y="310627"/>
                  <a:pt x="1540870" y="322804"/>
                  <a:pt x="1527814" y="333593"/>
                </a:cubicBezTo>
                <a:cubicBezTo>
                  <a:pt x="1514759" y="344382"/>
                  <a:pt x="1502190" y="353175"/>
                  <a:pt x="1490110" y="359972"/>
                </a:cubicBezTo>
                <a:cubicBezTo>
                  <a:pt x="1478029" y="366769"/>
                  <a:pt x="1466622" y="370168"/>
                  <a:pt x="1455889" y="370168"/>
                </a:cubicBezTo>
                <a:cubicBezTo>
                  <a:pt x="1451844" y="370168"/>
                  <a:pt x="1447659" y="369735"/>
                  <a:pt x="1443333" y="368869"/>
                </a:cubicBezTo>
                <a:cubicBezTo>
                  <a:pt x="1439007" y="368003"/>
                  <a:pt x="1435044" y="366954"/>
                  <a:pt x="1431446" y="365722"/>
                </a:cubicBezTo>
                <a:cubicBezTo>
                  <a:pt x="1427847" y="364490"/>
                  <a:pt x="1423491" y="362852"/>
                  <a:pt x="1418379" y="360808"/>
                </a:cubicBezTo>
                <a:lnTo>
                  <a:pt x="1407525" y="356443"/>
                </a:lnTo>
                <a:cubicBezTo>
                  <a:pt x="1402595" y="357878"/>
                  <a:pt x="1399435" y="358596"/>
                  <a:pt x="1398046" y="358596"/>
                </a:cubicBezTo>
                <a:cubicBezTo>
                  <a:pt x="1390746" y="358596"/>
                  <a:pt x="1384174" y="356085"/>
                  <a:pt x="1378332" y="351063"/>
                </a:cubicBezTo>
                <a:cubicBezTo>
                  <a:pt x="1374399" y="360226"/>
                  <a:pt x="1369264" y="373727"/>
                  <a:pt x="1361722" y="392317"/>
                </a:cubicBezTo>
                <a:cubicBezTo>
                  <a:pt x="1354180" y="410907"/>
                  <a:pt x="1347472" y="432442"/>
                  <a:pt x="1333081" y="462604"/>
                </a:cubicBezTo>
                <a:cubicBezTo>
                  <a:pt x="1318690" y="492766"/>
                  <a:pt x="1291501" y="561705"/>
                  <a:pt x="1275375" y="573290"/>
                </a:cubicBezTo>
                <a:cubicBezTo>
                  <a:pt x="1250344" y="591272"/>
                  <a:pt x="1266130" y="526547"/>
                  <a:pt x="1279503" y="474541"/>
                </a:cubicBezTo>
                <a:cubicBezTo>
                  <a:pt x="1286268" y="448234"/>
                  <a:pt x="1293573" y="428841"/>
                  <a:pt x="1300003" y="412190"/>
                </a:cubicBezTo>
                <a:cubicBezTo>
                  <a:pt x="1306433" y="395539"/>
                  <a:pt x="1310868" y="386620"/>
                  <a:pt x="1318081" y="374633"/>
                </a:cubicBezTo>
                <a:cubicBezTo>
                  <a:pt x="1325294" y="362647"/>
                  <a:pt x="1332927" y="350922"/>
                  <a:pt x="1340981" y="339458"/>
                </a:cubicBezTo>
                <a:cubicBezTo>
                  <a:pt x="1349034" y="327995"/>
                  <a:pt x="1354797" y="319342"/>
                  <a:pt x="1358270" y="313499"/>
                </a:cubicBezTo>
                <a:cubicBezTo>
                  <a:pt x="1386545" y="264787"/>
                  <a:pt x="1408377" y="225982"/>
                  <a:pt x="1423767" y="197085"/>
                </a:cubicBezTo>
                <a:cubicBezTo>
                  <a:pt x="1397600" y="234009"/>
                  <a:pt x="1373503" y="263534"/>
                  <a:pt x="1351476" y="285659"/>
                </a:cubicBezTo>
                <a:lnTo>
                  <a:pt x="1339937" y="296291"/>
                </a:lnTo>
                <a:lnTo>
                  <a:pt x="1339937" y="296962"/>
                </a:lnTo>
                <a:cubicBezTo>
                  <a:pt x="1317571" y="317586"/>
                  <a:pt x="1301366" y="332286"/>
                  <a:pt x="1291323" y="341064"/>
                </a:cubicBezTo>
                <a:cubicBezTo>
                  <a:pt x="1281281" y="349842"/>
                  <a:pt x="1272243" y="356673"/>
                  <a:pt x="1264211" y="361556"/>
                </a:cubicBezTo>
                <a:cubicBezTo>
                  <a:pt x="1256179" y="366440"/>
                  <a:pt x="1248272" y="368881"/>
                  <a:pt x="1240488" y="368881"/>
                </a:cubicBezTo>
                <a:cubicBezTo>
                  <a:pt x="1221729" y="368881"/>
                  <a:pt x="1212349" y="358091"/>
                  <a:pt x="1212349" y="336511"/>
                </a:cubicBezTo>
                <a:cubicBezTo>
                  <a:pt x="1212349" y="328976"/>
                  <a:pt x="1214681" y="319209"/>
                  <a:pt x="1219346" y="307210"/>
                </a:cubicBezTo>
                <a:cubicBezTo>
                  <a:pt x="1224011" y="295210"/>
                  <a:pt x="1231207" y="280911"/>
                  <a:pt x="1240934" y="264313"/>
                </a:cubicBezTo>
                <a:cubicBezTo>
                  <a:pt x="1221809" y="297107"/>
                  <a:pt x="1205105" y="321164"/>
                  <a:pt x="1190824" y="336485"/>
                </a:cubicBezTo>
                <a:cubicBezTo>
                  <a:pt x="1176542" y="351806"/>
                  <a:pt x="1164253" y="359466"/>
                  <a:pt x="1153957" y="359466"/>
                </a:cubicBezTo>
                <a:cubicBezTo>
                  <a:pt x="1145622" y="359466"/>
                  <a:pt x="1138168" y="356229"/>
                  <a:pt x="1131593" y="349755"/>
                </a:cubicBezTo>
                <a:cubicBezTo>
                  <a:pt x="1125019" y="343281"/>
                  <a:pt x="1120051" y="334900"/>
                  <a:pt x="1116688" y="324613"/>
                </a:cubicBezTo>
                <a:lnTo>
                  <a:pt x="1114036" y="307383"/>
                </a:lnTo>
                <a:lnTo>
                  <a:pt x="1108703" y="313528"/>
                </a:lnTo>
                <a:cubicBezTo>
                  <a:pt x="1093217" y="330540"/>
                  <a:pt x="1078549" y="344119"/>
                  <a:pt x="1064699" y="354265"/>
                </a:cubicBezTo>
                <a:cubicBezTo>
                  <a:pt x="1046233" y="367794"/>
                  <a:pt x="1027217" y="374558"/>
                  <a:pt x="1007652" y="374558"/>
                </a:cubicBezTo>
                <a:cubicBezTo>
                  <a:pt x="989801" y="374558"/>
                  <a:pt x="975775" y="367787"/>
                  <a:pt x="965572" y="354244"/>
                </a:cubicBezTo>
                <a:cubicBezTo>
                  <a:pt x="960470" y="347472"/>
                  <a:pt x="956644" y="339539"/>
                  <a:pt x="954094" y="330444"/>
                </a:cubicBezTo>
                <a:lnTo>
                  <a:pt x="950817" y="304094"/>
                </a:lnTo>
                <a:lnTo>
                  <a:pt x="941622" y="314636"/>
                </a:lnTo>
                <a:cubicBezTo>
                  <a:pt x="927070" y="330925"/>
                  <a:pt x="914440" y="343832"/>
                  <a:pt x="903729" y="353356"/>
                </a:cubicBezTo>
                <a:cubicBezTo>
                  <a:pt x="889449" y="366056"/>
                  <a:pt x="876992" y="372406"/>
                  <a:pt x="866359" y="372406"/>
                </a:cubicBezTo>
                <a:cubicBezTo>
                  <a:pt x="856338" y="372406"/>
                  <a:pt x="847400" y="369518"/>
                  <a:pt x="839545" y="363743"/>
                </a:cubicBezTo>
                <a:cubicBezTo>
                  <a:pt x="831690" y="357968"/>
                  <a:pt x="824841" y="350343"/>
                  <a:pt x="818997" y="340869"/>
                </a:cubicBezTo>
                <a:cubicBezTo>
                  <a:pt x="813153" y="331395"/>
                  <a:pt x="807576" y="319383"/>
                  <a:pt x="802265" y="304834"/>
                </a:cubicBezTo>
                <a:cubicBezTo>
                  <a:pt x="797343" y="314213"/>
                  <a:pt x="791160" y="323850"/>
                  <a:pt x="783717" y="333745"/>
                </a:cubicBezTo>
                <a:cubicBezTo>
                  <a:pt x="776274" y="343641"/>
                  <a:pt x="770739" y="350630"/>
                  <a:pt x="767111" y="354713"/>
                </a:cubicBezTo>
                <a:cubicBezTo>
                  <a:pt x="763484" y="358796"/>
                  <a:pt x="759627" y="360838"/>
                  <a:pt x="755539" y="360838"/>
                </a:cubicBezTo>
                <a:cubicBezTo>
                  <a:pt x="748045" y="360838"/>
                  <a:pt x="742969" y="357020"/>
                  <a:pt x="740312" y="349384"/>
                </a:cubicBezTo>
                <a:cubicBezTo>
                  <a:pt x="737655" y="341748"/>
                  <a:pt x="736327" y="331629"/>
                  <a:pt x="736327" y="319026"/>
                </a:cubicBezTo>
                <a:lnTo>
                  <a:pt x="738741" y="299592"/>
                </a:lnTo>
                <a:lnTo>
                  <a:pt x="724787" y="314643"/>
                </a:lnTo>
                <a:cubicBezTo>
                  <a:pt x="686108" y="355024"/>
                  <a:pt x="657459" y="375214"/>
                  <a:pt x="638842" y="375214"/>
                </a:cubicBezTo>
                <a:cubicBezTo>
                  <a:pt x="629838" y="375214"/>
                  <a:pt x="623446" y="372291"/>
                  <a:pt x="619668" y="366444"/>
                </a:cubicBezTo>
                <a:cubicBezTo>
                  <a:pt x="615889" y="360597"/>
                  <a:pt x="614000" y="352632"/>
                  <a:pt x="614000" y="342548"/>
                </a:cubicBezTo>
                <a:cubicBezTo>
                  <a:pt x="614000" y="327724"/>
                  <a:pt x="619107" y="309015"/>
                  <a:pt x="629323" y="286419"/>
                </a:cubicBezTo>
                <a:cubicBezTo>
                  <a:pt x="609235" y="314700"/>
                  <a:pt x="592619" y="335179"/>
                  <a:pt x="579476" y="347858"/>
                </a:cubicBezTo>
                <a:cubicBezTo>
                  <a:pt x="566334" y="360536"/>
                  <a:pt x="554820" y="366875"/>
                  <a:pt x="544936" y="366875"/>
                </a:cubicBezTo>
                <a:cubicBezTo>
                  <a:pt x="539279" y="366875"/>
                  <a:pt x="533140" y="363062"/>
                  <a:pt x="526517" y="355436"/>
                </a:cubicBezTo>
                <a:cubicBezTo>
                  <a:pt x="519894" y="347810"/>
                  <a:pt x="514159" y="338251"/>
                  <a:pt x="509313" y="326759"/>
                </a:cubicBezTo>
                <a:cubicBezTo>
                  <a:pt x="504467" y="315267"/>
                  <a:pt x="502044" y="303315"/>
                  <a:pt x="502044" y="290904"/>
                </a:cubicBezTo>
                <a:cubicBezTo>
                  <a:pt x="502044" y="281903"/>
                  <a:pt x="502934" y="274296"/>
                  <a:pt x="504715" y="268084"/>
                </a:cubicBezTo>
                <a:cubicBezTo>
                  <a:pt x="506495" y="261871"/>
                  <a:pt x="509850" y="255650"/>
                  <a:pt x="514778" y="249420"/>
                </a:cubicBezTo>
                <a:cubicBezTo>
                  <a:pt x="519705" y="243190"/>
                  <a:pt x="528265" y="234565"/>
                  <a:pt x="540456" y="223543"/>
                </a:cubicBezTo>
                <a:cubicBezTo>
                  <a:pt x="566415" y="199473"/>
                  <a:pt x="592571" y="181260"/>
                  <a:pt x="618922" y="168905"/>
                </a:cubicBezTo>
                <a:cubicBezTo>
                  <a:pt x="645273" y="156549"/>
                  <a:pt x="665813" y="150372"/>
                  <a:pt x="680542" y="150372"/>
                </a:cubicBezTo>
                <a:cubicBezTo>
                  <a:pt x="685830" y="150372"/>
                  <a:pt x="690521" y="152363"/>
                  <a:pt x="694616" y="156347"/>
                </a:cubicBezTo>
                <a:cubicBezTo>
                  <a:pt x="698710" y="160330"/>
                  <a:pt x="701844" y="164702"/>
                  <a:pt x="704016" y="169464"/>
                </a:cubicBezTo>
                <a:cubicBezTo>
                  <a:pt x="706189" y="174226"/>
                  <a:pt x="707275" y="177941"/>
                  <a:pt x="707275" y="180608"/>
                </a:cubicBezTo>
                <a:cubicBezTo>
                  <a:pt x="707275" y="185850"/>
                  <a:pt x="705483" y="189559"/>
                  <a:pt x="701900" y="191736"/>
                </a:cubicBezTo>
                <a:cubicBezTo>
                  <a:pt x="698317" y="193912"/>
                  <a:pt x="694458" y="195501"/>
                  <a:pt x="690322" y="196501"/>
                </a:cubicBezTo>
                <a:cubicBezTo>
                  <a:pt x="691217" y="195773"/>
                  <a:pt x="692681" y="197719"/>
                  <a:pt x="694717" y="202341"/>
                </a:cubicBezTo>
                <a:cubicBezTo>
                  <a:pt x="696752" y="206963"/>
                  <a:pt x="698367" y="210817"/>
                  <a:pt x="699562" y="213904"/>
                </a:cubicBezTo>
                <a:cubicBezTo>
                  <a:pt x="700756" y="216992"/>
                  <a:pt x="701354" y="219880"/>
                  <a:pt x="701354" y="222570"/>
                </a:cubicBezTo>
                <a:cubicBezTo>
                  <a:pt x="701354" y="228046"/>
                  <a:pt x="696870" y="236838"/>
                  <a:pt x="687904" y="248946"/>
                </a:cubicBezTo>
                <a:cubicBezTo>
                  <a:pt x="678937" y="261054"/>
                  <a:pt x="672839" y="269675"/>
                  <a:pt x="669609" y="274807"/>
                </a:cubicBezTo>
                <a:cubicBezTo>
                  <a:pt x="666379" y="279939"/>
                  <a:pt x="664764" y="286018"/>
                  <a:pt x="664764" y="293044"/>
                </a:cubicBezTo>
                <a:cubicBezTo>
                  <a:pt x="664764" y="302653"/>
                  <a:pt x="668941" y="307458"/>
                  <a:pt x="677296" y="307458"/>
                </a:cubicBezTo>
                <a:cubicBezTo>
                  <a:pt x="688433" y="307458"/>
                  <a:pt x="709993" y="295711"/>
                  <a:pt x="741978" y="272215"/>
                </a:cubicBezTo>
                <a:lnTo>
                  <a:pt x="741978" y="273528"/>
                </a:lnTo>
                <a:cubicBezTo>
                  <a:pt x="742082" y="272694"/>
                  <a:pt x="742185" y="271859"/>
                  <a:pt x="742289" y="271025"/>
                </a:cubicBezTo>
                <a:cubicBezTo>
                  <a:pt x="746263" y="255583"/>
                  <a:pt x="751956" y="240629"/>
                  <a:pt x="759368" y="226163"/>
                </a:cubicBezTo>
                <a:cubicBezTo>
                  <a:pt x="766780" y="211696"/>
                  <a:pt x="776240" y="196168"/>
                  <a:pt x="787750" y="179576"/>
                </a:cubicBezTo>
                <a:cubicBezTo>
                  <a:pt x="799259" y="162985"/>
                  <a:pt x="812072" y="145750"/>
                  <a:pt x="826189" y="127871"/>
                </a:cubicBezTo>
                <a:cubicBezTo>
                  <a:pt x="845606" y="103275"/>
                  <a:pt x="862518" y="82994"/>
                  <a:pt x="876924" y="67029"/>
                </a:cubicBezTo>
                <a:cubicBezTo>
                  <a:pt x="891330" y="51063"/>
                  <a:pt x="904122" y="38828"/>
                  <a:pt x="915299" y="30321"/>
                </a:cubicBezTo>
                <a:cubicBezTo>
                  <a:pt x="926477" y="21815"/>
                  <a:pt x="936152" y="17561"/>
                  <a:pt x="944324" y="17561"/>
                </a:cubicBezTo>
                <a:close/>
                <a:moveTo>
                  <a:pt x="190516" y="0"/>
                </a:moveTo>
                <a:cubicBezTo>
                  <a:pt x="197611" y="0"/>
                  <a:pt x="203747" y="3886"/>
                  <a:pt x="208925" y="11657"/>
                </a:cubicBezTo>
                <a:cubicBezTo>
                  <a:pt x="214103" y="19429"/>
                  <a:pt x="218352" y="28017"/>
                  <a:pt x="221674" y="37421"/>
                </a:cubicBezTo>
                <a:cubicBezTo>
                  <a:pt x="224995" y="46825"/>
                  <a:pt x="226656" y="53041"/>
                  <a:pt x="226656" y="56068"/>
                </a:cubicBezTo>
                <a:cubicBezTo>
                  <a:pt x="226656" y="65729"/>
                  <a:pt x="224240" y="77032"/>
                  <a:pt x="219408" y="89976"/>
                </a:cubicBezTo>
                <a:cubicBezTo>
                  <a:pt x="214576" y="102920"/>
                  <a:pt x="208162" y="117675"/>
                  <a:pt x="200165" y="134242"/>
                </a:cubicBezTo>
                <a:lnTo>
                  <a:pt x="189570" y="154965"/>
                </a:lnTo>
                <a:lnTo>
                  <a:pt x="215455" y="126336"/>
                </a:lnTo>
                <a:cubicBezTo>
                  <a:pt x="225758" y="115837"/>
                  <a:pt x="236706" y="105656"/>
                  <a:pt x="248299" y="95792"/>
                </a:cubicBezTo>
                <a:cubicBezTo>
                  <a:pt x="253513" y="83426"/>
                  <a:pt x="263502" y="71001"/>
                  <a:pt x="278267" y="58516"/>
                </a:cubicBezTo>
                <a:cubicBezTo>
                  <a:pt x="293032" y="46031"/>
                  <a:pt x="307015" y="35715"/>
                  <a:pt x="320216" y="27571"/>
                </a:cubicBezTo>
                <a:cubicBezTo>
                  <a:pt x="333417" y="19426"/>
                  <a:pt x="342769" y="15353"/>
                  <a:pt x="348272" y="15353"/>
                </a:cubicBezTo>
                <a:cubicBezTo>
                  <a:pt x="356569" y="15353"/>
                  <a:pt x="363640" y="19443"/>
                  <a:pt x="369484" y="27622"/>
                </a:cubicBezTo>
                <a:cubicBezTo>
                  <a:pt x="375328" y="35801"/>
                  <a:pt x="378250" y="44391"/>
                  <a:pt x="378250" y="53392"/>
                </a:cubicBezTo>
                <a:cubicBezTo>
                  <a:pt x="378250" y="59358"/>
                  <a:pt x="374770" y="69846"/>
                  <a:pt x="367810" y="84856"/>
                </a:cubicBezTo>
                <a:cubicBezTo>
                  <a:pt x="360850" y="99867"/>
                  <a:pt x="350558" y="119308"/>
                  <a:pt x="336935" y="143180"/>
                </a:cubicBezTo>
                <a:cubicBezTo>
                  <a:pt x="323312" y="167051"/>
                  <a:pt x="306397" y="193666"/>
                  <a:pt x="286188" y="223024"/>
                </a:cubicBezTo>
                <a:cubicBezTo>
                  <a:pt x="302875" y="201332"/>
                  <a:pt x="321323" y="179556"/>
                  <a:pt x="341532" y="157695"/>
                </a:cubicBezTo>
                <a:cubicBezTo>
                  <a:pt x="361740" y="135834"/>
                  <a:pt x="377575" y="119268"/>
                  <a:pt x="389037" y="107996"/>
                </a:cubicBezTo>
                <a:cubicBezTo>
                  <a:pt x="400499" y="96724"/>
                  <a:pt x="409117" y="89891"/>
                  <a:pt x="414891" y="87495"/>
                </a:cubicBezTo>
                <a:cubicBezTo>
                  <a:pt x="425410" y="77408"/>
                  <a:pt x="435784" y="67893"/>
                  <a:pt x="446012" y="58951"/>
                </a:cubicBezTo>
                <a:lnTo>
                  <a:pt x="469964" y="38000"/>
                </a:lnTo>
                <a:cubicBezTo>
                  <a:pt x="475704" y="32975"/>
                  <a:pt x="481197" y="28888"/>
                  <a:pt x="486444" y="25738"/>
                </a:cubicBezTo>
                <a:cubicBezTo>
                  <a:pt x="491690" y="22588"/>
                  <a:pt x="496663" y="21013"/>
                  <a:pt x="501362" y="21013"/>
                </a:cubicBezTo>
                <a:cubicBezTo>
                  <a:pt x="508113" y="21013"/>
                  <a:pt x="515470" y="27060"/>
                  <a:pt x="523432" y="39153"/>
                </a:cubicBezTo>
                <a:cubicBezTo>
                  <a:pt x="531394" y="51247"/>
                  <a:pt x="535375" y="59319"/>
                  <a:pt x="535375" y="63369"/>
                </a:cubicBezTo>
                <a:cubicBezTo>
                  <a:pt x="535375" y="68371"/>
                  <a:pt x="533071" y="73715"/>
                  <a:pt x="528464" y="79400"/>
                </a:cubicBezTo>
                <a:cubicBezTo>
                  <a:pt x="523856" y="85086"/>
                  <a:pt x="514768" y="95174"/>
                  <a:pt x="501199" y="109666"/>
                </a:cubicBezTo>
                <a:cubicBezTo>
                  <a:pt x="477212" y="135406"/>
                  <a:pt x="456278" y="161544"/>
                  <a:pt x="438398" y="188081"/>
                </a:cubicBezTo>
                <a:cubicBezTo>
                  <a:pt x="420517" y="214618"/>
                  <a:pt x="407099" y="238531"/>
                  <a:pt x="398144" y="259820"/>
                </a:cubicBezTo>
                <a:cubicBezTo>
                  <a:pt x="389189" y="281109"/>
                  <a:pt x="384711" y="297831"/>
                  <a:pt x="384711" y="309988"/>
                </a:cubicBezTo>
                <a:cubicBezTo>
                  <a:pt x="384711" y="316679"/>
                  <a:pt x="385682" y="321202"/>
                  <a:pt x="387625" y="323556"/>
                </a:cubicBezTo>
                <a:cubicBezTo>
                  <a:pt x="389567" y="325910"/>
                  <a:pt x="392773" y="327087"/>
                  <a:pt x="397244" y="327087"/>
                </a:cubicBezTo>
                <a:cubicBezTo>
                  <a:pt x="402283" y="327087"/>
                  <a:pt x="406971" y="326141"/>
                  <a:pt x="411309" y="324248"/>
                </a:cubicBezTo>
                <a:cubicBezTo>
                  <a:pt x="415647" y="322356"/>
                  <a:pt x="420777" y="319466"/>
                  <a:pt x="426701" y="315577"/>
                </a:cubicBezTo>
                <a:lnTo>
                  <a:pt x="443918" y="304196"/>
                </a:lnTo>
                <a:cubicBezTo>
                  <a:pt x="451538" y="299662"/>
                  <a:pt x="459031" y="294806"/>
                  <a:pt x="466397" y="289627"/>
                </a:cubicBezTo>
                <a:cubicBezTo>
                  <a:pt x="473763" y="284447"/>
                  <a:pt x="479333" y="280474"/>
                  <a:pt x="483108" y="277707"/>
                </a:cubicBezTo>
                <a:cubicBezTo>
                  <a:pt x="486882" y="274940"/>
                  <a:pt x="492736" y="272578"/>
                  <a:pt x="500668" y="270620"/>
                </a:cubicBezTo>
                <a:lnTo>
                  <a:pt x="500668" y="296924"/>
                </a:lnTo>
                <a:cubicBezTo>
                  <a:pt x="482163" y="314228"/>
                  <a:pt x="466904" y="327794"/>
                  <a:pt x="454892" y="337621"/>
                </a:cubicBezTo>
                <a:cubicBezTo>
                  <a:pt x="442880" y="347448"/>
                  <a:pt x="430894" y="356296"/>
                  <a:pt x="418936" y="364165"/>
                </a:cubicBezTo>
                <a:cubicBezTo>
                  <a:pt x="406979" y="372034"/>
                  <a:pt x="396813" y="377746"/>
                  <a:pt x="388441" y="381300"/>
                </a:cubicBezTo>
                <a:cubicBezTo>
                  <a:pt x="380069" y="384855"/>
                  <a:pt x="372686" y="386632"/>
                  <a:pt x="366292" y="386632"/>
                </a:cubicBezTo>
                <a:cubicBezTo>
                  <a:pt x="351283" y="386632"/>
                  <a:pt x="339076" y="381139"/>
                  <a:pt x="329670" y="370153"/>
                </a:cubicBezTo>
                <a:cubicBezTo>
                  <a:pt x="320265" y="359167"/>
                  <a:pt x="315562" y="345181"/>
                  <a:pt x="315562" y="328197"/>
                </a:cubicBezTo>
                <a:cubicBezTo>
                  <a:pt x="315562" y="309458"/>
                  <a:pt x="319278" y="291106"/>
                  <a:pt x="326710" y="273143"/>
                </a:cubicBezTo>
                <a:cubicBezTo>
                  <a:pt x="334141" y="255180"/>
                  <a:pt x="344764" y="236586"/>
                  <a:pt x="358577" y="217360"/>
                </a:cubicBezTo>
                <a:cubicBezTo>
                  <a:pt x="372390" y="198135"/>
                  <a:pt x="389330" y="176989"/>
                  <a:pt x="409399" y="153922"/>
                </a:cubicBezTo>
                <a:cubicBezTo>
                  <a:pt x="416503" y="145807"/>
                  <a:pt x="421832" y="139629"/>
                  <a:pt x="425384" y="135389"/>
                </a:cubicBezTo>
                <a:lnTo>
                  <a:pt x="429232" y="130664"/>
                </a:lnTo>
                <a:lnTo>
                  <a:pt x="429025" y="130762"/>
                </a:lnTo>
                <a:cubicBezTo>
                  <a:pt x="424743" y="133492"/>
                  <a:pt x="416228" y="140318"/>
                  <a:pt x="403480" y="151238"/>
                </a:cubicBezTo>
                <a:cubicBezTo>
                  <a:pt x="386483" y="165798"/>
                  <a:pt x="364343" y="187552"/>
                  <a:pt x="337062" y="216498"/>
                </a:cubicBezTo>
                <a:cubicBezTo>
                  <a:pt x="309780" y="245445"/>
                  <a:pt x="280211" y="280027"/>
                  <a:pt x="248355" y="320244"/>
                </a:cubicBezTo>
                <a:cubicBezTo>
                  <a:pt x="246471" y="322502"/>
                  <a:pt x="240664" y="329950"/>
                  <a:pt x="230933" y="342588"/>
                </a:cubicBezTo>
                <a:cubicBezTo>
                  <a:pt x="221201" y="355226"/>
                  <a:pt x="214062" y="363714"/>
                  <a:pt x="209514" y="368052"/>
                </a:cubicBezTo>
                <a:cubicBezTo>
                  <a:pt x="204967" y="372389"/>
                  <a:pt x="200450" y="374558"/>
                  <a:pt x="195966" y="374558"/>
                </a:cubicBezTo>
                <a:cubicBezTo>
                  <a:pt x="188337" y="374558"/>
                  <a:pt x="182426" y="368778"/>
                  <a:pt x="178232" y="357217"/>
                </a:cubicBezTo>
                <a:cubicBezTo>
                  <a:pt x="174039" y="345657"/>
                  <a:pt x="171943" y="333748"/>
                  <a:pt x="171943" y="321491"/>
                </a:cubicBezTo>
                <a:cubicBezTo>
                  <a:pt x="171943" y="313537"/>
                  <a:pt x="174362" y="305291"/>
                  <a:pt x="179199" y="296755"/>
                </a:cubicBezTo>
                <a:cubicBezTo>
                  <a:pt x="184037" y="288218"/>
                  <a:pt x="194068" y="273580"/>
                  <a:pt x="209293" y="252840"/>
                </a:cubicBezTo>
                <a:cubicBezTo>
                  <a:pt x="224518" y="232099"/>
                  <a:pt x="237165" y="214538"/>
                  <a:pt x="247234" y="200157"/>
                </a:cubicBezTo>
                <a:cubicBezTo>
                  <a:pt x="257302" y="185775"/>
                  <a:pt x="268142" y="171062"/>
                  <a:pt x="279753" y="156019"/>
                </a:cubicBezTo>
                <a:cubicBezTo>
                  <a:pt x="288533" y="136656"/>
                  <a:pt x="294858" y="122942"/>
                  <a:pt x="298727" y="114875"/>
                </a:cubicBezTo>
                <a:cubicBezTo>
                  <a:pt x="302596" y="106809"/>
                  <a:pt x="304530" y="99965"/>
                  <a:pt x="304530" y="94342"/>
                </a:cubicBezTo>
                <a:cubicBezTo>
                  <a:pt x="304530" y="92444"/>
                  <a:pt x="304746" y="91496"/>
                  <a:pt x="305178" y="91496"/>
                </a:cubicBezTo>
                <a:cubicBezTo>
                  <a:pt x="299998" y="91496"/>
                  <a:pt x="288297" y="100301"/>
                  <a:pt x="270073" y="117911"/>
                </a:cubicBezTo>
                <a:cubicBezTo>
                  <a:pt x="251850" y="135521"/>
                  <a:pt x="228923" y="162205"/>
                  <a:pt x="201293" y="197961"/>
                </a:cubicBezTo>
                <a:cubicBezTo>
                  <a:pt x="173663" y="233718"/>
                  <a:pt x="145173" y="274562"/>
                  <a:pt x="115823" y="320492"/>
                </a:cubicBezTo>
                <a:cubicBezTo>
                  <a:pt x="105287" y="337703"/>
                  <a:pt x="97683" y="349450"/>
                  <a:pt x="93011" y="355736"/>
                </a:cubicBezTo>
                <a:cubicBezTo>
                  <a:pt x="88339" y="362021"/>
                  <a:pt x="82493" y="365164"/>
                  <a:pt x="75473" y="365164"/>
                </a:cubicBezTo>
                <a:cubicBezTo>
                  <a:pt x="66681" y="365164"/>
                  <a:pt x="59264" y="357796"/>
                  <a:pt x="53221" y="343060"/>
                </a:cubicBezTo>
                <a:cubicBezTo>
                  <a:pt x="47178" y="328324"/>
                  <a:pt x="44157" y="316401"/>
                  <a:pt x="44157" y="307291"/>
                </a:cubicBezTo>
                <a:cubicBezTo>
                  <a:pt x="44157" y="303461"/>
                  <a:pt x="45576" y="299419"/>
                  <a:pt x="48415" y="295166"/>
                </a:cubicBezTo>
                <a:cubicBezTo>
                  <a:pt x="72365" y="263244"/>
                  <a:pt x="91918" y="236323"/>
                  <a:pt x="107075" y="214402"/>
                </a:cubicBezTo>
                <a:cubicBezTo>
                  <a:pt x="122231" y="192481"/>
                  <a:pt x="135582" y="171862"/>
                  <a:pt x="147126" y="152544"/>
                </a:cubicBezTo>
                <a:cubicBezTo>
                  <a:pt x="158671" y="133225"/>
                  <a:pt x="167083" y="117278"/>
                  <a:pt x="172363" y="104701"/>
                </a:cubicBezTo>
                <a:cubicBezTo>
                  <a:pt x="177642" y="92124"/>
                  <a:pt x="180282" y="82573"/>
                  <a:pt x="180282" y="76048"/>
                </a:cubicBezTo>
                <a:cubicBezTo>
                  <a:pt x="180282" y="71997"/>
                  <a:pt x="178613" y="69972"/>
                  <a:pt x="175274" y="69972"/>
                </a:cubicBezTo>
                <a:cubicBezTo>
                  <a:pt x="170584" y="69972"/>
                  <a:pt x="161505" y="73555"/>
                  <a:pt x="148038" y="80721"/>
                </a:cubicBezTo>
                <a:cubicBezTo>
                  <a:pt x="134570" y="87887"/>
                  <a:pt x="117402" y="97771"/>
                  <a:pt x="96531" y="110374"/>
                </a:cubicBezTo>
                <a:cubicBezTo>
                  <a:pt x="75661" y="122976"/>
                  <a:pt x="58565" y="132793"/>
                  <a:pt x="45242" y="139825"/>
                </a:cubicBezTo>
                <a:cubicBezTo>
                  <a:pt x="31919" y="146856"/>
                  <a:pt x="21628" y="150372"/>
                  <a:pt x="14367" y="150372"/>
                </a:cubicBezTo>
                <a:cubicBezTo>
                  <a:pt x="4789" y="150372"/>
                  <a:pt x="0" y="145225"/>
                  <a:pt x="0" y="134932"/>
                </a:cubicBezTo>
                <a:cubicBezTo>
                  <a:pt x="0" y="130848"/>
                  <a:pt x="1295" y="121831"/>
                  <a:pt x="3884" y="107880"/>
                </a:cubicBezTo>
                <a:cubicBezTo>
                  <a:pt x="6474" y="93930"/>
                  <a:pt x="9220" y="83959"/>
                  <a:pt x="12121" y="77968"/>
                </a:cubicBezTo>
                <a:cubicBezTo>
                  <a:pt x="16288" y="70025"/>
                  <a:pt x="26563" y="59804"/>
                  <a:pt x="42944" y="47304"/>
                </a:cubicBezTo>
                <a:cubicBezTo>
                  <a:pt x="59325" y="34804"/>
                  <a:pt x="68913" y="28555"/>
                  <a:pt x="71709" y="28555"/>
                </a:cubicBezTo>
                <a:cubicBezTo>
                  <a:pt x="76985" y="28555"/>
                  <a:pt x="79624" y="31013"/>
                  <a:pt x="79624" y="35929"/>
                </a:cubicBezTo>
                <a:cubicBezTo>
                  <a:pt x="79624" y="38136"/>
                  <a:pt x="78369" y="40494"/>
                  <a:pt x="75859" y="43004"/>
                </a:cubicBezTo>
                <a:cubicBezTo>
                  <a:pt x="68519" y="48915"/>
                  <a:pt x="63238" y="53564"/>
                  <a:pt x="60017" y="56951"/>
                </a:cubicBezTo>
                <a:lnTo>
                  <a:pt x="59805" y="57142"/>
                </a:lnTo>
                <a:lnTo>
                  <a:pt x="94947" y="34885"/>
                </a:lnTo>
                <a:cubicBezTo>
                  <a:pt x="108372" y="27415"/>
                  <a:pt x="121684" y="21049"/>
                  <a:pt x="134883" y="15786"/>
                </a:cubicBezTo>
                <a:cubicBezTo>
                  <a:pt x="161282" y="5262"/>
                  <a:pt x="179826" y="0"/>
                  <a:pt x="190516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2EA0AF-35D9-4EE9-8428-C6811BB506F3}"/>
              </a:ext>
            </a:extLst>
          </p:cNvPr>
          <p:cNvSpPr txBox="1"/>
          <p:nvPr/>
        </p:nvSpPr>
        <p:spPr>
          <a:xfrm>
            <a:off x="7674123" y="2439047"/>
            <a:ext cx="3893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hope and I believe that this Template will your Time. 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716672-8C67-4D18-8D3A-F2EAF81254D9}"/>
              </a:ext>
            </a:extLst>
          </p:cNvPr>
          <p:cNvSpPr txBox="1"/>
          <p:nvPr/>
        </p:nvSpPr>
        <p:spPr>
          <a:xfrm>
            <a:off x="2281727" y="5978498"/>
            <a:ext cx="7628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hope and I believe that this Template will your Time. 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88">
            <a:extLst>
              <a:ext uri="{FF2B5EF4-FFF2-40B4-BE49-F238E27FC236}">
                <a16:creationId xmlns:a16="http://schemas.microsoft.com/office/drawing/2014/main" id="{65886261-52EA-41F9-9D09-618F7360FC94}"/>
              </a:ext>
            </a:extLst>
          </p:cNvPr>
          <p:cNvGrpSpPr/>
          <p:nvPr/>
        </p:nvGrpSpPr>
        <p:grpSpPr>
          <a:xfrm>
            <a:off x="3929569" y="2354864"/>
            <a:ext cx="4376131" cy="3594419"/>
            <a:chOff x="2241333" y="2017415"/>
            <a:chExt cx="4653973" cy="3822630"/>
          </a:xfrm>
        </p:grpSpPr>
        <p:sp>
          <p:nvSpPr>
            <p:cNvPr id="4" name="Teardrop 3">
              <a:extLst>
                <a:ext uri="{FF2B5EF4-FFF2-40B4-BE49-F238E27FC236}">
                  <a16:creationId xmlns:a16="http://schemas.microsoft.com/office/drawing/2014/main" id="{82117FA9-5839-48D0-8D44-412B67DDEE1A}"/>
                </a:ext>
              </a:extLst>
            </p:cNvPr>
            <p:cNvSpPr/>
            <p:nvPr/>
          </p:nvSpPr>
          <p:spPr>
            <a:xfrm rot="20980906">
              <a:off x="4835322" y="2017415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" name="Teardrop 3">
              <a:extLst>
                <a:ext uri="{FF2B5EF4-FFF2-40B4-BE49-F238E27FC236}">
                  <a16:creationId xmlns:a16="http://schemas.microsoft.com/office/drawing/2014/main" id="{BB4BA583-06A3-4422-8FA8-C201820D05DD}"/>
                </a:ext>
              </a:extLst>
            </p:cNvPr>
            <p:cNvSpPr/>
            <p:nvPr/>
          </p:nvSpPr>
          <p:spPr>
            <a:xfrm rot="2236334">
              <a:off x="5707174" y="3189761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" name="Teardrop 3">
              <a:extLst>
                <a:ext uri="{FF2B5EF4-FFF2-40B4-BE49-F238E27FC236}">
                  <a16:creationId xmlns:a16="http://schemas.microsoft.com/office/drawing/2014/main" id="{64381A70-4A6E-4277-9DBA-B81AD40A47B3}"/>
                </a:ext>
              </a:extLst>
            </p:cNvPr>
            <p:cNvSpPr/>
            <p:nvPr/>
          </p:nvSpPr>
          <p:spPr>
            <a:xfrm rot="4500000">
              <a:off x="5494959" y="4651912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" name="Teardrop 3">
              <a:extLst>
                <a:ext uri="{FF2B5EF4-FFF2-40B4-BE49-F238E27FC236}">
                  <a16:creationId xmlns:a16="http://schemas.microsoft.com/office/drawing/2014/main" id="{DD3D6124-889A-4DAA-9EE8-9B5352EAAE7B}"/>
                </a:ext>
              </a:extLst>
            </p:cNvPr>
            <p:cNvSpPr/>
            <p:nvPr/>
          </p:nvSpPr>
          <p:spPr>
            <a:xfrm rot="619094" flipH="1">
              <a:off x="3113185" y="2017415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8" name="Teardrop 3">
              <a:extLst>
                <a:ext uri="{FF2B5EF4-FFF2-40B4-BE49-F238E27FC236}">
                  <a16:creationId xmlns:a16="http://schemas.microsoft.com/office/drawing/2014/main" id="{2C2B39BB-9E6A-409D-9421-452C38274A62}"/>
                </a:ext>
              </a:extLst>
            </p:cNvPr>
            <p:cNvSpPr/>
            <p:nvPr/>
          </p:nvSpPr>
          <p:spPr>
            <a:xfrm rot="19363666" flipH="1">
              <a:off x="2241333" y="3189761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" name="Teardrop 3">
              <a:extLst>
                <a:ext uri="{FF2B5EF4-FFF2-40B4-BE49-F238E27FC236}">
                  <a16:creationId xmlns:a16="http://schemas.microsoft.com/office/drawing/2014/main" id="{2055A657-62CD-41D5-B2F2-A0EDB1333290}"/>
                </a:ext>
              </a:extLst>
            </p:cNvPr>
            <p:cNvSpPr/>
            <p:nvPr/>
          </p:nvSpPr>
          <p:spPr>
            <a:xfrm rot="17100000" flipH="1">
              <a:off x="2453548" y="4651912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6" name="Group 101">
            <a:extLst>
              <a:ext uri="{FF2B5EF4-FFF2-40B4-BE49-F238E27FC236}">
                <a16:creationId xmlns:a16="http://schemas.microsoft.com/office/drawing/2014/main" id="{1ABAB65F-4493-439B-9929-C9593599D08A}"/>
              </a:ext>
            </a:extLst>
          </p:cNvPr>
          <p:cNvGrpSpPr/>
          <p:nvPr/>
        </p:nvGrpSpPr>
        <p:grpSpPr>
          <a:xfrm>
            <a:off x="8642628" y="3473654"/>
            <a:ext cx="2791899" cy="890327"/>
            <a:chOff x="2079598" y="4257726"/>
            <a:chExt cx="2262901" cy="89032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F1CB72A-D043-43E0-A3B3-72A21CFF0BF6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3AE8DD0-D298-4001-88B4-4B1BCE5E5B02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04">
            <a:extLst>
              <a:ext uri="{FF2B5EF4-FFF2-40B4-BE49-F238E27FC236}">
                <a16:creationId xmlns:a16="http://schemas.microsoft.com/office/drawing/2014/main" id="{5C58AC38-7A9C-42EB-9B4D-ECA41C9CE2F2}"/>
              </a:ext>
            </a:extLst>
          </p:cNvPr>
          <p:cNvGrpSpPr/>
          <p:nvPr/>
        </p:nvGrpSpPr>
        <p:grpSpPr>
          <a:xfrm>
            <a:off x="8334811" y="5194537"/>
            <a:ext cx="2791899" cy="890327"/>
            <a:chOff x="2079598" y="4257726"/>
            <a:chExt cx="2262901" cy="89032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9FCED4F-8AE2-4658-8CB0-859F7BD534AB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2723F99-AFF0-4D11-B479-A57ED90F24A2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107">
            <a:extLst>
              <a:ext uri="{FF2B5EF4-FFF2-40B4-BE49-F238E27FC236}">
                <a16:creationId xmlns:a16="http://schemas.microsoft.com/office/drawing/2014/main" id="{9B4C1E1A-B5EC-46E8-AE70-D9A2C893E1CC}"/>
              </a:ext>
            </a:extLst>
          </p:cNvPr>
          <p:cNvGrpSpPr/>
          <p:nvPr/>
        </p:nvGrpSpPr>
        <p:grpSpPr>
          <a:xfrm>
            <a:off x="7752748" y="1752773"/>
            <a:ext cx="2791899" cy="890327"/>
            <a:chOff x="2079598" y="4257726"/>
            <a:chExt cx="2262901" cy="89032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9227D50-4105-456A-B365-ED134D5C1FC5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02B59F8-4A3E-4486-B6F3-12A121B0425A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110">
            <a:extLst>
              <a:ext uri="{FF2B5EF4-FFF2-40B4-BE49-F238E27FC236}">
                <a16:creationId xmlns:a16="http://schemas.microsoft.com/office/drawing/2014/main" id="{99319C01-5A57-46C6-881A-20BB5BAEA432}"/>
              </a:ext>
            </a:extLst>
          </p:cNvPr>
          <p:cNvGrpSpPr/>
          <p:nvPr/>
        </p:nvGrpSpPr>
        <p:grpSpPr>
          <a:xfrm>
            <a:off x="1077361" y="5194537"/>
            <a:ext cx="2804354" cy="890327"/>
            <a:chOff x="2079598" y="4257726"/>
            <a:chExt cx="2262901" cy="89032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1B427FB-B7EA-46B2-B2E9-8F807F6C93C9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5020422-89B8-4C03-8F60-3F4050FBB903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113">
            <a:extLst>
              <a:ext uri="{FF2B5EF4-FFF2-40B4-BE49-F238E27FC236}">
                <a16:creationId xmlns:a16="http://schemas.microsoft.com/office/drawing/2014/main" id="{6A98BFBF-0E15-4597-888B-571084A8AE62}"/>
              </a:ext>
            </a:extLst>
          </p:cNvPr>
          <p:cNvGrpSpPr/>
          <p:nvPr/>
        </p:nvGrpSpPr>
        <p:grpSpPr>
          <a:xfrm>
            <a:off x="760492" y="3473654"/>
            <a:ext cx="2804354" cy="890327"/>
            <a:chOff x="2079598" y="4257726"/>
            <a:chExt cx="2262901" cy="89032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5671E77-A9D5-48EA-8156-C0069EAF42B9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828B29F-FBB8-47D8-A248-1B94D8C1BA84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116">
            <a:extLst>
              <a:ext uri="{FF2B5EF4-FFF2-40B4-BE49-F238E27FC236}">
                <a16:creationId xmlns:a16="http://schemas.microsoft.com/office/drawing/2014/main" id="{ECD7536F-7DEC-4F4D-A8A4-65B2FA17313A}"/>
              </a:ext>
            </a:extLst>
          </p:cNvPr>
          <p:cNvGrpSpPr/>
          <p:nvPr/>
        </p:nvGrpSpPr>
        <p:grpSpPr>
          <a:xfrm>
            <a:off x="1653425" y="1752773"/>
            <a:ext cx="2804354" cy="890327"/>
            <a:chOff x="2079598" y="4257726"/>
            <a:chExt cx="2262901" cy="89032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65C0257-7903-4B92-91E8-3F8C298B1949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0210543-DAD0-4C9D-86D2-305027F8245D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579E1734-E927-4EF2-89D3-9B938B1AB961}"/>
              </a:ext>
            </a:extLst>
          </p:cNvPr>
          <p:cNvSpPr/>
          <p:nvPr/>
        </p:nvSpPr>
        <p:spPr>
          <a:xfrm>
            <a:off x="5352646" y="3731649"/>
            <a:ext cx="1486708" cy="1462888"/>
          </a:xfrm>
          <a:custGeom>
            <a:avLst/>
            <a:gdLst>
              <a:gd name="connsiteX0" fmla="*/ 606882 w 721743"/>
              <a:gd name="connsiteY0" fmla="*/ 117398 h 710178"/>
              <a:gd name="connsiteX1" fmla="*/ 595515 w 721743"/>
              <a:gd name="connsiteY1" fmla="*/ 617856 h 710178"/>
              <a:gd name="connsiteX2" fmla="*/ 591188 w 721743"/>
              <a:gd name="connsiteY2" fmla="*/ 610623 h 710178"/>
              <a:gd name="connsiteX3" fmla="*/ 676438 w 721743"/>
              <a:gd name="connsiteY3" fmla="*/ 253799 h 710178"/>
              <a:gd name="connsiteX4" fmla="*/ 606882 w 721743"/>
              <a:gd name="connsiteY4" fmla="*/ 117398 h 710178"/>
              <a:gd name="connsiteX5" fmla="*/ 346989 w 721743"/>
              <a:gd name="connsiteY5" fmla="*/ 22557 h 710178"/>
              <a:gd name="connsiteX6" fmla="*/ 165647 w 721743"/>
              <a:gd name="connsiteY6" fmla="*/ 81618 h 710178"/>
              <a:gd name="connsiteX7" fmla="*/ 35963 w 721743"/>
              <a:gd name="connsiteY7" fmla="*/ 436247 h 710178"/>
              <a:gd name="connsiteX8" fmla="*/ 405446 w 721743"/>
              <a:gd name="connsiteY8" fmla="*/ 689479 h 710178"/>
              <a:gd name="connsiteX9" fmla="*/ 276472 w 721743"/>
              <a:gd name="connsiteY9" fmla="*/ 590795 h 710178"/>
              <a:gd name="connsiteX10" fmla="*/ 289195 w 721743"/>
              <a:gd name="connsiteY10" fmla="*/ 375861 h 710178"/>
              <a:gd name="connsiteX11" fmla="*/ 357783 w 721743"/>
              <a:gd name="connsiteY11" fmla="*/ 269040 h 710178"/>
              <a:gd name="connsiteX12" fmla="*/ 460535 w 721743"/>
              <a:gd name="connsiteY12" fmla="*/ 148139 h 710178"/>
              <a:gd name="connsiteX13" fmla="*/ 412615 w 721743"/>
              <a:gd name="connsiteY13" fmla="*/ 31114 h 710178"/>
              <a:gd name="connsiteX14" fmla="*/ 346989 w 721743"/>
              <a:gd name="connsiteY14" fmla="*/ 22557 h 710178"/>
              <a:gd name="connsiteX15" fmla="*/ 326493 w 721743"/>
              <a:gd name="connsiteY15" fmla="*/ 926 h 710178"/>
              <a:gd name="connsiteX16" fmla="*/ 470933 w 721743"/>
              <a:gd name="connsiteY16" fmla="*/ 21556 h 710178"/>
              <a:gd name="connsiteX17" fmla="*/ 555538 w 721743"/>
              <a:gd name="connsiteY17" fmla="*/ 193025 h 710178"/>
              <a:gd name="connsiteX18" fmla="*/ 544946 w 721743"/>
              <a:gd name="connsiteY18" fmla="*/ 241333 h 710178"/>
              <a:gd name="connsiteX19" fmla="*/ 545980 w 721743"/>
              <a:gd name="connsiteY19" fmla="*/ 269815 h 710178"/>
              <a:gd name="connsiteX20" fmla="*/ 583244 w 721743"/>
              <a:gd name="connsiteY20" fmla="*/ 261936 h 710178"/>
              <a:gd name="connsiteX21" fmla="*/ 549596 w 721743"/>
              <a:gd name="connsiteY21" fmla="*/ 292225 h 710178"/>
              <a:gd name="connsiteX22" fmla="*/ 585957 w 721743"/>
              <a:gd name="connsiteY22" fmla="*/ 333107 h 710178"/>
              <a:gd name="connsiteX23" fmla="*/ 591834 w 721743"/>
              <a:gd name="connsiteY23" fmla="*/ 397044 h 710178"/>
              <a:gd name="connsiteX24" fmla="*/ 585117 w 721743"/>
              <a:gd name="connsiteY24" fmla="*/ 414547 h 710178"/>
              <a:gd name="connsiteX25" fmla="*/ 596613 w 721743"/>
              <a:gd name="connsiteY25" fmla="*/ 433663 h 710178"/>
              <a:gd name="connsiteX26" fmla="*/ 592351 w 721743"/>
              <a:gd name="connsiteY26" fmla="*/ 452457 h 710178"/>
              <a:gd name="connsiteX27" fmla="*/ 596678 w 721743"/>
              <a:gd name="connsiteY27" fmla="*/ 475772 h 710178"/>
              <a:gd name="connsiteX28" fmla="*/ 586280 w 721743"/>
              <a:gd name="connsiteY28" fmla="*/ 492757 h 710178"/>
              <a:gd name="connsiteX29" fmla="*/ 593513 w 721743"/>
              <a:gd name="connsiteY29" fmla="*/ 555145 h 710178"/>
              <a:gd name="connsiteX30" fmla="*/ 569552 w 721743"/>
              <a:gd name="connsiteY30" fmla="*/ 566576 h 710178"/>
              <a:gd name="connsiteX31" fmla="*/ 447619 w 721743"/>
              <a:gd name="connsiteY31" fmla="*/ 560247 h 710178"/>
              <a:gd name="connsiteX32" fmla="*/ 388589 w 721743"/>
              <a:gd name="connsiteY32" fmla="*/ 604745 h 710178"/>
              <a:gd name="connsiteX33" fmla="*/ 340862 w 721743"/>
              <a:gd name="connsiteY33" fmla="*/ 580785 h 710178"/>
              <a:gd name="connsiteX34" fmla="*/ 288937 w 721743"/>
              <a:gd name="connsiteY34" fmla="*/ 506966 h 710178"/>
              <a:gd name="connsiteX35" fmla="*/ 473323 w 721743"/>
              <a:gd name="connsiteY35" fmla="*/ 681923 h 710178"/>
              <a:gd name="connsiteX36" fmla="*/ 285385 w 721743"/>
              <a:gd name="connsiteY36" fmla="*/ 703946 h 710178"/>
              <a:gd name="connsiteX37" fmla="*/ 12390 w 721743"/>
              <a:gd name="connsiteY37" fmla="*/ 259611 h 710178"/>
              <a:gd name="connsiteX38" fmla="*/ 326493 w 721743"/>
              <a:gd name="connsiteY38" fmla="*/ 926 h 71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721743" h="710178">
                <a:moveTo>
                  <a:pt x="606882" y="117398"/>
                </a:moveTo>
                <a:cubicBezTo>
                  <a:pt x="765564" y="202002"/>
                  <a:pt x="758007" y="491531"/>
                  <a:pt x="595515" y="617856"/>
                </a:cubicBezTo>
                <a:cubicBezTo>
                  <a:pt x="584019" y="627737"/>
                  <a:pt x="573428" y="632581"/>
                  <a:pt x="591188" y="610623"/>
                </a:cubicBezTo>
                <a:cubicBezTo>
                  <a:pt x="675018" y="504899"/>
                  <a:pt x="712282" y="388132"/>
                  <a:pt x="676438" y="253799"/>
                </a:cubicBezTo>
                <a:cubicBezTo>
                  <a:pt x="663134" y="203940"/>
                  <a:pt x="638722" y="159700"/>
                  <a:pt x="606882" y="117398"/>
                </a:cubicBezTo>
                <a:close/>
                <a:moveTo>
                  <a:pt x="346989" y="22557"/>
                </a:moveTo>
                <a:cubicBezTo>
                  <a:pt x="283181" y="21156"/>
                  <a:pt x="224305" y="41124"/>
                  <a:pt x="165647" y="81618"/>
                </a:cubicBezTo>
                <a:cubicBezTo>
                  <a:pt x="62894" y="151562"/>
                  <a:pt x="-5047" y="297909"/>
                  <a:pt x="35963" y="436247"/>
                </a:cubicBezTo>
                <a:cubicBezTo>
                  <a:pt x="71549" y="556114"/>
                  <a:pt x="206851" y="706271"/>
                  <a:pt x="405446" y="689479"/>
                </a:cubicBezTo>
                <a:cubicBezTo>
                  <a:pt x="344285" y="669523"/>
                  <a:pt x="306116" y="641041"/>
                  <a:pt x="276472" y="590795"/>
                </a:cubicBezTo>
                <a:cubicBezTo>
                  <a:pt x="241339" y="523564"/>
                  <a:pt x="267366" y="440057"/>
                  <a:pt x="289195" y="375861"/>
                </a:cubicBezTo>
                <a:cubicBezTo>
                  <a:pt x="306762" y="334657"/>
                  <a:pt x="321487" y="302365"/>
                  <a:pt x="357783" y="269040"/>
                </a:cubicBezTo>
                <a:cubicBezTo>
                  <a:pt x="397438" y="232679"/>
                  <a:pt x="433475" y="193994"/>
                  <a:pt x="460535" y="148139"/>
                </a:cubicBezTo>
                <a:cubicBezTo>
                  <a:pt x="493086" y="92985"/>
                  <a:pt x="474486" y="45452"/>
                  <a:pt x="412615" y="31114"/>
                </a:cubicBezTo>
                <a:cubicBezTo>
                  <a:pt x="390075" y="25866"/>
                  <a:pt x="368258" y="23025"/>
                  <a:pt x="346989" y="22557"/>
                </a:cubicBezTo>
                <a:close/>
                <a:moveTo>
                  <a:pt x="326493" y="926"/>
                </a:moveTo>
                <a:cubicBezTo>
                  <a:pt x="374187" y="-2586"/>
                  <a:pt x="423287" y="3795"/>
                  <a:pt x="470933" y="21556"/>
                </a:cubicBezTo>
                <a:cubicBezTo>
                  <a:pt x="561480" y="55333"/>
                  <a:pt x="583503" y="100348"/>
                  <a:pt x="555538" y="193025"/>
                </a:cubicBezTo>
                <a:cubicBezTo>
                  <a:pt x="550759" y="208783"/>
                  <a:pt x="546755" y="224994"/>
                  <a:pt x="544946" y="241333"/>
                </a:cubicBezTo>
                <a:cubicBezTo>
                  <a:pt x="543202" y="257221"/>
                  <a:pt x="540555" y="266909"/>
                  <a:pt x="545980" y="269815"/>
                </a:cubicBezTo>
                <a:cubicBezTo>
                  <a:pt x="551405" y="272721"/>
                  <a:pt x="560834" y="278275"/>
                  <a:pt x="583244" y="261936"/>
                </a:cubicBezTo>
                <a:cubicBezTo>
                  <a:pt x="581759" y="276790"/>
                  <a:pt x="560705" y="285250"/>
                  <a:pt x="549596" y="292225"/>
                </a:cubicBezTo>
                <a:cubicBezTo>
                  <a:pt x="544753" y="295261"/>
                  <a:pt x="577884" y="325615"/>
                  <a:pt x="585957" y="333107"/>
                </a:cubicBezTo>
                <a:cubicBezTo>
                  <a:pt x="609336" y="354742"/>
                  <a:pt x="627226" y="365140"/>
                  <a:pt x="591834" y="397044"/>
                </a:cubicBezTo>
                <a:cubicBezTo>
                  <a:pt x="584019" y="404084"/>
                  <a:pt x="579950" y="406151"/>
                  <a:pt x="585117" y="414547"/>
                </a:cubicBezTo>
                <a:cubicBezTo>
                  <a:pt x="591252" y="424492"/>
                  <a:pt x="592027" y="427270"/>
                  <a:pt x="596613" y="433663"/>
                </a:cubicBezTo>
                <a:cubicBezTo>
                  <a:pt x="601327" y="440251"/>
                  <a:pt x="592221" y="445030"/>
                  <a:pt x="592351" y="452457"/>
                </a:cubicBezTo>
                <a:cubicBezTo>
                  <a:pt x="592544" y="461241"/>
                  <a:pt x="603071" y="465503"/>
                  <a:pt x="596678" y="475772"/>
                </a:cubicBezTo>
                <a:cubicBezTo>
                  <a:pt x="592803" y="481972"/>
                  <a:pt x="584794" y="478484"/>
                  <a:pt x="586280" y="492757"/>
                </a:cubicBezTo>
                <a:cubicBezTo>
                  <a:pt x="589638" y="524274"/>
                  <a:pt x="592674" y="543003"/>
                  <a:pt x="593513" y="555145"/>
                </a:cubicBezTo>
                <a:cubicBezTo>
                  <a:pt x="594482" y="569224"/>
                  <a:pt x="579111" y="566060"/>
                  <a:pt x="569552" y="566576"/>
                </a:cubicBezTo>
                <a:cubicBezTo>
                  <a:pt x="536486" y="568578"/>
                  <a:pt x="480685" y="558374"/>
                  <a:pt x="447619" y="560247"/>
                </a:cubicBezTo>
                <a:cubicBezTo>
                  <a:pt x="426888" y="561410"/>
                  <a:pt x="402346" y="590472"/>
                  <a:pt x="388589" y="604745"/>
                </a:cubicBezTo>
                <a:cubicBezTo>
                  <a:pt x="367987" y="623797"/>
                  <a:pt x="370700" y="622893"/>
                  <a:pt x="340862" y="580785"/>
                </a:cubicBezTo>
                <a:cubicBezTo>
                  <a:pt x="319162" y="551399"/>
                  <a:pt x="308441" y="530668"/>
                  <a:pt x="288937" y="506966"/>
                </a:cubicBezTo>
                <a:cubicBezTo>
                  <a:pt x="270660" y="585693"/>
                  <a:pt x="344995" y="673720"/>
                  <a:pt x="473323" y="681923"/>
                </a:cubicBezTo>
                <a:cubicBezTo>
                  <a:pt x="435089" y="708531"/>
                  <a:pt x="358623" y="717444"/>
                  <a:pt x="285385" y="703946"/>
                </a:cubicBezTo>
                <a:cubicBezTo>
                  <a:pt x="87307" y="667391"/>
                  <a:pt x="-41731" y="457430"/>
                  <a:pt x="12390" y="259611"/>
                </a:cubicBezTo>
                <a:cubicBezTo>
                  <a:pt x="52981" y="111052"/>
                  <a:pt x="183411" y="11465"/>
                  <a:pt x="326493" y="92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44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Graphic 3">
            <a:extLst>
              <a:ext uri="{FF2B5EF4-FFF2-40B4-BE49-F238E27FC236}">
                <a16:creationId xmlns:a16="http://schemas.microsoft.com/office/drawing/2014/main" id="{76C7A06C-67A0-43AA-8D5C-1D08052D4C7A}"/>
              </a:ext>
            </a:extLst>
          </p:cNvPr>
          <p:cNvSpPr/>
          <p:nvPr/>
        </p:nvSpPr>
        <p:spPr>
          <a:xfrm>
            <a:off x="4489202" y="5194537"/>
            <a:ext cx="399829" cy="396890"/>
          </a:xfrm>
          <a:custGeom>
            <a:avLst/>
            <a:gdLst>
              <a:gd name="connsiteX0" fmla="*/ 669645 w 669862"/>
              <a:gd name="connsiteY0" fmla="*/ 474658 h 664937"/>
              <a:gd name="connsiteX1" fmla="*/ 651465 w 669862"/>
              <a:gd name="connsiteY1" fmla="*/ 497302 h 664937"/>
              <a:gd name="connsiteX2" fmla="*/ 425733 w 669862"/>
              <a:gd name="connsiteY2" fmla="*/ 660277 h 664937"/>
              <a:gd name="connsiteX3" fmla="*/ 390408 w 669862"/>
              <a:gd name="connsiteY3" fmla="*/ 657042 h 664937"/>
              <a:gd name="connsiteX4" fmla="*/ 184021 w 669862"/>
              <a:gd name="connsiteY4" fmla="*/ 556889 h 664937"/>
              <a:gd name="connsiteX5" fmla="*/ 40844 w 669862"/>
              <a:gd name="connsiteY5" fmla="*/ 493809 h 664937"/>
              <a:gd name="connsiteX6" fmla="*/ 32110 w 669862"/>
              <a:gd name="connsiteY6" fmla="*/ 411059 h 664937"/>
              <a:gd name="connsiteX7" fmla="*/ 195084 w 669862"/>
              <a:gd name="connsiteY7" fmla="*/ 319577 h 664937"/>
              <a:gd name="connsiteX8" fmla="*/ 220964 w 669862"/>
              <a:gd name="connsiteY8" fmla="*/ 258760 h 664937"/>
              <a:gd name="connsiteX9" fmla="*/ 174510 w 669862"/>
              <a:gd name="connsiteY9" fmla="*/ 73271 h 664937"/>
              <a:gd name="connsiteX10" fmla="*/ 242832 w 669862"/>
              <a:gd name="connsiteY10" fmla="*/ 7084 h 664937"/>
              <a:gd name="connsiteX11" fmla="*/ 604430 w 669862"/>
              <a:gd name="connsiteY11" fmla="*/ 129752 h 664937"/>
              <a:gd name="connsiteX12" fmla="*/ 622998 w 669862"/>
              <a:gd name="connsiteY12" fmla="*/ 150585 h 664937"/>
              <a:gd name="connsiteX13" fmla="*/ 669645 w 669862"/>
              <a:gd name="connsiteY13" fmla="*/ 474658 h 664937"/>
              <a:gd name="connsiteX14" fmla="*/ 614781 w 669862"/>
              <a:gd name="connsiteY14" fmla="*/ 402002 h 664937"/>
              <a:gd name="connsiteX15" fmla="*/ 583985 w 669862"/>
              <a:gd name="connsiteY15" fmla="*/ 174717 h 664937"/>
              <a:gd name="connsiteX16" fmla="*/ 559529 w 669862"/>
              <a:gd name="connsiteY16" fmla="*/ 154402 h 664937"/>
              <a:gd name="connsiteX17" fmla="*/ 428515 w 669862"/>
              <a:gd name="connsiteY17" fmla="*/ 112672 h 664937"/>
              <a:gd name="connsiteX18" fmla="*/ 397201 w 669862"/>
              <a:gd name="connsiteY18" fmla="*/ 119401 h 664937"/>
              <a:gd name="connsiteX19" fmla="*/ 311218 w 669862"/>
              <a:gd name="connsiteY19" fmla="*/ 99732 h 664937"/>
              <a:gd name="connsiteX20" fmla="*/ 255254 w 669862"/>
              <a:gd name="connsiteY20" fmla="*/ 59296 h 664937"/>
              <a:gd name="connsiteX21" fmla="*/ 237462 w 669862"/>
              <a:gd name="connsiteY21" fmla="*/ 77153 h 664937"/>
              <a:gd name="connsiteX22" fmla="*/ 280615 w 669862"/>
              <a:gd name="connsiteY22" fmla="*/ 255720 h 664937"/>
              <a:gd name="connsiteX23" fmla="*/ 299572 w 669862"/>
              <a:gd name="connsiteY23" fmla="*/ 281857 h 664937"/>
              <a:gd name="connsiteX24" fmla="*/ 614781 w 669862"/>
              <a:gd name="connsiteY24" fmla="*/ 402002 h 664937"/>
              <a:gd name="connsiteX25" fmla="*/ 456788 w 669862"/>
              <a:gd name="connsiteY25" fmla="*/ 430987 h 664937"/>
              <a:gd name="connsiteX26" fmla="*/ 380703 w 669862"/>
              <a:gd name="connsiteY26" fmla="*/ 492579 h 664937"/>
              <a:gd name="connsiteX27" fmla="*/ 379927 w 669862"/>
              <a:gd name="connsiteY27" fmla="*/ 505389 h 664937"/>
              <a:gd name="connsiteX28" fmla="*/ 456012 w 669862"/>
              <a:gd name="connsiteY28" fmla="*/ 539162 h 664937"/>
              <a:gd name="connsiteX29" fmla="*/ 522328 w 669862"/>
              <a:gd name="connsiteY29" fmla="*/ 463465 h 664937"/>
              <a:gd name="connsiteX30" fmla="*/ 456788 w 669862"/>
              <a:gd name="connsiteY30" fmla="*/ 430987 h 664937"/>
              <a:gd name="connsiteX31" fmla="*/ 260947 w 669862"/>
              <a:gd name="connsiteY31" fmla="*/ 444702 h 664937"/>
              <a:gd name="connsiteX32" fmla="*/ 362523 w 669862"/>
              <a:gd name="connsiteY32" fmla="*/ 466377 h 664937"/>
              <a:gd name="connsiteX33" fmla="*/ 409106 w 669862"/>
              <a:gd name="connsiteY33" fmla="*/ 420247 h 664937"/>
              <a:gd name="connsiteX34" fmla="*/ 348419 w 669862"/>
              <a:gd name="connsiteY34" fmla="*/ 384986 h 664937"/>
              <a:gd name="connsiteX35" fmla="*/ 260947 w 669862"/>
              <a:gd name="connsiteY35" fmla="*/ 444702 h 664937"/>
              <a:gd name="connsiteX36" fmla="*/ 158142 w 669862"/>
              <a:gd name="connsiteY36" fmla="*/ 397473 h 664937"/>
              <a:gd name="connsiteX37" fmla="*/ 270717 w 669862"/>
              <a:gd name="connsiteY37" fmla="*/ 407113 h 664937"/>
              <a:gd name="connsiteX38" fmla="*/ 308888 w 669862"/>
              <a:gd name="connsiteY38" fmla="*/ 368941 h 664937"/>
              <a:gd name="connsiteX39" fmla="*/ 257324 w 669862"/>
              <a:gd name="connsiteY39" fmla="*/ 342285 h 664937"/>
              <a:gd name="connsiteX40" fmla="*/ 158142 w 669862"/>
              <a:gd name="connsiteY40" fmla="*/ 397473 h 664937"/>
              <a:gd name="connsiteX41" fmla="*/ 338520 w 669862"/>
              <a:gd name="connsiteY41" fmla="*/ 530880 h 664937"/>
              <a:gd name="connsiteX42" fmla="*/ 389696 w 669862"/>
              <a:gd name="connsiteY42" fmla="*/ 564200 h 664937"/>
              <a:gd name="connsiteX43" fmla="*/ 338520 w 669862"/>
              <a:gd name="connsiteY43" fmla="*/ 530880 h 664937"/>
              <a:gd name="connsiteX44" fmla="*/ 180204 w 669862"/>
              <a:gd name="connsiteY44" fmla="*/ 463530 h 664937"/>
              <a:gd name="connsiteX45" fmla="*/ 126440 w 669862"/>
              <a:gd name="connsiteY45" fmla="*/ 436809 h 664937"/>
              <a:gd name="connsiteX46" fmla="*/ 180204 w 669862"/>
              <a:gd name="connsiteY46" fmla="*/ 463530 h 66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69862" h="664937">
                <a:moveTo>
                  <a:pt x="669645" y="474658"/>
                </a:moveTo>
                <a:cubicBezTo>
                  <a:pt x="671521" y="480675"/>
                  <a:pt x="660911" y="488503"/>
                  <a:pt x="651465" y="497302"/>
                </a:cubicBezTo>
                <a:cubicBezTo>
                  <a:pt x="582820" y="560836"/>
                  <a:pt x="501559" y="606771"/>
                  <a:pt x="425733" y="660277"/>
                </a:cubicBezTo>
                <a:cubicBezTo>
                  <a:pt x="411953" y="669981"/>
                  <a:pt x="401471" y="662347"/>
                  <a:pt x="390408" y="657042"/>
                </a:cubicBezTo>
                <a:cubicBezTo>
                  <a:pt x="321440" y="623916"/>
                  <a:pt x="252342" y="591244"/>
                  <a:pt x="184021" y="556889"/>
                </a:cubicBezTo>
                <a:cubicBezTo>
                  <a:pt x="137309" y="533404"/>
                  <a:pt x="88915" y="514188"/>
                  <a:pt x="40844" y="493809"/>
                </a:cubicBezTo>
                <a:cubicBezTo>
                  <a:pt x="-9944" y="472264"/>
                  <a:pt x="-13955" y="440626"/>
                  <a:pt x="32110" y="411059"/>
                </a:cubicBezTo>
                <a:cubicBezTo>
                  <a:pt x="84451" y="377417"/>
                  <a:pt x="139185" y="347008"/>
                  <a:pt x="195084" y="319577"/>
                </a:cubicBezTo>
                <a:cubicBezTo>
                  <a:pt x="225040" y="304890"/>
                  <a:pt x="228145" y="286322"/>
                  <a:pt x="220964" y="258760"/>
                </a:cubicBezTo>
                <a:cubicBezTo>
                  <a:pt x="204919" y="197103"/>
                  <a:pt x="188032" y="135510"/>
                  <a:pt x="174510" y="73271"/>
                </a:cubicBezTo>
                <a:cubicBezTo>
                  <a:pt x="158983" y="1844"/>
                  <a:pt x="171534" y="-10384"/>
                  <a:pt x="242832" y="7084"/>
                </a:cubicBezTo>
                <a:cubicBezTo>
                  <a:pt x="366858" y="37493"/>
                  <a:pt x="483509" y="89963"/>
                  <a:pt x="604430" y="129752"/>
                </a:cubicBezTo>
                <a:cubicBezTo>
                  <a:pt x="614846" y="133181"/>
                  <a:pt x="621251" y="138163"/>
                  <a:pt x="622998" y="150585"/>
                </a:cubicBezTo>
                <a:cubicBezTo>
                  <a:pt x="637620" y="255460"/>
                  <a:pt x="653082" y="360272"/>
                  <a:pt x="669645" y="474658"/>
                </a:cubicBezTo>
                <a:close/>
                <a:moveTo>
                  <a:pt x="614781" y="402002"/>
                </a:moveTo>
                <a:cubicBezTo>
                  <a:pt x="614199" y="319641"/>
                  <a:pt x="591813" y="248150"/>
                  <a:pt x="583985" y="174717"/>
                </a:cubicBezTo>
                <a:cubicBezTo>
                  <a:pt x="582367" y="159449"/>
                  <a:pt x="569881" y="157831"/>
                  <a:pt x="559529" y="154402"/>
                </a:cubicBezTo>
                <a:cubicBezTo>
                  <a:pt x="515922" y="140233"/>
                  <a:pt x="471992" y="127100"/>
                  <a:pt x="428515" y="112672"/>
                </a:cubicBezTo>
                <a:cubicBezTo>
                  <a:pt x="415834" y="108467"/>
                  <a:pt x="407682" y="113319"/>
                  <a:pt x="397201" y="119401"/>
                </a:cubicBezTo>
                <a:cubicBezTo>
                  <a:pt x="376498" y="131370"/>
                  <a:pt x="309665" y="116101"/>
                  <a:pt x="311218" y="99732"/>
                </a:cubicBezTo>
                <a:cubicBezTo>
                  <a:pt x="315746" y="50691"/>
                  <a:pt x="273822" y="71782"/>
                  <a:pt x="255254" y="59296"/>
                </a:cubicBezTo>
                <a:cubicBezTo>
                  <a:pt x="242702" y="50820"/>
                  <a:pt x="232415" y="57355"/>
                  <a:pt x="237462" y="77153"/>
                </a:cubicBezTo>
                <a:cubicBezTo>
                  <a:pt x="252666" y="136481"/>
                  <a:pt x="265994" y="196262"/>
                  <a:pt x="280615" y="255720"/>
                </a:cubicBezTo>
                <a:cubicBezTo>
                  <a:pt x="283268" y="266459"/>
                  <a:pt x="285985" y="276746"/>
                  <a:pt x="299572" y="281857"/>
                </a:cubicBezTo>
                <a:cubicBezTo>
                  <a:pt x="403089" y="320676"/>
                  <a:pt x="506282" y="360466"/>
                  <a:pt x="614781" y="402002"/>
                </a:cubicBezTo>
                <a:close/>
                <a:moveTo>
                  <a:pt x="456788" y="430987"/>
                </a:moveTo>
                <a:cubicBezTo>
                  <a:pt x="428451" y="418953"/>
                  <a:pt x="405483" y="464371"/>
                  <a:pt x="380703" y="492579"/>
                </a:cubicBezTo>
                <a:cubicBezTo>
                  <a:pt x="376951" y="496784"/>
                  <a:pt x="374816" y="503254"/>
                  <a:pt x="379927" y="505389"/>
                </a:cubicBezTo>
                <a:cubicBezTo>
                  <a:pt x="407359" y="519300"/>
                  <a:pt x="428580" y="541168"/>
                  <a:pt x="456012" y="539162"/>
                </a:cubicBezTo>
                <a:cubicBezTo>
                  <a:pt x="484350" y="508624"/>
                  <a:pt x="506541" y="490638"/>
                  <a:pt x="522328" y="463465"/>
                </a:cubicBezTo>
                <a:cubicBezTo>
                  <a:pt x="501883" y="448196"/>
                  <a:pt x="493213" y="446126"/>
                  <a:pt x="456788" y="430987"/>
                </a:cubicBezTo>
                <a:close/>
                <a:moveTo>
                  <a:pt x="260947" y="444702"/>
                </a:moveTo>
                <a:cubicBezTo>
                  <a:pt x="344472" y="493226"/>
                  <a:pt x="338520" y="488374"/>
                  <a:pt x="362523" y="466377"/>
                </a:cubicBezTo>
                <a:cubicBezTo>
                  <a:pt x="380768" y="448585"/>
                  <a:pt x="390990" y="440368"/>
                  <a:pt x="409106" y="420247"/>
                </a:cubicBezTo>
                <a:cubicBezTo>
                  <a:pt x="425474" y="402002"/>
                  <a:pt x="359094" y="388221"/>
                  <a:pt x="348419" y="384986"/>
                </a:cubicBezTo>
                <a:cubicBezTo>
                  <a:pt x="330886" y="376899"/>
                  <a:pt x="299766" y="410154"/>
                  <a:pt x="260947" y="444702"/>
                </a:cubicBezTo>
                <a:close/>
                <a:moveTo>
                  <a:pt x="158142" y="397473"/>
                </a:moveTo>
                <a:cubicBezTo>
                  <a:pt x="216629" y="439462"/>
                  <a:pt x="215853" y="448196"/>
                  <a:pt x="270717" y="407113"/>
                </a:cubicBezTo>
                <a:cubicBezTo>
                  <a:pt x="278804" y="401419"/>
                  <a:pt x="317881" y="376317"/>
                  <a:pt x="308888" y="368941"/>
                </a:cubicBezTo>
                <a:cubicBezTo>
                  <a:pt x="297890" y="359883"/>
                  <a:pt x="264894" y="346620"/>
                  <a:pt x="257324" y="342285"/>
                </a:cubicBezTo>
                <a:cubicBezTo>
                  <a:pt x="240050" y="332451"/>
                  <a:pt x="224716" y="340021"/>
                  <a:pt x="158142" y="397473"/>
                </a:cubicBezTo>
                <a:close/>
                <a:moveTo>
                  <a:pt x="338520" y="530880"/>
                </a:moveTo>
                <a:cubicBezTo>
                  <a:pt x="346413" y="558636"/>
                  <a:pt x="373781" y="564459"/>
                  <a:pt x="389696" y="564200"/>
                </a:cubicBezTo>
                <a:cubicBezTo>
                  <a:pt x="386073" y="542656"/>
                  <a:pt x="364076" y="530880"/>
                  <a:pt x="338520" y="530880"/>
                </a:cubicBezTo>
                <a:close/>
                <a:moveTo>
                  <a:pt x="180204" y="463530"/>
                </a:moveTo>
                <a:cubicBezTo>
                  <a:pt x="167070" y="436615"/>
                  <a:pt x="153160" y="428399"/>
                  <a:pt x="126440" y="436809"/>
                </a:cubicBezTo>
                <a:cubicBezTo>
                  <a:pt x="140156" y="454601"/>
                  <a:pt x="154972" y="460165"/>
                  <a:pt x="180204" y="463530"/>
                </a:cubicBezTo>
                <a:close/>
              </a:path>
            </a:pathLst>
          </a:custGeom>
          <a:solidFill>
            <a:schemeClr val="bg1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Graphic 3">
            <a:extLst>
              <a:ext uri="{FF2B5EF4-FFF2-40B4-BE49-F238E27FC236}">
                <a16:creationId xmlns:a16="http://schemas.microsoft.com/office/drawing/2014/main" id="{0B62F0FA-8AD2-4FA4-9118-8A0B699701E6}"/>
              </a:ext>
            </a:extLst>
          </p:cNvPr>
          <p:cNvSpPr/>
          <p:nvPr/>
        </p:nvSpPr>
        <p:spPr>
          <a:xfrm>
            <a:off x="7409016" y="5188460"/>
            <a:ext cx="335805" cy="400165"/>
          </a:xfrm>
          <a:custGeom>
            <a:avLst/>
            <a:gdLst>
              <a:gd name="connsiteX0" fmla="*/ 210055 w 562598"/>
              <a:gd name="connsiteY0" fmla="*/ 670338 h 670425"/>
              <a:gd name="connsiteX1" fmla="*/ 65519 w 562598"/>
              <a:gd name="connsiteY1" fmla="*/ 626991 h 670425"/>
              <a:gd name="connsiteX2" fmla="*/ 498 w 562598"/>
              <a:gd name="connsiteY2" fmla="*/ 484461 h 670425"/>
              <a:gd name="connsiteX3" fmla="*/ 79559 w 562598"/>
              <a:gd name="connsiteY3" fmla="*/ 355000 h 670425"/>
              <a:gd name="connsiteX4" fmla="*/ 248033 w 562598"/>
              <a:gd name="connsiteY4" fmla="*/ 311264 h 670425"/>
              <a:gd name="connsiteX5" fmla="*/ 262784 w 562598"/>
              <a:gd name="connsiteY5" fmla="*/ 280467 h 670425"/>
              <a:gd name="connsiteX6" fmla="*/ 199121 w 562598"/>
              <a:gd name="connsiteY6" fmla="*/ 189696 h 670425"/>
              <a:gd name="connsiteX7" fmla="*/ 197568 w 562598"/>
              <a:gd name="connsiteY7" fmla="*/ 32997 h 670425"/>
              <a:gd name="connsiteX8" fmla="*/ 278182 w 562598"/>
              <a:gd name="connsiteY8" fmla="*/ 1813 h 670425"/>
              <a:gd name="connsiteX9" fmla="*/ 293128 w 562598"/>
              <a:gd name="connsiteY9" fmla="*/ 4918 h 670425"/>
              <a:gd name="connsiteX10" fmla="*/ 562595 w 562598"/>
              <a:gd name="connsiteY10" fmla="*/ 338372 h 670425"/>
              <a:gd name="connsiteX11" fmla="*/ 479070 w 562598"/>
              <a:gd name="connsiteY11" fmla="*/ 412969 h 670425"/>
              <a:gd name="connsiteX12" fmla="*/ 459013 w 562598"/>
              <a:gd name="connsiteY12" fmla="*/ 434708 h 670425"/>
              <a:gd name="connsiteX13" fmla="*/ 270807 w 562598"/>
              <a:gd name="connsiteY13" fmla="*/ 663933 h 670425"/>
              <a:gd name="connsiteX14" fmla="*/ 210055 w 562598"/>
              <a:gd name="connsiteY14" fmla="*/ 670338 h 670425"/>
              <a:gd name="connsiteX15" fmla="*/ 267442 w 562598"/>
              <a:gd name="connsiteY15" fmla="*/ 358752 h 670425"/>
              <a:gd name="connsiteX16" fmla="*/ 147363 w 562598"/>
              <a:gd name="connsiteY16" fmla="*/ 383920 h 670425"/>
              <a:gd name="connsiteX17" fmla="*/ 103109 w 562598"/>
              <a:gd name="connsiteY17" fmla="*/ 453923 h 670425"/>
              <a:gd name="connsiteX18" fmla="*/ 143093 w 562598"/>
              <a:gd name="connsiteY18" fmla="*/ 522697 h 670425"/>
              <a:gd name="connsiteX19" fmla="*/ 339904 w 562598"/>
              <a:gd name="connsiteY19" fmla="*/ 497594 h 670425"/>
              <a:gd name="connsiteX20" fmla="*/ 363778 w 562598"/>
              <a:gd name="connsiteY20" fmla="*/ 417304 h 670425"/>
              <a:gd name="connsiteX21" fmla="*/ 304126 w 562598"/>
              <a:gd name="connsiteY21" fmla="*/ 364769 h 670425"/>
              <a:gd name="connsiteX22" fmla="*/ 267442 w 562598"/>
              <a:gd name="connsiteY22" fmla="*/ 358752 h 670425"/>
              <a:gd name="connsiteX23" fmla="*/ 448403 w 562598"/>
              <a:gd name="connsiteY23" fmla="*/ 318898 h 670425"/>
              <a:gd name="connsiteX24" fmla="*/ 467295 w 562598"/>
              <a:gd name="connsiteY24" fmla="*/ 293019 h 670425"/>
              <a:gd name="connsiteX25" fmla="*/ 464254 w 562598"/>
              <a:gd name="connsiteY25" fmla="*/ 274192 h 670425"/>
              <a:gd name="connsiteX26" fmla="*/ 298692 w 562598"/>
              <a:gd name="connsiteY26" fmla="*/ 101642 h 670425"/>
              <a:gd name="connsiteX27" fmla="*/ 255861 w 562598"/>
              <a:gd name="connsiteY27" fmla="*/ 103777 h 670425"/>
              <a:gd name="connsiteX28" fmla="*/ 261102 w 562598"/>
              <a:gd name="connsiteY28" fmla="*/ 143178 h 670425"/>
              <a:gd name="connsiteX29" fmla="*/ 316613 w 562598"/>
              <a:gd name="connsiteY29" fmla="*/ 242684 h 670425"/>
              <a:gd name="connsiteX30" fmla="*/ 448403 w 562598"/>
              <a:gd name="connsiteY30" fmla="*/ 318898 h 67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62598" h="670425">
                <a:moveTo>
                  <a:pt x="210055" y="670338"/>
                </a:moveTo>
                <a:cubicBezTo>
                  <a:pt x="157003" y="671826"/>
                  <a:pt x="108738" y="654229"/>
                  <a:pt x="65519" y="626991"/>
                </a:cubicBezTo>
                <a:cubicBezTo>
                  <a:pt x="14473" y="594836"/>
                  <a:pt x="-3319" y="542495"/>
                  <a:pt x="498" y="484461"/>
                </a:cubicBezTo>
                <a:cubicBezTo>
                  <a:pt x="4186" y="428756"/>
                  <a:pt x="24695" y="382820"/>
                  <a:pt x="79559" y="355000"/>
                </a:cubicBezTo>
                <a:cubicBezTo>
                  <a:pt x="133194" y="327826"/>
                  <a:pt x="188640" y="312040"/>
                  <a:pt x="248033" y="311264"/>
                </a:cubicBezTo>
                <a:cubicBezTo>
                  <a:pt x="279023" y="310811"/>
                  <a:pt x="275724" y="298971"/>
                  <a:pt x="262784" y="280467"/>
                </a:cubicBezTo>
                <a:cubicBezTo>
                  <a:pt x="241628" y="250189"/>
                  <a:pt x="219178" y="220751"/>
                  <a:pt x="199121" y="189696"/>
                </a:cubicBezTo>
                <a:cubicBezTo>
                  <a:pt x="162631" y="133150"/>
                  <a:pt x="162955" y="78092"/>
                  <a:pt x="197568" y="32997"/>
                </a:cubicBezTo>
                <a:cubicBezTo>
                  <a:pt x="218272" y="6018"/>
                  <a:pt x="244798" y="-4592"/>
                  <a:pt x="278182" y="1813"/>
                </a:cubicBezTo>
                <a:cubicBezTo>
                  <a:pt x="283164" y="2783"/>
                  <a:pt x="288405" y="3236"/>
                  <a:pt x="293128" y="4918"/>
                </a:cubicBezTo>
                <a:cubicBezTo>
                  <a:pt x="414760" y="48719"/>
                  <a:pt x="560654" y="179474"/>
                  <a:pt x="562595" y="338372"/>
                </a:cubicBezTo>
                <a:cubicBezTo>
                  <a:pt x="562983" y="370398"/>
                  <a:pt x="524359" y="406758"/>
                  <a:pt x="479070" y="412969"/>
                </a:cubicBezTo>
                <a:cubicBezTo>
                  <a:pt x="464125" y="415039"/>
                  <a:pt x="454420" y="415945"/>
                  <a:pt x="459013" y="434708"/>
                </a:cubicBezTo>
                <a:cubicBezTo>
                  <a:pt x="484569" y="539389"/>
                  <a:pt x="401109" y="641807"/>
                  <a:pt x="270807" y="663933"/>
                </a:cubicBezTo>
                <a:cubicBezTo>
                  <a:pt x="250815" y="667233"/>
                  <a:pt x="230370" y="668203"/>
                  <a:pt x="210055" y="670338"/>
                </a:cubicBezTo>
                <a:close/>
                <a:moveTo>
                  <a:pt x="267442" y="358752"/>
                </a:moveTo>
                <a:cubicBezTo>
                  <a:pt x="222865" y="361470"/>
                  <a:pt x="183788" y="367098"/>
                  <a:pt x="147363" y="383920"/>
                </a:cubicBezTo>
                <a:cubicBezTo>
                  <a:pt x="118055" y="397506"/>
                  <a:pt x="103562" y="421121"/>
                  <a:pt x="103109" y="453923"/>
                </a:cubicBezTo>
                <a:cubicBezTo>
                  <a:pt x="102656" y="485302"/>
                  <a:pt x="116631" y="507429"/>
                  <a:pt x="143093" y="522697"/>
                </a:cubicBezTo>
                <a:cubicBezTo>
                  <a:pt x="198927" y="554917"/>
                  <a:pt x="294486" y="542624"/>
                  <a:pt x="339904" y="497594"/>
                </a:cubicBezTo>
                <a:cubicBezTo>
                  <a:pt x="362613" y="475144"/>
                  <a:pt x="371606" y="448165"/>
                  <a:pt x="363778" y="417304"/>
                </a:cubicBezTo>
                <a:cubicBezTo>
                  <a:pt x="356079" y="386896"/>
                  <a:pt x="333693" y="371110"/>
                  <a:pt x="304126" y="364769"/>
                </a:cubicBezTo>
                <a:cubicBezTo>
                  <a:pt x="290540" y="361858"/>
                  <a:pt x="276565" y="360240"/>
                  <a:pt x="267442" y="358752"/>
                </a:cubicBezTo>
                <a:close/>
                <a:moveTo>
                  <a:pt x="448403" y="318898"/>
                </a:moveTo>
                <a:cubicBezTo>
                  <a:pt x="473571" y="320580"/>
                  <a:pt x="473829" y="320127"/>
                  <a:pt x="467295" y="293019"/>
                </a:cubicBezTo>
                <a:cubicBezTo>
                  <a:pt x="465807" y="286872"/>
                  <a:pt x="466001" y="280274"/>
                  <a:pt x="464254" y="274192"/>
                </a:cubicBezTo>
                <a:cubicBezTo>
                  <a:pt x="439216" y="187820"/>
                  <a:pt x="389140" y="124933"/>
                  <a:pt x="298692" y="101642"/>
                </a:cubicBezTo>
                <a:cubicBezTo>
                  <a:pt x="284846" y="98083"/>
                  <a:pt x="267701" y="89738"/>
                  <a:pt x="255861" y="103777"/>
                </a:cubicBezTo>
                <a:cubicBezTo>
                  <a:pt x="245122" y="116587"/>
                  <a:pt x="256185" y="130756"/>
                  <a:pt x="261102" y="143178"/>
                </a:cubicBezTo>
                <a:cubicBezTo>
                  <a:pt x="275077" y="178762"/>
                  <a:pt x="292610" y="212664"/>
                  <a:pt x="316613" y="242684"/>
                </a:cubicBezTo>
                <a:cubicBezTo>
                  <a:pt x="350644" y="285191"/>
                  <a:pt x="393280" y="312816"/>
                  <a:pt x="448403" y="318898"/>
                </a:cubicBezTo>
                <a:close/>
              </a:path>
            </a:pathLst>
          </a:custGeom>
          <a:solidFill>
            <a:schemeClr val="bg1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8827648D-EAF3-4C74-BEE4-EADC5875A3B9}"/>
              </a:ext>
            </a:extLst>
          </p:cNvPr>
          <p:cNvSpPr/>
          <p:nvPr/>
        </p:nvSpPr>
        <p:spPr>
          <a:xfrm>
            <a:off x="5253645" y="2747463"/>
            <a:ext cx="260106" cy="444630"/>
          </a:xfrm>
          <a:custGeom>
            <a:avLst/>
            <a:gdLst>
              <a:gd name="connsiteX0" fmla="*/ 524853 w 580827"/>
              <a:gd name="connsiteY0" fmla="*/ 182934 h 992876"/>
              <a:gd name="connsiteX1" fmla="*/ 553449 w 580827"/>
              <a:gd name="connsiteY1" fmla="*/ 215477 h 992876"/>
              <a:gd name="connsiteX2" fmla="*/ 566907 w 580827"/>
              <a:gd name="connsiteY2" fmla="*/ 259730 h 992876"/>
              <a:gd name="connsiteX3" fmla="*/ 580817 w 580827"/>
              <a:gd name="connsiteY3" fmla="*/ 303337 h 992876"/>
              <a:gd name="connsiteX4" fmla="*/ 579717 w 580827"/>
              <a:gd name="connsiteY4" fmla="*/ 882061 h 992876"/>
              <a:gd name="connsiteX5" fmla="*/ 458602 w 580827"/>
              <a:gd name="connsiteY5" fmla="*/ 990690 h 992876"/>
              <a:gd name="connsiteX6" fmla="*/ 426836 w 580827"/>
              <a:gd name="connsiteY6" fmla="*/ 950124 h 992876"/>
              <a:gd name="connsiteX7" fmla="*/ 426641 w 580827"/>
              <a:gd name="connsiteY7" fmla="*/ 413518 h 992876"/>
              <a:gd name="connsiteX8" fmla="*/ 408267 w 580827"/>
              <a:gd name="connsiteY8" fmla="*/ 374181 h 992876"/>
              <a:gd name="connsiteX9" fmla="*/ 384976 w 580827"/>
              <a:gd name="connsiteY9" fmla="*/ 410477 h 992876"/>
              <a:gd name="connsiteX10" fmla="*/ 381159 w 580827"/>
              <a:gd name="connsiteY10" fmla="*/ 935437 h 992876"/>
              <a:gd name="connsiteX11" fmla="*/ 381094 w 580827"/>
              <a:gd name="connsiteY11" fmla="*/ 981696 h 992876"/>
              <a:gd name="connsiteX12" fmla="*/ 333476 w 580827"/>
              <a:gd name="connsiteY12" fmla="*/ 889114 h 992876"/>
              <a:gd name="connsiteX13" fmla="*/ 331794 w 580827"/>
              <a:gd name="connsiteY13" fmla="*/ 747554 h 992876"/>
              <a:gd name="connsiteX14" fmla="*/ 334770 w 580827"/>
              <a:gd name="connsiteY14" fmla="*/ 303013 h 992876"/>
              <a:gd name="connsiteX15" fmla="*/ 355668 w 580827"/>
              <a:gd name="connsiteY15" fmla="*/ 263806 h 992876"/>
              <a:gd name="connsiteX16" fmla="*/ 362461 w 580827"/>
              <a:gd name="connsiteY16" fmla="*/ 230099 h 992876"/>
              <a:gd name="connsiteX17" fmla="*/ 409949 w 580827"/>
              <a:gd name="connsiteY17" fmla="*/ 183128 h 992876"/>
              <a:gd name="connsiteX18" fmla="*/ 524853 w 580827"/>
              <a:gd name="connsiteY18" fmla="*/ 182934 h 992876"/>
              <a:gd name="connsiteX19" fmla="*/ 131223 w 580827"/>
              <a:gd name="connsiteY19" fmla="*/ 8 h 992876"/>
              <a:gd name="connsiteX20" fmla="*/ 184024 w 580827"/>
              <a:gd name="connsiteY20" fmla="*/ 484 h 992876"/>
              <a:gd name="connsiteX21" fmla="*/ 197546 w 580827"/>
              <a:gd name="connsiteY21" fmla="*/ 15041 h 992876"/>
              <a:gd name="connsiteX22" fmla="*/ 176648 w 580827"/>
              <a:gd name="connsiteY22" fmla="*/ 28434 h 992876"/>
              <a:gd name="connsiteX23" fmla="*/ 134530 w 580827"/>
              <a:gd name="connsiteY23" fmla="*/ 44802 h 992876"/>
              <a:gd name="connsiteX24" fmla="*/ 150187 w 580827"/>
              <a:gd name="connsiteY24" fmla="*/ 63630 h 992876"/>
              <a:gd name="connsiteX25" fmla="*/ 184412 w 580827"/>
              <a:gd name="connsiteY25" fmla="*/ 65894 h 992876"/>
              <a:gd name="connsiteX26" fmla="*/ 203110 w 580827"/>
              <a:gd name="connsiteY26" fmla="*/ 80581 h 992876"/>
              <a:gd name="connsiteX27" fmla="*/ 185253 w 580827"/>
              <a:gd name="connsiteY27" fmla="*/ 96755 h 992876"/>
              <a:gd name="connsiteX28" fmla="*/ 150834 w 580827"/>
              <a:gd name="connsiteY28" fmla="*/ 96496 h 992876"/>
              <a:gd name="connsiteX29" fmla="*/ 134595 w 580827"/>
              <a:gd name="connsiteY29" fmla="*/ 111765 h 992876"/>
              <a:gd name="connsiteX30" fmla="*/ 148828 w 580827"/>
              <a:gd name="connsiteY30" fmla="*/ 129557 h 992876"/>
              <a:gd name="connsiteX31" fmla="*/ 183183 w 580827"/>
              <a:gd name="connsiteY31" fmla="*/ 131886 h 992876"/>
              <a:gd name="connsiteX32" fmla="*/ 202787 w 580827"/>
              <a:gd name="connsiteY32" fmla="*/ 144632 h 992876"/>
              <a:gd name="connsiteX33" fmla="*/ 183959 w 580827"/>
              <a:gd name="connsiteY33" fmla="*/ 159383 h 992876"/>
              <a:gd name="connsiteX34" fmla="*/ 160991 w 580827"/>
              <a:gd name="connsiteY34" fmla="*/ 158995 h 992876"/>
              <a:gd name="connsiteX35" fmla="*/ 134530 w 580827"/>
              <a:gd name="connsiteY35" fmla="*/ 175234 h 992876"/>
              <a:gd name="connsiteX36" fmla="*/ 161509 w 580827"/>
              <a:gd name="connsiteY36" fmla="*/ 193349 h 992876"/>
              <a:gd name="connsiteX37" fmla="*/ 180595 w 580827"/>
              <a:gd name="connsiteY37" fmla="*/ 193608 h 992876"/>
              <a:gd name="connsiteX38" fmla="*/ 202787 w 580827"/>
              <a:gd name="connsiteY38" fmla="*/ 209200 h 992876"/>
              <a:gd name="connsiteX39" fmla="*/ 181760 w 580827"/>
              <a:gd name="connsiteY39" fmla="*/ 226345 h 992876"/>
              <a:gd name="connsiteX40" fmla="*/ 154975 w 580827"/>
              <a:gd name="connsiteY40" fmla="*/ 226410 h 992876"/>
              <a:gd name="connsiteX41" fmla="*/ 134530 w 580827"/>
              <a:gd name="connsiteY41" fmla="*/ 241032 h 992876"/>
              <a:gd name="connsiteX42" fmla="*/ 152322 w 580827"/>
              <a:gd name="connsiteY42" fmla="*/ 260118 h 992876"/>
              <a:gd name="connsiteX43" fmla="*/ 175225 w 580827"/>
              <a:gd name="connsiteY43" fmla="*/ 261024 h 992876"/>
              <a:gd name="connsiteX44" fmla="*/ 200910 w 580827"/>
              <a:gd name="connsiteY44" fmla="*/ 274998 h 992876"/>
              <a:gd name="connsiteX45" fmla="*/ 173543 w 580827"/>
              <a:gd name="connsiteY45" fmla="*/ 292273 h 992876"/>
              <a:gd name="connsiteX46" fmla="*/ 154392 w 580827"/>
              <a:gd name="connsiteY46" fmla="*/ 292273 h 992876"/>
              <a:gd name="connsiteX47" fmla="*/ 134401 w 580827"/>
              <a:gd name="connsiteY47" fmla="*/ 307995 h 992876"/>
              <a:gd name="connsiteX48" fmla="*/ 152516 w 580827"/>
              <a:gd name="connsiteY48" fmla="*/ 327016 h 992876"/>
              <a:gd name="connsiteX49" fmla="*/ 167720 w 580827"/>
              <a:gd name="connsiteY49" fmla="*/ 328309 h 992876"/>
              <a:gd name="connsiteX50" fmla="*/ 201946 w 580827"/>
              <a:gd name="connsiteY50" fmla="*/ 345131 h 992876"/>
              <a:gd name="connsiteX51" fmla="*/ 164356 w 580827"/>
              <a:gd name="connsiteY51" fmla="*/ 358847 h 992876"/>
              <a:gd name="connsiteX52" fmla="*/ 134206 w 580827"/>
              <a:gd name="connsiteY52" fmla="*/ 387508 h 992876"/>
              <a:gd name="connsiteX53" fmla="*/ 134401 w 580827"/>
              <a:gd name="connsiteY53" fmla="*/ 517811 h 992876"/>
              <a:gd name="connsiteX54" fmla="*/ 159309 w 580827"/>
              <a:gd name="connsiteY54" fmla="*/ 544466 h 992876"/>
              <a:gd name="connsiteX55" fmla="*/ 235653 w 580827"/>
              <a:gd name="connsiteY55" fmla="*/ 550353 h 992876"/>
              <a:gd name="connsiteX56" fmla="*/ 240505 w 580827"/>
              <a:gd name="connsiteY56" fmla="*/ 628121 h 992876"/>
              <a:gd name="connsiteX57" fmla="*/ 242511 w 580827"/>
              <a:gd name="connsiteY57" fmla="*/ 881026 h 992876"/>
              <a:gd name="connsiteX58" fmla="*/ 180271 w 580827"/>
              <a:gd name="connsiteY58" fmla="*/ 987842 h 992876"/>
              <a:gd name="connsiteX59" fmla="*/ 41623 w 580827"/>
              <a:gd name="connsiteY59" fmla="*/ 989201 h 992876"/>
              <a:gd name="connsiteX60" fmla="*/ 1963 w 580827"/>
              <a:gd name="connsiteY60" fmla="*/ 899852 h 992876"/>
              <a:gd name="connsiteX61" fmla="*/ 7140 w 580827"/>
              <a:gd name="connsiteY61" fmla="*/ 566528 h 992876"/>
              <a:gd name="connsiteX62" fmla="*/ 32113 w 580827"/>
              <a:gd name="connsiteY62" fmla="*/ 543237 h 992876"/>
              <a:gd name="connsiteX63" fmla="*/ 50487 w 580827"/>
              <a:gd name="connsiteY63" fmla="*/ 568081 h 992876"/>
              <a:gd name="connsiteX64" fmla="*/ 50811 w 580827"/>
              <a:gd name="connsiteY64" fmla="*/ 878632 h 992876"/>
              <a:gd name="connsiteX65" fmla="*/ 66079 w 580827"/>
              <a:gd name="connsiteY65" fmla="*/ 910010 h 992876"/>
              <a:gd name="connsiteX66" fmla="*/ 82771 w 580827"/>
              <a:gd name="connsiteY66" fmla="*/ 879796 h 992876"/>
              <a:gd name="connsiteX67" fmla="*/ 92735 w 580827"/>
              <a:gd name="connsiteY67" fmla="*/ 389191 h 992876"/>
              <a:gd name="connsiteX68" fmla="*/ 65950 w 580827"/>
              <a:gd name="connsiteY68" fmla="*/ 359235 h 992876"/>
              <a:gd name="connsiteX69" fmla="*/ 36448 w 580827"/>
              <a:gd name="connsiteY69" fmla="*/ 344031 h 992876"/>
              <a:gd name="connsiteX70" fmla="*/ 64462 w 580827"/>
              <a:gd name="connsiteY70" fmla="*/ 327792 h 992876"/>
              <a:gd name="connsiteX71" fmla="*/ 92929 w 580827"/>
              <a:gd name="connsiteY71" fmla="*/ 309612 h 992876"/>
              <a:gd name="connsiteX72" fmla="*/ 62133 w 580827"/>
              <a:gd name="connsiteY72" fmla="*/ 291884 h 992876"/>
              <a:gd name="connsiteX73" fmla="*/ 36254 w 580827"/>
              <a:gd name="connsiteY73" fmla="*/ 277975 h 992876"/>
              <a:gd name="connsiteX74" fmla="*/ 63491 w 580827"/>
              <a:gd name="connsiteY74" fmla="*/ 259859 h 992876"/>
              <a:gd name="connsiteX75" fmla="*/ 92800 w 580827"/>
              <a:gd name="connsiteY75" fmla="*/ 243296 h 992876"/>
              <a:gd name="connsiteX76" fmla="*/ 62262 w 580827"/>
              <a:gd name="connsiteY76" fmla="*/ 225763 h 992876"/>
              <a:gd name="connsiteX77" fmla="*/ 35930 w 580827"/>
              <a:gd name="connsiteY77" fmla="*/ 211529 h 992876"/>
              <a:gd name="connsiteX78" fmla="*/ 63815 w 580827"/>
              <a:gd name="connsiteY78" fmla="*/ 193155 h 992876"/>
              <a:gd name="connsiteX79" fmla="*/ 92865 w 580827"/>
              <a:gd name="connsiteY79" fmla="*/ 175752 h 992876"/>
              <a:gd name="connsiteX80" fmla="*/ 61809 w 580827"/>
              <a:gd name="connsiteY80" fmla="*/ 159189 h 992876"/>
              <a:gd name="connsiteX81" fmla="*/ 37871 w 580827"/>
              <a:gd name="connsiteY81" fmla="*/ 147479 h 992876"/>
              <a:gd name="connsiteX82" fmla="*/ 62327 w 580827"/>
              <a:gd name="connsiteY82" fmla="*/ 128845 h 992876"/>
              <a:gd name="connsiteX83" fmla="*/ 92735 w 580827"/>
              <a:gd name="connsiteY83" fmla="*/ 114029 h 992876"/>
              <a:gd name="connsiteX84" fmla="*/ 59739 w 580827"/>
              <a:gd name="connsiteY84" fmla="*/ 94749 h 992876"/>
              <a:gd name="connsiteX85" fmla="*/ 36706 w 580827"/>
              <a:gd name="connsiteY85" fmla="*/ 81486 h 992876"/>
              <a:gd name="connsiteX86" fmla="*/ 61874 w 580827"/>
              <a:gd name="connsiteY86" fmla="*/ 64600 h 992876"/>
              <a:gd name="connsiteX87" fmla="*/ 92476 w 580827"/>
              <a:gd name="connsiteY87" fmla="*/ 50367 h 992876"/>
              <a:gd name="connsiteX88" fmla="*/ 57216 w 580827"/>
              <a:gd name="connsiteY88" fmla="*/ 29922 h 992876"/>
              <a:gd name="connsiteX89" fmla="*/ 35801 w 580827"/>
              <a:gd name="connsiteY89" fmla="*/ 12065 h 992876"/>
              <a:gd name="connsiteX90" fmla="*/ 58186 w 580827"/>
              <a:gd name="connsiteY90" fmla="*/ 549 h 992876"/>
              <a:gd name="connsiteX91" fmla="*/ 131223 w 580827"/>
              <a:gd name="connsiteY91" fmla="*/ 8 h 99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80827" h="992876">
                <a:moveTo>
                  <a:pt x="524853" y="182934"/>
                </a:moveTo>
                <a:cubicBezTo>
                  <a:pt x="544651" y="182351"/>
                  <a:pt x="552738" y="187592"/>
                  <a:pt x="553449" y="215477"/>
                </a:cubicBezTo>
                <a:cubicBezTo>
                  <a:pt x="551509" y="240450"/>
                  <a:pt x="548338" y="258825"/>
                  <a:pt x="566907" y="259730"/>
                </a:cubicBezTo>
                <a:cubicBezTo>
                  <a:pt x="579200" y="260312"/>
                  <a:pt x="580817" y="286451"/>
                  <a:pt x="580817" y="303337"/>
                </a:cubicBezTo>
                <a:cubicBezTo>
                  <a:pt x="580817" y="496267"/>
                  <a:pt x="581011" y="689197"/>
                  <a:pt x="579717" y="882061"/>
                </a:cubicBezTo>
                <a:cubicBezTo>
                  <a:pt x="579135" y="962029"/>
                  <a:pt x="530094" y="1003112"/>
                  <a:pt x="458602" y="990690"/>
                </a:cubicBezTo>
                <a:cubicBezTo>
                  <a:pt x="432529" y="986161"/>
                  <a:pt x="426706" y="974709"/>
                  <a:pt x="426836" y="950124"/>
                </a:cubicBezTo>
                <a:cubicBezTo>
                  <a:pt x="427806" y="771233"/>
                  <a:pt x="427677" y="592408"/>
                  <a:pt x="426641" y="413518"/>
                </a:cubicBezTo>
                <a:cubicBezTo>
                  <a:pt x="426577" y="400061"/>
                  <a:pt x="441781" y="375928"/>
                  <a:pt x="408267" y="374181"/>
                </a:cubicBezTo>
                <a:cubicBezTo>
                  <a:pt x="376177" y="372499"/>
                  <a:pt x="385752" y="395661"/>
                  <a:pt x="384976" y="410477"/>
                </a:cubicBezTo>
                <a:cubicBezTo>
                  <a:pt x="376371" y="585420"/>
                  <a:pt x="382582" y="760429"/>
                  <a:pt x="381159" y="935437"/>
                </a:cubicBezTo>
                <a:cubicBezTo>
                  <a:pt x="381029" y="947989"/>
                  <a:pt x="381094" y="960475"/>
                  <a:pt x="381094" y="981696"/>
                </a:cubicBezTo>
                <a:cubicBezTo>
                  <a:pt x="345445" y="953618"/>
                  <a:pt x="338134" y="921851"/>
                  <a:pt x="333476" y="889114"/>
                </a:cubicBezTo>
                <a:cubicBezTo>
                  <a:pt x="326747" y="842013"/>
                  <a:pt x="331276" y="794783"/>
                  <a:pt x="331794" y="747554"/>
                </a:cubicBezTo>
                <a:cubicBezTo>
                  <a:pt x="333411" y="599395"/>
                  <a:pt x="333476" y="451172"/>
                  <a:pt x="334770" y="303013"/>
                </a:cubicBezTo>
                <a:cubicBezTo>
                  <a:pt x="334899" y="287615"/>
                  <a:pt x="325195" y="267300"/>
                  <a:pt x="355668" y="263806"/>
                </a:cubicBezTo>
                <a:cubicBezTo>
                  <a:pt x="370030" y="262124"/>
                  <a:pt x="362073" y="260442"/>
                  <a:pt x="362461" y="230099"/>
                </a:cubicBezTo>
                <a:cubicBezTo>
                  <a:pt x="362979" y="191215"/>
                  <a:pt x="372036" y="179764"/>
                  <a:pt x="409949" y="183128"/>
                </a:cubicBezTo>
                <a:cubicBezTo>
                  <a:pt x="447927" y="186492"/>
                  <a:pt x="486552" y="184098"/>
                  <a:pt x="524853" y="182934"/>
                </a:cubicBezTo>
                <a:close/>
                <a:moveTo>
                  <a:pt x="131223" y="8"/>
                </a:moveTo>
                <a:cubicBezTo>
                  <a:pt x="153164" y="-33"/>
                  <a:pt x="171732" y="96"/>
                  <a:pt x="184024" y="484"/>
                </a:cubicBezTo>
                <a:cubicBezTo>
                  <a:pt x="193987" y="743"/>
                  <a:pt x="198193" y="5660"/>
                  <a:pt x="197546" y="15041"/>
                </a:cubicBezTo>
                <a:cubicBezTo>
                  <a:pt x="196317" y="25069"/>
                  <a:pt x="191076" y="28693"/>
                  <a:pt x="176648" y="28434"/>
                </a:cubicBezTo>
                <a:cubicBezTo>
                  <a:pt x="142682" y="27851"/>
                  <a:pt x="135177" y="30892"/>
                  <a:pt x="134530" y="44802"/>
                </a:cubicBezTo>
                <a:cubicBezTo>
                  <a:pt x="134012" y="56901"/>
                  <a:pt x="137183" y="62659"/>
                  <a:pt x="150187" y="63630"/>
                </a:cubicBezTo>
                <a:cubicBezTo>
                  <a:pt x="161574" y="64471"/>
                  <a:pt x="173025" y="65053"/>
                  <a:pt x="184412" y="65894"/>
                </a:cubicBezTo>
                <a:cubicBezTo>
                  <a:pt x="193923" y="66606"/>
                  <a:pt x="202981" y="69064"/>
                  <a:pt x="203110" y="80581"/>
                </a:cubicBezTo>
                <a:cubicBezTo>
                  <a:pt x="203240" y="91644"/>
                  <a:pt x="194635" y="96043"/>
                  <a:pt x="185253" y="96755"/>
                </a:cubicBezTo>
                <a:cubicBezTo>
                  <a:pt x="173866" y="97596"/>
                  <a:pt x="162350" y="96690"/>
                  <a:pt x="150834" y="96496"/>
                </a:cubicBezTo>
                <a:cubicBezTo>
                  <a:pt x="140418" y="96302"/>
                  <a:pt x="134206" y="99472"/>
                  <a:pt x="134595" y="111765"/>
                </a:cubicBezTo>
                <a:cubicBezTo>
                  <a:pt x="134918" y="122052"/>
                  <a:pt x="136859" y="129104"/>
                  <a:pt x="148828" y="129557"/>
                </a:cubicBezTo>
                <a:cubicBezTo>
                  <a:pt x="160280" y="129945"/>
                  <a:pt x="171731" y="130657"/>
                  <a:pt x="183183" y="131886"/>
                </a:cubicBezTo>
                <a:cubicBezTo>
                  <a:pt x="191723" y="132792"/>
                  <a:pt x="202851" y="132016"/>
                  <a:pt x="202787" y="144632"/>
                </a:cubicBezTo>
                <a:cubicBezTo>
                  <a:pt x="202722" y="155824"/>
                  <a:pt x="193405" y="158865"/>
                  <a:pt x="183959" y="159383"/>
                </a:cubicBezTo>
                <a:cubicBezTo>
                  <a:pt x="176325" y="159836"/>
                  <a:pt x="168626" y="158606"/>
                  <a:pt x="160991" y="158995"/>
                </a:cubicBezTo>
                <a:cubicBezTo>
                  <a:pt x="149475" y="159577"/>
                  <a:pt x="134336" y="153431"/>
                  <a:pt x="134530" y="175234"/>
                </a:cubicBezTo>
                <a:cubicBezTo>
                  <a:pt x="134724" y="195937"/>
                  <a:pt x="150446" y="190956"/>
                  <a:pt x="161509" y="193349"/>
                </a:cubicBezTo>
                <a:cubicBezTo>
                  <a:pt x="167591" y="194643"/>
                  <a:pt x="174255" y="193155"/>
                  <a:pt x="180595" y="193608"/>
                </a:cubicBezTo>
                <a:cubicBezTo>
                  <a:pt x="190947" y="194385"/>
                  <a:pt x="202398" y="195484"/>
                  <a:pt x="202787" y="209200"/>
                </a:cubicBezTo>
                <a:cubicBezTo>
                  <a:pt x="203110" y="222593"/>
                  <a:pt x="192370" y="225504"/>
                  <a:pt x="181760" y="226345"/>
                </a:cubicBezTo>
                <a:cubicBezTo>
                  <a:pt x="172896" y="227057"/>
                  <a:pt x="163903" y="226281"/>
                  <a:pt x="154975" y="226410"/>
                </a:cubicBezTo>
                <a:cubicBezTo>
                  <a:pt x="144817" y="226475"/>
                  <a:pt x="134530" y="224728"/>
                  <a:pt x="134530" y="241032"/>
                </a:cubicBezTo>
                <a:cubicBezTo>
                  <a:pt x="134530" y="254489"/>
                  <a:pt x="140482" y="259406"/>
                  <a:pt x="152322" y="260118"/>
                </a:cubicBezTo>
                <a:cubicBezTo>
                  <a:pt x="159956" y="260636"/>
                  <a:pt x="167656" y="260376"/>
                  <a:pt x="175225" y="261024"/>
                </a:cubicBezTo>
                <a:cubicBezTo>
                  <a:pt x="185771" y="261994"/>
                  <a:pt x="200457" y="256753"/>
                  <a:pt x="200910" y="274998"/>
                </a:cubicBezTo>
                <a:cubicBezTo>
                  <a:pt x="201428" y="294925"/>
                  <a:pt x="185771" y="291561"/>
                  <a:pt x="173543" y="292273"/>
                </a:cubicBezTo>
                <a:cubicBezTo>
                  <a:pt x="167203" y="292596"/>
                  <a:pt x="160798" y="292273"/>
                  <a:pt x="154392" y="292273"/>
                </a:cubicBezTo>
                <a:cubicBezTo>
                  <a:pt x="143652" y="292273"/>
                  <a:pt x="134724" y="292402"/>
                  <a:pt x="134401" y="307995"/>
                </a:cubicBezTo>
                <a:cubicBezTo>
                  <a:pt x="134077" y="322293"/>
                  <a:pt x="141970" y="325204"/>
                  <a:pt x="152516" y="327016"/>
                </a:cubicBezTo>
                <a:cubicBezTo>
                  <a:pt x="157498" y="327857"/>
                  <a:pt x="162674" y="327663"/>
                  <a:pt x="167720" y="328309"/>
                </a:cubicBezTo>
                <a:cubicBezTo>
                  <a:pt x="181307" y="330121"/>
                  <a:pt x="203886" y="321128"/>
                  <a:pt x="201946" y="345131"/>
                </a:cubicBezTo>
                <a:cubicBezTo>
                  <a:pt x="200199" y="366740"/>
                  <a:pt x="178331" y="360270"/>
                  <a:pt x="164356" y="358847"/>
                </a:cubicBezTo>
                <a:cubicBezTo>
                  <a:pt x="141517" y="356518"/>
                  <a:pt x="132977" y="362923"/>
                  <a:pt x="134206" y="387508"/>
                </a:cubicBezTo>
                <a:cubicBezTo>
                  <a:pt x="136342" y="430856"/>
                  <a:pt x="135695" y="474398"/>
                  <a:pt x="134401" y="517811"/>
                </a:cubicBezTo>
                <a:cubicBezTo>
                  <a:pt x="133818" y="537026"/>
                  <a:pt x="138541" y="544531"/>
                  <a:pt x="159309" y="544466"/>
                </a:cubicBezTo>
                <a:cubicBezTo>
                  <a:pt x="185577" y="544401"/>
                  <a:pt x="221355" y="531720"/>
                  <a:pt x="235653" y="550353"/>
                </a:cubicBezTo>
                <a:cubicBezTo>
                  <a:pt x="248787" y="567499"/>
                  <a:pt x="240182" y="601530"/>
                  <a:pt x="240505" y="628121"/>
                </a:cubicBezTo>
                <a:cubicBezTo>
                  <a:pt x="241541" y="712422"/>
                  <a:pt x="244711" y="796789"/>
                  <a:pt x="242511" y="881026"/>
                </a:cubicBezTo>
                <a:cubicBezTo>
                  <a:pt x="240053" y="974320"/>
                  <a:pt x="240053" y="974320"/>
                  <a:pt x="180271" y="987842"/>
                </a:cubicBezTo>
                <a:cubicBezTo>
                  <a:pt x="162997" y="991724"/>
                  <a:pt x="95323" y="991789"/>
                  <a:pt x="41623" y="989201"/>
                </a:cubicBezTo>
                <a:cubicBezTo>
                  <a:pt x="23" y="990948"/>
                  <a:pt x="4940" y="952194"/>
                  <a:pt x="1963" y="899852"/>
                </a:cubicBezTo>
                <a:cubicBezTo>
                  <a:pt x="-4377" y="788637"/>
                  <a:pt x="6622" y="677679"/>
                  <a:pt x="7140" y="566528"/>
                </a:cubicBezTo>
                <a:cubicBezTo>
                  <a:pt x="7204" y="547507"/>
                  <a:pt x="14644" y="543495"/>
                  <a:pt x="32113" y="543237"/>
                </a:cubicBezTo>
                <a:cubicBezTo>
                  <a:pt x="52493" y="542978"/>
                  <a:pt x="50552" y="555077"/>
                  <a:pt x="50487" y="568081"/>
                </a:cubicBezTo>
                <a:cubicBezTo>
                  <a:pt x="50422" y="671598"/>
                  <a:pt x="50164" y="775115"/>
                  <a:pt x="50811" y="878632"/>
                </a:cubicBezTo>
                <a:cubicBezTo>
                  <a:pt x="50875" y="890277"/>
                  <a:pt x="41688" y="909234"/>
                  <a:pt x="66079" y="910010"/>
                </a:cubicBezTo>
                <a:cubicBezTo>
                  <a:pt x="90794" y="910852"/>
                  <a:pt x="82513" y="891118"/>
                  <a:pt x="82771" y="879796"/>
                </a:cubicBezTo>
                <a:cubicBezTo>
                  <a:pt x="86459" y="716304"/>
                  <a:pt x="89112" y="552747"/>
                  <a:pt x="92735" y="389191"/>
                </a:cubicBezTo>
                <a:cubicBezTo>
                  <a:pt x="93188" y="368875"/>
                  <a:pt x="89306" y="357230"/>
                  <a:pt x="65950" y="359235"/>
                </a:cubicBezTo>
                <a:cubicBezTo>
                  <a:pt x="53787" y="360270"/>
                  <a:pt x="37289" y="362211"/>
                  <a:pt x="36448" y="344031"/>
                </a:cubicBezTo>
                <a:cubicBezTo>
                  <a:pt x="35542" y="324686"/>
                  <a:pt x="52169" y="328116"/>
                  <a:pt x="64462" y="327792"/>
                </a:cubicBezTo>
                <a:cubicBezTo>
                  <a:pt x="77725" y="327468"/>
                  <a:pt x="94482" y="333550"/>
                  <a:pt x="92929" y="309612"/>
                </a:cubicBezTo>
                <a:cubicBezTo>
                  <a:pt x="91506" y="287615"/>
                  <a:pt x="75784" y="292273"/>
                  <a:pt x="62133" y="291884"/>
                </a:cubicBezTo>
                <a:cubicBezTo>
                  <a:pt x="51393" y="291561"/>
                  <a:pt x="36577" y="295637"/>
                  <a:pt x="36254" y="277975"/>
                </a:cubicBezTo>
                <a:cubicBezTo>
                  <a:pt x="35865" y="259471"/>
                  <a:pt x="50293" y="260376"/>
                  <a:pt x="63491" y="259859"/>
                </a:cubicBezTo>
                <a:cubicBezTo>
                  <a:pt x="75719" y="259341"/>
                  <a:pt x="93900" y="268335"/>
                  <a:pt x="92800" y="243296"/>
                </a:cubicBezTo>
                <a:cubicBezTo>
                  <a:pt x="91829" y="220911"/>
                  <a:pt x="75784" y="225893"/>
                  <a:pt x="62262" y="225763"/>
                </a:cubicBezTo>
                <a:cubicBezTo>
                  <a:pt x="50875" y="225634"/>
                  <a:pt x="36254" y="227510"/>
                  <a:pt x="35930" y="211529"/>
                </a:cubicBezTo>
                <a:cubicBezTo>
                  <a:pt x="35607" y="194190"/>
                  <a:pt x="50746" y="194061"/>
                  <a:pt x="63815" y="193155"/>
                </a:cubicBezTo>
                <a:cubicBezTo>
                  <a:pt x="78178" y="190956"/>
                  <a:pt x="94288" y="200660"/>
                  <a:pt x="92865" y="175752"/>
                </a:cubicBezTo>
                <a:cubicBezTo>
                  <a:pt x="91506" y="152719"/>
                  <a:pt x="74684" y="159512"/>
                  <a:pt x="61809" y="159189"/>
                </a:cubicBezTo>
                <a:cubicBezTo>
                  <a:pt x="51652" y="158930"/>
                  <a:pt x="38195" y="160483"/>
                  <a:pt x="37871" y="147479"/>
                </a:cubicBezTo>
                <a:cubicBezTo>
                  <a:pt x="37483" y="134280"/>
                  <a:pt x="49452" y="130269"/>
                  <a:pt x="62327" y="128845"/>
                </a:cubicBezTo>
                <a:cubicBezTo>
                  <a:pt x="73584" y="127616"/>
                  <a:pt x="93123" y="135121"/>
                  <a:pt x="92735" y="114029"/>
                </a:cubicBezTo>
                <a:cubicBezTo>
                  <a:pt x="92282" y="89962"/>
                  <a:pt x="74814" y="93455"/>
                  <a:pt x="59739" y="94749"/>
                </a:cubicBezTo>
                <a:cubicBezTo>
                  <a:pt x="48352" y="95720"/>
                  <a:pt x="37742" y="94555"/>
                  <a:pt x="36706" y="81486"/>
                </a:cubicBezTo>
                <a:cubicBezTo>
                  <a:pt x="35413" y="64859"/>
                  <a:pt x="50099" y="64600"/>
                  <a:pt x="61874" y="64600"/>
                </a:cubicBezTo>
                <a:cubicBezTo>
                  <a:pt x="75913" y="64536"/>
                  <a:pt x="91894" y="69388"/>
                  <a:pt x="92476" y="50367"/>
                </a:cubicBezTo>
                <a:cubicBezTo>
                  <a:pt x="93900" y="22287"/>
                  <a:pt x="72290" y="30116"/>
                  <a:pt x="57216" y="29922"/>
                </a:cubicBezTo>
                <a:cubicBezTo>
                  <a:pt x="44341" y="29728"/>
                  <a:pt x="36254" y="29275"/>
                  <a:pt x="35801" y="12065"/>
                </a:cubicBezTo>
                <a:cubicBezTo>
                  <a:pt x="35413" y="-680"/>
                  <a:pt x="44405" y="549"/>
                  <a:pt x="58186" y="549"/>
                </a:cubicBezTo>
                <a:cubicBezTo>
                  <a:pt x="83969" y="258"/>
                  <a:pt x="109282" y="48"/>
                  <a:pt x="131223" y="8"/>
                </a:cubicBezTo>
                <a:close/>
              </a:path>
            </a:pathLst>
          </a:custGeom>
          <a:solidFill>
            <a:schemeClr val="bg1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810BADC0-6841-4FDA-8E3C-6FA9D8E6419A}"/>
              </a:ext>
            </a:extLst>
          </p:cNvPr>
          <p:cNvSpPr/>
          <p:nvPr/>
        </p:nvSpPr>
        <p:spPr>
          <a:xfrm>
            <a:off x="4412549" y="3781431"/>
            <a:ext cx="150656" cy="451550"/>
          </a:xfrm>
          <a:custGeom>
            <a:avLst/>
            <a:gdLst>
              <a:gd name="connsiteX0" fmla="*/ 194767 w 252405"/>
              <a:gd name="connsiteY0" fmla="*/ 448811 h 756515"/>
              <a:gd name="connsiteX1" fmla="*/ 251637 w 252405"/>
              <a:gd name="connsiteY1" fmla="*/ 497852 h 756515"/>
              <a:gd name="connsiteX2" fmla="*/ 249049 w 252405"/>
              <a:gd name="connsiteY2" fmla="*/ 715626 h 756515"/>
              <a:gd name="connsiteX3" fmla="*/ 217153 w 252405"/>
              <a:gd name="connsiteY3" fmla="*/ 749851 h 756515"/>
              <a:gd name="connsiteX4" fmla="*/ 30628 w 252405"/>
              <a:gd name="connsiteY4" fmla="*/ 749398 h 756515"/>
              <a:gd name="connsiteX5" fmla="*/ 1385 w 252405"/>
              <a:gd name="connsiteY5" fmla="*/ 717114 h 756515"/>
              <a:gd name="connsiteX6" fmla="*/ 1255 w 252405"/>
              <a:gd name="connsiteY6" fmla="*/ 610038 h 756515"/>
              <a:gd name="connsiteX7" fmla="*/ 349 w 252405"/>
              <a:gd name="connsiteY7" fmla="*/ 609974 h 756515"/>
              <a:gd name="connsiteX8" fmla="*/ 673 w 252405"/>
              <a:gd name="connsiteY8" fmla="*/ 495329 h 756515"/>
              <a:gd name="connsiteX9" fmla="*/ 49520 w 252405"/>
              <a:gd name="connsiteY9" fmla="*/ 450881 h 756515"/>
              <a:gd name="connsiteX10" fmla="*/ 194767 w 252405"/>
              <a:gd name="connsiteY10" fmla="*/ 448811 h 756515"/>
              <a:gd name="connsiteX11" fmla="*/ 184028 w 252405"/>
              <a:gd name="connsiteY11" fmla="*/ 208263 h 756515"/>
              <a:gd name="connsiteX12" fmla="*/ 204278 w 252405"/>
              <a:gd name="connsiteY12" fmla="*/ 225279 h 756515"/>
              <a:gd name="connsiteX13" fmla="*/ 208807 w 252405"/>
              <a:gd name="connsiteY13" fmla="*/ 412127 h 756515"/>
              <a:gd name="connsiteX14" fmla="*/ 164683 w 252405"/>
              <a:gd name="connsiteY14" fmla="*/ 432895 h 756515"/>
              <a:gd name="connsiteX15" fmla="*/ 95909 w 252405"/>
              <a:gd name="connsiteY15" fmla="*/ 413745 h 756515"/>
              <a:gd name="connsiteX16" fmla="*/ 87951 w 252405"/>
              <a:gd name="connsiteY16" fmla="*/ 254458 h 756515"/>
              <a:gd name="connsiteX17" fmla="*/ 76176 w 252405"/>
              <a:gd name="connsiteY17" fmla="*/ 328084 h 756515"/>
              <a:gd name="connsiteX18" fmla="*/ 74817 w 252405"/>
              <a:gd name="connsiteY18" fmla="*/ 415944 h 756515"/>
              <a:gd name="connsiteX19" fmla="*/ 59225 w 252405"/>
              <a:gd name="connsiteY19" fmla="*/ 433154 h 756515"/>
              <a:gd name="connsiteX20" fmla="*/ 44409 w 252405"/>
              <a:gd name="connsiteY20" fmla="*/ 416332 h 756515"/>
              <a:gd name="connsiteX21" fmla="*/ 44538 w 252405"/>
              <a:gd name="connsiteY21" fmla="*/ 240418 h 756515"/>
              <a:gd name="connsiteX22" fmla="*/ 64983 w 252405"/>
              <a:gd name="connsiteY22" fmla="*/ 211110 h 756515"/>
              <a:gd name="connsiteX23" fmla="*/ 184028 w 252405"/>
              <a:gd name="connsiteY23" fmla="*/ 208263 h 756515"/>
              <a:gd name="connsiteX24" fmla="*/ 178204 w 252405"/>
              <a:gd name="connsiteY24" fmla="*/ 0 h 756515"/>
              <a:gd name="connsiteX25" fmla="*/ 178463 w 252405"/>
              <a:gd name="connsiteY25" fmla="*/ 193771 h 756515"/>
              <a:gd name="connsiteX26" fmla="*/ 92609 w 252405"/>
              <a:gd name="connsiteY26" fmla="*/ 193771 h 756515"/>
              <a:gd name="connsiteX27" fmla="*/ 66665 w 252405"/>
              <a:gd name="connsiteY27" fmla="*/ 167180 h 756515"/>
              <a:gd name="connsiteX28" fmla="*/ 129810 w 252405"/>
              <a:gd name="connsiteY28" fmla="*/ 19862 h 756515"/>
              <a:gd name="connsiteX29" fmla="*/ 178204 w 252405"/>
              <a:gd name="connsiteY29" fmla="*/ 0 h 75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52405" h="756515">
                <a:moveTo>
                  <a:pt x="194767" y="448811"/>
                </a:moveTo>
                <a:cubicBezTo>
                  <a:pt x="229640" y="447646"/>
                  <a:pt x="251508" y="459162"/>
                  <a:pt x="251637" y="497852"/>
                </a:cubicBezTo>
                <a:cubicBezTo>
                  <a:pt x="251896" y="570443"/>
                  <a:pt x="254289" y="643099"/>
                  <a:pt x="249049" y="715626"/>
                </a:cubicBezTo>
                <a:cubicBezTo>
                  <a:pt x="247561" y="736265"/>
                  <a:pt x="239732" y="746616"/>
                  <a:pt x="217153" y="749851"/>
                </a:cubicBezTo>
                <a:cubicBezTo>
                  <a:pt x="154784" y="758779"/>
                  <a:pt x="92997" y="758844"/>
                  <a:pt x="30628" y="749398"/>
                </a:cubicBezTo>
                <a:cubicBezTo>
                  <a:pt x="9601" y="746228"/>
                  <a:pt x="1579" y="736006"/>
                  <a:pt x="1385" y="717114"/>
                </a:cubicBezTo>
                <a:cubicBezTo>
                  <a:pt x="996" y="681401"/>
                  <a:pt x="1255" y="645752"/>
                  <a:pt x="1255" y="610038"/>
                </a:cubicBezTo>
                <a:cubicBezTo>
                  <a:pt x="996" y="609974"/>
                  <a:pt x="673" y="609974"/>
                  <a:pt x="349" y="609974"/>
                </a:cubicBezTo>
                <a:cubicBezTo>
                  <a:pt x="349" y="571737"/>
                  <a:pt x="-621" y="533501"/>
                  <a:pt x="673" y="495329"/>
                </a:cubicBezTo>
                <a:cubicBezTo>
                  <a:pt x="1643" y="465115"/>
                  <a:pt x="16524" y="449911"/>
                  <a:pt x="49520" y="450881"/>
                </a:cubicBezTo>
                <a:cubicBezTo>
                  <a:pt x="97914" y="452240"/>
                  <a:pt x="146373" y="450428"/>
                  <a:pt x="194767" y="448811"/>
                </a:cubicBezTo>
                <a:close/>
                <a:moveTo>
                  <a:pt x="184028" y="208263"/>
                </a:moveTo>
                <a:cubicBezTo>
                  <a:pt x="199490" y="208069"/>
                  <a:pt x="205313" y="211692"/>
                  <a:pt x="204278" y="225279"/>
                </a:cubicBezTo>
                <a:cubicBezTo>
                  <a:pt x="204860" y="253293"/>
                  <a:pt x="209454" y="381654"/>
                  <a:pt x="208807" y="412127"/>
                </a:cubicBezTo>
                <a:cubicBezTo>
                  <a:pt x="209454" y="432636"/>
                  <a:pt x="203502" y="433154"/>
                  <a:pt x="164683" y="432895"/>
                </a:cubicBezTo>
                <a:cubicBezTo>
                  <a:pt x="94291" y="433154"/>
                  <a:pt x="96750" y="433154"/>
                  <a:pt x="95909" y="413745"/>
                </a:cubicBezTo>
                <a:cubicBezTo>
                  <a:pt x="94356" y="377578"/>
                  <a:pt x="101538" y="253617"/>
                  <a:pt x="87951" y="254458"/>
                </a:cubicBezTo>
                <a:cubicBezTo>
                  <a:pt x="70029" y="253617"/>
                  <a:pt x="76693" y="303434"/>
                  <a:pt x="76176" y="328084"/>
                </a:cubicBezTo>
                <a:cubicBezTo>
                  <a:pt x="75529" y="357392"/>
                  <a:pt x="75658" y="386636"/>
                  <a:pt x="74817" y="415944"/>
                </a:cubicBezTo>
                <a:cubicBezTo>
                  <a:pt x="74558" y="425196"/>
                  <a:pt x="71647" y="433089"/>
                  <a:pt x="59225" y="433154"/>
                </a:cubicBezTo>
                <a:cubicBezTo>
                  <a:pt x="46932" y="433154"/>
                  <a:pt x="44409" y="426555"/>
                  <a:pt x="44409" y="416332"/>
                </a:cubicBezTo>
                <a:cubicBezTo>
                  <a:pt x="44538" y="357716"/>
                  <a:pt x="44927" y="299035"/>
                  <a:pt x="44538" y="240418"/>
                </a:cubicBezTo>
                <a:cubicBezTo>
                  <a:pt x="44409" y="215574"/>
                  <a:pt x="44409" y="211498"/>
                  <a:pt x="64983" y="211110"/>
                </a:cubicBezTo>
                <a:cubicBezTo>
                  <a:pt x="87757" y="210075"/>
                  <a:pt x="176717" y="208328"/>
                  <a:pt x="184028" y="208263"/>
                </a:cubicBezTo>
                <a:close/>
                <a:moveTo>
                  <a:pt x="178204" y="0"/>
                </a:moveTo>
                <a:cubicBezTo>
                  <a:pt x="178204" y="62110"/>
                  <a:pt x="179822" y="192542"/>
                  <a:pt x="178463" y="193771"/>
                </a:cubicBezTo>
                <a:cubicBezTo>
                  <a:pt x="137898" y="193771"/>
                  <a:pt x="131363" y="193771"/>
                  <a:pt x="92609" y="193771"/>
                </a:cubicBezTo>
                <a:cubicBezTo>
                  <a:pt x="62718" y="193900"/>
                  <a:pt x="69964" y="194353"/>
                  <a:pt x="66665" y="167180"/>
                </a:cubicBezTo>
                <a:cubicBezTo>
                  <a:pt x="65241" y="96918"/>
                  <a:pt x="73976" y="52341"/>
                  <a:pt x="129810" y="19862"/>
                </a:cubicBezTo>
                <a:cubicBezTo>
                  <a:pt x="135310" y="16692"/>
                  <a:pt x="158989" y="3688"/>
                  <a:pt x="178204" y="0"/>
                </a:cubicBezTo>
                <a:close/>
              </a:path>
            </a:pathLst>
          </a:custGeom>
          <a:solidFill>
            <a:schemeClr val="bg1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97569091-39E6-4F5E-B8E3-601EEC3576B7}"/>
              </a:ext>
            </a:extLst>
          </p:cNvPr>
          <p:cNvSpPr/>
          <p:nvPr/>
        </p:nvSpPr>
        <p:spPr>
          <a:xfrm>
            <a:off x="6714602" y="2747463"/>
            <a:ext cx="412844" cy="337696"/>
          </a:xfrm>
          <a:custGeom>
            <a:avLst/>
            <a:gdLst>
              <a:gd name="connsiteX0" fmla="*/ 394410 w 870997"/>
              <a:gd name="connsiteY0" fmla="*/ 357056 h 712454"/>
              <a:gd name="connsiteX1" fmla="*/ 845376 w 870997"/>
              <a:gd name="connsiteY1" fmla="*/ 358103 h 712454"/>
              <a:gd name="connsiteX2" fmla="*/ 870961 w 870997"/>
              <a:gd name="connsiteY2" fmla="*/ 388179 h 712454"/>
              <a:gd name="connsiteX3" fmla="*/ 857525 w 870997"/>
              <a:gd name="connsiteY3" fmla="*/ 477745 h 712454"/>
              <a:gd name="connsiteX4" fmla="*/ 796920 w 870997"/>
              <a:gd name="connsiteY4" fmla="*/ 633519 h 712454"/>
              <a:gd name="connsiteX5" fmla="*/ 693187 w 870997"/>
              <a:gd name="connsiteY5" fmla="*/ 709996 h 712454"/>
              <a:gd name="connsiteX6" fmla="*/ 664434 w 870997"/>
              <a:gd name="connsiteY6" fmla="*/ 712155 h 712454"/>
              <a:gd name="connsiteX7" fmla="*/ 490871 w 870997"/>
              <a:gd name="connsiteY7" fmla="*/ 712433 h 712454"/>
              <a:gd name="connsiteX8" fmla="*/ 369106 w 870997"/>
              <a:gd name="connsiteY8" fmla="*/ 653709 h 712454"/>
              <a:gd name="connsiteX9" fmla="*/ 292176 w 870997"/>
              <a:gd name="connsiteY9" fmla="*/ 474159 h 712454"/>
              <a:gd name="connsiteX10" fmla="*/ 280375 w 870997"/>
              <a:gd name="connsiteY10" fmla="*/ 398900 h 712454"/>
              <a:gd name="connsiteX11" fmla="*/ 316822 w 870997"/>
              <a:gd name="connsiteY11" fmla="*/ 357128 h 712454"/>
              <a:gd name="connsiteX12" fmla="*/ 394410 w 870997"/>
              <a:gd name="connsiteY12" fmla="*/ 357056 h 712454"/>
              <a:gd name="connsiteX13" fmla="*/ 349925 w 870997"/>
              <a:gd name="connsiteY13" fmla="*/ 252072 h 712454"/>
              <a:gd name="connsiteX14" fmla="*/ 402523 w 870997"/>
              <a:gd name="connsiteY14" fmla="*/ 252106 h 712454"/>
              <a:gd name="connsiteX15" fmla="*/ 778645 w 870997"/>
              <a:gd name="connsiteY15" fmla="*/ 252141 h 712454"/>
              <a:gd name="connsiteX16" fmla="*/ 803604 w 870997"/>
              <a:gd name="connsiteY16" fmla="*/ 253116 h 712454"/>
              <a:gd name="connsiteX17" fmla="*/ 831661 w 870997"/>
              <a:gd name="connsiteY17" fmla="*/ 281451 h 712454"/>
              <a:gd name="connsiteX18" fmla="*/ 833192 w 870997"/>
              <a:gd name="connsiteY18" fmla="*/ 322144 h 712454"/>
              <a:gd name="connsiteX19" fmla="*/ 816762 w 870997"/>
              <a:gd name="connsiteY19" fmla="*/ 339166 h 712454"/>
              <a:gd name="connsiteX20" fmla="*/ 576086 w 870997"/>
              <a:gd name="connsiteY20" fmla="*/ 338818 h 712454"/>
              <a:gd name="connsiteX21" fmla="*/ 334122 w 870997"/>
              <a:gd name="connsiteY21" fmla="*/ 339061 h 712454"/>
              <a:gd name="connsiteX22" fmla="*/ 319049 w 870997"/>
              <a:gd name="connsiteY22" fmla="*/ 324476 h 712454"/>
              <a:gd name="connsiteX23" fmla="*/ 320059 w 870997"/>
              <a:gd name="connsiteY23" fmla="*/ 279815 h 712454"/>
              <a:gd name="connsiteX24" fmla="*/ 349925 w 870997"/>
              <a:gd name="connsiteY24" fmla="*/ 252072 h 712454"/>
              <a:gd name="connsiteX25" fmla="*/ 296731 w 870997"/>
              <a:gd name="connsiteY25" fmla="*/ 155583 h 712454"/>
              <a:gd name="connsiteX26" fmla="*/ 315428 w 870997"/>
              <a:gd name="connsiteY26" fmla="*/ 161288 h 712454"/>
              <a:gd name="connsiteX27" fmla="*/ 332521 w 870997"/>
              <a:gd name="connsiteY27" fmla="*/ 199474 h 712454"/>
              <a:gd name="connsiteX28" fmla="*/ 326185 w 870997"/>
              <a:gd name="connsiteY28" fmla="*/ 215278 h 712454"/>
              <a:gd name="connsiteX29" fmla="*/ 96126 w 870997"/>
              <a:gd name="connsiteY29" fmla="*/ 671810 h 712454"/>
              <a:gd name="connsiteX30" fmla="*/ 91879 w 870997"/>
              <a:gd name="connsiteY30" fmla="*/ 679956 h 712454"/>
              <a:gd name="connsiteX31" fmla="*/ 48785 w 870997"/>
              <a:gd name="connsiteY31" fmla="*/ 685386 h 712454"/>
              <a:gd name="connsiteX32" fmla="*/ 6525 w 870997"/>
              <a:gd name="connsiteY32" fmla="*/ 521396 h 712454"/>
              <a:gd name="connsiteX33" fmla="*/ 23094 w 870997"/>
              <a:gd name="connsiteY33" fmla="*/ 478615 h 712454"/>
              <a:gd name="connsiteX34" fmla="*/ 136262 w 870997"/>
              <a:gd name="connsiteY34" fmla="*/ 257502 h 712454"/>
              <a:gd name="connsiteX35" fmla="*/ 179983 w 870997"/>
              <a:gd name="connsiteY35" fmla="*/ 195401 h 712454"/>
              <a:gd name="connsiteX36" fmla="*/ 277799 w 870997"/>
              <a:gd name="connsiteY36" fmla="*/ 155648 h 712454"/>
              <a:gd name="connsiteX37" fmla="*/ 296731 w 870997"/>
              <a:gd name="connsiteY37" fmla="*/ 155583 h 712454"/>
              <a:gd name="connsiteX38" fmla="*/ 567523 w 870997"/>
              <a:gd name="connsiteY38" fmla="*/ 26 h 712454"/>
              <a:gd name="connsiteX39" fmla="*/ 573127 w 870997"/>
              <a:gd name="connsiteY39" fmla="*/ 1406 h 712454"/>
              <a:gd name="connsiteX40" fmla="*/ 736943 w 870997"/>
              <a:gd name="connsiteY40" fmla="*/ 64202 h 712454"/>
              <a:gd name="connsiteX41" fmla="*/ 796224 w 870997"/>
              <a:gd name="connsiteY41" fmla="*/ 113598 h 712454"/>
              <a:gd name="connsiteX42" fmla="*/ 800053 w 870997"/>
              <a:gd name="connsiteY42" fmla="*/ 237242 h 712454"/>
              <a:gd name="connsiteX43" fmla="*/ 784179 w 870997"/>
              <a:gd name="connsiteY43" fmla="*/ 243335 h 712454"/>
              <a:gd name="connsiteX44" fmla="*/ 578975 w 870997"/>
              <a:gd name="connsiteY44" fmla="*/ 243335 h 712454"/>
              <a:gd name="connsiteX45" fmla="*/ 344808 w 870997"/>
              <a:gd name="connsiteY45" fmla="*/ 243544 h 712454"/>
              <a:gd name="connsiteX46" fmla="*/ 335375 w 870997"/>
              <a:gd name="connsiteY46" fmla="*/ 230176 h 712454"/>
              <a:gd name="connsiteX47" fmla="*/ 392393 w 870997"/>
              <a:gd name="connsiteY47" fmla="*/ 161183 h 712454"/>
              <a:gd name="connsiteX48" fmla="*/ 458707 w 870997"/>
              <a:gd name="connsiteY48" fmla="*/ 126825 h 712454"/>
              <a:gd name="connsiteX49" fmla="*/ 544478 w 870997"/>
              <a:gd name="connsiteY49" fmla="*/ 74750 h 712454"/>
              <a:gd name="connsiteX50" fmla="*/ 571212 w 870997"/>
              <a:gd name="connsiteY50" fmla="*/ 28800 h 712454"/>
              <a:gd name="connsiteX51" fmla="*/ 561187 w 870997"/>
              <a:gd name="connsiteY51" fmla="*/ 2484 h 712454"/>
              <a:gd name="connsiteX52" fmla="*/ 567523 w 870997"/>
              <a:gd name="connsiteY52" fmla="*/ 26 h 712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870997" h="712454">
                <a:moveTo>
                  <a:pt x="394410" y="357056"/>
                </a:moveTo>
                <a:cubicBezTo>
                  <a:pt x="546813" y="357044"/>
                  <a:pt x="840823" y="357424"/>
                  <a:pt x="845376" y="358103"/>
                </a:cubicBezTo>
                <a:cubicBezTo>
                  <a:pt x="864069" y="360818"/>
                  <a:pt x="871588" y="368963"/>
                  <a:pt x="870961" y="388179"/>
                </a:cubicBezTo>
                <a:cubicBezTo>
                  <a:pt x="870056" y="418533"/>
                  <a:pt x="863581" y="448156"/>
                  <a:pt x="857525" y="477745"/>
                </a:cubicBezTo>
                <a:cubicBezTo>
                  <a:pt x="846177" y="533058"/>
                  <a:pt x="828214" y="585934"/>
                  <a:pt x="796920" y="633519"/>
                </a:cubicBezTo>
                <a:cubicBezTo>
                  <a:pt x="771787" y="671705"/>
                  <a:pt x="740111" y="701433"/>
                  <a:pt x="693187" y="709996"/>
                </a:cubicBezTo>
                <a:cubicBezTo>
                  <a:pt x="683788" y="711702"/>
                  <a:pt x="674041" y="712120"/>
                  <a:pt x="664434" y="712155"/>
                </a:cubicBezTo>
                <a:cubicBezTo>
                  <a:pt x="606579" y="712329"/>
                  <a:pt x="548725" y="711563"/>
                  <a:pt x="490871" y="712433"/>
                </a:cubicBezTo>
                <a:cubicBezTo>
                  <a:pt x="440084" y="713199"/>
                  <a:pt x="399843" y="693114"/>
                  <a:pt x="369106" y="653709"/>
                </a:cubicBezTo>
                <a:cubicBezTo>
                  <a:pt x="327752" y="600693"/>
                  <a:pt x="305787" y="539149"/>
                  <a:pt x="292176" y="474159"/>
                </a:cubicBezTo>
                <a:cubicBezTo>
                  <a:pt x="286955" y="449270"/>
                  <a:pt x="283473" y="424137"/>
                  <a:pt x="280375" y="398900"/>
                </a:cubicBezTo>
                <a:cubicBezTo>
                  <a:pt x="276686" y="368824"/>
                  <a:pt x="286224" y="357232"/>
                  <a:pt x="316822" y="357128"/>
                </a:cubicBezTo>
                <a:cubicBezTo>
                  <a:pt x="331611" y="357082"/>
                  <a:pt x="359240" y="357059"/>
                  <a:pt x="394410" y="357056"/>
                </a:cubicBezTo>
                <a:close/>
                <a:moveTo>
                  <a:pt x="349925" y="252072"/>
                </a:moveTo>
                <a:cubicBezTo>
                  <a:pt x="367436" y="251584"/>
                  <a:pt x="384979" y="252106"/>
                  <a:pt x="402523" y="252106"/>
                </a:cubicBezTo>
                <a:cubicBezTo>
                  <a:pt x="527909" y="252106"/>
                  <a:pt x="653259" y="252072"/>
                  <a:pt x="778645" y="252141"/>
                </a:cubicBezTo>
                <a:cubicBezTo>
                  <a:pt x="786965" y="252141"/>
                  <a:pt x="795319" y="252315"/>
                  <a:pt x="803604" y="253116"/>
                </a:cubicBezTo>
                <a:cubicBezTo>
                  <a:pt x="822227" y="254821"/>
                  <a:pt x="830129" y="262514"/>
                  <a:pt x="831661" y="281451"/>
                </a:cubicBezTo>
                <a:cubicBezTo>
                  <a:pt x="832775" y="294957"/>
                  <a:pt x="831905" y="308637"/>
                  <a:pt x="833192" y="322144"/>
                </a:cubicBezTo>
                <a:cubicBezTo>
                  <a:pt x="834445" y="335197"/>
                  <a:pt x="830477" y="339270"/>
                  <a:pt x="816762" y="339166"/>
                </a:cubicBezTo>
                <a:cubicBezTo>
                  <a:pt x="736525" y="338470"/>
                  <a:pt x="656323" y="338818"/>
                  <a:pt x="576086" y="338818"/>
                </a:cubicBezTo>
                <a:cubicBezTo>
                  <a:pt x="495431" y="338818"/>
                  <a:pt x="414777" y="338609"/>
                  <a:pt x="334122" y="339061"/>
                </a:cubicBezTo>
                <a:cubicBezTo>
                  <a:pt x="322740" y="339096"/>
                  <a:pt x="318423" y="336242"/>
                  <a:pt x="319049" y="324476"/>
                </a:cubicBezTo>
                <a:cubicBezTo>
                  <a:pt x="319850" y="309612"/>
                  <a:pt x="318318" y="294679"/>
                  <a:pt x="320059" y="279815"/>
                </a:cubicBezTo>
                <a:cubicBezTo>
                  <a:pt x="322287" y="260634"/>
                  <a:pt x="330398" y="252628"/>
                  <a:pt x="349925" y="252072"/>
                </a:cubicBezTo>
                <a:close/>
                <a:moveTo>
                  <a:pt x="296731" y="155583"/>
                </a:moveTo>
                <a:cubicBezTo>
                  <a:pt x="303054" y="156440"/>
                  <a:pt x="309337" y="158259"/>
                  <a:pt x="315428" y="161288"/>
                </a:cubicBezTo>
                <a:cubicBezTo>
                  <a:pt x="331197" y="169155"/>
                  <a:pt x="337255" y="182451"/>
                  <a:pt x="332521" y="199474"/>
                </a:cubicBezTo>
                <a:cubicBezTo>
                  <a:pt x="330988" y="204939"/>
                  <a:pt x="328726" y="210230"/>
                  <a:pt x="326185" y="215278"/>
                </a:cubicBezTo>
                <a:cubicBezTo>
                  <a:pt x="249534" y="367466"/>
                  <a:pt x="172847" y="519656"/>
                  <a:pt x="96126" y="671810"/>
                </a:cubicBezTo>
                <a:cubicBezTo>
                  <a:pt x="94768" y="674560"/>
                  <a:pt x="93410" y="677310"/>
                  <a:pt x="91879" y="679956"/>
                </a:cubicBezTo>
                <a:cubicBezTo>
                  <a:pt x="81158" y="698753"/>
                  <a:pt x="63439" y="701398"/>
                  <a:pt x="48785" y="685386"/>
                </a:cubicBezTo>
                <a:cubicBezTo>
                  <a:pt x="5655" y="638358"/>
                  <a:pt x="-10184" y="583985"/>
                  <a:pt x="6525" y="521396"/>
                </a:cubicBezTo>
                <a:cubicBezTo>
                  <a:pt x="10493" y="506567"/>
                  <a:pt x="16063" y="492330"/>
                  <a:pt x="23094" y="478615"/>
                </a:cubicBezTo>
                <a:cubicBezTo>
                  <a:pt x="60898" y="404957"/>
                  <a:pt x="98528" y="331195"/>
                  <a:pt x="136262" y="257502"/>
                </a:cubicBezTo>
                <a:cubicBezTo>
                  <a:pt x="147923" y="234736"/>
                  <a:pt x="161813" y="213572"/>
                  <a:pt x="179983" y="195401"/>
                </a:cubicBezTo>
                <a:cubicBezTo>
                  <a:pt x="206717" y="168667"/>
                  <a:pt x="230945" y="158781"/>
                  <a:pt x="277799" y="155648"/>
                </a:cubicBezTo>
                <a:cubicBezTo>
                  <a:pt x="284048" y="154830"/>
                  <a:pt x="290409" y="154726"/>
                  <a:pt x="296731" y="155583"/>
                </a:cubicBezTo>
                <a:close/>
                <a:moveTo>
                  <a:pt x="567523" y="26"/>
                </a:moveTo>
                <a:cubicBezTo>
                  <a:pt x="569515" y="179"/>
                  <a:pt x="571387" y="971"/>
                  <a:pt x="573127" y="1406"/>
                </a:cubicBezTo>
                <a:cubicBezTo>
                  <a:pt x="630320" y="15538"/>
                  <a:pt x="685946" y="33883"/>
                  <a:pt x="736943" y="64202"/>
                </a:cubicBezTo>
                <a:cubicBezTo>
                  <a:pt x="759290" y="77500"/>
                  <a:pt x="779968" y="92956"/>
                  <a:pt x="796224" y="113598"/>
                </a:cubicBezTo>
                <a:cubicBezTo>
                  <a:pt x="825638" y="150984"/>
                  <a:pt x="826787" y="197873"/>
                  <a:pt x="800053" y="237242"/>
                </a:cubicBezTo>
                <a:cubicBezTo>
                  <a:pt x="795597" y="243822"/>
                  <a:pt x="790201" y="243335"/>
                  <a:pt x="784179" y="243335"/>
                </a:cubicBezTo>
                <a:cubicBezTo>
                  <a:pt x="715778" y="243335"/>
                  <a:pt x="647377" y="243335"/>
                  <a:pt x="578975" y="243335"/>
                </a:cubicBezTo>
                <a:cubicBezTo>
                  <a:pt x="500896" y="243335"/>
                  <a:pt x="422853" y="243126"/>
                  <a:pt x="344808" y="243544"/>
                </a:cubicBezTo>
                <a:cubicBezTo>
                  <a:pt x="333252" y="243613"/>
                  <a:pt x="331232" y="240376"/>
                  <a:pt x="335375" y="230176"/>
                </a:cubicBezTo>
                <a:cubicBezTo>
                  <a:pt x="347141" y="201110"/>
                  <a:pt x="367470" y="179215"/>
                  <a:pt x="392393" y="161183"/>
                </a:cubicBezTo>
                <a:cubicBezTo>
                  <a:pt x="412757" y="146459"/>
                  <a:pt x="435140" y="135528"/>
                  <a:pt x="458707" y="126825"/>
                </a:cubicBezTo>
                <a:cubicBezTo>
                  <a:pt x="490662" y="115060"/>
                  <a:pt x="520529" y="99709"/>
                  <a:pt x="544478" y="74750"/>
                </a:cubicBezTo>
                <a:cubicBezTo>
                  <a:pt x="557079" y="61627"/>
                  <a:pt x="567523" y="47111"/>
                  <a:pt x="571212" y="28800"/>
                </a:cubicBezTo>
                <a:cubicBezTo>
                  <a:pt x="573928" y="15190"/>
                  <a:pt x="572326" y="11187"/>
                  <a:pt x="561187" y="2484"/>
                </a:cubicBezTo>
                <a:cubicBezTo>
                  <a:pt x="563415" y="361"/>
                  <a:pt x="565530" y="-127"/>
                  <a:pt x="567523" y="26"/>
                </a:cubicBezTo>
                <a:close/>
              </a:path>
            </a:pathLst>
          </a:custGeom>
          <a:solidFill>
            <a:schemeClr val="bg1"/>
          </a:solidFill>
          <a:ln w="46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E5282EE4-84C7-404C-A7C7-9FDF2D40157C}"/>
              </a:ext>
            </a:extLst>
          </p:cNvPr>
          <p:cNvSpPr/>
          <p:nvPr/>
        </p:nvSpPr>
        <p:spPr>
          <a:xfrm>
            <a:off x="7606878" y="3807245"/>
            <a:ext cx="388414" cy="413092"/>
          </a:xfrm>
          <a:custGeom>
            <a:avLst/>
            <a:gdLst>
              <a:gd name="connsiteX0" fmla="*/ 394409 w 819455"/>
              <a:gd name="connsiteY0" fmla="*/ 0 h 871520"/>
              <a:gd name="connsiteX1" fmla="*/ 403251 w 819455"/>
              <a:gd name="connsiteY1" fmla="*/ 9399 h 871520"/>
              <a:gd name="connsiteX2" fmla="*/ 402798 w 819455"/>
              <a:gd name="connsiteY2" fmla="*/ 34358 h 871520"/>
              <a:gd name="connsiteX3" fmla="*/ 495985 w 819455"/>
              <a:gd name="connsiteY3" fmla="*/ 54130 h 871520"/>
              <a:gd name="connsiteX4" fmla="*/ 515722 w 819455"/>
              <a:gd name="connsiteY4" fmla="*/ 61057 h 871520"/>
              <a:gd name="connsiteX5" fmla="*/ 524060 w 819455"/>
              <a:gd name="connsiteY5" fmla="*/ 60701 h 871520"/>
              <a:gd name="connsiteX6" fmla="*/ 544039 w 819455"/>
              <a:gd name="connsiteY6" fmla="*/ 47538 h 871520"/>
              <a:gd name="connsiteX7" fmla="*/ 571220 w 819455"/>
              <a:gd name="connsiteY7" fmla="*/ 38873 h 871520"/>
              <a:gd name="connsiteX8" fmla="*/ 575542 w 819455"/>
              <a:gd name="connsiteY8" fmla="*/ 38584 h 871520"/>
              <a:gd name="connsiteX9" fmla="*/ 577896 w 819455"/>
              <a:gd name="connsiteY9" fmla="*/ 37900 h 871520"/>
              <a:gd name="connsiteX10" fmla="*/ 597881 w 819455"/>
              <a:gd name="connsiteY10" fmla="*/ 37091 h 871520"/>
              <a:gd name="connsiteX11" fmla="*/ 601004 w 819455"/>
              <a:gd name="connsiteY11" fmla="*/ 36882 h 871520"/>
              <a:gd name="connsiteX12" fmla="*/ 601456 w 819455"/>
              <a:gd name="connsiteY12" fmla="*/ 36946 h 871520"/>
              <a:gd name="connsiteX13" fmla="*/ 604750 w 819455"/>
              <a:gd name="connsiteY13" fmla="*/ 36813 h 871520"/>
              <a:gd name="connsiteX14" fmla="*/ 632370 w 819455"/>
              <a:gd name="connsiteY14" fmla="*/ 40798 h 871520"/>
              <a:gd name="connsiteX15" fmla="*/ 756989 w 819455"/>
              <a:gd name="connsiteY15" fmla="*/ 120104 h 871520"/>
              <a:gd name="connsiteX16" fmla="*/ 764750 w 819455"/>
              <a:gd name="connsiteY16" fmla="*/ 130783 h 871520"/>
              <a:gd name="connsiteX17" fmla="*/ 780222 w 819455"/>
              <a:gd name="connsiteY17" fmla="*/ 150938 h 871520"/>
              <a:gd name="connsiteX18" fmla="*/ 783278 w 819455"/>
              <a:gd name="connsiteY18" fmla="*/ 359647 h 871520"/>
              <a:gd name="connsiteX19" fmla="*/ 607174 w 819455"/>
              <a:gd name="connsiteY19" fmla="*/ 354039 h 871520"/>
              <a:gd name="connsiteX20" fmla="*/ 596330 w 819455"/>
              <a:gd name="connsiteY20" fmla="*/ 344815 h 871520"/>
              <a:gd name="connsiteX21" fmla="*/ 552390 w 819455"/>
              <a:gd name="connsiteY21" fmla="*/ 309879 h 871520"/>
              <a:gd name="connsiteX22" fmla="*/ 546133 w 819455"/>
              <a:gd name="connsiteY22" fmla="*/ 301346 h 871520"/>
              <a:gd name="connsiteX23" fmla="*/ 523465 w 819455"/>
              <a:gd name="connsiteY23" fmla="*/ 271815 h 871520"/>
              <a:gd name="connsiteX24" fmla="*/ 520164 w 819455"/>
              <a:gd name="connsiteY24" fmla="*/ 265926 h 871520"/>
              <a:gd name="connsiteX25" fmla="*/ 510390 w 819455"/>
              <a:gd name="connsiteY25" fmla="*/ 252595 h 871520"/>
              <a:gd name="connsiteX26" fmla="*/ 496835 w 819455"/>
              <a:gd name="connsiteY26" fmla="*/ 221428 h 871520"/>
              <a:gd name="connsiteX27" fmla="*/ 494319 w 819455"/>
              <a:gd name="connsiteY27" fmla="*/ 210750 h 871520"/>
              <a:gd name="connsiteX28" fmla="*/ 492116 w 819455"/>
              <a:gd name="connsiteY28" fmla="*/ 204925 h 871520"/>
              <a:gd name="connsiteX29" fmla="*/ 490255 w 819455"/>
              <a:gd name="connsiteY29" fmla="*/ 110644 h 871520"/>
              <a:gd name="connsiteX30" fmla="*/ 498527 w 819455"/>
              <a:gd name="connsiteY30" fmla="*/ 92554 h 871520"/>
              <a:gd name="connsiteX31" fmla="*/ 493826 w 819455"/>
              <a:gd name="connsiteY31" fmla="*/ 88000 h 871520"/>
              <a:gd name="connsiteX32" fmla="*/ 403147 w 819455"/>
              <a:gd name="connsiteY32" fmla="*/ 69203 h 871520"/>
              <a:gd name="connsiteX33" fmla="*/ 402938 w 819455"/>
              <a:gd name="connsiteY33" fmla="*/ 236256 h 871520"/>
              <a:gd name="connsiteX34" fmla="*/ 415399 w 819455"/>
              <a:gd name="connsiteY34" fmla="*/ 253765 h 871520"/>
              <a:gd name="connsiteX35" fmla="*/ 633310 w 819455"/>
              <a:gd name="connsiteY35" fmla="*/ 562112 h 871520"/>
              <a:gd name="connsiteX36" fmla="*/ 508655 w 819455"/>
              <a:gd name="connsiteY36" fmla="*/ 806409 h 871520"/>
              <a:gd name="connsiteX37" fmla="*/ 499779 w 819455"/>
              <a:gd name="connsiteY37" fmla="*/ 825763 h 871520"/>
              <a:gd name="connsiteX38" fmla="*/ 458599 w 819455"/>
              <a:gd name="connsiteY38" fmla="*/ 871294 h 871520"/>
              <a:gd name="connsiteX39" fmla="*/ 185027 w 819455"/>
              <a:gd name="connsiteY39" fmla="*/ 871329 h 871520"/>
              <a:gd name="connsiteX40" fmla="*/ 142802 w 819455"/>
              <a:gd name="connsiteY40" fmla="*/ 828930 h 871520"/>
              <a:gd name="connsiteX41" fmla="*/ 134379 w 819455"/>
              <a:gd name="connsiteY41" fmla="*/ 813231 h 871520"/>
              <a:gd name="connsiteX42" fmla="*/ 4259 w 819455"/>
              <a:gd name="connsiteY42" fmla="*/ 604893 h 871520"/>
              <a:gd name="connsiteX43" fmla="*/ 192929 w 819455"/>
              <a:gd name="connsiteY43" fmla="*/ 263477 h 871520"/>
              <a:gd name="connsiteX44" fmla="*/ 208385 w 819455"/>
              <a:gd name="connsiteY44" fmla="*/ 239528 h 871520"/>
              <a:gd name="connsiteX45" fmla="*/ 208036 w 819455"/>
              <a:gd name="connsiteY45" fmla="*/ 85633 h 871520"/>
              <a:gd name="connsiteX46" fmla="*/ 213049 w 819455"/>
              <a:gd name="connsiteY46" fmla="*/ 70281 h 871520"/>
              <a:gd name="connsiteX47" fmla="*/ 212667 w 819455"/>
              <a:gd name="connsiteY47" fmla="*/ 37909 h 871520"/>
              <a:gd name="connsiteX48" fmla="*/ 208628 w 819455"/>
              <a:gd name="connsiteY48" fmla="*/ 2855 h 871520"/>
              <a:gd name="connsiteX49" fmla="*/ 216843 w 819455"/>
              <a:gd name="connsiteY49" fmla="*/ 140 h 871520"/>
              <a:gd name="connsiteX50" fmla="*/ 394409 w 819455"/>
              <a:gd name="connsiteY50" fmla="*/ 0 h 87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819455" h="871520">
                <a:moveTo>
                  <a:pt x="394409" y="0"/>
                </a:moveTo>
                <a:cubicBezTo>
                  <a:pt x="401510" y="0"/>
                  <a:pt x="403564" y="2924"/>
                  <a:pt x="403251" y="9399"/>
                </a:cubicBezTo>
                <a:cubicBezTo>
                  <a:pt x="402868" y="17684"/>
                  <a:pt x="402938" y="26038"/>
                  <a:pt x="402798" y="34358"/>
                </a:cubicBezTo>
                <a:cubicBezTo>
                  <a:pt x="434197" y="39370"/>
                  <a:pt x="465770" y="43512"/>
                  <a:pt x="495985" y="54130"/>
                </a:cubicBezTo>
                <a:cubicBezTo>
                  <a:pt x="502564" y="56427"/>
                  <a:pt x="509282" y="58412"/>
                  <a:pt x="515722" y="61057"/>
                </a:cubicBezTo>
                <a:lnTo>
                  <a:pt x="524060" y="60701"/>
                </a:lnTo>
                <a:lnTo>
                  <a:pt x="544039" y="47538"/>
                </a:lnTo>
                <a:cubicBezTo>
                  <a:pt x="552560" y="43512"/>
                  <a:pt x="561673" y="40636"/>
                  <a:pt x="571220" y="38873"/>
                </a:cubicBezTo>
                <a:lnTo>
                  <a:pt x="575542" y="38584"/>
                </a:lnTo>
                <a:lnTo>
                  <a:pt x="577896" y="37900"/>
                </a:lnTo>
                <a:lnTo>
                  <a:pt x="597881" y="37091"/>
                </a:lnTo>
                <a:lnTo>
                  <a:pt x="601004" y="36882"/>
                </a:lnTo>
                <a:lnTo>
                  <a:pt x="601456" y="36946"/>
                </a:lnTo>
                <a:lnTo>
                  <a:pt x="604750" y="36813"/>
                </a:lnTo>
                <a:cubicBezTo>
                  <a:pt x="613849" y="37369"/>
                  <a:pt x="623076" y="38770"/>
                  <a:pt x="632370" y="40798"/>
                </a:cubicBezTo>
                <a:cubicBezTo>
                  <a:pt x="679642" y="51102"/>
                  <a:pt x="723903" y="80829"/>
                  <a:pt x="756989" y="120104"/>
                </a:cubicBezTo>
                <a:lnTo>
                  <a:pt x="764750" y="130783"/>
                </a:lnTo>
                <a:lnTo>
                  <a:pt x="780222" y="150938"/>
                </a:lnTo>
                <a:cubicBezTo>
                  <a:pt x="830416" y="227100"/>
                  <a:pt x="833537" y="315095"/>
                  <a:pt x="783278" y="359647"/>
                </a:cubicBezTo>
                <a:cubicBezTo>
                  <a:pt x="740199" y="397835"/>
                  <a:pt x="670137" y="393259"/>
                  <a:pt x="607174" y="354039"/>
                </a:cubicBezTo>
                <a:lnTo>
                  <a:pt x="596330" y="344815"/>
                </a:lnTo>
                <a:lnTo>
                  <a:pt x="552390" y="309879"/>
                </a:lnTo>
                <a:lnTo>
                  <a:pt x="546133" y="301346"/>
                </a:lnTo>
                <a:lnTo>
                  <a:pt x="523465" y="271815"/>
                </a:lnTo>
                <a:lnTo>
                  <a:pt x="520164" y="265926"/>
                </a:lnTo>
                <a:lnTo>
                  <a:pt x="510390" y="252595"/>
                </a:lnTo>
                <a:cubicBezTo>
                  <a:pt x="504951" y="242389"/>
                  <a:pt x="500385" y="231952"/>
                  <a:pt x="496835" y="221428"/>
                </a:cubicBezTo>
                <a:lnTo>
                  <a:pt x="494319" y="210750"/>
                </a:lnTo>
                <a:lnTo>
                  <a:pt x="492116" y="204925"/>
                </a:lnTo>
                <a:cubicBezTo>
                  <a:pt x="482353" y="171320"/>
                  <a:pt x="481568" y="138443"/>
                  <a:pt x="490255" y="110644"/>
                </a:cubicBezTo>
                <a:lnTo>
                  <a:pt x="498527" y="92554"/>
                </a:lnTo>
                <a:lnTo>
                  <a:pt x="493826" y="88000"/>
                </a:lnTo>
                <a:cubicBezTo>
                  <a:pt x="464238" y="78601"/>
                  <a:pt x="434441" y="70386"/>
                  <a:pt x="403147" y="69203"/>
                </a:cubicBezTo>
                <a:cubicBezTo>
                  <a:pt x="403147" y="124899"/>
                  <a:pt x="403390" y="180560"/>
                  <a:pt x="402938" y="236256"/>
                </a:cubicBezTo>
                <a:cubicBezTo>
                  <a:pt x="402868" y="246107"/>
                  <a:pt x="405583" y="250493"/>
                  <a:pt x="415399" y="253765"/>
                </a:cubicBezTo>
                <a:cubicBezTo>
                  <a:pt x="549522" y="298496"/>
                  <a:pt x="636652" y="420679"/>
                  <a:pt x="633310" y="562112"/>
                </a:cubicBezTo>
                <a:cubicBezTo>
                  <a:pt x="630943" y="662817"/>
                  <a:pt x="587813" y="744273"/>
                  <a:pt x="508655" y="806409"/>
                </a:cubicBezTo>
                <a:cubicBezTo>
                  <a:pt x="501833" y="811769"/>
                  <a:pt x="498735" y="816364"/>
                  <a:pt x="499779" y="825763"/>
                </a:cubicBezTo>
                <a:cubicBezTo>
                  <a:pt x="502599" y="851209"/>
                  <a:pt x="484358" y="871225"/>
                  <a:pt x="458599" y="871294"/>
                </a:cubicBezTo>
                <a:cubicBezTo>
                  <a:pt x="367396" y="871607"/>
                  <a:pt x="276230" y="871572"/>
                  <a:pt x="185027" y="871329"/>
                </a:cubicBezTo>
                <a:cubicBezTo>
                  <a:pt x="160451" y="871259"/>
                  <a:pt x="141793" y="852741"/>
                  <a:pt x="142802" y="828930"/>
                </a:cubicBezTo>
                <a:cubicBezTo>
                  <a:pt x="143151" y="820820"/>
                  <a:pt x="140018" y="817304"/>
                  <a:pt x="134379" y="813231"/>
                </a:cubicBezTo>
                <a:cubicBezTo>
                  <a:pt x="62774" y="761434"/>
                  <a:pt x="18845" y="692232"/>
                  <a:pt x="4259" y="604893"/>
                </a:cubicBezTo>
                <a:cubicBezTo>
                  <a:pt x="-19621" y="462068"/>
                  <a:pt x="58772" y="319870"/>
                  <a:pt x="192929" y="263477"/>
                </a:cubicBezTo>
                <a:cubicBezTo>
                  <a:pt x="205112" y="258325"/>
                  <a:pt x="208594" y="252303"/>
                  <a:pt x="208385" y="239528"/>
                </a:cubicBezTo>
                <a:cubicBezTo>
                  <a:pt x="207584" y="188253"/>
                  <a:pt x="208036" y="136943"/>
                  <a:pt x="208036" y="85633"/>
                </a:cubicBezTo>
                <a:cubicBezTo>
                  <a:pt x="208036" y="79959"/>
                  <a:pt x="208280" y="75155"/>
                  <a:pt x="213049" y="70281"/>
                </a:cubicBezTo>
                <a:cubicBezTo>
                  <a:pt x="221403" y="61753"/>
                  <a:pt x="220394" y="47760"/>
                  <a:pt x="212667" y="37909"/>
                </a:cubicBezTo>
                <a:cubicBezTo>
                  <a:pt x="203129" y="25760"/>
                  <a:pt x="206018" y="7241"/>
                  <a:pt x="208628" y="2855"/>
                </a:cubicBezTo>
                <a:cubicBezTo>
                  <a:pt x="210578" y="-418"/>
                  <a:pt x="213885" y="140"/>
                  <a:pt x="216843" y="140"/>
                </a:cubicBezTo>
                <a:cubicBezTo>
                  <a:pt x="276055" y="105"/>
                  <a:pt x="335232" y="209"/>
                  <a:pt x="394409" y="0"/>
                </a:cubicBezTo>
                <a:close/>
              </a:path>
            </a:pathLst>
          </a:custGeom>
          <a:solidFill>
            <a:schemeClr val="bg1"/>
          </a:solidFill>
          <a:ln w="46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3285C29-5422-456C-AEA8-69124EC751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52936"/>
              </p:ext>
            </p:extLst>
          </p:nvPr>
        </p:nvGraphicFramePr>
        <p:xfrm>
          <a:off x="923214" y="1793606"/>
          <a:ext cx="2232000" cy="4289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3440">
                <a:tc gridSpan="4">
                  <a:txBody>
                    <a:bodyPr/>
                    <a:lstStyle/>
                    <a:p>
                      <a:pPr algn="ctr"/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Modern PowerPoint 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 gridSpan="4">
                  <a:txBody>
                    <a:bodyPr/>
                    <a:lstStyle/>
                    <a:p>
                      <a:pPr algn="ctr" latinLnBrk="1"/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90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   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C7EBDC5-1793-44C5-B418-6F33D829C8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845766"/>
              </p:ext>
            </p:extLst>
          </p:nvPr>
        </p:nvGraphicFramePr>
        <p:xfrm>
          <a:off x="3628713" y="1793606"/>
          <a:ext cx="2232000" cy="4289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3440">
                <a:tc gridSpan="4">
                  <a:txBody>
                    <a:bodyPr/>
                    <a:lstStyle/>
                    <a:p>
                      <a:pPr algn="ctr"/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Modern PowerPoint 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 gridSpan="4">
                  <a:txBody>
                    <a:bodyPr/>
                    <a:lstStyle/>
                    <a:p>
                      <a:pPr algn="ctr" latinLnBrk="1"/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90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   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1A7A029-3251-4D23-B944-9E41014258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475667"/>
              </p:ext>
            </p:extLst>
          </p:nvPr>
        </p:nvGraphicFramePr>
        <p:xfrm>
          <a:off x="6334212" y="1793606"/>
          <a:ext cx="2232000" cy="4289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3440">
                <a:tc gridSpan="4">
                  <a:txBody>
                    <a:bodyPr/>
                    <a:lstStyle/>
                    <a:p>
                      <a:pPr algn="ctr"/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Modern PowerPoint 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 gridSpan="4">
                  <a:txBody>
                    <a:bodyPr/>
                    <a:lstStyle/>
                    <a:p>
                      <a:pPr algn="ctr" latinLnBrk="1"/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90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   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4AB7D6E-D01D-4C6A-B69A-75B26A3568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968053"/>
              </p:ext>
            </p:extLst>
          </p:nvPr>
        </p:nvGraphicFramePr>
        <p:xfrm>
          <a:off x="9039712" y="1793606"/>
          <a:ext cx="2232000" cy="4289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3440">
                <a:tc gridSpan="4">
                  <a:txBody>
                    <a:bodyPr/>
                    <a:lstStyle/>
                    <a:p>
                      <a:pPr algn="ctr"/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Modern PowerPoint 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 gridSpan="4">
                  <a:txBody>
                    <a:bodyPr/>
                    <a:lstStyle/>
                    <a:p>
                      <a:pPr algn="ctr" latinLnBrk="1"/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90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   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Graphic 3">
            <a:extLst>
              <a:ext uri="{FF2B5EF4-FFF2-40B4-BE49-F238E27FC236}">
                <a16:creationId xmlns:a16="http://schemas.microsoft.com/office/drawing/2014/main" id="{B2BF08DF-DB39-45C0-B70C-971DD28E6542}"/>
              </a:ext>
            </a:extLst>
          </p:cNvPr>
          <p:cNvSpPr/>
          <p:nvPr/>
        </p:nvSpPr>
        <p:spPr>
          <a:xfrm>
            <a:off x="1785315" y="2822414"/>
            <a:ext cx="507798" cy="504065"/>
          </a:xfrm>
          <a:custGeom>
            <a:avLst/>
            <a:gdLst>
              <a:gd name="connsiteX0" fmla="*/ 669645 w 669862"/>
              <a:gd name="connsiteY0" fmla="*/ 474658 h 664937"/>
              <a:gd name="connsiteX1" fmla="*/ 651465 w 669862"/>
              <a:gd name="connsiteY1" fmla="*/ 497302 h 664937"/>
              <a:gd name="connsiteX2" fmla="*/ 425733 w 669862"/>
              <a:gd name="connsiteY2" fmla="*/ 660277 h 664937"/>
              <a:gd name="connsiteX3" fmla="*/ 390408 w 669862"/>
              <a:gd name="connsiteY3" fmla="*/ 657042 h 664937"/>
              <a:gd name="connsiteX4" fmla="*/ 184021 w 669862"/>
              <a:gd name="connsiteY4" fmla="*/ 556889 h 664937"/>
              <a:gd name="connsiteX5" fmla="*/ 40844 w 669862"/>
              <a:gd name="connsiteY5" fmla="*/ 493809 h 664937"/>
              <a:gd name="connsiteX6" fmla="*/ 32110 w 669862"/>
              <a:gd name="connsiteY6" fmla="*/ 411059 h 664937"/>
              <a:gd name="connsiteX7" fmla="*/ 195084 w 669862"/>
              <a:gd name="connsiteY7" fmla="*/ 319577 h 664937"/>
              <a:gd name="connsiteX8" fmla="*/ 220964 w 669862"/>
              <a:gd name="connsiteY8" fmla="*/ 258760 h 664937"/>
              <a:gd name="connsiteX9" fmla="*/ 174510 w 669862"/>
              <a:gd name="connsiteY9" fmla="*/ 73271 h 664937"/>
              <a:gd name="connsiteX10" fmla="*/ 242832 w 669862"/>
              <a:gd name="connsiteY10" fmla="*/ 7084 h 664937"/>
              <a:gd name="connsiteX11" fmla="*/ 604430 w 669862"/>
              <a:gd name="connsiteY11" fmla="*/ 129752 h 664937"/>
              <a:gd name="connsiteX12" fmla="*/ 622998 w 669862"/>
              <a:gd name="connsiteY12" fmla="*/ 150585 h 664937"/>
              <a:gd name="connsiteX13" fmla="*/ 669645 w 669862"/>
              <a:gd name="connsiteY13" fmla="*/ 474658 h 664937"/>
              <a:gd name="connsiteX14" fmla="*/ 614781 w 669862"/>
              <a:gd name="connsiteY14" fmla="*/ 402002 h 664937"/>
              <a:gd name="connsiteX15" fmla="*/ 583985 w 669862"/>
              <a:gd name="connsiteY15" fmla="*/ 174717 h 664937"/>
              <a:gd name="connsiteX16" fmla="*/ 559529 w 669862"/>
              <a:gd name="connsiteY16" fmla="*/ 154402 h 664937"/>
              <a:gd name="connsiteX17" fmla="*/ 428515 w 669862"/>
              <a:gd name="connsiteY17" fmla="*/ 112672 h 664937"/>
              <a:gd name="connsiteX18" fmla="*/ 397201 w 669862"/>
              <a:gd name="connsiteY18" fmla="*/ 119401 h 664937"/>
              <a:gd name="connsiteX19" fmla="*/ 311218 w 669862"/>
              <a:gd name="connsiteY19" fmla="*/ 99732 h 664937"/>
              <a:gd name="connsiteX20" fmla="*/ 255254 w 669862"/>
              <a:gd name="connsiteY20" fmla="*/ 59296 h 664937"/>
              <a:gd name="connsiteX21" fmla="*/ 237462 w 669862"/>
              <a:gd name="connsiteY21" fmla="*/ 77153 h 664937"/>
              <a:gd name="connsiteX22" fmla="*/ 280615 w 669862"/>
              <a:gd name="connsiteY22" fmla="*/ 255720 h 664937"/>
              <a:gd name="connsiteX23" fmla="*/ 299572 w 669862"/>
              <a:gd name="connsiteY23" fmla="*/ 281857 h 664937"/>
              <a:gd name="connsiteX24" fmla="*/ 614781 w 669862"/>
              <a:gd name="connsiteY24" fmla="*/ 402002 h 664937"/>
              <a:gd name="connsiteX25" fmla="*/ 456788 w 669862"/>
              <a:gd name="connsiteY25" fmla="*/ 430987 h 664937"/>
              <a:gd name="connsiteX26" fmla="*/ 380703 w 669862"/>
              <a:gd name="connsiteY26" fmla="*/ 492579 h 664937"/>
              <a:gd name="connsiteX27" fmla="*/ 379927 w 669862"/>
              <a:gd name="connsiteY27" fmla="*/ 505389 h 664937"/>
              <a:gd name="connsiteX28" fmla="*/ 456012 w 669862"/>
              <a:gd name="connsiteY28" fmla="*/ 539162 h 664937"/>
              <a:gd name="connsiteX29" fmla="*/ 522328 w 669862"/>
              <a:gd name="connsiteY29" fmla="*/ 463465 h 664937"/>
              <a:gd name="connsiteX30" fmla="*/ 456788 w 669862"/>
              <a:gd name="connsiteY30" fmla="*/ 430987 h 664937"/>
              <a:gd name="connsiteX31" fmla="*/ 260947 w 669862"/>
              <a:gd name="connsiteY31" fmla="*/ 444702 h 664937"/>
              <a:gd name="connsiteX32" fmla="*/ 362523 w 669862"/>
              <a:gd name="connsiteY32" fmla="*/ 466377 h 664937"/>
              <a:gd name="connsiteX33" fmla="*/ 409106 w 669862"/>
              <a:gd name="connsiteY33" fmla="*/ 420247 h 664937"/>
              <a:gd name="connsiteX34" fmla="*/ 348419 w 669862"/>
              <a:gd name="connsiteY34" fmla="*/ 384986 h 664937"/>
              <a:gd name="connsiteX35" fmla="*/ 260947 w 669862"/>
              <a:gd name="connsiteY35" fmla="*/ 444702 h 664937"/>
              <a:gd name="connsiteX36" fmla="*/ 158142 w 669862"/>
              <a:gd name="connsiteY36" fmla="*/ 397473 h 664937"/>
              <a:gd name="connsiteX37" fmla="*/ 270717 w 669862"/>
              <a:gd name="connsiteY37" fmla="*/ 407113 h 664937"/>
              <a:gd name="connsiteX38" fmla="*/ 308888 w 669862"/>
              <a:gd name="connsiteY38" fmla="*/ 368941 h 664937"/>
              <a:gd name="connsiteX39" fmla="*/ 257324 w 669862"/>
              <a:gd name="connsiteY39" fmla="*/ 342285 h 664937"/>
              <a:gd name="connsiteX40" fmla="*/ 158142 w 669862"/>
              <a:gd name="connsiteY40" fmla="*/ 397473 h 664937"/>
              <a:gd name="connsiteX41" fmla="*/ 338520 w 669862"/>
              <a:gd name="connsiteY41" fmla="*/ 530880 h 664937"/>
              <a:gd name="connsiteX42" fmla="*/ 389696 w 669862"/>
              <a:gd name="connsiteY42" fmla="*/ 564200 h 664937"/>
              <a:gd name="connsiteX43" fmla="*/ 338520 w 669862"/>
              <a:gd name="connsiteY43" fmla="*/ 530880 h 664937"/>
              <a:gd name="connsiteX44" fmla="*/ 180204 w 669862"/>
              <a:gd name="connsiteY44" fmla="*/ 463530 h 664937"/>
              <a:gd name="connsiteX45" fmla="*/ 126440 w 669862"/>
              <a:gd name="connsiteY45" fmla="*/ 436809 h 664937"/>
              <a:gd name="connsiteX46" fmla="*/ 180204 w 669862"/>
              <a:gd name="connsiteY46" fmla="*/ 463530 h 66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69862" h="664937">
                <a:moveTo>
                  <a:pt x="669645" y="474658"/>
                </a:moveTo>
                <a:cubicBezTo>
                  <a:pt x="671521" y="480675"/>
                  <a:pt x="660911" y="488503"/>
                  <a:pt x="651465" y="497302"/>
                </a:cubicBezTo>
                <a:cubicBezTo>
                  <a:pt x="582820" y="560836"/>
                  <a:pt x="501559" y="606771"/>
                  <a:pt x="425733" y="660277"/>
                </a:cubicBezTo>
                <a:cubicBezTo>
                  <a:pt x="411953" y="669981"/>
                  <a:pt x="401471" y="662347"/>
                  <a:pt x="390408" y="657042"/>
                </a:cubicBezTo>
                <a:cubicBezTo>
                  <a:pt x="321440" y="623916"/>
                  <a:pt x="252342" y="591244"/>
                  <a:pt x="184021" y="556889"/>
                </a:cubicBezTo>
                <a:cubicBezTo>
                  <a:pt x="137309" y="533404"/>
                  <a:pt x="88915" y="514188"/>
                  <a:pt x="40844" y="493809"/>
                </a:cubicBezTo>
                <a:cubicBezTo>
                  <a:pt x="-9944" y="472264"/>
                  <a:pt x="-13955" y="440626"/>
                  <a:pt x="32110" y="411059"/>
                </a:cubicBezTo>
                <a:cubicBezTo>
                  <a:pt x="84451" y="377417"/>
                  <a:pt x="139185" y="347008"/>
                  <a:pt x="195084" y="319577"/>
                </a:cubicBezTo>
                <a:cubicBezTo>
                  <a:pt x="225040" y="304890"/>
                  <a:pt x="228145" y="286322"/>
                  <a:pt x="220964" y="258760"/>
                </a:cubicBezTo>
                <a:cubicBezTo>
                  <a:pt x="204919" y="197103"/>
                  <a:pt x="188032" y="135510"/>
                  <a:pt x="174510" y="73271"/>
                </a:cubicBezTo>
                <a:cubicBezTo>
                  <a:pt x="158983" y="1844"/>
                  <a:pt x="171534" y="-10384"/>
                  <a:pt x="242832" y="7084"/>
                </a:cubicBezTo>
                <a:cubicBezTo>
                  <a:pt x="366858" y="37493"/>
                  <a:pt x="483509" y="89963"/>
                  <a:pt x="604430" y="129752"/>
                </a:cubicBezTo>
                <a:cubicBezTo>
                  <a:pt x="614846" y="133181"/>
                  <a:pt x="621251" y="138163"/>
                  <a:pt x="622998" y="150585"/>
                </a:cubicBezTo>
                <a:cubicBezTo>
                  <a:pt x="637620" y="255460"/>
                  <a:pt x="653082" y="360272"/>
                  <a:pt x="669645" y="474658"/>
                </a:cubicBezTo>
                <a:close/>
                <a:moveTo>
                  <a:pt x="614781" y="402002"/>
                </a:moveTo>
                <a:cubicBezTo>
                  <a:pt x="614199" y="319641"/>
                  <a:pt x="591813" y="248150"/>
                  <a:pt x="583985" y="174717"/>
                </a:cubicBezTo>
                <a:cubicBezTo>
                  <a:pt x="582367" y="159449"/>
                  <a:pt x="569881" y="157831"/>
                  <a:pt x="559529" y="154402"/>
                </a:cubicBezTo>
                <a:cubicBezTo>
                  <a:pt x="515922" y="140233"/>
                  <a:pt x="471992" y="127100"/>
                  <a:pt x="428515" y="112672"/>
                </a:cubicBezTo>
                <a:cubicBezTo>
                  <a:pt x="415834" y="108467"/>
                  <a:pt x="407682" y="113319"/>
                  <a:pt x="397201" y="119401"/>
                </a:cubicBezTo>
                <a:cubicBezTo>
                  <a:pt x="376498" y="131370"/>
                  <a:pt x="309665" y="116101"/>
                  <a:pt x="311218" y="99732"/>
                </a:cubicBezTo>
                <a:cubicBezTo>
                  <a:pt x="315746" y="50691"/>
                  <a:pt x="273822" y="71782"/>
                  <a:pt x="255254" y="59296"/>
                </a:cubicBezTo>
                <a:cubicBezTo>
                  <a:pt x="242702" y="50820"/>
                  <a:pt x="232415" y="57355"/>
                  <a:pt x="237462" y="77153"/>
                </a:cubicBezTo>
                <a:cubicBezTo>
                  <a:pt x="252666" y="136481"/>
                  <a:pt x="265994" y="196262"/>
                  <a:pt x="280615" y="255720"/>
                </a:cubicBezTo>
                <a:cubicBezTo>
                  <a:pt x="283268" y="266459"/>
                  <a:pt x="285985" y="276746"/>
                  <a:pt x="299572" y="281857"/>
                </a:cubicBezTo>
                <a:cubicBezTo>
                  <a:pt x="403089" y="320676"/>
                  <a:pt x="506282" y="360466"/>
                  <a:pt x="614781" y="402002"/>
                </a:cubicBezTo>
                <a:close/>
                <a:moveTo>
                  <a:pt x="456788" y="430987"/>
                </a:moveTo>
                <a:cubicBezTo>
                  <a:pt x="428451" y="418953"/>
                  <a:pt x="405483" y="464371"/>
                  <a:pt x="380703" y="492579"/>
                </a:cubicBezTo>
                <a:cubicBezTo>
                  <a:pt x="376951" y="496784"/>
                  <a:pt x="374816" y="503254"/>
                  <a:pt x="379927" y="505389"/>
                </a:cubicBezTo>
                <a:cubicBezTo>
                  <a:pt x="407359" y="519300"/>
                  <a:pt x="428580" y="541168"/>
                  <a:pt x="456012" y="539162"/>
                </a:cubicBezTo>
                <a:cubicBezTo>
                  <a:pt x="484350" y="508624"/>
                  <a:pt x="506541" y="490638"/>
                  <a:pt x="522328" y="463465"/>
                </a:cubicBezTo>
                <a:cubicBezTo>
                  <a:pt x="501883" y="448196"/>
                  <a:pt x="493213" y="446126"/>
                  <a:pt x="456788" y="430987"/>
                </a:cubicBezTo>
                <a:close/>
                <a:moveTo>
                  <a:pt x="260947" y="444702"/>
                </a:moveTo>
                <a:cubicBezTo>
                  <a:pt x="344472" y="493226"/>
                  <a:pt x="338520" y="488374"/>
                  <a:pt x="362523" y="466377"/>
                </a:cubicBezTo>
                <a:cubicBezTo>
                  <a:pt x="380768" y="448585"/>
                  <a:pt x="390990" y="440368"/>
                  <a:pt x="409106" y="420247"/>
                </a:cubicBezTo>
                <a:cubicBezTo>
                  <a:pt x="425474" y="402002"/>
                  <a:pt x="359094" y="388221"/>
                  <a:pt x="348419" y="384986"/>
                </a:cubicBezTo>
                <a:cubicBezTo>
                  <a:pt x="330886" y="376899"/>
                  <a:pt x="299766" y="410154"/>
                  <a:pt x="260947" y="444702"/>
                </a:cubicBezTo>
                <a:close/>
                <a:moveTo>
                  <a:pt x="158142" y="397473"/>
                </a:moveTo>
                <a:cubicBezTo>
                  <a:pt x="216629" y="439462"/>
                  <a:pt x="215853" y="448196"/>
                  <a:pt x="270717" y="407113"/>
                </a:cubicBezTo>
                <a:cubicBezTo>
                  <a:pt x="278804" y="401419"/>
                  <a:pt x="317881" y="376317"/>
                  <a:pt x="308888" y="368941"/>
                </a:cubicBezTo>
                <a:cubicBezTo>
                  <a:pt x="297890" y="359883"/>
                  <a:pt x="264894" y="346620"/>
                  <a:pt x="257324" y="342285"/>
                </a:cubicBezTo>
                <a:cubicBezTo>
                  <a:pt x="240050" y="332451"/>
                  <a:pt x="224716" y="340021"/>
                  <a:pt x="158142" y="397473"/>
                </a:cubicBezTo>
                <a:close/>
                <a:moveTo>
                  <a:pt x="338520" y="530880"/>
                </a:moveTo>
                <a:cubicBezTo>
                  <a:pt x="346413" y="558636"/>
                  <a:pt x="373781" y="564459"/>
                  <a:pt x="389696" y="564200"/>
                </a:cubicBezTo>
                <a:cubicBezTo>
                  <a:pt x="386073" y="542656"/>
                  <a:pt x="364076" y="530880"/>
                  <a:pt x="338520" y="530880"/>
                </a:cubicBezTo>
                <a:close/>
                <a:moveTo>
                  <a:pt x="180204" y="463530"/>
                </a:moveTo>
                <a:cubicBezTo>
                  <a:pt x="167070" y="436615"/>
                  <a:pt x="153160" y="428399"/>
                  <a:pt x="126440" y="436809"/>
                </a:cubicBezTo>
                <a:cubicBezTo>
                  <a:pt x="140156" y="454601"/>
                  <a:pt x="154972" y="460165"/>
                  <a:pt x="180204" y="463530"/>
                </a:cubicBezTo>
                <a:close/>
              </a:path>
            </a:pathLst>
          </a:custGeom>
          <a:solidFill>
            <a:schemeClr val="accent2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Graphic 3">
            <a:extLst>
              <a:ext uri="{FF2B5EF4-FFF2-40B4-BE49-F238E27FC236}">
                <a16:creationId xmlns:a16="http://schemas.microsoft.com/office/drawing/2014/main" id="{069C715E-AF1B-4FEC-86EB-6A71BADC2118}"/>
              </a:ext>
            </a:extLst>
          </p:cNvPr>
          <p:cNvSpPr/>
          <p:nvPr/>
        </p:nvSpPr>
        <p:spPr>
          <a:xfrm>
            <a:off x="4531470" y="2785623"/>
            <a:ext cx="426485" cy="508225"/>
          </a:xfrm>
          <a:custGeom>
            <a:avLst/>
            <a:gdLst>
              <a:gd name="connsiteX0" fmla="*/ 210055 w 562598"/>
              <a:gd name="connsiteY0" fmla="*/ 670338 h 670425"/>
              <a:gd name="connsiteX1" fmla="*/ 65519 w 562598"/>
              <a:gd name="connsiteY1" fmla="*/ 626991 h 670425"/>
              <a:gd name="connsiteX2" fmla="*/ 498 w 562598"/>
              <a:gd name="connsiteY2" fmla="*/ 484461 h 670425"/>
              <a:gd name="connsiteX3" fmla="*/ 79559 w 562598"/>
              <a:gd name="connsiteY3" fmla="*/ 355000 h 670425"/>
              <a:gd name="connsiteX4" fmla="*/ 248033 w 562598"/>
              <a:gd name="connsiteY4" fmla="*/ 311264 h 670425"/>
              <a:gd name="connsiteX5" fmla="*/ 262784 w 562598"/>
              <a:gd name="connsiteY5" fmla="*/ 280467 h 670425"/>
              <a:gd name="connsiteX6" fmla="*/ 199121 w 562598"/>
              <a:gd name="connsiteY6" fmla="*/ 189696 h 670425"/>
              <a:gd name="connsiteX7" fmla="*/ 197568 w 562598"/>
              <a:gd name="connsiteY7" fmla="*/ 32997 h 670425"/>
              <a:gd name="connsiteX8" fmla="*/ 278182 w 562598"/>
              <a:gd name="connsiteY8" fmla="*/ 1813 h 670425"/>
              <a:gd name="connsiteX9" fmla="*/ 293128 w 562598"/>
              <a:gd name="connsiteY9" fmla="*/ 4918 h 670425"/>
              <a:gd name="connsiteX10" fmla="*/ 562595 w 562598"/>
              <a:gd name="connsiteY10" fmla="*/ 338372 h 670425"/>
              <a:gd name="connsiteX11" fmla="*/ 479070 w 562598"/>
              <a:gd name="connsiteY11" fmla="*/ 412969 h 670425"/>
              <a:gd name="connsiteX12" fmla="*/ 459013 w 562598"/>
              <a:gd name="connsiteY12" fmla="*/ 434708 h 670425"/>
              <a:gd name="connsiteX13" fmla="*/ 270807 w 562598"/>
              <a:gd name="connsiteY13" fmla="*/ 663933 h 670425"/>
              <a:gd name="connsiteX14" fmla="*/ 210055 w 562598"/>
              <a:gd name="connsiteY14" fmla="*/ 670338 h 670425"/>
              <a:gd name="connsiteX15" fmla="*/ 267442 w 562598"/>
              <a:gd name="connsiteY15" fmla="*/ 358752 h 670425"/>
              <a:gd name="connsiteX16" fmla="*/ 147363 w 562598"/>
              <a:gd name="connsiteY16" fmla="*/ 383920 h 670425"/>
              <a:gd name="connsiteX17" fmla="*/ 103109 w 562598"/>
              <a:gd name="connsiteY17" fmla="*/ 453923 h 670425"/>
              <a:gd name="connsiteX18" fmla="*/ 143093 w 562598"/>
              <a:gd name="connsiteY18" fmla="*/ 522697 h 670425"/>
              <a:gd name="connsiteX19" fmla="*/ 339904 w 562598"/>
              <a:gd name="connsiteY19" fmla="*/ 497594 h 670425"/>
              <a:gd name="connsiteX20" fmla="*/ 363778 w 562598"/>
              <a:gd name="connsiteY20" fmla="*/ 417304 h 670425"/>
              <a:gd name="connsiteX21" fmla="*/ 304126 w 562598"/>
              <a:gd name="connsiteY21" fmla="*/ 364769 h 670425"/>
              <a:gd name="connsiteX22" fmla="*/ 267442 w 562598"/>
              <a:gd name="connsiteY22" fmla="*/ 358752 h 670425"/>
              <a:gd name="connsiteX23" fmla="*/ 448403 w 562598"/>
              <a:gd name="connsiteY23" fmla="*/ 318898 h 670425"/>
              <a:gd name="connsiteX24" fmla="*/ 467295 w 562598"/>
              <a:gd name="connsiteY24" fmla="*/ 293019 h 670425"/>
              <a:gd name="connsiteX25" fmla="*/ 464254 w 562598"/>
              <a:gd name="connsiteY25" fmla="*/ 274192 h 670425"/>
              <a:gd name="connsiteX26" fmla="*/ 298692 w 562598"/>
              <a:gd name="connsiteY26" fmla="*/ 101642 h 670425"/>
              <a:gd name="connsiteX27" fmla="*/ 255861 w 562598"/>
              <a:gd name="connsiteY27" fmla="*/ 103777 h 670425"/>
              <a:gd name="connsiteX28" fmla="*/ 261102 w 562598"/>
              <a:gd name="connsiteY28" fmla="*/ 143178 h 670425"/>
              <a:gd name="connsiteX29" fmla="*/ 316613 w 562598"/>
              <a:gd name="connsiteY29" fmla="*/ 242684 h 670425"/>
              <a:gd name="connsiteX30" fmla="*/ 448403 w 562598"/>
              <a:gd name="connsiteY30" fmla="*/ 318898 h 67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62598" h="670425">
                <a:moveTo>
                  <a:pt x="210055" y="670338"/>
                </a:moveTo>
                <a:cubicBezTo>
                  <a:pt x="157003" y="671826"/>
                  <a:pt x="108738" y="654229"/>
                  <a:pt x="65519" y="626991"/>
                </a:cubicBezTo>
                <a:cubicBezTo>
                  <a:pt x="14473" y="594836"/>
                  <a:pt x="-3319" y="542495"/>
                  <a:pt x="498" y="484461"/>
                </a:cubicBezTo>
                <a:cubicBezTo>
                  <a:pt x="4186" y="428756"/>
                  <a:pt x="24695" y="382820"/>
                  <a:pt x="79559" y="355000"/>
                </a:cubicBezTo>
                <a:cubicBezTo>
                  <a:pt x="133194" y="327826"/>
                  <a:pt x="188640" y="312040"/>
                  <a:pt x="248033" y="311264"/>
                </a:cubicBezTo>
                <a:cubicBezTo>
                  <a:pt x="279023" y="310811"/>
                  <a:pt x="275724" y="298971"/>
                  <a:pt x="262784" y="280467"/>
                </a:cubicBezTo>
                <a:cubicBezTo>
                  <a:pt x="241628" y="250189"/>
                  <a:pt x="219178" y="220751"/>
                  <a:pt x="199121" y="189696"/>
                </a:cubicBezTo>
                <a:cubicBezTo>
                  <a:pt x="162631" y="133150"/>
                  <a:pt x="162955" y="78092"/>
                  <a:pt x="197568" y="32997"/>
                </a:cubicBezTo>
                <a:cubicBezTo>
                  <a:pt x="218272" y="6018"/>
                  <a:pt x="244798" y="-4592"/>
                  <a:pt x="278182" y="1813"/>
                </a:cubicBezTo>
                <a:cubicBezTo>
                  <a:pt x="283164" y="2783"/>
                  <a:pt x="288405" y="3236"/>
                  <a:pt x="293128" y="4918"/>
                </a:cubicBezTo>
                <a:cubicBezTo>
                  <a:pt x="414760" y="48719"/>
                  <a:pt x="560654" y="179474"/>
                  <a:pt x="562595" y="338372"/>
                </a:cubicBezTo>
                <a:cubicBezTo>
                  <a:pt x="562983" y="370398"/>
                  <a:pt x="524359" y="406758"/>
                  <a:pt x="479070" y="412969"/>
                </a:cubicBezTo>
                <a:cubicBezTo>
                  <a:pt x="464125" y="415039"/>
                  <a:pt x="454420" y="415945"/>
                  <a:pt x="459013" y="434708"/>
                </a:cubicBezTo>
                <a:cubicBezTo>
                  <a:pt x="484569" y="539389"/>
                  <a:pt x="401109" y="641807"/>
                  <a:pt x="270807" y="663933"/>
                </a:cubicBezTo>
                <a:cubicBezTo>
                  <a:pt x="250815" y="667233"/>
                  <a:pt x="230370" y="668203"/>
                  <a:pt x="210055" y="670338"/>
                </a:cubicBezTo>
                <a:close/>
                <a:moveTo>
                  <a:pt x="267442" y="358752"/>
                </a:moveTo>
                <a:cubicBezTo>
                  <a:pt x="222865" y="361470"/>
                  <a:pt x="183788" y="367098"/>
                  <a:pt x="147363" y="383920"/>
                </a:cubicBezTo>
                <a:cubicBezTo>
                  <a:pt x="118055" y="397506"/>
                  <a:pt x="103562" y="421121"/>
                  <a:pt x="103109" y="453923"/>
                </a:cubicBezTo>
                <a:cubicBezTo>
                  <a:pt x="102656" y="485302"/>
                  <a:pt x="116631" y="507429"/>
                  <a:pt x="143093" y="522697"/>
                </a:cubicBezTo>
                <a:cubicBezTo>
                  <a:pt x="198927" y="554917"/>
                  <a:pt x="294486" y="542624"/>
                  <a:pt x="339904" y="497594"/>
                </a:cubicBezTo>
                <a:cubicBezTo>
                  <a:pt x="362613" y="475144"/>
                  <a:pt x="371606" y="448165"/>
                  <a:pt x="363778" y="417304"/>
                </a:cubicBezTo>
                <a:cubicBezTo>
                  <a:pt x="356079" y="386896"/>
                  <a:pt x="333693" y="371110"/>
                  <a:pt x="304126" y="364769"/>
                </a:cubicBezTo>
                <a:cubicBezTo>
                  <a:pt x="290540" y="361858"/>
                  <a:pt x="276565" y="360240"/>
                  <a:pt x="267442" y="358752"/>
                </a:cubicBezTo>
                <a:close/>
                <a:moveTo>
                  <a:pt x="448403" y="318898"/>
                </a:moveTo>
                <a:cubicBezTo>
                  <a:pt x="473571" y="320580"/>
                  <a:pt x="473829" y="320127"/>
                  <a:pt x="467295" y="293019"/>
                </a:cubicBezTo>
                <a:cubicBezTo>
                  <a:pt x="465807" y="286872"/>
                  <a:pt x="466001" y="280274"/>
                  <a:pt x="464254" y="274192"/>
                </a:cubicBezTo>
                <a:cubicBezTo>
                  <a:pt x="439216" y="187820"/>
                  <a:pt x="389140" y="124933"/>
                  <a:pt x="298692" y="101642"/>
                </a:cubicBezTo>
                <a:cubicBezTo>
                  <a:pt x="284846" y="98083"/>
                  <a:pt x="267701" y="89738"/>
                  <a:pt x="255861" y="103777"/>
                </a:cubicBezTo>
                <a:cubicBezTo>
                  <a:pt x="245122" y="116587"/>
                  <a:pt x="256185" y="130756"/>
                  <a:pt x="261102" y="143178"/>
                </a:cubicBezTo>
                <a:cubicBezTo>
                  <a:pt x="275077" y="178762"/>
                  <a:pt x="292610" y="212664"/>
                  <a:pt x="316613" y="242684"/>
                </a:cubicBezTo>
                <a:cubicBezTo>
                  <a:pt x="350644" y="285191"/>
                  <a:pt x="393280" y="312816"/>
                  <a:pt x="448403" y="318898"/>
                </a:cubicBezTo>
                <a:close/>
              </a:path>
            </a:pathLst>
          </a:custGeom>
          <a:solidFill>
            <a:schemeClr val="accent1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0661B25-E461-42B4-97D0-C81A2CCF9A9E}"/>
              </a:ext>
            </a:extLst>
          </p:cNvPr>
          <p:cNvSpPr/>
          <p:nvPr/>
        </p:nvSpPr>
        <p:spPr>
          <a:xfrm>
            <a:off x="9972158" y="2761783"/>
            <a:ext cx="330344" cy="564696"/>
          </a:xfrm>
          <a:custGeom>
            <a:avLst/>
            <a:gdLst>
              <a:gd name="connsiteX0" fmla="*/ 524853 w 580827"/>
              <a:gd name="connsiteY0" fmla="*/ 182934 h 992876"/>
              <a:gd name="connsiteX1" fmla="*/ 553449 w 580827"/>
              <a:gd name="connsiteY1" fmla="*/ 215477 h 992876"/>
              <a:gd name="connsiteX2" fmla="*/ 566907 w 580827"/>
              <a:gd name="connsiteY2" fmla="*/ 259730 h 992876"/>
              <a:gd name="connsiteX3" fmla="*/ 580817 w 580827"/>
              <a:gd name="connsiteY3" fmla="*/ 303337 h 992876"/>
              <a:gd name="connsiteX4" fmla="*/ 579717 w 580827"/>
              <a:gd name="connsiteY4" fmla="*/ 882061 h 992876"/>
              <a:gd name="connsiteX5" fmla="*/ 458602 w 580827"/>
              <a:gd name="connsiteY5" fmla="*/ 990690 h 992876"/>
              <a:gd name="connsiteX6" fmla="*/ 426836 w 580827"/>
              <a:gd name="connsiteY6" fmla="*/ 950124 h 992876"/>
              <a:gd name="connsiteX7" fmla="*/ 426641 w 580827"/>
              <a:gd name="connsiteY7" fmla="*/ 413518 h 992876"/>
              <a:gd name="connsiteX8" fmla="*/ 408267 w 580827"/>
              <a:gd name="connsiteY8" fmla="*/ 374181 h 992876"/>
              <a:gd name="connsiteX9" fmla="*/ 384976 w 580827"/>
              <a:gd name="connsiteY9" fmla="*/ 410477 h 992876"/>
              <a:gd name="connsiteX10" fmla="*/ 381159 w 580827"/>
              <a:gd name="connsiteY10" fmla="*/ 935437 h 992876"/>
              <a:gd name="connsiteX11" fmla="*/ 381094 w 580827"/>
              <a:gd name="connsiteY11" fmla="*/ 981696 h 992876"/>
              <a:gd name="connsiteX12" fmla="*/ 333476 w 580827"/>
              <a:gd name="connsiteY12" fmla="*/ 889114 h 992876"/>
              <a:gd name="connsiteX13" fmla="*/ 331794 w 580827"/>
              <a:gd name="connsiteY13" fmla="*/ 747554 h 992876"/>
              <a:gd name="connsiteX14" fmla="*/ 334770 w 580827"/>
              <a:gd name="connsiteY14" fmla="*/ 303013 h 992876"/>
              <a:gd name="connsiteX15" fmla="*/ 355668 w 580827"/>
              <a:gd name="connsiteY15" fmla="*/ 263806 h 992876"/>
              <a:gd name="connsiteX16" fmla="*/ 362461 w 580827"/>
              <a:gd name="connsiteY16" fmla="*/ 230099 h 992876"/>
              <a:gd name="connsiteX17" fmla="*/ 409949 w 580827"/>
              <a:gd name="connsiteY17" fmla="*/ 183128 h 992876"/>
              <a:gd name="connsiteX18" fmla="*/ 524853 w 580827"/>
              <a:gd name="connsiteY18" fmla="*/ 182934 h 992876"/>
              <a:gd name="connsiteX19" fmla="*/ 131223 w 580827"/>
              <a:gd name="connsiteY19" fmla="*/ 8 h 992876"/>
              <a:gd name="connsiteX20" fmla="*/ 184024 w 580827"/>
              <a:gd name="connsiteY20" fmla="*/ 484 h 992876"/>
              <a:gd name="connsiteX21" fmla="*/ 197546 w 580827"/>
              <a:gd name="connsiteY21" fmla="*/ 15041 h 992876"/>
              <a:gd name="connsiteX22" fmla="*/ 176648 w 580827"/>
              <a:gd name="connsiteY22" fmla="*/ 28434 h 992876"/>
              <a:gd name="connsiteX23" fmla="*/ 134530 w 580827"/>
              <a:gd name="connsiteY23" fmla="*/ 44802 h 992876"/>
              <a:gd name="connsiteX24" fmla="*/ 150187 w 580827"/>
              <a:gd name="connsiteY24" fmla="*/ 63630 h 992876"/>
              <a:gd name="connsiteX25" fmla="*/ 184412 w 580827"/>
              <a:gd name="connsiteY25" fmla="*/ 65894 h 992876"/>
              <a:gd name="connsiteX26" fmla="*/ 203110 w 580827"/>
              <a:gd name="connsiteY26" fmla="*/ 80581 h 992876"/>
              <a:gd name="connsiteX27" fmla="*/ 185253 w 580827"/>
              <a:gd name="connsiteY27" fmla="*/ 96755 h 992876"/>
              <a:gd name="connsiteX28" fmla="*/ 150834 w 580827"/>
              <a:gd name="connsiteY28" fmla="*/ 96496 h 992876"/>
              <a:gd name="connsiteX29" fmla="*/ 134595 w 580827"/>
              <a:gd name="connsiteY29" fmla="*/ 111765 h 992876"/>
              <a:gd name="connsiteX30" fmla="*/ 148828 w 580827"/>
              <a:gd name="connsiteY30" fmla="*/ 129557 h 992876"/>
              <a:gd name="connsiteX31" fmla="*/ 183183 w 580827"/>
              <a:gd name="connsiteY31" fmla="*/ 131886 h 992876"/>
              <a:gd name="connsiteX32" fmla="*/ 202787 w 580827"/>
              <a:gd name="connsiteY32" fmla="*/ 144632 h 992876"/>
              <a:gd name="connsiteX33" fmla="*/ 183959 w 580827"/>
              <a:gd name="connsiteY33" fmla="*/ 159383 h 992876"/>
              <a:gd name="connsiteX34" fmla="*/ 160991 w 580827"/>
              <a:gd name="connsiteY34" fmla="*/ 158995 h 992876"/>
              <a:gd name="connsiteX35" fmla="*/ 134530 w 580827"/>
              <a:gd name="connsiteY35" fmla="*/ 175234 h 992876"/>
              <a:gd name="connsiteX36" fmla="*/ 161509 w 580827"/>
              <a:gd name="connsiteY36" fmla="*/ 193349 h 992876"/>
              <a:gd name="connsiteX37" fmla="*/ 180595 w 580827"/>
              <a:gd name="connsiteY37" fmla="*/ 193608 h 992876"/>
              <a:gd name="connsiteX38" fmla="*/ 202787 w 580827"/>
              <a:gd name="connsiteY38" fmla="*/ 209200 h 992876"/>
              <a:gd name="connsiteX39" fmla="*/ 181760 w 580827"/>
              <a:gd name="connsiteY39" fmla="*/ 226345 h 992876"/>
              <a:gd name="connsiteX40" fmla="*/ 154975 w 580827"/>
              <a:gd name="connsiteY40" fmla="*/ 226410 h 992876"/>
              <a:gd name="connsiteX41" fmla="*/ 134530 w 580827"/>
              <a:gd name="connsiteY41" fmla="*/ 241032 h 992876"/>
              <a:gd name="connsiteX42" fmla="*/ 152322 w 580827"/>
              <a:gd name="connsiteY42" fmla="*/ 260118 h 992876"/>
              <a:gd name="connsiteX43" fmla="*/ 175225 w 580827"/>
              <a:gd name="connsiteY43" fmla="*/ 261024 h 992876"/>
              <a:gd name="connsiteX44" fmla="*/ 200910 w 580827"/>
              <a:gd name="connsiteY44" fmla="*/ 274998 h 992876"/>
              <a:gd name="connsiteX45" fmla="*/ 173543 w 580827"/>
              <a:gd name="connsiteY45" fmla="*/ 292273 h 992876"/>
              <a:gd name="connsiteX46" fmla="*/ 154392 w 580827"/>
              <a:gd name="connsiteY46" fmla="*/ 292273 h 992876"/>
              <a:gd name="connsiteX47" fmla="*/ 134401 w 580827"/>
              <a:gd name="connsiteY47" fmla="*/ 307995 h 992876"/>
              <a:gd name="connsiteX48" fmla="*/ 152516 w 580827"/>
              <a:gd name="connsiteY48" fmla="*/ 327016 h 992876"/>
              <a:gd name="connsiteX49" fmla="*/ 167720 w 580827"/>
              <a:gd name="connsiteY49" fmla="*/ 328309 h 992876"/>
              <a:gd name="connsiteX50" fmla="*/ 201946 w 580827"/>
              <a:gd name="connsiteY50" fmla="*/ 345131 h 992876"/>
              <a:gd name="connsiteX51" fmla="*/ 164356 w 580827"/>
              <a:gd name="connsiteY51" fmla="*/ 358847 h 992876"/>
              <a:gd name="connsiteX52" fmla="*/ 134206 w 580827"/>
              <a:gd name="connsiteY52" fmla="*/ 387508 h 992876"/>
              <a:gd name="connsiteX53" fmla="*/ 134401 w 580827"/>
              <a:gd name="connsiteY53" fmla="*/ 517811 h 992876"/>
              <a:gd name="connsiteX54" fmla="*/ 159309 w 580827"/>
              <a:gd name="connsiteY54" fmla="*/ 544466 h 992876"/>
              <a:gd name="connsiteX55" fmla="*/ 235653 w 580827"/>
              <a:gd name="connsiteY55" fmla="*/ 550353 h 992876"/>
              <a:gd name="connsiteX56" fmla="*/ 240505 w 580827"/>
              <a:gd name="connsiteY56" fmla="*/ 628121 h 992876"/>
              <a:gd name="connsiteX57" fmla="*/ 242511 w 580827"/>
              <a:gd name="connsiteY57" fmla="*/ 881026 h 992876"/>
              <a:gd name="connsiteX58" fmla="*/ 180271 w 580827"/>
              <a:gd name="connsiteY58" fmla="*/ 987842 h 992876"/>
              <a:gd name="connsiteX59" fmla="*/ 41623 w 580827"/>
              <a:gd name="connsiteY59" fmla="*/ 989201 h 992876"/>
              <a:gd name="connsiteX60" fmla="*/ 1963 w 580827"/>
              <a:gd name="connsiteY60" fmla="*/ 899852 h 992876"/>
              <a:gd name="connsiteX61" fmla="*/ 7140 w 580827"/>
              <a:gd name="connsiteY61" fmla="*/ 566528 h 992876"/>
              <a:gd name="connsiteX62" fmla="*/ 32113 w 580827"/>
              <a:gd name="connsiteY62" fmla="*/ 543237 h 992876"/>
              <a:gd name="connsiteX63" fmla="*/ 50487 w 580827"/>
              <a:gd name="connsiteY63" fmla="*/ 568081 h 992876"/>
              <a:gd name="connsiteX64" fmla="*/ 50811 w 580827"/>
              <a:gd name="connsiteY64" fmla="*/ 878632 h 992876"/>
              <a:gd name="connsiteX65" fmla="*/ 66079 w 580827"/>
              <a:gd name="connsiteY65" fmla="*/ 910010 h 992876"/>
              <a:gd name="connsiteX66" fmla="*/ 82771 w 580827"/>
              <a:gd name="connsiteY66" fmla="*/ 879796 h 992876"/>
              <a:gd name="connsiteX67" fmla="*/ 92735 w 580827"/>
              <a:gd name="connsiteY67" fmla="*/ 389191 h 992876"/>
              <a:gd name="connsiteX68" fmla="*/ 65950 w 580827"/>
              <a:gd name="connsiteY68" fmla="*/ 359235 h 992876"/>
              <a:gd name="connsiteX69" fmla="*/ 36448 w 580827"/>
              <a:gd name="connsiteY69" fmla="*/ 344031 h 992876"/>
              <a:gd name="connsiteX70" fmla="*/ 64462 w 580827"/>
              <a:gd name="connsiteY70" fmla="*/ 327792 h 992876"/>
              <a:gd name="connsiteX71" fmla="*/ 92929 w 580827"/>
              <a:gd name="connsiteY71" fmla="*/ 309612 h 992876"/>
              <a:gd name="connsiteX72" fmla="*/ 62133 w 580827"/>
              <a:gd name="connsiteY72" fmla="*/ 291884 h 992876"/>
              <a:gd name="connsiteX73" fmla="*/ 36254 w 580827"/>
              <a:gd name="connsiteY73" fmla="*/ 277975 h 992876"/>
              <a:gd name="connsiteX74" fmla="*/ 63491 w 580827"/>
              <a:gd name="connsiteY74" fmla="*/ 259859 h 992876"/>
              <a:gd name="connsiteX75" fmla="*/ 92800 w 580827"/>
              <a:gd name="connsiteY75" fmla="*/ 243296 h 992876"/>
              <a:gd name="connsiteX76" fmla="*/ 62262 w 580827"/>
              <a:gd name="connsiteY76" fmla="*/ 225763 h 992876"/>
              <a:gd name="connsiteX77" fmla="*/ 35930 w 580827"/>
              <a:gd name="connsiteY77" fmla="*/ 211529 h 992876"/>
              <a:gd name="connsiteX78" fmla="*/ 63815 w 580827"/>
              <a:gd name="connsiteY78" fmla="*/ 193155 h 992876"/>
              <a:gd name="connsiteX79" fmla="*/ 92865 w 580827"/>
              <a:gd name="connsiteY79" fmla="*/ 175752 h 992876"/>
              <a:gd name="connsiteX80" fmla="*/ 61809 w 580827"/>
              <a:gd name="connsiteY80" fmla="*/ 159189 h 992876"/>
              <a:gd name="connsiteX81" fmla="*/ 37871 w 580827"/>
              <a:gd name="connsiteY81" fmla="*/ 147479 h 992876"/>
              <a:gd name="connsiteX82" fmla="*/ 62327 w 580827"/>
              <a:gd name="connsiteY82" fmla="*/ 128845 h 992876"/>
              <a:gd name="connsiteX83" fmla="*/ 92735 w 580827"/>
              <a:gd name="connsiteY83" fmla="*/ 114029 h 992876"/>
              <a:gd name="connsiteX84" fmla="*/ 59739 w 580827"/>
              <a:gd name="connsiteY84" fmla="*/ 94749 h 992876"/>
              <a:gd name="connsiteX85" fmla="*/ 36706 w 580827"/>
              <a:gd name="connsiteY85" fmla="*/ 81486 h 992876"/>
              <a:gd name="connsiteX86" fmla="*/ 61874 w 580827"/>
              <a:gd name="connsiteY86" fmla="*/ 64600 h 992876"/>
              <a:gd name="connsiteX87" fmla="*/ 92476 w 580827"/>
              <a:gd name="connsiteY87" fmla="*/ 50367 h 992876"/>
              <a:gd name="connsiteX88" fmla="*/ 57216 w 580827"/>
              <a:gd name="connsiteY88" fmla="*/ 29922 h 992876"/>
              <a:gd name="connsiteX89" fmla="*/ 35801 w 580827"/>
              <a:gd name="connsiteY89" fmla="*/ 12065 h 992876"/>
              <a:gd name="connsiteX90" fmla="*/ 58186 w 580827"/>
              <a:gd name="connsiteY90" fmla="*/ 549 h 992876"/>
              <a:gd name="connsiteX91" fmla="*/ 131223 w 580827"/>
              <a:gd name="connsiteY91" fmla="*/ 8 h 99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80827" h="992876">
                <a:moveTo>
                  <a:pt x="524853" y="182934"/>
                </a:moveTo>
                <a:cubicBezTo>
                  <a:pt x="544651" y="182351"/>
                  <a:pt x="552738" y="187592"/>
                  <a:pt x="553449" y="215477"/>
                </a:cubicBezTo>
                <a:cubicBezTo>
                  <a:pt x="551509" y="240450"/>
                  <a:pt x="548338" y="258825"/>
                  <a:pt x="566907" y="259730"/>
                </a:cubicBezTo>
                <a:cubicBezTo>
                  <a:pt x="579200" y="260312"/>
                  <a:pt x="580817" y="286451"/>
                  <a:pt x="580817" y="303337"/>
                </a:cubicBezTo>
                <a:cubicBezTo>
                  <a:pt x="580817" y="496267"/>
                  <a:pt x="581011" y="689197"/>
                  <a:pt x="579717" y="882061"/>
                </a:cubicBezTo>
                <a:cubicBezTo>
                  <a:pt x="579135" y="962029"/>
                  <a:pt x="530094" y="1003112"/>
                  <a:pt x="458602" y="990690"/>
                </a:cubicBezTo>
                <a:cubicBezTo>
                  <a:pt x="432529" y="986161"/>
                  <a:pt x="426706" y="974709"/>
                  <a:pt x="426836" y="950124"/>
                </a:cubicBezTo>
                <a:cubicBezTo>
                  <a:pt x="427806" y="771233"/>
                  <a:pt x="427677" y="592408"/>
                  <a:pt x="426641" y="413518"/>
                </a:cubicBezTo>
                <a:cubicBezTo>
                  <a:pt x="426577" y="400061"/>
                  <a:pt x="441781" y="375928"/>
                  <a:pt x="408267" y="374181"/>
                </a:cubicBezTo>
                <a:cubicBezTo>
                  <a:pt x="376177" y="372499"/>
                  <a:pt x="385752" y="395661"/>
                  <a:pt x="384976" y="410477"/>
                </a:cubicBezTo>
                <a:cubicBezTo>
                  <a:pt x="376371" y="585420"/>
                  <a:pt x="382582" y="760429"/>
                  <a:pt x="381159" y="935437"/>
                </a:cubicBezTo>
                <a:cubicBezTo>
                  <a:pt x="381029" y="947989"/>
                  <a:pt x="381094" y="960475"/>
                  <a:pt x="381094" y="981696"/>
                </a:cubicBezTo>
                <a:cubicBezTo>
                  <a:pt x="345445" y="953618"/>
                  <a:pt x="338134" y="921851"/>
                  <a:pt x="333476" y="889114"/>
                </a:cubicBezTo>
                <a:cubicBezTo>
                  <a:pt x="326747" y="842013"/>
                  <a:pt x="331276" y="794783"/>
                  <a:pt x="331794" y="747554"/>
                </a:cubicBezTo>
                <a:cubicBezTo>
                  <a:pt x="333411" y="599395"/>
                  <a:pt x="333476" y="451172"/>
                  <a:pt x="334770" y="303013"/>
                </a:cubicBezTo>
                <a:cubicBezTo>
                  <a:pt x="334899" y="287615"/>
                  <a:pt x="325195" y="267300"/>
                  <a:pt x="355668" y="263806"/>
                </a:cubicBezTo>
                <a:cubicBezTo>
                  <a:pt x="370030" y="262124"/>
                  <a:pt x="362073" y="260442"/>
                  <a:pt x="362461" y="230099"/>
                </a:cubicBezTo>
                <a:cubicBezTo>
                  <a:pt x="362979" y="191215"/>
                  <a:pt x="372036" y="179764"/>
                  <a:pt x="409949" y="183128"/>
                </a:cubicBezTo>
                <a:cubicBezTo>
                  <a:pt x="447927" y="186492"/>
                  <a:pt x="486552" y="184098"/>
                  <a:pt x="524853" y="182934"/>
                </a:cubicBezTo>
                <a:close/>
                <a:moveTo>
                  <a:pt x="131223" y="8"/>
                </a:moveTo>
                <a:cubicBezTo>
                  <a:pt x="153164" y="-33"/>
                  <a:pt x="171732" y="96"/>
                  <a:pt x="184024" y="484"/>
                </a:cubicBezTo>
                <a:cubicBezTo>
                  <a:pt x="193987" y="743"/>
                  <a:pt x="198193" y="5660"/>
                  <a:pt x="197546" y="15041"/>
                </a:cubicBezTo>
                <a:cubicBezTo>
                  <a:pt x="196317" y="25069"/>
                  <a:pt x="191076" y="28693"/>
                  <a:pt x="176648" y="28434"/>
                </a:cubicBezTo>
                <a:cubicBezTo>
                  <a:pt x="142682" y="27851"/>
                  <a:pt x="135177" y="30892"/>
                  <a:pt x="134530" y="44802"/>
                </a:cubicBezTo>
                <a:cubicBezTo>
                  <a:pt x="134012" y="56901"/>
                  <a:pt x="137183" y="62659"/>
                  <a:pt x="150187" y="63630"/>
                </a:cubicBezTo>
                <a:cubicBezTo>
                  <a:pt x="161574" y="64471"/>
                  <a:pt x="173025" y="65053"/>
                  <a:pt x="184412" y="65894"/>
                </a:cubicBezTo>
                <a:cubicBezTo>
                  <a:pt x="193923" y="66606"/>
                  <a:pt x="202981" y="69064"/>
                  <a:pt x="203110" y="80581"/>
                </a:cubicBezTo>
                <a:cubicBezTo>
                  <a:pt x="203240" y="91644"/>
                  <a:pt x="194635" y="96043"/>
                  <a:pt x="185253" y="96755"/>
                </a:cubicBezTo>
                <a:cubicBezTo>
                  <a:pt x="173866" y="97596"/>
                  <a:pt x="162350" y="96690"/>
                  <a:pt x="150834" y="96496"/>
                </a:cubicBezTo>
                <a:cubicBezTo>
                  <a:pt x="140418" y="96302"/>
                  <a:pt x="134206" y="99472"/>
                  <a:pt x="134595" y="111765"/>
                </a:cubicBezTo>
                <a:cubicBezTo>
                  <a:pt x="134918" y="122052"/>
                  <a:pt x="136859" y="129104"/>
                  <a:pt x="148828" y="129557"/>
                </a:cubicBezTo>
                <a:cubicBezTo>
                  <a:pt x="160280" y="129945"/>
                  <a:pt x="171731" y="130657"/>
                  <a:pt x="183183" y="131886"/>
                </a:cubicBezTo>
                <a:cubicBezTo>
                  <a:pt x="191723" y="132792"/>
                  <a:pt x="202851" y="132016"/>
                  <a:pt x="202787" y="144632"/>
                </a:cubicBezTo>
                <a:cubicBezTo>
                  <a:pt x="202722" y="155824"/>
                  <a:pt x="193405" y="158865"/>
                  <a:pt x="183959" y="159383"/>
                </a:cubicBezTo>
                <a:cubicBezTo>
                  <a:pt x="176325" y="159836"/>
                  <a:pt x="168626" y="158606"/>
                  <a:pt x="160991" y="158995"/>
                </a:cubicBezTo>
                <a:cubicBezTo>
                  <a:pt x="149475" y="159577"/>
                  <a:pt x="134336" y="153431"/>
                  <a:pt x="134530" y="175234"/>
                </a:cubicBezTo>
                <a:cubicBezTo>
                  <a:pt x="134724" y="195937"/>
                  <a:pt x="150446" y="190956"/>
                  <a:pt x="161509" y="193349"/>
                </a:cubicBezTo>
                <a:cubicBezTo>
                  <a:pt x="167591" y="194643"/>
                  <a:pt x="174255" y="193155"/>
                  <a:pt x="180595" y="193608"/>
                </a:cubicBezTo>
                <a:cubicBezTo>
                  <a:pt x="190947" y="194385"/>
                  <a:pt x="202398" y="195484"/>
                  <a:pt x="202787" y="209200"/>
                </a:cubicBezTo>
                <a:cubicBezTo>
                  <a:pt x="203110" y="222593"/>
                  <a:pt x="192370" y="225504"/>
                  <a:pt x="181760" y="226345"/>
                </a:cubicBezTo>
                <a:cubicBezTo>
                  <a:pt x="172896" y="227057"/>
                  <a:pt x="163903" y="226281"/>
                  <a:pt x="154975" y="226410"/>
                </a:cubicBezTo>
                <a:cubicBezTo>
                  <a:pt x="144817" y="226475"/>
                  <a:pt x="134530" y="224728"/>
                  <a:pt x="134530" y="241032"/>
                </a:cubicBezTo>
                <a:cubicBezTo>
                  <a:pt x="134530" y="254489"/>
                  <a:pt x="140482" y="259406"/>
                  <a:pt x="152322" y="260118"/>
                </a:cubicBezTo>
                <a:cubicBezTo>
                  <a:pt x="159956" y="260636"/>
                  <a:pt x="167656" y="260376"/>
                  <a:pt x="175225" y="261024"/>
                </a:cubicBezTo>
                <a:cubicBezTo>
                  <a:pt x="185771" y="261994"/>
                  <a:pt x="200457" y="256753"/>
                  <a:pt x="200910" y="274998"/>
                </a:cubicBezTo>
                <a:cubicBezTo>
                  <a:pt x="201428" y="294925"/>
                  <a:pt x="185771" y="291561"/>
                  <a:pt x="173543" y="292273"/>
                </a:cubicBezTo>
                <a:cubicBezTo>
                  <a:pt x="167203" y="292596"/>
                  <a:pt x="160798" y="292273"/>
                  <a:pt x="154392" y="292273"/>
                </a:cubicBezTo>
                <a:cubicBezTo>
                  <a:pt x="143652" y="292273"/>
                  <a:pt x="134724" y="292402"/>
                  <a:pt x="134401" y="307995"/>
                </a:cubicBezTo>
                <a:cubicBezTo>
                  <a:pt x="134077" y="322293"/>
                  <a:pt x="141970" y="325204"/>
                  <a:pt x="152516" y="327016"/>
                </a:cubicBezTo>
                <a:cubicBezTo>
                  <a:pt x="157498" y="327857"/>
                  <a:pt x="162674" y="327663"/>
                  <a:pt x="167720" y="328309"/>
                </a:cubicBezTo>
                <a:cubicBezTo>
                  <a:pt x="181307" y="330121"/>
                  <a:pt x="203886" y="321128"/>
                  <a:pt x="201946" y="345131"/>
                </a:cubicBezTo>
                <a:cubicBezTo>
                  <a:pt x="200199" y="366740"/>
                  <a:pt x="178331" y="360270"/>
                  <a:pt x="164356" y="358847"/>
                </a:cubicBezTo>
                <a:cubicBezTo>
                  <a:pt x="141517" y="356518"/>
                  <a:pt x="132977" y="362923"/>
                  <a:pt x="134206" y="387508"/>
                </a:cubicBezTo>
                <a:cubicBezTo>
                  <a:pt x="136342" y="430856"/>
                  <a:pt x="135695" y="474398"/>
                  <a:pt x="134401" y="517811"/>
                </a:cubicBezTo>
                <a:cubicBezTo>
                  <a:pt x="133818" y="537026"/>
                  <a:pt x="138541" y="544531"/>
                  <a:pt x="159309" y="544466"/>
                </a:cubicBezTo>
                <a:cubicBezTo>
                  <a:pt x="185577" y="544401"/>
                  <a:pt x="221355" y="531720"/>
                  <a:pt x="235653" y="550353"/>
                </a:cubicBezTo>
                <a:cubicBezTo>
                  <a:pt x="248787" y="567499"/>
                  <a:pt x="240182" y="601530"/>
                  <a:pt x="240505" y="628121"/>
                </a:cubicBezTo>
                <a:cubicBezTo>
                  <a:pt x="241541" y="712422"/>
                  <a:pt x="244711" y="796789"/>
                  <a:pt x="242511" y="881026"/>
                </a:cubicBezTo>
                <a:cubicBezTo>
                  <a:pt x="240053" y="974320"/>
                  <a:pt x="240053" y="974320"/>
                  <a:pt x="180271" y="987842"/>
                </a:cubicBezTo>
                <a:cubicBezTo>
                  <a:pt x="162997" y="991724"/>
                  <a:pt x="95323" y="991789"/>
                  <a:pt x="41623" y="989201"/>
                </a:cubicBezTo>
                <a:cubicBezTo>
                  <a:pt x="23" y="990948"/>
                  <a:pt x="4940" y="952194"/>
                  <a:pt x="1963" y="899852"/>
                </a:cubicBezTo>
                <a:cubicBezTo>
                  <a:pt x="-4377" y="788637"/>
                  <a:pt x="6622" y="677679"/>
                  <a:pt x="7140" y="566528"/>
                </a:cubicBezTo>
                <a:cubicBezTo>
                  <a:pt x="7204" y="547507"/>
                  <a:pt x="14644" y="543495"/>
                  <a:pt x="32113" y="543237"/>
                </a:cubicBezTo>
                <a:cubicBezTo>
                  <a:pt x="52493" y="542978"/>
                  <a:pt x="50552" y="555077"/>
                  <a:pt x="50487" y="568081"/>
                </a:cubicBezTo>
                <a:cubicBezTo>
                  <a:pt x="50422" y="671598"/>
                  <a:pt x="50164" y="775115"/>
                  <a:pt x="50811" y="878632"/>
                </a:cubicBezTo>
                <a:cubicBezTo>
                  <a:pt x="50875" y="890277"/>
                  <a:pt x="41688" y="909234"/>
                  <a:pt x="66079" y="910010"/>
                </a:cubicBezTo>
                <a:cubicBezTo>
                  <a:pt x="90794" y="910852"/>
                  <a:pt x="82513" y="891118"/>
                  <a:pt x="82771" y="879796"/>
                </a:cubicBezTo>
                <a:cubicBezTo>
                  <a:pt x="86459" y="716304"/>
                  <a:pt x="89112" y="552747"/>
                  <a:pt x="92735" y="389191"/>
                </a:cubicBezTo>
                <a:cubicBezTo>
                  <a:pt x="93188" y="368875"/>
                  <a:pt x="89306" y="357230"/>
                  <a:pt x="65950" y="359235"/>
                </a:cubicBezTo>
                <a:cubicBezTo>
                  <a:pt x="53787" y="360270"/>
                  <a:pt x="37289" y="362211"/>
                  <a:pt x="36448" y="344031"/>
                </a:cubicBezTo>
                <a:cubicBezTo>
                  <a:pt x="35542" y="324686"/>
                  <a:pt x="52169" y="328116"/>
                  <a:pt x="64462" y="327792"/>
                </a:cubicBezTo>
                <a:cubicBezTo>
                  <a:pt x="77725" y="327468"/>
                  <a:pt x="94482" y="333550"/>
                  <a:pt x="92929" y="309612"/>
                </a:cubicBezTo>
                <a:cubicBezTo>
                  <a:pt x="91506" y="287615"/>
                  <a:pt x="75784" y="292273"/>
                  <a:pt x="62133" y="291884"/>
                </a:cubicBezTo>
                <a:cubicBezTo>
                  <a:pt x="51393" y="291561"/>
                  <a:pt x="36577" y="295637"/>
                  <a:pt x="36254" y="277975"/>
                </a:cubicBezTo>
                <a:cubicBezTo>
                  <a:pt x="35865" y="259471"/>
                  <a:pt x="50293" y="260376"/>
                  <a:pt x="63491" y="259859"/>
                </a:cubicBezTo>
                <a:cubicBezTo>
                  <a:pt x="75719" y="259341"/>
                  <a:pt x="93900" y="268335"/>
                  <a:pt x="92800" y="243296"/>
                </a:cubicBezTo>
                <a:cubicBezTo>
                  <a:pt x="91829" y="220911"/>
                  <a:pt x="75784" y="225893"/>
                  <a:pt x="62262" y="225763"/>
                </a:cubicBezTo>
                <a:cubicBezTo>
                  <a:pt x="50875" y="225634"/>
                  <a:pt x="36254" y="227510"/>
                  <a:pt x="35930" y="211529"/>
                </a:cubicBezTo>
                <a:cubicBezTo>
                  <a:pt x="35607" y="194190"/>
                  <a:pt x="50746" y="194061"/>
                  <a:pt x="63815" y="193155"/>
                </a:cubicBezTo>
                <a:cubicBezTo>
                  <a:pt x="78178" y="190956"/>
                  <a:pt x="94288" y="200660"/>
                  <a:pt x="92865" y="175752"/>
                </a:cubicBezTo>
                <a:cubicBezTo>
                  <a:pt x="91506" y="152719"/>
                  <a:pt x="74684" y="159512"/>
                  <a:pt x="61809" y="159189"/>
                </a:cubicBezTo>
                <a:cubicBezTo>
                  <a:pt x="51652" y="158930"/>
                  <a:pt x="38195" y="160483"/>
                  <a:pt x="37871" y="147479"/>
                </a:cubicBezTo>
                <a:cubicBezTo>
                  <a:pt x="37483" y="134280"/>
                  <a:pt x="49452" y="130269"/>
                  <a:pt x="62327" y="128845"/>
                </a:cubicBezTo>
                <a:cubicBezTo>
                  <a:pt x="73584" y="127616"/>
                  <a:pt x="93123" y="135121"/>
                  <a:pt x="92735" y="114029"/>
                </a:cubicBezTo>
                <a:cubicBezTo>
                  <a:pt x="92282" y="89962"/>
                  <a:pt x="74814" y="93455"/>
                  <a:pt x="59739" y="94749"/>
                </a:cubicBezTo>
                <a:cubicBezTo>
                  <a:pt x="48352" y="95720"/>
                  <a:pt x="37742" y="94555"/>
                  <a:pt x="36706" y="81486"/>
                </a:cubicBezTo>
                <a:cubicBezTo>
                  <a:pt x="35413" y="64859"/>
                  <a:pt x="50099" y="64600"/>
                  <a:pt x="61874" y="64600"/>
                </a:cubicBezTo>
                <a:cubicBezTo>
                  <a:pt x="75913" y="64536"/>
                  <a:pt x="91894" y="69388"/>
                  <a:pt x="92476" y="50367"/>
                </a:cubicBezTo>
                <a:cubicBezTo>
                  <a:pt x="93900" y="22287"/>
                  <a:pt x="72290" y="30116"/>
                  <a:pt x="57216" y="29922"/>
                </a:cubicBezTo>
                <a:cubicBezTo>
                  <a:pt x="44341" y="29728"/>
                  <a:pt x="36254" y="29275"/>
                  <a:pt x="35801" y="12065"/>
                </a:cubicBezTo>
                <a:cubicBezTo>
                  <a:pt x="35413" y="-680"/>
                  <a:pt x="44405" y="549"/>
                  <a:pt x="58186" y="549"/>
                </a:cubicBezTo>
                <a:cubicBezTo>
                  <a:pt x="83969" y="258"/>
                  <a:pt x="109282" y="48"/>
                  <a:pt x="131223" y="8"/>
                </a:cubicBezTo>
                <a:close/>
              </a:path>
            </a:pathLst>
          </a:custGeom>
          <a:solidFill>
            <a:schemeClr val="accent3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722D755-8CAC-43C1-9C7D-BF6184A7A847}"/>
              </a:ext>
            </a:extLst>
          </p:cNvPr>
          <p:cNvSpPr/>
          <p:nvPr/>
        </p:nvSpPr>
        <p:spPr>
          <a:xfrm>
            <a:off x="7354542" y="2752993"/>
            <a:ext cx="191339" cy="573486"/>
          </a:xfrm>
          <a:custGeom>
            <a:avLst/>
            <a:gdLst>
              <a:gd name="connsiteX0" fmla="*/ 194767 w 252405"/>
              <a:gd name="connsiteY0" fmla="*/ 448811 h 756515"/>
              <a:gd name="connsiteX1" fmla="*/ 251637 w 252405"/>
              <a:gd name="connsiteY1" fmla="*/ 497852 h 756515"/>
              <a:gd name="connsiteX2" fmla="*/ 249049 w 252405"/>
              <a:gd name="connsiteY2" fmla="*/ 715626 h 756515"/>
              <a:gd name="connsiteX3" fmla="*/ 217153 w 252405"/>
              <a:gd name="connsiteY3" fmla="*/ 749851 h 756515"/>
              <a:gd name="connsiteX4" fmla="*/ 30628 w 252405"/>
              <a:gd name="connsiteY4" fmla="*/ 749398 h 756515"/>
              <a:gd name="connsiteX5" fmla="*/ 1385 w 252405"/>
              <a:gd name="connsiteY5" fmla="*/ 717114 h 756515"/>
              <a:gd name="connsiteX6" fmla="*/ 1255 w 252405"/>
              <a:gd name="connsiteY6" fmla="*/ 610038 h 756515"/>
              <a:gd name="connsiteX7" fmla="*/ 349 w 252405"/>
              <a:gd name="connsiteY7" fmla="*/ 609974 h 756515"/>
              <a:gd name="connsiteX8" fmla="*/ 673 w 252405"/>
              <a:gd name="connsiteY8" fmla="*/ 495329 h 756515"/>
              <a:gd name="connsiteX9" fmla="*/ 49520 w 252405"/>
              <a:gd name="connsiteY9" fmla="*/ 450881 h 756515"/>
              <a:gd name="connsiteX10" fmla="*/ 194767 w 252405"/>
              <a:gd name="connsiteY10" fmla="*/ 448811 h 756515"/>
              <a:gd name="connsiteX11" fmla="*/ 184028 w 252405"/>
              <a:gd name="connsiteY11" fmla="*/ 208263 h 756515"/>
              <a:gd name="connsiteX12" fmla="*/ 204278 w 252405"/>
              <a:gd name="connsiteY12" fmla="*/ 225279 h 756515"/>
              <a:gd name="connsiteX13" fmla="*/ 208807 w 252405"/>
              <a:gd name="connsiteY13" fmla="*/ 412127 h 756515"/>
              <a:gd name="connsiteX14" fmla="*/ 164683 w 252405"/>
              <a:gd name="connsiteY14" fmla="*/ 432895 h 756515"/>
              <a:gd name="connsiteX15" fmla="*/ 95909 w 252405"/>
              <a:gd name="connsiteY15" fmla="*/ 413745 h 756515"/>
              <a:gd name="connsiteX16" fmla="*/ 87951 w 252405"/>
              <a:gd name="connsiteY16" fmla="*/ 254458 h 756515"/>
              <a:gd name="connsiteX17" fmla="*/ 76176 w 252405"/>
              <a:gd name="connsiteY17" fmla="*/ 328084 h 756515"/>
              <a:gd name="connsiteX18" fmla="*/ 74817 w 252405"/>
              <a:gd name="connsiteY18" fmla="*/ 415944 h 756515"/>
              <a:gd name="connsiteX19" fmla="*/ 59225 w 252405"/>
              <a:gd name="connsiteY19" fmla="*/ 433154 h 756515"/>
              <a:gd name="connsiteX20" fmla="*/ 44409 w 252405"/>
              <a:gd name="connsiteY20" fmla="*/ 416332 h 756515"/>
              <a:gd name="connsiteX21" fmla="*/ 44538 w 252405"/>
              <a:gd name="connsiteY21" fmla="*/ 240418 h 756515"/>
              <a:gd name="connsiteX22" fmla="*/ 64983 w 252405"/>
              <a:gd name="connsiteY22" fmla="*/ 211110 h 756515"/>
              <a:gd name="connsiteX23" fmla="*/ 184028 w 252405"/>
              <a:gd name="connsiteY23" fmla="*/ 208263 h 756515"/>
              <a:gd name="connsiteX24" fmla="*/ 178204 w 252405"/>
              <a:gd name="connsiteY24" fmla="*/ 0 h 756515"/>
              <a:gd name="connsiteX25" fmla="*/ 178463 w 252405"/>
              <a:gd name="connsiteY25" fmla="*/ 193771 h 756515"/>
              <a:gd name="connsiteX26" fmla="*/ 92609 w 252405"/>
              <a:gd name="connsiteY26" fmla="*/ 193771 h 756515"/>
              <a:gd name="connsiteX27" fmla="*/ 66665 w 252405"/>
              <a:gd name="connsiteY27" fmla="*/ 167180 h 756515"/>
              <a:gd name="connsiteX28" fmla="*/ 129810 w 252405"/>
              <a:gd name="connsiteY28" fmla="*/ 19862 h 756515"/>
              <a:gd name="connsiteX29" fmla="*/ 178204 w 252405"/>
              <a:gd name="connsiteY29" fmla="*/ 0 h 75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52405" h="756515">
                <a:moveTo>
                  <a:pt x="194767" y="448811"/>
                </a:moveTo>
                <a:cubicBezTo>
                  <a:pt x="229640" y="447646"/>
                  <a:pt x="251508" y="459162"/>
                  <a:pt x="251637" y="497852"/>
                </a:cubicBezTo>
                <a:cubicBezTo>
                  <a:pt x="251896" y="570443"/>
                  <a:pt x="254289" y="643099"/>
                  <a:pt x="249049" y="715626"/>
                </a:cubicBezTo>
                <a:cubicBezTo>
                  <a:pt x="247561" y="736265"/>
                  <a:pt x="239732" y="746616"/>
                  <a:pt x="217153" y="749851"/>
                </a:cubicBezTo>
                <a:cubicBezTo>
                  <a:pt x="154784" y="758779"/>
                  <a:pt x="92997" y="758844"/>
                  <a:pt x="30628" y="749398"/>
                </a:cubicBezTo>
                <a:cubicBezTo>
                  <a:pt x="9601" y="746228"/>
                  <a:pt x="1579" y="736006"/>
                  <a:pt x="1385" y="717114"/>
                </a:cubicBezTo>
                <a:cubicBezTo>
                  <a:pt x="996" y="681401"/>
                  <a:pt x="1255" y="645752"/>
                  <a:pt x="1255" y="610038"/>
                </a:cubicBezTo>
                <a:cubicBezTo>
                  <a:pt x="996" y="609974"/>
                  <a:pt x="673" y="609974"/>
                  <a:pt x="349" y="609974"/>
                </a:cubicBezTo>
                <a:cubicBezTo>
                  <a:pt x="349" y="571737"/>
                  <a:pt x="-621" y="533501"/>
                  <a:pt x="673" y="495329"/>
                </a:cubicBezTo>
                <a:cubicBezTo>
                  <a:pt x="1643" y="465115"/>
                  <a:pt x="16524" y="449911"/>
                  <a:pt x="49520" y="450881"/>
                </a:cubicBezTo>
                <a:cubicBezTo>
                  <a:pt x="97914" y="452240"/>
                  <a:pt x="146373" y="450428"/>
                  <a:pt x="194767" y="448811"/>
                </a:cubicBezTo>
                <a:close/>
                <a:moveTo>
                  <a:pt x="184028" y="208263"/>
                </a:moveTo>
                <a:cubicBezTo>
                  <a:pt x="199490" y="208069"/>
                  <a:pt x="205313" y="211692"/>
                  <a:pt x="204278" y="225279"/>
                </a:cubicBezTo>
                <a:cubicBezTo>
                  <a:pt x="204860" y="253293"/>
                  <a:pt x="209454" y="381654"/>
                  <a:pt x="208807" y="412127"/>
                </a:cubicBezTo>
                <a:cubicBezTo>
                  <a:pt x="209454" y="432636"/>
                  <a:pt x="203502" y="433154"/>
                  <a:pt x="164683" y="432895"/>
                </a:cubicBezTo>
                <a:cubicBezTo>
                  <a:pt x="94291" y="433154"/>
                  <a:pt x="96750" y="433154"/>
                  <a:pt x="95909" y="413745"/>
                </a:cubicBezTo>
                <a:cubicBezTo>
                  <a:pt x="94356" y="377578"/>
                  <a:pt x="101538" y="253617"/>
                  <a:pt x="87951" y="254458"/>
                </a:cubicBezTo>
                <a:cubicBezTo>
                  <a:pt x="70029" y="253617"/>
                  <a:pt x="76693" y="303434"/>
                  <a:pt x="76176" y="328084"/>
                </a:cubicBezTo>
                <a:cubicBezTo>
                  <a:pt x="75529" y="357392"/>
                  <a:pt x="75658" y="386636"/>
                  <a:pt x="74817" y="415944"/>
                </a:cubicBezTo>
                <a:cubicBezTo>
                  <a:pt x="74558" y="425196"/>
                  <a:pt x="71647" y="433089"/>
                  <a:pt x="59225" y="433154"/>
                </a:cubicBezTo>
                <a:cubicBezTo>
                  <a:pt x="46932" y="433154"/>
                  <a:pt x="44409" y="426555"/>
                  <a:pt x="44409" y="416332"/>
                </a:cubicBezTo>
                <a:cubicBezTo>
                  <a:pt x="44538" y="357716"/>
                  <a:pt x="44927" y="299035"/>
                  <a:pt x="44538" y="240418"/>
                </a:cubicBezTo>
                <a:cubicBezTo>
                  <a:pt x="44409" y="215574"/>
                  <a:pt x="44409" y="211498"/>
                  <a:pt x="64983" y="211110"/>
                </a:cubicBezTo>
                <a:cubicBezTo>
                  <a:pt x="87757" y="210075"/>
                  <a:pt x="176717" y="208328"/>
                  <a:pt x="184028" y="208263"/>
                </a:cubicBezTo>
                <a:close/>
                <a:moveTo>
                  <a:pt x="178204" y="0"/>
                </a:moveTo>
                <a:cubicBezTo>
                  <a:pt x="178204" y="62110"/>
                  <a:pt x="179822" y="192542"/>
                  <a:pt x="178463" y="193771"/>
                </a:cubicBezTo>
                <a:cubicBezTo>
                  <a:pt x="137898" y="193771"/>
                  <a:pt x="131363" y="193771"/>
                  <a:pt x="92609" y="193771"/>
                </a:cubicBezTo>
                <a:cubicBezTo>
                  <a:pt x="62718" y="193900"/>
                  <a:pt x="69964" y="194353"/>
                  <a:pt x="66665" y="167180"/>
                </a:cubicBezTo>
                <a:cubicBezTo>
                  <a:pt x="65241" y="96918"/>
                  <a:pt x="73976" y="52341"/>
                  <a:pt x="129810" y="19862"/>
                </a:cubicBezTo>
                <a:cubicBezTo>
                  <a:pt x="135310" y="16692"/>
                  <a:pt x="158989" y="3688"/>
                  <a:pt x="178204" y="0"/>
                </a:cubicBezTo>
                <a:close/>
              </a:path>
            </a:pathLst>
          </a:custGeom>
          <a:solidFill>
            <a:schemeClr val="accent4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1BBF8D-96D3-49E0-AE92-71A712EEAB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9E5601C-1E5D-407C-AF28-D2F6BECF6C52}"/>
              </a:ext>
            </a:extLst>
          </p:cNvPr>
          <p:cNvSpPr/>
          <p:nvPr/>
        </p:nvSpPr>
        <p:spPr>
          <a:xfrm>
            <a:off x="4058434" y="5436296"/>
            <a:ext cx="7503090" cy="1089764"/>
          </a:xfrm>
          <a:prstGeom prst="roundRect">
            <a:avLst>
              <a:gd name="adj" fmla="val 143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raphic 3">
            <a:extLst>
              <a:ext uri="{FF2B5EF4-FFF2-40B4-BE49-F238E27FC236}">
                <a16:creationId xmlns:a16="http://schemas.microsoft.com/office/drawing/2014/main" id="{65AC1788-4B38-4852-86FE-42F7ECF0A820}"/>
              </a:ext>
            </a:extLst>
          </p:cNvPr>
          <p:cNvSpPr/>
          <p:nvPr/>
        </p:nvSpPr>
        <p:spPr>
          <a:xfrm>
            <a:off x="8963428" y="5766359"/>
            <a:ext cx="507798" cy="504065"/>
          </a:xfrm>
          <a:custGeom>
            <a:avLst/>
            <a:gdLst>
              <a:gd name="connsiteX0" fmla="*/ 669645 w 669862"/>
              <a:gd name="connsiteY0" fmla="*/ 474658 h 664937"/>
              <a:gd name="connsiteX1" fmla="*/ 651465 w 669862"/>
              <a:gd name="connsiteY1" fmla="*/ 497302 h 664937"/>
              <a:gd name="connsiteX2" fmla="*/ 425733 w 669862"/>
              <a:gd name="connsiteY2" fmla="*/ 660277 h 664937"/>
              <a:gd name="connsiteX3" fmla="*/ 390408 w 669862"/>
              <a:gd name="connsiteY3" fmla="*/ 657042 h 664937"/>
              <a:gd name="connsiteX4" fmla="*/ 184021 w 669862"/>
              <a:gd name="connsiteY4" fmla="*/ 556889 h 664937"/>
              <a:gd name="connsiteX5" fmla="*/ 40844 w 669862"/>
              <a:gd name="connsiteY5" fmla="*/ 493809 h 664937"/>
              <a:gd name="connsiteX6" fmla="*/ 32110 w 669862"/>
              <a:gd name="connsiteY6" fmla="*/ 411059 h 664937"/>
              <a:gd name="connsiteX7" fmla="*/ 195084 w 669862"/>
              <a:gd name="connsiteY7" fmla="*/ 319577 h 664937"/>
              <a:gd name="connsiteX8" fmla="*/ 220964 w 669862"/>
              <a:gd name="connsiteY8" fmla="*/ 258760 h 664937"/>
              <a:gd name="connsiteX9" fmla="*/ 174510 w 669862"/>
              <a:gd name="connsiteY9" fmla="*/ 73271 h 664937"/>
              <a:gd name="connsiteX10" fmla="*/ 242832 w 669862"/>
              <a:gd name="connsiteY10" fmla="*/ 7084 h 664937"/>
              <a:gd name="connsiteX11" fmla="*/ 604430 w 669862"/>
              <a:gd name="connsiteY11" fmla="*/ 129752 h 664937"/>
              <a:gd name="connsiteX12" fmla="*/ 622998 w 669862"/>
              <a:gd name="connsiteY12" fmla="*/ 150585 h 664937"/>
              <a:gd name="connsiteX13" fmla="*/ 669645 w 669862"/>
              <a:gd name="connsiteY13" fmla="*/ 474658 h 664937"/>
              <a:gd name="connsiteX14" fmla="*/ 614781 w 669862"/>
              <a:gd name="connsiteY14" fmla="*/ 402002 h 664937"/>
              <a:gd name="connsiteX15" fmla="*/ 583985 w 669862"/>
              <a:gd name="connsiteY15" fmla="*/ 174717 h 664937"/>
              <a:gd name="connsiteX16" fmla="*/ 559529 w 669862"/>
              <a:gd name="connsiteY16" fmla="*/ 154402 h 664937"/>
              <a:gd name="connsiteX17" fmla="*/ 428515 w 669862"/>
              <a:gd name="connsiteY17" fmla="*/ 112672 h 664937"/>
              <a:gd name="connsiteX18" fmla="*/ 397201 w 669862"/>
              <a:gd name="connsiteY18" fmla="*/ 119401 h 664937"/>
              <a:gd name="connsiteX19" fmla="*/ 311218 w 669862"/>
              <a:gd name="connsiteY19" fmla="*/ 99732 h 664937"/>
              <a:gd name="connsiteX20" fmla="*/ 255254 w 669862"/>
              <a:gd name="connsiteY20" fmla="*/ 59296 h 664937"/>
              <a:gd name="connsiteX21" fmla="*/ 237462 w 669862"/>
              <a:gd name="connsiteY21" fmla="*/ 77153 h 664937"/>
              <a:gd name="connsiteX22" fmla="*/ 280615 w 669862"/>
              <a:gd name="connsiteY22" fmla="*/ 255720 h 664937"/>
              <a:gd name="connsiteX23" fmla="*/ 299572 w 669862"/>
              <a:gd name="connsiteY23" fmla="*/ 281857 h 664937"/>
              <a:gd name="connsiteX24" fmla="*/ 614781 w 669862"/>
              <a:gd name="connsiteY24" fmla="*/ 402002 h 664937"/>
              <a:gd name="connsiteX25" fmla="*/ 456788 w 669862"/>
              <a:gd name="connsiteY25" fmla="*/ 430987 h 664937"/>
              <a:gd name="connsiteX26" fmla="*/ 380703 w 669862"/>
              <a:gd name="connsiteY26" fmla="*/ 492579 h 664937"/>
              <a:gd name="connsiteX27" fmla="*/ 379927 w 669862"/>
              <a:gd name="connsiteY27" fmla="*/ 505389 h 664937"/>
              <a:gd name="connsiteX28" fmla="*/ 456012 w 669862"/>
              <a:gd name="connsiteY28" fmla="*/ 539162 h 664937"/>
              <a:gd name="connsiteX29" fmla="*/ 522328 w 669862"/>
              <a:gd name="connsiteY29" fmla="*/ 463465 h 664937"/>
              <a:gd name="connsiteX30" fmla="*/ 456788 w 669862"/>
              <a:gd name="connsiteY30" fmla="*/ 430987 h 664937"/>
              <a:gd name="connsiteX31" fmla="*/ 260947 w 669862"/>
              <a:gd name="connsiteY31" fmla="*/ 444702 h 664937"/>
              <a:gd name="connsiteX32" fmla="*/ 362523 w 669862"/>
              <a:gd name="connsiteY32" fmla="*/ 466377 h 664937"/>
              <a:gd name="connsiteX33" fmla="*/ 409106 w 669862"/>
              <a:gd name="connsiteY33" fmla="*/ 420247 h 664937"/>
              <a:gd name="connsiteX34" fmla="*/ 348419 w 669862"/>
              <a:gd name="connsiteY34" fmla="*/ 384986 h 664937"/>
              <a:gd name="connsiteX35" fmla="*/ 260947 w 669862"/>
              <a:gd name="connsiteY35" fmla="*/ 444702 h 664937"/>
              <a:gd name="connsiteX36" fmla="*/ 158142 w 669862"/>
              <a:gd name="connsiteY36" fmla="*/ 397473 h 664937"/>
              <a:gd name="connsiteX37" fmla="*/ 270717 w 669862"/>
              <a:gd name="connsiteY37" fmla="*/ 407113 h 664937"/>
              <a:gd name="connsiteX38" fmla="*/ 308888 w 669862"/>
              <a:gd name="connsiteY38" fmla="*/ 368941 h 664937"/>
              <a:gd name="connsiteX39" fmla="*/ 257324 w 669862"/>
              <a:gd name="connsiteY39" fmla="*/ 342285 h 664937"/>
              <a:gd name="connsiteX40" fmla="*/ 158142 w 669862"/>
              <a:gd name="connsiteY40" fmla="*/ 397473 h 664937"/>
              <a:gd name="connsiteX41" fmla="*/ 338520 w 669862"/>
              <a:gd name="connsiteY41" fmla="*/ 530880 h 664937"/>
              <a:gd name="connsiteX42" fmla="*/ 389696 w 669862"/>
              <a:gd name="connsiteY42" fmla="*/ 564200 h 664937"/>
              <a:gd name="connsiteX43" fmla="*/ 338520 w 669862"/>
              <a:gd name="connsiteY43" fmla="*/ 530880 h 664937"/>
              <a:gd name="connsiteX44" fmla="*/ 180204 w 669862"/>
              <a:gd name="connsiteY44" fmla="*/ 463530 h 664937"/>
              <a:gd name="connsiteX45" fmla="*/ 126440 w 669862"/>
              <a:gd name="connsiteY45" fmla="*/ 436809 h 664937"/>
              <a:gd name="connsiteX46" fmla="*/ 180204 w 669862"/>
              <a:gd name="connsiteY46" fmla="*/ 463530 h 66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69862" h="664937">
                <a:moveTo>
                  <a:pt x="669645" y="474658"/>
                </a:moveTo>
                <a:cubicBezTo>
                  <a:pt x="671521" y="480675"/>
                  <a:pt x="660911" y="488503"/>
                  <a:pt x="651465" y="497302"/>
                </a:cubicBezTo>
                <a:cubicBezTo>
                  <a:pt x="582820" y="560836"/>
                  <a:pt x="501559" y="606771"/>
                  <a:pt x="425733" y="660277"/>
                </a:cubicBezTo>
                <a:cubicBezTo>
                  <a:pt x="411953" y="669981"/>
                  <a:pt x="401471" y="662347"/>
                  <a:pt x="390408" y="657042"/>
                </a:cubicBezTo>
                <a:cubicBezTo>
                  <a:pt x="321440" y="623916"/>
                  <a:pt x="252342" y="591244"/>
                  <a:pt x="184021" y="556889"/>
                </a:cubicBezTo>
                <a:cubicBezTo>
                  <a:pt x="137309" y="533404"/>
                  <a:pt x="88915" y="514188"/>
                  <a:pt x="40844" y="493809"/>
                </a:cubicBezTo>
                <a:cubicBezTo>
                  <a:pt x="-9944" y="472264"/>
                  <a:pt x="-13955" y="440626"/>
                  <a:pt x="32110" y="411059"/>
                </a:cubicBezTo>
                <a:cubicBezTo>
                  <a:pt x="84451" y="377417"/>
                  <a:pt x="139185" y="347008"/>
                  <a:pt x="195084" y="319577"/>
                </a:cubicBezTo>
                <a:cubicBezTo>
                  <a:pt x="225040" y="304890"/>
                  <a:pt x="228145" y="286322"/>
                  <a:pt x="220964" y="258760"/>
                </a:cubicBezTo>
                <a:cubicBezTo>
                  <a:pt x="204919" y="197103"/>
                  <a:pt x="188032" y="135510"/>
                  <a:pt x="174510" y="73271"/>
                </a:cubicBezTo>
                <a:cubicBezTo>
                  <a:pt x="158983" y="1844"/>
                  <a:pt x="171534" y="-10384"/>
                  <a:pt x="242832" y="7084"/>
                </a:cubicBezTo>
                <a:cubicBezTo>
                  <a:pt x="366858" y="37493"/>
                  <a:pt x="483509" y="89963"/>
                  <a:pt x="604430" y="129752"/>
                </a:cubicBezTo>
                <a:cubicBezTo>
                  <a:pt x="614846" y="133181"/>
                  <a:pt x="621251" y="138163"/>
                  <a:pt x="622998" y="150585"/>
                </a:cubicBezTo>
                <a:cubicBezTo>
                  <a:pt x="637620" y="255460"/>
                  <a:pt x="653082" y="360272"/>
                  <a:pt x="669645" y="474658"/>
                </a:cubicBezTo>
                <a:close/>
                <a:moveTo>
                  <a:pt x="614781" y="402002"/>
                </a:moveTo>
                <a:cubicBezTo>
                  <a:pt x="614199" y="319641"/>
                  <a:pt x="591813" y="248150"/>
                  <a:pt x="583985" y="174717"/>
                </a:cubicBezTo>
                <a:cubicBezTo>
                  <a:pt x="582367" y="159449"/>
                  <a:pt x="569881" y="157831"/>
                  <a:pt x="559529" y="154402"/>
                </a:cubicBezTo>
                <a:cubicBezTo>
                  <a:pt x="515922" y="140233"/>
                  <a:pt x="471992" y="127100"/>
                  <a:pt x="428515" y="112672"/>
                </a:cubicBezTo>
                <a:cubicBezTo>
                  <a:pt x="415834" y="108467"/>
                  <a:pt x="407682" y="113319"/>
                  <a:pt x="397201" y="119401"/>
                </a:cubicBezTo>
                <a:cubicBezTo>
                  <a:pt x="376498" y="131370"/>
                  <a:pt x="309665" y="116101"/>
                  <a:pt x="311218" y="99732"/>
                </a:cubicBezTo>
                <a:cubicBezTo>
                  <a:pt x="315746" y="50691"/>
                  <a:pt x="273822" y="71782"/>
                  <a:pt x="255254" y="59296"/>
                </a:cubicBezTo>
                <a:cubicBezTo>
                  <a:pt x="242702" y="50820"/>
                  <a:pt x="232415" y="57355"/>
                  <a:pt x="237462" y="77153"/>
                </a:cubicBezTo>
                <a:cubicBezTo>
                  <a:pt x="252666" y="136481"/>
                  <a:pt x="265994" y="196262"/>
                  <a:pt x="280615" y="255720"/>
                </a:cubicBezTo>
                <a:cubicBezTo>
                  <a:pt x="283268" y="266459"/>
                  <a:pt x="285985" y="276746"/>
                  <a:pt x="299572" y="281857"/>
                </a:cubicBezTo>
                <a:cubicBezTo>
                  <a:pt x="403089" y="320676"/>
                  <a:pt x="506282" y="360466"/>
                  <a:pt x="614781" y="402002"/>
                </a:cubicBezTo>
                <a:close/>
                <a:moveTo>
                  <a:pt x="456788" y="430987"/>
                </a:moveTo>
                <a:cubicBezTo>
                  <a:pt x="428451" y="418953"/>
                  <a:pt x="405483" y="464371"/>
                  <a:pt x="380703" y="492579"/>
                </a:cubicBezTo>
                <a:cubicBezTo>
                  <a:pt x="376951" y="496784"/>
                  <a:pt x="374816" y="503254"/>
                  <a:pt x="379927" y="505389"/>
                </a:cubicBezTo>
                <a:cubicBezTo>
                  <a:pt x="407359" y="519300"/>
                  <a:pt x="428580" y="541168"/>
                  <a:pt x="456012" y="539162"/>
                </a:cubicBezTo>
                <a:cubicBezTo>
                  <a:pt x="484350" y="508624"/>
                  <a:pt x="506541" y="490638"/>
                  <a:pt x="522328" y="463465"/>
                </a:cubicBezTo>
                <a:cubicBezTo>
                  <a:pt x="501883" y="448196"/>
                  <a:pt x="493213" y="446126"/>
                  <a:pt x="456788" y="430987"/>
                </a:cubicBezTo>
                <a:close/>
                <a:moveTo>
                  <a:pt x="260947" y="444702"/>
                </a:moveTo>
                <a:cubicBezTo>
                  <a:pt x="344472" y="493226"/>
                  <a:pt x="338520" y="488374"/>
                  <a:pt x="362523" y="466377"/>
                </a:cubicBezTo>
                <a:cubicBezTo>
                  <a:pt x="380768" y="448585"/>
                  <a:pt x="390990" y="440368"/>
                  <a:pt x="409106" y="420247"/>
                </a:cubicBezTo>
                <a:cubicBezTo>
                  <a:pt x="425474" y="402002"/>
                  <a:pt x="359094" y="388221"/>
                  <a:pt x="348419" y="384986"/>
                </a:cubicBezTo>
                <a:cubicBezTo>
                  <a:pt x="330886" y="376899"/>
                  <a:pt x="299766" y="410154"/>
                  <a:pt x="260947" y="444702"/>
                </a:cubicBezTo>
                <a:close/>
                <a:moveTo>
                  <a:pt x="158142" y="397473"/>
                </a:moveTo>
                <a:cubicBezTo>
                  <a:pt x="216629" y="439462"/>
                  <a:pt x="215853" y="448196"/>
                  <a:pt x="270717" y="407113"/>
                </a:cubicBezTo>
                <a:cubicBezTo>
                  <a:pt x="278804" y="401419"/>
                  <a:pt x="317881" y="376317"/>
                  <a:pt x="308888" y="368941"/>
                </a:cubicBezTo>
                <a:cubicBezTo>
                  <a:pt x="297890" y="359883"/>
                  <a:pt x="264894" y="346620"/>
                  <a:pt x="257324" y="342285"/>
                </a:cubicBezTo>
                <a:cubicBezTo>
                  <a:pt x="240050" y="332451"/>
                  <a:pt x="224716" y="340021"/>
                  <a:pt x="158142" y="397473"/>
                </a:cubicBezTo>
                <a:close/>
                <a:moveTo>
                  <a:pt x="338520" y="530880"/>
                </a:moveTo>
                <a:cubicBezTo>
                  <a:pt x="346413" y="558636"/>
                  <a:pt x="373781" y="564459"/>
                  <a:pt x="389696" y="564200"/>
                </a:cubicBezTo>
                <a:cubicBezTo>
                  <a:pt x="386073" y="542656"/>
                  <a:pt x="364076" y="530880"/>
                  <a:pt x="338520" y="530880"/>
                </a:cubicBezTo>
                <a:close/>
                <a:moveTo>
                  <a:pt x="180204" y="463530"/>
                </a:moveTo>
                <a:cubicBezTo>
                  <a:pt x="167070" y="436615"/>
                  <a:pt x="153160" y="428399"/>
                  <a:pt x="126440" y="436809"/>
                </a:cubicBezTo>
                <a:cubicBezTo>
                  <a:pt x="140156" y="454601"/>
                  <a:pt x="154972" y="460165"/>
                  <a:pt x="180204" y="463530"/>
                </a:cubicBezTo>
                <a:close/>
              </a:path>
            </a:pathLst>
          </a:custGeom>
          <a:solidFill>
            <a:schemeClr val="bg1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Graphic 3">
            <a:extLst>
              <a:ext uri="{FF2B5EF4-FFF2-40B4-BE49-F238E27FC236}">
                <a16:creationId xmlns:a16="http://schemas.microsoft.com/office/drawing/2014/main" id="{3BC8A924-100C-474F-88D1-A237010F5D56}"/>
              </a:ext>
            </a:extLst>
          </p:cNvPr>
          <p:cNvSpPr/>
          <p:nvPr/>
        </p:nvSpPr>
        <p:spPr>
          <a:xfrm>
            <a:off x="10602827" y="5764279"/>
            <a:ext cx="426485" cy="508225"/>
          </a:xfrm>
          <a:custGeom>
            <a:avLst/>
            <a:gdLst>
              <a:gd name="connsiteX0" fmla="*/ 210055 w 562598"/>
              <a:gd name="connsiteY0" fmla="*/ 670338 h 670425"/>
              <a:gd name="connsiteX1" fmla="*/ 65519 w 562598"/>
              <a:gd name="connsiteY1" fmla="*/ 626991 h 670425"/>
              <a:gd name="connsiteX2" fmla="*/ 498 w 562598"/>
              <a:gd name="connsiteY2" fmla="*/ 484461 h 670425"/>
              <a:gd name="connsiteX3" fmla="*/ 79559 w 562598"/>
              <a:gd name="connsiteY3" fmla="*/ 355000 h 670425"/>
              <a:gd name="connsiteX4" fmla="*/ 248033 w 562598"/>
              <a:gd name="connsiteY4" fmla="*/ 311264 h 670425"/>
              <a:gd name="connsiteX5" fmla="*/ 262784 w 562598"/>
              <a:gd name="connsiteY5" fmla="*/ 280467 h 670425"/>
              <a:gd name="connsiteX6" fmla="*/ 199121 w 562598"/>
              <a:gd name="connsiteY6" fmla="*/ 189696 h 670425"/>
              <a:gd name="connsiteX7" fmla="*/ 197568 w 562598"/>
              <a:gd name="connsiteY7" fmla="*/ 32997 h 670425"/>
              <a:gd name="connsiteX8" fmla="*/ 278182 w 562598"/>
              <a:gd name="connsiteY8" fmla="*/ 1813 h 670425"/>
              <a:gd name="connsiteX9" fmla="*/ 293128 w 562598"/>
              <a:gd name="connsiteY9" fmla="*/ 4918 h 670425"/>
              <a:gd name="connsiteX10" fmla="*/ 562595 w 562598"/>
              <a:gd name="connsiteY10" fmla="*/ 338372 h 670425"/>
              <a:gd name="connsiteX11" fmla="*/ 479070 w 562598"/>
              <a:gd name="connsiteY11" fmla="*/ 412969 h 670425"/>
              <a:gd name="connsiteX12" fmla="*/ 459013 w 562598"/>
              <a:gd name="connsiteY12" fmla="*/ 434708 h 670425"/>
              <a:gd name="connsiteX13" fmla="*/ 270807 w 562598"/>
              <a:gd name="connsiteY13" fmla="*/ 663933 h 670425"/>
              <a:gd name="connsiteX14" fmla="*/ 210055 w 562598"/>
              <a:gd name="connsiteY14" fmla="*/ 670338 h 670425"/>
              <a:gd name="connsiteX15" fmla="*/ 267442 w 562598"/>
              <a:gd name="connsiteY15" fmla="*/ 358752 h 670425"/>
              <a:gd name="connsiteX16" fmla="*/ 147363 w 562598"/>
              <a:gd name="connsiteY16" fmla="*/ 383920 h 670425"/>
              <a:gd name="connsiteX17" fmla="*/ 103109 w 562598"/>
              <a:gd name="connsiteY17" fmla="*/ 453923 h 670425"/>
              <a:gd name="connsiteX18" fmla="*/ 143093 w 562598"/>
              <a:gd name="connsiteY18" fmla="*/ 522697 h 670425"/>
              <a:gd name="connsiteX19" fmla="*/ 339904 w 562598"/>
              <a:gd name="connsiteY19" fmla="*/ 497594 h 670425"/>
              <a:gd name="connsiteX20" fmla="*/ 363778 w 562598"/>
              <a:gd name="connsiteY20" fmla="*/ 417304 h 670425"/>
              <a:gd name="connsiteX21" fmla="*/ 304126 w 562598"/>
              <a:gd name="connsiteY21" fmla="*/ 364769 h 670425"/>
              <a:gd name="connsiteX22" fmla="*/ 267442 w 562598"/>
              <a:gd name="connsiteY22" fmla="*/ 358752 h 670425"/>
              <a:gd name="connsiteX23" fmla="*/ 448403 w 562598"/>
              <a:gd name="connsiteY23" fmla="*/ 318898 h 670425"/>
              <a:gd name="connsiteX24" fmla="*/ 467295 w 562598"/>
              <a:gd name="connsiteY24" fmla="*/ 293019 h 670425"/>
              <a:gd name="connsiteX25" fmla="*/ 464254 w 562598"/>
              <a:gd name="connsiteY25" fmla="*/ 274192 h 670425"/>
              <a:gd name="connsiteX26" fmla="*/ 298692 w 562598"/>
              <a:gd name="connsiteY26" fmla="*/ 101642 h 670425"/>
              <a:gd name="connsiteX27" fmla="*/ 255861 w 562598"/>
              <a:gd name="connsiteY27" fmla="*/ 103777 h 670425"/>
              <a:gd name="connsiteX28" fmla="*/ 261102 w 562598"/>
              <a:gd name="connsiteY28" fmla="*/ 143178 h 670425"/>
              <a:gd name="connsiteX29" fmla="*/ 316613 w 562598"/>
              <a:gd name="connsiteY29" fmla="*/ 242684 h 670425"/>
              <a:gd name="connsiteX30" fmla="*/ 448403 w 562598"/>
              <a:gd name="connsiteY30" fmla="*/ 318898 h 67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62598" h="670425">
                <a:moveTo>
                  <a:pt x="210055" y="670338"/>
                </a:moveTo>
                <a:cubicBezTo>
                  <a:pt x="157003" y="671826"/>
                  <a:pt x="108738" y="654229"/>
                  <a:pt x="65519" y="626991"/>
                </a:cubicBezTo>
                <a:cubicBezTo>
                  <a:pt x="14473" y="594836"/>
                  <a:pt x="-3319" y="542495"/>
                  <a:pt x="498" y="484461"/>
                </a:cubicBezTo>
                <a:cubicBezTo>
                  <a:pt x="4186" y="428756"/>
                  <a:pt x="24695" y="382820"/>
                  <a:pt x="79559" y="355000"/>
                </a:cubicBezTo>
                <a:cubicBezTo>
                  <a:pt x="133194" y="327826"/>
                  <a:pt x="188640" y="312040"/>
                  <a:pt x="248033" y="311264"/>
                </a:cubicBezTo>
                <a:cubicBezTo>
                  <a:pt x="279023" y="310811"/>
                  <a:pt x="275724" y="298971"/>
                  <a:pt x="262784" y="280467"/>
                </a:cubicBezTo>
                <a:cubicBezTo>
                  <a:pt x="241628" y="250189"/>
                  <a:pt x="219178" y="220751"/>
                  <a:pt x="199121" y="189696"/>
                </a:cubicBezTo>
                <a:cubicBezTo>
                  <a:pt x="162631" y="133150"/>
                  <a:pt x="162955" y="78092"/>
                  <a:pt x="197568" y="32997"/>
                </a:cubicBezTo>
                <a:cubicBezTo>
                  <a:pt x="218272" y="6018"/>
                  <a:pt x="244798" y="-4592"/>
                  <a:pt x="278182" y="1813"/>
                </a:cubicBezTo>
                <a:cubicBezTo>
                  <a:pt x="283164" y="2783"/>
                  <a:pt x="288405" y="3236"/>
                  <a:pt x="293128" y="4918"/>
                </a:cubicBezTo>
                <a:cubicBezTo>
                  <a:pt x="414760" y="48719"/>
                  <a:pt x="560654" y="179474"/>
                  <a:pt x="562595" y="338372"/>
                </a:cubicBezTo>
                <a:cubicBezTo>
                  <a:pt x="562983" y="370398"/>
                  <a:pt x="524359" y="406758"/>
                  <a:pt x="479070" y="412969"/>
                </a:cubicBezTo>
                <a:cubicBezTo>
                  <a:pt x="464125" y="415039"/>
                  <a:pt x="454420" y="415945"/>
                  <a:pt x="459013" y="434708"/>
                </a:cubicBezTo>
                <a:cubicBezTo>
                  <a:pt x="484569" y="539389"/>
                  <a:pt x="401109" y="641807"/>
                  <a:pt x="270807" y="663933"/>
                </a:cubicBezTo>
                <a:cubicBezTo>
                  <a:pt x="250815" y="667233"/>
                  <a:pt x="230370" y="668203"/>
                  <a:pt x="210055" y="670338"/>
                </a:cubicBezTo>
                <a:close/>
                <a:moveTo>
                  <a:pt x="267442" y="358752"/>
                </a:moveTo>
                <a:cubicBezTo>
                  <a:pt x="222865" y="361470"/>
                  <a:pt x="183788" y="367098"/>
                  <a:pt x="147363" y="383920"/>
                </a:cubicBezTo>
                <a:cubicBezTo>
                  <a:pt x="118055" y="397506"/>
                  <a:pt x="103562" y="421121"/>
                  <a:pt x="103109" y="453923"/>
                </a:cubicBezTo>
                <a:cubicBezTo>
                  <a:pt x="102656" y="485302"/>
                  <a:pt x="116631" y="507429"/>
                  <a:pt x="143093" y="522697"/>
                </a:cubicBezTo>
                <a:cubicBezTo>
                  <a:pt x="198927" y="554917"/>
                  <a:pt x="294486" y="542624"/>
                  <a:pt x="339904" y="497594"/>
                </a:cubicBezTo>
                <a:cubicBezTo>
                  <a:pt x="362613" y="475144"/>
                  <a:pt x="371606" y="448165"/>
                  <a:pt x="363778" y="417304"/>
                </a:cubicBezTo>
                <a:cubicBezTo>
                  <a:pt x="356079" y="386896"/>
                  <a:pt x="333693" y="371110"/>
                  <a:pt x="304126" y="364769"/>
                </a:cubicBezTo>
                <a:cubicBezTo>
                  <a:pt x="290540" y="361858"/>
                  <a:pt x="276565" y="360240"/>
                  <a:pt x="267442" y="358752"/>
                </a:cubicBezTo>
                <a:close/>
                <a:moveTo>
                  <a:pt x="448403" y="318898"/>
                </a:moveTo>
                <a:cubicBezTo>
                  <a:pt x="473571" y="320580"/>
                  <a:pt x="473829" y="320127"/>
                  <a:pt x="467295" y="293019"/>
                </a:cubicBezTo>
                <a:cubicBezTo>
                  <a:pt x="465807" y="286872"/>
                  <a:pt x="466001" y="280274"/>
                  <a:pt x="464254" y="274192"/>
                </a:cubicBezTo>
                <a:cubicBezTo>
                  <a:pt x="439216" y="187820"/>
                  <a:pt x="389140" y="124933"/>
                  <a:pt x="298692" y="101642"/>
                </a:cubicBezTo>
                <a:cubicBezTo>
                  <a:pt x="284846" y="98083"/>
                  <a:pt x="267701" y="89738"/>
                  <a:pt x="255861" y="103777"/>
                </a:cubicBezTo>
                <a:cubicBezTo>
                  <a:pt x="245122" y="116587"/>
                  <a:pt x="256185" y="130756"/>
                  <a:pt x="261102" y="143178"/>
                </a:cubicBezTo>
                <a:cubicBezTo>
                  <a:pt x="275077" y="178762"/>
                  <a:pt x="292610" y="212664"/>
                  <a:pt x="316613" y="242684"/>
                </a:cubicBezTo>
                <a:cubicBezTo>
                  <a:pt x="350644" y="285191"/>
                  <a:pt x="393280" y="312816"/>
                  <a:pt x="448403" y="318898"/>
                </a:cubicBezTo>
                <a:close/>
              </a:path>
            </a:pathLst>
          </a:custGeom>
          <a:solidFill>
            <a:schemeClr val="bg1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7A9CCB1-76DC-4636-8CED-D416839A8B41}"/>
              </a:ext>
            </a:extLst>
          </p:cNvPr>
          <p:cNvSpPr/>
          <p:nvPr/>
        </p:nvSpPr>
        <p:spPr>
          <a:xfrm>
            <a:off x="7501483" y="5736043"/>
            <a:ext cx="330344" cy="564696"/>
          </a:xfrm>
          <a:custGeom>
            <a:avLst/>
            <a:gdLst>
              <a:gd name="connsiteX0" fmla="*/ 524853 w 580827"/>
              <a:gd name="connsiteY0" fmla="*/ 182934 h 992876"/>
              <a:gd name="connsiteX1" fmla="*/ 553449 w 580827"/>
              <a:gd name="connsiteY1" fmla="*/ 215477 h 992876"/>
              <a:gd name="connsiteX2" fmla="*/ 566907 w 580827"/>
              <a:gd name="connsiteY2" fmla="*/ 259730 h 992876"/>
              <a:gd name="connsiteX3" fmla="*/ 580817 w 580827"/>
              <a:gd name="connsiteY3" fmla="*/ 303337 h 992876"/>
              <a:gd name="connsiteX4" fmla="*/ 579717 w 580827"/>
              <a:gd name="connsiteY4" fmla="*/ 882061 h 992876"/>
              <a:gd name="connsiteX5" fmla="*/ 458602 w 580827"/>
              <a:gd name="connsiteY5" fmla="*/ 990690 h 992876"/>
              <a:gd name="connsiteX6" fmla="*/ 426836 w 580827"/>
              <a:gd name="connsiteY6" fmla="*/ 950124 h 992876"/>
              <a:gd name="connsiteX7" fmla="*/ 426641 w 580827"/>
              <a:gd name="connsiteY7" fmla="*/ 413518 h 992876"/>
              <a:gd name="connsiteX8" fmla="*/ 408267 w 580827"/>
              <a:gd name="connsiteY8" fmla="*/ 374181 h 992876"/>
              <a:gd name="connsiteX9" fmla="*/ 384976 w 580827"/>
              <a:gd name="connsiteY9" fmla="*/ 410477 h 992876"/>
              <a:gd name="connsiteX10" fmla="*/ 381159 w 580827"/>
              <a:gd name="connsiteY10" fmla="*/ 935437 h 992876"/>
              <a:gd name="connsiteX11" fmla="*/ 381094 w 580827"/>
              <a:gd name="connsiteY11" fmla="*/ 981696 h 992876"/>
              <a:gd name="connsiteX12" fmla="*/ 333476 w 580827"/>
              <a:gd name="connsiteY12" fmla="*/ 889114 h 992876"/>
              <a:gd name="connsiteX13" fmla="*/ 331794 w 580827"/>
              <a:gd name="connsiteY13" fmla="*/ 747554 h 992876"/>
              <a:gd name="connsiteX14" fmla="*/ 334770 w 580827"/>
              <a:gd name="connsiteY14" fmla="*/ 303013 h 992876"/>
              <a:gd name="connsiteX15" fmla="*/ 355668 w 580827"/>
              <a:gd name="connsiteY15" fmla="*/ 263806 h 992876"/>
              <a:gd name="connsiteX16" fmla="*/ 362461 w 580827"/>
              <a:gd name="connsiteY16" fmla="*/ 230099 h 992876"/>
              <a:gd name="connsiteX17" fmla="*/ 409949 w 580827"/>
              <a:gd name="connsiteY17" fmla="*/ 183128 h 992876"/>
              <a:gd name="connsiteX18" fmla="*/ 524853 w 580827"/>
              <a:gd name="connsiteY18" fmla="*/ 182934 h 992876"/>
              <a:gd name="connsiteX19" fmla="*/ 131223 w 580827"/>
              <a:gd name="connsiteY19" fmla="*/ 8 h 992876"/>
              <a:gd name="connsiteX20" fmla="*/ 184024 w 580827"/>
              <a:gd name="connsiteY20" fmla="*/ 484 h 992876"/>
              <a:gd name="connsiteX21" fmla="*/ 197546 w 580827"/>
              <a:gd name="connsiteY21" fmla="*/ 15041 h 992876"/>
              <a:gd name="connsiteX22" fmla="*/ 176648 w 580827"/>
              <a:gd name="connsiteY22" fmla="*/ 28434 h 992876"/>
              <a:gd name="connsiteX23" fmla="*/ 134530 w 580827"/>
              <a:gd name="connsiteY23" fmla="*/ 44802 h 992876"/>
              <a:gd name="connsiteX24" fmla="*/ 150187 w 580827"/>
              <a:gd name="connsiteY24" fmla="*/ 63630 h 992876"/>
              <a:gd name="connsiteX25" fmla="*/ 184412 w 580827"/>
              <a:gd name="connsiteY25" fmla="*/ 65894 h 992876"/>
              <a:gd name="connsiteX26" fmla="*/ 203110 w 580827"/>
              <a:gd name="connsiteY26" fmla="*/ 80581 h 992876"/>
              <a:gd name="connsiteX27" fmla="*/ 185253 w 580827"/>
              <a:gd name="connsiteY27" fmla="*/ 96755 h 992876"/>
              <a:gd name="connsiteX28" fmla="*/ 150834 w 580827"/>
              <a:gd name="connsiteY28" fmla="*/ 96496 h 992876"/>
              <a:gd name="connsiteX29" fmla="*/ 134595 w 580827"/>
              <a:gd name="connsiteY29" fmla="*/ 111765 h 992876"/>
              <a:gd name="connsiteX30" fmla="*/ 148828 w 580827"/>
              <a:gd name="connsiteY30" fmla="*/ 129557 h 992876"/>
              <a:gd name="connsiteX31" fmla="*/ 183183 w 580827"/>
              <a:gd name="connsiteY31" fmla="*/ 131886 h 992876"/>
              <a:gd name="connsiteX32" fmla="*/ 202787 w 580827"/>
              <a:gd name="connsiteY32" fmla="*/ 144632 h 992876"/>
              <a:gd name="connsiteX33" fmla="*/ 183959 w 580827"/>
              <a:gd name="connsiteY33" fmla="*/ 159383 h 992876"/>
              <a:gd name="connsiteX34" fmla="*/ 160991 w 580827"/>
              <a:gd name="connsiteY34" fmla="*/ 158995 h 992876"/>
              <a:gd name="connsiteX35" fmla="*/ 134530 w 580827"/>
              <a:gd name="connsiteY35" fmla="*/ 175234 h 992876"/>
              <a:gd name="connsiteX36" fmla="*/ 161509 w 580827"/>
              <a:gd name="connsiteY36" fmla="*/ 193349 h 992876"/>
              <a:gd name="connsiteX37" fmla="*/ 180595 w 580827"/>
              <a:gd name="connsiteY37" fmla="*/ 193608 h 992876"/>
              <a:gd name="connsiteX38" fmla="*/ 202787 w 580827"/>
              <a:gd name="connsiteY38" fmla="*/ 209200 h 992876"/>
              <a:gd name="connsiteX39" fmla="*/ 181760 w 580827"/>
              <a:gd name="connsiteY39" fmla="*/ 226345 h 992876"/>
              <a:gd name="connsiteX40" fmla="*/ 154975 w 580827"/>
              <a:gd name="connsiteY40" fmla="*/ 226410 h 992876"/>
              <a:gd name="connsiteX41" fmla="*/ 134530 w 580827"/>
              <a:gd name="connsiteY41" fmla="*/ 241032 h 992876"/>
              <a:gd name="connsiteX42" fmla="*/ 152322 w 580827"/>
              <a:gd name="connsiteY42" fmla="*/ 260118 h 992876"/>
              <a:gd name="connsiteX43" fmla="*/ 175225 w 580827"/>
              <a:gd name="connsiteY43" fmla="*/ 261024 h 992876"/>
              <a:gd name="connsiteX44" fmla="*/ 200910 w 580827"/>
              <a:gd name="connsiteY44" fmla="*/ 274998 h 992876"/>
              <a:gd name="connsiteX45" fmla="*/ 173543 w 580827"/>
              <a:gd name="connsiteY45" fmla="*/ 292273 h 992876"/>
              <a:gd name="connsiteX46" fmla="*/ 154392 w 580827"/>
              <a:gd name="connsiteY46" fmla="*/ 292273 h 992876"/>
              <a:gd name="connsiteX47" fmla="*/ 134401 w 580827"/>
              <a:gd name="connsiteY47" fmla="*/ 307995 h 992876"/>
              <a:gd name="connsiteX48" fmla="*/ 152516 w 580827"/>
              <a:gd name="connsiteY48" fmla="*/ 327016 h 992876"/>
              <a:gd name="connsiteX49" fmla="*/ 167720 w 580827"/>
              <a:gd name="connsiteY49" fmla="*/ 328309 h 992876"/>
              <a:gd name="connsiteX50" fmla="*/ 201946 w 580827"/>
              <a:gd name="connsiteY50" fmla="*/ 345131 h 992876"/>
              <a:gd name="connsiteX51" fmla="*/ 164356 w 580827"/>
              <a:gd name="connsiteY51" fmla="*/ 358847 h 992876"/>
              <a:gd name="connsiteX52" fmla="*/ 134206 w 580827"/>
              <a:gd name="connsiteY52" fmla="*/ 387508 h 992876"/>
              <a:gd name="connsiteX53" fmla="*/ 134401 w 580827"/>
              <a:gd name="connsiteY53" fmla="*/ 517811 h 992876"/>
              <a:gd name="connsiteX54" fmla="*/ 159309 w 580827"/>
              <a:gd name="connsiteY54" fmla="*/ 544466 h 992876"/>
              <a:gd name="connsiteX55" fmla="*/ 235653 w 580827"/>
              <a:gd name="connsiteY55" fmla="*/ 550353 h 992876"/>
              <a:gd name="connsiteX56" fmla="*/ 240505 w 580827"/>
              <a:gd name="connsiteY56" fmla="*/ 628121 h 992876"/>
              <a:gd name="connsiteX57" fmla="*/ 242511 w 580827"/>
              <a:gd name="connsiteY57" fmla="*/ 881026 h 992876"/>
              <a:gd name="connsiteX58" fmla="*/ 180271 w 580827"/>
              <a:gd name="connsiteY58" fmla="*/ 987842 h 992876"/>
              <a:gd name="connsiteX59" fmla="*/ 41623 w 580827"/>
              <a:gd name="connsiteY59" fmla="*/ 989201 h 992876"/>
              <a:gd name="connsiteX60" fmla="*/ 1963 w 580827"/>
              <a:gd name="connsiteY60" fmla="*/ 899852 h 992876"/>
              <a:gd name="connsiteX61" fmla="*/ 7140 w 580827"/>
              <a:gd name="connsiteY61" fmla="*/ 566528 h 992876"/>
              <a:gd name="connsiteX62" fmla="*/ 32113 w 580827"/>
              <a:gd name="connsiteY62" fmla="*/ 543237 h 992876"/>
              <a:gd name="connsiteX63" fmla="*/ 50487 w 580827"/>
              <a:gd name="connsiteY63" fmla="*/ 568081 h 992876"/>
              <a:gd name="connsiteX64" fmla="*/ 50811 w 580827"/>
              <a:gd name="connsiteY64" fmla="*/ 878632 h 992876"/>
              <a:gd name="connsiteX65" fmla="*/ 66079 w 580827"/>
              <a:gd name="connsiteY65" fmla="*/ 910010 h 992876"/>
              <a:gd name="connsiteX66" fmla="*/ 82771 w 580827"/>
              <a:gd name="connsiteY66" fmla="*/ 879796 h 992876"/>
              <a:gd name="connsiteX67" fmla="*/ 92735 w 580827"/>
              <a:gd name="connsiteY67" fmla="*/ 389191 h 992876"/>
              <a:gd name="connsiteX68" fmla="*/ 65950 w 580827"/>
              <a:gd name="connsiteY68" fmla="*/ 359235 h 992876"/>
              <a:gd name="connsiteX69" fmla="*/ 36448 w 580827"/>
              <a:gd name="connsiteY69" fmla="*/ 344031 h 992876"/>
              <a:gd name="connsiteX70" fmla="*/ 64462 w 580827"/>
              <a:gd name="connsiteY70" fmla="*/ 327792 h 992876"/>
              <a:gd name="connsiteX71" fmla="*/ 92929 w 580827"/>
              <a:gd name="connsiteY71" fmla="*/ 309612 h 992876"/>
              <a:gd name="connsiteX72" fmla="*/ 62133 w 580827"/>
              <a:gd name="connsiteY72" fmla="*/ 291884 h 992876"/>
              <a:gd name="connsiteX73" fmla="*/ 36254 w 580827"/>
              <a:gd name="connsiteY73" fmla="*/ 277975 h 992876"/>
              <a:gd name="connsiteX74" fmla="*/ 63491 w 580827"/>
              <a:gd name="connsiteY74" fmla="*/ 259859 h 992876"/>
              <a:gd name="connsiteX75" fmla="*/ 92800 w 580827"/>
              <a:gd name="connsiteY75" fmla="*/ 243296 h 992876"/>
              <a:gd name="connsiteX76" fmla="*/ 62262 w 580827"/>
              <a:gd name="connsiteY76" fmla="*/ 225763 h 992876"/>
              <a:gd name="connsiteX77" fmla="*/ 35930 w 580827"/>
              <a:gd name="connsiteY77" fmla="*/ 211529 h 992876"/>
              <a:gd name="connsiteX78" fmla="*/ 63815 w 580827"/>
              <a:gd name="connsiteY78" fmla="*/ 193155 h 992876"/>
              <a:gd name="connsiteX79" fmla="*/ 92865 w 580827"/>
              <a:gd name="connsiteY79" fmla="*/ 175752 h 992876"/>
              <a:gd name="connsiteX80" fmla="*/ 61809 w 580827"/>
              <a:gd name="connsiteY80" fmla="*/ 159189 h 992876"/>
              <a:gd name="connsiteX81" fmla="*/ 37871 w 580827"/>
              <a:gd name="connsiteY81" fmla="*/ 147479 h 992876"/>
              <a:gd name="connsiteX82" fmla="*/ 62327 w 580827"/>
              <a:gd name="connsiteY82" fmla="*/ 128845 h 992876"/>
              <a:gd name="connsiteX83" fmla="*/ 92735 w 580827"/>
              <a:gd name="connsiteY83" fmla="*/ 114029 h 992876"/>
              <a:gd name="connsiteX84" fmla="*/ 59739 w 580827"/>
              <a:gd name="connsiteY84" fmla="*/ 94749 h 992876"/>
              <a:gd name="connsiteX85" fmla="*/ 36706 w 580827"/>
              <a:gd name="connsiteY85" fmla="*/ 81486 h 992876"/>
              <a:gd name="connsiteX86" fmla="*/ 61874 w 580827"/>
              <a:gd name="connsiteY86" fmla="*/ 64600 h 992876"/>
              <a:gd name="connsiteX87" fmla="*/ 92476 w 580827"/>
              <a:gd name="connsiteY87" fmla="*/ 50367 h 992876"/>
              <a:gd name="connsiteX88" fmla="*/ 57216 w 580827"/>
              <a:gd name="connsiteY88" fmla="*/ 29922 h 992876"/>
              <a:gd name="connsiteX89" fmla="*/ 35801 w 580827"/>
              <a:gd name="connsiteY89" fmla="*/ 12065 h 992876"/>
              <a:gd name="connsiteX90" fmla="*/ 58186 w 580827"/>
              <a:gd name="connsiteY90" fmla="*/ 549 h 992876"/>
              <a:gd name="connsiteX91" fmla="*/ 131223 w 580827"/>
              <a:gd name="connsiteY91" fmla="*/ 8 h 99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80827" h="992876">
                <a:moveTo>
                  <a:pt x="524853" y="182934"/>
                </a:moveTo>
                <a:cubicBezTo>
                  <a:pt x="544651" y="182351"/>
                  <a:pt x="552738" y="187592"/>
                  <a:pt x="553449" y="215477"/>
                </a:cubicBezTo>
                <a:cubicBezTo>
                  <a:pt x="551509" y="240450"/>
                  <a:pt x="548338" y="258825"/>
                  <a:pt x="566907" y="259730"/>
                </a:cubicBezTo>
                <a:cubicBezTo>
                  <a:pt x="579200" y="260312"/>
                  <a:pt x="580817" y="286451"/>
                  <a:pt x="580817" y="303337"/>
                </a:cubicBezTo>
                <a:cubicBezTo>
                  <a:pt x="580817" y="496267"/>
                  <a:pt x="581011" y="689197"/>
                  <a:pt x="579717" y="882061"/>
                </a:cubicBezTo>
                <a:cubicBezTo>
                  <a:pt x="579135" y="962029"/>
                  <a:pt x="530094" y="1003112"/>
                  <a:pt x="458602" y="990690"/>
                </a:cubicBezTo>
                <a:cubicBezTo>
                  <a:pt x="432529" y="986161"/>
                  <a:pt x="426706" y="974709"/>
                  <a:pt x="426836" y="950124"/>
                </a:cubicBezTo>
                <a:cubicBezTo>
                  <a:pt x="427806" y="771233"/>
                  <a:pt x="427677" y="592408"/>
                  <a:pt x="426641" y="413518"/>
                </a:cubicBezTo>
                <a:cubicBezTo>
                  <a:pt x="426577" y="400061"/>
                  <a:pt x="441781" y="375928"/>
                  <a:pt x="408267" y="374181"/>
                </a:cubicBezTo>
                <a:cubicBezTo>
                  <a:pt x="376177" y="372499"/>
                  <a:pt x="385752" y="395661"/>
                  <a:pt x="384976" y="410477"/>
                </a:cubicBezTo>
                <a:cubicBezTo>
                  <a:pt x="376371" y="585420"/>
                  <a:pt x="382582" y="760429"/>
                  <a:pt x="381159" y="935437"/>
                </a:cubicBezTo>
                <a:cubicBezTo>
                  <a:pt x="381029" y="947989"/>
                  <a:pt x="381094" y="960475"/>
                  <a:pt x="381094" y="981696"/>
                </a:cubicBezTo>
                <a:cubicBezTo>
                  <a:pt x="345445" y="953618"/>
                  <a:pt x="338134" y="921851"/>
                  <a:pt x="333476" y="889114"/>
                </a:cubicBezTo>
                <a:cubicBezTo>
                  <a:pt x="326747" y="842013"/>
                  <a:pt x="331276" y="794783"/>
                  <a:pt x="331794" y="747554"/>
                </a:cubicBezTo>
                <a:cubicBezTo>
                  <a:pt x="333411" y="599395"/>
                  <a:pt x="333476" y="451172"/>
                  <a:pt x="334770" y="303013"/>
                </a:cubicBezTo>
                <a:cubicBezTo>
                  <a:pt x="334899" y="287615"/>
                  <a:pt x="325195" y="267300"/>
                  <a:pt x="355668" y="263806"/>
                </a:cubicBezTo>
                <a:cubicBezTo>
                  <a:pt x="370030" y="262124"/>
                  <a:pt x="362073" y="260442"/>
                  <a:pt x="362461" y="230099"/>
                </a:cubicBezTo>
                <a:cubicBezTo>
                  <a:pt x="362979" y="191215"/>
                  <a:pt x="372036" y="179764"/>
                  <a:pt x="409949" y="183128"/>
                </a:cubicBezTo>
                <a:cubicBezTo>
                  <a:pt x="447927" y="186492"/>
                  <a:pt x="486552" y="184098"/>
                  <a:pt x="524853" y="182934"/>
                </a:cubicBezTo>
                <a:close/>
                <a:moveTo>
                  <a:pt x="131223" y="8"/>
                </a:moveTo>
                <a:cubicBezTo>
                  <a:pt x="153164" y="-33"/>
                  <a:pt x="171732" y="96"/>
                  <a:pt x="184024" y="484"/>
                </a:cubicBezTo>
                <a:cubicBezTo>
                  <a:pt x="193987" y="743"/>
                  <a:pt x="198193" y="5660"/>
                  <a:pt x="197546" y="15041"/>
                </a:cubicBezTo>
                <a:cubicBezTo>
                  <a:pt x="196317" y="25069"/>
                  <a:pt x="191076" y="28693"/>
                  <a:pt x="176648" y="28434"/>
                </a:cubicBezTo>
                <a:cubicBezTo>
                  <a:pt x="142682" y="27851"/>
                  <a:pt x="135177" y="30892"/>
                  <a:pt x="134530" y="44802"/>
                </a:cubicBezTo>
                <a:cubicBezTo>
                  <a:pt x="134012" y="56901"/>
                  <a:pt x="137183" y="62659"/>
                  <a:pt x="150187" y="63630"/>
                </a:cubicBezTo>
                <a:cubicBezTo>
                  <a:pt x="161574" y="64471"/>
                  <a:pt x="173025" y="65053"/>
                  <a:pt x="184412" y="65894"/>
                </a:cubicBezTo>
                <a:cubicBezTo>
                  <a:pt x="193923" y="66606"/>
                  <a:pt x="202981" y="69064"/>
                  <a:pt x="203110" y="80581"/>
                </a:cubicBezTo>
                <a:cubicBezTo>
                  <a:pt x="203240" y="91644"/>
                  <a:pt x="194635" y="96043"/>
                  <a:pt x="185253" y="96755"/>
                </a:cubicBezTo>
                <a:cubicBezTo>
                  <a:pt x="173866" y="97596"/>
                  <a:pt x="162350" y="96690"/>
                  <a:pt x="150834" y="96496"/>
                </a:cubicBezTo>
                <a:cubicBezTo>
                  <a:pt x="140418" y="96302"/>
                  <a:pt x="134206" y="99472"/>
                  <a:pt x="134595" y="111765"/>
                </a:cubicBezTo>
                <a:cubicBezTo>
                  <a:pt x="134918" y="122052"/>
                  <a:pt x="136859" y="129104"/>
                  <a:pt x="148828" y="129557"/>
                </a:cubicBezTo>
                <a:cubicBezTo>
                  <a:pt x="160280" y="129945"/>
                  <a:pt x="171731" y="130657"/>
                  <a:pt x="183183" y="131886"/>
                </a:cubicBezTo>
                <a:cubicBezTo>
                  <a:pt x="191723" y="132792"/>
                  <a:pt x="202851" y="132016"/>
                  <a:pt x="202787" y="144632"/>
                </a:cubicBezTo>
                <a:cubicBezTo>
                  <a:pt x="202722" y="155824"/>
                  <a:pt x="193405" y="158865"/>
                  <a:pt x="183959" y="159383"/>
                </a:cubicBezTo>
                <a:cubicBezTo>
                  <a:pt x="176325" y="159836"/>
                  <a:pt x="168626" y="158606"/>
                  <a:pt x="160991" y="158995"/>
                </a:cubicBezTo>
                <a:cubicBezTo>
                  <a:pt x="149475" y="159577"/>
                  <a:pt x="134336" y="153431"/>
                  <a:pt x="134530" y="175234"/>
                </a:cubicBezTo>
                <a:cubicBezTo>
                  <a:pt x="134724" y="195937"/>
                  <a:pt x="150446" y="190956"/>
                  <a:pt x="161509" y="193349"/>
                </a:cubicBezTo>
                <a:cubicBezTo>
                  <a:pt x="167591" y="194643"/>
                  <a:pt x="174255" y="193155"/>
                  <a:pt x="180595" y="193608"/>
                </a:cubicBezTo>
                <a:cubicBezTo>
                  <a:pt x="190947" y="194385"/>
                  <a:pt x="202398" y="195484"/>
                  <a:pt x="202787" y="209200"/>
                </a:cubicBezTo>
                <a:cubicBezTo>
                  <a:pt x="203110" y="222593"/>
                  <a:pt x="192370" y="225504"/>
                  <a:pt x="181760" y="226345"/>
                </a:cubicBezTo>
                <a:cubicBezTo>
                  <a:pt x="172896" y="227057"/>
                  <a:pt x="163903" y="226281"/>
                  <a:pt x="154975" y="226410"/>
                </a:cubicBezTo>
                <a:cubicBezTo>
                  <a:pt x="144817" y="226475"/>
                  <a:pt x="134530" y="224728"/>
                  <a:pt x="134530" y="241032"/>
                </a:cubicBezTo>
                <a:cubicBezTo>
                  <a:pt x="134530" y="254489"/>
                  <a:pt x="140482" y="259406"/>
                  <a:pt x="152322" y="260118"/>
                </a:cubicBezTo>
                <a:cubicBezTo>
                  <a:pt x="159956" y="260636"/>
                  <a:pt x="167656" y="260376"/>
                  <a:pt x="175225" y="261024"/>
                </a:cubicBezTo>
                <a:cubicBezTo>
                  <a:pt x="185771" y="261994"/>
                  <a:pt x="200457" y="256753"/>
                  <a:pt x="200910" y="274998"/>
                </a:cubicBezTo>
                <a:cubicBezTo>
                  <a:pt x="201428" y="294925"/>
                  <a:pt x="185771" y="291561"/>
                  <a:pt x="173543" y="292273"/>
                </a:cubicBezTo>
                <a:cubicBezTo>
                  <a:pt x="167203" y="292596"/>
                  <a:pt x="160798" y="292273"/>
                  <a:pt x="154392" y="292273"/>
                </a:cubicBezTo>
                <a:cubicBezTo>
                  <a:pt x="143652" y="292273"/>
                  <a:pt x="134724" y="292402"/>
                  <a:pt x="134401" y="307995"/>
                </a:cubicBezTo>
                <a:cubicBezTo>
                  <a:pt x="134077" y="322293"/>
                  <a:pt x="141970" y="325204"/>
                  <a:pt x="152516" y="327016"/>
                </a:cubicBezTo>
                <a:cubicBezTo>
                  <a:pt x="157498" y="327857"/>
                  <a:pt x="162674" y="327663"/>
                  <a:pt x="167720" y="328309"/>
                </a:cubicBezTo>
                <a:cubicBezTo>
                  <a:pt x="181307" y="330121"/>
                  <a:pt x="203886" y="321128"/>
                  <a:pt x="201946" y="345131"/>
                </a:cubicBezTo>
                <a:cubicBezTo>
                  <a:pt x="200199" y="366740"/>
                  <a:pt x="178331" y="360270"/>
                  <a:pt x="164356" y="358847"/>
                </a:cubicBezTo>
                <a:cubicBezTo>
                  <a:pt x="141517" y="356518"/>
                  <a:pt x="132977" y="362923"/>
                  <a:pt x="134206" y="387508"/>
                </a:cubicBezTo>
                <a:cubicBezTo>
                  <a:pt x="136342" y="430856"/>
                  <a:pt x="135695" y="474398"/>
                  <a:pt x="134401" y="517811"/>
                </a:cubicBezTo>
                <a:cubicBezTo>
                  <a:pt x="133818" y="537026"/>
                  <a:pt x="138541" y="544531"/>
                  <a:pt x="159309" y="544466"/>
                </a:cubicBezTo>
                <a:cubicBezTo>
                  <a:pt x="185577" y="544401"/>
                  <a:pt x="221355" y="531720"/>
                  <a:pt x="235653" y="550353"/>
                </a:cubicBezTo>
                <a:cubicBezTo>
                  <a:pt x="248787" y="567499"/>
                  <a:pt x="240182" y="601530"/>
                  <a:pt x="240505" y="628121"/>
                </a:cubicBezTo>
                <a:cubicBezTo>
                  <a:pt x="241541" y="712422"/>
                  <a:pt x="244711" y="796789"/>
                  <a:pt x="242511" y="881026"/>
                </a:cubicBezTo>
                <a:cubicBezTo>
                  <a:pt x="240053" y="974320"/>
                  <a:pt x="240053" y="974320"/>
                  <a:pt x="180271" y="987842"/>
                </a:cubicBezTo>
                <a:cubicBezTo>
                  <a:pt x="162997" y="991724"/>
                  <a:pt x="95323" y="991789"/>
                  <a:pt x="41623" y="989201"/>
                </a:cubicBezTo>
                <a:cubicBezTo>
                  <a:pt x="23" y="990948"/>
                  <a:pt x="4940" y="952194"/>
                  <a:pt x="1963" y="899852"/>
                </a:cubicBezTo>
                <a:cubicBezTo>
                  <a:pt x="-4377" y="788637"/>
                  <a:pt x="6622" y="677679"/>
                  <a:pt x="7140" y="566528"/>
                </a:cubicBezTo>
                <a:cubicBezTo>
                  <a:pt x="7204" y="547507"/>
                  <a:pt x="14644" y="543495"/>
                  <a:pt x="32113" y="543237"/>
                </a:cubicBezTo>
                <a:cubicBezTo>
                  <a:pt x="52493" y="542978"/>
                  <a:pt x="50552" y="555077"/>
                  <a:pt x="50487" y="568081"/>
                </a:cubicBezTo>
                <a:cubicBezTo>
                  <a:pt x="50422" y="671598"/>
                  <a:pt x="50164" y="775115"/>
                  <a:pt x="50811" y="878632"/>
                </a:cubicBezTo>
                <a:cubicBezTo>
                  <a:pt x="50875" y="890277"/>
                  <a:pt x="41688" y="909234"/>
                  <a:pt x="66079" y="910010"/>
                </a:cubicBezTo>
                <a:cubicBezTo>
                  <a:pt x="90794" y="910852"/>
                  <a:pt x="82513" y="891118"/>
                  <a:pt x="82771" y="879796"/>
                </a:cubicBezTo>
                <a:cubicBezTo>
                  <a:pt x="86459" y="716304"/>
                  <a:pt x="89112" y="552747"/>
                  <a:pt x="92735" y="389191"/>
                </a:cubicBezTo>
                <a:cubicBezTo>
                  <a:pt x="93188" y="368875"/>
                  <a:pt x="89306" y="357230"/>
                  <a:pt x="65950" y="359235"/>
                </a:cubicBezTo>
                <a:cubicBezTo>
                  <a:pt x="53787" y="360270"/>
                  <a:pt x="37289" y="362211"/>
                  <a:pt x="36448" y="344031"/>
                </a:cubicBezTo>
                <a:cubicBezTo>
                  <a:pt x="35542" y="324686"/>
                  <a:pt x="52169" y="328116"/>
                  <a:pt x="64462" y="327792"/>
                </a:cubicBezTo>
                <a:cubicBezTo>
                  <a:pt x="77725" y="327468"/>
                  <a:pt x="94482" y="333550"/>
                  <a:pt x="92929" y="309612"/>
                </a:cubicBezTo>
                <a:cubicBezTo>
                  <a:pt x="91506" y="287615"/>
                  <a:pt x="75784" y="292273"/>
                  <a:pt x="62133" y="291884"/>
                </a:cubicBezTo>
                <a:cubicBezTo>
                  <a:pt x="51393" y="291561"/>
                  <a:pt x="36577" y="295637"/>
                  <a:pt x="36254" y="277975"/>
                </a:cubicBezTo>
                <a:cubicBezTo>
                  <a:pt x="35865" y="259471"/>
                  <a:pt x="50293" y="260376"/>
                  <a:pt x="63491" y="259859"/>
                </a:cubicBezTo>
                <a:cubicBezTo>
                  <a:pt x="75719" y="259341"/>
                  <a:pt x="93900" y="268335"/>
                  <a:pt x="92800" y="243296"/>
                </a:cubicBezTo>
                <a:cubicBezTo>
                  <a:pt x="91829" y="220911"/>
                  <a:pt x="75784" y="225893"/>
                  <a:pt x="62262" y="225763"/>
                </a:cubicBezTo>
                <a:cubicBezTo>
                  <a:pt x="50875" y="225634"/>
                  <a:pt x="36254" y="227510"/>
                  <a:pt x="35930" y="211529"/>
                </a:cubicBezTo>
                <a:cubicBezTo>
                  <a:pt x="35607" y="194190"/>
                  <a:pt x="50746" y="194061"/>
                  <a:pt x="63815" y="193155"/>
                </a:cubicBezTo>
                <a:cubicBezTo>
                  <a:pt x="78178" y="190956"/>
                  <a:pt x="94288" y="200660"/>
                  <a:pt x="92865" y="175752"/>
                </a:cubicBezTo>
                <a:cubicBezTo>
                  <a:pt x="91506" y="152719"/>
                  <a:pt x="74684" y="159512"/>
                  <a:pt x="61809" y="159189"/>
                </a:cubicBezTo>
                <a:cubicBezTo>
                  <a:pt x="51652" y="158930"/>
                  <a:pt x="38195" y="160483"/>
                  <a:pt x="37871" y="147479"/>
                </a:cubicBezTo>
                <a:cubicBezTo>
                  <a:pt x="37483" y="134280"/>
                  <a:pt x="49452" y="130269"/>
                  <a:pt x="62327" y="128845"/>
                </a:cubicBezTo>
                <a:cubicBezTo>
                  <a:pt x="73584" y="127616"/>
                  <a:pt x="93123" y="135121"/>
                  <a:pt x="92735" y="114029"/>
                </a:cubicBezTo>
                <a:cubicBezTo>
                  <a:pt x="92282" y="89962"/>
                  <a:pt x="74814" y="93455"/>
                  <a:pt x="59739" y="94749"/>
                </a:cubicBezTo>
                <a:cubicBezTo>
                  <a:pt x="48352" y="95720"/>
                  <a:pt x="37742" y="94555"/>
                  <a:pt x="36706" y="81486"/>
                </a:cubicBezTo>
                <a:cubicBezTo>
                  <a:pt x="35413" y="64859"/>
                  <a:pt x="50099" y="64600"/>
                  <a:pt x="61874" y="64600"/>
                </a:cubicBezTo>
                <a:cubicBezTo>
                  <a:pt x="75913" y="64536"/>
                  <a:pt x="91894" y="69388"/>
                  <a:pt x="92476" y="50367"/>
                </a:cubicBezTo>
                <a:cubicBezTo>
                  <a:pt x="93900" y="22287"/>
                  <a:pt x="72290" y="30116"/>
                  <a:pt x="57216" y="29922"/>
                </a:cubicBezTo>
                <a:cubicBezTo>
                  <a:pt x="44341" y="29728"/>
                  <a:pt x="36254" y="29275"/>
                  <a:pt x="35801" y="12065"/>
                </a:cubicBezTo>
                <a:cubicBezTo>
                  <a:pt x="35413" y="-680"/>
                  <a:pt x="44405" y="549"/>
                  <a:pt x="58186" y="549"/>
                </a:cubicBezTo>
                <a:cubicBezTo>
                  <a:pt x="83969" y="258"/>
                  <a:pt x="109282" y="48"/>
                  <a:pt x="131223" y="8"/>
                </a:cubicBezTo>
                <a:close/>
              </a:path>
            </a:pathLst>
          </a:custGeom>
          <a:solidFill>
            <a:schemeClr val="bg1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332046A-AE1A-43F4-A095-90ED35E8D67B}"/>
              </a:ext>
            </a:extLst>
          </p:cNvPr>
          <p:cNvSpPr/>
          <p:nvPr/>
        </p:nvSpPr>
        <p:spPr>
          <a:xfrm>
            <a:off x="6039537" y="5721887"/>
            <a:ext cx="330344" cy="593009"/>
          </a:xfrm>
          <a:custGeom>
            <a:avLst/>
            <a:gdLst>
              <a:gd name="connsiteX0" fmla="*/ 346608 w 435774"/>
              <a:gd name="connsiteY0" fmla="*/ 371756 h 782269"/>
              <a:gd name="connsiteX1" fmla="*/ 375140 w 435774"/>
              <a:gd name="connsiteY1" fmla="*/ 398282 h 782269"/>
              <a:gd name="connsiteX2" fmla="*/ 381998 w 435774"/>
              <a:gd name="connsiteY2" fmla="*/ 418597 h 782269"/>
              <a:gd name="connsiteX3" fmla="*/ 414282 w 435774"/>
              <a:gd name="connsiteY3" fmla="*/ 487695 h 782269"/>
              <a:gd name="connsiteX4" fmla="*/ 435244 w 435774"/>
              <a:gd name="connsiteY4" fmla="*/ 731736 h 782269"/>
              <a:gd name="connsiteX5" fmla="*/ 402378 w 435774"/>
              <a:gd name="connsiteY5" fmla="*/ 774760 h 782269"/>
              <a:gd name="connsiteX6" fmla="*/ 238627 w 435774"/>
              <a:gd name="connsiteY6" fmla="*/ 775990 h 782269"/>
              <a:gd name="connsiteX7" fmla="*/ 202331 w 435774"/>
              <a:gd name="connsiteY7" fmla="*/ 725525 h 782269"/>
              <a:gd name="connsiteX8" fmla="*/ 205437 w 435774"/>
              <a:gd name="connsiteY8" fmla="*/ 679978 h 782269"/>
              <a:gd name="connsiteX9" fmla="*/ 222647 w 435774"/>
              <a:gd name="connsiteY9" fmla="*/ 458516 h 782269"/>
              <a:gd name="connsiteX10" fmla="*/ 244126 w 435774"/>
              <a:gd name="connsiteY10" fmla="*/ 428237 h 782269"/>
              <a:gd name="connsiteX11" fmla="*/ 259848 w 435774"/>
              <a:gd name="connsiteY11" fmla="*/ 406434 h 782269"/>
              <a:gd name="connsiteX12" fmla="*/ 300672 w 435774"/>
              <a:gd name="connsiteY12" fmla="*/ 371820 h 782269"/>
              <a:gd name="connsiteX13" fmla="*/ 346608 w 435774"/>
              <a:gd name="connsiteY13" fmla="*/ 371756 h 782269"/>
              <a:gd name="connsiteX14" fmla="*/ 78305 w 435774"/>
              <a:gd name="connsiteY14" fmla="*/ 0 h 782269"/>
              <a:gd name="connsiteX15" fmla="*/ 83611 w 435774"/>
              <a:gd name="connsiteY15" fmla="*/ 73950 h 782269"/>
              <a:gd name="connsiteX16" fmla="*/ 95515 w 435774"/>
              <a:gd name="connsiteY16" fmla="*/ 331837 h 782269"/>
              <a:gd name="connsiteX17" fmla="*/ 119712 w 435774"/>
              <a:gd name="connsiteY17" fmla="*/ 351958 h 782269"/>
              <a:gd name="connsiteX18" fmla="*/ 143974 w 435774"/>
              <a:gd name="connsiteY18" fmla="*/ 378290 h 782269"/>
              <a:gd name="connsiteX19" fmla="*/ 138086 w 435774"/>
              <a:gd name="connsiteY19" fmla="*/ 753474 h 782269"/>
              <a:gd name="connsiteX20" fmla="*/ 113954 w 435774"/>
              <a:gd name="connsiteY20" fmla="*/ 777283 h 782269"/>
              <a:gd name="connsiteX21" fmla="*/ 5779 w 435774"/>
              <a:gd name="connsiteY21" fmla="*/ 675836 h 782269"/>
              <a:gd name="connsiteX22" fmla="*/ 86 w 435774"/>
              <a:gd name="connsiteY22" fmla="*/ 384889 h 782269"/>
              <a:gd name="connsiteX23" fmla="*/ 29588 w 435774"/>
              <a:gd name="connsiteY23" fmla="*/ 351634 h 782269"/>
              <a:gd name="connsiteX24" fmla="*/ 56632 w 435774"/>
              <a:gd name="connsiteY24" fmla="*/ 323102 h 782269"/>
              <a:gd name="connsiteX25" fmla="*/ 57473 w 435774"/>
              <a:gd name="connsiteY25" fmla="*/ 227673 h 782269"/>
              <a:gd name="connsiteX26" fmla="*/ 67177 w 435774"/>
              <a:gd name="connsiteY26" fmla="*/ 20962 h 782269"/>
              <a:gd name="connsiteX27" fmla="*/ 78305 w 435774"/>
              <a:gd name="connsiteY27" fmla="*/ 0 h 782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35774" h="782269">
                <a:moveTo>
                  <a:pt x="346608" y="371756"/>
                </a:moveTo>
                <a:cubicBezTo>
                  <a:pt x="366794" y="370073"/>
                  <a:pt x="378763" y="374796"/>
                  <a:pt x="375140" y="398282"/>
                </a:cubicBezTo>
                <a:cubicBezTo>
                  <a:pt x="373976" y="405722"/>
                  <a:pt x="373911" y="416009"/>
                  <a:pt x="381998" y="418597"/>
                </a:cubicBezTo>
                <a:cubicBezTo>
                  <a:pt x="418164" y="430308"/>
                  <a:pt x="412018" y="460845"/>
                  <a:pt x="414282" y="487695"/>
                </a:cubicBezTo>
                <a:cubicBezTo>
                  <a:pt x="421140" y="569085"/>
                  <a:pt x="426381" y="650605"/>
                  <a:pt x="435244" y="731736"/>
                </a:cubicBezTo>
                <a:cubicBezTo>
                  <a:pt x="438350" y="760397"/>
                  <a:pt x="427869" y="770102"/>
                  <a:pt x="402378" y="774760"/>
                </a:cubicBezTo>
                <a:cubicBezTo>
                  <a:pt x="347708" y="784724"/>
                  <a:pt x="293426" y="784400"/>
                  <a:pt x="238627" y="775990"/>
                </a:cubicBezTo>
                <a:cubicBezTo>
                  <a:pt x="207896" y="771267"/>
                  <a:pt x="192562" y="758909"/>
                  <a:pt x="202331" y="725525"/>
                </a:cubicBezTo>
                <a:cubicBezTo>
                  <a:pt x="205502" y="714850"/>
                  <a:pt x="204078" y="702751"/>
                  <a:pt x="205437" y="679978"/>
                </a:cubicBezTo>
                <a:cubicBezTo>
                  <a:pt x="210613" y="613727"/>
                  <a:pt x="216824" y="536154"/>
                  <a:pt x="222647" y="458516"/>
                </a:cubicBezTo>
                <a:cubicBezTo>
                  <a:pt x="223746" y="443700"/>
                  <a:pt x="225364" y="430566"/>
                  <a:pt x="244126" y="428237"/>
                </a:cubicBezTo>
                <a:cubicBezTo>
                  <a:pt x="256419" y="426749"/>
                  <a:pt x="261789" y="417885"/>
                  <a:pt x="259848" y="406434"/>
                </a:cubicBezTo>
                <a:cubicBezTo>
                  <a:pt x="253961" y="371303"/>
                  <a:pt x="275181" y="369944"/>
                  <a:pt x="300672" y="371820"/>
                </a:cubicBezTo>
                <a:cubicBezTo>
                  <a:pt x="315877" y="372920"/>
                  <a:pt x="331404" y="373050"/>
                  <a:pt x="346608" y="371756"/>
                </a:cubicBezTo>
                <a:close/>
                <a:moveTo>
                  <a:pt x="78305" y="0"/>
                </a:moveTo>
                <a:cubicBezTo>
                  <a:pt x="86263" y="24650"/>
                  <a:pt x="86069" y="49688"/>
                  <a:pt x="83611" y="73950"/>
                </a:cubicBezTo>
                <a:cubicBezTo>
                  <a:pt x="74682" y="160581"/>
                  <a:pt x="106578" y="245206"/>
                  <a:pt x="95515" y="331837"/>
                </a:cubicBezTo>
                <a:cubicBezTo>
                  <a:pt x="93186" y="350017"/>
                  <a:pt x="105543" y="354157"/>
                  <a:pt x="119712" y="351958"/>
                </a:cubicBezTo>
                <a:cubicBezTo>
                  <a:pt x="142227" y="348529"/>
                  <a:pt x="144362" y="359851"/>
                  <a:pt x="143974" y="378290"/>
                </a:cubicBezTo>
                <a:cubicBezTo>
                  <a:pt x="141386" y="503351"/>
                  <a:pt x="139316" y="628413"/>
                  <a:pt x="138086" y="753474"/>
                </a:cubicBezTo>
                <a:cubicBezTo>
                  <a:pt x="137892" y="771913"/>
                  <a:pt x="131940" y="776442"/>
                  <a:pt x="113954" y="777283"/>
                </a:cubicBezTo>
                <a:cubicBezTo>
                  <a:pt x="6944" y="782200"/>
                  <a:pt x="7267" y="782718"/>
                  <a:pt x="5779" y="675836"/>
                </a:cubicBezTo>
                <a:cubicBezTo>
                  <a:pt x="4420" y="578854"/>
                  <a:pt x="2803" y="481871"/>
                  <a:pt x="86" y="384889"/>
                </a:cubicBezTo>
                <a:cubicBezTo>
                  <a:pt x="-562" y="362309"/>
                  <a:pt x="1832" y="347235"/>
                  <a:pt x="29588" y="351634"/>
                </a:cubicBezTo>
                <a:cubicBezTo>
                  <a:pt x="51973" y="355193"/>
                  <a:pt x="57731" y="344129"/>
                  <a:pt x="56632" y="323102"/>
                </a:cubicBezTo>
                <a:cubicBezTo>
                  <a:pt x="55014" y="291271"/>
                  <a:pt x="49968" y="257757"/>
                  <a:pt x="57473" y="227673"/>
                </a:cubicBezTo>
                <a:cubicBezTo>
                  <a:pt x="74682" y="158769"/>
                  <a:pt x="60837" y="89607"/>
                  <a:pt x="67177" y="20962"/>
                </a:cubicBezTo>
                <a:cubicBezTo>
                  <a:pt x="67824" y="14298"/>
                  <a:pt x="64784" y="5305"/>
                  <a:pt x="78305" y="0"/>
                </a:cubicBezTo>
                <a:close/>
              </a:path>
            </a:pathLst>
          </a:custGeom>
          <a:solidFill>
            <a:schemeClr val="bg1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911E365-C2B6-4B08-9FF2-079B044F39DE}"/>
              </a:ext>
            </a:extLst>
          </p:cNvPr>
          <p:cNvSpPr/>
          <p:nvPr/>
        </p:nvSpPr>
        <p:spPr>
          <a:xfrm>
            <a:off x="4716596" y="5731648"/>
            <a:ext cx="191339" cy="573486"/>
          </a:xfrm>
          <a:custGeom>
            <a:avLst/>
            <a:gdLst>
              <a:gd name="connsiteX0" fmla="*/ 194767 w 252405"/>
              <a:gd name="connsiteY0" fmla="*/ 448811 h 756515"/>
              <a:gd name="connsiteX1" fmla="*/ 251637 w 252405"/>
              <a:gd name="connsiteY1" fmla="*/ 497852 h 756515"/>
              <a:gd name="connsiteX2" fmla="*/ 249049 w 252405"/>
              <a:gd name="connsiteY2" fmla="*/ 715626 h 756515"/>
              <a:gd name="connsiteX3" fmla="*/ 217153 w 252405"/>
              <a:gd name="connsiteY3" fmla="*/ 749851 h 756515"/>
              <a:gd name="connsiteX4" fmla="*/ 30628 w 252405"/>
              <a:gd name="connsiteY4" fmla="*/ 749398 h 756515"/>
              <a:gd name="connsiteX5" fmla="*/ 1385 w 252405"/>
              <a:gd name="connsiteY5" fmla="*/ 717114 h 756515"/>
              <a:gd name="connsiteX6" fmla="*/ 1255 w 252405"/>
              <a:gd name="connsiteY6" fmla="*/ 610038 h 756515"/>
              <a:gd name="connsiteX7" fmla="*/ 349 w 252405"/>
              <a:gd name="connsiteY7" fmla="*/ 609974 h 756515"/>
              <a:gd name="connsiteX8" fmla="*/ 673 w 252405"/>
              <a:gd name="connsiteY8" fmla="*/ 495329 h 756515"/>
              <a:gd name="connsiteX9" fmla="*/ 49520 w 252405"/>
              <a:gd name="connsiteY9" fmla="*/ 450881 h 756515"/>
              <a:gd name="connsiteX10" fmla="*/ 194767 w 252405"/>
              <a:gd name="connsiteY10" fmla="*/ 448811 h 756515"/>
              <a:gd name="connsiteX11" fmla="*/ 184028 w 252405"/>
              <a:gd name="connsiteY11" fmla="*/ 208263 h 756515"/>
              <a:gd name="connsiteX12" fmla="*/ 204278 w 252405"/>
              <a:gd name="connsiteY12" fmla="*/ 225279 h 756515"/>
              <a:gd name="connsiteX13" fmla="*/ 208807 w 252405"/>
              <a:gd name="connsiteY13" fmla="*/ 412127 h 756515"/>
              <a:gd name="connsiteX14" fmla="*/ 164683 w 252405"/>
              <a:gd name="connsiteY14" fmla="*/ 432895 h 756515"/>
              <a:gd name="connsiteX15" fmla="*/ 95909 w 252405"/>
              <a:gd name="connsiteY15" fmla="*/ 413745 h 756515"/>
              <a:gd name="connsiteX16" fmla="*/ 87951 w 252405"/>
              <a:gd name="connsiteY16" fmla="*/ 254458 h 756515"/>
              <a:gd name="connsiteX17" fmla="*/ 76176 w 252405"/>
              <a:gd name="connsiteY17" fmla="*/ 328084 h 756515"/>
              <a:gd name="connsiteX18" fmla="*/ 74817 w 252405"/>
              <a:gd name="connsiteY18" fmla="*/ 415944 h 756515"/>
              <a:gd name="connsiteX19" fmla="*/ 59225 w 252405"/>
              <a:gd name="connsiteY19" fmla="*/ 433154 h 756515"/>
              <a:gd name="connsiteX20" fmla="*/ 44409 w 252405"/>
              <a:gd name="connsiteY20" fmla="*/ 416332 h 756515"/>
              <a:gd name="connsiteX21" fmla="*/ 44538 w 252405"/>
              <a:gd name="connsiteY21" fmla="*/ 240418 h 756515"/>
              <a:gd name="connsiteX22" fmla="*/ 64983 w 252405"/>
              <a:gd name="connsiteY22" fmla="*/ 211110 h 756515"/>
              <a:gd name="connsiteX23" fmla="*/ 184028 w 252405"/>
              <a:gd name="connsiteY23" fmla="*/ 208263 h 756515"/>
              <a:gd name="connsiteX24" fmla="*/ 178204 w 252405"/>
              <a:gd name="connsiteY24" fmla="*/ 0 h 756515"/>
              <a:gd name="connsiteX25" fmla="*/ 178463 w 252405"/>
              <a:gd name="connsiteY25" fmla="*/ 193771 h 756515"/>
              <a:gd name="connsiteX26" fmla="*/ 92609 w 252405"/>
              <a:gd name="connsiteY26" fmla="*/ 193771 h 756515"/>
              <a:gd name="connsiteX27" fmla="*/ 66665 w 252405"/>
              <a:gd name="connsiteY27" fmla="*/ 167180 h 756515"/>
              <a:gd name="connsiteX28" fmla="*/ 129810 w 252405"/>
              <a:gd name="connsiteY28" fmla="*/ 19862 h 756515"/>
              <a:gd name="connsiteX29" fmla="*/ 178204 w 252405"/>
              <a:gd name="connsiteY29" fmla="*/ 0 h 75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52405" h="756515">
                <a:moveTo>
                  <a:pt x="194767" y="448811"/>
                </a:moveTo>
                <a:cubicBezTo>
                  <a:pt x="229640" y="447646"/>
                  <a:pt x="251508" y="459162"/>
                  <a:pt x="251637" y="497852"/>
                </a:cubicBezTo>
                <a:cubicBezTo>
                  <a:pt x="251896" y="570443"/>
                  <a:pt x="254289" y="643099"/>
                  <a:pt x="249049" y="715626"/>
                </a:cubicBezTo>
                <a:cubicBezTo>
                  <a:pt x="247561" y="736265"/>
                  <a:pt x="239732" y="746616"/>
                  <a:pt x="217153" y="749851"/>
                </a:cubicBezTo>
                <a:cubicBezTo>
                  <a:pt x="154784" y="758779"/>
                  <a:pt x="92997" y="758844"/>
                  <a:pt x="30628" y="749398"/>
                </a:cubicBezTo>
                <a:cubicBezTo>
                  <a:pt x="9601" y="746228"/>
                  <a:pt x="1579" y="736006"/>
                  <a:pt x="1385" y="717114"/>
                </a:cubicBezTo>
                <a:cubicBezTo>
                  <a:pt x="996" y="681401"/>
                  <a:pt x="1255" y="645752"/>
                  <a:pt x="1255" y="610038"/>
                </a:cubicBezTo>
                <a:cubicBezTo>
                  <a:pt x="996" y="609974"/>
                  <a:pt x="673" y="609974"/>
                  <a:pt x="349" y="609974"/>
                </a:cubicBezTo>
                <a:cubicBezTo>
                  <a:pt x="349" y="571737"/>
                  <a:pt x="-621" y="533501"/>
                  <a:pt x="673" y="495329"/>
                </a:cubicBezTo>
                <a:cubicBezTo>
                  <a:pt x="1643" y="465115"/>
                  <a:pt x="16524" y="449911"/>
                  <a:pt x="49520" y="450881"/>
                </a:cubicBezTo>
                <a:cubicBezTo>
                  <a:pt x="97914" y="452240"/>
                  <a:pt x="146373" y="450428"/>
                  <a:pt x="194767" y="448811"/>
                </a:cubicBezTo>
                <a:close/>
                <a:moveTo>
                  <a:pt x="184028" y="208263"/>
                </a:moveTo>
                <a:cubicBezTo>
                  <a:pt x="199490" y="208069"/>
                  <a:pt x="205313" y="211692"/>
                  <a:pt x="204278" y="225279"/>
                </a:cubicBezTo>
                <a:cubicBezTo>
                  <a:pt x="204860" y="253293"/>
                  <a:pt x="209454" y="381654"/>
                  <a:pt x="208807" y="412127"/>
                </a:cubicBezTo>
                <a:cubicBezTo>
                  <a:pt x="209454" y="432636"/>
                  <a:pt x="203502" y="433154"/>
                  <a:pt x="164683" y="432895"/>
                </a:cubicBezTo>
                <a:cubicBezTo>
                  <a:pt x="94291" y="433154"/>
                  <a:pt x="96750" y="433154"/>
                  <a:pt x="95909" y="413745"/>
                </a:cubicBezTo>
                <a:cubicBezTo>
                  <a:pt x="94356" y="377578"/>
                  <a:pt x="101538" y="253617"/>
                  <a:pt x="87951" y="254458"/>
                </a:cubicBezTo>
                <a:cubicBezTo>
                  <a:pt x="70029" y="253617"/>
                  <a:pt x="76693" y="303434"/>
                  <a:pt x="76176" y="328084"/>
                </a:cubicBezTo>
                <a:cubicBezTo>
                  <a:pt x="75529" y="357392"/>
                  <a:pt x="75658" y="386636"/>
                  <a:pt x="74817" y="415944"/>
                </a:cubicBezTo>
                <a:cubicBezTo>
                  <a:pt x="74558" y="425196"/>
                  <a:pt x="71647" y="433089"/>
                  <a:pt x="59225" y="433154"/>
                </a:cubicBezTo>
                <a:cubicBezTo>
                  <a:pt x="46932" y="433154"/>
                  <a:pt x="44409" y="426555"/>
                  <a:pt x="44409" y="416332"/>
                </a:cubicBezTo>
                <a:cubicBezTo>
                  <a:pt x="44538" y="357716"/>
                  <a:pt x="44927" y="299035"/>
                  <a:pt x="44538" y="240418"/>
                </a:cubicBezTo>
                <a:cubicBezTo>
                  <a:pt x="44409" y="215574"/>
                  <a:pt x="44409" y="211498"/>
                  <a:pt x="64983" y="211110"/>
                </a:cubicBezTo>
                <a:cubicBezTo>
                  <a:pt x="87757" y="210075"/>
                  <a:pt x="176717" y="208328"/>
                  <a:pt x="184028" y="208263"/>
                </a:cubicBezTo>
                <a:close/>
                <a:moveTo>
                  <a:pt x="178204" y="0"/>
                </a:moveTo>
                <a:cubicBezTo>
                  <a:pt x="178204" y="62110"/>
                  <a:pt x="179822" y="192542"/>
                  <a:pt x="178463" y="193771"/>
                </a:cubicBezTo>
                <a:cubicBezTo>
                  <a:pt x="137898" y="193771"/>
                  <a:pt x="131363" y="193771"/>
                  <a:pt x="92609" y="193771"/>
                </a:cubicBezTo>
                <a:cubicBezTo>
                  <a:pt x="62718" y="193900"/>
                  <a:pt x="69964" y="194353"/>
                  <a:pt x="66665" y="167180"/>
                </a:cubicBezTo>
                <a:cubicBezTo>
                  <a:pt x="65241" y="96918"/>
                  <a:pt x="73976" y="52341"/>
                  <a:pt x="129810" y="19862"/>
                </a:cubicBezTo>
                <a:cubicBezTo>
                  <a:pt x="135310" y="16692"/>
                  <a:pt x="158989" y="3688"/>
                  <a:pt x="178204" y="0"/>
                </a:cubicBezTo>
                <a:close/>
              </a:path>
            </a:pathLst>
          </a:custGeom>
          <a:solidFill>
            <a:schemeClr val="bg1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390F850-D68E-4985-9D46-F994EC055995}"/>
              </a:ext>
            </a:extLst>
          </p:cNvPr>
          <p:cNvGrpSpPr/>
          <p:nvPr/>
        </p:nvGrpSpPr>
        <p:grpSpPr>
          <a:xfrm>
            <a:off x="5133403" y="895612"/>
            <a:ext cx="3919222" cy="1426738"/>
            <a:chOff x="4907935" y="331940"/>
            <a:chExt cx="3919222" cy="142673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1AAD50B-763C-41FA-AE07-0A0AF0D49772}"/>
                </a:ext>
              </a:extLst>
            </p:cNvPr>
            <p:cNvSpPr txBox="1"/>
            <p:nvPr/>
          </p:nvSpPr>
          <p:spPr>
            <a:xfrm>
              <a:off x="4907935" y="1297013"/>
              <a:ext cx="3178590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dirty="0">
                  <a:solidFill>
                    <a:schemeClr val="accent1">
                      <a:lumMod val="90000"/>
                    </a:schemeClr>
                  </a:solidFill>
                  <a:ea typeface="FZShuTi" pitchFamily="2" charset="-122"/>
                  <a:cs typeface="Arial" pitchFamily="34" charset="0"/>
                </a:rPr>
                <a:t>BEAUTY SKIN CARE</a:t>
              </a:r>
              <a:endParaRPr lang="ko-KR" altLang="en-US" sz="2400" dirty="0">
                <a:solidFill>
                  <a:schemeClr val="accent1">
                    <a:lumMod val="9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081F278-C908-4B34-9E69-5B3F4199522F}"/>
                </a:ext>
              </a:extLst>
            </p:cNvPr>
            <p:cNvSpPr/>
            <p:nvPr/>
          </p:nvSpPr>
          <p:spPr>
            <a:xfrm>
              <a:off x="5064060" y="331940"/>
              <a:ext cx="3763097" cy="1381308"/>
            </a:xfrm>
            <a:custGeom>
              <a:avLst/>
              <a:gdLst>
                <a:gd name="connsiteX0" fmla="*/ 1487599 w 1570173"/>
                <a:gd name="connsiteY0" fmla="*/ 230772 h 567994"/>
                <a:gd name="connsiteX1" fmla="*/ 1453134 w 1570173"/>
                <a:gd name="connsiteY1" fmla="*/ 252091 h 567994"/>
                <a:gd name="connsiteX2" fmla="*/ 1405386 w 1570173"/>
                <a:gd name="connsiteY2" fmla="*/ 301876 h 567994"/>
                <a:gd name="connsiteX3" fmla="*/ 1427145 w 1570173"/>
                <a:gd name="connsiteY3" fmla="*/ 300515 h 567994"/>
                <a:gd name="connsiteX4" fmla="*/ 1443738 w 1570173"/>
                <a:gd name="connsiteY4" fmla="*/ 307527 h 567994"/>
                <a:gd name="connsiteX5" fmla="*/ 1479601 w 1570173"/>
                <a:gd name="connsiteY5" fmla="*/ 262793 h 567994"/>
                <a:gd name="connsiteX6" fmla="*/ 1492067 w 1570173"/>
                <a:gd name="connsiteY6" fmla="*/ 235239 h 567994"/>
                <a:gd name="connsiteX7" fmla="*/ 1487599 w 1570173"/>
                <a:gd name="connsiteY7" fmla="*/ 230772 h 567994"/>
                <a:gd name="connsiteX8" fmla="*/ 901088 w 1570173"/>
                <a:gd name="connsiteY8" fmla="*/ 217005 h 567994"/>
                <a:gd name="connsiteX9" fmla="*/ 898198 w 1570173"/>
                <a:gd name="connsiteY9" fmla="*/ 217680 h 567994"/>
                <a:gd name="connsiteX10" fmla="*/ 871288 w 1570173"/>
                <a:gd name="connsiteY10" fmla="*/ 235336 h 567994"/>
                <a:gd name="connsiteX11" fmla="*/ 825362 w 1570173"/>
                <a:gd name="connsiteY11" fmla="*/ 275546 h 567994"/>
                <a:gd name="connsiteX12" fmla="*/ 844913 w 1570173"/>
                <a:gd name="connsiteY12" fmla="*/ 285515 h 567994"/>
                <a:gd name="connsiteX13" fmla="*/ 866552 w 1570173"/>
                <a:gd name="connsiteY13" fmla="*/ 266152 h 567994"/>
                <a:gd name="connsiteX14" fmla="*/ 891375 w 1570173"/>
                <a:gd name="connsiteY14" fmla="*/ 238148 h 567994"/>
                <a:gd name="connsiteX15" fmla="*/ 898981 w 1570173"/>
                <a:gd name="connsiteY15" fmla="*/ 225270 h 567994"/>
                <a:gd name="connsiteX16" fmla="*/ 901088 w 1570173"/>
                <a:gd name="connsiteY16" fmla="*/ 217005 h 567994"/>
                <a:gd name="connsiteX17" fmla="*/ 665081 w 1570173"/>
                <a:gd name="connsiteY17" fmla="*/ 204978 h 567994"/>
                <a:gd name="connsiteX18" fmla="*/ 575395 w 1570173"/>
                <a:gd name="connsiteY18" fmla="*/ 257517 h 567994"/>
                <a:gd name="connsiteX19" fmla="*/ 547046 w 1570173"/>
                <a:gd name="connsiteY19" fmla="*/ 299775 h 567994"/>
                <a:gd name="connsiteX20" fmla="*/ 548859 w 1570173"/>
                <a:gd name="connsiteY20" fmla="*/ 310533 h 567994"/>
                <a:gd name="connsiteX21" fmla="*/ 552302 w 1570173"/>
                <a:gd name="connsiteY21" fmla="*/ 313915 h 567994"/>
                <a:gd name="connsiteX22" fmla="*/ 559951 w 1570173"/>
                <a:gd name="connsiteY22" fmla="*/ 310923 h 567994"/>
                <a:gd name="connsiteX23" fmla="*/ 610357 w 1570173"/>
                <a:gd name="connsiteY23" fmla="*/ 268420 h 567994"/>
                <a:gd name="connsiteX24" fmla="*/ 665081 w 1570173"/>
                <a:gd name="connsiteY24" fmla="*/ 204978 h 567994"/>
                <a:gd name="connsiteX25" fmla="*/ 1073045 w 1570173"/>
                <a:gd name="connsiteY25" fmla="*/ 199764 h 567994"/>
                <a:gd name="connsiteX26" fmla="*/ 1059818 w 1570173"/>
                <a:gd name="connsiteY26" fmla="*/ 205432 h 567994"/>
                <a:gd name="connsiteX27" fmla="*/ 1039264 w 1570173"/>
                <a:gd name="connsiteY27" fmla="*/ 220542 h 567994"/>
                <a:gd name="connsiteX28" fmla="*/ 1020296 w 1570173"/>
                <a:gd name="connsiteY28" fmla="*/ 242700 h 567994"/>
                <a:gd name="connsiteX29" fmla="*/ 1009487 w 1570173"/>
                <a:gd name="connsiteY29" fmla="*/ 263798 h 567994"/>
                <a:gd name="connsiteX30" fmla="*/ 1041626 w 1570173"/>
                <a:gd name="connsiteY30" fmla="*/ 241660 h 567994"/>
                <a:gd name="connsiteX31" fmla="*/ 1065688 w 1570173"/>
                <a:gd name="connsiteY31" fmla="*/ 216501 h 567994"/>
                <a:gd name="connsiteX32" fmla="*/ 1073199 w 1570173"/>
                <a:gd name="connsiteY32" fmla="*/ 200459 h 567994"/>
                <a:gd name="connsiteX33" fmla="*/ 1073045 w 1570173"/>
                <a:gd name="connsiteY33" fmla="*/ 199764 h 567994"/>
                <a:gd name="connsiteX34" fmla="*/ 944324 w 1570173"/>
                <a:gd name="connsiteY34" fmla="*/ 17561 h 567994"/>
                <a:gd name="connsiteX35" fmla="*/ 963000 w 1570173"/>
                <a:gd name="connsiteY35" fmla="*/ 34617 h 567994"/>
                <a:gd name="connsiteX36" fmla="*/ 914933 w 1570173"/>
                <a:gd name="connsiteY36" fmla="*/ 108721 h 567994"/>
                <a:gd name="connsiteX37" fmla="*/ 776664 w 1570173"/>
                <a:gd name="connsiteY37" fmla="*/ 276751 h 567994"/>
                <a:gd name="connsiteX38" fmla="*/ 776664 w 1570173"/>
                <a:gd name="connsiteY38" fmla="*/ 292512 h 567994"/>
                <a:gd name="connsiteX39" fmla="*/ 866303 w 1570173"/>
                <a:gd name="connsiteY39" fmla="*/ 196062 h 567994"/>
                <a:gd name="connsiteX40" fmla="*/ 926848 w 1570173"/>
                <a:gd name="connsiteY40" fmla="*/ 163543 h 567994"/>
                <a:gd name="connsiteX41" fmla="*/ 944489 w 1570173"/>
                <a:gd name="connsiteY41" fmla="*/ 175580 h 567994"/>
                <a:gd name="connsiteX42" fmla="*/ 950086 w 1570173"/>
                <a:gd name="connsiteY42" fmla="*/ 201612 h 567994"/>
                <a:gd name="connsiteX43" fmla="*/ 926517 w 1570173"/>
                <a:gd name="connsiteY43" fmla="*/ 253706 h 567994"/>
                <a:gd name="connsiteX44" fmla="*/ 858153 w 1570173"/>
                <a:gd name="connsiteY44" fmla="*/ 303707 h 567994"/>
                <a:gd name="connsiteX45" fmla="*/ 869978 w 1570173"/>
                <a:gd name="connsiteY45" fmla="*/ 315251 h 567994"/>
                <a:gd name="connsiteX46" fmla="*/ 882232 w 1570173"/>
                <a:gd name="connsiteY46" fmla="*/ 319708 h 567994"/>
                <a:gd name="connsiteX47" fmla="*/ 897963 w 1570173"/>
                <a:gd name="connsiteY47" fmla="*/ 314503 h 567994"/>
                <a:gd name="connsiteX48" fmla="*/ 916159 w 1570173"/>
                <a:gd name="connsiteY48" fmla="*/ 301364 h 567994"/>
                <a:gd name="connsiteX49" fmla="*/ 930966 w 1570173"/>
                <a:gd name="connsiteY49" fmla="*/ 290004 h 567994"/>
                <a:gd name="connsiteX50" fmla="*/ 953363 w 1570173"/>
                <a:gd name="connsiteY50" fmla="*/ 274226 h 567994"/>
                <a:gd name="connsiteX51" fmla="*/ 953708 w 1570173"/>
                <a:gd name="connsiteY51" fmla="*/ 271390 h 567994"/>
                <a:gd name="connsiteX52" fmla="*/ 964028 w 1570173"/>
                <a:gd name="connsiteY52" fmla="*/ 245949 h 567994"/>
                <a:gd name="connsiteX53" fmla="*/ 1008351 w 1570173"/>
                <a:gd name="connsiteY53" fmla="*/ 195764 h 567994"/>
                <a:gd name="connsiteX54" fmla="*/ 1050523 w 1570173"/>
                <a:gd name="connsiteY54" fmla="*/ 168455 h 567994"/>
                <a:gd name="connsiteX55" fmla="*/ 1088579 w 1570173"/>
                <a:gd name="connsiteY55" fmla="*/ 159153 h 567994"/>
                <a:gd name="connsiteX56" fmla="*/ 1112482 w 1570173"/>
                <a:gd name="connsiteY56" fmla="*/ 166418 h 567994"/>
                <a:gd name="connsiteX57" fmla="*/ 1121769 w 1570173"/>
                <a:gd name="connsiteY57" fmla="*/ 187772 h 567994"/>
                <a:gd name="connsiteX58" fmla="*/ 1108336 w 1570173"/>
                <a:gd name="connsiteY58" fmla="*/ 224392 h 567994"/>
                <a:gd name="connsiteX59" fmla="*/ 1068114 w 1570173"/>
                <a:gd name="connsiteY59" fmla="*/ 259374 h 567994"/>
                <a:gd name="connsiteX60" fmla="*/ 1006794 w 1570173"/>
                <a:gd name="connsiteY60" fmla="*/ 290445 h 567994"/>
                <a:gd name="connsiteX61" fmla="*/ 1006794 w 1570173"/>
                <a:gd name="connsiteY61" fmla="*/ 293481 h 567994"/>
                <a:gd name="connsiteX62" fmla="*/ 1013037 w 1570173"/>
                <a:gd name="connsiteY62" fmla="*/ 314490 h 567994"/>
                <a:gd name="connsiteX63" fmla="*/ 1029239 w 1570173"/>
                <a:gd name="connsiteY63" fmla="*/ 321599 h 567994"/>
                <a:gd name="connsiteX64" fmla="*/ 1054602 w 1570173"/>
                <a:gd name="connsiteY64" fmla="*/ 315780 h 567994"/>
                <a:gd name="connsiteX65" fmla="*/ 1081423 w 1570173"/>
                <a:gd name="connsiteY65" fmla="*/ 300039 h 567994"/>
                <a:gd name="connsiteX66" fmla="*/ 1098963 w 1570173"/>
                <a:gd name="connsiteY66" fmla="*/ 287956 h 567994"/>
                <a:gd name="connsiteX67" fmla="*/ 1112980 w 1570173"/>
                <a:gd name="connsiteY67" fmla="*/ 278940 h 567994"/>
                <a:gd name="connsiteX68" fmla="*/ 1113794 w 1570173"/>
                <a:gd name="connsiteY68" fmla="*/ 271079 h 567994"/>
                <a:gd name="connsiteX69" fmla="*/ 1121784 w 1570173"/>
                <a:gd name="connsiteY69" fmla="*/ 251223 h 567994"/>
                <a:gd name="connsiteX70" fmla="*/ 1137607 w 1570173"/>
                <a:gd name="connsiteY70" fmla="*/ 227532 h 567994"/>
                <a:gd name="connsiteX71" fmla="*/ 1163072 w 1570173"/>
                <a:gd name="connsiteY71" fmla="*/ 198126 h 567994"/>
                <a:gd name="connsiteX72" fmla="*/ 1174286 w 1570173"/>
                <a:gd name="connsiteY72" fmla="*/ 183752 h 567994"/>
                <a:gd name="connsiteX73" fmla="*/ 1186590 w 1570173"/>
                <a:gd name="connsiteY73" fmla="*/ 174024 h 567994"/>
                <a:gd name="connsiteX74" fmla="*/ 1205836 w 1570173"/>
                <a:gd name="connsiteY74" fmla="*/ 171226 h 567994"/>
                <a:gd name="connsiteX75" fmla="*/ 1225450 w 1570173"/>
                <a:gd name="connsiteY75" fmla="*/ 174251 h 567994"/>
                <a:gd name="connsiteX76" fmla="*/ 1235733 w 1570173"/>
                <a:gd name="connsiteY76" fmla="*/ 183712 h 567994"/>
                <a:gd name="connsiteX77" fmla="*/ 1227197 w 1570173"/>
                <a:gd name="connsiteY77" fmla="*/ 203685 h 567994"/>
                <a:gd name="connsiteX78" fmla="*/ 1200974 w 1570173"/>
                <a:gd name="connsiteY78" fmla="*/ 235636 h 567994"/>
                <a:gd name="connsiteX79" fmla="*/ 1160886 w 1570173"/>
                <a:gd name="connsiteY79" fmla="*/ 270929 h 567994"/>
                <a:gd name="connsiteX80" fmla="*/ 1156645 w 1570173"/>
                <a:gd name="connsiteY80" fmla="*/ 291916 h 567994"/>
                <a:gd name="connsiteX81" fmla="*/ 1159728 w 1570173"/>
                <a:gd name="connsiteY81" fmla="*/ 298000 h 567994"/>
                <a:gd name="connsiteX82" fmla="*/ 1167546 w 1570173"/>
                <a:gd name="connsiteY82" fmla="*/ 293344 h 567994"/>
                <a:gd name="connsiteX83" fmla="*/ 1191004 w 1570173"/>
                <a:gd name="connsiteY83" fmla="*/ 273857 h 567994"/>
                <a:gd name="connsiteX84" fmla="*/ 1224213 w 1570173"/>
                <a:gd name="connsiteY84" fmla="*/ 244822 h 567994"/>
                <a:gd name="connsiteX85" fmla="*/ 1248199 w 1570173"/>
                <a:gd name="connsiteY85" fmla="*/ 217945 h 567994"/>
                <a:gd name="connsiteX86" fmla="*/ 1280478 w 1570173"/>
                <a:gd name="connsiteY86" fmla="*/ 188900 h 567994"/>
                <a:gd name="connsiteX87" fmla="*/ 1298781 w 1570173"/>
                <a:gd name="connsiteY87" fmla="*/ 162570 h 567994"/>
                <a:gd name="connsiteX88" fmla="*/ 1315880 w 1570173"/>
                <a:gd name="connsiteY88" fmla="*/ 155311 h 567994"/>
                <a:gd name="connsiteX89" fmla="*/ 1329178 w 1570173"/>
                <a:gd name="connsiteY89" fmla="*/ 161470 h 567994"/>
                <a:gd name="connsiteX90" fmla="*/ 1332674 w 1570173"/>
                <a:gd name="connsiteY90" fmla="*/ 181221 h 567994"/>
                <a:gd name="connsiteX91" fmla="*/ 1331386 w 1570173"/>
                <a:gd name="connsiteY91" fmla="*/ 191800 h 567994"/>
                <a:gd name="connsiteX92" fmla="*/ 1326498 w 1570173"/>
                <a:gd name="connsiteY92" fmla="*/ 201880 h 567994"/>
                <a:gd name="connsiteX93" fmla="*/ 1312583 w 1570173"/>
                <a:gd name="connsiteY93" fmla="*/ 222685 h 567994"/>
                <a:gd name="connsiteX94" fmla="*/ 1288277 w 1570173"/>
                <a:gd name="connsiteY94" fmla="*/ 257753 h 567994"/>
                <a:gd name="connsiteX95" fmla="*/ 1275800 w 1570173"/>
                <a:gd name="connsiteY95" fmla="*/ 279943 h 567994"/>
                <a:gd name="connsiteX96" fmla="*/ 1270522 w 1570173"/>
                <a:gd name="connsiteY96" fmla="*/ 297305 h 567994"/>
                <a:gd name="connsiteX97" fmla="*/ 1275792 w 1570173"/>
                <a:gd name="connsiteY97" fmla="*/ 305791 h 567994"/>
                <a:gd name="connsiteX98" fmla="*/ 1294629 w 1570173"/>
                <a:gd name="connsiteY98" fmla="*/ 298808 h 567994"/>
                <a:gd name="connsiteX99" fmla="*/ 1311570 w 1570173"/>
                <a:gd name="connsiteY99" fmla="*/ 288389 h 567994"/>
                <a:gd name="connsiteX100" fmla="*/ 1333453 w 1570173"/>
                <a:gd name="connsiteY100" fmla="*/ 275049 h 567994"/>
                <a:gd name="connsiteX101" fmla="*/ 1366138 w 1570173"/>
                <a:gd name="connsiteY101" fmla="*/ 238082 h 567994"/>
                <a:gd name="connsiteX102" fmla="*/ 1396262 w 1570173"/>
                <a:gd name="connsiteY102" fmla="*/ 200560 h 567994"/>
                <a:gd name="connsiteX103" fmla="*/ 1439523 w 1570173"/>
                <a:gd name="connsiteY103" fmla="*/ 143090 h 567994"/>
                <a:gd name="connsiteX104" fmla="*/ 1468876 w 1570173"/>
                <a:gd name="connsiteY104" fmla="*/ 111949 h 567994"/>
                <a:gd name="connsiteX105" fmla="*/ 1502164 w 1570173"/>
                <a:gd name="connsiteY105" fmla="*/ 102352 h 567994"/>
                <a:gd name="connsiteX106" fmla="*/ 1517076 w 1570173"/>
                <a:gd name="connsiteY106" fmla="*/ 114841 h 567994"/>
                <a:gd name="connsiteX107" fmla="*/ 1509043 w 1570173"/>
                <a:gd name="connsiteY107" fmla="*/ 134094 h 567994"/>
                <a:gd name="connsiteX108" fmla="*/ 1490708 w 1570173"/>
                <a:gd name="connsiteY108" fmla="*/ 153000 h 567994"/>
                <a:gd name="connsiteX109" fmla="*/ 1459720 w 1570173"/>
                <a:gd name="connsiteY109" fmla="*/ 195003 h 567994"/>
                <a:gd name="connsiteX110" fmla="*/ 1427484 w 1570173"/>
                <a:gd name="connsiteY110" fmla="*/ 244547 h 567994"/>
                <a:gd name="connsiteX111" fmla="*/ 1451831 w 1570173"/>
                <a:gd name="connsiteY111" fmla="*/ 218929 h 567994"/>
                <a:gd name="connsiteX112" fmla="*/ 1482932 w 1570173"/>
                <a:gd name="connsiteY112" fmla="*/ 194598 h 567994"/>
                <a:gd name="connsiteX113" fmla="*/ 1507952 w 1570173"/>
                <a:gd name="connsiteY113" fmla="*/ 180005 h 567994"/>
                <a:gd name="connsiteX114" fmla="*/ 1533437 w 1570173"/>
                <a:gd name="connsiteY114" fmla="*/ 174519 h 567994"/>
                <a:gd name="connsiteX115" fmla="*/ 1547483 w 1570173"/>
                <a:gd name="connsiteY115" fmla="*/ 179043 h 567994"/>
                <a:gd name="connsiteX116" fmla="*/ 1551338 w 1570173"/>
                <a:gd name="connsiteY116" fmla="*/ 193200 h 567994"/>
                <a:gd name="connsiteX117" fmla="*/ 1540885 w 1570173"/>
                <a:gd name="connsiteY117" fmla="*/ 235284 h 567994"/>
                <a:gd name="connsiteX118" fmla="*/ 1511322 w 1570173"/>
                <a:gd name="connsiteY118" fmla="*/ 277332 h 567994"/>
                <a:gd name="connsiteX119" fmla="*/ 1466998 w 1570173"/>
                <a:gd name="connsiteY119" fmla="*/ 317508 h 567994"/>
                <a:gd name="connsiteX120" fmla="*/ 1480632 w 1570173"/>
                <a:gd name="connsiteY120" fmla="*/ 317483 h 567994"/>
                <a:gd name="connsiteX121" fmla="*/ 1570173 w 1570173"/>
                <a:gd name="connsiteY121" fmla="*/ 269848 h 567994"/>
                <a:gd name="connsiteX122" fmla="*/ 1570173 w 1570173"/>
                <a:gd name="connsiteY122" fmla="*/ 297061 h 567994"/>
                <a:gd name="connsiteX123" fmla="*/ 1527814 w 1570173"/>
                <a:gd name="connsiteY123" fmla="*/ 333593 h 567994"/>
                <a:gd name="connsiteX124" fmla="*/ 1490110 w 1570173"/>
                <a:gd name="connsiteY124" fmla="*/ 359972 h 567994"/>
                <a:gd name="connsiteX125" fmla="*/ 1455889 w 1570173"/>
                <a:gd name="connsiteY125" fmla="*/ 370168 h 567994"/>
                <a:gd name="connsiteX126" fmla="*/ 1443333 w 1570173"/>
                <a:gd name="connsiteY126" fmla="*/ 368869 h 567994"/>
                <a:gd name="connsiteX127" fmla="*/ 1431446 w 1570173"/>
                <a:gd name="connsiteY127" fmla="*/ 365722 h 567994"/>
                <a:gd name="connsiteX128" fmla="*/ 1418379 w 1570173"/>
                <a:gd name="connsiteY128" fmla="*/ 360808 h 567994"/>
                <a:gd name="connsiteX129" fmla="*/ 1407525 w 1570173"/>
                <a:gd name="connsiteY129" fmla="*/ 356443 h 567994"/>
                <a:gd name="connsiteX130" fmla="*/ 1398046 w 1570173"/>
                <a:gd name="connsiteY130" fmla="*/ 358596 h 567994"/>
                <a:gd name="connsiteX131" fmla="*/ 1378332 w 1570173"/>
                <a:gd name="connsiteY131" fmla="*/ 351063 h 567994"/>
                <a:gd name="connsiteX132" fmla="*/ 1361722 w 1570173"/>
                <a:gd name="connsiteY132" fmla="*/ 392317 h 567994"/>
                <a:gd name="connsiteX133" fmla="*/ 1343673 w 1570173"/>
                <a:gd name="connsiteY133" fmla="*/ 436123 h 567994"/>
                <a:gd name="connsiteX134" fmla="*/ 1323314 w 1570173"/>
                <a:gd name="connsiteY134" fmla="*/ 468322 h 567994"/>
                <a:gd name="connsiteX135" fmla="*/ 1268755 w 1570173"/>
                <a:gd name="connsiteY135" fmla="*/ 567994 h 567994"/>
                <a:gd name="connsiteX136" fmla="*/ 1292744 w 1570173"/>
                <a:gd name="connsiteY136" fmla="*/ 450709 h 567994"/>
                <a:gd name="connsiteX137" fmla="*/ 1300003 w 1570173"/>
                <a:gd name="connsiteY137" fmla="*/ 412190 h 567994"/>
                <a:gd name="connsiteX138" fmla="*/ 1318081 w 1570173"/>
                <a:gd name="connsiteY138" fmla="*/ 374633 h 567994"/>
                <a:gd name="connsiteX139" fmla="*/ 1340981 w 1570173"/>
                <a:gd name="connsiteY139" fmla="*/ 339458 h 567994"/>
                <a:gd name="connsiteX140" fmla="*/ 1358270 w 1570173"/>
                <a:gd name="connsiteY140" fmla="*/ 313499 h 567994"/>
                <a:gd name="connsiteX141" fmla="*/ 1423767 w 1570173"/>
                <a:gd name="connsiteY141" fmla="*/ 197085 h 567994"/>
                <a:gd name="connsiteX142" fmla="*/ 1351476 w 1570173"/>
                <a:gd name="connsiteY142" fmla="*/ 285659 h 567994"/>
                <a:gd name="connsiteX143" fmla="*/ 1339937 w 1570173"/>
                <a:gd name="connsiteY143" fmla="*/ 296291 h 567994"/>
                <a:gd name="connsiteX144" fmla="*/ 1339937 w 1570173"/>
                <a:gd name="connsiteY144" fmla="*/ 296962 h 567994"/>
                <a:gd name="connsiteX145" fmla="*/ 1291323 w 1570173"/>
                <a:gd name="connsiteY145" fmla="*/ 341064 h 567994"/>
                <a:gd name="connsiteX146" fmla="*/ 1264211 w 1570173"/>
                <a:gd name="connsiteY146" fmla="*/ 361556 h 567994"/>
                <a:gd name="connsiteX147" fmla="*/ 1240488 w 1570173"/>
                <a:gd name="connsiteY147" fmla="*/ 368881 h 567994"/>
                <a:gd name="connsiteX148" fmla="*/ 1212349 w 1570173"/>
                <a:gd name="connsiteY148" fmla="*/ 336511 h 567994"/>
                <a:gd name="connsiteX149" fmla="*/ 1219346 w 1570173"/>
                <a:gd name="connsiteY149" fmla="*/ 307210 h 567994"/>
                <a:gd name="connsiteX150" fmla="*/ 1240934 w 1570173"/>
                <a:gd name="connsiteY150" fmla="*/ 264313 h 567994"/>
                <a:gd name="connsiteX151" fmla="*/ 1190824 w 1570173"/>
                <a:gd name="connsiteY151" fmla="*/ 336485 h 567994"/>
                <a:gd name="connsiteX152" fmla="*/ 1153957 w 1570173"/>
                <a:gd name="connsiteY152" fmla="*/ 359466 h 567994"/>
                <a:gd name="connsiteX153" fmla="*/ 1131593 w 1570173"/>
                <a:gd name="connsiteY153" fmla="*/ 349755 h 567994"/>
                <a:gd name="connsiteX154" fmla="*/ 1116688 w 1570173"/>
                <a:gd name="connsiteY154" fmla="*/ 324613 h 567994"/>
                <a:gd name="connsiteX155" fmla="*/ 1114036 w 1570173"/>
                <a:gd name="connsiteY155" fmla="*/ 307383 h 567994"/>
                <a:gd name="connsiteX156" fmla="*/ 1108703 w 1570173"/>
                <a:gd name="connsiteY156" fmla="*/ 313528 h 567994"/>
                <a:gd name="connsiteX157" fmla="*/ 1064699 w 1570173"/>
                <a:gd name="connsiteY157" fmla="*/ 354265 h 567994"/>
                <a:gd name="connsiteX158" fmla="*/ 1007652 w 1570173"/>
                <a:gd name="connsiteY158" fmla="*/ 374558 h 567994"/>
                <a:gd name="connsiteX159" fmla="*/ 965572 w 1570173"/>
                <a:gd name="connsiteY159" fmla="*/ 354244 h 567994"/>
                <a:gd name="connsiteX160" fmla="*/ 954094 w 1570173"/>
                <a:gd name="connsiteY160" fmla="*/ 330444 h 567994"/>
                <a:gd name="connsiteX161" fmla="*/ 950817 w 1570173"/>
                <a:gd name="connsiteY161" fmla="*/ 304094 h 567994"/>
                <a:gd name="connsiteX162" fmla="*/ 941622 w 1570173"/>
                <a:gd name="connsiteY162" fmla="*/ 314636 h 567994"/>
                <a:gd name="connsiteX163" fmla="*/ 903729 w 1570173"/>
                <a:gd name="connsiteY163" fmla="*/ 353356 h 567994"/>
                <a:gd name="connsiteX164" fmla="*/ 866359 w 1570173"/>
                <a:gd name="connsiteY164" fmla="*/ 372406 h 567994"/>
                <a:gd name="connsiteX165" fmla="*/ 839545 w 1570173"/>
                <a:gd name="connsiteY165" fmla="*/ 363743 h 567994"/>
                <a:gd name="connsiteX166" fmla="*/ 818997 w 1570173"/>
                <a:gd name="connsiteY166" fmla="*/ 340869 h 567994"/>
                <a:gd name="connsiteX167" fmla="*/ 802265 w 1570173"/>
                <a:gd name="connsiteY167" fmla="*/ 304834 h 567994"/>
                <a:gd name="connsiteX168" fmla="*/ 783717 w 1570173"/>
                <a:gd name="connsiteY168" fmla="*/ 333745 h 567994"/>
                <a:gd name="connsiteX169" fmla="*/ 767111 w 1570173"/>
                <a:gd name="connsiteY169" fmla="*/ 354713 h 567994"/>
                <a:gd name="connsiteX170" fmla="*/ 755539 w 1570173"/>
                <a:gd name="connsiteY170" fmla="*/ 360838 h 567994"/>
                <a:gd name="connsiteX171" fmla="*/ 740312 w 1570173"/>
                <a:gd name="connsiteY171" fmla="*/ 349384 h 567994"/>
                <a:gd name="connsiteX172" fmla="*/ 736327 w 1570173"/>
                <a:gd name="connsiteY172" fmla="*/ 319026 h 567994"/>
                <a:gd name="connsiteX173" fmla="*/ 738741 w 1570173"/>
                <a:gd name="connsiteY173" fmla="*/ 299592 h 567994"/>
                <a:gd name="connsiteX174" fmla="*/ 724787 w 1570173"/>
                <a:gd name="connsiteY174" fmla="*/ 314643 h 567994"/>
                <a:gd name="connsiteX175" fmla="*/ 638842 w 1570173"/>
                <a:gd name="connsiteY175" fmla="*/ 375214 h 567994"/>
                <a:gd name="connsiteX176" fmla="*/ 619668 w 1570173"/>
                <a:gd name="connsiteY176" fmla="*/ 366444 h 567994"/>
                <a:gd name="connsiteX177" fmla="*/ 614000 w 1570173"/>
                <a:gd name="connsiteY177" fmla="*/ 342548 h 567994"/>
                <a:gd name="connsiteX178" fmla="*/ 629323 w 1570173"/>
                <a:gd name="connsiteY178" fmla="*/ 286419 h 567994"/>
                <a:gd name="connsiteX179" fmla="*/ 579476 w 1570173"/>
                <a:gd name="connsiteY179" fmla="*/ 347858 h 567994"/>
                <a:gd name="connsiteX180" fmla="*/ 544936 w 1570173"/>
                <a:gd name="connsiteY180" fmla="*/ 366875 h 567994"/>
                <a:gd name="connsiteX181" fmla="*/ 526517 w 1570173"/>
                <a:gd name="connsiteY181" fmla="*/ 355436 h 567994"/>
                <a:gd name="connsiteX182" fmla="*/ 509313 w 1570173"/>
                <a:gd name="connsiteY182" fmla="*/ 326759 h 567994"/>
                <a:gd name="connsiteX183" fmla="*/ 502044 w 1570173"/>
                <a:gd name="connsiteY183" fmla="*/ 290904 h 567994"/>
                <a:gd name="connsiteX184" fmla="*/ 504715 w 1570173"/>
                <a:gd name="connsiteY184" fmla="*/ 268084 h 567994"/>
                <a:gd name="connsiteX185" fmla="*/ 514778 w 1570173"/>
                <a:gd name="connsiteY185" fmla="*/ 249420 h 567994"/>
                <a:gd name="connsiteX186" fmla="*/ 540456 w 1570173"/>
                <a:gd name="connsiteY186" fmla="*/ 223543 h 567994"/>
                <a:gd name="connsiteX187" fmla="*/ 618922 w 1570173"/>
                <a:gd name="connsiteY187" fmla="*/ 168905 h 567994"/>
                <a:gd name="connsiteX188" fmla="*/ 680542 w 1570173"/>
                <a:gd name="connsiteY188" fmla="*/ 150372 h 567994"/>
                <a:gd name="connsiteX189" fmla="*/ 694616 w 1570173"/>
                <a:gd name="connsiteY189" fmla="*/ 156347 h 567994"/>
                <a:gd name="connsiteX190" fmla="*/ 704016 w 1570173"/>
                <a:gd name="connsiteY190" fmla="*/ 169464 h 567994"/>
                <a:gd name="connsiteX191" fmla="*/ 707275 w 1570173"/>
                <a:gd name="connsiteY191" fmla="*/ 180608 h 567994"/>
                <a:gd name="connsiteX192" fmla="*/ 701900 w 1570173"/>
                <a:gd name="connsiteY192" fmla="*/ 191736 h 567994"/>
                <a:gd name="connsiteX193" fmla="*/ 690322 w 1570173"/>
                <a:gd name="connsiteY193" fmla="*/ 196501 h 567994"/>
                <a:gd name="connsiteX194" fmla="*/ 694717 w 1570173"/>
                <a:gd name="connsiteY194" fmla="*/ 202341 h 567994"/>
                <a:gd name="connsiteX195" fmla="*/ 699562 w 1570173"/>
                <a:gd name="connsiteY195" fmla="*/ 213904 h 567994"/>
                <a:gd name="connsiteX196" fmla="*/ 701354 w 1570173"/>
                <a:gd name="connsiteY196" fmla="*/ 222570 h 567994"/>
                <a:gd name="connsiteX197" fmla="*/ 687904 w 1570173"/>
                <a:gd name="connsiteY197" fmla="*/ 248946 h 567994"/>
                <a:gd name="connsiteX198" fmla="*/ 669609 w 1570173"/>
                <a:gd name="connsiteY198" fmla="*/ 274807 h 567994"/>
                <a:gd name="connsiteX199" fmla="*/ 664764 w 1570173"/>
                <a:gd name="connsiteY199" fmla="*/ 293044 h 567994"/>
                <a:gd name="connsiteX200" fmla="*/ 677296 w 1570173"/>
                <a:gd name="connsiteY200" fmla="*/ 307458 h 567994"/>
                <a:gd name="connsiteX201" fmla="*/ 741978 w 1570173"/>
                <a:gd name="connsiteY201" fmla="*/ 272215 h 567994"/>
                <a:gd name="connsiteX202" fmla="*/ 741978 w 1570173"/>
                <a:gd name="connsiteY202" fmla="*/ 273528 h 567994"/>
                <a:gd name="connsiteX203" fmla="*/ 742289 w 1570173"/>
                <a:gd name="connsiteY203" fmla="*/ 271025 h 567994"/>
                <a:gd name="connsiteX204" fmla="*/ 759368 w 1570173"/>
                <a:gd name="connsiteY204" fmla="*/ 226163 h 567994"/>
                <a:gd name="connsiteX205" fmla="*/ 787750 w 1570173"/>
                <a:gd name="connsiteY205" fmla="*/ 179576 h 567994"/>
                <a:gd name="connsiteX206" fmla="*/ 826189 w 1570173"/>
                <a:gd name="connsiteY206" fmla="*/ 127871 h 567994"/>
                <a:gd name="connsiteX207" fmla="*/ 876924 w 1570173"/>
                <a:gd name="connsiteY207" fmla="*/ 67029 h 567994"/>
                <a:gd name="connsiteX208" fmla="*/ 915299 w 1570173"/>
                <a:gd name="connsiteY208" fmla="*/ 30321 h 567994"/>
                <a:gd name="connsiteX209" fmla="*/ 944324 w 1570173"/>
                <a:gd name="connsiteY209" fmla="*/ 17561 h 567994"/>
                <a:gd name="connsiteX210" fmla="*/ 190516 w 1570173"/>
                <a:gd name="connsiteY210" fmla="*/ 0 h 567994"/>
                <a:gd name="connsiteX211" fmla="*/ 208925 w 1570173"/>
                <a:gd name="connsiteY211" fmla="*/ 11657 h 567994"/>
                <a:gd name="connsiteX212" fmla="*/ 221674 w 1570173"/>
                <a:gd name="connsiteY212" fmla="*/ 37421 h 567994"/>
                <a:gd name="connsiteX213" fmla="*/ 226656 w 1570173"/>
                <a:gd name="connsiteY213" fmla="*/ 56068 h 567994"/>
                <a:gd name="connsiteX214" fmla="*/ 219408 w 1570173"/>
                <a:gd name="connsiteY214" fmla="*/ 89976 h 567994"/>
                <a:gd name="connsiteX215" fmla="*/ 200165 w 1570173"/>
                <a:gd name="connsiteY215" fmla="*/ 134242 h 567994"/>
                <a:gd name="connsiteX216" fmla="*/ 189570 w 1570173"/>
                <a:gd name="connsiteY216" fmla="*/ 154965 h 567994"/>
                <a:gd name="connsiteX217" fmla="*/ 215455 w 1570173"/>
                <a:gd name="connsiteY217" fmla="*/ 126336 h 567994"/>
                <a:gd name="connsiteX218" fmla="*/ 248299 w 1570173"/>
                <a:gd name="connsiteY218" fmla="*/ 95792 h 567994"/>
                <a:gd name="connsiteX219" fmla="*/ 278267 w 1570173"/>
                <a:gd name="connsiteY219" fmla="*/ 58516 h 567994"/>
                <a:gd name="connsiteX220" fmla="*/ 320216 w 1570173"/>
                <a:gd name="connsiteY220" fmla="*/ 27571 h 567994"/>
                <a:gd name="connsiteX221" fmla="*/ 348272 w 1570173"/>
                <a:gd name="connsiteY221" fmla="*/ 15353 h 567994"/>
                <a:gd name="connsiteX222" fmla="*/ 369484 w 1570173"/>
                <a:gd name="connsiteY222" fmla="*/ 27622 h 567994"/>
                <a:gd name="connsiteX223" fmla="*/ 378250 w 1570173"/>
                <a:gd name="connsiteY223" fmla="*/ 53392 h 567994"/>
                <a:gd name="connsiteX224" fmla="*/ 367810 w 1570173"/>
                <a:gd name="connsiteY224" fmla="*/ 84856 h 567994"/>
                <a:gd name="connsiteX225" fmla="*/ 336935 w 1570173"/>
                <a:gd name="connsiteY225" fmla="*/ 143180 h 567994"/>
                <a:gd name="connsiteX226" fmla="*/ 286188 w 1570173"/>
                <a:gd name="connsiteY226" fmla="*/ 223024 h 567994"/>
                <a:gd name="connsiteX227" fmla="*/ 341532 w 1570173"/>
                <a:gd name="connsiteY227" fmla="*/ 157695 h 567994"/>
                <a:gd name="connsiteX228" fmla="*/ 389037 w 1570173"/>
                <a:gd name="connsiteY228" fmla="*/ 107996 h 567994"/>
                <a:gd name="connsiteX229" fmla="*/ 414891 w 1570173"/>
                <a:gd name="connsiteY229" fmla="*/ 87495 h 567994"/>
                <a:gd name="connsiteX230" fmla="*/ 446012 w 1570173"/>
                <a:gd name="connsiteY230" fmla="*/ 58951 h 567994"/>
                <a:gd name="connsiteX231" fmla="*/ 469964 w 1570173"/>
                <a:gd name="connsiteY231" fmla="*/ 38000 h 567994"/>
                <a:gd name="connsiteX232" fmla="*/ 486444 w 1570173"/>
                <a:gd name="connsiteY232" fmla="*/ 25738 h 567994"/>
                <a:gd name="connsiteX233" fmla="*/ 501362 w 1570173"/>
                <a:gd name="connsiteY233" fmla="*/ 21013 h 567994"/>
                <a:gd name="connsiteX234" fmla="*/ 523432 w 1570173"/>
                <a:gd name="connsiteY234" fmla="*/ 39153 h 567994"/>
                <a:gd name="connsiteX235" fmla="*/ 535375 w 1570173"/>
                <a:gd name="connsiteY235" fmla="*/ 63369 h 567994"/>
                <a:gd name="connsiteX236" fmla="*/ 528464 w 1570173"/>
                <a:gd name="connsiteY236" fmla="*/ 79400 h 567994"/>
                <a:gd name="connsiteX237" fmla="*/ 501199 w 1570173"/>
                <a:gd name="connsiteY237" fmla="*/ 109666 h 567994"/>
                <a:gd name="connsiteX238" fmla="*/ 438398 w 1570173"/>
                <a:gd name="connsiteY238" fmla="*/ 188081 h 567994"/>
                <a:gd name="connsiteX239" fmla="*/ 398144 w 1570173"/>
                <a:gd name="connsiteY239" fmla="*/ 259820 h 567994"/>
                <a:gd name="connsiteX240" fmla="*/ 384711 w 1570173"/>
                <a:gd name="connsiteY240" fmla="*/ 309988 h 567994"/>
                <a:gd name="connsiteX241" fmla="*/ 387625 w 1570173"/>
                <a:gd name="connsiteY241" fmla="*/ 323556 h 567994"/>
                <a:gd name="connsiteX242" fmla="*/ 397244 w 1570173"/>
                <a:gd name="connsiteY242" fmla="*/ 327087 h 567994"/>
                <a:gd name="connsiteX243" fmla="*/ 411309 w 1570173"/>
                <a:gd name="connsiteY243" fmla="*/ 324248 h 567994"/>
                <a:gd name="connsiteX244" fmla="*/ 426701 w 1570173"/>
                <a:gd name="connsiteY244" fmla="*/ 315577 h 567994"/>
                <a:gd name="connsiteX245" fmla="*/ 443918 w 1570173"/>
                <a:gd name="connsiteY245" fmla="*/ 304196 h 567994"/>
                <a:gd name="connsiteX246" fmla="*/ 466397 w 1570173"/>
                <a:gd name="connsiteY246" fmla="*/ 289627 h 567994"/>
                <a:gd name="connsiteX247" fmla="*/ 483108 w 1570173"/>
                <a:gd name="connsiteY247" fmla="*/ 277707 h 567994"/>
                <a:gd name="connsiteX248" fmla="*/ 500668 w 1570173"/>
                <a:gd name="connsiteY248" fmla="*/ 270620 h 567994"/>
                <a:gd name="connsiteX249" fmla="*/ 500668 w 1570173"/>
                <a:gd name="connsiteY249" fmla="*/ 296924 h 567994"/>
                <a:gd name="connsiteX250" fmla="*/ 454892 w 1570173"/>
                <a:gd name="connsiteY250" fmla="*/ 337621 h 567994"/>
                <a:gd name="connsiteX251" fmla="*/ 418936 w 1570173"/>
                <a:gd name="connsiteY251" fmla="*/ 364165 h 567994"/>
                <a:gd name="connsiteX252" fmla="*/ 388441 w 1570173"/>
                <a:gd name="connsiteY252" fmla="*/ 381300 h 567994"/>
                <a:gd name="connsiteX253" fmla="*/ 366292 w 1570173"/>
                <a:gd name="connsiteY253" fmla="*/ 386632 h 567994"/>
                <a:gd name="connsiteX254" fmla="*/ 329670 w 1570173"/>
                <a:gd name="connsiteY254" fmla="*/ 370153 h 567994"/>
                <a:gd name="connsiteX255" fmla="*/ 315562 w 1570173"/>
                <a:gd name="connsiteY255" fmla="*/ 328197 h 567994"/>
                <a:gd name="connsiteX256" fmla="*/ 326710 w 1570173"/>
                <a:gd name="connsiteY256" fmla="*/ 273143 h 567994"/>
                <a:gd name="connsiteX257" fmla="*/ 358577 w 1570173"/>
                <a:gd name="connsiteY257" fmla="*/ 217360 h 567994"/>
                <a:gd name="connsiteX258" fmla="*/ 409399 w 1570173"/>
                <a:gd name="connsiteY258" fmla="*/ 153922 h 567994"/>
                <a:gd name="connsiteX259" fmla="*/ 425384 w 1570173"/>
                <a:gd name="connsiteY259" fmla="*/ 135389 h 567994"/>
                <a:gd name="connsiteX260" fmla="*/ 429232 w 1570173"/>
                <a:gd name="connsiteY260" fmla="*/ 130664 h 567994"/>
                <a:gd name="connsiteX261" fmla="*/ 429025 w 1570173"/>
                <a:gd name="connsiteY261" fmla="*/ 130762 h 567994"/>
                <a:gd name="connsiteX262" fmla="*/ 403480 w 1570173"/>
                <a:gd name="connsiteY262" fmla="*/ 151238 h 567994"/>
                <a:gd name="connsiteX263" fmla="*/ 337062 w 1570173"/>
                <a:gd name="connsiteY263" fmla="*/ 216498 h 567994"/>
                <a:gd name="connsiteX264" fmla="*/ 248355 w 1570173"/>
                <a:gd name="connsiteY264" fmla="*/ 320244 h 567994"/>
                <a:gd name="connsiteX265" fmla="*/ 230933 w 1570173"/>
                <a:gd name="connsiteY265" fmla="*/ 342588 h 567994"/>
                <a:gd name="connsiteX266" fmla="*/ 209514 w 1570173"/>
                <a:gd name="connsiteY266" fmla="*/ 368052 h 567994"/>
                <a:gd name="connsiteX267" fmla="*/ 195966 w 1570173"/>
                <a:gd name="connsiteY267" fmla="*/ 374558 h 567994"/>
                <a:gd name="connsiteX268" fmla="*/ 178232 w 1570173"/>
                <a:gd name="connsiteY268" fmla="*/ 357217 h 567994"/>
                <a:gd name="connsiteX269" fmla="*/ 171943 w 1570173"/>
                <a:gd name="connsiteY269" fmla="*/ 321491 h 567994"/>
                <a:gd name="connsiteX270" fmla="*/ 179199 w 1570173"/>
                <a:gd name="connsiteY270" fmla="*/ 296755 h 567994"/>
                <a:gd name="connsiteX271" fmla="*/ 209293 w 1570173"/>
                <a:gd name="connsiteY271" fmla="*/ 252840 h 567994"/>
                <a:gd name="connsiteX272" fmla="*/ 247234 w 1570173"/>
                <a:gd name="connsiteY272" fmla="*/ 200157 h 567994"/>
                <a:gd name="connsiteX273" fmla="*/ 279753 w 1570173"/>
                <a:gd name="connsiteY273" fmla="*/ 156019 h 567994"/>
                <a:gd name="connsiteX274" fmla="*/ 298727 w 1570173"/>
                <a:gd name="connsiteY274" fmla="*/ 114875 h 567994"/>
                <a:gd name="connsiteX275" fmla="*/ 304530 w 1570173"/>
                <a:gd name="connsiteY275" fmla="*/ 94342 h 567994"/>
                <a:gd name="connsiteX276" fmla="*/ 305178 w 1570173"/>
                <a:gd name="connsiteY276" fmla="*/ 91496 h 567994"/>
                <a:gd name="connsiteX277" fmla="*/ 270073 w 1570173"/>
                <a:gd name="connsiteY277" fmla="*/ 117911 h 567994"/>
                <a:gd name="connsiteX278" fmla="*/ 201293 w 1570173"/>
                <a:gd name="connsiteY278" fmla="*/ 197961 h 567994"/>
                <a:gd name="connsiteX279" fmla="*/ 115823 w 1570173"/>
                <a:gd name="connsiteY279" fmla="*/ 320492 h 567994"/>
                <a:gd name="connsiteX280" fmla="*/ 93011 w 1570173"/>
                <a:gd name="connsiteY280" fmla="*/ 355736 h 567994"/>
                <a:gd name="connsiteX281" fmla="*/ 75473 w 1570173"/>
                <a:gd name="connsiteY281" fmla="*/ 365164 h 567994"/>
                <a:gd name="connsiteX282" fmla="*/ 53221 w 1570173"/>
                <a:gd name="connsiteY282" fmla="*/ 343060 h 567994"/>
                <a:gd name="connsiteX283" fmla="*/ 44157 w 1570173"/>
                <a:gd name="connsiteY283" fmla="*/ 307291 h 567994"/>
                <a:gd name="connsiteX284" fmla="*/ 48415 w 1570173"/>
                <a:gd name="connsiteY284" fmla="*/ 295166 h 567994"/>
                <a:gd name="connsiteX285" fmla="*/ 107075 w 1570173"/>
                <a:gd name="connsiteY285" fmla="*/ 214402 h 567994"/>
                <a:gd name="connsiteX286" fmla="*/ 147126 w 1570173"/>
                <a:gd name="connsiteY286" fmla="*/ 152544 h 567994"/>
                <a:gd name="connsiteX287" fmla="*/ 172363 w 1570173"/>
                <a:gd name="connsiteY287" fmla="*/ 104701 h 567994"/>
                <a:gd name="connsiteX288" fmla="*/ 180282 w 1570173"/>
                <a:gd name="connsiteY288" fmla="*/ 76048 h 567994"/>
                <a:gd name="connsiteX289" fmla="*/ 175274 w 1570173"/>
                <a:gd name="connsiteY289" fmla="*/ 69972 h 567994"/>
                <a:gd name="connsiteX290" fmla="*/ 148038 w 1570173"/>
                <a:gd name="connsiteY290" fmla="*/ 80721 h 567994"/>
                <a:gd name="connsiteX291" fmla="*/ 96531 w 1570173"/>
                <a:gd name="connsiteY291" fmla="*/ 110374 h 567994"/>
                <a:gd name="connsiteX292" fmla="*/ 45242 w 1570173"/>
                <a:gd name="connsiteY292" fmla="*/ 139825 h 567994"/>
                <a:gd name="connsiteX293" fmla="*/ 14367 w 1570173"/>
                <a:gd name="connsiteY293" fmla="*/ 150372 h 567994"/>
                <a:gd name="connsiteX294" fmla="*/ 0 w 1570173"/>
                <a:gd name="connsiteY294" fmla="*/ 134932 h 567994"/>
                <a:gd name="connsiteX295" fmla="*/ 3884 w 1570173"/>
                <a:gd name="connsiteY295" fmla="*/ 107880 h 567994"/>
                <a:gd name="connsiteX296" fmla="*/ 12121 w 1570173"/>
                <a:gd name="connsiteY296" fmla="*/ 77968 h 567994"/>
                <a:gd name="connsiteX297" fmla="*/ 42944 w 1570173"/>
                <a:gd name="connsiteY297" fmla="*/ 47304 h 567994"/>
                <a:gd name="connsiteX298" fmla="*/ 71709 w 1570173"/>
                <a:gd name="connsiteY298" fmla="*/ 28555 h 567994"/>
                <a:gd name="connsiteX299" fmla="*/ 79624 w 1570173"/>
                <a:gd name="connsiteY299" fmla="*/ 35929 h 567994"/>
                <a:gd name="connsiteX300" fmla="*/ 75859 w 1570173"/>
                <a:gd name="connsiteY300" fmla="*/ 43004 h 567994"/>
                <a:gd name="connsiteX301" fmla="*/ 60017 w 1570173"/>
                <a:gd name="connsiteY301" fmla="*/ 56951 h 567994"/>
                <a:gd name="connsiteX302" fmla="*/ 59805 w 1570173"/>
                <a:gd name="connsiteY302" fmla="*/ 57142 h 567994"/>
                <a:gd name="connsiteX303" fmla="*/ 94947 w 1570173"/>
                <a:gd name="connsiteY303" fmla="*/ 34885 h 567994"/>
                <a:gd name="connsiteX304" fmla="*/ 134883 w 1570173"/>
                <a:gd name="connsiteY304" fmla="*/ 15786 h 567994"/>
                <a:gd name="connsiteX305" fmla="*/ 190516 w 1570173"/>
                <a:gd name="connsiteY305" fmla="*/ 0 h 567994"/>
                <a:gd name="connsiteX0" fmla="*/ 1487599 w 1570173"/>
                <a:gd name="connsiteY0" fmla="*/ 230772 h 567994"/>
                <a:gd name="connsiteX1" fmla="*/ 1453134 w 1570173"/>
                <a:gd name="connsiteY1" fmla="*/ 252091 h 567994"/>
                <a:gd name="connsiteX2" fmla="*/ 1405386 w 1570173"/>
                <a:gd name="connsiteY2" fmla="*/ 301876 h 567994"/>
                <a:gd name="connsiteX3" fmla="*/ 1427145 w 1570173"/>
                <a:gd name="connsiteY3" fmla="*/ 300515 h 567994"/>
                <a:gd name="connsiteX4" fmla="*/ 1443738 w 1570173"/>
                <a:gd name="connsiteY4" fmla="*/ 307527 h 567994"/>
                <a:gd name="connsiteX5" fmla="*/ 1479601 w 1570173"/>
                <a:gd name="connsiteY5" fmla="*/ 262793 h 567994"/>
                <a:gd name="connsiteX6" fmla="*/ 1492067 w 1570173"/>
                <a:gd name="connsiteY6" fmla="*/ 235239 h 567994"/>
                <a:gd name="connsiteX7" fmla="*/ 1487599 w 1570173"/>
                <a:gd name="connsiteY7" fmla="*/ 230772 h 567994"/>
                <a:gd name="connsiteX8" fmla="*/ 901088 w 1570173"/>
                <a:gd name="connsiteY8" fmla="*/ 217005 h 567994"/>
                <a:gd name="connsiteX9" fmla="*/ 898198 w 1570173"/>
                <a:gd name="connsiteY9" fmla="*/ 217680 h 567994"/>
                <a:gd name="connsiteX10" fmla="*/ 871288 w 1570173"/>
                <a:gd name="connsiteY10" fmla="*/ 235336 h 567994"/>
                <a:gd name="connsiteX11" fmla="*/ 825362 w 1570173"/>
                <a:gd name="connsiteY11" fmla="*/ 275546 h 567994"/>
                <a:gd name="connsiteX12" fmla="*/ 844913 w 1570173"/>
                <a:gd name="connsiteY12" fmla="*/ 285515 h 567994"/>
                <a:gd name="connsiteX13" fmla="*/ 866552 w 1570173"/>
                <a:gd name="connsiteY13" fmla="*/ 266152 h 567994"/>
                <a:gd name="connsiteX14" fmla="*/ 891375 w 1570173"/>
                <a:gd name="connsiteY14" fmla="*/ 238148 h 567994"/>
                <a:gd name="connsiteX15" fmla="*/ 898981 w 1570173"/>
                <a:gd name="connsiteY15" fmla="*/ 225270 h 567994"/>
                <a:gd name="connsiteX16" fmla="*/ 901088 w 1570173"/>
                <a:gd name="connsiteY16" fmla="*/ 217005 h 567994"/>
                <a:gd name="connsiteX17" fmla="*/ 665081 w 1570173"/>
                <a:gd name="connsiteY17" fmla="*/ 204978 h 567994"/>
                <a:gd name="connsiteX18" fmla="*/ 575395 w 1570173"/>
                <a:gd name="connsiteY18" fmla="*/ 257517 h 567994"/>
                <a:gd name="connsiteX19" fmla="*/ 547046 w 1570173"/>
                <a:gd name="connsiteY19" fmla="*/ 299775 h 567994"/>
                <a:gd name="connsiteX20" fmla="*/ 548859 w 1570173"/>
                <a:gd name="connsiteY20" fmla="*/ 310533 h 567994"/>
                <a:gd name="connsiteX21" fmla="*/ 552302 w 1570173"/>
                <a:gd name="connsiteY21" fmla="*/ 313915 h 567994"/>
                <a:gd name="connsiteX22" fmla="*/ 559951 w 1570173"/>
                <a:gd name="connsiteY22" fmla="*/ 310923 h 567994"/>
                <a:gd name="connsiteX23" fmla="*/ 610357 w 1570173"/>
                <a:gd name="connsiteY23" fmla="*/ 268420 h 567994"/>
                <a:gd name="connsiteX24" fmla="*/ 665081 w 1570173"/>
                <a:gd name="connsiteY24" fmla="*/ 204978 h 567994"/>
                <a:gd name="connsiteX25" fmla="*/ 1073045 w 1570173"/>
                <a:gd name="connsiteY25" fmla="*/ 199764 h 567994"/>
                <a:gd name="connsiteX26" fmla="*/ 1059818 w 1570173"/>
                <a:gd name="connsiteY26" fmla="*/ 205432 h 567994"/>
                <a:gd name="connsiteX27" fmla="*/ 1039264 w 1570173"/>
                <a:gd name="connsiteY27" fmla="*/ 220542 h 567994"/>
                <a:gd name="connsiteX28" fmla="*/ 1020296 w 1570173"/>
                <a:gd name="connsiteY28" fmla="*/ 242700 h 567994"/>
                <a:gd name="connsiteX29" fmla="*/ 1009487 w 1570173"/>
                <a:gd name="connsiteY29" fmla="*/ 263798 h 567994"/>
                <a:gd name="connsiteX30" fmla="*/ 1041626 w 1570173"/>
                <a:gd name="connsiteY30" fmla="*/ 241660 h 567994"/>
                <a:gd name="connsiteX31" fmla="*/ 1065688 w 1570173"/>
                <a:gd name="connsiteY31" fmla="*/ 216501 h 567994"/>
                <a:gd name="connsiteX32" fmla="*/ 1073199 w 1570173"/>
                <a:gd name="connsiteY32" fmla="*/ 200459 h 567994"/>
                <a:gd name="connsiteX33" fmla="*/ 1073045 w 1570173"/>
                <a:gd name="connsiteY33" fmla="*/ 199764 h 567994"/>
                <a:gd name="connsiteX34" fmla="*/ 944324 w 1570173"/>
                <a:gd name="connsiteY34" fmla="*/ 17561 h 567994"/>
                <a:gd name="connsiteX35" fmla="*/ 963000 w 1570173"/>
                <a:gd name="connsiteY35" fmla="*/ 34617 h 567994"/>
                <a:gd name="connsiteX36" fmla="*/ 914933 w 1570173"/>
                <a:gd name="connsiteY36" fmla="*/ 108721 h 567994"/>
                <a:gd name="connsiteX37" fmla="*/ 776664 w 1570173"/>
                <a:gd name="connsiteY37" fmla="*/ 276751 h 567994"/>
                <a:gd name="connsiteX38" fmla="*/ 776664 w 1570173"/>
                <a:gd name="connsiteY38" fmla="*/ 292512 h 567994"/>
                <a:gd name="connsiteX39" fmla="*/ 866303 w 1570173"/>
                <a:gd name="connsiteY39" fmla="*/ 196062 h 567994"/>
                <a:gd name="connsiteX40" fmla="*/ 926848 w 1570173"/>
                <a:gd name="connsiteY40" fmla="*/ 163543 h 567994"/>
                <a:gd name="connsiteX41" fmla="*/ 944489 w 1570173"/>
                <a:gd name="connsiteY41" fmla="*/ 175580 h 567994"/>
                <a:gd name="connsiteX42" fmla="*/ 950086 w 1570173"/>
                <a:gd name="connsiteY42" fmla="*/ 201612 h 567994"/>
                <a:gd name="connsiteX43" fmla="*/ 926517 w 1570173"/>
                <a:gd name="connsiteY43" fmla="*/ 253706 h 567994"/>
                <a:gd name="connsiteX44" fmla="*/ 858153 w 1570173"/>
                <a:gd name="connsiteY44" fmla="*/ 303707 h 567994"/>
                <a:gd name="connsiteX45" fmla="*/ 869978 w 1570173"/>
                <a:gd name="connsiteY45" fmla="*/ 315251 h 567994"/>
                <a:gd name="connsiteX46" fmla="*/ 882232 w 1570173"/>
                <a:gd name="connsiteY46" fmla="*/ 319708 h 567994"/>
                <a:gd name="connsiteX47" fmla="*/ 897963 w 1570173"/>
                <a:gd name="connsiteY47" fmla="*/ 314503 h 567994"/>
                <a:gd name="connsiteX48" fmla="*/ 916159 w 1570173"/>
                <a:gd name="connsiteY48" fmla="*/ 301364 h 567994"/>
                <a:gd name="connsiteX49" fmla="*/ 930966 w 1570173"/>
                <a:gd name="connsiteY49" fmla="*/ 290004 h 567994"/>
                <a:gd name="connsiteX50" fmla="*/ 953363 w 1570173"/>
                <a:gd name="connsiteY50" fmla="*/ 274226 h 567994"/>
                <a:gd name="connsiteX51" fmla="*/ 953708 w 1570173"/>
                <a:gd name="connsiteY51" fmla="*/ 271390 h 567994"/>
                <a:gd name="connsiteX52" fmla="*/ 964028 w 1570173"/>
                <a:gd name="connsiteY52" fmla="*/ 245949 h 567994"/>
                <a:gd name="connsiteX53" fmla="*/ 1008351 w 1570173"/>
                <a:gd name="connsiteY53" fmla="*/ 195764 h 567994"/>
                <a:gd name="connsiteX54" fmla="*/ 1050523 w 1570173"/>
                <a:gd name="connsiteY54" fmla="*/ 168455 h 567994"/>
                <a:gd name="connsiteX55" fmla="*/ 1088579 w 1570173"/>
                <a:gd name="connsiteY55" fmla="*/ 159153 h 567994"/>
                <a:gd name="connsiteX56" fmla="*/ 1112482 w 1570173"/>
                <a:gd name="connsiteY56" fmla="*/ 166418 h 567994"/>
                <a:gd name="connsiteX57" fmla="*/ 1121769 w 1570173"/>
                <a:gd name="connsiteY57" fmla="*/ 187772 h 567994"/>
                <a:gd name="connsiteX58" fmla="*/ 1108336 w 1570173"/>
                <a:gd name="connsiteY58" fmla="*/ 224392 h 567994"/>
                <a:gd name="connsiteX59" fmla="*/ 1068114 w 1570173"/>
                <a:gd name="connsiteY59" fmla="*/ 259374 h 567994"/>
                <a:gd name="connsiteX60" fmla="*/ 1006794 w 1570173"/>
                <a:gd name="connsiteY60" fmla="*/ 290445 h 567994"/>
                <a:gd name="connsiteX61" fmla="*/ 1006794 w 1570173"/>
                <a:gd name="connsiteY61" fmla="*/ 293481 h 567994"/>
                <a:gd name="connsiteX62" fmla="*/ 1013037 w 1570173"/>
                <a:gd name="connsiteY62" fmla="*/ 314490 h 567994"/>
                <a:gd name="connsiteX63" fmla="*/ 1029239 w 1570173"/>
                <a:gd name="connsiteY63" fmla="*/ 321599 h 567994"/>
                <a:gd name="connsiteX64" fmla="*/ 1054602 w 1570173"/>
                <a:gd name="connsiteY64" fmla="*/ 315780 h 567994"/>
                <a:gd name="connsiteX65" fmla="*/ 1081423 w 1570173"/>
                <a:gd name="connsiteY65" fmla="*/ 300039 h 567994"/>
                <a:gd name="connsiteX66" fmla="*/ 1098963 w 1570173"/>
                <a:gd name="connsiteY66" fmla="*/ 287956 h 567994"/>
                <a:gd name="connsiteX67" fmla="*/ 1112980 w 1570173"/>
                <a:gd name="connsiteY67" fmla="*/ 278940 h 567994"/>
                <a:gd name="connsiteX68" fmla="*/ 1113794 w 1570173"/>
                <a:gd name="connsiteY68" fmla="*/ 271079 h 567994"/>
                <a:gd name="connsiteX69" fmla="*/ 1121784 w 1570173"/>
                <a:gd name="connsiteY69" fmla="*/ 251223 h 567994"/>
                <a:gd name="connsiteX70" fmla="*/ 1137607 w 1570173"/>
                <a:gd name="connsiteY70" fmla="*/ 227532 h 567994"/>
                <a:gd name="connsiteX71" fmla="*/ 1163072 w 1570173"/>
                <a:gd name="connsiteY71" fmla="*/ 198126 h 567994"/>
                <a:gd name="connsiteX72" fmla="*/ 1174286 w 1570173"/>
                <a:gd name="connsiteY72" fmla="*/ 183752 h 567994"/>
                <a:gd name="connsiteX73" fmla="*/ 1186590 w 1570173"/>
                <a:gd name="connsiteY73" fmla="*/ 174024 h 567994"/>
                <a:gd name="connsiteX74" fmla="*/ 1205836 w 1570173"/>
                <a:gd name="connsiteY74" fmla="*/ 171226 h 567994"/>
                <a:gd name="connsiteX75" fmla="*/ 1225450 w 1570173"/>
                <a:gd name="connsiteY75" fmla="*/ 174251 h 567994"/>
                <a:gd name="connsiteX76" fmla="*/ 1235733 w 1570173"/>
                <a:gd name="connsiteY76" fmla="*/ 183712 h 567994"/>
                <a:gd name="connsiteX77" fmla="*/ 1227197 w 1570173"/>
                <a:gd name="connsiteY77" fmla="*/ 203685 h 567994"/>
                <a:gd name="connsiteX78" fmla="*/ 1200974 w 1570173"/>
                <a:gd name="connsiteY78" fmla="*/ 235636 h 567994"/>
                <a:gd name="connsiteX79" fmla="*/ 1160886 w 1570173"/>
                <a:gd name="connsiteY79" fmla="*/ 270929 h 567994"/>
                <a:gd name="connsiteX80" fmla="*/ 1156645 w 1570173"/>
                <a:gd name="connsiteY80" fmla="*/ 291916 h 567994"/>
                <a:gd name="connsiteX81" fmla="*/ 1159728 w 1570173"/>
                <a:gd name="connsiteY81" fmla="*/ 298000 h 567994"/>
                <a:gd name="connsiteX82" fmla="*/ 1167546 w 1570173"/>
                <a:gd name="connsiteY82" fmla="*/ 293344 h 567994"/>
                <a:gd name="connsiteX83" fmla="*/ 1191004 w 1570173"/>
                <a:gd name="connsiteY83" fmla="*/ 273857 h 567994"/>
                <a:gd name="connsiteX84" fmla="*/ 1224213 w 1570173"/>
                <a:gd name="connsiteY84" fmla="*/ 244822 h 567994"/>
                <a:gd name="connsiteX85" fmla="*/ 1248199 w 1570173"/>
                <a:gd name="connsiteY85" fmla="*/ 217945 h 567994"/>
                <a:gd name="connsiteX86" fmla="*/ 1280478 w 1570173"/>
                <a:gd name="connsiteY86" fmla="*/ 188900 h 567994"/>
                <a:gd name="connsiteX87" fmla="*/ 1298781 w 1570173"/>
                <a:gd name="connsiteY87" fmla="*/ 162570 h 567994"/>
                <a:gd name="connsiteX88" fmla="*/ 1315880 w 1570173"/>
                <a:gd name="connsiteY88" fmla="*/ 155311 h 567994"/>
                <a:gd name="connsiteX89" fmla="*/ 1329178 w 1570173"/>
                <a:gd name="connsiteY89" fmla="*/ 161470 h 567994"/>
                <a:gd name="connsiteX90" fmla="*/ 1332674 w 1570173"/>
                <a:gd name="connsiteY90" fmla="*/ 181221 h 567994"/>
                <a:gd name="connsiteX91" fmla="*/ 1331386 w 1570173"/>
                <a:gd name="connsiteY91" fmla="*/ 191800 h 567994"/>
                <a:gd name="connsiteX92" fmla="*/ 1326498 w 1570173"/>
                <a:gd name="connsiteY92" fmla="*/ 201880 h 567994"/>
                <a:gd name="connsiteX93" fmla="*/ 1312583 w 1570173"/>
                <a:gd name="connsiteY93" fmla="*/ 222685 h 567994"/>
                <a:gd name="connsiteX94" fmla="*/ 1288277 w 1570173"/>
                <a:gd name="connsiteY94" fmla="*/ 257753 h 567994"/>
                <a:gd name="connsiteX95" fmla="*/ 1275800 w 1570173"/>
                <a:gd name="connsiteY95" fmla="*/ 279943 h 567994"/>
                <a:gd name="connsiteX96" fmla="*/ 1270522 w 1570173"/>
                <a:gd name="connsiteY96" fmla="*/ 297305 h 567994"/>
                <a:gd name="connsiteX97" fmla="*/ 1275792 w 1570173"/>
                <a:gd name="connsiteY97" fmla="*/ 305791 h 567994"/>
                <a:gd name="connsiteX98" fmla="*/ 1294629 w 1570173"/>
                <a:gd name="connsiteY98" fmla="*/ 298808 h 567994"/>
                <a:gd name="connsiteX99" fmla="*/ 1311570 w 1570173"/>
                <a:gd name="connsiteY99" fmla="*/ 288389 h 567994"/>
                <a:gd name="connsiteX100" fmla="*/ 1333453 w 1570173"/>
                <a:gd name="connsiteY100" fmla="*/ 275049 h 567994"/>
                <a:gd name="connsiteX101" fmla="*/ 1366138 w 1570173"/>
                <a:gd name="connsiteY101" fmla="*/ 238082 h 567994"/>
                <a:gd name="connsiteX102" fmla="*/ 1396262 w 1570173"/>
                <a:gd name="connsiteY102" fmla="*/ 200560 h 567994"/>
                <a:gd name="connsiteX103" fmla="*/ 1439523 w 1570173"/>
                <a:gd name="connsiteY103" fmla="*/ 143090 h 567994"/>
                <a:gd name="connsiteX104" fmla="*/ 1468876 w 1570173"/>
                <a:gd name="connsiteY104" fmla="*/ 111949 h 567994"/>
                <a:gd name="connsiteX105" fmla="*/ 1502164 w 1570173"/>
                <a:gd name="connsiteY105" fmla="*/ 102352 h 567994"/>
                <a:gd name="connsiteX106" fmla="*/ 1517076 w 1570173"/>
                <a:gd name="connsiteY106" fmla="*/ 114841 h 567994"/>
                <a:gd name="connsiteX107" fmla="*/ 1509043 w 1570173"/>
                <a:gd name="connsiteY107" fmla="*/ 134094 h 567994"/>
                <a:gd name="connsiteX108" fmla="*/ 1490708 w 1570173"/>
                <a:gd name="connsiteY108" fmla="*/ 153000 h 567994"/>
                <a:gd name="connsiteX109" fmla="*/ 1459720 w 1570173"/>
                <a:gd name="connsiteY109" fmla="*/ 195003 h 567994"/>
                <a:gd name="connsiteX110" fmla="*/ 1427484 w 1570173"/>
                <a:gd name="connsiteY110" fmla="*/ 244547 h 567994"/>
                <a:gd name="connsiteX111" fmla="*/ 1451831 w 1570173"/>
                <a:gd name="connsiteY111" fmla="*/ 218929 h 567994"/>
                <a:gd name="connsiteX112" fmla="*/ 1482932 w 1570173"/>
                <a:gd name="connsiteY112" fmla="*/ 194598 h 567994"/>
                <a:gd name="connsiteX113" fmla="*/ 1507952 w 1570173"/>
                <a:gd name="connsiteY113" fmla="*/ 180005 h 567994"/>
                <a:gd name="connsiteX114" fmla="*/ 1533437 w 1570173"/>
                <a:gd name="connsiteY114" fmla="*/ 174519 h 567994"/>
                <a:gd name="connsiteX115" fmla="*/ 1547483 w 1570173"/>
                <a:gd name="connsiteY115" fmla="*/ 179043 h 567994"/>
                <a:gd name="connsiteX116" fmla="*/ 1551338 w 1570173"/>
                <a:gd name="connsiteY116" fmla="*/ 193200 h 567994"/>
                <a:gd name="connsiteX117" fmla="*/ 1540885 w 1570173"/>
                <a:gd name="connsiteY117" fmla="*/ 235284 h 567994"/>
                <a:gd name="connsiteX118" fmla="*/ 1511322 w 1570173"/>
                <a:gd name="connsiteY118" fmla="*/ 277332 h 567994"/>
                <a:gd name="connsiteX119" fmla="*/ 1466998 w 1570173"/>
                <a:gd name="connsiteY119" fmla="*/ 317508 h 567994"/>
                <a:gd name="connsiteX120" fmla="*/ 1480632 w 1570173"/>
                <a:gd name="connsiteY120" fmla="*/ 317483 h 567994"/>
                <a:gd name="connsiteX121" fmla="*/ 1570173 w 1570173"/>
                <a:gd name="connsiteY121" fmla="*/ 269848 h 567994"/>
                <a:gd name="connsiteX122" fmla="*/ 1570173 w 1570173"/>
                <a:gd name="connsiteY122" fmla="*/ 297061 h 567994"/>
                <a:gd name="connsiteX123" fmla="*/ 1527814 w 1570173"/>
                <a:gd name="connsiteY123" fmla="*/ 333593 h 567994"/>
                <a:gd name="connsiteX124" fmla="*/ 1490110 w 1570173"/>
                <a:gd name="connsiteY124" fmla="*/ 359972 h 567994"/>
                <a:gd name="connsiteX125" fmla="*/ 1455889 w 1570173"/>
                <a:gd name="connsiteY125" fmla="*/ 370168 h 567994"/>
                <a:gd name="connsiteX126" fmla="*/ 1443333 w 1570173"/>
                <a:gd name="connsiteY126" fmla="*/ 368869 h 567994"/>
                <a:gd name="connsiteX127" fmla="*/ 1431446 w 1570173"/>
                <a:gd name="connsiteY127" fmla="*/ 365722 h 567994"/>
                <a:gd name="connsiteX128" fmla="*/ 1418379 w 1570173"/>
                <a:gd name="connsiteY128" fmla="*/ 360808 h 567994"/>
                <a:gd name="connsiteX129" fmla="*/ 1407525 w 1570173"/>
                <a:gd name="connsiteY129" fmla="*/ 356443 h 567994"/>
                <a:gd name="connsiteX130" fmla="*/ 1398046 w 1570173"/>
                <a:gd name="connsiteY130" fmla="*/ 358596 h 567994"/>
                <a:gd name="connsiteX131" fmla="*/ 1378332 w 1570173"/>
                <a:gd name="connsiteY131" fmla="*/ 351063 h 567994"/>
                <a:gd name="connsiteX132" fmla="*/ 1361722 w 1570173"/>
                <a:gd name="connsiteY132" fmla="*/ 392317 h 567994"/>
                <a:gd name="connsiteX133" fmla="*/ 1343673 w 1570173"/>
                <a:gd name="connsiteY133" fmla="*/ 436123 h 567994"/>
                <a:gd name="connsiteX134" fmla="*/ 1323314 w 1570173"/>
                <a:gd name="connsiteY134" fmla="*/ 468322 h 567994"/>
                <a:gd name="connsiteX135" fmla="*/ 1268755 w 1570173"/>
                <a:gd name="connsiteY135" fmla="*/ 567994 h 567994"/>
                <a:gd name="connsiteX136" fmla="*/ 1282151 w 1570173"/>
                <a:gd name="connsiteY136" fmla="*/ 466597 h 567994"/>
                <a:gd name="connsiteX137" fmla="*/ 1300003 w 1570173"/>
                <a:gd name="connsiteY137" fmla="*/ 412190 h 567994"/>
                <a:gd name="connsiteX138" fmla="*/ 1318081 w 1570173"/>
                <a:gd name="connsiteY138" fmla="*/ 374633 h 567994"/>
                <a:gd name="connsiteX139" fmla="*/ 1340981 w 1570173"/>
                <a:gd name="connsiteY139" fmla="*/ 339458 h 567994"/>
                <a:gd name="connsiteX140" fmla="*/ 1358270 w 1570173"/>
                <a:gd name="connsiteY140" fmla="*/ 313499 h 567994"/>
                <a:gd name="connsiteX141" fmla="*/ 1423767 w 1570173"/>
                <a:gd name="connsiteY141" fmla="*/ 197085 h 567994"/>
                <a:gd name="connsiteX142" fmla="*/ 1351476 w 1570173"/>
                <a:gd name="connsiteY142" fmla="*/ 285659 h 567994"/>
                <a:gd name="connsiteX143" fmla="*/ 1339937 w 1570173"/>
                <a:gd name="connsiteY143" fmla="*/ 296291 h 567994"/>
                <a:gd name="connsiteX144" fmla="*/ 1339937 w 1570173"/>
                <a:gd name="connsiteY144" fmla="*/ 296962 h 567994"/>
                <a:gd name="connsiteX145" fmla="*/ 1291323 w 1570173"/>
                <a:gd name="connsiteY145" fmla="*/ 341064 h 567994"/>
                <a:gd name="connsiteX146" fmla="*/ 1264211 w 1570173"/>
                <a:gd name="connsiteY146" fmla="*/ 361556 h 567994"/>
                <a:gd name="connsiteX147" fmla="*/ 1240488 w 1570173"/>
                <a:gd name="connsiteY147" fmla="*/ 368881 h 567994"/>
                <a:gd name="connsiteX148" fmla="*/ 1212349 w 1570173"/>
                <a:gd name="connsiteY148" fmla="*/ 336511 h 567994"/>
                <a:gd name="connsiteX149" fmla="*/ 1219346 w 1570173"/>
                <a:gd name="connsiteY149" fmla="*/ 307210 h 567994"/>
                <a:gd name="connsiteX150" fmla="*/ 1240934 w 1570173"/>
                <a:gd name="connsiteY150" fmla="*/ 264313 h 567994"/>
                <a:gd name="connsiteX151" fmla="*/ 1190824 w 1570173"/>
                <a:gd name="connsiteY151" fmla="*/ 336485 h 567994"/>
                <a:gd name="connsiteX152" fmla="*/ 1153957 w 1570173"/>
                <a:gd name="connsiteY152" fmla="*/ 359466 h 567994"/>
                <a:gd name="connsiteX153" fmla="*/ 1131593 w 1570173"/>
                <a:gd name="connsiteY153" fmla="*/ 349755 h 567994"/>
                <a:gd name="connsiteX154" fmla="*/ 1116688 w 1570173"/>
                <a:gd name="connsiteY154" fmla="*/ 324613 h 567994"/>
                <a:gd name="connsiteX155" fmla="*/ 1114036 w 1570173"/>
                <a:gd name="connsiteY155" fmla="*/ 307383 h 567994"/>
                <a:gd name="connsiteX156" fmla="*/ 1108703 w 1570173"/>
                <a:gd name="connsiteY156" fmla="*/ 313528 h 567994"/>
                <a:gd name="connsiteX157" fmla="*/ 1064699 w 1570173"/>
                <a:gd name="connsiteY157" fmla="*/ 354265 h 567994"/>
                <a:gd name="connsiteX158" fmla="*/ 1007652 w 1570173"/>
                <a:gd name="connsiteY158" fmla="*/ 374558 h 567994"/>
                <a:gd name="connsiteX159" fmla="*/ 965572 w 1570173"/>
                <a:gd name="connsiteY159" fmla="*/ 354244 h 567994"/>
                <a:gd name="connsiteX160" fmla="*/ 954094 w 1570173"/>
                <a:gd name="connsiteY160" fmla="*/ 330444 h 567994"/>
                <a:gd name="connsiteX161" fmla="*/ 950817 w 1570173"/>
                <a:gd name="connsiteY161" fmla="*/ 304094 h 567994"/>
                <a:gd name="connsiteX162" fmla="*/ 941622 w 1570173"/>
                <a:gd name="connsiteY162" fmla="*/ 314636 h 567994"/>
                <a:gd name="connsiteX163" fmla="*/ 903729 w 1570173"/>
                <a:gd name="connsiteY163" fmla="*/ 353356 h 567994"/>
                <a:gd name="connsiteX164" fmla="*/ 866359 w 1570173"/>
                <a:gd name="connsiteY164" fmla="*/ 372406 h 567994"/>
                <a:gd name="connsiteX165" fmla="*/ 839545 w 1570173"/>
                <a:gd name="connsiteY165" fmla="*/ 363743 h 567994"/>
                <a:gd name="connsiteX166" fmla="*/ 818997 w 1570173"/>
                <a:gd name="connsiteY166" fmla="*/ 340869 h 567994"/>
                <a:gd name="connsiteX167" fmla="*/ 802265 w 1570173"/>
                <a:gd name="connsiteY167" fmla="*/ 304834 h 567994"/>
                <a:gd name="connsiteX168" fmla="*/ 783717 w 1570173"/>
                <a:gd name="connsiteY168" fmla="*/ 333745 h 567994"/>
                <a:gd name="connsiteX169" fmla="*/ 767111 w 1570173"/>
                <a:gd name="connsiteY169" fmla="*/ 354713 h 567994"/>
                <a:gd name="connsiteX170" fmla="*/ 755539 w 1570173"/>
                <a:gd name="connsiteY170" fmla="*/ 360838 h 567994"/>
                <a:gd name="connsiteX171" fmla="*/ 740312 w 1570173"/>
                <a:gd name="connsiteY171" fmla="*/ 349384 h 567994"/>
                <a:gd name="connsiteX172" fmla="*/ 736327 w 1570173"/>
                <a:gd name="connsiteY172" fmla="*/ 319026 h 567994"/>
                <a:gd name="connsiteX173" fmla="*/ 738741 w 1570173"/>
                <a:gd name="connsiteY173" fmla="*/ 299592 h 567994"/>
                <a:gd name="connsiteX174" fmla="*/ 724787 w 1570173"/>
                <a:gd name="connsiteY174" fmla="*/ 314643 h 567994"/>
                <a:gd name="connsiteX175" fmla="*/ 638842 w 1570173"/>
                <a:gd name="connsiteY175" fmla="*/ 375214 h 567994"/>
                <a:gd name="connsiteX176" fmla="*/ 619668 w 1570173"/>
                <a:gd name="connsiteY176" fmla="*/ 366444 h 567994"/>
                <a:gd name="connsiteX177" fmla="*/ 614000 w 1570173"/>
                <a:gd name="connsiteY177" fmla="*/ 342548 h 567994"/>
                <a:gd name="connsiteX178" fmla="*/ 629323 w 1570173"/>
                <a:gd name="connsiteY178" fmla="*/ 286419 h 567994"/>
                <a:gd name="connsiteX179" fmla="*/ 579476 w 1570173"/>
                <a:gd name="connsiteY179" fmla="*/ 347858 h 567994"/>
                <a:gd name="connsiteX180" fmla="*/ 544936 w 1570173"/>
                <a:gd name="connsiteY180" fmla="*/ 366875 h 567994"/>
                <a:gd name="connsiteX181" fmla="*/ 526517 w 1570173"/>
                <a:gd name="connsiteY181" fmla="*/ 355436 h 567994"/>
                <a:gd name="connsiteX182" fmla="*/ 509313 w 1570173"/>
                <a:gd name="connsiteY182" fmla="*/ 326759 h 567994"/>
                <a:gd name="connsiteX183" fmla="*/ 502044 w 1570173"/>
                <a:gd name="connsiteY183" fmla="*/ 290904 h 567994"/>
                <a:gd name="connsiteX184" fmla="*/ 504715 w 1570173"/>
                <a:gd name="connsiteY184" fmla="*/ 268084 h 567994"/>
                <a:gd name="connsiteX185" fmla="*/ 514778 w 1570173"/>
                <a:gd name="connsiteY185" fmla="*/ 249420 h 567994"/>
                <a:gd name="connsiteX186" fmla="*/ 540456 w 1570173"/>
                <a:gd name="connsiteY186" fmla="*/ 223543 h 567994"/>
                <a:gd name="connsiteX187" fmla="*/ 618922 w 1570173"/>
                <a:gd name="connsiteY187" fmla="*/ 168905 h 567994"/>
                <a:gd name="connsiteX188" fmla="*/ 680542 w 1570173"/>
                <a:gd name="connsiteY188" fmla="*/ 150372 h 567994"/>
                <a:gd name="connsiteX189" fmla="*/ 694616 w 1570173"/>
                <a:gd name="connsiteY189" fmla="*/ 156347 h 567994"/>
                <a:gd name="connsiteX190" fmla="*/ 704016 w 1570173"/>
                <a:gd name="connsiteY190" fmla="*/ 169464 h 567994"/>
                <a:gd name="connsiteX191" fmla="*/ 707275 w 1570173"/>
                <a:gd name="connsiteY191" fmla="*/ 180608 h 567994"/>
                <a:gd name="connsiteX192" fmla="*/ 701900 w 1570173"/>
                <a:gd name="connsiteY192" fmla="*/ 191736 h 567994"/>
                <a:gd name="connsiteX193" fmla="*/ 690322 w 1570173"/>
                <a:gd name="connsiteY193" fmla="*/ 196501 h 567994"/>
                <a:gd name="connsiteX194" fmla="*/ 694717 w 1570173"/>
                <a:gd name="connsiteY194" fmla="*/ 202341 h 567994"/>
                <a:gd name="connsiteX195" fmla="*/ 699562 w 1570173"/>
                <a:gd name="connsiteY195" fmla="*/ 213904 h 567994"/>
                <a:gd name="connsiteX196" fmla="*/ 701354 w 1570173"/>
                <a:gd name="connsiteY196" fmla="*/ 222570 h 567994"/>
                <a:gd name="connsiteX197" fmla="*/ 687904 w 1570173"/>
                <a:gd name="connsiteY197" fmla="*/ 248946 h 567994"/>
                <a:gd name="connsiteX198" fmla="*/ 669609 w 1570173"/>
                <a:gd name="connsiteY198" fmla="*/ 274807 h 567994"/>
                <a:gd name="connsiteX199" fmla="*/ 664764 w 1570173"/>
                <a:gd name="connsiteY199" fmla="*/ 293044 h 567994"/>
                <a:gd name="connsiteX200" fmla="*/ 677296 w 1570173"/>
                <a:gd name="connsiteY200" fmla="*/ 307458 h 567994"/>
                <a:gd name="connsiteX201" fmla="*/ 741978 w 1570173"/>
                <a:gd name="connsiteY201" fmla="*/ 272215 h 567994"/>
                <a:gd name="connsiteX202" fmla="*/ 741978 w 1570173"/>
                <a:gd name="connsiteY202" fmla="*/ 273528 h 567994"/>
                <a:gd name="connsiteX203" fmla="*/ 742289 w 1570173"/>
                <a:gd name="connsiteY203" fmla="*/ 271025 h 567994"/>
                <a:gd name="connsiteX204" fmla="*/ 759368 w 1570173"/>
                <a:gd name="connsiteY204" fmla="*/ 226163 h 567994"/>
                <a:gd name="connsiteX205" fmla="*/ 787750 w 1570173"/>
                <a:gd name="connsiteY205" fmla="*/ 179576 h 567994"/>
                <a:gd name="connsiteX206" fmla="*/ 826189 w 1570173"/>
                <a:gd name="connsiteY206" fmla="*/ 127871 h 567994"/>
                <a:gd name="connsiteX207" fmla="*/ 876924 w 1570173"/>
                <a:gd name="connsiteY207" fmla="*/ 67029 h 567994"/>
                <a:gd name="connsiteX208" fmla="*/ 915299 w 1570173"/>
                <a:gd name="connsiteY208" fmla="*/ 30321 h 567994"/>
                <a:gd name="connsiteX209" fmla="*/ 944324 w 1570173"/>
                <a:gd name="connsiteY209" fmla="*/ 17561 h 567994"/>
                <a:gd name="connsiteX210" fmla="*/ 190516 w 1570173"/>
                <a:gd name="connsiteY210" fmla="*/ 0 h 567994"/>
                <a:gd name="connsiteX211" fmla="*/ 208925 w 1570173"/>
                <a:gd name="connsiteY211" fmla="*/ 11657 h 567994"/>
                <a:gd name="connsiteX212" fmla="*/ 221674 w 1570173"/>
                <a:gd name="connsiteY212" fmla="*/ 37421 h 567994"/>
                <a:gd name="connsiteX213" fmla="*/ 226656 w 1570173"/>
                <a:gd name="connsiteY213" fmla="*/ 56068 h 567994"/>
                <a:gd name="connsiteX214" fmla="*/ 219408 w 1570173"/>
                <a:gd name="connsiteY214" fmla="*/ 89976 h 567994"/>
                <a:gd name="connsiteX215" fmla="*/ 200165 w 1570173"/>
                <a:gd name="connsiteY215" fmla="*/ 134242 h 567994"/>
                <a:gd name="connsiteX216" fmla="*/ 189570 w 1570173"/>
                <a:gd name="connsiteY216" fmla="*/ 154965 h 567994"/>
                <a:gd name="connsiteX217" fmla="*/ 215455 w 1570173"/>
                <a:gd name="connsiteY217" fmla="*/ 126336 h 567994"/>
                <a:gd name="connsiteX218" fmla="*/ 248299 w 1570173"/>
                <a:gd name="connsiteY218" fmla="*/ 95792 h 567994"/>
                <a:gd name="connsiteX219" fmla="*/ 278267 w 1570173"/>
                <a:gd name="connsiteY219" fmla="*/ 58516 h 567994"/>
                <a:gd name="connsiteX220" fmla="*/ 320216 w 1570173"/>
                <a:gd name="connsiteY220" fmla="*/ 27571 h 567994"/>
                <a:gd name="connsiteX221" fmla="*/ 348272 w 1570173"/>
                <a:gd name="connsiteY221" fmla="*/ 15353 h 567994"/>
                <a:gd name="connsiteX222" fmla="*/ 369484 w 1570173"/>
                <a:gd name="connsiteY222" fmla="*/ 27622 h 567994"/>
                <a:gd name="connsiteX223" fmla="*/ 378250 w 1570173"/>
                <a:gd name="connsiteY223" fmla="*/ 53392 h 567994"/>
                <a:gd name="connsiteX224" fmla="*/ 367810 w 1570173"/>
                <a:gd name="connsiteY224" fmla="*/ 84856 h 567994"/>
                <a:gd name="connsiteX225" fmla="*/ 336935 w 1570173"/>
                <a:gd name="connsiteY225" fmla="*/ 143180 h 567994"/>
                <a:gd name="connsiteX226" fmla="*/ 286188 w 1570173"/>
                <a:gd name="connsiteY226" fmla="*/ 223024 h 567994"/>
                <a:gd name="connsiteX227" fmla="*/ 341532 w 1570173"/>
                <a:gd name="connsiteY227" fmla="*/ 157695 h 567994"/>
                <a:gd name="connsiteX228" fmla="*/ 389037 w 1570173"/>
                <a:gd name="connsiteY228" fmla="*/ 107996 h 567994"/>
                <a:gd name="connsiteX229" fmla="*/ 414891 w 1570173"/>
                <a:gd name="connsiteY229" fmla="*/ 87495 h 567994"/>
                <a:gd name="connsiteX230" fmla="*/ 446012 w 1570173"/>
                <a:gd name="connsiteY230" fmla="*/ 58951 h 567994"/>
                <a:gd name="connsiteX231" fmla="*/ 469964 w 1570173"/>
                <a:gd name="connsiteY231" fmla="*/ 38000 h 567994"/>
                <a:gd name="connsiteX232" fmla="*/ 486444 w 1570173"/>
                <a:gd name="connsiteY232" fmla="*/ 25738 h 567994"/>
                <a:gd name="connsiteX233" fmla="*/ 501362 w 1570173"/>
                <a:gd name="connsiteY233" fmla="*/ 21013 h 567994"/>
                <a:gd name="connsiteX234" fmla="*/ 523432 w 1570173"/>
                <a:gd name="connsiteY234" fmla="*/ 39153 h 567994"/>
                <a:gd name="connsiteX235" fmla="*/ 535375 w 1570173"/>
                <a:gd name="connsiteY235" fmla="*/ 63369 h 567994"/>
                <a:gd name="connsiteX236" fmla="*/ 528464 w 1570173"/>
                <a:gd name="connsiteY236" fmla="*/ 79400 h 567994"/>
                <a:gd name="connsiteX237" fmla="*/ 501199 w 1570173"/>
                <a:gd name="connsiteY237" fmla="*/ 109666 h 567994"/>
                <a:gd name="connsiteX238" fmla="*/ 438398 w 1570173"/>
                <a:gd name="connsiteY238" fmla="*/ 188081 h 567994"/>
                <a:gd name="connsiteX239" fmla="*/ 398144 w 1570173"/>
                <a:gd name="connsiteY239" fmla="*/ 259820 h 567994"/>
                <a:gd name="connsiteX240" fmla="*/ 384711 w 1570173"/>
                <a:gd name="connsiteY240" fmla="*/ 309988 h 567994"/>
                <a:gd name="connsiteX241" fmla="*/ 387625 w 1570173"/>
                <a:gd name="connsiteY241" fmla="*/ 323556 h 567994"/>
                <a:gd name="connsiteX242" fmla="*/ 397244 w 1570173"/>
                <a:gd name="connsiteY242" fmla="*/ 327087 h 567994"/>
                <a:gd name="connsiteX243" fmla="*/ 411309 w 1570173"/>
                <a:gd name="connsiteY243" fmla="*/ 324248 h 567994"/>
                <a:gd name="connsiteX244" fmla="*/ 426701 w 1570173"/>
                <a:gd name="connsiteY244" fmla="*/ 315577 h 567994"/>
                <a:gd name="connsiteX245" fmla="*/ 443918 w 1570173"/>
                <a:gd name="connsiteY245" fmla="*/ 304196 h 567994"/>
                <a:gd name="connsiteX246" fmla="*/ 466397 w 1570173"/>
                <a:gd name="connsiteY246" fmla="*/ 289627 h 567994"/>
                <a:gd name="connsiteX247" fmla="*/ 483108 w 1570173"/>
                <a:gd name="connsiteY247" fmla="*/ 277707 h 567994"/>
                <a:gd name="connsiteX248" fmla="*/ 500668 w 1570173"/>
                <a:gd name="connsiteY248" fmla="*/ 270620 h 567994"/>
                <a:gd name="connsiteX249" fmla="*/ 500668 w 1570173"/>
                <a:gd name="connsiteY249" fmla="*/ 296924 h 567994"/>
                <a:gd name="connsiteX250" fmla="*/ 454892 w 1570173"/>
                <a:gd name="connsiteY250" fmla="*/ 337621 h 567994"/>
                <a:gd name="connsiteX251" fmla="*/ 418936 w 1570173"/>
                <a:gd name="connsiteY251" fmla="*/ 364165 h 567994"/>
                <a:gd name="connsiteX252" fmla="*/ 388441 w 1570173"/>
                <a:gd name="connsiteY252" fmla="*/ 381300 h 567994"/>
                <a:gd name="connsiteX253" fmla="*/ 366292 w 1570173"/>
                <a:gd name="connsiteY253" fmla="*/ 386632 h 567994"/>
                <a:gd name="connsiteX254" fmla="*/ 329670 w 1570173"/>
                <a:gd name="connsiteY254" fmla="*/ 370153 h 567994"/>
                <a:gd name="connsiteX255" fmla="*/ 315562 w 1570173"/>
                <a:gd name="connsiteY255" fmla="*/ 328197 h 567994"/>
                <a:gd name="connsiteX256" fmla="*/ 326710 w 1570173"/>
                <a:gd name="connsiteY256" fmla="*/ 273143 h 567994"/>
                <a:gd name="connsiteX257" fmla="*/ 358577 w 1570173"/>
                <a:gd name="connsiteY257" fmla="*/ 217360 h 567994"/>
                <a:gd name="connsiteX258" fmla="*/ 409399 w 1570173"/>
                <a:gd name="connsiteY258" fmla="*/ 153922 h 567994"/>
                <a:gd name="connsiteX259" fmla="*/ 425384 w 1570173"/>
                <a:gd name="connsiteY259" fmla="*/ 135389 h 567994"/>
                <a:gd name="connsiteX260" fmla="*/ 429232 w 1570173"/>
                <a:gd name="connsiteY260" fmla="*/ 130664 h 567994"/>
                <a:gd name="connsiteX261" fmla="*/ 429025 w 1570173"/>
                <a:gd name="connsiteY261" fmla="*/ 130762 h 567994"/>
                <a:gd name="connsiteX262" fmla="*/ 403480 w 1570173"/>
                <a:gd name="connsiteY262" fmla="*/ 151238 h 567994"/>
                <a:gd name="connsiteX263" fmla="*/ 337062 w 1570173"/>
                <a:gd name="connsiteY263" fmla="*/ 216498 h 567994"/>
                <a:gd name="connsiteX264" fmla="*/ 248355 w 1570173"/>
                <a:gd name="connsiteY264" fmla="*/ 320244 h 567994"/>
                <a:gd name="connsiteX265" fmla="*/ 230933 w 1570173"/>
                <a:gd name="connsiteY265" fmla="*/ 342588 h 567994"/>
                <a:gd name="connsiteX266" fmla="*/ 209514 w 1570173"/>
                <a:gd name="connsiteY266" fmla="*/ 368052 h 567994"/>
                <a:gd name="connsiteX267" fmla="*/ 195966 w 1570173"/>
                <a:gd name="connsiteY267" fmla="*/ 374558 h 567994"/>
                <a:gd name="connsiteX268" fmla="*/ 178232 w 1570173"/>
                <a:gd name="connsiteY268" fmla="*/ 357217 h 567994"/>
                <a:gd name="connsiteX269" fmla="*/ 171943 w 1570173"/>
                <a:gd name="connsiteY269" fmla="*/ 321491 h 567994"/>
                <a:gd name="connsiteX270" fmla="*/ 179199 w 1570173"/>
                <a:gd name="connsiteY270" fmla="*/ 296755 h 567994"/>
                <a:gd name="connsiteX271" fmla="*/ 209293 w 1570173"/>
                <a:gd name="connsiteY271" fmla="*/ 252840 h 567994"/>
                <a:gd name="connsiteX272" fmla="*/ 247234 w 1570173"/>
                <a:gd name="connsiteY272" fmla="*/ 200157 h 567994"/>
                <a:gd name="connsiteX273" fmla="*/ 279753 w 1570173"/>
                <a:gd name="connsiteY273" fmla="*/ 156019 h 567994"/>
                <a:gd name="connsiteX274" fmla="*/ 298727 w 1570173"/>
                <a:gd name="connsiteY274" fmla="*/ 114875 h 567994"/>
                <a:gd name="connsiteX275" fmla="*/ 304530 w 1570173"/>
                <a:gd name="connsiteY275" fmla="*/ 94342 h 567994"/>
                <a:gd name="connsiteX276" fmla="*/ 305178 w 1570173"/>
                <a:gd name="connsiteY276" fmla="*/ 91496 h 567994"/>
                <a:gd name="connsiteX277" fmla="*/ 270073 w 1570173"/>
                <a:gd name="connsiteY277" fmla="*/ 117911 h 567994"/>
                <a:gd name="connsiteX278" fmla="*/ 201293 w 1570173"/>
                <a:gd name="connsiteY278" fmla="*/ 197961 h 567994"/>
                <a:gd name="connsiteX279" fmla="*/ 115823 w 1570173"/>
                <a:gd name="connsiteY279" fmla="*/ 320492 h 567994"/>
                <a:gd name="connsiteX280" fmla="*/ 93011 w 1570173"/>
                <a:gd name="connsiteY280" fmla="*/ 355736 h 567994"/>
                <a:gd name="connsiteX281" fmla="*/ 75473 w 1570173"/>
                <a:gd name="connsiteY281" fmla="*/ 365164 h 567994"/>
                <a:gd name="connsiteX282" fmla="*/ 53221 w 1570173"/>
                <a:gd name="connsiteY282" fmla="*/ 343060 h 567994"/>
                <a:gd name="connsiteX283" fmla="*/ 44157 w 1570173"/>
                <a:gd name="connsiteY283" fmla="*/ 307291 h 567994"/>
                <a:gd name="connsiteX284" fmla="*/ 48415 w 1570173"/>
                <a:gd name="connsiteY284" fmla="*/ 295166 h 567994"/>
                <a:gd name="connsiteX285" fmla="*/ 107075 w 1570173"/>
                <a:gd name="connsiteY285" fmla="*/ 214402 h 567994"/>
                <a:gd name="connsiteX286" fmla="*/ 147126 w 1570173"/>
                <a:gd name="connsiteY286" fmla="*/ 152544 h 567994"/>
                <a:gd name="connsiteX287" fmla="*/ 172363 w 1570173"/>
                <a:gd name="connsiteY287" fmla="*/ 104701 h 567994"/>
                <a:gd name="connsiteX288" fmla="*/ 180282 w 1570173"/>
                <a:gd name="connsiteY288" fmla="*/ 76048 h 567994"/>
                <a:gd name="connsiteX289" fmla="*/ 175274 w 1570173"/>
                <a:gd name="connsiteY289" fmla="*/ 69972 h 567994"/>
                <a:gd name="connsiteX290" fmla="*/ 148038 w 1570173"/>
                <a:gd name="connsiteY290" fmla="*/ 80721 h 567994"/>
                <a:gd name="connsiteX291" fmla="*/ 96531 w 1570173"/>
                <a:gd name="connsiteY291" fmla="*/ 110374 h 567994"/>
                <a:gd name="connsiteX292" fmla="*/ 45242 w 1570173"/>
                <a:gd name="connsiteY292" fmla="*/ 139825 h 567994"/>
                <a:gd name="connsiteX293" fmla="*/ 14367 w 1570173"/>
                <a:gd name="connsiteY293" fmla="*/ 150372 h 567994"/>
                <a:gd name="connsiteX294" fmla="*/ 0 w 1570173"/>
                <a:gd name="connsiteY294" fmla="*/ 134932 h 567994"/>
                <a:gd name="connsiteX295" fmla="*/ 3884 w 1570173"/>
                <a:gd name="connsiteY295" fmla="*/ 107880 h 567994"/>
                <a:gd name="connsiteX296" fmla="*/ 12121 w 1570173"/>
                <a:gd name="connsiteY296" fmla="*/ 77968 h 567994"/>
                <a:gd name="connsiteX297" fmla="*/ 42944 w 1570173"/>
                <a:gd name="connsiteY297" fmla="*/ 47304 h 567994"/>
                <a:gd name="connsiteX298" fmla="*/ 71709 w 1570173"/>
                <a:gd name="connsiteY298" fmla="*/ 28555 h 567994"/>
                <a:gd name="connsiteX299" fmla="*/ 79624 w 1570173"/>
                <a:gd name="connsiteY299" fmla="*/ 35929 h 567994"/>
                <a:gd name="connsiteX300" fmla="*/ 75859 w 1570173"/>
                <a:gd name="connsiteY300" fmla="*/ 43004 h 567994"/>
                <a:gd name="connsiteX301" fmla="*/ 60017 w 1570173"/>
                <a:gd name="connsiteY301" fmla="*/ 56951 h 567994"/>
                <a:gd name="connsiteX302" fmla="*/ 59805 w 1570173"/>
                <a:gd name="connsiteY302" fmla="*/ 57142 h 567994"/>
                <a:gd name="connsiteX303" fmla="*/ 94947 w 1570173"/>
                <a:gd name="connsiteY303" fmla="*/ 34885 h 567994"/>
                <a:gd name="connsiteX304" fmla="*/ 134883 w 1570173"/>
                <a:gd name="connsiteY304" fmla="*/ 15786 h 567994"/>
                <a:gd name="connsiteX305" fmla="*/ 190516 w 1570173"/>
                <a:gd name="connsiteY305" fmla="*/ 0 h 567994"/>
                <a:gd name="connsiteX0" fmla="*/ 1487599 w 1570173"/>
                <a:gd name="connsiteY0" fmla="*/ 230772 h 568024"/>
                <a:gd name="connsiteX1" fmla="*/ 1453134 w 1570173"/>
                <a:gd name="connsiteY1" fmla="*/ 252091 h 568024"/>
                <a:gd name="connsiteX2" fmla="*/ 1405386 w 1570173"/>
                <a:gd name="connsiteY2" fmla="*/ 301876 h 568024"/>
                <a:gd name="connsiteX3" fmla="*/ 1427145 w 1570173"/>
                <a:gd name="connsiteY3" fmla="*/ 300515 h 568024"/>
                <a:gd name="connsiteX4" fmla="*/ 1443738 w 1570173"/>
                <a:gd name="connsiteY4" fmla="*/ 307527 h 568024"/>
                <a:gd name="connsiteX5" fmla="*/ 1479601 w 1570173"/>
                <a:gd name="connsiteY5" fmla="*/ 262793 h 568024"/>
                <a:gd name="connsiteX6" fmla="*/ 1492067 w 1570173"/>
                <a:gd name="connsiteY6" fmla="*/ 235239 h 568024"/>
                <a:gd name="connsiteX7" fmla="*/ 1487599 w 1570173"/>
                <a:gd name="connsiteY7" fmla="*/ 230772 h 568024"/>
                <a:gd name="connsiteX8" fmla="*/ 901088 w 1570173"/>
                <a:gd name="connsiteY8" fmla="*/ 217005 h 568024"/>
                <a:gd name="connsiteX9" fmla="*/ 898198 w 1570173"/>
                <a:gd name="connsiteY9" fmla="*/ 217680 h 568024"/>
                <a:gd name="connsiteX10" fmla="*/ 871288 w 1570173"/>
                <a:gd name="connsiteY10" fmla="*/ 235336 h 568024"/>
                <a:gd name="connsiteX11" fmla="*/ 825362 w 1570173"/>
                <a:gd name="connsiteY11" fmla="*/ 275546 h 568024"/>
                <a:gd name="connsiteX12" fmla="*/ 844913 w 1570173"/>
                <a:gd name="connsiteY12" fmla="*/ 285515 h 568024"/>
                <a:gd name="connsiteX13" fmla="*/ 866552 w 1570173"/>
                <a:gd name="connsiteY13" fmla="*/ 266152 h 568024"/>
                <a:gd name="connsiteX14" fmla="*/ 891375 w 1570173"/>
                <a:gd name="connsiteY14" fmla="*/ 238148 h 568024"/>
                <a:gd name="connsiteX15" fmla="*/ 898981 w 1570173"/>
                <a:gd name="connsiteY15" fmla="*/ 225270 h 568024"/>
                <a:gd name="connsiteX16" fmla="*/ 901088 w 1570173"/>
                <a:gd name="connsiteY16" fmla="*/ 217005 h 568024"/>
                <a:gd name="connsiteX17" fmla="*/ 665081 w 1570173"/>
                <a:gd name="connsiteY17" fmla="*/ 204978 h 568024"/>
                <a:gd name="connsiteX18" fmla="*/ 575395 w 1570173"/>
                <a:gd name="connsiteY18" fmla="*/ 257517 h 568024"/>
                <a:gd name="connsiteX19" fmla="*/ 547046 w 1570173"/>
                <a:gd name="connsiteY19" fmla="*/ 299775 h 568024"/>
                <a:gd name="connsiteX20" fmla="*/ 548859 w 1570173"/>
                <a:gd name="connsiteY20" fmla="*/ 310533 h 568024"/>
                <a:gd name="connsiteX21" fmla="*/ 552302 w 1570173"/>
                <a:gd name="connsiteY21" fmla="*/ 313915 h 568024"/>
                <a:gd name="connsiteX22" fmla="*/ 559951 w 1570173"/>
                <a:gd name="connsiteY22" fmla="*/ 310923 h 568024"/>
                <a:gd name="connsiteX23" fmla="*/ 610357 w 1570173"/>
                <a:gd name="connsiteY23" fmla="*/ 268420 h 568024"/>
                <a:gd name="connsiteX24" fmla="*/ 665081 w 1570173"/>
                <a:gd name="connsiteY24" fmla="*/ 204978 h 568024"/>
                <a:gd name="connsiteX25" fmla="*/ 1073045 w 1570173"/>
                <a:gd name="connsiteY25" fmla="*/ 199764 h 568024"/>
                <a:gd name="connsiteX26" fmla="*/ 1059818 w 1570173"/>
                <a:gd name="connsiteY26" fmla="*/ 205432 h 568024"/>
                <a:gd name="connsiteX27" fmla="*/ 1039264 w 1570173"/>
                <a:gd name="connsiteY27" fmla="*/ 220542 h 568024"/>
                <a:gd name="connsiteX28" fmla="*/ 1020296 w 1570173"/>
                <a:gd name="connsiteY28" fmla="*/ 242700 h 568024"/>
                <a:gd name="connsiteX29" fmla="*/ 1009487 w 1570173"/>
                <a:gd name="connsiteY29" fmla="*/ 263798 h 568024"/>
                <a:gd name="connsiteX30" fmla="*/ 1041626 w 1570173"/>
                <a:gd name="connsiteY30" fmla="*/ 241660 h 568024"/>
                <a:gd name="connsiteX31" fmla="*/ 1065688 w 1570173"/>
                <a:gd name="connsiteY31" fmla="*/ 216501 h 568024"/>
                <a:gd name="connsiteX32" fmla="*/ 1073199 w 1570173"/>
                <a:gd name="connsiteY32" fmla="*/ 200459 h 568024"/>
                <a:gd name="connsiteX33" fmla="*/ 1073045 w 1570173"/>
                <a:gd name="connsiteY33" fmla="*/ 199764 h 568024"/>
                <a:gd name="connsiteX34" fmla="*/ 944324 w 1570173"/>
                <a:gd name="connsiteY34" fmla="*/ 17561 h 568024"/>
                <a:gd name="connsiteX35" fmla="*/ 963000 w 1570173"/>
                <a:gd name="connsiteY35" fmla="*/ 34617 h 568024"/>
                <a:gd name="connsiteX36" fmla="*/ 914933 w 1570173"/>
                <a:gd name="connsiteY36" fmla="*/ 108721 h 568024"/>
                <a:gd name="connsiteX37" fmla="*/ 776664 w 1570173"/>
                <a:gd name="connsiteY37" fmla="*/ 276751 h 568024"/>
                <a:gd name="connsiteX38" fmla="*/ 776664 w 1570173"/>
                <a:gd name="connsiteY38" fmla="*/ 292512 h 568024"/>
                <a:gd name="connsiteX39" fmla="*/ 866303 w 1570173"/>
                <a:gd name="connsiteY39" fmla="*/ 196062 h 568024"/>
                <a:gd name="connsiteX40" fmla="*/ 926848 w 1570173"/>
                <a:gd name="connsiteY40" fmla="*/ 163543 h 568024"/>
                <a:gd name="connsiteX41" fmla="*/ 944489 w 1570173"/>
                <a:gd name="connsiteY41" fmla="*/ 175580 h 568024"/>
                <a:gd name="connsiteX42" fmla="*/ 950086 w 1570173"/>
                <a:gd name="connsiteY42" fmla="*/ 201612 h 568024"/>
                <a:gd name="connsiteX43" fmla="*/ 926517 w 1570173"/>
                <a:gd name="connsiteY43" fmla="*/ 253706 h 568024"/>
                <a:gd name="connsiteX44" fmla="*/ 858153 w 1570173"/>
                <a:gd name="connsiteY44" fmla="*/ 303707 h 568024"/>
                <a:gd name="connsiteX45" fmla="*/ 869978 w 1570173"/>
                <a:gd name="connsiteY45" fmla="*/ 315251 h 568024"/>
                <a:gd name="connsiteX46" fmla="*/ 882232 w 1570173"/>
                <a:gd name="connsiteY46" fmla="*/ 319708 h 568024"/>
                <a:gd name="connsiteX47" fmla="*/ 897963 w 1570173"/>
                <a:gd name="connsiteY47" fmla="*/ 314503 h 568024"/>
                <a:gd name="connsiteX48" fmla="*/ 916159 w 1570173"/>
                <a:gd name="connsiteY48" fmla="*/ 301364 h 568024"/>
                <a:gd name="connsiteX49" fmla="*/ 930966 w 1570173"/>
                <a:gd name="connsiteY49" fmla="*/ 290004 h 568024"/>
                <a:gd name="connsiteX50" fmla="*/ 953363 w 1570173"/>
                <a:gd name="connsiteY50" fmla="*/ 274226 h 568024"/>
                <a:gd name="connsiteX51" fmla="*/ 953708 w 1570173"/>
                <a:gd name="connsiteY51" fmla="*/ 271390 h 568024"/>
                <a:gd name="connsiteX52" fmla="*/ 964028 w 1570173"/>
                <a:gd name="connsiteY52" fmla="*/ 245949 h 568024"/>
                <a:gd name="connsiteX53" fmla="*/ 1008351 w 1570173"/>
                <a:gd name="connsiteY53" fmla="*/ 195764 h 568024"/>
                <a:gd name="connsiteX54" fmla="*/ 1050523 w 1570173"/>
                <a:gd name="connsiteY54" fmla="*/ 168455 h 568024"/>
                <a:gd name="connsiteX55" fmla="*/ 1088579 w 1570173"/>
                <a:gd name="connsiteY55" fmla="*/ 159153 h 568024"/>
                <a:gd name="connsiteX56" fmla="*/ 1112482 w 1570173"/>
                <a:gd name="connsiteY56" fmla="*/ 166418 h 568024"/>
                <a:gd name="connsiteX57" fmla="*/ 1121769 w 1570173"/>
                <a:gd name="connsiteY57" fmla="*/ 187772 h 568024"/>
                <a:gd name="connsiteX58" fmla="*/ 1108336 w 1570173"/>
                <a:gd name="connsiteY58" fmla="*/ 224392 h 568024"/>
                <a:gd name="connsiteX59" fmla="*/ 1068114 w 1570173"/>
                <a:gd name="connsiteY59" fmla="*/ 259374 h 568024"/>
                <a:gd name="connsiteX60" fmla="*/ 1006794 w 1570173"/>
                <a:gd name="connsiteY60" fmla="*/ 290445 h 568024"/>
                <a:gd name="connsiteX61" fmla="*/ 1006794 w 1570173"/>
                <a:gd name="connsiteY61" fmla="*/ 293481 h 568024"/>
                <a:gd name="connsiteX62" fmla="*/ 1013037 w 1570173"/>
                <a:gd name="connsiteY62" fmla="*/ 314490 h 568024"/>
                <a:gd name="connsiteX63" fmla="*/ 1029239 w 1570173"/>
                <a:gd name="connsiteY63" fmla="*/ 321599 h 568024"/>
                <a:gd name="connsiteX64" fmla="*/ 1054602 w 1570173"/>
                <a:gd name="connsiteY64" fmla="*/ 315780 h 568024"/>
                <a:gd name="connsiteX65" fmla="*/ 1081423 w 1570173"/>
                <a:gd name="connsiteY65" fmla="*/ 300039 h 568024"/>
                <a:gd name="connsiteX66" fmla="*/ 1098963 w 1570173"/>
                <a:gd name="connsiteY66" fmla="*/ 287956 h 568024"/>
                <a:gd name="connsiteX67" fmla="*/ 1112980 w 1570173"/>
                <a:gd name="connsiteY67" fmla="*/ 278940 h 568024"/>
                <a:gd name="connsiteX68" fmla="*/ 1113794 w 1570173"/>
                <a:gd name="connsiteY68" fmla="*/ 271079 h 568024"/>
                <a:gd name="connsiteX69" fmla="*/ 1121784 w 1570173"/>
                <a:gd name="connsiteY69" fmla="*/ 251223 h 568024"/>
                <a:gd name="connsiteX70" fmla="*/ 1137607 w 1570173"/>
                <a:gd name="connsiteY70" fmla="*/ 227532 h 568024"/>
                <a:gd name="connsiteX71" fmla="*/ 1163072 w 1570173"/>
                <a:gd name="connsiteY71" fmla="*/ 198126 h 568024"/>
                <a:gd name="connsiteX72" fmla="*/ 1174286 w 1570173"/>
                <a:gd name="connsiteY72" fmla="*/ 183752 h 568024"/>
                <a:gd name="connsiteX73" fmla="*/ 1186590 w 1570173"/>
                <a:gd name="connsiteY73" fmla="*/ 174024 h 568024"/>
                <a:gd name="connsiteX74" fmla="*/ 1205836 w 1570173"/>
                <a:gd name="connsiteY74" fmla="*/ 171226 h 568024"/>
                <a:gd name="connsiteX75" fmla="*/ 1225450 w 1570173"/>
                <a:gd name="connsiteY75" fmla="*/ 174251 h 568024"/>
                <a:gd name="connsiteX76" fmla="*/ 1235733 w 1570173"/>
                <a:gd name="connsiteY76" fmla="*/ 183712 h 568024"/>
                <a:gd name="connsiteX77" fmla="*/ 1227197 w 1570173"/>
                <a:gd name="connsiteY77" fmla="*/ 203685 h 568024"/>
                <a:gd name="connsiteX78" fmla="*/ 1200974 w 1570173"/>
                <a:gd name="connsiteY78" fmla="*/ 235636 h 568024"/>
                <a:gd name="connsiteX79" fmla="*/ 1160886 w 1570173"/>
                <a:gd name="connsiteY79" fmla="*/ 270929 h 568024"/>
                <a:gd name="connsiteX80" fmla="*/ 1156645 w 1570173"/>
                <a:gd name="connsiteY80" fmla="*/ 291916 h 568024"/>
                <a:gd name="connsiteX81" fmla="*/ 1159728 w 1570173"/>
                <a:gd name="connsiteY81" fmla="*/ 298000 h 568024"/>
                <a:gd name="connsiteX82" fmla="*/ 1167546 w 1570173"/>
                <a:gd name="connsiteY82" fmla="*/ 293344 h 568024"/>
                <a:gd name="connsiteX83" fmla="*/ 1191004 w 1570173"/>
                <a:gd name="connsiteY83" fmla="*/ 273857 h 568024"/>
                <a:gd name="connsiteX84" fmla="*/ 1224213 w 1570173"/>
                <a:gd name="connsiteY84" fmla="*/ 244822 h 568024"/>
                <a:gd name="connsiteX85" fmla="*/ 1248199 w 1570173"/>
                <a:gd name="connsiteY85" fmla="*/ 217945 h 568024"/>
                <a:gd name="connsiteX86" fmla="*/ 1280478 w 1570173"/>
                <a:gd name="connsiteY86" fmla="*/ 188900 h 568024"/>
                <a:gd name="connsiteX87" fmla="*/ 1298781 w 1570173"/>
                <a:gd name="connsiteY87" fmla="*/ 162570 h 568024"/>
                <a:gd name="connsiteX88" fmla="*/ 1315880 w 1570173"/>
                <a:gd name="connsiteY88" fmla="*/ 155311 h 568024"/>
                <a:gd name="connsiteX89" fmla="*/ 1329178 w 1570173"/>
                <a:gd name="connsiteY89" fmla="*/ 161470 h 568024"/>
                <a:gd name="connsiteX90" fmla="*/ 1332674 w 1570173"/>
                <a:gd name="connsiteY90" fmla="*/ 181221 h 568024"/>
                <a:gd name="connsiteX91" fmla="*/ 1331386 w 1570173"/>
                <a:gd name="connsiteY91" fmla="*/ 191800 h 568024"/>
                <a:gd name="connsiteX92" fmla="*/ 1326498 w 1570173"/>
                <a:gd name="connsiteY92" fmla="*/ 201880 h 568024"/>
                <a:gd name="connsiteX93" fmla="*/ 1312583 w 1570173"/>
                <a:gd name="connsiteY93" fmla="*/ 222685 h 568024"/>
                <a:gd name="connsiteX94" fmla="*/ 1288277 w 1570173"/>
                <a:gd name="connsiteY94" fmla="*/ 257753 h 568024"/>
                <a:gd name="connsiteX95" fmla="*/ 1275800 w 1570173"/>
                <a:gd name="connsiteY95" fmla="*/ 279943 h 568024"/>
                <a:gd name="connsiteX96" fmla="*/ 1270522 w 1570173"/>
                <a:gd name="connsiteY96" fmla="*/ 297305 h 568024"/>
                <a:gd name="connsiteX97" fmla="*/ 1275792 w 1570173"/>
                <a:gd name="connsiteY97" fmla="*/ 305791 h 568024"/>
                <a:gd name="connsiteX98" fmla="*/ 1294629 w 1570173"/>
                <a:gd name="connsiteY98" fmla="*/ 298808 h 568024"/>
                <a:gd name="connsiteX99" fmla="*/ 1311570 w 1570173"/>
                <a:gd name="connsiteY99" fmla="*/ 288389 h 568024"/>
                <a:gd name="connsiteX100" fmla="*/ 1333453 w 1570173"/>
                <a:gd name="connsiteY100" fmla="*/ 275049 h 568024"/>
                <a:gd name="connsiteX101" fmla="*/ 1366138 w 1570173"/>
                <a:gd name="connsiteY101" fmla="*/ 238082 h 568024"/>
                <a:gd name="connsiteX102" fmla="*/ 1396262 w 1570173"/>
                <a:gd name="connsiteY102" fmla="*/ 200560 h 568024"/>
                <a:gd name="connsiteX103" fmla="*/ 1439523 w 1570173"/>
                <a:gd name="connsiteY103" fmla="*/ 143090 h 568024"/>
                <a:gd name="connsiteX104" fmla="*/ 1468876 w 1570173"/>
                <a:gd name="connsiteY104" fmla="*/ 111949 h 568024"/>
                <a:gd name="connsiteX105" fmla="*/ 1502164 w 1570173"/>
                <a:gd name="connsiteY105" fmla="*/ 102352 h 568024"/>
                <a:gd name="connsiteX106" fmla="*/ 1517076 w 1570173"/>
                <a:gd name="connsiteY106" fmla="*/ 114841 h 568024"/>
                <a:gd name="connsiteX107" fmla="*/ 1509043 w 1570173"/>
                <a:gd name="connsiteY107" fmla="*/ 134094 h 568024"/>
                <a:gd name="connsiteX108" fmla="*/ 1490708 w 1570173"/>
                <a:gd name="connsiteY108" fmla="*/ 153000 h 568024"/>
                <a:gd name="connsiteX109" fmla="*/ 1459720 w 1570173"/>
                <a:gd name="connsiteY109" fmla="*/ 195003 h 568024"/>
                <a:gd name="connsiteX110" fmla="*/ 1427484 w 1570173"/>
                <a:gd name="connsiteY110" fmla="*/ 244547 h 568024"/>
                <a:gd name="connsiteX111" fmla="*/ 1451831 w 1570173"/>
                <a:gd name="connsiteY111" fmla="*/ 218929 h 568024"/>
                <a:gd name="connsiteX112" fmla="*/ 1482932 w 1570173"/>
                <a:gd name="connsiteY112" fmla="*/ 194598 h 568024"/>
                <a:gd name="connsiteX113" fmla="*/ 1507952 w 1570173"/>
                <a:gd name="connsiteY113" fmla="*/ 180005 h 568024"/>
                <a:gd name="connsiteX114" fmla="*/ 1533437 w 1570173"/>
                <a:gd name="connsiteY114" fmla="*/ 174519 h 568024"/>
                <a:gd name="connsiteX115" fmla="*/ 1547483 w 1570173"/>
                <a:gd name="connsiteY115" fmla="*/ 179043 h 568024"/>
                <a:gd name="connsiteX116" fmla="*/ 1551338 w 1570173"/>
                <a:gd name="connsiteY116" fmla="*/ 193200 h 568024"/>
                <a:gd name="connsiteX117" fmla="*/ 1540885 w 1570173"/>
                <a:gd name="connsiteY117" fmla="*/ 235284 h 568024"/>
                <a:gd name="connsiteX118" fmla="*/ 1511322 w 1570173"/>
                <a:gd name="connsiteY118" fmla="*/ 277332 h 568024"/>
                <a:gd name="connsiteX119" fmla="*/ 1466998 w 1570173"/>
                <a:gd name="connsiteY119" fmla="*/ 317508 h 568024"/>
                <a:gd name="connsiteX120" fmla="*/ 1480632 w 1570173"/>
                <a:gd name="connsiteY120" fmla="*/ 317483 h 568024"/>
                <a:gd name="connsiteX121" fmla="*/ 1570173 w 1570173"/>
                <a:gd name="connsiteY121" fmla="*/ 269848 h 568024"/>
                <a:gd name="connsiteX122" fmla="*/ 1570173 w 1570173"/>
                <a:gd name="connsiteY122" fmla="*/ 297061 h 568024"/>
                <a:gd name="connsiteX123" fmla="*/ 1527814 w 1570173"/>
                <a:gd name="connsiteY123" fmla="*/ 333593 h 568024"/>
                <a:gd name="connsiteX124" fmla="*/ 1490110 w 1570173"/>
                <a:gd name="connsiteY124" fmla="*/ 359972 h 568024"/>
                <a:gd name="connsiteX125" fmla="*/ 1455889 w 1570173"/>
                <a:gd name="connsiteY125" fmla="*/ 370168 h 568024"/>
                <a:gd name="connsiteX126" fmla="*/ 1443333 w 1570173"/>
                <a:gd name="connsiteY126" fmla="*/ 368869 h 568024"/>
                <a:gd name="connsiteX127" fmla="*/ 1431446 w 1570173"/>
                <a:gd name="connsiteY127" fmla="*/ 365722 h 568024"/>
                <a:gd name="connsiteX128" fmla="*/ 1418379 w 1570173"/>
                <a:gd name="connsiteY128" fmla="*/ 360808 h 568024"/>
                <a:gd name="connsiteX129" fmla="*/ 1407525 w 1570173"/>
                <a:gd name="connsiteY129" fmla="*/ 356443 h 568024"/>
                <a:gd name="connsiteX130" fmla="*/ 1398046 w 1570173"/>
                <a:gd name="connsiteY130" fmla="*/ 358596 h 568024"/>
                <a:gd name="connsiteX131" fmla="*/ 1378332 w 1570173"/>
                <a:gd name="connsiteY131" fmla="*/ 351063 h 568024"/>
                <a:gd name="connsiteX132" fmla="*/ 1361722 w 1570173"/>
                <a:gd name="connsiteY132" fmla="*/ 392317 h 568024"/>
                <a:gd name="connsiteX133" fmla="*/ 1343673 w 1570173"/>
                <a:gd name="connsiteY133" fmla="*/ 436123 h 568024"/>
                <a:gd name="connsiteX134" fmla="*/ 1323314 w 1570173"/>
                <a:gd name="connsiteY134" fmla="*/ 468322 h 568024"/>
                <a:gd name="connsiteX135" fmla="*/ 1268755 w 1570173"/>
                <a:gd name="connsiteY135" fmla="*/ 567994 h 568024"/>
                <a:gd name="connsiteX136" fmla="*/ 1282151 w 1570173"/>
                <a:gd name="connsiteY136" fmla="*/ 466597 h 568024"/>
                <a:gd name="connsiteX137" fmla="*/ 1300003 w 1570173"/>
                <a:gd name="connsiteY137" fmla="*/ 412190 h 568024"/>
                <a:gd name="connsiteX138" fmla="*/ 1318081 w 1570173"/>
                <a:gd name="connsiteY138" fmla="*/ 374633 h 568024"/>
                <a:gd name="connsiteX139" fmla="*/ 1340981 w 1570173"/>
                <a:gd name="connsiteY139" fmla="*/ 339458 h 568024"/>
                <a:gd name="connsiteX140" fmla="*/ 1358270 w 1570173"/>
                <a:gd name="connsiteY140" fmla="*/ 313499 h 568024"/>
                <a:gd name="connsiteX141" fmla="*/ 1423767 w 1570173"/>
                <a:gd name="connsiteY141" fmla="*/ 197085 h 568024"/>
                <a:gd name="connsiteX142" fmla="*/ 1351476 w 1570173"/>
                <a:gd name="connsiteY142" fmla="*/ 285659 h 568024"/>
                <a:gd name="connsiteX143" fmla="*/ 1339937 w 1570173"/>
                <a:gd name="connsiteY143" fmla="*/ 296291 h 568024"/>
                <a:gd name="connsiteX144" fmla="*/ 1339937 w 1570173"/>
                <a:gd name="connsiteY144" fmla="*/ 296962 h 568024"/>
                <a:gd name="connsiteX145" fmla="*/ 1291323 w 1570173"/>
                <a:gd name="connsiteY145" fmla="*/ 341064 h 568024"/>
                <a:gd name="connsiteX146" fmla="*/ 1264211 w 1570173"/>
                <a:gd name="connsiteY146" fmla="*/ 361556 h 568024"/>
                <a:gd name="connsiteX147" fmla="*/ 1240488 w 1570173"/>
                <a:gd name="connsiteY147" fmla="*/ 368881 h 568024"/>
                <a:gd name="connsiteX148" fmla="*/ 1212349 w 1570173"/>
                <a:gd name="connsiteY148" fmla="*/ 336511 h 568024"/>
                <a:gd name="connsiteX149" fmla="*/ 1219346 w 1570173"/>
                <a:gd name="connsiteY149" fmla="*/ 307210 h 568024"/>
                <a:gd name="connsiteX150" fmla="*/ 1240934 w 1570173"/>
                <a:gd name="connsiteY150" fmla="*/ 264313 h 568024"/>
                <a:gd name="connsiteX151" fmla="*/ 1190824 w 1570173"/>
                <a:gd name="connsiteY151" fmla="*/ 336485 h 568024"/>
                <a:gd name="connsiteX152" fmla="*/ 1153957 w 1570173"/>
                <a:gd name="connsiteY152" fmla="*/ 359466 h 568024"/>
                <a:gd name="connsiteX153" fmla="*/ 1131593 w 1570173"/>
                <a:gd name="connsiteY153" fmla="*/ 349755 h 568024"/>
                <a:gd name="connsiteX154" fmla="*/ 1116688 w 1570173"/>
                <a:gd name="connsiteY154" fmla="*/ 324613 h 568024"/>
                <a:gd name="connsiteX155" fmla="*/ 1114036 w 1570173"/>
                <a:gd name="connsiteY155" fmla="*/ 307383 h 568024"/>
                <a:gd name="connsiteX156" fmla="*/ 1108703 w 1570173"/>
                <a:gd name="connsiteY156" fmla="*/ 313528 h 568024"/>
                <a:gd name="connsiteX157" fmla="*/ 1064699 w 1570173"/>
                <a:gd name="connsiteY157" fmla="*/ 354265 h 568024"/>
                <a:gd name="connsiteX158" fmla="*/ 1007652 w 1570173"/>
                <a:gd name="connsiteY158" fmla="*/ 374558 h 568024"/>
                <a:gd name="connsiteX159" fmla="*/ 965572 w 1570173"/>
                <a:gd name="connsiteY159" fmla="*/ 354244 h 568024"/>
                <a:gd name="connsiteX160" fmla="*/ 954094 w 1570173"/>
                <a:gd name="connsiteY160" fmla="*/ 330444 h 568024"/>
                <a:gd name="connsiteX161" fmla="*/ 950817 w 1570173"/>
                <a:gd name="connsiteY161" fmla="*/ 304094 h 568024"/>
                <a:gd name="connsiteX162" fmla="*/ 941622 w 1570173"/>
                <a:gd name="connsiteY162" fmla="*/ 314636 h 568024"/>
                <a:gd name="connsiteX163" fmla="*/ 903729 w 1570173"/>
                <a:gd name="connsiteY163" fmla="*/ 353356 h 568024"/>
                <a:gd name="connsiteX164" fmla="*/ 866359 w 1570173"/>
                <a:gd name="connsiteY164" fmla="*/ 372406 h 568024"/>
                <a:gd name="connsiteX165" fmla="*/ 839545 w 1570173"/>
                <a:gd name="connsiteY165" fmla="*/ 363743 h 568024"/>
                <a:gd name="connsiteX166" fmla="*/ 818997 w 1570173"/>
                <a:gd name="connsiteY166" fmla="*/ 340869 h 568024"/>
                <a:gd name="connsiteX167" fmla="*/ 802265 w 1570173"/>
                <a:gd name="connsiteY167" fmla="*/ 304834 h 568024"/>
                <a:gd name="connsiteX168" fmla="*/ 783717 w 1570173"/>
                <a:gd name="connsiteY168" fmla="*/ 333745 h 568024"/>
                <a:gd name="connsiteX169" fmla="*/ 767111 w 1570173"/>
                <a:gd name="connsiteY169" fmla="*/ 354713 h 568024"/>
                <a:gd name="connsiteX170" fmla="*/ 755539 w 1570173"/>
                <a:gd name="connsiteY170" fmla="*/ 360838 h 568024"/>
                <a:gd name="connsiteX171" fmla="*/ 740312 w 1570173"/>
                <a:gd name="connsiteY171" fmla="*/ 349384 h 568024"/>
                <a:gd name="connsiteX172" fmla="*/ 736327 w 1570173"/>
                <a:gd name="connsiteY172" fmla="*/ 319026 h 568024"/>
                <a:gd name="connsiteX173" fmla="*/ 738741 w 1570173"/>
                <a:gd name="connsiteY173" fmla="*/ 299592 h 568024"/>
                <a:gd name="connsiteX174" fmla="*/ 724787 w 1570173"/>
                <a:gd name="connsiteY174" fmla="*/ 314643 h 568024"/>
                <a:gd name="connsiteX175" fmla="*/ 638842 w 1570173"/>
                <a:gd name="connsiteY175" fmla="*/ 375214 h 568024"/>
                <a:gd name="connsiteX176" fmla="*/ 619668 w 1570173"/>
                <a:gd name="connsiteY176" fmla="*/ 366444 h 568024"/>
                <a:gd name="connsiteX177" fmla="*/ 614000 w 1570173"/>
                <a:gd name="connsiteY177" fmla="*/ 342548 h 568024"/>
                <a:gd name="connsiteX178" fmla="*/ 629323 w 1570173"/>
                <a:gd name="connsiteY178" fmla="*/ 286419 h 568024"/>
                <a:gd name="connsiteX179" fmla="*/ 579476 w 1570173"/>
                <a:gd name="connsiteY179" fmla="*/ 347858 h 568024"/>
                <a:gd name="connsiteX180" fmla="*/ 544936 w 1570173"/>
                <a:gd name="connsiteY180" fmla="*/ 366875 h 568024"/>
                <a:gd name="connsiteX181" fmla="*/ 526517 w 1570173"/>
                <a:gd name="connsiteY181" fmla="*/ 355436 h 568024"/>
                <a:gd name="connsiteX182" fmla="*/ 509313 w 1570173"/>
                <a:gd name="connsiteY182" fmla="*/ 326759 h 568024"/>
                <a:gd name="connsiteX183" fmla="*/ 502044 w 1570173"/>
                <a:gd name="connsiteY183" fmla="*/ 290904 h 568024"/>
                <a:gd name="connsiteX184" fmla="*/ 504715 w 1570173"/>
                <a:gd name="connsiteY184" fmla="*/ 268084 h 568024"/>
                <a:gd name="connsiteX185" fmla="*/ 514778 w 1570173"/>
                <a:gd name="connsiteY185" fmla="*/ 249420 h 568024"/>
                <a:gd name="connsiteX186" fmla="*/ 540456 w 1570173"/>
                <a:gd name="connsiteY186" fmla="*/ 223543 h 568024"/>
                <a:gd name="connsiteX187" fmla="*/ 618922 w 1570173"/>
                <a:gd name="connsiteY187" fmla="*/ 168905 h 568024"/>
                <a:gd name="connsiteX188" fmla="*/ 680542 w 1570173"/>
                <a:gd name="connsiteY188" fmla="*/ 150372 h 568024"/>
                <a:gd name="connsiteX189" fmla="*/ 694616 w 1570173"/>
                <a:gd name="connsiteY189" fmla="*/ 156347 h 568024"/>
                <a:gd name="connsiteX190" fmla="*/ 704016 w 1570173"/>
                <a:gd name="connsiteY190" fmla="*/ 169464 h 568024"/>
                <a:gd name="connsiteX191" fmla="*/ 707275 w 1570173"/>
                <a:gd name="connsiteY191" fmla="*/ 180608 h 568024"/>
                <a:gd name="connsiteX192" fmla="*/ 701900 w 1570173"/>
                <a:gd name="connsiteY192" fmla="*/ 191736 h 568024"/>
                <a:gd name="connsiteX193" fmla="*/ 690322 w 1570173"/>
                <a:gd name="connsiteY193" fmla="*/ 196501 h 568024"/>
                <a:gd name="connsiteX194" fmla="*/ 694717 w 1570173"/>
                <a:gd name="connsiteY194" fmla="*/ 202341 h 568024"/>
                <a:gd name="connsiteX195" fmla="*/ 699562 w 1570173"/>
                <a:gd name="connsiteY195" fmla="*/ 213904 h 568024"/>
                <a:gd name="connsiteX196" fmla="*/ 701354 w 1570173"/>
                <a:gd name="connsiteY196" fmla="*/ 222570 h 568024"/>
                <a:gd name="connsiteX197" fmla="*/ 687904 w 1570173"/>
                <a:gd name="connsiteY197" fmla="*/ 248946 h 568024"/>
                <a:gd name="connsiteX198" fmla="*/ 669609 w 1570173"/>
                <a:gd name="connsiteY198" fmla="*/ 274807 h 568024"/>
                <a:gd name="connsiteX199" fmla="*/ 664764 w 1570173"/>
                <a:gd name="connsiteY199" fmla="*/ 293044 h 568024"/>
                <a:gd name="connsiteX200" fmla="*/ 677296 w 1570173"/>
                <a:gd name="connsiteY200" fmla="*/ 307458 h 568024"/>
                <a:gd name="connsiteX201" fmla="*/ 741978 w 1570173"/>
                <a:gd name="connsiteY201" fmla="*/ 272215 h 568024"/>
                <a:gd name="connsiteX202" fmla="*/ 741978 w 1570173"/>
                <a:gd name="connsiteY202" fmla="*/ 273528 h 568024"/>
                <a:gd name="connsiteX203" fmla="*/ 742289 w 1570173"/>
                <a:gd name="connsiteY203" fmla="*/ 271025 h 568024"/>
                <a:gd name="connsiteX204" fmla="*/ 759368 w 1570173"/>
                <a:gd name="connsiteY204" fmla="*/ 226163 h 568024"/>
                <a:gd name="connsiteX205" fmla="*/ 787750 w 1570173"/>
                <a:gd name="connsiteY205" fmla="*/ 179576 h 568024"/>
                <a:gd name="connsiteX206" fmla="*/ 826189 w 1570173"/>
                <a:gd name="connsiteY206" fmla="*/ 127871 h 568024"/>
                <a:gd name="connsiteX207" fmla="*/ 876924 w 1570173"/>
                <a:gd name="connsiteY207" fmla="*/ 67029 h 568024"/>
                <a:gd name="connsiteX208" fmla="*/ 915299 w 1570173"/>
                <a:gd name="connsiteY208" fmla="*/ 30321 h 568024"/>
                <a:gd name="connsiteX209" fmla="*/ 944324 w 1570173"/>
                <a:gd name="connsiteY209" fmla="*/ 17561 h 568024"/>
                <a:gd name="connsiteX210" fmla="*/ 190516 w 1570173"/>
                <a:gd name="connsiteY210" fmla="*/ 0 h 568024"/>
                <a:gd name="connsiteX211" fmla="*/ 208925 w 1570173"/>
                <a:gd name="connsiteY211" fmla="*/ 11657 h 568024"/>
                <a:gd name="connsiteX212" fmla="*/ 221674 w 1570173"/>
                <a:gd name="connsiteY212" fmla="*/ 37421 h 568024"/>
                <a:gd name="connsiteX213" fmla="*/ 226656 w 1570173"/>
                <a:gd name="connsiteY213" fmla="*/ 56068 h 568024"/>
                <a:gd name="connsiteX214" fmla="*/ 219408 w 1570173"/>
                <a:gd name="connsiteY214" fmla="*/ 89976 h 568024"/>
                <a:gd name="connsiteX215" fmla="*/ 200165 w 1570173"/>
                <a:gd name="connsiteY215" fmla="*/ 134242 h 568024"/>
                <a:gd name="connsiteX216" fmla="*/ 189570 w 1570173"/>
                <a:gd name="connsiteY216" fmla="*/ 154965 h 568024"/>
                <a:gd name="connsiteX217" fmla="*/ 215455 w 1570173"/>
                <a:gd name="connsiteY217" fmla="*/ 126336 h 568024"/>
                <a:gd name="connsiteX218" fmla="*/ 248299 w 1570173"/>
                <a:gd name="connsiteY218" fmla="*/ 95792 h 568024"/>
                <a:gd name="connsiteX219" fmla="*/ 278267 w 1570173"/>
                <a:gd name="connsiteY219" fmla="*/ 58516 h 568024"/>
                <a:gd name="connsiteX220" fmla="*/ 320216 w 1570173"/>
                <a:gd name="connsiteY220" fmla="*/ 27571 h 568024"/>
                <a:gd name="connsiteX221" fmla="*/ 348272 w 1570173"/>
                <a:gd name="connsiteY221" fmla="*/ 15353 h 568024"/>
                <a:gd name="connsiteX222" fmla="*/ 369484 w 1570173"/>
                <a:gd name="connsiteY222" fmla="*/ 27622 h 568024"/>
                <a:gd name="connsiteX223" fmla="*/ 378250 w 1570173"/>
                <a:gd name="connsiteY223" fmla="*/ 53392 h 568024"/>
                <a:gd name="connsiteX224" fmla="*/ 367810 w 1570173"/>
                <a:gd name="connsiteY224" fmla="*/ 84856 h 568024"/>
                <a:gd name="connsiteX225" fmla="*/ 336935 w 1570173"/>
                <a:gd name="connsiteY225" fmla="*/ 143180 h 568024"/>
                <a:gd name="connsiteX226" fmla="*/ 286188 w 1570173"/>
                <a:gd name="connsiteY226" fmla="*/ 223024 h 568024"/>
                <a:gd name="connsiteX227" fmla="*/ 341532 w 1570173"/>
                <a:gd name="connsiteY227" fmla="*/ 157695 h 568024"/>
                <a:gd name="connsiteX228" fmla="*/ 389037 w 1570173"/>
                <a:gd name="connsiteY228" fmla="*/ 107996 h 568024"/>
                <a:gd name="connsiteX229" fmla="*/ 414891 w 1570173"/>
                <a:gd name="connsiteY229" fmla="*/ 87495 h 568024"/>
                <a:gd name="connsiteX230" fmla="*/ 446012 w 1570173"/>
                <a:gd name="connsiteY230" fmla="*/ 58951 h 568024"/>
                <a:gd name="connsiteX231" fmla="*/ 469964 w 1570173"/>
                <a:gd name="connsiteY231" fmla="*/ 38000 h 568024"/>
                <a:gd name="connsiteX232" fmla="*/ 486444 w 1570173"/>
                <a:gd name="connsiteY232" fmla="*/ 25738 h 568024"/>
                <a:gd name="connsiteX233" fmla="*/ 501362 w 1570173"/>
                <a:gd name="connsiteY233" fmla="*/ 21013 h 568024"/>
                <a:gd name="connsiteX234" fmla="*/ 523432 w 1570173"/>
                <a:gd name="connsiteY234" fmla="*/ 39153 h 568024"/>
                <a:gd name="connsiteX235" fmla="*/ 535375 w 1570173"/>
                <a:gd name="connsiteY235" fmla="*/ 63369 h 568024"/>
                <a:gd name="connsiteX236" fmla="*/ 528464 w 1570173"/>
                <a:gd name="connsiteY236" fmla="*/ 79400 h 568024"/>
                <a:gd name="connsiteX237" fmla="*/ 501199 w 1570173"/>
                <a:gd name="connsiteY237" fmla="*/ 109666 h 568024"/>
                <a:gd name="connsiteX238" fmla="*/ 438398 w 1570173"/>
                <a:gd name="connsiteY238" fmla="*/ 188081 h 568024"/>
                <a:gd name="connsiteX239" fmla="*/ 398144 w 1570173"/>
                <a:gd name="connsiteY239" fmla="*/ 259820 h 568024"/>
                <a:gd name="connsiteX240" fmla="*/ 384711 w 1570173"/>
                <a:gd name="connsiteY240" fmla="*/ 309988 h 568024"/>
                <a:gd name="connsiteX241" fmla="*/ 387625 w 1570173"/>
                <a:gd name="connsiteY241" fmla="*/ 323556 h 568024"/>
                <a:gd name="connsiteX242" fmla="*/ 397244 w 1570173"/>
                <a:gd name="connsiteY242" fmla="*/ 327087 h 568024"/>
                <a:gd name="connsiteX243" fmla="*/ 411309 w 1570173"/>
                <a:gd name="connsiteY243" fmla="*/ 324248 h 568024"/>
                <a:gd name="connsiteX244" fmla="*/ 426701 w 1570173"/>
                <a:gd name="connsiteY244" fmla="*/ 315577 h 568024"/>
                <a:gd name="connsiteX245" fmla="*/ 443918 w 1570173"/>
                <a:gd name="connsiteY245" fmla="*/ 304196 h 568024"/>
                <a:gd name="connsiteX246" fmla="*/ 466397 w 1570173"/>
                <a:gd name="connsiteY246" fmla="*/ 289627 h 568024"/>
                <a:gd name="connsiteX247" fmla="*/ 483108 w 1570173"/>
                <a:gd name="connsiteY247" fmla="*/ 277707 h 568024"/>
                <a:gd name="connsiteX248" fmla="*/ 500668 w 1570173"/>
                <a:gd name="connsiteY248" fmla="*/ 270620 h 568024"/>
                <a:gd name="connsiteX249" fmla="*/ 500668 w 1570173"/>
                <a:gd name="connsiteY249" fmla="*/ 296924 h 568024"/>
                <a:gd name="connsiteX250" fmla="*/ 454892 w 1570173"/>
                <a:gd name="connsiteY250" fmla="*/ 337621 h 568024"/>
                <a:gd name="connsiteX251" fmla="*/ 418936 w 1570173"/>
                <a:gd name="connsiteY251" fmla="*/ 364165 h 568024"/>
                <a:gd name="connsiteX252" fmla="*/ 388441 w 1570173"/>
                <a:gd name="connsiteY252" fmla="*/ 381300 h 568024"/>
                <a:gd name="connsiteX253" fmla="*/ 366292 w 1570173"/>
                <a:gd name="connsiteY253" fmla="*/ 386632 h 568024"/>
                <a:gd name="connsiteX254" fmla="*/ 329670 w 1570173"/>
                <a:gd name="connsiteY254" fmla="*/ 370153 h 568024"/>
                <a:gd name="connsiteX255" fmla="*/ 315562 w 1570173"/>
                <a:gd name="connsiteY255" fmla="*/ 328197 h 568024"/>
                <a:gd name="connsiteX256" fmla="*/ 326710 w 1570173"/>
                <a:gd name="connsiteY256" fmla="*/ 273143 h 568024"/>
                <a:gd name="connsiteX257" fmla="*/ 358577 w 1570173"/>
                <a:gd name="connsiteY257" fmla="*/ 217360 h 568024"/>
                <a:gd name="connsiteX258" fmla="*/ 409399 w 1570173"/>
                <a:gd name="connsiteY258" fmla="*/ 153922 h 568024"/>
                <a:gd name="connsiteX259" fmla="*/ 425384 w 1570173"/>
                <a:gd name="connsiteY259" fmla="*/ 135389 h 568024"/>
                <a:gd name="connsiteX260" fmla="*/ 429232 w 1570173"/>
                <a:gd name="connsiteY260" fmla="*/ 130664 h 568024"/>
                <a:gd name="connsiteX261" fmla="*/ 429025 w 1570173"/>
                <a:gd name="connsiteY261" fmla="*/ 130762 h 568024"/>
                <a:gd name="connsiteX262" fmla="*/ 403480 w 1570173"/>
                <a:gd name="connsiteY262" fmla="*/ 151238 h 568024"/>
                <a:gd name="connsiteX263" fmla="*/ 337062 w 1570173"/>
                <a:gd name="connsiteY263" fmla="*/ 216498 h 568024"/>
                <a:gd name="connsiteX264" fmla="*/ 248355 w 1570173"/>
                <a:gd name="connsiteY264" fmla="*/ 320244 h 568024"/>
                <a:gd name="connsiteX265" fmla="*/ 230933 w 1570173"/>
                <a:gd name="connsiteY265" fmla="*/ 342588 h 568024"/>
                <a:gd name="connsiteX266" fmla="*/ 209514 w 1570173"/>
                <a:gd name="connsiteY266" fmla="*/ 368052 h 568024"/>
                <a:gd name="connsiteX267" fmla="*/ 195966 w 1570173"/>
                <a:gd name="connsiteY267" fmla="*/ 374558 h 568024"/>
                <a:gd name="connsiteX268" fmla="*/ 178232 w 1570173"/>
                <a:gd name="connsiteY268" fmla="*/ 357217 h 568024"/>
                <a:gd name="connsiteX269" fmla="*/ 171943 w 1570173"/>
                <a:gd name="connsiteY269" fmla="*/ 321491 h 568024"/>
                <a:gd name="connsiteX270" fmla="*/ 179199 w 1570173"/>
                <a:gd name="connsiteY270" fmla="*/ 296755 h 568024"/>
                <a:gd name="connsiteX271" fmla="*/ 209293 w 1570173"/>
                <a:gd name="connsiteY271" fmla="*/ 252840 h 568024"/>
                <a:gd name="connsiteX272" fmla="*/ 247234 w 1570173"/>
                <a:gd name="connsiteY272" fmla="*/ 200157 h 568024"/>
                <a:gd name="connsiteX273" fmla="*/ 279753 w 1570173"/>
                <a:gd name="connsiteY273" fmla="*/ 156019 h 568024"/>
                <a:gd name="connsiteX274" fmla="*/ 298727 w 1570173"/>
                <a:gd name="connsiteY274" fmla="*/ 114875 h 568024"/>
                <a:gd name="connsiteX275" fmla="*/ 304530 w 1570173"/>
                <a:gd name="connsiteY275" fmla="*/ 94342 h 568024"/>
                <a:gd name="connsiteX276" fmla="*/ 305178 w 1570173"/>
                <a:gd name="connsiteY276" fmla="*/ 91496 h 568024"/>
                <a:gd name="connsiteX277" fmla="*/ 270073 w 1570173"/>
                <a:gd name="connsiteY277" fmla="*/ 117911 h 568024"/>
                <a:gd name="connsiteX278" fmla="*/ 201293 w 1570173"/>
                <a:gd name="connsiteY278" fmla="*/ 197961 h 568024"/>
                <a:gd name="connsiteX279" fmla="*/ 115823 w 1570173"/>
                <a:gd name="connsiteY279" fmla="*/ 320492 h 568024"/>
                <a:gd name="connsiteX280" fmla="*/ 93011 w 1570173"/>
                <a:gd name="connsiteY280" fmla="*/ 355736 h 568024"/>
                <a:gd name="connsiteX281" fmla="*/ 75473 w 1570173"/>
                <a:gd name="connsiteY281" fmla="*/ 365164 h 568024"/>
                <a:gd name="connsiteX282" fmla="*/ 53221 w 1570173"/>
                <a:gd name="connsiteY282" fmla="*/ 343060 h 568024"/>
                <a:gd name="connsiteX283" fmla="*/ 44157 w 1570173"/>
                <a:gd name="connsiteY283" fmla="*/ 307291 h 568024"/>
                <a:gd name="connsiteX284" fmla="*/ 48415 w 1570173"/>
                <a:gd name="connsiteY284" fmla="*/ 295166 h 568024"/>
                <a:gd name="connsiteX285" fmla="*/ 107075 w 1570173"/>
                <a:gd name="connsiteY285" fmla="*/ 214402 h 568024"/>
                <a:gd name="connsiteX286" fmla="*/ 147126 w 1570173"/>
                <a:gd name="connsiteY286" fmla="*/ 152544 h 568024"/>
                <a:gd name="connsiteX287" fmla="*/ 172363 w 1570173"/>
                <a:gd name="connsiteY287" fmla="*/ 104701 h 568024"/>
                <a:gd name="connsiteX288" fmla="*/ 180282 w 1570173"/>
                <a:gd name="connsiteY288" fmla="*/ 76048 h 568024"/>
                <a:gd name="connsiteX289" fmla="*/ 175274 w 1570173"/>
                <a:gd name="connsiteY289" fmla="*/ 69972 h 568024"/>
                <a:gd name="connsiteX290" fmla="*/ 148038 w 1570173"/>
                <a:gd name="connsiteY290" fmla="*/ 80721 h 568024"/>
                <a:gd name="connsiteX291" fmla="*/ 96531 w 1570173"/>
                <a:gd name="connsiteY291" fmla="*/ 110374 h 568024"/>
                <a:gd name="connsiteX292" fmla="*/ 45242 w 1570173"/>
                <a:gd name="connsiteY292" fmla="*/ 139825 h 568024"/>
                <a:gd name="connsiteX293" fmla="*/ 14367 w 1570173"/>
                <a:gd name="connsiteY293" fmla="*/ 150372 h 568024"/>
                <a:gd name="connsiteX294" fmla="*/ 0 w 1570173"/>
                <a:gd name="connsiteY294" fmla="*/ 134932 h 568024"/>
                <a:gd name="connsiteX295" fmla="*/ 3884 w 1570173"/>
                <a:gd name="connsiteY295" fmla="*/ 107880 h 568024"/>
                <a:gd name="connsiteX296" fmla="*/ 12121 w 1570173"/>
                <a:gd name="connsiteY296" fmla="*/ 77968 h 568024"/>
                <a:gd name="connsiteX297" fmla="*/ 42944 w 1570173"/>
                <a:gd name="connsiteY297" fmla="*/ 47304 h 568024"/>
                <a:gd name="connsiteX298" fmla="*/ 71709 w 1570173"/>
                <a:gd name="connsiteY298" fmla="*/ 28555 h 568024"/>
                <a:gd name="connsiteX299" fmla="*/ 79624 w 1570173"/>
                <a:gd name="connsiteY299" fmla="*/ 35929 h 568024"/>
                <a:gd name="connsiteX300" fmla="*/ 75859 w 1570173"/>
                <a:gd name="connsiteY300" fmla="*/ 43004 h 568024"/>
                <a:gd name="connsiteX301" fmla="*/ 60017 w 1570173"/>
                <a:gd name="connsiteY301" fmla="*/ 56951 h 568024"/>
                <a:gd name="connsiteX302" fmla="*/ 59805 w 1570173"/>
                <a:gd name="connsiteY302" fmla="*/ 57142 h 568024"/>
                <a:gd name="connsiteX303" fmla="*/ 94947 w 1570173"/>
                <a:gd name="connsiteY303" fmla="*/ 34885 h 568024"/>
                <a:gd name="connsiteX304" fmla="*/ 134883 w 1570173"/>
                <a:gd name="connsiteY304" fmla="*/ 15786 h 568024"/>
                <a:gd name="connsiteX305" fmla="*/ 190516 w 1570173"/>
                <a:gd name="connsiteY305" fmla="*/ 0 h 568024"/>
                <a:gd name="connsiteX0" fmla="*/ 1487599 w 1570173"/>
                <a:gd name="connsiteY0" fmla="*/ 230772 h 568368"/>
                <a:gd name="connsiteX1" fmla="*/ 1453134 w 1570173"/>
                <a:gd name="connsiteY1" fmla="*/ 252091 h 568368"/>
                <a:gd name="connsiteX2" fmla="*/ 1405386 w 1570173"/>
                <a:gd name="connsiteY2" fmla="*/ 301876 h 568368"/>
                <a:gd name="connsiteX3" fmla="*/ 1427145 w 1570173"/>
                <a:gd name="connsiteY3" fmla="*/ 300515 h 568368"/>
                <a:gd name="connsiteX4" fmla="*/ 1443738 w 1570173"/>
                <a:gd name="connsiteY4" fmla="*/ 307527 h 568368"/>
                <a:gd name="connsiteX5" fmla="*/ 1479601 w 1570173"/>
                <a:gd name="connsiteY5" fmla="*/ 262793 h 568368"/>
                <a:gd name="connsiteX6" fmla="*/ 1492067 w 1570173"/>
                <a:gd name="connsiteY6" fmla="*/ 235239 h 568368"/>
                <a:gd name="connsiteX7" fmla="*/ 1487599 w 1570173"/>
                <a:gd name="connsiteY7" fmla="*/ 230772 h 568368"/>
                <a:gd name="connsiteX8" fmla="*/ 901088 w 1570173"/>
                <a:gd name="connsiteY8" fmla="*/ 217005 h 568368"/>
                <a:gd name="connsiteX9" fmla="*/ 898198 w 1570173"/>
                <a:gd name="connsiteY9" fmla="*/ 217680 h 568368"/>
                <a:gd name="connsiteX10" fmla="*/ 871288 w 1570173"/>
                <a:gd name="connsiteY10" fmla="*/ 235336 h 568368"/>
                <a:gd name="connsiteX11" fmla="*/ 825362 w 1570173"/>
                <a:gd name="connsiteY11" fmla="*/ 275546 h 568368"/>
                <a:gd name="connsiteX12" fmla="*/ 844913 w 1570173"/>
                <a:gd name="connsiteY12" fmla="*/ 285515 h 568368"/>
                <a:gd name="connsiteX13" fmla="*/ 866552 w 1570173"/>
                <a:gd name="connsiteY13" fmla="*/ 266152 h 568368"/>
                <a:gd name="connsiteX14" fmla="*/ 891375 w 1570173"/>
                <a:gd name="connsiteY14" fmla="*/ 238148 h 568368"/>
                <a:gd name="connsiteX15" fmla="*/ 898981 w 1570173"/>
                <a:gd name="connsiteY15" fmla="*/ 225270 h 568368"/>
                <a:gd name="connsiteX16" fmla="*/ 901088 w 1570173"/>
                <a:gd name="connsiteY16" fmla="*/ 217005 h 568368"/>
                <a:gd name="connsiteX17" fmla="*/ 665081 w 1570173"/>
                <a:gd name="connsiteY17" fmla="*/ 204978 h 568368"/>
                <a:gd name="connsiteX18" fmla="*/ 575395 w 1570173"/>
                <a:gd name="connsiteY18" fmla="*/ 257517 h 568368"/>
                <a:gd name="connsiteX19" fmla="*/ 547046 w 1570173"/>
                <a:gd name="connsiteY19" fmla="*/ 299775 h 568368"/>
                <a:gd name="connsiteX20" fmla="*/ 548859 w 1570173"/>
                <a:gd name="connsiteY20" fmla="*/ 310533 h 568368"/>
                <a:gd name="connsiteX21" fmla="*/ 552302 w 1570173"/>
                <a:gd name="connsiteY21" fmla="*/ 313915 h 568368"/>
                <a:gd name="connsiteX22" fmla="*/ 559951 w 1570173"/>
                <a:gd name="connsiteY22" fmla="*/ 310923 h 568368"/>
                <a:gd name="connsiteX23" fmla="*/ 610357 w 1570173"/>
                <a:gd name="connsiteY23" fmla="*/ 268420 h 568368"/>
                <a:gd name="connsiteX24" fmla="*/ 665081 w 1570173"/>
                <a:gd name="connsiteY24" fmla="*/ 204978 h 568368"/>
                <a:gd name="connsiteX25" fmla="*/ 1073045 w 1570173"/>
                <a:gd name="connsiteY25" fmla="*/ 199764 h 568368"/>
                <a:gd name="connsiteX26" fmla="*/ 1059818 w 1570173"/>
                <a:gd name="connsiteY26" fmla="*/ 205432 h 568368"/>
                <a:gd name="connsiteX27" fmla="*/ 1039264 w 1570173"/>
                <a:gd name="connsiteY27" fmla="*/ 220542 h 568368"/>
                <a:gd name="connsiteX28" fmla="*/ 1020296 w 1570173"/>
                <a:gd name="connsiteY28" fmla="*/ 242700 h 568368"/>
                <a:gd name="connsiteX29" fmla="*/ 1009487 w 1570173"/>
                <a:gd name="connsiteY29" fmla="*/ 263798 h 568368"/>
                <a:gd name="connsiteX30" fmla="*/ 1041626 w 1570173"/>
                <a:gd name="connsiteY30" fmla="*/ 241660 h 568368"/>
                <a:gd name="connsiteX31" fmla="*/ 1065688 w 1570173"/>
                <a:gd name="connsiteY31" fmla="*/ 216501 h 568368"/>
                <a:gd name="connsiteX32" fmla="*/ 1073199 w 1570173"/>
                <a:gd name="connsiteY32" fmla="*/ 200459 h 568368"/>
                <a:gd name="connsiteX33" fmla="*/ 1073045 w 1570173"/>
                <a:gd name="connsiteY33" fmla="*/ 199764 h 568368"/>
                <a:gd name="connsiteX34" fmla="*/ 944324 w 1570173"/>
                <a:gd name="connsiteY34" fmla="*/ 17561 h 568368"/>
                <a:gd name="connsiteX35" fmla="*/ 963000 w 1570173"/>
                <a:gd name="connsiteY35" fmla="*/ 34617 h 568368"/>
                <a:gd name="connsiteX36" fmla="*/ 914933 w 1570173"/>
                <a:gd name="connsiteY36" fmla="*/ 108721 h 568368"/>
                <a:gd name="connsiteX37" fmla="*/ 776664 w 1570173"/>
                <a:gd name="connsiteY37" fmla="*/ 276751 h 568368"/>
                <a:gd name="connsiteX38" fmla="*/ 776664 w 1570173"/>
                <a:gd name="connsiteY38" fmla="*/ 292512 h 568368"/>
                <a:gd name="connsiteX39" fmla="*/ 866303 w 1570173"/>
                <a:gd name="connsiteY39" fmla="*/ 196062 h 568368"/>
                <a:gd name="connsiteX40" fmla="*/ 926848 w 1570173"/>
                <a:gd name="connsiteY40" fmla="*/ 163543 h 568368"/>
                <a:gd name="connsiteX41" fmla="*/ 944489 w 1570173"/>
                <a:gd name="connsiteY41" fmla="*/ 175580 h 568368"/>
                <a:gd name="connsiteX42" fmla="*/ 950086 w 1570173"/>
                <a:gd name="connsiteY42" fmla="*/ 201612 h 568368"/>
                <a:gd name="connsiteX43" fmla="*/ 926517 w 1570173"/>
                <a:gd name="connsiteY43" fmla="*/ 253706 h 568368"/>
                <a:gd name="connsiteX44" fmla="*/ 858153 w 1570173"/>
                <a:gd name="connsiteY44" fmla="*/ 303707 h 568368"/>
                <a:gd name="connsiteX45" fmla="*/ 869978 w 1570173"/>
                <a:gd name="connsiteY45" fmla="*/ 315251 h 568368"/>
                <a:gd name="connsiteX46" fmla="*/ 882232 w 1570173"/>
                <a:gd name="connsiteY46" fmla="*/ 319708 h 568368"/>
                <a:gd name="connsiteX47" fmla="*/ 897963 w 1570173"/>
                <a:gd name="connsiteY47" fmla="*/ 314503 h 568368"/>
                <a:gd name="connsiteX48" fmla="*/ 916159 w 1570173"/>
                <a:gd name="connsiteY48" fmla="*/ 301364 h 568368"/>
                <a:gd name="connsiteX49" fmla="*/ 930966 w 1570173"/>
                <a:gd name="connsiteY49" fmla="*/ 290004 h 568368"/>
                <a:gd name="connsiteX50" fmla="*/ 953363 w 1570173"/>
                <a:gd name="connsiteY50" fmla="*/ 274226 h 568368"/>
                <a:gd name="connsiteX51" fmla="*/ 953708 w 1570173"/>
                <a:gd name="connsiteY51" fmla="*/ 271390 h 568368"/>
                <a:gd name="connsiteX52" fmla="*/ 964028 w 1570173"/>
                <a:gd name="connsiteY52" fmla="*/ 245949 h 568368"/>
                <a:gd name="connsiteX53" fmla="*/ 1008351 w 1570173"/>
                <a:gd name="connsiteY53" fmla="*/ 195764 h 568368"/>
                <a:gd name="connsiteX54" fmla="*/ 1050523 w 1570173"/>
                <a:gd name="connsiteY54" fmla="*/ 168455 h 568368"/>
                <a:gd name="connsiteX55" fmla="*/ 1088579 w 1570173"/>
                <a:gd name="connsiteY55" fmla="*/ 159153 h 568368"/>
                <a:gd name="connsiteX56" fmla="*/ 1112482 w 1570173"/>
                <a:gd name="connsiteY56" fmla="*/ 166418 h 568368"/>
                <a:gd name="connsiteX57" fmla="*/ 1121769 w 1570173"/>
                <a:gd name="connsiteY57" fmla="*/ 187772 h 568368"/>
                <a:gd name="connsiteX58" fmla="*/ 1108336 w 1570173"/>
                <a:gd name="connsiteY58" fmla="*/ 224392 h 568368"/>
                <a:gd name="connsiteX59" fmla="*/ 1068114 w 1570173"/>
                <a:gd name="connsiteY59" fmla="*/ 259374 h 568368"/>
                <a:gd name="connsiteX60" fmla="*/ 1006794 w 1570173"/>
                <a:gd name="connsiteY60" fmla="*/ 290445 h 568368"/>
                <a:gd name="connsiteX61" fmla="*/ 1006794 w 1570173"/>
                <a:gd name="connsiteY61" fmla="*/ 293481 h 568368"/>
                <a:gd name="connsiteX62" fmla="*/ 1013037 w 1570173"/>
                <a:gd name="connsiteY62" fmla="*/ 314490 h 568368"/>
                <a:gd name="connsiteX63" fmla="*/ 1029239 w 1570173"/>
                <a:gd name="connsiteY63" fmla="*/ 321599 h 568368"/>
                <a:gd name="connsiteX64" fmla="*/ 1054602 w 1570173"/>
                <a:gd name="connsiteY64" fmla="*/ 315780 h 568368"/>
                <a:gd name="connsiteX65" fmla="*/ 1081423 w 1570173"/>
                <a:gd name="connsiteY65" fmla="*/ 300039 h 568368"/>
                <a:gd name="connsiteX66" fmla="*/ 1098963 w 1570173"/>
                <a:gd name="connsiteY66" fmla="*/ 287956 h 568368"/>
                <a:gd name="connsiteX67" fmla="*/ 1112980 w 1570173"/>
                <a:gd name="connsiteY67" fmla="*/ 278940 h 568368"/>
                <a:gd name="connsiteX68" fmla="*/ 1113794 w 1570173"/>
                <a:gd name="connsiteY68" fmla="*/ 271079 h 568368"/>
                <a:gd name="connsiteX69" fmla="*/ 1121784 w 1570173"/>
                <a:gd name="connsiteY69" fmla="*/ 251223 h 568368"/>
                <a:gd name="connsiteX70" fmla="*/ 1137607 w 1570173"/>
                <a:gd name="connsiteY70" fmla="*/ 227532 h 568368"/>
                <a:gd name="connsiteX71" fmla="*/ 1163072 w 1570173"/>
                <a:gd name="connsiteY71" fmla="*/ 198126 h 568368"/>
                <a:gd name="connsiteX72" fmla="*/ 1174286 w 1570173"/>
                <a:gd name="connsiteY72" fmla="*/ 183752 h 568368"/>
                <a:gd name="connsiteX73" fmla="*/ 1186590 w 1570173"/>
                <a:gd name="connsiteY73" fmla="*/ 174024 h 568368"/>
                <a:gd name="connsiteX74" fmla="*/ 1205836 w 1570173"/>
                <a:gd name="connsiteY74" fmla="*/ 171226 h 568368"/>
                <a:gd name="connsiteX75" fmla="*/ 1225450 w 1570173"/>
                <a:gd name="connsiteY75" fmla="*/ 174251 h 568368"/>
                <a:gd name="connsiteX76" fmla="*/ 1235733 w 1570173"/>
                <a:gd name="connsiteY76" fmla="*/ 183712 h 568368"/>
                <a:gd name="connsiteX77" fmla="*/ 1227197 w 1570173"/>
                <a:gd name="connsiteY77" fmla="*/ 203685 h 568368"/>
                <a:gd name="connsiteX78" fmla="*/ 1200974 w 1570173"/>
                <a:gd name="connsiteY78" fmla="*/ 235636 h 568368"/>
                <a:gd name="connsiteX79" fmla="*/ 1160886 w 1570173"/>
                <a:gd name="connsiteY79" fmla="*/ 270929 h 568368"/>
                <a:gd name="connsiteX80" fmla="*/ 1156645 w 1570173"/>
                <a:gd name="connsiteY80" fmla="*/ 291916 h 568368"/>
                <a:gd name="connsiteX81" fmla="*/ 1159728 w 1570173"/>
                <a:gd name="connsiteY81" fmla="*/ 298000 h 568368"/>
                <a:gd name="connsiteX82" fmla="*/ 1167546 w 1570173"/>
                <a:gd name="connsiteY82" fmla="*/ 293344 h 568368"/>
                <a:gd name="connsiteX83" fmla="*/ 1191004 w 1570173"/>
                <a:gd name="connsiteY83" fmla="*/ 273857 h 568368"/>
                <a:gd name="connsiteX84" fmla="*/ 1224213 w 1570173"/>
                <a:gd name="connsiteY84" fmla="*/ 244822 h 568368"/>
                <a:gd name="connsiteX85" fmla="*/ 1248199 w 1570173"/>
                <a:gd name="connsiteY85" fmla="*/ 217945 h 568368"/>
                <a:gd name="connsiteX86" fmla="*/ 1280478 w 1570173"/>
                <a:gd name="connsiteY86" fmla="*/ 188900 h 568368"/>
                <a:gd name="connsiteX87" fmla="*/ 1298781 w 1570173"/>
                <a:gd name="connsiteY87" fmla="*/ 162570 h 568368"/>
                <a:gd name="connsiteX88" fmla="*/ 1315880 w 1570173"/>
                <a:gd name="connsiteY88" fmla="*/ 155311 h 568368"/>
                <a:gd name="connsiteX89" fmla="*/ 1329178 w 1570173"/>
                <a:gd name="connsiteY89" fmla="*/ 161470 h 568368"/>
                <a:gd name="connsiteX90" fmla="*/ 1332674 w 1570173"/>
                <a:gd name="connsiteY90" fmla="*/ 181221 h 568368"/>
                <a:gd name="connsiteX91" fmla="*/ 1331386 w 1570173"/>
                <a:gd name="connsiteY91" fmla="*/ 191800 h 568368"/>
                <a:gd name="connsiteX92" fmla="*/ 1326498 w 1570173"/>
                <a:gd name="connsiteY92" fmla="*/ 201880 h 568368"/>
                <a:gd name="connsiteX93" fmla="*/ 1312583 w 1570173"/>
                <a:gd name="connsiteY93" fmla="*/ 222685 h 568368"/>
                <a:gd name="connsiteX94" fmla="*/ 1288277 w 1570173"/>
                <a:gd name="connsiteY94" fmla="*/ 257753 h 568368"/>
                <a:gd name="connsiteX95" fmla="*/ 1275800 w 1570173"/>
                <a:gd name="connsiteY95" fmla="*/ 279943 h 568368"/>
                <a:gd name="connsiteX96" fmla="*/ 1270522 w 1570173"/>
                <a:gd name="connsiteY96" fmla="*/ 297305 h 568368"/>
                <a:gd name="connsiteX97" fmla="*/ 1275792 w 1570173"/>
                <a:gd name="connsiteY97" fmla="*/ 305791 h 568368"/>
                <a:gd name="connsiteX98" fmla="*/ 1294629 w 1570173"/>
                <a:gd name="connsiteY98" fmla="*/ 298808 h 568368"/>
                <a:gd name="connsiteX99" fmla="*/ 1311570 w 1570173"/>
                <a:gd name="connsiteY99" fmla="*/ 288389 h 568368"/>
                <a:gd name="connsiteX100" fmla="*/ 1333453 w 1570173"/>
                <a:gd name="connsiteY100" fmla="*/ 275049 h 568368"/>
                <a:gd name="connsiteX101" fmla="*/ 1366138 w 1570173"/>
                <a:gd name="connsiteY101" fmla="*/ 238082 h 568368"/>
                <a:gd name="connsiteX102" fmla="*/ 1396262 w 1570173"/>
                <a:gd name="connsiteY102" fmla="*/ 200560 h 568368"/>
                <a:gd name="connsiteX103" fmla="*/ 1439523 w 1570173"/>
                <a:gd name="connsiteY103" fmla="*/ 143090 h 568368"/>
                <a:gd name="connsiteX104" fmla="*/ 1468876 w 1570173"/>
                <a:gd name="connsiteY104" fmla="*/ 111949 h 568368"/>
                <a:gd name="connsiteX105" fmla="*/ 1502164 w 1570173"/>
                <a:gd name="connsiteY105" fmla="*/ 102352 h 568368"/>
                <a:gd name="connsiteX106" fmla="*/ 1517076 w 1570173"/>
                <a:gd name="connsiteY106" fmla="*/ 114841 h 568368"/>
                <a:gd name="connsiteX107" fmla="*/ 1509043 w 1570173"/>
                <a:gd name="connsiteY107" fmla="*/ 134094 h 568368"/>
                <a:gd name="connsiteX108" fmla="*/ 1490708 w 1570173"/>
                <a:gd name="connsiteY108" fmla="*/ 153000 h 568368"/>
                <a:gd name="connsiteX109" fmla="*/ 1459720 w 1570173"/>
                <a:gd name="connsiteY109" fmla="*/ 195003 h 568368"/>
                <a:gd name="connsiteX110" fmla="*/ 1427484 w 1570173"/>
                <a:gd name="connsiteY110" fmla="*/ 244547 h 568368"/>
                <a:gd name="connsiteX111" fmla="*/ 1451831 w 1570173"/>
                <a:gd name="connsiteY111" fmla="*/ 218929 h 568368"/>
                <a:gd name="connsiteX112" fmla="*/ 1482932 w 1570173"/>
                <a:gd name="connsiteY112" fmla="*/ 194598 h 568368"/>
                <a:gd name="connsiteX113" fmla="*/ 1507952 w 1570173"/>
                <a:gd name="connsiteY113" fmla="*/ 180005 h 568368"/>
                <a:gd name="connsiteX114" fmla="*/ 1533437 w 1570173"/>
                <a:gd name="connsiteY114" fmla="*/ 174519 h 568368"/>
                <a:gd name="connsiteX115" fmla="*/ 1547483 w 1570173"/>
                <a:gd name="connsiteY115" fmla="*/ 179043 h 568368"/>
                <a:gd name="connsiteX116" fmla="*/ 1551338 w 1570173"/>
                <a:gd name="connsiteY116" fmla="*/ 193200 h 568368"/>
                <a:gd name="connsiteX117" fmla="*/ 1540885 w 1570173"/>
                <a:gd name="connsiteY117" fmla="*/ 235284 h 568368"/>
                <a:gd name="connsiteX118" fmla="*/ 1511322 w 1570173"/>
                <a:gd name="connsiteY118" fmla="*/ 277332 h 568368"/>
                <a:gd name="connsiteX119" fmla="*/ 1466998 w 1570173"/>
                <a:gd name="connsiteY119" fmla="*/ 317508 h 568368"/>
                <a:gd name="connsiteX120" fmla="*/ 1480632 w 1570173"/>
                <a:gd name="connsiteY120" fmla="*/ 317483 h 568368"/>
                <a:gd name="connsiteX121" fmla="*/ 1570173 w 1570173"/>
                <a:gd name="connsiteY121" fmla="*/ 269848 h 568368"/>
                <a:gd name="connsiteX122" fmla="*/ 1570173 w 1570173"/>
                <a:gd name="connsiteY122" fmla="*/ 297061 h 568368"/>
                <a:gd name="connsiteX123" fmla="*/ 1527814 w 1570173"/>
                <a:gd name="connsiteY123" fmla="*/ 333593 h 568368"/>
                <a:gd name="connsiteX124" fmla="*/ 1490110 w 1570173"/>
                <a:gd name="connsiteY124" fmla="*/ 359972 h 568368"/>
                <a:gd name="connsiteX125" fmla="*/ 1455889 w 1570173"/>
                <a:gd name="connsiteY125" fmla="*/ 370168 h 568368"/>
                <a:gd name="connsiteX126" fmla="*/ 1443333 w 1570173"/>
                <a:gd name="connsiteY126" fmla="*/ 368869 h 568368"/>
                <a:gd name="connsiteX127" fmla="*/ 1431446 w 1570173"/>
                <a:gd name="connsiteY127" fmla="*/ 365722 h 568368"/>
                <a:gd name="connsiteX128" fmla="*/ 1418379 w 1570173"/>
                <a:gd name="connsiteY128" fmla="*/ 360808 h 568368"/>
                <a:gd name="connsiteX129" fmla="*/ 1407525 w 1570173"/>
                <a:gd name="connsiteY129" fmla="*/ 356443 h 568368"/>
                <a:gd name="connsiteX130" fmla="*/ 1398046 w 1570173"/>
                <a:gd name="connsiteY130" fmla="*/ 358596 h 568368"/>
                <a:gd name="connsiteX131" fmla="*/ 1378332 w 1570173"/>
                <a:gd name="connsiteY131" fmla="*/ 351063 h 568368"/>
                <a:gd name="connsiteX132" fmla="*/ 1361722 w 1570173"/>
                <a:gd name="connsiteY132" fmla="*/ 392317 h 568368"/>
                <a:gd name="connsiteX133" fmla="*/ 1343673 w 1570173"/>
                <a:gd name="connsiteY133" fmla="*/ 436123 h 568368"/>
                <a:gd name="connsiteX134" fmla="*/ 1323314 w 1570173"/>
                <a:gd name="connsiteY134" fmla="*/ 468322 h 568368"/>
                <a:gd name="connsiteX135" fmla="*/ 1268755 w 1570173"/>
                <a:gd name="connsiteY135" fmla="*/ 567994 h 568368"/>
                <a:gd name="connsiteX136" fmla="*/ 1282151 w 1570173"/>
                <a:gd name="connsiteY136" fmla="*/ 466597 h 568368"/>
                <a:gd name="connsiteX137" fmla="*/ 1300003 w 1570173"/>
                <a:gd name="connsiteY137" fmla="*/ 412190 h 568368"/>
                <a:gd name="connsiteX138" fmla="*/ 1318081 w 1570173"/>
                <a:gd name="connsiteY138" fmla="*/ 374633 h 568368"/>
                <a:gd name="connsiteX139" fmla="*/ 1340981 w 1570173"/>
                <a:gd name="connsiteY139" fmla="*/ 339458 h 568368"/>
                <a:gd name="connsiteX140" fmla="*/ 1358270 w 1570173"/>
                <a:gd name="connsiteY140" fmla="*/ 313499 h 568368"/>
                <a:gd name="connsiteX141" fmla="*/ 1423767 w 1570173"/>
                <a:gd name="connsiteY141" fmla="*/ 197085 h 568368"/>
                <a:gd name="connsiteX142" fmla="*/ 1351476 w 1570173"/>
                <a:gd name="connsiteY142" fmla="*/ 285659 h 568368"/>
                <a:gd name="connsiteX143" fmla="*/ 1339937 w 1570173"/>
                <a:gd name="connsiteY143" fmla="*/ 296291 h 568368"/>
                <a:gd name="connsiteX144" fmla="*/ 1339937 w 1570173"/>
                <a:gd name="connsiteY144" fmla="*/ 296962 h 568368"/>
                <a:gd name="connsiteX145" fmla="*/ 1291323 w 1570173"/>
                <a:gd name="connsiteY145" fmla="*/ 341064 h 568368"/>
                <a:gd name="connsiteX146" fmla="*/ 1264211 w 1570173"/>
                <a:gd name="connsiteY146" fmla="*/ 361556 h 568368"/>
                <a:gd name="connsiteX147" fmla="*/ 1240488 w 1570173"/>
                <a:gd name="connsiteY147" fmla="*/ 368881 h 568368"/>
                <a:gd name="connsiteX148" fmla="*/ 1212349 w 1570173"/>
                <a:gd name="connsiteY148" fmla="*/ 336511 h 568368"/>
                <a:gd name="connsiteX149" fmla="*/ 1219346 w 1570173"/>
                <a:gd name="connsiteY149" fmla="*/ 307210 h 568368"/>
                <a:gd name="connsiteX150" fmla="*/ 1240934 w 1570173"/>
                <a:gd name="connsiteY150" fmla="*/ 264313 h 568368"/>
                <a:gd name="connsiteX151" fmla="*/ 1190824 w 1570173"/>
                <a:gd name="connsiteY151" fmla="*/ 336485 h 568368"/>
                <a:gd name="connsiteX152" fmla="*/ 1153957 w 1570173"/>
                <a:gd name="connsiteY152" fmla="*/ 359466 h 568368"/>
                <a:gd name="connsiteX153" fmla="*/ 1131593 w 1570173"/>
                <a:gd name="connsiteY153" fmla="*/ 349755 h 568368"/>
                <a:gd name="connsiteX154" fmla="*/ 1116688 w 1570173"/>
                <a:gd name="connsiteY154" fmla="*/ 324613 h 568368"/>
                <a:gd name="connsiteX155" fmla="*/ 1114036 w 1570173"/>
                <a:gd name="connsiteY155" fmla="*/ 307383 h 568368"/>
                <a:gd name="connsiteX156" fmla="*/ 1108703 w 1570173"/>
                <a:gd name="connsiteY156" fmla="*/ 313528 h 568368"/>
                <a:gd name="connsiteX157" fmla="*/ 1064699 w 1570173"/>
                <a:gd name="connsiteY157" fmla="*/ 354265 h 568368"/>
                <a:gd name="connsiteX158" fmla="*/ 1007652 w 1570173"/>
                <a:gd name="connsiteY158" fmla="*/ 374558 h 568368"/>
                <a:gd name="connsiteX159" fmla="*/ 965572 w 1570173"/>
                <a:gd name="connsiteY159" fmla="*/ 354244 h 568368"/>
                <a:gd name="connsiteX160" fmla="*/ 954094 w 1570173"/>
                <a:gd name="connsiteY160" fmla="*/ 330444 h 568368"/>
                <a:gd name="connsiteX161" fmla="*/ 950817 w 1570173"/>
                <a:gd name="connsiteY161" fmla="*/ 304094 h 568368"/>
                <a:gd name="connsiteX162" fmla="*/ 941622 w 1570173"/>
                <a:gd name="connsiteY162" fmla="*/ 314636 h 568368"/>
                <a:gd name="connsiteX163" fmla="*/ 903729 w 1570173"/>
                <a:gd name="connsiteY163" fmla="*/ 353356 h 568368"/>
                <a:gd name="connsiteX164" fmla="*/ 866359 w 1570173"/>
                <a:gd name="connsiteY164" fmla="*/ 372406 h 568368"/>
                <a:gd name="connsiteX165" fmla="*/ 839545 w 1570173"/>
                <a:gd name="connsiteY165" fmla="*/ 363743 h 568368"/>
                <a:gd name="connsiteX166" fmla="*/ 818997 w 1570173"/>
                <a:gd name="connsiteY166" fmla="*/ 340869 h 568368"/>
                <a:gd name="connsiteX167" fmla="*/ 802265 w 1570173"/>
                <a:gd name="connsiteY167" fmla="*/ 304834 h 568368"/>
                <a:gd name="connsiteX168" fmla="*/ 783717 w 1570173"/>
                <a:gd name="connsiteY168" fmla="*/ 333745 h 568368"/>
                <a:gd name="connsiteX169" fmla="*/ 767111 w 1570173"/>
                <a:gd name="connsiteY169" fmla="*/ 354713 h 568368"/>
                <a:gd name="connsiteX170" fmla="*/ 755539 w 1570173"/>
                <a:gd name="connsiteY170" fmla="*/ 360838 h 568368"/>
                <a:gd name="connsiteX171" fmla="*/ 740312 w 1570173"/>
                <a:gd name="connsiteY171" fmla="*/ 349384 h 568368"/>
                <a:gd name="connsiteX172" fmla="*/ 736327 w 1570173"/>
                <a:gd name="connsiteY172" fmla="*/ 319026 h 568368"/>
                <a:gd name="connsiteX173" fmla="*/ 738741 w 1570173"/>
                <a:gd name="connsiteY173" fmla="*/ 299592 h 568368"/>
                <a:gd name="connsiteX174" fmla="*/ 724787 w 1570173"/>
                <a:gd name="connsiteY174" fmla="*/ 314643 h 568368"/>
                <a:gd name="connsiteX175" fmla="*/ 638842 w 1570173"/>
                <a:gd name="connsiteY175" fmla="*/ 375214 h 568368"/>
                <a:gd name="connsiteX176" fmla="*/ 619668 w 1570173"/>
                <a:gd name="connsiteY176" fmla="*/ 366444 h 568368"/>
                <a:gd name="connsiteX177" fmla="*/ 614000 w 1570173"/>
                <a:gd name="connsiteY177" fmla="*/ 342548 h 568368"/>
                <a:gd name="connsiteX178" fmla="*/ 629323 w 1570173"/>
                <a:gd name="connsiteY178" fmla="*/ 286419 h 568368"/>
                <a:gd name="connsiteX179" fmla="*/ 579476 w 1570173"/>
                <a:gd name="connsiteY179" fmla="*/ 347858 h 568368"/>
                <a:gd name="connsiteX180" fmla="*/ 544936 w 1570173"/>
                <a:gd name="connsiteY180" fmla="*/ 366875 h 568368"/>
                <a:gd name="connsiteX181" fmla="*/ 526517 w 1570173"/>
                <a:gd name="connsiteY181" fmla="*/ 355436 h 568368"/>
                <a:gd name="connsiteX182" fmla="*/ 509313 w 1570173"/>
                <a:gd name="connsiteY182" fmla="*/ 326759 h 568368"/>
                <a:gd name="connsiteX183" fmla="*/ 502044 w 1570173"/>
                <a:gd name="connsiteY183" fmla="*/ 290904 h 568368"/>
                <a:gd name="connsiteX184" fmla="*/ 504715 w 1570173"/>
                <a:gd name="connsiteY184" fmla="*/ 268084 h 568368"/>
                <a:gd name="connsiteX185" fmla="*/ 514778 w 1570173"/>
                <a:gd name="connsiteY185" fmla="*/ 249420 h 568368"/>
                <a:gd name="connsiteX186" fmla="*/ 540456 w 1570173"/>
                <a:gd name="connsiteY186" fmla="*/ 223543 h 568368"/>
                <a:gd name="connsiteX187" fmla="*/ 618922 w 1570173"/>
                <a:gd name="connsiteY187" fmla="*/ 168905 h 568368"/>
                <a:gd name="connsiteX188" fmla="*/ 680542 w 1570173"/>
                <a:gd name="connsiteY188" fmla="*/ 150372 h 568368"/>
                <a:gd name="connsiteX189" fmla="*/ 694616 w 1570173"/>
                <a:gd name="connsiteY189" fmla="*/ 156347 h 568368"/>
                <a:gd name="connsiteX190" fmla="*/ 704016 w 1570173"/>
                <a:gd name="connsiteY190" fmla="*/ 169464 h 568368"/>
                <a:gd name="connsiteX191" fmla="*/ 707275 w 1570173"/>
                <a:gd name="connsiteY191" fmla="*/ 180608 h 568368"/>
                <a:gd name="connsiteX192" fmla="*/ 701900 w 1570173"/>
                <a:gd name="connsiteY192" fmla="*/ 191736 h 568368"/>
                <a:gd name="connsiteX193" fmla="*/ 690322 w 1570173"/>
                <a:gd name="connsiteY193" fmla="*/ 196501 h 568368"/>
                <a:gd name="connsiteX194" fmla="*/ 694717 w 1570173"/>
                <a:gd name="connsiteY194" fmla="*/ 202341 h 568368"/>
                <a:gd name="connsiteX195" fmla="*/ 699562 w 1570173"/>
                <a:gd name="connsiteY195" fmla="*/ 213904 h 568368"/>
                <a:gd name="connsiteX196" fmla="*/ 701354 w 1570173"/>
                <a:gd name="connsiteY196" fmla="*/ 222570 h 568368"/>
                <a:gd name="connsiteX197" fmla="*/ 687904 w 1570173"/>
                <a:gd name="connsiteY197" fmla="*/ 248946 h 568368"/>
                <a:gd name="connsiteX198" fmla="*/ 669609 w 1570173"/>
                <a:gd name="connsiteY198" fmla="*/ 274807 h 568368"/>
                <a:gd name="connsiteX199" fmla="*/ 664764 w 1570173"/>
                <a:gd name="connsiteY199" fmla="*/ 293044 h 568368"/>
                <a:gd name="connsiteX200" fmla="*/ 677296 w 1570173"/>
                <a:gd name="connsiteY200" fmla="*/ 307458 h 568368"/>
                <a:gd name="connsiteX201" fmla="*/ 741978 w 1570173"/>
                <a:gd name="connsiteY201" fmla="*/ 272215 h 568368"/>
                <a:gd name="connsiteX202" fmla="*/ 741978 w 1570173"/>
                <a:gd name="connsiteY202" fmla="*/ 273528 h 568368"/>
                <a:gd name="connsiteX203" fmla="*/ 742289 w 1570173"/>
                <a:gd name="connsiteY203" fmla="*/ 271025 h 568368"/>
                <a:gd name="connsiteX204" fmla="*/ 759368 w 1570173"/>
                <a:gd name="connsiteY204" fmla="*/ 226163 h 568368"/>
                <a:gd name="connsiteX205" fmla="*/ 787750 w 1570173"/>
                <a:gd name="connsiteY205" fmla="*/ 179576 h 568368"/>
                <a:gd name="connsiteX206" fmla="*/ 826189 w 1570173"/>
                <a:gd name="connsiteY206" fmla="*/ 127871 h 568368"/>
                <a:gd name="connsiteX207" fmla="*/ 876924 w 1570173"/>
                <a:gd name="connsiteY207" fmla="*/ 67029 h 568368"/>
                <a:gd name="connsiteX208" fmla="*/ 915299 w 1570173"/>
                <a:gd name="connsiteY208" fmla="*/ 30321 h 568368"/>
                <a:gd name="connsiteX209" fmla="*/ 944324 w 1570173"/>
                <a:gd name="connsiteY209" fmla="*/ 17561 h 568368"/>
                <a:gd name="connsiteX210" fmla="*/ 190516 w 1570173"/>
                <a:gd name="connsiteY210" fmla="*/ 0 h 568368"/>
                <a:gd name="connsiteX211" fmla="*/ 208925 w 1570173"/>
                <a:gd name="connsiteY211" fmla="*/ 11657 h 568368"/>
                <a:gd name="connsiteX212" fmla="*/ 221674 w 1570173"/>
                <a:gd name="connsiteY212" fmla="*/ 37421 h 568368"/>
                <a:gd name="connsiteX213" fmla="*/ 226656 w 1570173"/>
                <a:gd name="connsiteY213" fmla="*/ 56068 h 568368"/>
                <a:gd name="connsiteX214" fmla="*/ 219408 w 1570173"/>
                <a:gd name="connsiteY214" fmla="*/ 89976 h 568368"/>
                <a:gd name="connsiteX215" fmla="*/ 200165 w 1570173"/>
                <a:gd name="connsiteY215" fmla="*/ 134242 h 568368"/>
                <a:gd name="connsiteX216" fmla="*/ 189570 w 1570173"/>
                <a:gd name="connsiteY216" fmla="*/ 154965 h 568368"/>
                <a:gd name="connsiteX217" fmla="*/ 215455 w 1570173"/>
                <a:gd name="connsiteY217" fmla="*/ 126336 h 568368"/>
                <a:gd name="connsiteX218" fmla="*/ 248299 w 1570173"/>
                <a:gd name="connsiteY218" fmla="*/ 95792 h 568368"/>
                <a:gd name="connsiteX219" fmla="*/ 278267 w 1570173"/>
                <a:gd name="connsiteY219" fmla="*/ 58516 h 568368"/>
                <a:gd name="connsiteX220" fmla="*/ 320216 w 1570173"/>
                <a:gd name="connsiteY220" fmla="*/ 27571 h 568368"/>
                <a:gd name="connsiteX221" fmla="*/ 348272 w 1570173"/>
                <a:gd name="connsiteY221" fmla="*/ 15353 h 568368"/>
                <a:gd name="connsiteX222" fmla="*/ 369484 w 1570173"/>
                <a:gd name="connsiteY222" fmla="*/ 27622 h 568368"/>
                <a:gd name="connsiteX223" fmla="*/ 378250 w 1570173"/>
                <a:gd name="connsiteY223" fmla="*/ 53392 h 568368"/>
                <a:gd name="connsiteX224" fmla="*/ 367810 w 1570173"/>
                <a:gd name="connsiteY224" fmla="*/ 84856 h 568368"/>
                <a:gd name="connsiteX225" fmla="*/ 336935 w 1570173"/>
                <a:gd name="connsiteY225" fmla="*/ 143180 h 568368"/>
                <a:gd name="connsiteX226" fmla="*/ 286188 w 1570173"/>
                <a:gd name="connsiteY226" fmla="*/ 223024 h 568368"/>
                <a:gd name="connsiteX227" fmla="*/ 341532 w 1570173"/>
                <a:gd name="connsiteY227" fmla="*/ 157695 h 568368"/>
                <a:gd name="connsiteX228" fmla="*/ 389037 w 1570173"/>
                <a:gd name="connsiteY228" fmla="*/ 107996 h 568368"/>
                <a:gd name="connsiteX229" fmla="*/ 414891 w 1570173"/>
                <a:gd name="connsiteY229" fmla="*/ 87495 h 568368"/>
                <a:gd name="connsiteX230" fmla="*/ 446012 w 1570173"/>
                <a:gd name="connsiteY230" fmla="*/ 58951 h 568368"/>
                <a:gd name="connsiteX231" fmla="*/ 469964 w 1570173"/>
                <a:gd name="connsiteY231" fmla="*/ 38000 h 568368"/>
                <a:gd name="connsiteX232" fmla="*/ 486444 w 1570173"/>
                <a:gd name="connsiteY232" fmla="*/ 25738 h 568368"/>
                <a:gd name="connsiteX233" fmla="*/ 501362 w 1570173"/>
                <a:gd name="connsiteY233" fmla="*/ 21013 h 568368"/>
                <a:gd name="connsiteX234" fmla="*/ 523432 w 1570173"/>
                <a:gd name="connsiteY234" fmla="*/ 39153 h 568368"/>
                <a:gd name="connsiteX235" fmla="*/ 535375 w 1570173"/>
                <a:gd name="connsiteY235" fmla="*/ 63369 h 568368"/>
                <a:gd name="connsiteX236" fmla="*/ 528464 w 1570173"/>
                <a:gd name="connsiteY236" fmla="*/ 79400 h 568368"/>
                <a:gd name="connsiteX237" fmla="*/ 501199 w 1570173"/>
                <a:gd name="connsiteY237" fmla="*/ 109666 h 568368"/>
                <a:gd name="connsiteX238" fmla="*/ 438398 w 1570173"/>
                <a:gd name="connsiteY238" fmla="*/ 188081 h 568368"/>
                <a:gd name="connsiteX239" fmla="*/ 398144 w 1570173"/>
                <a:gd name="connsiteY239" fmla="*/ 259820 h 568368"/>
                <a:gd name="connsiteX240" fmla="*/ 384711 w 1570173"/>
                <a:gd name="connsiteY240" fmla="*/ 309988 h 568368"/>
                <a:gd name="connsiteX241" fmla="*/ 387625 w 1570173"/>
                <a:gd name="connsiteY241" fmla="*/ 323556 h 568368"/>
                <a:gd name="connsiteX242" fmla="*/ 397244 w 1570173"/>
                <a:gd name="connsiteY242" fmla="*/ 327087 h 568368"/>
                <a:gd name="connsiteX243" fmla="*/ 411309 w 1570173"/>
                <a:gd name="connsiteY243" fmla="*/ 324248 h 568368"/>
                <a:gd name="connsiteX244" fmla="*/ 426701 w 1570173"/>
                <a:gd name="connsiteY244" fmla="*/ 315577 h 568368"/>
                <a:gd name="connsiteX245" fmla="*/ 443918 w 1570173"/>
                <a:gd name="connsiteY245" fmla="*/ 304196 h 568368"/>
                <a:gd name="connsiteX246" fmla="*/ 466397 w 1570173"/>
                <a:gd name="connsiteY246" fmla="*/ 289627 h 568368"/>
                <a:gd name="connsiteX247" fmla="*/ 483108 w 1570173"/>
                <a:gd name="connsiteY247" fmla="*/ 277707 h 568368"/>
                <a:gd name="connsiteX248" fmla="*/ 500668 w 1570173"/>
                <a:gd name="connsiteY248" fmla="*/ 270620 h 568368"/>
                <a:gd name="connsiteX249" fmla="*/ 500668 w 1570173"/>
                <a:gd name="connsiteY249" fmla="*/ 296924 h 568368"/>
                <a:gd name="connsiteX250" fmla="*/ 454892 w 1570173"/>
                <a:gd name="connsiteY250" fmla="*/ 337621 h 568368"/>
                <a:gd name="connsiteX251" fmla="*/ 418936 w 1570173"/>
                <a:gd name="connsiteY251" fmla="*/ 364165 h 568368"/>
                <a:gd name="connsiteX252" fmla="*/ 388441 w 1570173"/>
                <a:gd name="connsiteY252" fmla="*/ 381300 h 568368"/>
                <a:gd name="connsiteX253" fmla="*/ 366292 w 1570173"/>
                <a:gd name="connsiteY253" fmla="*/ 386632 h 568368"/>
                <a:gd name="connsiteX254" fmla="*/ 329670 w 1570173"/>
                <a:gd name="connsiteY254" fmla="*/ 370153 h 568368"/>
                <a:gd name="connsiteX255" fmla="*/ 315562 w 1570173"/>
                <a:gd name="connsiteY255" fmla="*/ 328197 h 568368"/>
                <a:gd name="connsiteX256" fmla="*/ 326710 w 1570173"/>
                <a:gd name="connsiteY256" fmla="*/ 273143 h 568368"/>
                <a:gd name="connsiteX257" fmla="*/ 358577 w 1570173"/>
                <a:gd name="connsiteY257" fmla="*/ 217360 h 568368"/>
                <a:gd name="connsiteX258" fmla="*/ 409399 w 1570173"/>
                <a:gd name="connsiteY258" fmla="*/ 153922 h 568368"/>
                <a:gd name="connsiteX259" fmla="*/ 425384 w 1570173"/>
                <a:gd name="connsiteY259" fmla="*/ 135389 h 568368"/>
                <a:gd name="connsiteX260" fmla="*/ 429232 w 1570173"/>
                <a:gd name="connsiteY260" fmla="*/ 130664 h 568368"/>
                <a:gd name="connsiteX261" fmla="*/ 429025 w 1570173"/>
                <a:gd name="connsiteY261" fmla="*/ 130762 h 568368"/>
                <a:gd name="connsiteX262" fmla="*/ 403480 w 1570173"/>
                <a:gd name="connsiteY262" fmla="*/ 151238 h 568368"/>
                <a:gd name="connsiteX263" fmla="*/ 337062 w 1570173"/>
                <a:gd name="connsiteY263" fmla="*/ 216498 h 568368"/>
                <a:gd name="connsiteX264" fmla="*/ 248355 w 1570173"/>
                <a:gd name="connsiteY264" fmla="*/ 320244 h 568368"/>
                <a:gd name="connsiteX265" fmla="*/ 230933 w 1570173"/>
                <a:gd name="connsiteY265" fmla="*/ 342588 h 568368"/>
                <a:gd name="connsiteX266" fmla="*/ 209514 w 1570173"/>
                <a:gd name="connsiteY266" fmla="*/ 368052 h 568368"/>
                <a:gd name="connsiteX267" fmla="*/ 195966 w 1570173"/>
                <a:gd name="connsiteY267" fmla="*/ 374558 h 568368"/>
                <a:gd name="connsiteX268" fmla="*/ 178232 w 1570173"/>
                <a:gd name="connsiteY268" fmla="*/ 357217 h 568368"/>
                <a:gd name="connsiteX269" fmla="*/ 171943 w 1570173"/>
                <a:gd name="connsiteY269" fmla="*/ 321491 h 568368"/>
                <a:gd name="connsiteX270" fmla="*/ 179199 w 1570173"/>
                <a:gd name="connsiteY270" fmla="*/ 296755 h 568368"/>
                <a:gd name="connsiteX271" fmla="*/ 209293 w 1570173"/>
                <a:gd name="connsiteY271" fmla="*/ 252840 h 568368"/>
                <a:gd name="connsiteX272" fmla="*/ 247234 w 1570173"/>
                <a:gd name="connsiteY272" fmla="*/ 200157 h 568368"/>
                <a:gd name="connsiteX273" fmla="*/ 279753 w 1570173"/>
                <a:gd name="connsiteY273" fmla="*/ 156019 h 568368"/>
                <a:gd name="connsiteX274" fmla="*/ 298727 w 1570173"/>
                <a:gd name="connsiteY274" fmla="*/ 114875 h 568368"/>
                <a:gd name="connsiteX275" fmla="*/ 304530 w 1570173"/>
                <a:gd name="connsiteY275" fmla="*/ 94342 h 568368"/>
                <a:gd name="connsiteX276" fmla="*/ 305178 w 1570173"/>
                <a:gd name="connsiteY276" fmla="*/ 91496 h 568368"/>
                <a:gd name="connsiteX277" fmla="*/ 270073 w 1570173"/>
                <a:gd name="connsiteY277" fmla="*/ 117911 h 568368"/>
                <a:gd name="connsiteX278" fmla="*/ 201293 w 1570173"/>
                <a:gd name="connsiteY278" fmla="*/ 197961 h 568368"/>
                <a:gd name="connsiteX279" fmla="*/ 115823 w 1570173"/>
                <a:gd name="connsiteY279" fmla="*/ 320492 h 568368"/>
                <a:gd name="connsiteX280" fmla="*/ 93011 w 1570173"/>
                <a:gd name="connsiteY280" fmla="*/ 355736 h 568368"/>
                <a:gd name="connsiteX281" fmla="*/ 75473 w 1570173"/>
                <a:gd name="connsiteY281" fmla="*/ 365164 h 568368"/>
                <a:gd name="connsiteX282" fmla="*/ 53221 w 1570173"/>
                <a:gd name="connsiteY282" fmla="*/ 343060 h 568368"/>
                <a:gd name="connsiteX283" fmla="*/ 44157 w 1570173"/>
                <a:gd name="connsiteY283" fmla="*/ 307291 h 568368"/>
                <a:gd name="connsiteX284" fmla="*/ 48415 w 1570173"/>
                <a:gd name="connsiteY284" fmla="*/ 295166 h 568368"/>
                <a:gd name="connsiteX285" fmla="*/ 107075 w 1570173"/>
                <a:gd name="connsiteY285" fmla="*/ 214402 h 568368"/>
                <a:gd name="connsiteX286" fmla="*/ 147126 w 1570173"/>
                <a:gd name="connsiteY286" fmla="*/ 152544 h 568368"/>
                <a:gd name="connsiteX287" fmla="*/ 172363 w 1570173"/>
                <a:gd name="connsiteY287" fmla="*/ 104701 h 568368"/>
                <a:gd name="connsiteX288" fmla="*/ 180282 w 1570173"/>
                <a:gd name="connsiteY288" fmla="*/ 76048 h 568368"/>
                <a:gd name="connsiteX289" fmla="*/ 175274 w 1570173"/>
                <a:gd name="connsiteY289" fmla="*/ 69972 h 568368"/>
                <a:gd name="connsiteX290" fmla="*/ 148038 w 1570173"/>
                <a:gd name="connsiteY290" fmla="*/ 80721 h 568368"/>
                <a:gd name="connsiteX291" fmla="*/ 96531 w 1570173"/>
                <a:gd name="connsiteY291" fmla="*/ 110374 h 568368"/>
                <a:gd name="connsiteX292" fmla="*/ 45242 w 1570173"/>
                <a:gd name="connsiteY292" fmla="*/ 139825 h 568368"/>
                <a:gd name="connsiteX293" fmla="*/ 14367 w 1570173"/>
                <a:gd name="connsiteY293" fmla="*/ 150372 h 568368"/>
                <a:gd name="connsiteX294" fmla="*/ 0 w 1570173"/>
                <a:gd name="connsiteY294" fmla="*/ 134932 h 568368"/>
                <a:gd name="connsiteX295" fmla="*/ 3884 w 1570173"/>
                <a:gd name="connsiteY295" fmla="*/ 107880 h 568368"/>
                <a:gd name="connsiteX296" fmla="*/ 12121 w 1570173"/>
                <a:gd name="connsiteY296" fmla="*/ 77968 h 568368"/>
                <a:gd name="connsiteX297" fmla="*/ 42944 w 1570173"/>
                <a:gd name="connsiteY297" fmla="*/ 47304 h 568368"/>
                <a:gd name="connsiteX298" fmla="*/ 71709 w 1570173"/>
                <a:gd name="connsiteY298" fmla="*/ 28555 h 568368"/>
                <a:gd name="connsiteX299" fmla="*/ 79624 w 1570173"/>
                <a:gd name="connsiteY299" fmla="*/ 35929 h 568368"/>
                <a:gd name="connsiteX300" fmla="*/ 75859 w 1570173"/>
                <a:gd name="connsiteY300" fmla="*/ 43004 h 568368"/>
                <a:gd name="connsiteX301" fmla="*/ 60017 w 1570173"/>
                <a:gd name="connsiteY301" fmla="*/ 56951 h 568368"/>
                <a:gd name="connsiteX302" fmla="*/ 59805 w 1570173"/>
                <a:gd name="connsiteY302" fmla="*/ 57142 h 568368"/>
                <a:gd name="connsiteX303" fmla="*/ 94947 w 1570173"/>
                <a:gd name="connsiteY303" fmla="*/ 34885 h 568368"/>
                <a:gd name="connsiteX304" fmla="*/ 134883 w 1570173"/>
                <a:gd name="connsiteY304" fmla="*/ 15786 h 568368"/>
                <a:gd name="connsiteX305" fmla="*/ 190516 w 1570173"/>
                <a:gd name="connsiteY305" fmla="*/ 0 h 568368"/>
                <a:gd name="connsiteX0" fmla="*/ 1487599 w 1570173"/>
                <a:gd name="connsiteY0" fmla="*/ 230772 h 568223"/>
                <a:gd name="connsiteX1" fmla="*/ 1453134 w 1570173"/>
                <a:gd name="connsiteY1" fmla="*/ 252091 h 568223"/>
                <a:gd name="connsiteX2" fmla="*/ 1405386 w 1570173"/>
                <a:gd name="connsiteY2" fmla="*/ 301876 h 568223"/>
                <a:gd name="connsiteX3" fmla="*/ 1427145 w 1570173"/>
                <a:gd name="connsiteY3" fmla="*/ 300515 h 568223"/>
                <a:gd name="connsiteX4" fmla="*/ 1443738 w 1570173"/>
                <a:gd name="connsiteY4" fmla="*/ 307527 h 568223"/>
                <a:gd name="connsiteX5" fmla="*/ 1479601 w 1570173"/>
                <a:gd name="connsiteY5" fmla="*/ 262793 h 568223"/>
                <a:gd name="connsiteX6" fmla="*/ 1492067 w 1570173"/>
                <a:gd name="connsiteY6" fmla="*/ 235239 h 568223"/>
                <a:gd name="connsiteX7" fmla="*/ 1487599 w 1570173"/>
                <a:gd name="connsiteY7" fmla="*/ 230772 h 568223"/>
                <a:gd name="connsiteX8" fmla="*/ 901088 w 1570173"/>
                <a:gd name="connsiteY8" fmla="*/ 217005 h 568223"/>
                <a:gd name="connsiteX9" fmla="*/ 898198 w 1570173"/>
                <a:gd name="connsiteY9" fmla="*/ 217680 h 568223"/>
                <a:gd name="connsiteX10" fmla="*/ 871288 w 1570173"/>
                <a:gd name="connsiteY10" fmla="*/ 235336 h 568223"/>
                <a:gd name="connsiteX11" fmla="*/ 825362 w 1570173"/>
                <a:gd name="connsiteY11" fmla="*/ 275546 h 568223"/>
                <a:gd name="connsiteX12" fmla="*/ 844913 w 1570173"/>
                <a:gd name="connsiteY12" fmla="*/ 285515 h 568223"/>
                <a:gd name="connsiteX13" fmla="*/ 866552 w 1570173"/>
                <a:gd name="connsiteY13" fmla="*/ 266152 h 568223"/>
                <a:gd name="connsiteX14" fmla="*/ 891375 w 1570173"/>
                <a:gd name="connsiteY14" fmla="*/ 238148 h 568223"/>
                <a:gd name="connsiteX15" fmla="*/ 898981 w 1570173"/>
                <a:gd name="connsiteY15" fmla="*/ 225270 h 568223"/>
                <a:gd name="connsiteX16" fmla="*/ 901088 w 1570173"/>
                <a:gd name="connsiteY16" fmla="*/ 217005 h 568223"/>
                <a:gd name="connsiteX17" fmla="*/ 665081 w 1570173"/>
                <a:gd name="connsiteY17" fmla="*/ 204978 h 568223"/>
                <a:gd name="connsiteX18" fmla="*/ 575395 w 1570173"/>
                <a:gd name="connsiteY18" fmla="*/ 257517 h 568223"/>
                <a:gd name="connsiteX19" fmla="*/ 547046 w 1570173"/>
                <a:gd name="connsiteY19" fmla="*/ 299775 h 568223"/>
                <a:gd name="connsiteX20" fmla="*/ 548859 w 1570173"/>
                <a:gd name="connsiteY20" fmla="*/ 310533 h 568223"/>
                <a:gd name="connsiteX21" fmla="*/ 552302 w 1570173"/>
                <a:gd name="connsiteY21" fmla="*/ 313915 h 568223"/>
                <a:gd name="connsiteX22" fmla="*/ 559951 w 1570173"/>
                <a:gd name="connsiteY22" fmla="*/ 310923 h 568223"/>
                <a:gd name="connsiteX23" fmla="*/ 610357 w 1570173"/>
                <a:gd name="connsiteY23" fmla="*/ 268420 h 568223"/>
                <a:gd name="connsiteX24" fmla="*/ 665081 w 1570173"/>
                <a:gd name="connsiteY24" fmla="*/ 204978 h 568223"/>
                <a:gd name="connsiteX25" fmla="*/ 1073045 w 1570173"/>
                <a:gd name="connsiteY25" fmla="*/ 199764 h 568223"/>
                <a:gd name="connsiteX26" fmla="*/ 1059818 w 1570173"/>
                <a:gd name="connsiteY26" fmla="*/ 205432 h 568223"/>
                <a:gd name="connsiteX27" fmla="*/ 1039264 w 1570173"/>
                <a:gd name="connsiteY27" fmla="*/ 220542 h 568223"/>
                <a:gd name="connsiteX28" fmla="*/ 1020296 w 1570173"/>
                <a:gd name="connsiteY28" fmla="*/ 242700 h 568223"/>
                <a:gd name="connsiteX29" fmla="*/ 1009487 w 1570173"/>
                <a:gd name="connsiteY29" fmla="*/ 263798 h 568223"/>
                <a:gd name="connsiteX30" fmla="*/ 1041626 w 1570173"/>
                <a:gd name="connsiteY30" fmla="*/ 241660 h 568223"/>
                <a:gd name="connsiteX31" fmla="*/ 1065688 w 1570173"/>
                <a:gd name="connsiteY31" fmla="*/ 216501 h 568223"/>
                <a:gd name="connsiteX32" fmla="*/ 1073199 w 1570173"/>
                <a:gd name="connsiteY32" fmla="*/ 200459 h 568223"/>
                <a:gd name="connsiteX33" fmla="*/ 1073045 w 1570173"/>
                <a:gd name="connsiteY33" fmla="*/ 199764 h 568223"/>
                <a:gd name="connsiteX34" fmla="*/ 944324 w 1570173"/>
                <a:gd name="connsiteY34" fmla="*/ 17561 h 568223"/>
                <a:gd name="connsiteX35" fmla="*/ 963000 w 1570173"/>
                <a:gd name="connsiteY35" fmla="*/ 34617 h 568223"/>
                <a:gd name="connsiteX36" fmla="*/ 914933 w 1570173"/>
                <a:gd name="connsiteY36" fmla="*/ 108721 h 568223"/>
                <a:gd name="connsiteX37" fmla="*/ 776664 w 1570173"/>
                <a:gd name="connsiteY37" fmla="*/ 276751 h 568223"/>
                <a:gd name="connsiteX38" fmla="*/ 776664 w 1570173"/>
                <a:gd name="connsiteY38" fmla="*/ 292512 h 568223"/>
                <a:gd name="connsiteX39" fmla="*/ 866303 w 1570173"/>
                <a:gd name="connsiteY39" fmla="*/ 196062 h 568223"/>
                <a:gd name="connsiteX40" fmla="*/ 926848 w 1570173"/>
                <a:gd name="connsiteY40" fmla="*/ 163543 h 568223"/>
                <a:gd name="connsiteX41" fmla="*/ 944489 w 1570173"/>
                <a:gd name="connsiteY41" fmla="*/ 175580 h 568223"/>
                <a:gd name="connsiteX42" fmla="*/ 950086 w 1570173"/>
                <a:gd name="connsiteY42" fmla="*/ 201612 h 568223"/>
                <a:gd name="connsiteX43" fmla="*/ 926517 w 1570173"/>
                <a:gd name="connsiteY43" fmla="*/ 253706 h 568223"/>
                <a:gd name="connsiteX44" fmla="*/ 858153 w 1570173"/>
                <a:gd name="connsiteY44" fmla="*/ 303707 h 568223"/>
                <a:gd name="connsiteX45" fmla="*/ 869978 w 1570173"/>
                <a:gd name="connsiteY45" fmla="*/ 315251 h 568223"/>
                <a:gd name="connsiteX46" fmla="*/ 882232 w 1570173"/>
                <a:gd name="connsiteY46" fmla="*/ 319708 h 568223"/>
                <a:gd name="connsiteX47" fmla="*/ 897963 w 1570173"/>
                <a:gd name="connsiteY47" fmla="*/ 314503 h 568223"/>
                <a:gd name="connsiteX48" fmla="*/ 916159 w 1570173"/>
                <a:gd name="connsiteY48" fmla="*/ 301364 h 568223"/>
                <a:gd name="connsiteX49" fmla="*/ 930966 w 1570173"/>
                <a:gd name="connsiteY49" fmla="*/ 290004 h 568223"/>
                <a:gd name="connsiteX50" fmla="*/ 953363 w 1570173"/>
                <a:gd name="connsiteY50" fmla="*/ 274226 h 568223"/>
                <a:gd name="connsiteX51" fmla="*/ 953708 w 1570173"/>
                <a:gd name="connsiteY51" fmla="*/ 271390 h 568223"/>
                <a:gd name="connsiteX52" fmla="*/ 964028 w 1570173"/>
                <a:gd name="connsiteY52" fmla="*/ 245949 h 568223"/>
                <a:gd name="connsiteX53" fmla="*/ 1008351 w 1570173"/>
                <a:gd name="connsiteY53" fmla="*/ 195764 h 568223"/>
                <a:gd name="connsiteX54" fmla="*/ 1050523 w 1570173"/>
                <a:gd name="connsiteY54" fmla="*/ 168455 h 568223"/>
                <a:gd name="connsiteX55" fmla="*/ 1088579 w 1570173"/>
                <a:gd name="connsiteY55" fmla="*/ 159153 h 568223"/>
                <a:gd name="connsiteX56" fmla="*/ 1112482 w 1570173"/>
                <a:gd name="connsiteY56" fmla="*/ 166418 h 568223"/>
                <a:gd name="connsiteX57" fmla="*/ 1121769 w 1570173"/>
                <a:gd name="connsiteY57" fmla="*/ 187772 h 568223"/>
                <a:gd name="connsiteX58" fmla="*/ 1108336 w 1570173"/>
                <a:gd name="connsiteY58" fmla="*/ 224392 h 568223"/>
                <a:gd name="connsiteX59" fmla="*/ 1068114 w 1570173"/>
                <a:gd name="connsiteY59" fmla="*/ 259374 h 568223"/>
                <a:gd name="connsiteX60" fmla="*/ 1006794 w 1570173"/>
                <a:gd name="connsiteY60" fmla="*/ 290445 h 568223"/>
                <a:gd name="connsiteX61" fmla="*/ 1006794 w 1570173"/>
                <a:gd name="connsiteY61" fmla="*/ 293481 h 568223"/>
                <a:gd name="connsiteX62" fmla="*/ 1013037 w 1570173"/>
                <a:gd name="connsiteY62" fmla="*/ 314490 h 568223"/>
                <a:gd name="connsiteX63" fmla="*/ 1029239 w 1570173"/>
                <a:gd name="connsiteY63" fmla="*/ 321599 h 568223"/>
                <a:gd name="connsiteX64" fmla="*/ 1054602 w 1570173"/>
                <a:gd name="connsiteY64" fmla="*/ 315780 h 568223"/>
                <a:gd name="connsiteX65" fmla="*/ 1081423 w 1570173"/>
                <a:gd name="connsiteY65" fmla="*/ 300039 h 568223"/>
                <a:gd name="connsiteX66" fmla="*/ 1098963 w 1570173"/>
                <a:gd name="connsiteY66" fmla="*/ 287956 h 568223"/>
                <a:gd name="connsiteX67" fmla="*/ 1112980 w 1570173"/>
                <a:gd name="connsiteY67" fmla="*/ 278940 h 568223"/>
                <a:gd name="connsiteX68" fmla="*/ 1113794 w 1570173"/>
                <a:gd name="connsiteY68" fmla="*/ 271079 h 568223"/>
                <a:gd name="connsiteX69" fmla="*/ 1121784 w 1570173"/>
                <a:gd name="connsiteY69" fmla="*/ 251223 h 568223"/>
                <a:gd name="connsiteX70" fmla="*/ 1137607 w 1570173"/>
                <a:gd name="connsiteY70" fmla="*/ 227532 h 568223"/>
                <a:gd name="connsiteX71" fmla="*/ 1163072 w 1570173"/>
                <a:gd name="connsiteY71" fmla="*/ 198126 h 568223"/>
                <a:gd name="connsiteX72" fmla="*/ 1174286 w 1570173"/>
                <a:gd name="connsiteY72" fmla="*/ 183752 h 568223"/>
                <a:gd name="connsiteX73" fmla="*/ 1186590 w 1570173"/>
                <a:gd name="connsiteY73" fmla="*/ 174024 h 568223"/>
                <a:gd name="connsiteX74" fmla="*/ 1205836 w 1570173"/>
                <a:gd name="connsiteY74" fmla="*/ 171226 h 568223"/>
                <a:gd name="connsiteX75" fmla="*/ 1225450 w 1570173"/>
                <a:gd name="connsiteY75" fmla="*/ 174251 h 568223"/>
                <a:gd name="connsiteX76" fmla="*/ 1235733 w 1570173"/>
                <a:gd name="connsiteY76" fmla="*/ 183712 h 568223"/>
                <a:gd name="connsiteX77" fmla="*/ 1227197 w 1570173"/>
                <a:gd name="connsiteY77" fmla="*/ 203685 h 568223"/>
                <a:gd name="connsiteX78" fmla="*/ 1200974 w 1570173"/>
                <a:gd name="connsiteY78" fmla="*/ 235636 h 568223"/>
                <a:gd name="connsiteX79" fmla="*/ 1160886 w 1570173"/>
                <a:gd name="connsiteY79" fmla="*/ 270929 h 568223"/>
                <a:gd name="connsiteX80" fmla="*/ 1156645 w 1570173"/>
                <a:gd name="connsiteY80" fmla="*/ 291916 h 568223"/>
                <a:gd name="connsiteX81" fmla="*/ 1159728 w 1570173"/>
                <a:gd name="connsiteY81" fmla="*/ 298000 h 568223"/>
                <a:gd name="connsiteX82" fmla="*/ 1167546 w 1570173"/>
                <a:gd name="connsiteY82" fmla="*/ 293344 h 568223"/>
                <a:gd name="connsiteX83" fmla="*/ 1191004 w 1570173"/>
                <a:gd name="connsiteY83" fmla="*/ 273857 h 568223"/>
                <a:gd name="connsiteX84" fmla="*/ 1224213 w 1570173"/>
                <a:gd name="connsiteY84" fmla="*/ 244822 h 568223"/>
                <a:gd name="connsiteX85" fmla="*/ 1248199 w 1570173"/>
                <a:gd name="connsiteY85" fmla="*/ 217945 h 568223"/>
                <a:gd name="connsiteX86" fmla="*/ 1280478 w 1570173"/>
                <a:gd name="connsiteY86" fmla="*/ 188900 h 568223"/>
                <a:gd name="connsiteX87" fmla="*/ 1298781 w 1570173"/>
                <a:gd name="connsiteY87" fmla="*/ 162570 h 568223"/>
                <a:gd name="connsiteX88" fmla="*/ 1315880 w 1570173"/>
                <a:gd name="connsiteY88" fmla="*/ 155311 h 568223"/>
                <a:gd name="connsiteX89" fmla="*/ 1329178 w 1570173"/>
                <a:gd name="connsiteY89" fmla="*/ 161470 h 568223"/>
                <a:gd name="connsiteX90" fmla="*/ 1332674 w 1570173"/>
                <a:gd name="connsiteY90" fmla="*/ 181221 h 568223"/>
                <a:gd name="connsiteX91" fmla="*/ 1331386 w 1570173"/>
                <a:gd name="connsiteY91" fmla="*/ 191800 h 568223"/>
                <a:gd name="connsiteX92" fmla="*/ 1326498 w 1570173"/>
                <a:gd name="connsiteY92" fmla="*/ 201880 h 568223"/>
                <a:gd name="connsiteX93" fmla="*/ 1312583 w 1570173"/>
                <a:gd name="connsiteY93" fmla="*/ 222685 h 568223"/>
                <a:gd name="connsiteX94" fmla="*/ 1288277 w 1570173"/>
                <a:gd name="connsiteY94" fmla="*/ 257753 h 568223"/>
                <a:gd name="connsiteX95" fmla="*/ 1275800 w 1570173"/>
                <a:gd name="connsiteY95" fmla="*/ 279943 h 568223"/>
                <a:gd name="connsiteX96" fmla="*/ 1270522 w 1570173"/>
                <a:gd name="connsiteY96" fmla="*/ 297305 h 568223"/>
                <a:gd name="connsiteX97" fmla="*/ 1275792 w 1570173"/>
                <a:gd name="connsiteY97" fmla="*/ 305791 h 568223"/>
                <a:gd name="connsiteX98" fmla="*/ 1294629 w 1570173"/>
                <a:gd name="connsiteY98" fmla="*/ 298808 h 568223"/>
                <a:gd name="connsiteX99" fmla="*/ 1311570 w 1570173"/>
                <a:gd name="connsiteY99" fmla="*/ 288389 h 568223"/>
                <a:gd name="connsiteX100" fmla="*/ 1333453 w 1570173"/>
                <a:gd name="connsiteY100" fmla="*/ 275049 h 568223"/>
                <a:gd name="connsiteX101" fmla="*/ 1366138 w 1570173"/>
                <a:gd name="connsiteY101" fmla="*/ 238082 h 568223"/>
                <a:gd name="connsiteX102" fmla="*/ 1396262 w 1570173"/>
                <a:gd name="connsiteY102" fmla="*/ 200560 h 568223"/>
                <a:gd name="connsiteX103" fmla="*/ 1439523 w 1570173"/>
                <a:gd name="connsiteY103" fmla="*/ 143090 h 568223"/>
                <a:gd name="connsiteX104" fmla="*/ 1468876 w 1570173"/>
                <a:gd name="connsiteY104" fmla="*/ 111949 h 568223"/>
                <a:gd name="connsiteX105" fmla="*/ 1502164 w 1570173"/>
                <a:gd name="connsiteY105" fmla="*/ 102352 h 568223"/>
                <a:gd name="connsiteX106" fmla="*/ 1517076 w 1570173"/>
                <a:gd name="connsiteY106" fmla="*/ 114841 h 568223"/>
                <a:gd name="connsiteX107" fmla="*/ 1509043 w 1570173"/>
                <a:gd name="connsiteY107" fmla="*/ 134094 h 568223"/>
                <a:gd name="connsiteX108" fmla="*/ 1490708 w 1570173"/>
                <a:gd name="connsiteY108" fmla="*/ 153000 h 568223"/>
                <a:gd name="connsiteX109" fmla="*/ 1459720 w 1570173"/>
                <a:gd name="connsiteY109" fmla="*/ 195003 h 568223"/>
                <a:gd name="connsiteX110" fmla="*/ 1427484 w 1570173"/>
                <a:gd name="connsiteY110" fmla="*/ 244547 h 568223"/>
                <a:gd name="connsiteX111" fmla="*/ 1451831 w 1570173"/>
                <a:gd name="connsiteY111" fmla="*/ 218929 h 568223"/>
                <a:gd name="connsiteX112" fmla="*/ 1482932 w 1570173"/>
                <a:gd name="connsiteY112" fmla="*/ 194598 h 568223"/>
                <a:gd name="connsiteX113" fmla="*/ 1507952 w 1570173"/>
                <a:gd name="connsiteY113" fmla="*/ 180005 h 568223"/>
                <a:gd name="connsiteX114" fmla="*/ 1533437 w 1570173"/>
                <a:gd name="connsiteY114" fmla="*/ 174519 h 568223"/>
                <a:gd name="connsiteX115" fmla="*/ 1547483 w 1570173"/>
                <a:gd name="connsiteY115" fmla="*/ 179043 h 568223"/>
                <a:gd name="connsiteX116" fmla="*/ 1551338 w 1570173"/>
                <a:gd name="connsiteY116" fmla="*/ 193200 h 568223"/>
                <a:gd name="connsiteX117" fmla="*/ 1540885 w 1570173"/>
                <a:gd name="connsiteY117" fmla="*/ 235284 h 568223"/>
                <a:gd name="connsiteX118" fmla="*/ 1511322 w 1570173"/>
                <a:gd name="connsiteY118" fmla="*/ 277332 h 568223"/>
                <a:gd name="connsiteX119" fmla="*/ 1466998 w 1570173"/>
                <a:gd name="connsiteY119" fmla="*/ 317508 h 568223"/>
                <a:gd name="connsiteX120" fmla="*/ 1480632 w 1570173"/>
                <a:gd name="connsiteY120" fmla="*/ 317483 h 568223"/>
                <a:gd name="connsiteX121" fmla="*/ 1570173 w 1570173"/>
                <a:gd name="connsiteY121" fmla="*/ 269848 h 568223"/>
                <a:gd name="connsiteX122" fmla="*/ 1570173 w 1570173"/>
                <a:gd name="connsiteY122" fmla="*/ 297061 h 568223"/>
                <a:gd name="connsiteX123" fmla="*/ 1527814 w 1570173"/>
                <a:gd name="connsiteY123" fmla="*/ 333593 h 568223"/>
                <a:gd name="connsiteX124" fmla="*/ 1490110 w 1570173"/>
                <a:gd name="connsiteY124" fmla="*/ 359972 h 568223"/>
                <a:gd name="connsiteX125" fmla="*/ 1455889 w 1570173"/>
                <a:gd name="connsiteY125" fmla="*/ 370168 h 568223"/>
                <a:gd name="connsiteX126" fmla="*/ 1443333 w 1570173"/>
                <a:gd name="connsiteY126" fmla="*/ 368869 h 568223"/>
                <a:gd name="connsiteX127" fmla="*/ 1431446 w 1570173"/>
                <a:gd name="connsiteY127" fmla="*/ 365722 h 568223"/>
                <a:gd name="connsiteX128" fmla="*/ 1418379 w 1570173"/>
                <a:gd name="connsiteY128" fmla="*/ 360808 h 568223"/>
                <a:gd name="connsiteX129" fmla="*/ 1407525 w 1570173"/>
                <a:gd name="connsiteY129" fmla="*/ 356443 h 568223"/>
                <a:gd name="connsiteX130" fmla="*/ 1398046 w 1570173"/>
                <a:gd name="connsiteY130" fmla="*/ 358596 h 568223"/>
                <a:gd name="connsiteX131" fmla="*/ 1378332 w 1570173"/>
                <a:gd name="connsiteY131" fmla="*/ 351063 h 568223"/>
                <a:gd name="connsiteX132" fmla="*/ 1361722 w 1570173"/>
                <a:gd name="connsiteY132" fmla="*/ 392317 h 568223"/>
                <a:gd name="connsiteX133" fmla="*/ 1343673 w 1570173"/>
                <a:gd name="connsiteY133" fmla="*/ 436123 h 568223"/>
                <a:gd name="connsiteX134" fmla="*/ 1268755 w 1570173"/>
                <a:gd name="connsiteY134" fmla="*/ 567994 h 568223"/>
                <a:gd name="connsiteX135" fmla="*/ 1282151 w 1570173"/>
                <a:gd name="connsiteY135" fmla="*/ 466597 h 568223"/>
                <a:gd name="connsiteX136" fmla="*/ 1300003 w 1570173"/>
                <a:gd name="connsiteY136" fmla="*/ 412190 h 568223"/>
                <a:gd name="connsiteX137" fmla="*/ 1318081 w 1570173"/>
                <a:gd name="connsiteY137" fmla="*/ 374633 h 568223"/>
                <a:gd name="connsiteX138" fmla="*/ 1340981 w 1570173"/>
                <a:gd name="connsiteY138" fmla="*/ 339458 h 568223"/>
                <a:gd name="connsiteX139" fmla="*/ 1358270 w 1570173"/>
                <a:gd name="connsiteY139" fmla="*/ 313499 h 568223"/>
                <a:gd name="connsiteX140" fmla="*/ 1423767 w 1570173"/>
                <a:gd name="connsiteY140" fmla="*/ 197085 h 568223"/>
                <a:gd name="connsiteX141" fmla="*/ 1351476 w 1570173"/>
                <a:gd name="connsiteY141" fmla="*/ 285659 h 568223"/>
                <a:gd name="connsiteX142" fmla="*/ 1339937 w 1570173"/>
                <a:gd name="connsiteY142" fmla="*/ 296291 h 568223"/>
                <a:gd name="connsiteX143" fmla="*/ 1339937 w 1570173"/>
                <a:gd name="connsiteY143" fmla="*/ 296962 h 568223"/>
                <a:gd name="connsiteX144" fmla="*/ 1291323 w 1570173"/>
                <a:gd name="connsiteY144" fmla="*/ 341064 h 568223"/>
                <a:gd name="connsiteX145" fmla="*/ 1264211 w 1570173"/>
                <a:gd name="connsiteY145" fmla="*/ 361556 h 568223"/>
                <a:gd name="connsiteX146" fmla="*/ 1240488 w 1570173"/>
                <a:gd name="connsiteY146" fmla="*/ 368881 h 568223"/>
                <a:gd name="connsiteX147" fmla="*/ 1212349 w 1570173"/>
                <a:gd name="connsiteY147" fmla="*/ 336511 h 568223"/>
                <a:gd name="connsiteX148" fmla="*/ 1219346 w 1570173"/>
                <a:gd name="connsiteY148" fmla="*/ 307210 h 568223"/>
                <a:gd name="connsiteX149" fmla="*/ 1240934 w 1570173"/>
                <a:gd name="connsiteY149" fmla="*/ 264313 h 568223"/>
                <a:gd name="connsiteX150" fmla="*/ 1190824 w 1570173"/>
                <a:gd name="connsiteY150" fmla="*/ 336485 h 568223"/>
                <a:gd name="connsiteX151" fmla="*/ 1153957 w 1570173"/>
                <a:gd name="connsiteY151" fmla="*/ 359466 h 568223"/>
                <a:gd name="connsiteX152" fmla="*/ 1131593 w 1570173"/>
                <a:gd name="connsiteY152" fmla="*/ 349755 h 568223"/>
                <a:gd name="connsiteX153" fmla="*/ 1116688 w 1570173"/>
                <a:gd name="connsiteY153" fmla="*/ 324613 h 568223"/>
                <a:gd name="connsiteX154" fmla="*/ 1114036 w 1570173"/>
                <a:gd name="connsiteY154" fmla="*/ 307383 h 568223"/>
                <a:gd name="connsiteX155" fmla="*/ 1108703 w 1570173"/>
                <a:gd name="connsiteY155" fmla="*/ 313528 h 568223"/>
                <a:gd name="connsiteX156" fmla="*/ 1064699 w 1570173"/>
                <a:gd name="connsiteY156" fmla="*/ 354265 h 568223"/>
                <a:gd name="connsiteX157" fmla="*/ 1007652 w 1570173"/>
                <a:gd name="connsiteY157" fmla="*/ 374558 h 568223"/>
                <a:gd name="connsiteX158" fmla="*/ 965572 w 1570173"/>
                <a:gd name="connsiteY158" fmla="*/ 354244 h 568223"/>
                <a:gd name="connsiteX159" fmla="*/ 954094 w 1570173"/>
                <a:gd name="connsiteY159" fmla="*/ 330444 h 568223"/>
                <a:gd name="connsiteX160" fmla="*/ 950817 w 1570173"/>
                <a:gd name="connsiteY160" fmla="*/ 304094 h 568223"/>
                <a:gd name="connsiteX161" fmla="*/ 941622 w 1570173"/>
                <a:gd name="connsiteY161" fmla="*/ 314636 h 568223"/>
                <a:gd name="connsiteX162" fmla="*/ 903729 w 1570173"/>
                <a:gd name="connsiteY162" fmla="*/ 353356 h 568223"/>
                <a:gd name="connsiteX163" fmla="*/ 866359 w 1570173"/>
                <a:gd name="connsiteY163" fmla="*/ 372406 h 568223"/>
                <a:gd name="connsiteX164" fmla="*/ 839545 w 1570173"/>
                <a:gd name="connsiteY164" fmla="*/ 363743 h 568223"/>
                <a:gd name="connsiteX165" fmla="*/ 818997 w 1570173"/>
                <a:gd name="connsiteY165" fmla="*/ 340869 h 568223"/>
                <a:gd name="connsiteX166" fmla="*/ 802265 w 1570173"/>
                <a:gd name="connsiteY166" fmla="*/ 304834 h 568223"/>
                <a:gd name="connsiteX167" fmla="*/ 783717 w 1570173"/>
                <a:gd name="connsiteY167" fmla="*/ 333745 h 568223"/>
                <a:gd name="connsiteX168" fmla="*/ 767111 w 1570173"/>
                <a:gd name="connsiteY168" fmla="*/ 354713 h 568223"/>
                <a:gd name="connsiteX169" fmla="*/ 755539 w 1570173"/>
                <a:gd name="connsiteY169" fmla="*/ 360838 h 568223"/>
                <a:gd name="connsiteX170" fmla="*/ 740312 w 1570173"/>
                <a:gd name="connsiteY170" fmla="*/ 349384 h 568223"/>
                <a:gd name="connsiteX171" fmla="*/ 736327 w 1570173"/>
                <a:gd name="connsiteY171" fmla="*/ 319026 h 568223"/>
                <a:gd name="connsiteX172" fmla="*/ 738741 w 1570173"/>
                <a:gd name="connsiteY172" fmla="*/ 299592 h 568223"/>
                <a:gd name="connsiteX173" fmla="*/ 724787 w 1570173"/>
                <a:gd name="connsiteY173" fmla="*/ 314643 h 568223"/>
                <a:gd name="connsiteX174" fmla="*/ 638842 w 1570173"/>
                <a:gd name="connsiteY174" fmla="*/ 375214 h 568223"/>
                <a:gd name="connsiteX175" fmla="*/ 619668 w 1570173"/>
                <a:gd name="connsiteY175" fmla="*/ 366444 h 568223"/>
                <a:gd name="connsiteX176" fmla="*/ 614000 w 1570173"/>
                <a:gd name="connsiteY176" fmla="*/ 342548 h 568223"/>
                <a:gd name="connsiteX177" fmla="*/ 629323 w 1570173"/>
                <a:gd name="connsiteY177" fmla="*/ 286419 h 568223"/>
                <a:gd name="connsiteX178" fmla="*/ 579476 w 1570173"/>
                <a:gd name="connsiteY178" fmla="*/ 347858 h 568223"/>
                <a:gd name="connsiteX179" fmla="*/ 544936 w 1570173"/>
                <a:gd name="connsiteY179" fmla="*/ 366875 h 568223"/>
                <a:gd name="connsiteX180" fmla="*/ 526517 w 1570173"/>
                <a:gd name="connsiteY180" fmla="*/ 355436 h 568223"/>
                <a:gd name="connsiteX181" fmla="*/ 509313 w 1570173"/>
                <a:gd name="connsiteY181" fmla="*/ 326759 h 568223"/>
                <a:gd name="connsiteX182" fmla="*/ 502044 w 1570173"/>
                <a:gd name="connsiteY182" fmla="*/ 290904 h 568223"/>
                <a:gd name="connsiteX183" fmla="*/ 504715 w 1570173"/>
                <a:gd name="connsiteY183" fmla="*/ 268084 h 568223"/>
                <a:gd name="connsiteX184" fmla="*/ 514778 w 1570173"/>
                <a:gd name="connsiteY184" fmla="*/ 249420 h 568223"/>
                <a:gd name="connsiteX185" fmla="*/ 540456 w 1570173"/>
                <a:gd name="connsiteY185" fmla="*/ 223543 h 568223"/>
                <a:gd name="connsiteX186" fmla="*/ 618922 w 1570173"/>
                <a:gd name="connsiteY186" fmla="*/ 168905 h 568223"/>
                <a:gd name="connsiteX187" fmla="*/ 680542 w 1570173"/>
                <a:gd name="connsiteY187" fmla="*/ 150372 h 568223"/>
                <a:gd name="connsiteX188" fmla="*/ 694616 w 1570173"/>
                <a:gd name="connsiteY188" fmla="*/ 156347 h 568223"/>
                <a:gd name="connsiteX189" fmla="*/ 704016 w 1570173"/>
                <a:gd name="connsiteY189" fmla="*/ 169464 h 568223"/>
                <a:gd name="connsiteX190" fmla="*/ 707275 w 1570173"/>
                <a:gd name="connsiteY190" fmla="*/ 180608 h 568223"/>
                <a:gd name="connsiteX191" fmla="*/ 701900 w 1570173"/>
                <a:gd name="connsiteY191" fmla="*/ 191736 h 568223"/>
                <a:gd name="connsiteX192" fmla="*/ 690322 w 1570173"/>
                <a:gd name="connsiteY192" fmla="*/ 196501 h 568223"/>
                <a:gd name="connsiteX193" fmla="*/ 694717 w 1570173"/>
                <a:gd name="connsiteY193" fmla="*/ 202341 h 568223"/>
                <a:gd name="connsiteX194" fmla="*/ 699562 w 1570173"/>
                <a:gd name="connsiteY194" fmla="*/ 213904 h 568223"/>
                <a:gd name="connsiteX195" fmla="*/ 701354 w 1570173"/>
                <a:gd name="connsiteY195" fmla="*/ 222570 h 568223"/>
                <a:gd name="connsiteX196" fmla="*/ 687904 w 1570173"/>
                <a:gd name="connsiteY196" fmla="*/ 248946 h 568223"/>
                <a:gd name="connsiteX197" fmla="*/ 669609 w 1570173"/>
                <a:gd name="connsiteY197" fmla="*/ 274807 h 568223"/>
                <a:gd name="connsiteX198" fmla="*/ 664764 w 1570173"/>
                <a:gd name="connsiteY198" fmla="*/ 293044 h 568223"/>
                <a:gd name="connsiteX199" fmla="*/ 677296 w 1570173"/>
                <a:gd name="connsiteY199" fmla="*/ 307458 h 568223"/>
                <a:gd name="connsiteX200" fmla="*/ 741978 w 1570173"/>
                <a:gd name="connsiteY200" fmla="*/ 272215 h 568223"/>
                <a:gd name="connsiteX201" fmla="*/ 741978 w 1570173"/>
                <a:gd name="connsiteY201" fmla="*/ 273528 h 568223"/>
                <a:gd name="connsiteX202" fmla="*/ 742289 w 1570173"/>
                <a:gd name="connsiteY202" fmla="*/ 271025 h 568223"/>
                <a:gd name="connsiteX203" fmla="*/ 759368 w 1570173"/>
                <a:gd name="connsiteY203" fmla="*/ 226163 h 568223"/>
                <a:gd name="connsiteX204" fmla="*/ 787750 w 1570173"/>
                <a:gd name="connsiteY204" fmla="*/ 179576 h 568223"/>
                <a:gd name="connsiteX205" fmla="*/ 826189 w 1570173"/>
                <a:gd name="connsiteY205" fmla="*/ 127871 h 568223"/>
                <a:gd name="connsiteX206" fmla="*/ 876924 w 1570173"/>
                <a:gd name="connsiteY206" fmla="*/ 67029 h 568223"/>
                <a:gd name="connsiteX207" fmla="*/ 915299 w 1570173"/>
                <a:gd name="connsiteY207" fmla="*/ 30321 h 568223"/>
                <a:gd name="connsiteX208" fmla="*/ 944324 w 1570173"/>
                <a:gd name="connsiteY208" fmla="*/ 17561 h 568223"/>
                <a:gd name="connsiteX209" fmla="*/ 190516 w 1570173"/>
                <a:gd name="connsiteY209" fmla="*/ 0 h 568223"/>
                <a:gd name="connsiteX210" fmla="*/ 208925 w 1570173"/>
                <a:gd name="connsiteY210" fmla="*/ 11657 h 568223"/>
                <a:gd name="connsiteX211" fmla="*/ 221674 w 1570173"/>
                <a:gd name="connsiteY211" fmla="*/ 37421 h 568223"/>
                <a:gd name="connsiteX212" fmla="*/ 226656 w 1570173"/>
                <a:gd name="connsiteY212" fmla="*/ 56068 h 568223"/>
                <a:gd name="connsiteX213" fmla="*/ 219408 w 1570173"/>
                <a:gd name="connsiteY213" fmla="*/ 89976 h 568223"/>
                <a:gd name="connsiteX214" fmla="*/ 200165 w 1570173"/>
                <a:gd name="connsiteY214" fmla="*/ 134242 h 568223"/>
                <a:gd name="connsiteX215" fmla="*/ 189570 w 1570173"/>
                <a:gd name="connsiteY215" fmla="*/ 154965 h 568223"/>
                <a:gd name="connsiteX216" fmla="*/ 215455 w 1570173"/>
                <a:gd name="connsiteY216" fmla="*/ 126336 h 568223"/>
                <a:gd name="connsiteX217" fmla="*/ 248299 w 1570173"/>
                <a:gd name="connsiteY217" fmla="*/ 95792 h 568223"/>
                <a:gd name="connsiteX218" fmla="*/ 278267 w 1570173"/>
                <a:gd name="connsiteY218" fmla="*/ 58516 h 568223"/>
                <a:gd name="connsiteX219" fmla="*/ 320216 w 1570173"/>
                <a:gd name="connsiteY219" fmla="*/ 27571 h 568223"/>
                <a:gd name="connsiteX220" fmla="*/ 348272 w 1570173"/>
                <a:gd name="connsiteY220" fmla="*/ 15353 h 568223"/>
                <a:gd name="connsiteX221" fmla="*/ 369484 w 1570173"/>
                <a:gd name="connsiteY221" fmla="*/ 27622 h 568223"/>
                <a:gd name="connsiteX222" fmla="*/ 378250 w 1570173"/>
                <a:gd name="connsiteY222" fmla="*/ 53392 h 568223"/>
                <a:gd name="connsiteX223" fmla="*/ 367810 w 1570173"/>
                <a:gd name="connsiteY223" fmla="*/ 84856 h 568223"/>
                <a:gd name="connsiteX224" fmla="*/ 336935 w 1570173"/>
                <a:gd name="connsiteY224" fmla="*/ 143180 h 568223"/>
                <a:gd name="connsiteX225" fmla="*/ 286188 w 1570173"/>
                <a:gd name="connsiteY225" fmla="*/ 223024 h 568223"/>
                <a:gd name="connsiteX226" fmla="*/ 341532 w 1570173"/>
                <a:gd name="connsiteY226" fmla="*/ 157695 h 568223"/>
                <a:gd name="connsiteX227" fmla="*/ 389037 w 1570173"/>
                <a:gd name="connsiteY227" fmla="*/ 107996 h 568223"/>
                <a:gd name="connsiteX228" fmla="*/ 414891 w 1570173"/>
                <a:gd name="connsiteY228" fmla="*/ 87495 h 568223"/>
                <a:gd name="connsiteX229" fmla="*/ 446012 w 1570173"/>
                <a:gd name="connsiteY229" fmla="*/ 58951 h 568223"/>
                <a:gd name="connsiteX230" fmla="*/ 469964 w 1570173"/>
                <a:gd name="connsiteY230" fmla="*/ 38000 h 568223"/>
                <a:gd name="connsiteX231" fmla="*/ 486444 w 1570173"/>
                <a:gd name="connsiteY231" fmla="*/ 25738 h 568223"/>
                <a:gd name="connsiteX232" fmla="*/ 501362 w 1570173"/>
                <a:gd name="connsiteY232" fmla="*/ 21013 h 568223"/>
                <a:gd name="connsiteX233" fmla="*/ 523432 w 1570173"/>
                <a:gd name="connsiteY233" fmla="*/ 39153 h 568223"/>
                <a:gd name="connsiteX234" fmla="*/ 535375 w 1570173"/>
                <a:gd name="connsiteY234" fmla="*/ 63369 h 568223"/>
                <a:gd name="connsiteX235" fmla="*/ 528464 w 1570173"/>
                <a:gd name="connsiteY235" fmla="*/ 79400 h 568223"/>
                <a:gd name="connsiteX236" fmla="*/ 501199 w 1570173"/>
                <a:gd name="connsiteY236" fmla="*/ 109666 h 568223"/>
                <a:gd name="connsiteX237" fmla="*/ 438398 w 1570173"/>
                <a:gd name="connsiteY237" fmla="*/ 188081 h 568223"/>
                <a:gd name="connsiteX238" fmla="*/ 398144 w 1570173"/>
                <a:gd name="connsiteY238" fmla="*/ 259820 h 568223"/>
                <a:gd name="connsiteX239" fmla="*/ 384711 w 1570173"/>
                <a:gd name="connsiteY239" fmla="*/ 309988 h 568223"/>
                <a:gd name="connsiteX240" fmla="*/ 387625 w 1570173"/>
                <a:gd name="connsiteY240" fmla="*/ 323556 h 568223"/>
                <a:gd name="connsiteX241" fmla="*/ 397244 w 1570173"/>
                <a:gd name="connsiteY241" fmla="*/ 327087 h 568223"/>
                <a:gd name="connsiteX242" fmla="*/ 411309 w 1570173"/>
                <a:gd name="connsiteY242" fmla="*/ 324248 h 568223"/>
                <a:gd name="connsiteX243" fmla="*/ 426701 w 1570173"/>
                <a:gd name="connsiteY243" fmla="*/ 315577 h 568223"/>
                <a:gd name="connsiteX244" fmla="*/ 443918 w 1570173"/>
                <a:gd name="connsiteY244" fmla="*/ 304196 h 568223"/>
                <a:gd name="connsiteX245" fmla="*/ 466397 w 1570173"/>
                <a:gd name="connsiteY245" fmla="*/ 289627 h 568223"/>
                <a:gd name="connsiteX246" fmla="*/ 483108 w 1570173"/>
                <a:gd name="connsiteY246" fmla="*/ 277707 h 568223"/>
                <a:gd name="connsiteX247" fmla="*/ 500668 w 1570173"/>
                <a:gd name="connsiteY247" fmla="*/ 270620 h 568223"/>
                <a:gd name="connsiteX248" fmla="*/ 500668 w 1570173"/>
                <a:gd name="connsiteY248" fmla="*/ 296924 h 568223"/>
                <a:gd name="connsiteX249" fmla="*/ 454892 w 1570173"/>
                <a:gd name="connsiteY249" fmla="*/ 337621 h 568223"/>
                <a:gd name="connsiteX250" fmla="*/ 418936 w 1570173"/>
                <a:gd name="connsiteY250" fmla="*/ 364165 h 568223"/>
                <a:gd name="connsiteX251" fmla="*/ 388441 w 1570173"/>
                <a:gd name="connsiteY251" fmla="*/ 381300 h 568223"/>
                <a:gd name="connsiteX252" fmla="*/ 366292 w 1570173"/>
                <a:gd name="connsiteY252" fmla="*/ 386632 h 568223"/>
                <a:gd name="connsiteX253" fmla="*/ 329670 w 1570173"/>
                <a:gd name="connsiteY253" fmla="*/ 370153 h 568223"/>
                <a:gd name="connsiteX254" fmla="*/ 315562 w 1570173"/>
                <a:gd name="connsiteY254" fmla="*/ 328197 h 568223"/>
                <a:gd name="connsiteX255" fmla="*/ 326710 w 1570173"/>
                <a:gd name="connsiteY255" fmla="*/ 273143 h 568223"/>
                <a:gd name="connsiteX256" fmla="*/ 358577 w 1570173"/>
                <a:gd name="connsiteY256" fmla="*/ 217360 h 568223"/>
                <a:gd name="connsiteX257" fmla="*/ 409399 w 1570173"/>
                <a:gd name="connsiteY257" fmla="*/ 153922 h 568223"/>
                <a:gd name="connsiteX258" fmla="*/ 425384 w 1570173"/>
                <a:gd name="connsiteY258" fmla="*/ 135389 h 568223"/>
                <a:gd name="connsiteX259" fmla="*/ 429232 w 1570173"/>
                <a:gd name="connsiteY259" fmla="*/ 130664 h 568223"/>
                <a:gd name="connsiteX260" fmla="*/ 429025 w 1570173"/>
                <a:gd name="connsiteY260" fmla="*/ 130762 h 568223"/>
                <a:gd name="connsiteX261" fmla="*/ 403480 w 1570173"/>
                <a:gd name="connsiteY261" fmla="*/ 151238 h 568223"/>
                <a:gd name="connsiteX262" fmla="*/ 337062 w 1570173"/>
                <a:gd name="connsiteY262" fmla="*/ 216498 h 568223"/>
                <a:gd name="connsiteX263" fmla="*/ 248355 w 1570173"/>
                <a:gd name="connsiteY263" fmla="*/ 320244 h 568223"/>
                <a:gd name="connsiteX264" fmla="*/ 230933 w 1570173"/>
                <a:gd name="connsiteY264" fmla="*/ 342588 h 568223"/>
                <a:gd name="connsiteX265" fmla="*/ 209514 w 1570173"/>
                <a:gd name="connsiteY265" fmla="*/ 368052 h 568223"/>
                <a:gd name="connsiteX266" fmla="*/ 195966 w 1570173"/>
                <a:gd name="connsiteY266" fmla="*/ 374558 h 568223"/>
                <a:gd name="connsiteX267" fmla="*/ 178232 w 1570173"/>
                <a:gd name="connsiteY267" fmla="*/ 357217 h 568223"/>
                <a:gd name="connsiteX268" fmla="*/ 171943 w 1570173"/>
                <a:gd name="connsiteY268" fmla="*/ 321491 h 568223"/>
                <a:gd name="connsiteX269" fmla="*/ 179199 w 1570173"/>
                <a:gd name="connsiteY269" fmla="*/ 296755 h 568223"/>
                <a:gd name="connsiteX270" fmla="*/ 209293 w 1570173"/>
                <a:gd name="connsiteY270" fmla="*/ 252840 h 568223"/>
                <a:gd name="connsiteX271" fmla="*/ 247234 w 1570173"/>
                <a:gd name="connsiteY271" fmla="*/ 200157 h 568223"/>
                <a:gd name="connsiteX272" fmla="*/ 279753 w 1570173"/>
                <a:gd name="connsiteY272" fmla="*/ 156019 h 568223"/>
                <a:gd name="connsiteX273" fmla="*/ 298727 w 1570173"/>
                <a:gd name="connsiteY273" fmla="*/ 114875 h 568223"/>
                <a:gd name="connsiteX274" fmla="*/ 304530 w 1570173"/>
                <a:gd name="connsiteY274" fmla="*/ 94342 h 568223"/>
                <a:gd name="connsiteX275" fmla="*/ 305178 w 1570173"/>
                <a:gd name="connsiteY275" fmla="*/ 91496 h 568223"/>
                <a:gd name="connsiteX276" fmla="*/ 270073 w 1570173"/>
                <a:gd name="connsiteY276" fmla="*/ 117911 h 568223"/>
                <a:gd name="connsiteX277" fmla="*/ 201293 w 1570173"/>
                <a:gd name="connsiteY277" fmla="*/ 197961 h 568223"/>
                <a:gd name="connsiteX278" fmla="*/ 115823 w 1570173"/>
                <a:gd name="connsiteY278" fmla="*/ 320492 h 568223"/>
                <a:gd name="connsiteX279" fmla="*/ 93011 w 1570173"/>
                <a:gd name="connsiteY279" fmla="*/ 355736 h 568223"/>
                <a:gd name="connsiteX280" fmla="*/ 75473 w 1570173"/>
                <a:gd name="connsiteY280" fmla="*/ 365164 h 568223"/>
                <a:gd name="connsiteX281" fmla="*/ 53221 w 1570173"/>
                <a:gd name="connsiteY281" fmla="*/ 343060 h 568223"/>
                <a:gd name="connsiteX282" fmla="*/ 44157 w 1570173"/>
                <a:gd name="connsiteY282" fmla="*/ 307291 h 568223"/>
                <a:gd name="connsiteX283" fmla="*/ 48415 w 1570173"/>
                <a:gd name="connsiteY283" fmla="*/ 295166 h 568223"/>
                <a:gd name="connsiteX284" fmla="*/ 107075 w 1570173"/>
                <a:gd name="connsiteY284" fmla="*/ 214402 h 568223"/>
                <a:gd name="connsiteX285" fmla="*/ 147126 w 1570173"/>
                <a:gd name="connsiteY285" fmla="*/ 152544 h 568223"/>
                <a:gd name="connsiteX286" fmla="*/ 172363 w 1570173"/>
                <a:gd name="connsiteY286" fmla="*/ 104701 h 568223"/>
                <a:gd name="connsiteX287" fmla="*/ 180282 w 1570173"/>
                <a:gd name="connsiteY287" fmla="*/ 76048 h 568223"/>
                <a:gd name="connsiteX288" fmla="*/ 175274 w 1570173"/>
                <a:gd name="connsiteY288" fmla="*/ 69972 h 568223"/>
                <a:gd name="connsiteX289" fmla="*/ 148038 w 1570173"/>
                <a:gd name="connsiteY289" fmla="*/ 80721 h 568223"/>
                <a:gd name="connsiteX290" fmla="*/ 96531 w 1570173"/>
                <a:gd name="connsiteY290" fmla="*/ 110374 h 568223"/>
                <a:gd name="connsiteX291" fmla="*/ 45242 w 1570173"/>
                <a:gd name="connsiteY291" fmla="*/ 139825 h 568223"/>
                <a:gd name="connsiteX292" fmla="*/ 14367 w 1570173"/>
                <a:gd name="connsiteY292" fmla="*/ 150372 h 568223"/>
                <a:gd name="connsiteX293" fmla="*/ 0 w 1570173"/>
                <a:gd name="connsiteY293" fmla="*/ 134932 h 568223"/>
                <a:gd name="connsiteX294" fmla="*/ 3884 w 1570173"/>
                <a:gd name="connsiteY294" fmla="*/ 107880 h 568223"/>
                <a:gd name="connsiteX295" fmla="*/ 12121 w 1570173"/>
                <a:gd name="connsiteY295" fmla="*/ 77968 h 568223"/>
                <a:gd name="connsiteX296" fmla="*/ 42944 w 1570173"/>
                <a:gd name="connsiteY296" fmla="*/ 47304 h 568223"/>
                <a:gd name="connsiteX297" fmla="*/ 71709 w 1570173"/>
                <a:gd name="connsiteY297" fmla="*/ 28555 h 568223"/>
                <a:gd name="connsiteX298" fmla="*/ 79624 w 1570173"/>
                <a:gd name="connsiteY298" fmla="*/ 35929 h 568223"/>
                <a:gd name="connsiteX299" fmla="*/ 75859 w 1570173"/>
                <a:gd name="connsiteY299" fmla="*/ 43004 h 568223"/>
                <a:gd name="connsiteX300" fmla="*/ 60017 w 1570173"/>
                <a:gd name="connsiteY300" fmla="*/ 56951 h 568223"/>
                <a:gd name="connsiteX301" fmla="*/ 59805 w 1570173"/>
                <a:gd name="connsiteY301" fmla="*/ 57142 h 568223"/>
                <a:gd name="connsiteX302" fmla="*/ 94947 w 1570173"/>
                <a:gd name="connsiteY302" fmla="*/ 34885 h 568223"/>
                <a:gd name="connsiteX303" fmla="*/ 134883 w 1570173"/>
                <a:gd name="connsiteY303" fmla="*/ 15786 h 568223"/>
                <a:gd name="connsiteX304" fmla="*/ 190516 w 1570173"/>
                <a:gd name="connsiteY304" fmla="*/ 0 h 568223"/>
                <a:gd name="connsiteX0" fmla="*/ 1487599 w 1570173"/>
                <a:gd name="connsiteY0" fmla="*/ 230772 h 568385"/>
                <a:gd name="connsiteX1" fmla="*/ 1453134 w 1570173"/>
                <a:gd name="connsiteY1" fmla="*/ 252091 h 568385"/>
                <a:gd name="connsiteX2" fmla="*/ 1405386 w 1570173"/>
                <a:gd name="connsiteY2" fmla="*/ 301876 h 568385"/>
                <a:gd name="connsiteX3" fmla="*/ 1427145 w 1570173"/>
                <a:gd name="connsiteY3" fmla="*/ 300515 h 568385"/>
                <a:gd name="connsiteX4" fmla="*/ 1443738 w 1570173"/>
                <a:gd name="connsiteY4" fmla="*/ 307527 h 568385"/>
                <a:gd name="connsiteX5" fmla="*/ 1479601 w 1570173"/>
                <a:gd name="connsiteY5" fmla="*/ 262793 h 568385"/>
                <a:gd name="connsiteX6" fmla="*/ 1492067 w 1570173"/>
                <a:gd name="connsiteY6" fmla="*/ 235239 h 568385"/>
                <a:gd name="connsiteX7" fmla="*/ 1487599 w 1570173"/>
                <a:gd name="connsiteY7" fmla="*/ 230772 h 568385"/>
                <a:gd name="connsiteX8" fmla="*/ 901088 w 1570173"/>
                <a:gd name="connsiteY8" fmla="*/ 217005 h 568385"/>
                <a:gd name="connsiteX9" fmla="*/ 898198 w 1570173"/>
                <a:gd name="connsiteY9" fmla="*/ 217680 h 568385"/>
                <a:gd name="connsiteX10" fmla="*/ 871288 w 1570173"/>
                <a:gd name="connsiteY10" fmla="*/ 235336 h 568385"/>
                <a:gd name="connsiteX11" fmla="*/ 825362 w 1570173"/>
                <a:gd name="connsiteY11" fmla="*/ 275546 h 568385"/>
                <a:gd name="connsiteX12" fmla="*/ 844913 w 1570173"/>
                <a:gd name="connsiteY12" fmla="*/ 285515 h 568385"/>
                <a:gd name="connsiteX13" fmla="*/ 866552 w 1570173"/>
                <a:gd name="connsiteY13" fmla="*/ 266152 h 568385"/>
                <a:gd name="connsiteX14" fmla="*/ 891375 w 1570173"/>
                <a:gd name="connsiteY14" fmla="*/ 238148 h 568385"/>
                <a:gd name="connsiteX15" fmla="*/ 898981 w 1570173"/>
                <a:gd name="connsiteY15" fmla="*/ 225270 h 568385"/>
                <a:gd name="connsiteX16" fmla="*/ 901088 w 1570173"/>
                <a:gd name="connsiteY16" fmla="*/ 217005 h 568385"/>
                <a:gd name="connsiteX17" fmla="*/ 665081 w 1570173"/>
                <a:gd name="connsiteY17" fmla="*/ 204978 h 568385"/>
                <a:gd name="connsiteX18" fmla="*/ 575395 w 1570173"/>
                <a:gd name="connsiteY18" fmla="*/ 257517 h 568385"/>
                <a:gd name="connsiteX19" fmla="*/ 547046 w 1570173"/>
                <a:gd name="connsiteY19" fmla="*/ 299775 h 568385"/>
                <a:gd name="connsiteX20" fmla="*/ 548859 w 1570173"/>
                <a:gd name="connsiteY20" fmla="*/ 310533 h 568385"/>
                <a:gd name="connsiteX21" fmla="*/ 552302 w 1570173"/>
                <a:gd name="connsiteY21" fmla="*/ 313915 h 568385"/>
                <a:gd name="connsiteX22" fmla="*/ 559951 w 1570173"/>
                <a:gd name="connsiteY22" fmla="*/ 310923 h 568385"/>
                <a:gd name="connsiteX23" fmla="*/ 610357 w 1570173"/>
                <a:gd name="connsiteY23" fmla="*/ 268420 h 568385"/>
                <a:gd name="connsiteX24" fmla="*/ 665081 w 1570173"/>
                <a:gd name="connsiteY24" fmla="*/ 204978 h 568385"/>
                <a:gd name="connsiteX25" fmla="*/ 1073045 w 1570173"/>
                <a:gd name="connsiteY25" fmla="*/ 199764 h 568385"/>
                <a:gd name="connsiteX26" fmla="*/ 1059818 w 1570173"/>
                <a:gd name="connsiteY26" fmla="*/ 205432 h 568385"/>
                <a:gd name="connsiteX27" fmla="*/ 1039264 w 1570173"/>
                <a:gd name="connsiteY27" fmla="*/ 220542 h 568385"/>
                <a:gd name="connsiteX28" fmla="*/ 1020296 w 1570173"/>
                <a:gd name="connsiteY28" fmla="*/ 242700 h 568385"/>
                <a:gd name="connsiteX29" fmla="*/ 1009487 w 1570173"/>
                <a:gd name="connsiteY29" fmla="*/ 263798 h 568385"/>
                <a:gd name="connsiteX30" fmla="*/ 1041626 w 1570173"/>
                <a:gd name="connsiteY30" fmla="*/ 241660 h 568385"/>
                <a:gd name="connsiteX31" fmla="*/ 1065688 w 1570173"/>
                <a:gd name="connsiteY31" fmla="*/ 216501 h 568385"/>
                <a:gd name="connsiteX32" fmla="*/ 1073199 w 1570173"/>
                <a:gd name="connsiteY32" fmla="*/ 200459 h 568385"/>
                <a:gd name="connsiteX33" fmla="*/ 1073045 w 1570173"/>
                <a:gd name="connsiteY33" fmla="*/ 199764 h 568385"/>
                <a:gd name="connsiteX34" fmla="*/ 944324 w 1570173"/>
                <a:gd name="connsiteY34" fmla="*/ 17561 h 568385"/>
                <a:gd name="connsiteX35" fmla="*/ 963000 w 1570173"/>
                <a:gd name="connsiteY35" fmla="*/ 34617 h 568385"/>
                <a:gd name="connsiteX36" fmla="*/ 914933 w 1570173"/>
                <a:gd name="connsiteY36" fmla="*/ 108721 h 568385"/>
                <a:gd name="connsiteX37" fmla="*/ 776664 w 1570173"/>
                <a:gd name="connsiteY37" fmla="*/ 276751 h 568385"/>
                <a:gd name="connsiteX38" fmla="*/ 776664 w 1570173"/>
                <a:gd name="connsiteY38" fmla="*/ 292512 h 568385"/>
                <a:gd name="connsiteX39" fmla="*/ 866303 w 1570173"/>
                <a:gd name="connsiteY39" fmla="*/ 196062 h 568385"/>
                <a:gd name="connsiteX40" fmla="*/ 926848 w 1570173"/>
                <a:gd name="connsiteY40" fmla="*/ 163543 h 568385"/>
                <a:gd name="connsiteX41" fmla="*/ 944489 w 1570173"/>
                <a:gd name="connsiteY41" fmla="*/ 175580 h 568385"/>
                <a:gd name="connsiteX42" fmla="*/ 950086 w 1570173"/>
                <a:gd name="connsiteY42" fmla="*/ 201612 h 568385"/>
                <a:gd name="connsiteX43" fmla="*/ 926517 w 1570173"/>
                <a:gd name="connsiteY43" fmla="*/ 253706 h 568385"/>
                <a:gd name="connsiteX44" fmla="*/ 858153 w 1570173"/>
                <a:gd name="connsiteY44" fmla="*/ 303707 h 568385"/>
                <a:gd name="connsiteX45" fmla="*/ 869978 w 1570173"/>
                <a:gd name="connsiteY45" fmla="*/ 315251 h 568385"/>
                <a:gd name="connsiteX46" fmla="*/ 882232 w 1570173"/>
                <a:gd name="connsiteY46" fmla="*/ 319708 h 568385"/>
                <a:gd name="connsiteX47" fmla="*/ 897963 w 1570173"/>
                <a:gd name="connsiteY47" fmla="*/ 314503 h 568385"/>
                <a:gd name="connsiteX48" fmla="*/ 916159 w 1570173"/>
                <a:gd name="connsiteY48" fmla="*/ 301364 h 568385"/>
                <a:gd name="connsiteX49" fmla="*/ 930966 w 1570173"/>
                <a:gd name="connsiteY49" fmla="*/ 290004 h 568385"/>
                <a:gd name="connsiteX50" fmla="*/ 953363 w 1570173"/>
                <a:gd name="connsiteY50" fmla="*/ 274226 h 568385"/>
                <a:gd name="connsiteX51" fmla="*/ 953708 w 1570173"/>
                <a:gd name="connsiteY51" fmla="*/ 271390 h 568385"/>
                <a:gd name="connsiteX52" fmla="*/ 964028 w 1570173"/>
                <a:gd name="connsiteY52" fmla="*/ 245949 h 568385"/>
                <a:gd name="connsiteX53" fmla="*/ 1008351 w 1570173"/>
                <a:gd name="connsiteY53" fmla="*/ 195764 h 568385"/>
                <a:gd name="connsiteX54" fmla="*/ 1050523 w 1570173"/>
                <a:gd name="connsiteY54" fmla="*/ 168455 h 568385"/>
                <a:gd name="connsiteX55" fmla="*/ 1088579 w 1570173"/>
                <a:gd name="connsiteY55" fmla="*/ 159153 h 568385"/>
                <a:gd name="connsiteX56" fmla="*/ 1112482 w 1570173"/>
                <a:gd name="connsiteY56" fmla="*/ 166418 h 568385"/>
                <a:gd name="connsiteX57" fmla="*/ 1121769 w 1570173"/>
                <a:gd name="connsiteY57" fmla="*/ 187772 h 568385"/>
                <a:gd name="connsiteX58" fmla="*/ 1108336 w 1570173"/>
                <a:gd name="connsiteY58" fmla="*/ 224392 h 568385"/>
                <a:gd name="connsiteX59" fmla="*/ 1068114 w 1570173"/>
                <a:gd name="connsiteY59" fmla="*/ 259374 h 568385"/>
                <a:gd name="connsiteX60" fmla="*/ 1006794 w 1570173"/>
                <a:gd name="connsiteY60" fmla="*/ 290445 h 568385"/>
                <a:gd name="connsiteX61" fmla="*/ 1006794 w 1570173"/>
                <a:gd name="connsiteY61" fmla="*/ 293481 h 568385"/>
                <a:gd name="connsiteX62" fmla="*/ 1013037 w 1570173"/>
                <a:gd name="connsiteY62" fmla="*/ 314490 h 568385"/>
                <a:gd name="connsiteX63" fmla="*/ 1029239 w 1570173"/>
                <a:gd name="connsiteY63" fmla="*/ 321599 h 568385"/>
                <a:gd name="connsiteX64" fmla="*/ 1054602 w 1570173"/>
                <a:gd name="connsiteY64" fmla="*/ 315780 h 568385"/>
                <a:gd name="connsiteX65" fmla="*/ 1081423 w 1570173"/>
                <a:gd name="connsiteY65" fmla="*/ 300039 h 568385"/>
                <a:gd name="connsiteX66" fmla="*/ 1098963 w 1570173"/>
                <a:gd name="connsiteY66" fmla="*/ 287956 h 568385"/>
                <a:gd name="connsiteX67" fmla="*/ 1112980 w 1570173"/>
                <a:gd name="connsiteY67" fmla="*/ 278940 h 568385"/>
                <a:gd name="connsiteX68" fmla="*/ 1113794 w 1570173"/>
                <a:gd name="connsiteY68" fmla="*/ 271079 h 568385"/>
                <a:gd name="connsiteX69" fmla="*/ 1121784 w 1570173"/>
                <a:gd name="connsiteY69" fmla="*/ 251223 h 568385"/>
                <a:gd name="connsiteX70" fmla="*/ 1137607 w 1570173"/>
                <a:gd name="connsiteY70" fmla="*/ 227532 h 568385"/>
                <a:gd name="connsiteX71" fmla="*/ 1163072 w 1570173"/>
                <a:gd name="connsiteY71" fmla="*/ 198126 h 568385"/>
                <a:gd name="connsiteX72" fmla="*/ 1174286 w 1570173"/>
                <a:gd name="connsiteY72" fmla="*/ 183752 h 568385"/>
                <a:gd name="connsiteX73" fmla="*/ 1186590 w 1570173"/>
                <a:gd name="connsiteY73" fmla="*/ 174024 h 568385"/>
                <a:gd name="connsiteX74" fmla="*/ 1205836 w 1570173"/>
                <a:gd name="connsiteY74" fmla="*/ 171226 h 568385"/>
                <a:gd name="connsiteX75" fmla="*/ 1225450 w 1570173"/>
                <a:gd name="connsiteY75" fmla="*/ 174251 h 568385"/>
                <a:gd name="connsiteX76" fmla="*/ 1235733 w 1570173"/>
                <a:gd name="connsiteY76" fmla="*/ 183712 h 568385"/>
                <a:gd name="connsiteX77" fmla="*/ 1227197 w 1570173"/>
                <a:gd name="connsiteY77" fmla="*/ 203685 h 568385"/>
                <a:gd name="connsiteX78" fmla="*/ 1200974 w 1570173"/>
                <a:gd name="connsiteY78" fmla="*/ 235636 h 568385"/>
                <a:gd name="connsiteX79" fmla="*/ 1160886 w 1570173"/>
                <a:gd name="connsiteY79" fmla="*/ 270929 h 568385"/>
                <a:gd name="connsiteX80" fmla="*/ 1156645 w 1570173"/>
                <a:gd name="connsiteY80" fmla="*/ 291916 h 568385"/>
                <a:gd name="connsiteX81" fmla="*/ 1159728 w 1570173"/>
                <a:gd name="connsiteY81" fmla="*/ 298000 h 568385"/>
                <a:gd name="connsiteX82" fmla="*/ 1167546 w 1570173"/>
                <a:gd name="connsiteY82" fmla="*/ 293344 h 568385"/>
                <a:gd name="connsiteX83" fmla="*/ 1191004 w 1570173"/>
                <a:gd name="connsiteY83" fmla="*/ 273857 h 568385"/>
                <a:gd name="connsiteX84" fmla="*/ 1224213 w 1570173"/>
                <a:gd name="connsiteY84" fmla="*/ 244822 h 568385"/>
                <a:gd name="connsiteX85" fmla="*/ 1248199 w 1570173"/>
                <a:gd name="connsiteY85" fmla="*/ 217945 h 568385"/>
                <a:gd name="connsiteX86" fmla="*/ 1280478 w 1570173"/>
                <a:gd name="connsiteY86" fmla="*/ 188900 h 568385"/>
                <a:gd name="connsiteX87" fmla="*/ 1298781 w 1570173"/>
                <a:gd name="connsiteY87" fmla="*/ 162570 h 568385"/>
                <a:gd name="connsiteX88" fmla="*/ 1315880 w 1570173"/>
                <a:gd name="connsiteY88" fmla="*/ 155311 h 568385"/>
                <a:gd name="connsiteX89" fmla="*/ 1329178 w 1570173"/>
                <a:gd name="connsiteY89" fmla="*/ 161470 h 568385"/>
                <a:gd name="connsiteX90" fmla="*/ 1332674 w 1570173"/>
                <a:gd name="connsiteY90" fmla="*/ 181221 h 568385"/>
                <a:gd name="connsiteX91" fmla="*/ 1331386 w 1570173"/>
                <a:gd name="connsiteY91" fmla="*/ 191800 h 568385"/>
                <a:gd name="connsiteX92" fmla="*/ 1326498 w 1570173"/>
                <a:gd name="connsiteY92" fmla="*/ 201880 h 568385"/>
                <a:gd name="connsiteX93" fmla="*/ 1312583 w 1570173"/>
                <a:gd name="connsiteY93" fmla="*/ 222685 h 568385"/>
                <a:gd name="connsiteX94" fmla="*/ 1288277 w 1570173"/>
                <a:gd name="connsiteY94" fmla="*/ 257753 h 568385"/>
                <a:gd name="connsiteX95" fmla="*/ 1275800 w 1570173"/>
                <a:gd name="connsiteY95" fmla="*/ 279943 h 568385"/>
                <a:gd name="connsiteX96" fmla="*/ 1270522 w 1570173"/>
                <a:gd name="connsiteY96" fmla="*/ 297305 h 568385"/>
                <a:gd name="connsiteX97" fmla="*/ 1275792 w 1570173"/>
                <a:gd name="connsiteY97" fmla="*/ 305791 h 568385"/>
                <a:gd name="connsiteX98" fmla="*/ 1294629 w 1570173"/>
                <a:gd name="connsiteY98" fmla="*/ 298808 h 568385"/>
                <a:gd name="connsiteX99" fmla="*/ 1311570 w 1570173"/>
                <a:gd name="connsiteY99" fmla="*/ 288389 h 568385"/>
                <a:gd name="connsiteX100" fmla="*/ 1333453 w 1570173"/>
                <a:gd name="connsiteY100" fmla="*/ 275049 h 568385"/>
                <a:gd name="connsiteX101" fmla="*/ 1366138 w 1570173"/>
                <a:gd name="connsiteY101" fmla="*/ 238082 h 568385"/>
                <a:gd name="connsiteX102" fmla="*/ 1396262 w 1570173"/>
                <a:gd name="connsiteY102" fmla="*/ 200560 h 568385"/>
                <a:gd name="connsiteX103" fmla="*/ 1439523 w 1570173"/>
                <a:gd name="connsiteY103" fmla="*/ 143090 h 568385"/>
                <a:gd name="connsiteX104" fmla="*/ 1468876 w 1570173"/>
                <a:gd name="connsiteY104" fmla="*/ 111949 h 568385"/>
                <a:gd name="connsiteX105" fmla="*/ 1502164 w 1570173"/>
                <a:gd name="connsiteY105" fmla="*/ 102352 h 568385"/>
                <a:gd name="connsiteX106" fmla="*/ 1517076 w 1570173"/>
                <a:gd name="connsiteY106" fmla="*/ 114841 h 568385"/>
                <a:gd name="connsiteX107" fmla="*/ 1509043 w 1570173"/>
                <a:gd name="connsiteY107" fmla="*/ 134094 h 568385"/>
                <a:gd name="connsiteX108" fmla="*/ 1490708 w 1570173"/>
                <a:gd name="connsiteY108" fmla="*/ 153000 h 568385"/>
                <a:gd name="connsiteX109" fmla="*/ 1459720 w 1570173"/>
                <a:gd name="connsiteY109" fmla="*/ 195003 h 568385"/>
                <a:gd name="connsiteX110" fmla="*/ 1427484 w 1570173"/>
                <a:gd name="connsiteY110" fmla="*/ 244547 h 568385"/>
                <a:gd name="connsiteX111" fmla="*/ 1451831 w 1570173"/>
                <a:gd name="connsiteY111" fmla="*/ 218929 h 568385"/>
                <a:gd name="connsiteX112" fmla="*/ 1482932 w 1570173"/>
                <a:gd name="connsiteY112" fmla="*/ 194598 h 568385"/>
                <a:gd name="connsiteX113" fmla="*/ 1507952 w 1570173"/>
                <a:gd name="connsiteY113" fmla="*/ 180005 h 568385"/>
                <a:gd name="connsiteX114" fmla="*/ 1533437 w 1570173"/>
                <a:gd name="connsiteY114" fmla="*/ 174519 h 568385"/>
                <a:gd name="connsiteX115" fmla="*/ 1547483 w 1570173"/>
                <a:gd name="connsiteY115" fmla="*/ 179043 h 568385"/>
                <a:gd name="connsiteX116" fmla="*/ 1551338 w 1570173"/>
                <a:gd name="connsiteY116" fmla="*/ 193200 h 568385"/>
                <a:gd name="connsiteX117" fmla="*/ 1540885 w 1570173"/>
                <a:gd name="connsiteY117" fmla="*/ 235284 h 568385"/>
                <a:gd name="connsiteX118" fmla="*/ 1511322 w 1570173"/>
                <a:gd name="connsiteY118" fmla="*/ 277332 h 568385"/>
                <a:gd name="connsiteX119" fmla="*/ 1466998 w 1570173"/>
                <a:gd name="connsiteY119" fmla="*/ 317508 h 568385"/>
                <a:gd name="connsiteX120" fmla="*/ 1480632 w 1570173"/>
                <a:gd name="connsiteY120" fmla="*/ 317483 h 568385"/>
                <a:gd name="connsiteX121" fmla="*/ 1570173 w 1570173"/>
                <a:gd name="connsiteY121" fmla="*/ 269848 h 568385"/>
                <a:gd name="connsiteX122" fmla="*/ 1570173 w 1570173"/>
                <a:gd name="connsiteY122" fmla="*/ 297061 h 568385"/>
                <a:gd name="connsiteX123" fmla="*/ 1527814 w 1570173"/>
                <a:gd name="connsiteY123" fmla="*/ 333593 h 568385"/>
                <a:gd name="connsiteX124" fmla="*/ 1490110 w 1570173"/>
                <a:gd name="connsiteY124" fmla="*/ 359972 h 568385"/>
                <a:gd name="connsiteX125" fmla="*/ 1455889 w 1570173"/>
                <a:gd name="connsiteY125" fmla="*/ 370168 h 568385"/>
                <a:gd name="connsiteX126" fmla="*/ 1443333 w 1570173"/>
                <a:gd name="connsiteY126" fmla="*/ 368869 h 568385"/>
                <a:gd name="connsiteX127" fmla="*/ 1431446 w 1570173"/>
                <a:gd name="connsiteY127" fmla="*/ 365722 h 568385"/>
                <a:gd name="connsiteX128" fmla="*/ 1418379 w 1570173"/>
                <a:gd name="connsiteY128" fmla="*/ 360808 h 568385"/>
                <a:gd name="connsiteX129" fmla="*/ 1407525 w 1570173"/>
                <a:gd name="connsiteY129" fmla="*/ 356443 h 568385"/>
                <a:gd name="connsiteX130" fmla="*/ 1398046 w 1570173"/>
                <a:gd name="connsiteY130" fmla="*/ 358596 h 568385"/>
                <a:gd name="connsiteX131" fmla="*/ 1378332 w 1570173"/>
                <a:gd name="connsiteY131" fmla="*/ 351063 h 568385"/>
                <a:gd name="connsiteX132" fmla="*/ 1361722 w 1570173"/>
                <a:gd name="connsiteY132" fmla="*/ 392317 h 568385"/>
                <a:gd name="connsiteX133" fmla="*/ 1343673 w 1570173"/>
                <a:gd name="connsiteY133" fmla="*/ 436123 h 568385"/>
                <a:gd name="connsiteX134" fmla="*/ 1268755 w 1570173"/>
                <a:gd name="connsiteY134" fmla="*/ 567994 h 568385"/>
                <a:gd name="connsiteX135" fmla="*/ 1279503 w 1570173"/>
                <a:gd name="connsiteY135" fmla="*/ 474541 h 568385"/>
                <a:gd name="connsiteX136" fmla="*/ 1300003 w 1570173"/>
                <a:gd name="connsiteY136" fmla="*/ 412190 h 568385"/>
                <a:gd name="connsiteX137" fmla="*/ 1318081 w 1570173"/>
                <a:gd name="connsiteY137" fmla="*/ 374633 h 568385"/>
                <a:gd name="connsiteX138" fmla="*/ 1340981 w 1570173"/>
                <a:gd name="connsiteY138" fmla="*/ 339458 h 568385"/>
                <a:gd name="connsiteX139" fmla="*/ 1358270 w 1570173"/>
                <a:gd name="connsiteY139" fmla="*/ 313499 h 568385"/>
                <a:gd name="connsiteX140" fmla="*/ 1423767 w 1570173"/>
                <a:gd name="connsiteY140" fmla="*/ 197085 h 568385"/>
                <a:gd name="connsiteX141" fmla="*/ 1351476 w 1570173"/>
                <a:gd name="connsiteY141" fmla="*/ 285659 h 568385"/>
                <a:gd name="connsiteX142" fmla="*/ 1339937 w 1570173"/>
                <a:gd name="connsiteY142" fmla="*/ 296291 h 568385"/>
                <a:gd name="connsiteX143" fmla="*/ 1339937 w 1570173"/>
                <a:gd name="connsiteY143" fmla="*/ 296962 h 568385"/>
                <a:gd name="connsiteX144" fmla="*/ 1291323 w 1570173"/>
                <a:gd name="connsiteY144" fmla="*/ 341064 h 568385"/>
                <a:gd name="connsiteX145" fmla="*/ 1264211 w 1570173"/>
                <a:gd name="connsiteY145" fmla="*/ 361556 h 568385"/>
                <a:gd name="connsiteX146" fmla="*/ 1240488 w 1570173"/>
                <a:gd name="connsiteY146" fmla="*/ 368881 h 568385"/>
                <a:gd name="connsiteX147" fmla="*/ 1212349 w 1570173"/>
                <a:gd name="connsiteY147" fmla="*/ 336511 h 568385"/>
                <a:gd name="connsiteX148" fmla="*/ 1219346 w 1570173"/>
                <a:gd name="connsiteY148" fmla="*/ 307210 h 568385"/>
                <a:gd name="connsiteX149" fmla="*/ 1240934 w 1570173"/>
                <a:gd name="connsiteY149" fmla="*/ 264313 h 568385"/>
                <a:gd name="connsiteX150" fmla="*/ 1190824 w 1570173"/>
                <a:gd name="connsiteY150" fmla="*/ 336485 h 568385"/>
                <a:gd name="connsiteX151" fmla="*/ 1153957 w 1570173"/>
                <a:gd name="connsiteY151" fmla="*/ 359466 h 568385"/>
                <a:gd name="connsiteX152" fmla="*/ 1131593 w 1570173"/>
                <a:gd name="connsiteY152" fmla="*/ 349755 h 568385"/>
                <a:gd name="connsiteX153" fmla="*/ 1116688 w 1570173"/>
                <a:gd name="connsiteY153" fmla="*/ 324613 h 568385"/>
                <a:gd name="connsiteX154" fmla="*/ 1114036 w 1570173"/>
                <a:gd name="connsiteY154" fmla="*/ 307383 h 568385"/>
                <a:gd name="connsiteX155" fmla="*/ 1108703 w 1570173"/>
                <a:gd name="connsiteY155" fmla="*/ 313528 h 568385"/>
                <a:gd name="connsiteX156" fmla="*/ 1064699 w 1570173"/>
                <a:gd name="connsiteY156" fmla="*/ 354265 h 568385"/>
                <a:gd name="connsiteX157" fmla="*/ 1007652 w 1570173"/>
                <a:gd name="connsiteY157" fmla="*/ 374558 h 568385"/>
                <a:gd name="connsiteX158" fmla="*/ 965572 w 1570173"/>
                <a:gd name="connsiteY158" fmla="*/ 354244 h 568385"/>
                <a:gd name="connsiteX159" fmla="*/ 954094 w 1570173"/>
                <a:gd name="connsiteY159" fmla="*/ 330444 h 568385"/>
                <a:gd name="connsiteX160" fmla="*/ 950817 w 1570173"/>
                <a:gd name="connsiteY160" fmla="*/ 304094 h 568385"/>
                <a:gd name="connsiteX161" fmla="*/ 941622 w 1570173"/>
                <a:gd name="connsiteY161" fmla="*/ 314636 h 568385"/>
                <a:gd name="connsiteX162" fmla="*/ 903729 w 1570173"/>
                <a:gd name="connsiteY162" fmla="*/ 353356 h 568385"/>
                <a:gd name="connsiteX163" fmla="*/ 866359 w 1570173"/>
                <a:gd name="connsiteY163" fmla="*/ 372406 h 568385"/>
                <a:gd name="connsiteX164" fmla="*/ 839545 w 1570173"/>
                <a:gd name="connsiteY164" fmla="*/ 363743 h 568385"/>
                <a:gd name="connsiteX165" fmla="*/ 818997 w 1570173"/>
                <a:gd name="connsiteY165" fmla="*/ 340869 h 568385"/>
                <a:gd name="connsiteX166" fmla="*/ 802265 w 1570173"/>
                <a:gd name="connsiteY166" fmla="*/ 304834 h 568385"/>
                <a:gd name="connsiteX167" fmla="*/ 783717 w 1570173"/>
                <a:gd name="connsiteY167" fmla="*/ 333745 h 568385"/>
                <a:gd name="connsiteX168" fmla="*/ 767111 w 1570173"/>
                <a:gd name="connsiteY168" fmla="*/ 354713 h 568385"/>
                <a:gd name="connsiteX169" fmla="*/ 755539 w 1570173"/>
                <a:gd name="connsiteY169" fmla="*/ 360838 h 568385"/>
                <a:gd name="connsiteX170" fmla="*/ 740312 w 1570173"/>
                <a:gd name="connsiteY170" fmla="*/ 349384 h 568385"/>
                <a:gd name="connsiteX171" fmla="*/ 736327 w 1570173"/>
                <a:gd name="connsiteY171" fmla="*/ 319026 h 568385"/>
                <a:gd name="connsiteX172" fmla="*/ 738741 w 1570173"/>
                <a:gd name="connsiteY172" fmla="*/ 299592 h 568385"/>
                <a:gd name="connsiteX173" fmla="*/ 724787 w 1570173"/>
                <a:gd name="connsiteY173" fmla="*/ 314643 h 568385"/>
                <a:gd name="connsiteX174" fmla="*/ 638842 w 1570173"/>
                <a:gd name="connsiteY174" fmla="*/ 375214 h 568385"/>
                <a:gd name="connsiteX175" fmla="*/ 619668 w 1570173"/>
                <a:gd name="connsiteY175" fmla="*/ 366444 h 568385"/>
                <a:gd name="connsiteX176" fmla="*/ 614000 w 1570173"/>
                <a:gd name="connsiteY176" fmla="*/ 342548 h 568385"/>
                <a:gd name="connsiteX177" fmla="*/ 629323 w 1570173"/>
                <a:gd name="connsiteY177" fmla="*/ 286419 h 568385"/>
                <a:gd name="connsiteX178" fmla="*/ 579476 w 1570173"/>
                <a:gd name="connsiteY178" fmla="*/ 347858 h 568385"/>
                <a:gd name="connsiteX179" fmla="*/ 544936 w 1570173"/>
                <a:gd name="connsiteY179" fmla="*/ 366875 h 568385"/>
                <a:gd name="connsiteX180" fmla="*/ 526517 w 1570173"/>
                <a:gd name="connsiteY180" fmla="*/ 355436 h 568385"/>
                <a:gd name="connsiteX181" fmla="*/ 509313 w 1570173"/>
                <a:gd name="connsiteY181" fmla="*/ 326759 h 568385"/>
                <a:gd name="connsiteX182" fmla="*/ 502044 w 1570173"/>
                <a:gd name="connsiteY182" fmla="*/ 290904 h 568385"/>
                <a:gd name="connsiteX183" fmla="*/ 504715 w 1570173"/>
                <a:gd name="connsiteY183" fmla="*/ 268084 h 568385"/>
                <a:gd name="connsiteX184" fmla="*/ 514778 w 1570173"/>
                <a:gd name="connsiteY184" fmla="*/ 249420 h 568385"/>
                <a:gd name="connsiteX185" fmla="*/ 540456 w 1570173"/>
                <a:gd name="connsiteY185" fmla="*/ 223543 h 568385"/>
                <a:gd name="connsiteX186" fmla="*/ 618922 w 1570173"/>
                <a:gd name="connsiteY186" fmla="*/ 168905 h 568385"/>
                <a:gd name="connsiteX187" fmla="*/ 680542 w 1570173"/>
                <a:gd name="connsiteY187" fmla="*/ 150372 h 568385"/>
                <a:gd name="connsiteX188" fmla="*/ 694616 w 1570173"/>
                <a:gd name="connsiteY188" fmla="*/ 156347 h 568385"/>
                <a:gd name="connsiteX189" fmla="*/ 704016 w 1570173"/>
                <a:gd name="connsiteY189" fmla="*/ 169464 h 568385"/>
                <a:gd name="connsiteX190" fmla="*/ 707275 w 1570173"/>
                <a:gd name="connsiteY190" fmla="*/ 180608 h 568385"/>
                <a:gd name="connsiteX191" fmla="*/ 701900 w 1570173"/>
                <a:gd name="connsiteY191" fmla="*/ 191736 h 568385"/>
                <a:gd name="connsiteX192" fmla="*/ 690322 w 1570173"/>
                <a:gd name="connsiteY192" fmla="*/ 196501 h 568385"/>
                <a:gd name="connsiteX193" fmla="*/ 694717 w 1570173"/>
                <a:gd name="connsiteY193" fmla="*/ 202341 h 568385"/>
                <a:gd name="connsiteX194" fmla="*/ 699562 w 1570173"/>
                <a:gd name="connsiteY194" fmla="*/ 213904 h 568385"/>
                <a:gd name="connsiteX195" fmla="*/ 701354 w 1570173"/>
                <a:gd name="connsiteY195" fmla="*/ 222570 h 568385"/>
                <a:gd name="connsiteX196" fmla="*/ 687904 w 1570173"/>
                <a:gd name="connsiteY196" fmla="*/ 248946 h 568385"/>
                <a:gd name="connsiteX197" fmla="*/ 669609 w 1570173"/>
                <a:gd name="connsiteY197" fmla="*/ 274807 h 568385"/>
                <a:gd name="connsiteX198" fmla="*/ 664764 w 1570173"/>
                <a:gd name="connsiteY198" fmla="*/ 293044 h 568385"/>
                <a:gd name="connsiteX199" fmla="*/ 677296 w 1570173"/>
                <a:gd name="connsiteY199" fmla="*/ 307458 h 568385"/>
                <a:gd name="connsiteX200" fmla="*/ 741978 w 1570173"/>
                <a:gd name="connsiteY200" fmla="*/ 272215 h 568385"/>
                <a:gd name="connsiteX201" fmla="*/ 741978 w 1570173"/>
                <a:gd name="connsiteY201" fmla="*/ 273528 h 568385"/>
                <a:gd name="connsiteX202" fmla="*/ 742289 w 1570173"/>
                <a:gd name="connsiteY202" fmla="*/ 271025 h 568385"/>
                <a:gd name="connsiteX203" fmla="*/ 759368 w 1570173"/>
                <a:gd name="connsiteY203" fmla="*/ 226163 h 568385"/>
                <a:gd name="connsiteX204" fmla="*/ 787750 w 1570173"/>
                <a:gd name="connsiteY204" fmla="*/ 179576 h 568385"/>
                <a:gd name="connsiteX205" fmla="*/ 826189 w 1570173"/>
                <a:gd name="connsiteY205" fmla="*/ 127871 h 568385"/>
                <a:gd name="connsiteX206" fmla="*/ 876924 w 1570173"/>
                <a:gd name="connsiteY206" fmla="*/ 67029 h 568385"/>
                <a:gd name="connsiteX207" fmla="*/ 915299 w 1570173"/>
                <a:gd name="connsiteY207" fmla="*/ 30321 h 568385"/>
                <a:gd name="connsiteX208" fmla="*/ 944324 w 1570173"/>
                <a:gd name="connsiteY208" fmla="*/ 17561 h 568385"/>
                <a:gd name="connsiteX209" fmla="*/ 190516 w 1570173"/>
                <a:gd name="connsiteY209" fmla="*/ 0 h 568385"/>
                <a:gd name="connsiteX210" fmla="*/ 208925 w 1570173"/>
                <a:gd name="connsiteY210" fmla="*/ 11657 h 568385"/>
                <a:gd name="connsiteX211" fmla="*/ 221674 w 1570173"/>
                <a:gd name="connsiteY211" fmla="*/ 37421 h 568385"/>
                <a:gd name="connsiteX212" fmla="*/ 226656 w 1570173"/>
                <a:gd name="connsiteY212" fmla="*/ 56068 h 568385"/>
                <a:gd name="connsiteX213" fmla="*/ 219408 w 1570173"/>
                <a:gd name="connsiteY213" fmla="*/ 89976 h 568385"/>
                <a:gd name="connsiteX214" fmla="*/ 200165 w 1570173"/>
                <a:gd name="connsiteY214" fmla="*/ 134242 h 568385"/>
                <a:gd name="connsiteX215" fmla="*/ 189570 w 1570173"/>
                <a:gd name="connsiteY215" fmla="*/ 154965 h 568385"/>
                <a:gd name="connsiteX216" fmla="*/ 215455 w 1570173"/>
                <a:gd name="connsiteY216" fmla="*/ 126336 h 568385"/>
                <a:gd name="connsiteX217" fmla="*/ 248299 w 1570173"/>
                <a:gd name="connsiteY217" fmla="*/ 95792 h 568385"/>
                <a:gd name="connsiteX218" fmla="*/ 278267 w 1570173"/>
                <a:gd name="connsiteY218" fmla="*/ 58516 h 568385"/>
                <a:gd name="connsiteX219" fmla="*/ 320216 w 1570173"/>
                <a:gd name="connsiteY219" fmla="*/ 27571 h 568385"/>
                <a:gd name="connsiteX220" fmla="*/ 348272 w 1570173"/>
                <a:gd name="connsiteY220" fmla="*/ 15353 h 568385"/>
                <a:gd name="connsiteX221" fmla="*/ 369484 w 1570173"/>
                <a:gd name="connsiteY221" fmla="*/ 27622 h 568385"/>
                <a:gd name="connsiteX222" fmla="*/ 378250 w 1570173"/>
                <a:gd name="connsiteY222" fmla="*/ 53392 h 568385"/>
                <a:gd name="connsiteX223" fmla="*/ 367810 w 1570173"/>
                <a:gd name="connsiteY223" fmla="*/ 84856 h 568385"/>
                <a:gd name="connsiteX224" fmla="*/ 336935 w 1570173"/>
                <a:gd name="connsiteY224" fmla="*/ 143180 h 568385"/>
                <a:gd name="connsiteX225" fmla="*/ 286188 w 1570173"/>
                <a:gd name="connsiteY225" fmla="*/ 223024 h 568385"/>
                <a:gd name="connsiteX226" fmla="*/ 341532 w 1570173"/>
                <a:gd name="connsiteY226" fmla="*/ 157695 h 568385"/>
                <a:gd name="connsiteX227" fmla="*/ 389037 w 1570173"/>
                <a:gd name="connsiteY227" fmla="*/ 107996 h 568385"/>
                <a:gd name="connsiteX228" fmla="*/ 414891 w 1570173"/>
                <a:gd name="connsiteY228" fmla="*/ 87495 h 568385"/>
                <a:gd name="connsiteX229" fmla="*/ 446012 w 1570173"/>
                <a:gd name="connsiteY229" fmla="*/ 58951 h 568385"/>
                <a:gd name="connsiteX230" fmla="*/ 469964 w 1570173"/>
                <a:gd name="connsiteY230" fmla="*/ 38000 h 568385"/>
                <a:gd name="connsiteX231" fmla="*/ 486444 w 1570173"/>
                <a:gd name="connsiteY231" fmla="*/ 25738 h 568385"/>
                <a:gd name="connsiteX232" fmla="*/ 501362 w 1570173"/>
                <a:gd name="connsiteY232" fmla="*/ 21013 h 568385"/>
                <a:gd name="connsiteX233" fmla="*/ 523432 w 1570173"/>
                <a:gd name="connsiteY233" fmla="*/ 39153 h 568385"/>
                <a:gd name="connsiteX234" fmla="*/ 535375 w 1570173"/>
                <a:gd name="connsiteY234" fmla="*/ 63369 h 568385"/>
                <a:gd name="connsiteX235" fmla="*/ 528464 w 1570173"/>
                <a:gd name="connsiteY235" fmla="*/ 79400 h 568385"/>
                <a:gd name="connsiteX236" fmla="*/ 501199 w 1570173"/>
                <a:gd name="connsiteY236" fmla="*/ 109666 h 568385"/>
                <a:gd name="connsiteX237" fmla="*/ 438398 w 1570173"/>
                <a:gd name="connsiteY237" fmla="*/ 188081 h 568385"/>
                <a:gd name="connsiteX238" fmla="*/ 398144 w 1570173"/>
                <a:gd name="connsiteY238" fmla="*/ 259820 h 568385"/>
                <a:gd name="connsiteX239" fmla="*/ 384711 w 1570173"/>
                <a:gd name="connsiteY239" fmla="*/ 309988 h 568385"/>
                <a:gd name="connsiteX240" fmla="*/ 387625 w 1570173"/>
                <a:gd name="connsiteY240" fmla="*/ 323556 h 568385"/>
                <a:gd name="connsiteX241" fmla="*/ 397244 w 1570173"/>
                <a:gd name="connsiteY241" fmla="*/ 327087 h 568385"/>
                <a:gd name="connsiteX242" fmla="*/ 411309 w 1570173"/>
                <a:gd name="connsiteY242" fmla="*/ 324248 h 568385"/>
                <a:gd name="connsiteX243" fmla="*/ 426701 w 1570173"/>
                <a:gd name="connsiteY243" fmla="*/ 315577 h 568385"/>
                <a:gd name="connsiteX244" fmla="*/ 443918 w 1570173"/>
                <a:gd name="connsiteY244" fmla="*/ 304196 h 568385"/>
                <a:gd name="connsiteX245" fmla="*/ 466397 w 1570173"/>
                <a:gd name="connsiteY245" fmla="*/ 289627 h 568385"/>
                <a:gd name="connsiteX246" fmla="*/ 483108 w 1570173"/>
                <a:gd name="connsiteY246" fmla="*/ 277707 h 568385"/>
                <a:gd name="connsiteX247" fmla="*/ 500668 w 1570173"/>
                <a:gd name="connsiteY247" fmla="*/ 270620 h 568385"/>
                <a:gd name="connsiteX248" fmla="*/ 500668 w 1570173"/>
                <a:gd name="connsiteY248" fmla="*/ 296924 h 568385"/>
                <a:gd name="connsiteX249" fmla="*/ 454892 w 1570173"/>
                <a:gd name="connsiteY249" fmla="*/ 337621 h 568385"/>
                <a:gd name="connsiteX250" fmla="*/ 418936 w 1570173"/>
                <a:gd name="connsiteY250" fmla="*/ 364165 h 568385"/>
                <a:gd name="connsiteX251" fmla="*/ 388441 w 1570173"/>
                <a:gd name="connsiteY251" fmla="*/ 381300 h 568385"/>
                <a:gd name="connsiteX252" fmla="*/ 366292 w 1570173"/>
                <a:gd name="connsiteY252" fmla="*/ 386632 h 568385"/>
                <a:gd name="connsiteX253" fmla="*/ 329670 w 1570173"/>
                <a:gd name="connsiteY253" fmla="*/ 370153 h 568385"/>
                <a:gd name="connsiteX254" fmla="*/ 315562 w 1570173"/>
                <a:gd name="connsiteY254" fmla="*/ 328197 h 568385"/>
                <a:gd name="connsiteX255" fmla="*/ 326710 w 1570173"/>
                <a:gd name="connsiteY255" fmla="*/ 273143 h 568385"/>
                <a:gd name="connsiteX256" fmla="*/ 358577 w 1570173"/>
                <a:gd name="connsiteY256" fmla="*/ 217360 h 568385"/>
                <a:gd name="connsiteX257" fmla="*/ 409399 w 1570173"/>
                <a:gd name="connsiteY257" fmla="*/ 153922 h 568385"/>
                <a:gd name="connsiteX258" fmla="*/ 425384 w 1570173"/>
                <a:gd name="connsiteY258" fmla="*/ 135389 h 568385"/>
                <a:gd name="connsiteX259" fmla="*/ 429232 w 1570173"/>
                <a:gd name="connsiteY259" fmla="*/ 130664 h 568385"/>
                <a:gd name="connsiteX260" fmla="*/ 429025 w 1570173"/>
                <a:gd name="connsiteY260" fmla="*/ 130762 h 568385"/>
                <a:gd name="connsiteX261" fmla="*/ 403480 w 1570173"/>
                <a:gd name="connsiteY261" fmla="*/ 151238 h 568385"/>
                <a:gd name="connsiteX262" fmla="*/ 337062 w 1570173"/>
                <a:gd name="connsiteY262" fmla="*/ 216498 h 568385"/>
                <a:gd name="connsiteX263" fmla="*/ 248355 w 1570173"/>
                <a:gd name="connsiteY263" fmla="*/ 320244 h 568385"/>
                <a:gd name="connsiteX264" fmla="*/ 230933 w 1570173"/>
                <a:gd name="connsiteY264" fmla="*/ 342588 h 568385"/>
                <a:gd name="connsiteX265" fmla="*/ 209514 w 1570173"/>
                <a:gd name="connsiteY265" fmla="*/ 368052 h 568385"/>
                <a:gd name="connsiteX266" fmla="*/ 195966 w 1570173"/>
                <a:gd name="connsiteY266" fmla="*/ 374558 h 568385"/>
                <a:gd name="connsiteX267" fmla="*/ 178232 w 1570173"/>
                <a:gd name="connsiteY267" fmla="*/ 357217 h 568385"/>
                <a:gd name="connsiteX268" fmla="*/ 171943 w 1570173"/>
                <a:gd name="connsiteY268" fmla="*/ 321491 h 568385"/>
                <a:gd name="connsiteX269" fmla="*/ 179199 w 1570173"/>
                <a:gd name="connsiteY269" fmla="*/ 296755 h 568385"/>
                <a:gd name="connsiteX270" fmla="*/ 209293 w 1570173"/>
                <a:gd name="connsiteY270" fmla="*/ 252840 h 568385"/>
                <a:gd name="connsiteX271" fmla="*/ 247234 w 1570173"/>
                <a:gd name="connsiteY271" fmla="*/ 200157 h 568385"/>
                <a:gd name="connsiteX272" fmla="*/ 279753 w 1570173"/>
                <a:gd name="connsiteY272" fmla="*/ 156019 h 568385"/>
                <a:gd name="connsiteX273" fmla="*/ 298727 w 1570173"/>
                <a:gd name="connsiteY273" fmla="*/ 114875 h 568385"/>
                <a:gd name="connsiteX274" fmla="*/ 304530 w 1570173"/>
                <a:gd name="connsiteY274" fmla="*/ 94342 h 568385"/>
                <a:gd name="connsiteX275" fmla="*/ 305178 w 1570173"/>
                <a:gd name="connsiteY275" fmla="*/ 91496 h 568385"/>
                <a:gd name="connsiteX276" fmla="*/ 270073 w 1570173"/>
                <a:gd name="connsiteY276" fmla="*/ 117911 h 568385"/>
                <a:gd name="connsiteX277" fmla="*/ 201293 w 1570173"/>
                <a:gd name="connsiteY277" fmla="*/ 197961 h 568385"/>
                <a:gd name="connsiteX278" fmla="*/ 115823 w 1570173"/>
                <a:gd name="connsiteY278" fmla="*/ 320492 h 568385"/>
                <a:gd name="connsiteX279" fmla="*/ 93011 w 1570173"/>
                <a:gd name="connsiteY279" fmla="*/ 355736 h 568385"/>
                <a:gd name="connsiteX280" fmla="*/ 75473 w 1570173"/>
                <a:gd name="connsiteY280" fmla="*/ 365164 h 568385"/>
                <a:gd name="connsiteX281" fmla="*/ 53221 w 1570173"/>
                <a:gd name="connsiteY281" fmla="*/ 343060 h 568385"/>
                <a:gd name="connsiteX282" fmla="*/ 44157 w 1570173"/>
                <a:gd name="connsiteY282" fmla="*/ 307291 h 568385"/>
                <a:gd name="connsiteX283" fmla="*/ 48415 w 1570173"/>
                <a:gd name="connsiteY283" fmla="*/ 295166 h 568385"/>
                <a:gd name="connsiteX284" fmla="*/ 107075 w 1570173"/>
                <a:gd name="connsiteY284" fmla="*/ 214402 h 568385"/>
                <a:gd name="connsiteX285" fmla="*/ 147126 w 1570173"/>
                <a:gd name="connsiteY285" fmla="*/ 152544 h 568385"/>
                <a:gd name="connsiteX286" fmla="*/ 172363 w 1570173"/>
                <a:gd name="connsiteY286" fmla="*/ 104701 h 568385"/>
                <a:gd name="connsiteX287" fmla="*/ 180282 w 1570173"/>
                <a:gd name="connsiteY287" fmla="*/ 76048 h 568385"/>
                <a:gd name="connsiteX288" fmla="*/ 175274 w 1570173"/>
                <a:gd name="connsiteY288" fmla="*/ 69972 h 568385"/>
                <a:gd name="connsiteX289" fmla="*/ 148038 w 1570173"/>
                <a:gd name="connsiteY289" fmla="*/ 80721 h 568385"/>
                <a:gd name="connsiteX290" fmla="*/ 96531 w 1570173"/>
                <a:gd name="connsiteY290" fmla="*/ 110374 h 568385"/>
                <a:gd name="connsiteX291" fmla="*/ 45242 w 1570173"/>
                <a:gd name="connsiteY291" fmla="*/ 139825 h 568385"/>
                <a:gd name="connsiteX292" fmla="*/ 14367 w 1570173"/>
                <a:gd name="connsiteY292" fmla="*/ 150372 h 568385"/>
                <a:gd name="connsiteX293" fmla="*/ 0 w 1570173"/>
                <a:gd name="connsiteY293" fmla="*/ 134932 h 568385"/>
                <a:gd name="connsiteX294" fmla="*/ 3884 w 1570173"/>
                <a:gd name="connsiteY294" fmla="*/ 107880 h 568385"/>
                <a:gd name="connsiteX295" fmla="*/ 12121 w 1570173"/>
                <a:gd name="connsiteY295" fmla="*/ 77968 h 568385"/>
                <a:gd name="connsiteX296" fmla="*/ 42944 w 1570173"/>
                <a:gd name="connsiteY296" fmla="*/ 47304 h 568385"/>
                <a:gd name="connsiteX297" fmla="*/ 71709 w 1570173"/>
                <a:gd name="connsiteY297" fmla="*/ 28555 h 568385"/>
                <a:gd name="connsiteX298" fmla="*/ 79624 w 1570173"/>
                <a:gd name="connsiteY298" fmla="*/ 35929 h 568385"/>
                <a:gd name="connsiteX299" fmla="*/ 75859 w 1570173"/>
                <a:gd name="connsiteY299" fmla="*/ 43004 h 568385"/>
                <a:gd name="connsiteX300" fmla="*/ 60017 w 1570173"/>
                <a:gd name="connsiteY300" fmla="*/ 56951 h 568385"/>
                <a:gd name="connsiteX301" fmla="*/ 59805 w 1570173"/>
                <a:gd name="connsiteY301" fmla="*/ 57142 h 568385"/>
                <a:gd name="connsiteX302" fmla="*/ 94947 w 1570173"/>
                <a:gd name="connsiteY302" fmla="*/ 34885 h 568385"/>
                <a:gd name="connsiteX303" fmla="*/ 134883 w 1570173"/>
                <a:gd name="connsiteY303" fmla="*/ 15786 h 568385"/>
                <a:gd name="connsiteX304" fmla="*/ 190516 w 1570173"/>
                <a:gd name="connsiteY304" fmla="*/ 0 h 568385"/>
                <a:gd name="connsiteX0" fmla="*/ 1487599 w 1570173"/>
                <a:gd name="connsiteY0" fmla="*/ 230772 h 568576"/>
                <a:gd name="connsiteX1" fmla="*/ 1453134 w 1570173"/>
                <a:gd name="connsiteY1" fmla="*/ 252091 h 568576"/>
                <a:gd name="connsiteX2" fmla="*/ 1405386 w 1570173"/>
                <a:gd name="connsiteY2" fmla="*/ 301876 h 568576"/>
                <a:gd name="connsiteX3" fmla="*/ 1427145 w 1570173"/>
                <a:gd name="connsiteY3" fmla="*/ 300515 h 568576"/>
                <a:gd name="connsiteX4" fmla="*/ 1443738 w 1570173"/>
                <a:gd name="connsiteY4" fmla="*/ 307527 h 568576"/>
                <a:gd name="connsiteX5" fmla="*/ 1479601 w 1570173"/>
                <a:gd name="connsiteY5" fmla="*/ 262793 h 568576"/>
                <a:gd name="connsiteX6" fmla="*/ 1492067 w 1570173"/>
                <a:gd name="connsiteY6" fmla="*/ 235239 h 568576"/>
                <a:gd name="connsiteX7" fmla="*/ 1487599 w 1570173"/>
                <a:gd name="connsiteY7" fmla="*/ 230772 h 568576"/>
                <a:gd name="connsiteX8" fmla="*/ 901088 w 1570173"/>
                <a:gd name="connsiteY8" fmla="*/ 217005 h 568576"/>
                <a:gd name="connsiteX9" fmla="*/ 898198 w 1570173"/>
                <a:gd name="connsiteY9" fmla="*/ 217680 h 568576"/>
                <a:gd name="connsiteX10" fmla="*/ 871288 w 1570173"/>
                <a:gd name="connsiteY10" fmla="*/ 235336 h 568576"/>
                <a:gd name="connsiteX11" fmla="*/ 825362 w 1570173"/>
                <a:gd name="connsiteY11" fmla="*/ 275546 h 568576"/>
                <a:gd name="connsiteX12" fmla="*/ 844913 w 1570173"/>
                <a:gd name="connsiteY12" fmla="*/ 285515 h 568576"/>
                <a:gd name="connsiteX13" fmla="*/ 866552 w 1570173"/>
                <a:gd name="connsiteY13" fmla="*/ 266152 h 568576"/>
                <a:gd name="connsiteX14" fmla="*/ 891375 w 1570173"/>
                <a:gd name="connsiteY14" fmla="*/ 238148 h 568576"/>
                <a:gd name="connsiteX15" fmla="*/ 898981 w 1570173"/>
                <a:gd name="connsiteY15" fmla="*/ 225270 h 568576"/>
                <a:gd name="connsiteX16" fmla="*/ 901088 w 1570173"/>
                <a:gd name="connsiteY16" fmla="*/ 217005 h 568576"/>
                <a:gd name="connsiteX17" fmla="*/ 665081 w 1570173"/>
                <a:gd name="connsiteY17" fmla="*/ 204978 h 568576"/>
                <a:gd name="connsiteX18" fmla="*/ 575395 w 1570173"/>
                <a:gd name="connsiteY18" fmla="*/ 257517 h 568576"/>
                <a:gd name="connsiteX19" fmla="*/ 547046 w 1570173"/>
                <a:gd name="connsiteY19" fmla="*/ 299775 h 568576"/>
                <a:gd name="connsiteX20" fmla="*/ 548859 w 1570173"/>
                <a:gd name="connsiteY20" fmla="*/ 310533 h 568576"/>
                <a:gd name="connsiteX21" fmla="*/ 552302 w 1570173"/>
                <a:gd name="connsiteY21" fmla="*/ 313915 h 568576"/>
                <a:gd name="connsiteX22" fmla="*/ 559951 w 1570173"/>
                <a:gd name="connsiteY22" fmla="*/ 310923 h 568576"/>
                <a:gd name="connsiteX23" fmla="*/ 610357 w 1570173"/>
                <a:gd name="connsiteY23" fmla="*/ 268420 h 568576"/>
                <a:gd name="connsiteX24" fmla="*/ 665081 w 1570173"/>
                <a:gd name="connsiteY24" fmla="*/ 204978 h 568576"/>
                <a:gd name="connsiteX25" fmla="*/ 1073045 w 1570173"/>
                <a:gd name="connsiteY25" fmla="*/ 199764 h 568576"/>
                <a:gd name="connsiteX26" fmla="*/ 1059818 w 1570173"/>
                <a:gd name="connsiteY26" fmla="*/ 205432 h 568576"/>
                <a:gd name="connsiteX27" fmla="*/ 1039264 w 1570173"/>
                <a:gd name="connsiteY27" fmla="*/ 220542 h 568576"/>
                <a:gd name="connsiteX28" fmla="*/ 1020296 w 1570173"/>
                <a:gd name="connsiteY28" fmla="*/ 242700 h 568576"/>
                <a:gd name="connsiteX29" fmla="*/ 1009487 w 1570173"/>
                <a:gd name="connsiteY29" fmla="*/ 263798 h 568576"/>
                <a:gd name="connsiteX30" fmla="*/ 1041626 w 1570173"/>
                <a:gd name="connsiteY30" fmla="*/ 241660 h 568576"/>
                <a:gd name="connsiteX31" fmla="*/ 1065688 w 1570173"/>
                <a:gd name="connsiteY31" fmla="*/ 216501 h 568576"/>
                <a:gd name="connsiteX32" fmla="*/ 1073199 w 1570173"/>
                <a:gd name="connsiteY32" fmla="*/ 200459 h 568576"/>
                <a:gd name="connsiteX33" fmla="*/ 1073045 w 1570173"/>
                <a:gd name="connsiteY33" fmla="*/ 199764 h 568576"/>
                <a:gd name="connsiteX34" fmla="*/ 944324 w 1570173"/>
                <a:gd name="connsiteY34" fmla="*/ 17561 h 568576"/>
                <a:gd name="connsiteX35" fmla="*/ 963000 w 1570173"/>
                <a:gd name="connsiteY35" fmla="*/ 34617 h 568576"/>
                <a:gd name="connsiteX36" fmla="*/ 914933 w 1570173"/>
                <a:gd name="connsiteY36" fmla="*/ 108721 h 568576"/>
                <a:gd name="connsiteX37" fmla="*/ 776664 w 1570173"/>
                <a:gd name="connsiteY37" fmla="*/ 276751 h 568576"/>
                <a:gd name="connsiteX38" fmla="*/ 776664 w 1570173"/>
                <a:gd name="connsiteY38" fmla="*/ 292512 h 568576"/>
                <a:gd name="connsiteX39" fmla="*/ 866303 w 1570173"/>
                <a:gd name="connsiteY39" fmla="*/ 196062 h 568576"/>
                <a:gd name="connsiteX40" fmla="*/ 926848 w 1570173"/>
                <a:gd name="connsiteY40" fmla="*/ 163543 h 568576"/>
                <a:gd name="connsiteX41" fmla="*/ 944489 w 1570173"/>
                <a:gd name="connsiteY41" fmla="*/ 175580 h 568576"/>
                <a:gd name="connsiteX42" fmla="*/ 950086 w 1570173"/>
                <a:gd name="connsiteY42" fmla="*/ 201612 h 568576"/>
                <a:gd name="connsiteX43" fmla="*/ 926517 w 1570173"/>
                <a:gd name="connsiteY43" fmla="*/ 253706 h 568576"/>
                <a:gd name="connsiteX44" fmla="*/ 858153 w 1570173"/>
                <a:gd name="connsiteY44" fmla="*/ 303707 h 568576"/>
                <a:gd name="connsiteX45" fmla="*/ 869978 w 1570173"/>
                <a:gd name="connsiteY45" fmla="*/ 315251 h 568576"/>
                <a:gd name="connsiteX46" fmla="*/ 882232 w 1570173"/>
                <a:gd name="connsiteY46" fmla="*/ 319708 h 568576"/>
                <a:gd name="connsiteX47" fmla="*/ 897963 w 1570173"/>
                <a:gd name="connsiteY47" fmla="*/ 314503 h 568576"/>
                <a:gd name="connsiteX48" fmla="*/ 916159 w 1570173"/>
                <a:gd name="connsiteY48" fmla="*/ 301364 h 568576"/>
                <a:gd name="connsiteX49" fmla="*/ 930966 w 1570173"/>
                <a:gd name="connsiteY49" fmla="*/ 290004 h 568576"/>
                <a:gd name="connsiteX50" fmla="*/ 953363 w 1570173"/>
                <a:gd name="connsiteY50" fmla="*/ 274226 h 568576"/>
                <a:gd name="connsiteX51" fmla="*/ 953708 w 1570173"/>
                <a:gd name="connsiteY51" fmla="*/ 271390 h 568576"/>
                <a:gd name="connsiteX52" fmla="*/ 964028 w 1570173"/>
                <a:gd name="connsiteY52" fmla="*/ 245949 h 568576"/>
                <a:gd name="connsiteX53" fmla="*/ 1008351 w 1570173"/>
                <a:gd name="connsiteY53" fmla="*/ 195764 h 568576"/>
                <a:gd name="connsiteX54" fmla="*/ 1050523 w 1570173"/>
                <a:gd name="connsiteY54" fmla="*/ 168455 h 568576"/>
                <a:gd name="connsiteX55" fmla="*/ 1088579 w 1570173"/>
                <a:gd name="connsiteY55" fmla="*/ 159153 h 568576"/>
                <a:gd name="connsiteX56" fmla="*/ 1112482 w 1570173"/>
                <a:gd name="connsiteY56" fmla="*/ 166418 h 568576"/>
                <a:gd name="connsiteX57" fmla="*/ 1121769 w 1570173"/>
                <a:gd name="connsiteY57" fmla="*/ 187772 h 568576"/>
                <a:gd name="connsiteX58" fmla="*/ 1108336 w 1570173"/>
                <a:gd name="connsiteY58" fmla="*/ 224392 h 568576"/>
                <a:gd name="connsiteX59" fmla="*/ 1068114 w 1570173"/>
                <a:gd name="connsiteY59" fmla="*/ 259374 h 568576"/>
                <a:gd name="connsiteX60" fmla="*/ 1006794 w 1570173"/>
                <a:gd name="connsiteY60" fmla="*/ 290445 h 568576"/>
                <a:gd name="connsiteX61" fmla="*/ 1006794 w 1570173"/>
                <a:gd name="connsiteY61" fmla="*/ 293481 h 568576"/>
                <a:gd name="connsiteX62" fmla="*/ 1013037 w 1570173"/>
                <a:gd name="connsiteY62" fmla="*/ 314490 h 568576"/>
                <a:gd name="connsiteX63" fmla="*/ 1029239 w 1570173"/>
                <a:gd name="connsiteY63" fmla="*/ 321599 h 568576"/>
                <a:gd name="connsiteX64" fmla="*/ 1054602 w 1570173"/>
                <a:gd name="connsiteY64" fmla="*/ 315780 h 568576"/>
                <a:gd name="connsiteX65" fmla="*/ 1081423 w 1570173"/>
                <a:gd name="connsiteY65" fmla="*/ 300039 h 568576"/>
                <a:gd name="connsiteX66" fmla="*/ 1098963 w 1570173"/>
                <a:gd name="connsiteY66" fmla="*/ 287956 h 568576"/>
                <a:gd name="connsiteX67" fmla="*/ 1112980 w 1570173"/>
                <a:gd name="connsiteY67" fmla="*/ 278940 h 568576"/>
                <a:gd name="connsiteX68" fmla="*/ 1113794 w 1570173"/>
                <a:gd name="connsiteY68" fmla="*/ 271079 h 568576"/>
                <a:gd name="connsiteX69" fmla="*/ 1121784 w 1570173"/>
                <a:gd name="connsiteY69" fmla="*/ 251223 h 568576"/>
                <a:gd name="connsiteX70" fmla="*/ 1137607 w 1570173"/>
                <a:gd name="connsiteY70" fmla="*/ 227532 h 568576"/>
                <a:gd name="connsiteX71" fmla="*/ 1163072 w 1570173"/>
                <a:gd name="connsiteY71" fmla="*/ 198126 h 568576"/>
                <a:gd name="connsiteX72" fmla="*/ 1174286 w 1570173"/>
                <a:gd name="connsiteY72" fmla="*/ 183752 h 568576"/>
                <a:gd name="connsiteX73" fmla="*/ 1186590 w 1570173"/>
                <a:gd name="connsiteY73" fmla="*/ 174024 h 568576"/>
                <a:gd name="connsiteX74" fmla="*/ 1205836 w 1570173"/>
                <a:gd name="connsiteY74" fmla="*/ 171226 h 568576"/>
                <a:gd name="connsiteX75" fmla="*/ 1225450 w 1570173"/>
                <a:gd name="connsiteY75" fmla="*/ 174251 h 568576"/>
                <a:gd name="connsiteX76" fmla="*/ 1235733 w 1570173"/>
                <a:gd name="connsiteY76" fmla="*/ 183712 h 568576"/>
                <a:gd name="connsiteX77" fmla="*/ 1227197 w 1570173"/>
                <a:gd name="connsiteY77" fmla="*/ 203685 h 568576"/>
                <a:gd name="connsiteX78" fmla="*/ 1200974 w 1570173"/>
                <a:gd name="connsiteY78" fmla="*/ 235636 h 568576"/>
                <a:gd name="connsiteX79" fmla="*/ 1160886 w 1570173"/>
                <a:gd name="connsiteY79" fmla="*/ 270929 h 568576"/>
                <a:gd name="connsiteX80" fmla="*/ 1156645 w 1570173"/>
                <a:gd name="connsiteY80" fmla="*/ 291916 h 568576"/>
                <a:gd name="connsiteX81" fmla="*/ 1159728 w 1570173"/>
                <a:gd name="connsiteY81" fmla="*/ 298000 h 568576"/>
                <a:gd name="connsiteX82" fmla="*/ 1167546 w 1570173"/>
                <a:gd name="connsiteY82" fmla="*/ 293344 h 568576"/>
                <a:gd name="connsiteX83" fmla="*/ 1191004 w 1570173"/>
                <a:gd name="connsiteY83" fmla="*/ 273857 h 568576"/>
                <a:gd name="connsiteX84" fmla="*/ 1224213 w 1570173"/>
                <a:gd name="connsiteY84" fmla="*/ 244822 h 568576"/>
                <a:gd name="connsiteX85" fmla="*/ 1248199 w 1570173"/>
                <a:gd name="connsiteY85" fmla="*/ 217945 h 568576"/>
                <a:gd name="connsiteX86" fmla="*/ 1280478 w 1570173"/>
                <a:gd name="connsiteY86" fmla="*/ 188900 h 568576"/>
                <a:gd name="connsiteX87" fmla="*/ 1298781 w 1570173"/>
                <a:gd name="connsiteY87" fmla="*/ 162570 h 568576"/>
                <a:gd name="connsiteX88" fmla="*/ 1315880 w 1570173"/>
                <a:gd name="connsiteY88" fmla="*/ 155311 h 568576"/>
                <a:gd name="connsiteX89" fmla="*/ 1329178 w 1570173"/>
                <a:gd name="connsiteY89" fmla="*/ 161470 h 568576"/>
                <a:gd name="connsiteX90" fmla="*/ 1332674 w 1570173"/>
                <a:gd name="connsiteY90" fmla="*/ 181221 h 568576"/>
                <a:gd name="connsiteX91" fmla="*/ 1331386 w 1570173"/>
                <a:gd name="connsiteY91" fmla="*/ 191800 h 568576"/>
                <a:gd name="connsiteX92" fmla="*/ 1326498 w 1570173"/>
                <a:gd name="connsiteY92" fmla="*/ 201880 h 568576"/>
                <a:gd name="connsiteX93" fmla="*/ 1312583 w 1570173"/>
                <a:gd name="connsiteY93" fmla="*/ 222685 h 568576"/>
                <a:gd name="connsiteX94" fmla="*/ 1288277 w 1570173"/>
                <a:gd name="connsiteY94" fmla="*/ 257753 h 568576"/>
                <a:gd name="connsiteX95" fmla="*/ 1275800 w 1570173"/>
                <a:gd name="connsiteY95" fmla="*/ 279943 h 568576"/>
                <a:gd name="connsiteX96" fmla="*/ 1270522 w 1570173"/>
                <a:gd name="connsiteY96" fmla="*/ 297305 h 568576"/>
                <a:gd name="connsiteX97" fmla="*/ 1275792 w 1570173"/>
                <a:gd name="connsiteY97" fmla="*/ 305791 h 568576"/>
                <a:gd name="connsiteX98" fmla="*/ 1294629 w 1570173"/>
                <a:gd name="connsiteY98" fmla="*/ 298808 h 568576"/>
                <a:gd name="connsiteX99" fmla="*/ 1311570 w 1570173"/>
                <a:gd name="connsiteY99" fmla="*/ 288389 h 568576"/>
                <a:gd name="connsiteX100" fmla="*/ 1333453 w 1570173"/>
                <a:gd name="connsiteY100" fmla="*/ 275049 h 568576"/>
                <a:gd name="connsiteX101" fmla="*/ 1366138 w 1570173"/>
                <a:gd name="connsiteY101" fmla="*/ 238082 h 568576"/>
                <a:gd name="connsiteX102" fmla="*/ 1396262 w 1570173"/>
                <a:gd name="connsiteY102" fmla="*/ 200560 h 568576"/>
                <a:gd name="connsiteX103" fmla="*/ 1439523 w 1570173"/>
                <a:gd name="connsiteY103" fmla="*/ 143090 h 568576"/>
                <a:gd name="connsiteX104" fmla="*/ 1468876 w 1570173"/>
                <a:gd name="connsiteY104" fmla="*/ 111949 h 568576"/>
                <a:gd name="connsiteX105" fmla="*/ 1502164 w 1570173"/>
                <a:gd name="connsiteY105" fmla="*/ 102352 h 568576"/>
                <a:gd name="connsiteX106" fmla="*/ 1517076 w 1570173"/>
                <a:gd name="connsiteY106" fmla="*/ 114841 h 568576"/>
                <a:gd name="connsiteX107" fmla="*/ 1509043 w 1570173"/>
                <a:gd name="connsiteY107" fmla="*/ 134094 h 568576"/>
                <a:gd name="connsiteX108" fmla="*/ 1490708 w 1570173"/>
                <a:gd name="connsiteY108" fmla="*/ 153000 h 568576"/>
                <a:gd name="connsiteX109" fmla="*/ 1459720 w 1570173"/>
                <a:gd name="connsiteY109" fmla="*/ 195003 h 568576"/>
                <a:gd name="connsiteX110" fmla="*/ 1427484 w 1570173"/>
                <a:gd name="connsiteY110" fmla="*/ 244547 h 568576"/>
                <a:gd name="connsiteX111" fmla="*/ 1451831 w 1570173"/>
                <a:gd name="connsiteY111" fmla="*/ 218929 h 568576"/>
                <a:gd name="connsiteX112" fmla="*/ 1482932 w 1570173"/>
                <a:gd name="connsiteY112" fmla="*/ 194598 h 568576"/>
                <a:gd name="connsiteX113" fmla="*/ 1507952 w 1570173"/>
                <a:gd name="connsiteY113" fmla="*/ 180005 h 568576"/>
                <a:gd name="connsiteX114" fmla="*/ 1533437 w 1570173"/>
                <a:gd name="connsiteY114" fmla="*/ 174519 h 568576"/>
                <a:gd name="connsiteX115" fmla="*/ 1547483 w 1570173"/>
                <a:gd name="connsiteY115" fmla="*/ 179043 h 568576"/>
                <a:gd name="connsiteX116" fmla="*/ 1551338 w 1570173"/>
                <a:gd name="connsiteY116" fmla="*/ 193200 h 568576"/>
                <a:gd name="connsiteX117" fmla="*/ 1540885 w 1570173"/>
                <a:gd name="connsiteY117" fmla="*/ 235284 h 568576"/>
                <a:gd name="connsiteX118" fmla="*/ 1511322 w 1570173"/>
                <a:gd name="connsiteY118" fmla="*/ 277332 h 568576"/>
                <a:gd name="connsiteX119" fmla="*/ 1466998 w 1570173"/>
                <a:gd name="connsiteY119" fmla="*/ 317508 h 568576"/>
                <a:gd name="connsiteX120" fmla="*/ 1480632 w 1570173"/>
                <a:gd name="connsiteY120" fmla="*/ 317483 h 568576"/>
                <a:gd name="connsiteX121" fmla="*/ 1570173 w 1570173"/>
                <a:gd name="connsiteY121" fmla="*/ 269848 h 568576"/>
                <a:gd name="connsiteX122" fmla="*/ 1570173 w 1570173"/>
                <a:gd name="connsiteY122" fmla="*/ 297061 h 568576"/>
                <a:gd name="connsiteX123" fmla="*/ 1527814 w 1570173"/>
                <a:gd name="connsiteY123" fmla="*/ 333593 h 568576"/>
                <a:gd name="connsiteX124" fmla="*/ 1490110 w 1570173"/>
                <a:gd name="connsiteY124" fmla="*/ 359972 h 568576"/>
                <a:gd name="connsiteX125" fmla="*/ 1455889 w 1570173"/>
                <a:gd name="connsiteY125" fmla="*/ 370168 h 568576"/>
                <a:gd name="connsiteX126" fmla="*/ 1443333 w 1570173"/>
                <a:gd name="connsiteY126" fmla="*/ 368869 h 568576"/>
                <a:gd name="connsiteX127" fmla="*/ 1431446 w 1570173"/>
                <a:gd name="connsiteY127" fmla="*/ 365722 h 568576"/>
                <a:gd name="connsiteX128" fmla="*/ 1418379 w 1570173"/>
                <a:gd name="connsiteY128" fmla="*/ 360808 h 568576"/>
                <a:gd name="connsiteX129" fmla="*/ 1407525 w 1570173"/>
                <a:gd name="connsiteY129" fmla="*/ 356443 h 568576"/>
                <a:gd name="connsiteX130" fmla="*/ 1398046 w 1570173"/>
                <a:gd name="connsiteY130" fmla="*/ 358596 h 568576"/>
                <a:gd name="connsiteX131" fmla="*/ 1378332 w 1570173"/>
                <a:gd name="connsiteY131" fmla="*/ 351063 h 568576"/>
                <a:gd name="connsiteX132" fmla="*/ 1361722 w 1570173"/>
                <a:gd name="connsiteY132" fmla="*/ 392317 h 568576"/>
                <a:gd name="connsiteX133" fmla="*/ 1343673 w 1570173"/>
                <a:gd name="connsiteY133" fmla="*/ 436123 h 568576"/>
                <a:gd name="connsiteX134" fmla="*/ 1268755 w 1570173"/>
                <a:gd name="connsiteY134" fmla="*/ 567994 h 568576"/>
                <a:gd name="connsiteX135" fmla="*/ 1279503 w 1570173"/>
                <a:gd name="connsiteY135" fmla="*/ 474541 h 568576"/>
                <a:gd name="connsiteX136" fmla="*/ 1300003 w 1570173"/>
                <a:gd name="connsiteY136" fmla="*/ 412190 h 568576"/>
                <a:gd name="connsiteX137" fmla="*/ 1318081 w 1570173"/>
                <a:gd name="connsiteY137" fmla="*/ 374633 h 568576"/>
                <a:gd name="connsiteX138" fmla="*/ 1340981 w 1570173"/>
                <a:gd name="connsiteY138" fmla="*/ 339458 h 568576"/>
                <a:gd name="connsiteX139" fmla="*/ 1358270 w 1570173"/>
                <a:gd name="connsiteY139" fmla="*/ 313499 h 568576"/>
                <a:gd name="connsiteX140" fmla="*/ 1423767 w 1570173"/>
                <a:gd name="connsiteY140" fmla="*/ 197085 h 568576"/>
                <a:gd name="connsiteX141" fmla="*/ 1351476 w 1570173"/>
                <a:gd name="connsiteY141" fmla="*/ 285659 h 568576"/>
                <a:gd name="connsiteX142" fmla="*/ 1339937 w 1570173"/>
                <a:gd name="connsiteY142" fmla="*/ 296291 h 568576"/>
                <a:gd name="connsiteX143" fmla="*/ 1339937 w 1570173"/>
                <a:gd name="connsiteY143" fmla="*/ 296962 h 568576"/>
                <a:gd name="connsiteX144" fmla="*/ 1291323 w 1570173"/>
                <a:gd name="connsiteY144" fmla="*/ 341064 h 568576"/>
                <a:gd name="connsiteX145" fmla="*/ 1264211 w 1570173"/>
                <a:gd name="connsiteY145" fmla="*/ 361556 h 568576"/>
                <a:gd name="connsiteX146" fmla="*/ 1240488 w 1570173"/>
                <a:gd name="connsiteY146" fmla="*/ 368881 h 568576"/>
                <a:gd name="connsiteX147" fmla="*/ 1212349 w 1570173"/>
                <a:gd name="connsiteY147" fmla="*/ 336511 h 568576"/>
                <a:gd name="connsiteX148" fmla="*/ 1219346 w 1570173"/>
                <a:gd name="connsiteY148" fmla="*/ 307210 h 568576"/>
                <a:gd name="connsiteX149" fmla="*/ 1240934 w 1570173"/>
                <a:gd name="connsiteY149" fmla="*/ 264313 h 568576"/>
                <a:gd name="connsiteX150" fmla="*/ 1190824 w 1570173"/>
                <a:gd name="connsiteY150" fmla="*/ 336485 h 568576"/>
                <a:gd name="connsiteX151" fmla="*/ 1153957 w 1570173"/>
                <a:gd name="connsiteY151" fmla="*/ 359466 h 568576"/>
                <a:gd name="connsiteX152" fmla="*/ 1131593 w 1570173"/>
                <a:gd name="connsiteY152" fmla="*/ 349755 h 568576"/>
                <a:gd name="connsiteX153" fmla="*/ 1116688 w 1570173"/>
                <a:gd name="connsiteY153" fmla="*/ 324613 h 568576"/>
                <a:gd name="connsiteX154" fmla="*/ 1114036 w 1570173"/>
                <a:gd name="connsiteY154" fmla="*/ 307383 h 568576"/>
                <a:gd name="connsiteX155" fmla="*/ 1108703 w 1570173"/>
                <a:gd name="connsiteY155" fmla="*/ 313528 h 568576"/>
                <a:gd name="connsiteX156" fmla="*/ 1064699 w 1570173"/>
                <a:gd name="connsiteY156" fmla="*/ 354265 h 568576"/>
                <a:gd name="connsiteX157" fmla="*/ 1007652 w 1570173"/>
                <a:gd name="connsiteY157" fmla="*/ 374558 h 568576"/>
                <a:gd name="connsiteX158" fmla="*/ 965572 w 1570173"/>
                <a:gd name="connsiteY158" fmla="*/ 354244 h 568576"/>
                <a:gd name="connsiteX159" fmla="*/ 954094 w 1570173"/>
                <a:gd name="connsiteY159" fmla="*/ 330444 h 568576"/>
                <a:gd name="connsiteX160" fmla="*/ 950817 w 1570173"/>
                <a:gd name="connsiteY160" fmla="*/ 304094 h 568576"/>
                <a:gd name="connsiteX161" fmla="*/ 941622 w 1570173"/>
                <a:gd name="connsiteY161" fmla="*/ 314636 h 568576"/>
                <a:gd name="connsiteX162" fmla="*/ 903729 w 1570173"/>
                <a:gd name="connsiteY162" fmla="*/ 353356 h 568576"/>
                <a:gd name="connsiteX163" fmla="*/ 866359 w 1570173"/>
                <a:gd name="connsiteY163" fmla="*/ 372406 h 568576"/>
                <a:gd name="connsiteX164" fmla="*/ 839545 w 1570173"/>
                <a:gd name="connsiteY164" fmla="*/ 363743 h 568576"/>
                <a:gd name="connsiteX165" fmla="*/ 818997 w 1570173"/>
                <a:gd name="connsiteY165" fmla="*/ 340869 h 568576"/>
                <a:gd name="connsiteX166" fmla="*/ 802265 w 1570173"/>
                <a:gd name="connsiteY166" fmla="*/ 304834 h 568576"/>
                <a:gd name="connsiteX167" fmla="*/ 783717 w 1570173"/>
                <a:gd name="connsiteY167" fmla="*/ 333745 h 568576"/>
                <a:gd name="connsiteX168" fmla="*/ 767111 w 1570173"/>
                <a:gd name="connsiteY168" fmla="*/ 354713 h 568576"/>
                <a:gd name="connsiteX169" fmla="*/ 755539 w 1570173"/>
                <a:gd name="connsiteY169" fmla="*/ 360838 h 568576"/>
                <a:gd name="connsiteX170" fmla="*/ 740312 w 1570173"/>
                <a:gd name="connsiteY170" fmla="*/ 349384 h 568576"/>
                <a:gd name="connsiteX171" fmla="*/ 736327 w 1570173"/>
                <a:gd name="connsiteY171" fmla="*/ 319026 h 568576"/>
                <a:gd name="connsiteX172" fmla="*/ 738741 w 1570173"/>
                <a:gd name="connsiteY172" fmla="*/ 299592 h 568576"/>
                <a:gd name="connsiteX173" fmla="*/ 724787 w 1570173"/>
                <a:gd name="connsiteY173" fmla="*/ 314643 h 568576"/>
                <a:gd name="connsiteX174" fmla="*/ 638842 w 1570173"/>
                <a:gd name="connsiteY174" fmla="*/ 375214 h 568576"/>
                <a:gd name="connsiteX175" fmla="*/ 619668 w 1570173"/>
                <a:gd name="connsiteY175" fmla="*/ 366444 h 568576"/>
                <a:gd name="connsiteX176" fmla="*/ 614000 w 1570173"/>
                <a:gd name="connsiteY176" fmla="*/ 342548 h 568576"/>
                <a:gd name="connsiteX177" fmla="*/ 629323 w 1570173"/>
                <a:gd name="connsiteY177" fmla="*/ 286419 h 568576"/>
                <a:gd name="connsiteX178" fmla="*/ 579476 w 1570173"/>
                <a:gd name="connsiteY178" fmla="*/ 347858 h 568576"/>
                <a:gd name="connsiteX179" fmla="*/ 544936 w 1570173"/>
                <a:gd name="connsiteY179" fmla="*/ 366875 h 568576"/>
                <a:gd name="connsiteX180" fmla="*/ 526517 w 1570173"/>
                <a:gd name="connsiteY180" fmla="*/ 355436 h 568576"/>
                <a:gd name="connsiteX181" fmla="*/ 509313 w 1570173"/>
                <a:gd name="connsiteY181" fmla="*/ 326759 h 568576"/>
                <a:gd name="connsiteX182" fmla="*/ 502044 w 1570173"/>
                <a:gd name="connsiteY182" fmla="*/ 290904 h 568576"/>
                <a:gd name="connsiteX183" fmla="*/ 504715 w 1570173"/>
                <a:gd name="connsiteY183" fmla="*/ 268084 h 568576"/>
                <a:gd name="connsiteX184" fmla="*/ 514778 w 1570173"/>
                <a:gd name="connsiteY184" fmla="*/ 249420 h 568576"/>
                <a:gd name="connsiteX185" fmla="*/ 540456 w 1570173"/>
                <a:gd name="connsiteY185" fmla="*/ 223543 h 568576"/>
                <a:gd name="connsiteX186" fmla="*/ 618922 w 1570173"/>
                <a:gd name="connsiteY186" fmla="*/ 168905 h 568576"/>
                <a:gd name="connsiteX187" fmla="*/ 680542 w 1570173"/>
                <a:gd name="connsiteY187" fmla="*/ 150372 h 568576"/>
                <a:gd name="connsiteX188" fmla="*/ 694616 w 1570173"/>
                <a:gd name="connsiteY188" fmla="*/ 156347 h 568576"/>
                <a:gd name="connsiteX189" fmla="*/ 704016 w 1570173"/>
                <a:gd name="connsiteY189" fmla="*/ 169464 h 568576"/>
                <a:gd name="connsiteX190" fmla="*/ 707275 w 1570173"/>
                <a:gd name="connsiteY190" fmla="*/ 180608 h 568576"/>
                <a:gd name="connsiteX191" fmla="*/ 701900 w 1570173"/>
                <a:gd name="connsiteY191" fmla="*/ 191736 h 568576"/>
                <a:gd name="connsiteX192" fmla="*/ 690322 w 1570173"/>
                <a:gd name="connsiteY192" fmla="*/ 196501 h 568576"/>
                <a:gd name="connsiteX193" fmla="*/ 694717 w 1570173"/>
                <a:gd name="connsiteY193" fmla="*/ 202341 h 568576"/>
                <a:gd name="connsiteX194" fmla="*/ 699562 w 1570173"/>
                <a:gd name="connsiteY194" fmla="*/ 213904 h 568576"/>
                <a:gd name="connsiteX195" fmla="*/ 701354 w 1570173"/>
                <a:gd name="connsiteY195" fmla="*/ 222570 h 568576"/>
                <a:gd name="connsiteX196" fmla="*/ 687904 w 1570173"/>
                <a:gd name="connsiteY196" fmla="*/ 248946 h 568576"/>
                <a:gd name="connsiteX197" fmla="*/ 669609 w 1570173"/>
                <a:gd name="connsiteY197" fmla="*/ 274807 h 568576"/>
                <a:gd name="connsiteX198" fmla="*/ 664764 w 1570173"/>
                <a:gd name="connsiteY198" fmla="*/ 293044 h 568576"/>
                <a:gd name="connsiteX199" fmla="*/ 677296 w 1570173"/>
                <a:gd name="connsiteY199" fmla="*/ 307458 h 568576"/>
                <a:gd name="connsiteX200" fmla="*/ 741978 w 1570173"/>
                <a:gd name="connsiteY200" fmla="*/ 272215 h 568576"/>
                <a:gd name="connsiteX201" fmla="*/ 741978 w 1570173"/>
                <a:gd name="connsiteY201" fmla="*/ 273528 h 568576"/>
                <a:gd name="connsiteX202" fmla="*/ 742289 w 1570173"/>
                <a:gd name="connsiteY202" fmla="*/ 271025 h 568576"/>
                <a:gd name="connsiteX203" fmla="*/ 759368 w 1570173"/>
                <a:gd name="connsiteY203" fmla="*/ 226163 h 568576"/>
                <a:gd name="connsiteX204" fmla="*/ 787750 w 1570173"/>
                <a:gd name="connsiteY204" fmla="*/ 179576 h 568576"/>
                <a:gd name="connsiteX205" fmla="*/ 826189 w 1570173"/>
                <a:gd name="connsiteY205" fmla="*/ 127871 h 568576"/>
                <a:gd name="connsiteX206" fmla="*/ 876924 w 1570173"/>
                <a:gd name="connsiteY206" fmla="*/ 67029 h 568576"/>
                <a:gd name="connsiteX207" fmla="*/ 915299 w 1570173"/>
                <a:gd name="connsiteY207" fmla="*/ 30321 h 568576"/>
                <a:gd name="connsiteX208" fmla="*/ 944324 w 1570173"/>
                <a:gd name="connsiteY208" fmla="*/ 17561 h 568576"/>
                <a:gd name="connsiteX209" fmla="*/ 190516 w 1570173"/>
                <a:gd name="connsiteY209" fmla="*/ 0 h 568576"/>
                <a:gd name="connsiteX210" fmla="*/ 208925 w 1570173"/>
                <a:gd name="connsiteY210" fmla="*/ 11657 h 568576"/>
                <a:gd name="connsiteX211" fmla="*/ 221674 w 1570173"/>
                <a:gd name="connsiteY211" fmla="*/ 37421 h 568576"/>
                <a:gd name="connsiteX212" fmla="*/ 226656 w 1570173"/>
                <a:gd name="connsiteY212" fmla="*/ 56068 h 568576"/>
                <a:gd name="connsiteX213" fmla="*/ 219408 w 1570173"/>
                <a:gd name="connsiteY213" fmla="*/ 89976 h 568576"/>
                <a:gd name="connsiteX214" fmla="*/ 200165 w 1570173"/>
                <a:gd name="connsiteY214" fmla="*/ 134242 h 568576"/>
                <a:gd name="connsiteX215" fmla="*/ 189570 w 1570173"/>
                <a:gd name="connsiteY215" fmla="*/ 154965 h 568576"/>
                <a:gd name="connsiteX216" fmla="*/ 215455 w 1570173"/>
                <a:gd name="connsiteY216" fmla="*/ 126336 h 568576"/>
                <a:gd name="connsiteX217" fmla="*/ 248299 w 1570173"/>
                <a:gd name="connsiteY217" fmla="*/ 95792 h 568576"/>
                <a:gd name="connsiteX218" fmla="*/ 278267 w 1570173"/>
                <a:gd name="connsiteY218" fmla="*/ 58516 h 568576"/>
                <a:gd name="connsiteX219" fmla="*/ 320216 w 1570173"/>
                <a:gd name="connsiteY219" fmla="*/ 27571 h 568576"/>
                <a:gd name="connsiteX220" fmla="*/ 348272 w 1570173"/>
                <a:gd name="connsiteY220" fmla="*/ 15353 h 568576"/>
                <a:gd name="connsiteX221" fmla="*/ 369484 w 1570173"/>
                <a:gd name="connsiteY221" fmla="*/ 27622 h 568576"/>
                <a:gd name="connsiteX222" fmla="*/ 378250 w 1570173"/>
                <a:gd name="connsiteY222" fmla="*/ 53392 h 568576"/>
                <a:gd name="connsiteX223" fmla="*/ 367810 w 1570173"/>
                <a:gd name="connsiteY223" fmla="*/ 84856 h 568576"/>
                <a:gd name="connsiteX224" fmla="*/ 336935 w 1570173"/>
                <a:gd name="connsiteY224" fmla="*/ 143180 h 568576"/>
                <a:gd name="connsiteX225" fmla="*/ 286188 w 1570173"/>
                <a:gd name="connsiteY225" fmla="*/ 223024 h 568576"/>
                <a:gd name="connsiteX226" fmla="*/ 341532 w 1570173"/>
                <a:gd name="connsiteY226" fmla="*/ 157695 h 568576"/>
                <a:gd name="connsiteX227" fmla="*/ 389037 w 1570173"/>
                <a:gd name="connsiteY227" fmla="*/ 107996 h 568576"/>
                <a:gd name="connsiteX228" fmla="*/ 414891 w 1570173"/>
                <a:gd name="connsiteY228" fmla="*/ 87495 h 568576"/>
                <a:gd name="connsiteX229" fmla="*/ 446012 w 1570173"/>
                <a:gd name="connsiteY229" fmla="*/ 58951 h 568576"/>
                <a:gd name="connsiteX230" fmla="*/ 469964 w 1570173"/>
                <a:gd name="connsiteY230" fmla="*/ 38000 h 568576"/>
                <a:gd name="connsiteX231" fmla="*/ 486444 w 1570173"/>
                <a:gd name="connsiteY231" fmla="*/ 25738 h 568576"/>
                <a:gd name="connsiteX232" fmla="*/ 501362 w 1570173"/>
                <a:gd name="connsiteY232" fmla="*/ 21013 h 568576"/>
                <a:gd name="connsiteX233" fmla="*/ 523432 w 1570173"/>
                <a:gd name="connsiteY233" fmla="*/ 39153 h 568576"/>
                <a:gd name="connsiteX234" fmla="*/ 535375 w 1570173"/>
                <a:gd name="connsiteY234" fmla="*/ 63369 h 568576"/>
                <a:gd name="connsiteX235" fmla="*/ 528464 w 1570173"/>
                <a:gd name="connsiteY235" fmla="*/ 79400 h 568576"/>
                <a:gd name="connsiteX236" fmla="*/ 501199 w 1570173"/>
                <a:gd name="connsiteY236" fmla="*/ 109666 h 568576"/>
                <a:gd name="connsiteX237" fmla="*/ 438398 w 1570173"/>
                <a:gd name="connsiteY237" fmla="*/ 188081 h 568576"/>
                <a:gd name="connsiteX238" fmla="*/ 398144 w 1570173"/>
                <a:gd name="connsiteY238" fmla="*/ 259820 h 568576"/>
                <a:gd name="connsiteX239" fmla="*/ 384711 w 1570173"/>
                <a:gd name="connsiteY239" fmla="*/ 309988 h 568576"/>
                <a:gd name="connsiteX240" fmla="*/ 387625 w 1570173"/>
                <a:gd name="connsiteY240" fmla="*/ 323556 h 568576"/>
                <a:gd name="connsiteX241" fmla="*/ 397244 w 1570173"/>
                <a:gd name="connsiteY241" fmla="*/ 327087 h 568576"/>
                <a:gd name="connsiteX242" fmla="*/ 411309 w 1570173"/>
                <a:gd name="connsiteY242" fmla="*/ 324248 h 568576"/>
                <a:gd name="connsiteX243" fmla="*/ 426701 w 1570173"/>
                <a:gd name="connsiteY243" fmla="*/ 315577 h 568576"/>
                <a:gd name="connsiteX244" fmla="*/ 443918 w 1570173"/>
                <a:gd name="connsiteY244" fmla="*/ 304196 h 568576"/>
                <a:gd name="connsiteX245" fmla="*/ 466397 w 1570173"/>
                <a:gd name="connsiteY245" fmla="*/ 289627 h 568576"/>
                <a:gd name="connsiteX246" fmla="*/ 483108 w 1570173"/>
                <a:gd name="connsiteY246" fmla="*/ 277707 h 568576"/>
                <a:gd name="connsiteX247" fmla="*/ 500668 w 1570173"/>
                <a:gd name="connsiteY247" fmla="*/ 270620 h 568576"/>
                <a:gd name="connsiteX248" fmla="*/ 500668 w 1570173"/>
                <a:gd name="connsiteY248" fmla="*/ 296924 h 568576"/>
                <a:gd name="connsiteX249" fmla="*/ 454892 w 1570173"/>
                <a:gd name="connsiteY249" fmla="*/ 337621 h 568576"/>
                <a:gd name="connsiteX250" fmla="*/ 418936 w 1570173"/>
                <a:gd name="connsiteY250" fmla="*/ 364165 h 568576"/>
                <a:gd name="connsiteX251" fmla="*/ 388441 w 1570173"/>
                <a:gd name="connsiteY251" fmla="*/ 381300 h 568576"/>
                <a:gd name="connsiteX252" fmla="*/ 366292 w 1570173"/>
                <a:gd name="connsiteY252" fmla="*/ 386632 h 568576"/>
                <a:gd name="connsiteX253" fmla="*/ 329670 w 1570173"/>
                <a:gd name="connsiteY253" fmla="*/ 370153 h 568576"/>
                <a:gd name="connsiteX254" fmla="*/ 315562 w 1570173"/>
                <a:gd name="connsiteY254" fmla="*/ 328197 h 568576"/>
                <a:gd name="connsiteX255" fmla="*/ 326710 w 1570173"/>
                <a:gd name="connsiteY255" fmla="*/ 273143 h 568576"/>
                <a:gd name="connsiteX256" fmla="*/ 358577 w 1570173"/>
                <a:gd name="connsiteY256" fmla="*/ 217360 h 568576"/>
                <a:gd name="connsiteX257" fmla="*/ 409399 w 1570173"/>
                <a:gd name="connsiteY257" fmla="*/ 153922 h 568576"/>
                <a:gd name="connsiteX258" fmla="*/ 425384 w 1570173"/>
                <a:gd name="connsiteY258" fmla="*/ 135389 h 568576"/>
                <a:gd name="connsiteX259" fmla="*/ 429232 w 1570173"/>
                <a:gd name="connsiteY259" fmla="*/ 130664 h 568576"/>
                <a:gd name="connsiteX260" fmla="*/ 429025 w 1570173"/>
                <a:gd name="connsiteY260" fmla="*/ 130762 h 568576"/>
                <a:gd name="connsiteX261" fmla="*/ 403480 w 1570173"/>
                <a:gd name="connsiteY261" fmla="*/ 151238 h 568576"/>
                <a:gd name="connsiteX262" fmla="*/ 337062 w 1570173"/>
                <a:gd name="connsiteY262" fmla="*/ 216498 h 568576"/>
                <a:gd name="connsiteX263" fmla="*/ 248355 w 1570173"/>
                <a:gd name="connsiteY263" fmla="*/ 320244 h 568576"/>
                <a:gd name="connsiteX264" fmla="*/ 230933 w 1570173"/>
                <a:gd name="connsiteY264" fmla="*/ 342588 h 568576"/>
                <a:gd name="connsiteX265" fmla="*/ 209514 w 1570173"/>
                <a:gd name="connsiteY265" fmla="*/ 368052 h 568576"/>
                <a:gd name="connsiteX266" fmla="*/ 195966 w 1570173"/>
                <a:gd name="connsiteY266" fmla="*/ 374558 h 568576"/>
                <a:gd name="connsiteX267" fmla="*/ 178232 w 1570173"/>
                <a:gd name="connsiteY267" fmla="*/ 357217 h 568576"/>
                <a:gd name="connsiteX268" fmla="*/ 171943 w 1570173"/>
                <a:gd name="connsiteY268" fmla="*/ 321491 h 568576"/>
                <a:gd name="connsiteX269" fmla="*/ 179199 w 1570173"/>
                <a:gd name="connsiteY269" fmla="*/ 296755 h 568576"/>
                <a:gd name="connsiteX270" fmla="*/ 209293 w 1570173"/>
                <a:gd name="connsiteY270" fmla="*/ 252840 h 568576"/>
                <a:gd name="connsiteX271" fmla="*/ 247234 w 1570173"/>
                <a:gd name="connsiteY271" fmla="*/ 200157 h 568576"/>
                <a:gd name="connsiteX272" fmla="*/ 279753 w 1570173"/>
                <a:gd name="connsiteY272" fmla="*/ 156019 h 568576"/>
                <a:gd name="connsiteX273" fmla="*/ 298727 w 1570173"/>
                <a:gd name="connsiteY273" fmla="*/ 114875 h 568576"/>
                <a:gd name="connsiteX274" fmla="*/ 304530 w 1570173"/>
                <a:gd name="connsiteY274" fmla="*/ 94342 h 568576"/>
                <a:gd name="connsiteX275" fmla="*/ 305178 w 1570173"/>
                <a:gd name="connsiteY275" fmla="*/ 91496 h 568576"/>
                <a:gd name="connsiteX276" fmla="*/ 270073 w 1570173"/>
                <a:gd name="connsiteY276" fmla="*/ 117911 h 568576"/>
                <a:gd name="connsiteX277" fmla="*/ 201293 w 1570173"/>
                <a:gd name="connsiteY277" fmla="*/ 197961 h 568576"/>
                <a:gd name="connsiteX278" fmla="*/ 115823 w 1570173"/>
                <a:gd name="connsiteY278" fmla="*/ 320492 h 568576"/>
                <a:gd name="connsiteX279" fmla="*/ 93011 w 1570173"/>
                <a:gd name="connsiteY279" fmla="*/ 355736 h 568576"/>
                <a:gd name="connsiteX280" fmla="*/ 75473 w 1570173"/>
                <a:gd name="connsiteY280" fmla="*/ 365164 h 568576"/>
                <a:gd name="connsiteX281" fmla="*/ 53221 w 1570173"/>
                <a:gd name="connsiteY281" fmla="*/ 343060 h 568576"/>
                <a:gd name="connsiteX282" fmla="*/ 44157 w 1570173"/>
                <a:gd name="connsiteY282" fmla="*/ 307291 h 568576"/>
                <a:gd name="connsiteX283" fmla="*/ 48415 w 1570173"/>
                <a:gd name="connsiteY283" fmla="*/ 295166 h 568576"/>
                <a:gd name="connsiteX284" fmla="*/ 107075 w 1570173"/>
                <a:gd name="connsiteY284" fmla="*/ 214402 h 568576"/>
                <a:gd name="connsiteX285" fmla="*/ 147126 w 1570173"/>
                <a:gd name="connsiteY285" fmla="*/ 152544 h 568576"/>
                <a:gd name="connsiteX286" fmla="*/ 172363 w 1570173"/>
                <a:gd name="connsiteY286" fmla="*/ 104701 h 568576"/>
                <a:gd name="connsiteX287" fmla="*/ 180282 w 1570173"/>
                <a:gd name="connsiteY287" fmla="*/ 76048 h 568576"/>
                <a:gd name="connsiteX288" fmla="*/ 175274 w 1570173"/>
                <a:gd name="connsiteY288" fmla="*/ 69972 h 568576"/>
                <a:gd name="connsiteX289" fmla="*/ 148038 w 1570173"/>
                <a:gd name="connsiteY289" fmla="*/ 80721 h 568576"/>
                <a:gd name="connsiteX290" fmla="*/ 96531 w 1570173"/>
                <a:gd name="connsiteY290" fmla="*/ 110374 h 568576"/>
                <a:gd name="connsiteX291" fmla="*/ 45242 w 1570173"/>
                <a:gd name="connsiteY291" fmla="*/ 139825 h 568576"/>
                <a:gd name="connsiteX292" fmla="*/ 14367 w 1570173"/>
                <a:gd name="connsiteY292" fmla="*/ 150372 h 568576"/>
                <a:gd name="connsiteX293" fmla="*/ 0 w 1570173"/>
                <a:gd name="connsiteY293" fmla="*/ 134932 h 568576"/>
                <a:gd name="connsiteX294" fmla="*/ 3884 w 1570173"/>
                <a:gd name="connsiteY294" fmla="*/ 107880 h 568576"/>
                <a:gd name="connsiteX295" fmla="*/ 12121 w 1570173"/>
                <a:gd name="connsiteY295" fmla="*/ 77968 h 568576"/>
                <a:gd name="connsiteX296" fmla="*/ 42944 w 1570173"/>
                <a:gd name="connsiteY296" fmla="*/ 47304 h 568576"/>
                <a:gd name="connsiteX297" fmla="*/ 71709 w 1570173"/>
                <a:gd name="connsiteY297" fmla="*/ 28555 h 568576"/>
                <a:gd name="connsiteX298" fmla="*/ 79624 w 1570173"/>
                <a:gd name="connsiteY298" fmla="*/ 35929 h 568576"/>
                <a:gd name="connsiteX299" fmla="*/ 75859 w 1570173"/>
                <a:gd name="connsiteY299" fmla="*/ 43004 h 568576"/>
                <a:gd name="connsiteX300" fmla="*/ 60017 w 1570173"/>
                <a:gd name="connsiteY300" fmla="*/ 56951 h 568576"/>
                <a:gd name="connsiteX301" fmla="*/ 59805 w 1570173"/>
                <a:gd name="connsiteY301" fmla="*/ 57142 h 568576"/>
                <a:gd name="connsiteX302" fmla="*/ 94947 w 1570173"/>
                <a:gd name="connsiteY302" fmla="*/ 34885 h 568576"/>
                <a:gd name="connsiteX303" fmla="*/ 134883 w 1570173"/>
                <a:gd name="connsiteY303" fmla="*/ 15786 h 568576"/>
                <a:gd name="connsiteX304" fmla="*/ 190516 w 1570173"/>
                <a:gd name="connsiteY304" fmla="*/ 0 h 568576"/>
                <a:gd name="connsiteX0" fmla="*/ 1487599 w 1570173"/>
                <a:gd name="connsiteY0" fmla="*/ 230772 h 568576"/>
                <a:gd name="connsiteX1" fmla="*/ 1453134 w 1570173"/>
                <a:gd name="connsiteY1" fmla="*/ 252091 h 568576"/>
                <a:gd name="connsiteX2" fmla="*/ 1405386 w 1570173"/>
                <a:gd name="connsiteY2" fmla="*/ 301876 h 568576"/>
                <a:gd name="connsiteX3" fmla="*/ 1427145 w 1570173"/>
                <a:gd name="connsiteY3" fmla="*/ 300515 h 568576"/>
                <a:gd name="connsiteX4" fmla="*/ 1443738 w 1570173"/>
                <a:gd name="connsiteY4" fmla="*/ 307527 h 568576"/>
                <a:gd name="connsiteX5" fmla="*/ 1479601 w 1570173"/>
                <a:gd name="connsiteY5" fmla="*/ 262793 h 568576"/>
                <a:gd name="connsiteX6" fmla="*/ 1492067 w 1570173"/>
                <a:gd name="connsiteY6" fmla="*/ 235239 h 568576"/>
                <a:gd name="connsiteX7" fmla="*/ 1487599 w 1570173"/>
                <a:gd name="connsiteY7" fmla="*/ 230772 h 568576"/>
                <a:gd name="connsiteX8" fmla="*/ 901088 w 1570173"/>
                <a:gd name="connsiteY8" fmla="*/ 217005 h 568576"/>
                <a:gd name="connsiteX9" fmla="*/ 898198 w 1570173"/>
                <a:gd name="connsiteY9" fmla="*/ 217680 h 568576"/>
                <a:gd name="connsiteX10" fmla="*/ 871288 w 1570173"/>
                <a:gd name="connsiteY10" fmla="*/ 235336 h 568576"/>
                <a:gd name="connsiteX11" fmla="*/ 825362 w 1570173"/>
                <a:gd name="connsiteY11" fmla="*/ 275546 h 568576"/>
                <a:gd name="connsiteX12" fmla="*/ 844913 w 1570173"/>
                <a:gd name="connsiteY12" fmla="*/ 285515 h 568576"/>
                <a:gd name="connsiteX13" fmla="*/ 866552 w 1570173"/>
                <a:gd name="connsiteY13" fmla="*/ 266152 h 568576"/>
                <a:gd name="connsiteX14" fmla="*/ 891375 w 1570173"/>
                <a:gd name="connsiteY14" fmla="*/ 238148 h 568576"/>
                <a:gd name="connsiteX15" fmla="*/ 898981 w 1570173"/>
                <a:gd name="connsiteY15" fmla="*/ 225270 h 568576"/>
                <a:gd name="connsiteX16" fmla="*/ 901088 w 1570173"/>
                <a:gd name="connsiteY16" fmla="*/ 217005 h 568576"/>
                <a:gd name="connsiteX17" fmla="*/ 665081 w 1570173"/>
                <a:gd name="connsiteY17" fmla="*/ 204978 h 568576"/>
                <a:gd name="connsiteX18" fmla="*/ 575395 w 1570173"/>
                <a:gd name="connsiteY18" fmla="*/ 257517 h 568576"/>
                <a:gd name="connsiteX19" fmla="*/ 547046 w 1570173"/>
                <a:gd name="connsiteY19" fmla="*/ 299775 h 568576"/>
                <a:gd name="connsiteX20" fmla="*/ 548859 w 1570173"/>
                <a:gd name="connsiteY20" fmla="*/ 310533 h 568576"/>
                <a:gd name="connsiteX21" fmla="*/ 552302 w 1570173"/>
                <a:gd name="connsiteY21" fmla="*/ 313915 h 568576"/>
                <a:gd name="connsiteX22" fmla="*/ 559951 w 1570173"/>
                <a:gd name="connsiteY22" fmla="*/ 310923 h 568576"/>
                <a:gd name="connsiteX23" fmla="*/ 610357 w 1570173"/>
                <a:gd name="connsiteY23" fmla="*/ 268420 h 568576"/>
                <a:gd name="connsiteX24" fmla="*/ 665081 w 1570173"/>
                <a:gd name="connsiteY24" fmla="*/ 204978 h 568576"/>
                <a:gd name="connsiteX25" fmla="*/ 1073045 w 1570173"/>
                <a:gd name="connsiteY25" fmla="*/ 199764 h 568576"/>
                <a:gd name="connsiteX26" fmla="*/ 1059818 w 1570173"/>
                <a:gd name="connsiteY26" fmla="*/ 205432 h 568576"/>
                <a:gd name="connsiteX27" fmla="*/ 1039264 w 1570173"/>
                <a:gd name="connsiteY27" fmla="*/ 220542 h 568576"/>
                <a:gd name="connsiteX28" fmla="*/ 1020296 w 1570173"/>
                <a:gd name="connsiteY28" fmla="*/ 242700 h 568576"/>
                <a:gd name="connsiteX29" fmla="*/ 1009487 w 1570173"/>
                <a:gd name="connsiteY29" fmla="*/ 263798 h 568576"/>
                <a:gd name="connsiteX30" fmla="*/ 1041626 w 1570173"/>
                <a:gd name="connsiteY30" fmla="*/ 241660 h 568576"/>
                <a:gd name="connsiteX31" fmla="*/ 1065688 w 1570173"/>
                <a:gd name="connsiteY31" fmla="*/ 216501 h 568576"/>
                <a:gd name="connsiteX32" fmla="*/ 1073199 w 1570173"/>
                <a:gd name="connsiteY32" fmla="*/ 200459 h 568576"/>
                <a:gd name="connsiteX33" fmla="*/ 1073045 w 1570173"/>
                <a:gd name="connsiteY33" fmla="*/ 199764 h 568576"/>
                <a:gd name="connsiteX34" fmla="*/ 944324 w 1570173"/>
                <a:gd name="connsiteY34" fmla="*/ 17561 h 568576"/>
                <a:gd name="connsiteX35" fmla="*/ 963000 w 1570173"/>
                <a:gd name="connsiteY35" fmla="*/ 34617 h 568576"/>
                <a:gd name="connsiteX36" fmla="*/ 914933 w 1570173"/>
                <a:gd name="connsiteY36" fmla="*/ 108721 h 568576"/>
                <a:gd name="connsiteX37" fmla="*/ 776664 w 1570173"/>
                <a:gd name="connsiteY37" fmla="*/ 276751 h 568576"/>
                <a:gd name="connsiteX38" fmla="*/ 776664 w 1570173"/>
                <a:gd name="connsiteY38" fmla="*/ 292512 h 568576"/>
                <a:gd name="connsiteX39" fmla="*/ 866303 w 1570173"/>
                <a:gd name="connsiteY39" fmla="*/ 196062 h 568576"/>
                <a:gd name="connsiteX40" fmla="*/ 926848 w 1570173"/>
                <a:gd name="connsiteY40" fmla="*/ 163543 h 568576"/>
                <a:gd name="connsiteX41" fmla="*/ 944489 w 1570173"/>
                <a:gd name="connsiteY41" fmla="*/ 175580 h 568576"/>
                <a:gd name="connsiteX42" fmla="*/ 950086 w 1570173"/>
                <a:gd name="connsiteY42" fmla="*/ 201612 h 568576"/>
                <a:gd name="connsiteX43" fmla="*/ 926517 w 1570173"/>
                <a:gd name="connsiteY43" fmla="*/ 253706 h 568576"/>
                <a:gd name="connsiteX44" fmla="*/ 858153 w 1570173"/>
                <a:gd name="connsiteY44" fmla="*/ 303707 h 568576"/>
                <a:gd name="connsiteX45" fmla="*/ 869978 w 1570173"/>
                <a:gd name="connsiteY45" fmla="*/ 315251 h 568576"/>
                <a:gd name="connsiteX46" fmla="*/ 882232 w 1570173"/>
                <a:gd name="connsiteY46" fmla="*/ 319708 h 568576"/>
                <a:gd name="connsiteX47" fmla="*/ 897963 w 1570173"/>
                <a:gd name="connsiteY47" fmla="*/ 314503 h 568576"/>
                <a:gd name="connsiteX48" fmla="*/ 916159 w 1570173"/>
                <a:gd name="connsiteY48" fmla="*/ 301364 h 568576"/>
                <a:gd name="connsiteX49" fmla="*/ 930966 w 1570173"/>
                <a:gd name="connsiteY49" fmla="*/ 290004 h 568576"/>
                <a:gd name="connsiteX50" fmla="*/ 953363 w 1570173"/>
                <a:gd name="connsiteY50" fmla="*/ 274226 h 568576"/>
                <a:gd name="connsiteX51" fmla="*/ 953708 w 1570173"/>
                <a:gd name="connsiteY51" fmla="*/ 271390 h 568576"/>
                <a:gd name="connsiteX52" fmla="*/ 964028 w 1570173"/>
                <a:gd name="connsiteY52" fmla="*/ 245949 h 568576"/>
                <a:gd name="connsiteX53" fmla="*/ 1008351 w 1570173"/>
                <a:gd name="connsiteY53" fmla="*/ 195764 h 568576"/>
                <a:gd name="connsiteX54" fmla="*/ 1050523 w 1570173"/>
                <a:gd name="connsiteY54" fmla="*/ 168455 h 568576"/>
                <a:gd name="connsiteX55" fmla="*/ 1088579 w 1570173"/>
                <a:gd name="connsiteY55" fmla="*/ 159153 h 568576"/>
                <a:gd name="connsiteX56" fmla="*/ 1112482 w 1570173"/>
                <a:gd name="connsiteY56" fmla="*/ 166418 h 568576"/>
                <a:gd name="connsiteX57" fmla="*/ 1121769 w 1570173"/>
                <a:gd name="connsiteY57" fmla="*/ 187772 h 568576"/>
                <a:gd name="connsiteX58" fmla="*/ 1108336 w 1570173"/>
                <a:gd name="connsiteY58" fmla="*/ 224392 h 568576"/>
                <a:gd name="connsiteX59" fmla="*/ 1068114 w 1570173"/>
                <a:gd name="connsiteY59" fmla="*/ 259374 h 568576"/>
                <a:gd name="connsiteX60" fmla="*/ 1006794 w 1570173"/>
                <a:gd name="connsiteY60" fmla="*/ 290445 h 568576"/>
                <a:gd name="connsiteX61" fmla="*/ 1006794 w 1570173"/>
                <a:gd name="connsiteY61" fmla="*/ 293481 h 568576"/>
                <a:gd name="connsiteX62" fmla="*/ 1013037 w 1570173"/>
                <a:gd name="connsiteY62" fmla="*/ 314490 h 568576"/>
                <a:gd name="connsiteX63" fmla="*/ 1029239 w 1570173"/>
                <a:gd name="connsiteY63" fmla="*/ 321599 h 568576"/>
                <a:gd name="connsiteX64" fmla="*/ 1054602 w 1570173"/>
                <a:gd name="connsiteY64" fmla="*/ 315780 h 568576"/>
                <a:gd name="connsiteX65" fmla="*/ 1081423 w 1570173"/>
                <a:gd name="connsiteY65" fmla="*/ 300039 h 568576"/>
                <a:gd name="connsiteX66" fmla="*/ 1098963 w 1570173"/>
                <a:gd name="connsiteY66" fmla="*/ 287956 h 568576"/>
                <a:gd name="connsiteX67" fmla="*/ 1112980 w 1570173"/>
                <a:gd name="connsiteY67" fmla="*/ 278940 h 568576"/>
                <a:gd name="connsiteX68" fmla="*/ 1113794 w 1570173"/>
                <a:gd name="connsiteY68" fmla="*/ 271079 h 568576"/>
                <a:gd name="connsiteX69" fmla="*/ 1121784 w 1570173"/>
                <a:gd name="connsiteY69" fmla="*/ 251223 h 568576"/>
                <a:gd name="connsiteX70" fmla="*/ 1137607 w 1570173"/>
                <a:gd name="connsiteY70" fmla="*/ 227532 h 568576"/>
                <a:gd name="connsiteX71" fmla="*/ 1163072 w 1570173"/>
                <a:gd name="connsiteY71" fmla="*/ 198126 h 568576"/>
                <a:gd name="connsiteX72" fmla="*/ 1174286 w 1570173"/>
                <a:gd name="connsiteY72" fmla="*/ 183752 h 568576"/>
                <a:gd name="connsiteX73" fmla="*/ 1186590 w 1570173"/>
                <a:gd name="connsiteY73" fmla="*/ 174024 h 568576"/>
                <a:gd name="connsiteX74" fmla="*/ 1205836 w 1570173"/>
                <a:gd name="connsiteY74" fmla="*/ 171226 h 568576"/>
                <a:gd name="connsiteX75" fmla="*/ 1225450 w 1570173"/>
                <a:gd name="connsiteY75" fmla="*/ 174251 h 568576"/>
                <a:gd name="connsiteX76" fmla="*/ 1235733 w 1570173"/>
                <a:gd name="connsiteY76" fmla="*/ 183712 h 568576"/>
                <a:gd name="connsiteX77" fmla="*/ 1227197 w 1570173"/>
                <a:gd name="connsiteY77" fmla="*/ 203685 h 568576"/>
                <a:gd name="connsiteX78" fmla="*/ 1200974 w 1570173"/>
                <a:gd name="connsiteY78" fmla="*/ 235636 h 568576"/>
                <a:gd name="connsiteX79" fmla="*/ 1160886 w 1570173"/>
                <a:gd name="connsiteY79" fmla="*/ 270929 h 568576"/>
                <a:gd name="connsiteX80" fmla="*/ 1156645 w 1570173"/>
                <a:gd name="connsiteY80" fmla="*/ 291916 h 568576"/>
                <a:gd name="connsiteX81" fmla="*/ 1159728 w 1570173"/>
                <a:gd name="connsiteY81" fmla="*/ 298000 h 568576"/>
                <a:gd name="connsiteX82" fmla="*/ 1167546 w 1570173"/>
                <a:gd name="connsiteY82" fmla="*/ 293344 h 568576"/>
                <a:gd name="connsiteX83" fmla="*/ 1191004 w 1570173"/>
                <a:gd name="connsiteY83" fmla="*/ 273857 h 568576"/>
                <a:gd name="connsiteX84" fmla="*/ 1224213 w 1570173"/>
                <a:gd name="connsiteY84" fmla="*/ 244822 h 568576"/>
                <a:gd name="connsiteX85" fmla="*/ 1248199 w 1570173"/>
                <a:gd name="connsiteY85" fmla="*/ 217945 h 568576"/>
                <a:gd name="connsiteX86" fmla="*/ 1280478 w 1570173"/>
                <a:gd name="connsiteY86" fmla="*/ 188900 h 568576"/>
                <a:gd name="connsiteX87" fmla="*/ 1298781 w 1570173"/>
                <a:gd name="connsiteY87" fmla="*/ 162570 h 568576"/>
                <a:gd name="connsiteX88" fmla="*/ 1315880 w 1570173"/>
                <a:gd name="connsiteY88" fmla="*/ 155311 h 568576"/>
                <a:gd name="connsiteX89" fmla="*/ 1329178 w 1570173"/>
                <a:gd name="connsiteY89" fmla="*/ 161470 h 568576"/>
                <a:gd name="connsiteX90" fmla="*/ 1332674 w 1570173"/>
                <a:gd name="connsiteY90" fmla="*/ 181221 h 568576"/>
                <a:gd name="connsiteX91" fmla="*/ 1331386 w 1570173"/>
                <a:gd name="connsiteY91" fmla="*/ 191800 h 568576"/>
                <a:gd name="connsiteX92" fmla="*/ 1326498 w 1570173"/>
                <a:gd name="connsiteY92" fmla="*/ 201880 h 568576"/>
                <a:gd name="connsiteX93" fmla="*/ 1312583 w 1570173"/>
                <a:gd name="connsiteY93" fmla="*/ 222685 h 568576"/>
                <a:gd name="connsiteX94" fmla="*/ 1288277 w 1570173"/>
                <a:gd name="connsiteY94" fmla="*/ 257753 h 568576"/>
                <a:gd name="connsiteX95" fmla="*/ 1275800 w 1570173"/>
                <a:gd name="connsiteY95" fmla="*/ 279943 h 568576"/>
                <a:gd name="connsiteX96" fmla="*/ 1270522 w 1570173"/>
                <a:gd name="connsiteY96" fmla="*/ 297305 h 568576"/>
                <a:gd name="connsiteX97" fmla="*/ 1275792 w 1570173"/>
                <a:gd name="connsiteY97" fmla="*/ 305791 h 568576"/>
                <a:gd name="connsiteX98" fmla="*/ 1294629 w 1570173"/>
                <a:gd name="connsiteY98" fmla="*/ 298808 h 568576"/>
                <a:gd name="connsiteX99" fmla="*/ 1311570 w 1570173"/>
                <a:gd name="connsiteY99" fmla="*/ 288389 h 568576"/>
                <a:gd name="connsiteX100" fmla="*/ 1333453 w 1570173"/>
                <a:gd name="connsiteY100" fmla="*/ 275049 h 568576"/>
                <a:gd name="connsiteX101" fmla="*/ 1366138 w 1570173"/>
                <a:gd name="connsiteY101" fmla="*/ 238082 h 568576"/>
                <a:gd name="connsiteX102" fmla="*/ 1396262 w 1570173"/>
                <a:gd name="connsiteY102" fmla="*/ 200560 h 568576"/>
                <a:gd name="connsiteX103" fmla="*/ 1439523 w 1570173"/>
                <a:gd name="connsiteY103" fmla="*/ 143090 h 568576"/>
                <a:gd name="connsiteX104" fmla="*/ 1468876 w 1570173"/>
                <a:gd name="connsiteY104" fmla="*/ 111949 h 568576"/>
                <a:gd name="connsiteX105" fmla="*/ 1502164 w 1570173"/>
                <a:gd name="connsiteY105" fmla="*/ 102352 h 568576"/>
                <a:gd name="connsiteX106" fmla="*/ 1517076 w 1570173"/>
                <a:gd name="connsiteY106" fmla="*/ 114841 h 568576"/>
                <a:gd name="connsiteX107" fmla="*/ 1509043 w 1570173"/>
                <a:gd name="connsiteY107" fmla="*/ 134094 h 568576"/>
                <a:gd name="connsiteX108" fmla="*/ 1490708 w 1570173"/>
                <a:gd name="connsiteY108" fmla="*/ 153000 h 568576"/>
                <a:gd name="connsiteX109" fmla="*/ 1459720 w 1570173"/>
                <a:gd name="connsiteY109" fmla="*/ 195003 h 568576"/>
                <a:gd name="connsiteX110" fmla="*/ 1427484 w 1570173"/>
                <a:gd name="connsiteY110" fmla="*/ 244547 h 568576"/>
                <a:gd name="connsiteX111" fmla="*/ 1451831 w 1570173"/>
                <a:gd name="connsiteY111" fmla="*/ 218929 h 568576"/>
                <a:gd name="connsiteX112" fmla="*/ 1482932 w 1570173"/>
                <a:gd name="connsiteY112" fmla="*/ 194598 h 568576"/>
                <a:gd name="connsiteX113" fmla="*/ 1507952 w 1570173"/>
                <a:gd name="connsiteY113" fmla="*/ 180005 h 568576"/>
                <a:gd name="connsiteX114" fmla="*/ 1533437 w 1570173"/>
                <a:gd name="connsiteY114" fmla="*/ 174519 h 568576"/>
                <a:gd name="connsiteX115" fmla="*/ 1547483 w 1570173"/>
                <a:gd name="connsiteY115" fmla="*/ 179043 h 568576"/>
                <a:gd name="connsiteX116" fmla="*/ 1551338 w 1570173"/>
                <a:gd name="connsiteY116" fmla="*/ 193200 h 568576"/>
                <a:gd name="connsiteX117" fmla="*/ 1540885 w 1570173"/>
                <a:gd name="connsiteY117" fmla="*/ 235284 h 568576"/>
                <a:gd name="connsiteX118" fmla="*/ 1511322 w 1570173"/>
                <a:gd name="connsiteY118" fmla="*/ 277332 h 568576"/>
                <a:gd name="connsiteX119" fmla="*/ 1466998 w 1570173"/>
                <a:gd name="connsiteY119" fmla="*/ 317508 h 568576"/>
                <a:gd name="connsiteX120" fmla="*/ 1480632 w 1570173"/>
                <a:gd name="connsiteY120" fmla="*/ 317483 h 568576"/>
                <a:gd name="connsiteX121" fmla="*/ 1570173 w 1570173"/>
                <a:gd name="connsiteY121" fmla="*/ 269848 h 568576"/>
                <a:gd name="connsiteX122" fmla="*/ 1570173 w 1570173"/>
                <a:gd name="connsiteY122" fmla="*/ 297061 h 568576"/>
                <a:gd name="connsiteX123" fmla="*/ 1527814 w 1570173"/>
                <a:gd name="connsiteY123" fmla="*/ 333593 h 568576"/>
                <a:gd name="connsiteX124" fmla="*/ 1490110 w 1570173"/>
                <a:gd name="connsiteY124" fmla="*/ 359972 h 568576"/>
                <a:gd name="connsiteX125" fmla="*/ 1455889 w 1570173"/>
                <a:gd name="connsiteY125" fmla="*/ 370168 h 568576"/>
                <a:gd name="connsiteX126" fmla="*/ 1443333 w 1570173"/>
                <a:gd name="connsiteY126" fmla="*/ 368869 h 568576"/>
                <a:gd name="connsiteX127" fmla="*/ 1431446 w 1570173"/>
                <a:gd name="connsiteY127" fmla="*/ 365722 h 568576"/>
                <a:gd name="connsiteX128" fmla="*/ 1418379 w 1570173"/>
                <a:gd name="connsiteY128" fmla="*/ 360808 h 568576"/>
                <a:gd name="connsiteX129" fmla="*/ 1407525 w 1570173"/>
                <a:gd name="connsiteY129" fmla="*/ 356443 h 568576"/>
                <a:gd name="connsiteX130" fmla="*/ 1398046 w 1570173"/>
                <a:gd name="connsiteY130" fmla="*/ 358596 h 568576"/>
                <a:gd name="connsiteX131" fmla="*/ 1378332 w 1570173"/>
                <a:gd name="connsiteY131" fmla="*/ 351063 h 568576"/>
                <a:gd name="connsiteX132" fmla="*/ 1361722 w 1570173"/>
                <a:gd name="connsiteY132" fmla="*/ 392317 h 568576"/>
                <a:gd name="connsiteX133" fmla="*/ 1343673 w 1570173"/>
                <a:gd name="connsiteY133" fmla="*/ 436123 h 568576"/>
                <a:gd name="connsiteX134" fmla="*/ 1268755 w 1570173"/>
                <a:gd name="connsiteY134" fmla="*/ 567994 h 568576"/>
                <a:gd name="connsiteX135" fmla="*/ 1279503 w 1570173"/>
                <a:gd name="connsiteY135" fmla="*/ 474541 h 568576"/>
                <a:gd name="connsiteX136" fmla="*/ 1300003 w 1570173"/>
                <a:gd name="connsiteY136" fmla="*/ 412190 h 568576"/>
                <a:gd name="connsiteX137" fmla="*/ 1318081 w 1570173"/>
                <a:gd name="connsiteY137" fmla="*/ 374633 h 568576"/>
                <a:gd name="connsiteX138" fmla="*/ 1340981 w 1570173"/>
                <a:gd name="connsiteY138" fmla="*/ 339458 h 568576"/>
                <a:gd name="connsiteX139" fmla="*/ 1358270 w 1570173"/>
                <a:gd name="connsiteY139" fmla="*/ 313499 h 568576"/>
                <a:gd name="connsiteX140" fmla="*/ 1423767 w 1570173"/>
                <a:gd name="connsiteY140" fmla="*/ 197085 h 568576"/>
                <a:gd name="connsiteX141" fmla="*/ 1351476 w 1570173"/>
                <a:gd name="connsiteY141" fmla="*/ 285659 h 568576"/>
                <a:gd name="connsiteX142" fmla="*/ 1339937 w 1570173"/>
                <a:gd name="connsiteY142" fmla="*/ 296291 h 568576"/>
                <a:gd name="connsiteX143" fmla="*/ 1339937 w 1570173"/>
                <a:gd name="connsiteY143" fmla="*/ 296962 h 568576"/>
                <a:gd name="connsiteX144" fmla="*/ 1291323 w 1570173"/>
                <a:gd name="connsiteY144" fmla="*/ 341064 h 568576"/>
                <a:gd name="connsiteX145" fmla="*/ 1264211 w 1570173"/>
                <a:gd name="connsiteY145" fmla="*/ 361556 h 568576"/>
                <a:gd name="connsiteX146" fmla="*/ 1240488 w 1570173"/>
                <a:gd name="connsiteY146" fmla="*/ 368881 h 568576"/>
                <a:gd name="connsiteX147" fmla="*/ 1212349 w 1570173"/>
                <a:gd name="connsiteY147" fmla="*/ 336511 h 568576"/>
                <a:gd name="connsiteX148" fmla="*/ 1219346 w 1570173"/>
                <a:gd name="connsiteY148" fmla="*/ 307210 h 568576"/>
                <a:gd name="connsiteX149" fmla="*/ 1240934 w 1570173"/>
                <a:gd name="connsiteY149" fmla="*/ 264313 h 568576"/>
                <a:gd name="connsiteX150" fmla="*/ 1190824 w 1570173"/>
                <a:gd name="connsiteY150" fmla="*/ 336485 h 568576"/>
                <a:gd name="connsiteX151" fmla="*/ 1153957 w 1570173"/>
                <a:gd name="connsiteY151" fmla="*/ 359466 h 568576"/>
                <a:gd name="connsiteX152" fmla="*/ 1131593 w 1570173"/>
                <a:gd name="connsiteY152" fmla="*/ 349755 h 568576"/>
                <a:gd name="connsiteX153" fmla="*/ 1116688 w 1570173"/>
                <a:gd name="connsiteY153" fmla="*/ 324613 h 568576"/>
                <a:gd name="connsiteX154" fmla="*/ 1114036 w 1570173"/>
                <a:gd name="connsiteY154" fmla="*/ 307383 h 568576"/>
                <a:gd name="connsiteX155" fmla="*/ 1108703 w 1570173"/>
                <a:gd name="connsiteY155" fmla="*/ 313528 h 568576"/>
                <a:gd name="connsiteX156" fmla="*/ 1064699 w 1570173"/>
                <a:gd name="connsiteY156" fmla="*/ 354265 h 568576"/>
                <a:gd name="connsiteX157" fmla="*/ 1007652 w 1570173"/>
                <a:gd name="connsiteY157" fmla="*/ 374558 h 568576"/>
                <a:gd name="connsiteX158" fmla="*/ 965572 w 1570173"/>
                <a:gd name="connsiteY158" fmla="*/ 354244 h 568576"/>
                <a:gd name="connsiteX159" fmla="*/ 954094 w 1570173"/>
                <a:gd name="connsiteY159" fmla="*/ 330444 h 568576"/>
                <a:gd name="connsiteX160" fmla="*/ 950817 w 1570173"/>
                <a:gd name="connsiteY160" fmla="*/ 304094 h 568576"/>
                <a:gd name="connsiteX161" fmla="*/ 941622 w 1570173"/>
                <a:gd name="connsiteY161" fmla="*/ 314636 h 568576"/>
                <a:gd name="connsiteX162" fmla="*/ 903729 w 1570173"/>
                <a:gd name="connsiteY162" fmla="*/ 353356 h 568576"/>
                <a:gd name="connsiteX163" fmla="*/ 866359 w 1570173"/>
                <a:gd name="connsiteY163" fmla="*/ 372406 h 568576"/>
                <a:gd name="connsiteX164" fmla="*/ 839545 w 1570173"/>
                <a:gd name="connsiteY164" fmla="*/ 363743 h 568576"/>
                <a:gd name="connsiteX165" fmla="*/ 818997 w 1570173"/>
                <a:gd name="connsiteY165" fmla="*/ 340869 h 568576"/>
                <a:gd name="connsiteX166" fmla="*/ 802265 w 1570173"/>
                <a:gd name="connsiteY166" fmla="*/ 304834 h 568576"/>
                <a:gd name="connsiteX167" fmla="*/ 783717 w 1570173"/>
                <a:gd name="connsiteY167" fmla="*/ 333745 h 568576"/>
                <a:gd name="connsiteX168" fmla="*/ 767111 w 1570173"/>
                <a:gd name="connsiteY168" fmla="*/ 354713 h 568576"/>
                <a:gd name="connsiteX169" fmla="*/ 755539 w 1570173"/>
                <a:gd name="connsiteY169" fmla="*/ 360838 h 568576"/>
                <a:gd name="connsiteX170" fmla="*/ 740312 w 1570173"/>
                <a:gd name="connsiteY170" fmla="*/ 349384 h 568576"/>
                <a:gd name="connsiteX171" fmla="*/ 736327 w 1570173"/>
                <a:gd name="connsiteY171" fmla="*/ 319026 h 568576"/>
                <a:gd name="connsiteX172" fmla="*/ 738741 w 1570173"/>
                <a:gd name="connsiteY172" fmla="*/ 299592 h 568576"/>
                <a:gd name="connsiteX173" fmla="*/ 724787 w 1570173"/>
                <a:gd name="connsiteY173" fmla="*/ 314643 h 568576"/>
                <a:gd name="connsiteX174" fmla="*/ 638842 w 1570173"/>
                <a:gd name="connsiteY174" fmla="*/ 375214 h 568576"/>
                <a:gd name="connsiteX175" fmla="*/ 619668 w 1570173"/>
                <a:gd name="connsiteY175" fmla="*/ 366444 h 568576"/>
                <a:gd name="connsiteX176" fmla="*/ 614000 w 1570173"/>
                <a:gd name="connsiteY176" fmla="*/ 342548 h 568576"/>
                <a:gd name="connsiteX177" fmla="*/ 629323 w 1570173"/>
                <a:gd name="connsiteY177" fmla="*/ 286419 h 568576"/>
                <a:gd name="connsiteX178" fmla="*/ 579476 w 1570173"/>
                <a:gd name="connsiteY178" fmla="*/ 347858 h 568576"/>
                <a:gd name="connsiteX179" fmla="*/ 544936 w 1570173"/>
                <a:gd name="connsiteY179" fmla="*/ 366875 h 568576"/>
                <a:gd name="connsiteX180" fmla="*/ 526517 w 1570173"/>
                <a:gd name="connsiteY180" fmla="*/ 355436 h 568576"/>
                <a:gd name="connsiteX181" fmla="*/ 509313 w 1570173"/>
                <a:gd name="connsiteY181" fmla="*/ 326759 h 568576"/>
                <a:gd name="connsiteX182" fmla="*/ 502044 w 1570173"/>
                <a:gd name="connsiteY182" fmla="*/ 290904 h 568576"/>
                <a:gd name="connsiteX183" fmla="*/ 504715 w 1570173"/>
                <a:gd name="connsiteY183" fmla="*/ 268084 h 568576"/>
                <a:gd name="connsiteX184" fmla="*/ 514778 w 1570173"/>
                <a:gd name="connsiteY184" fmla="*/ 249420 h 568576"/>
                <a:gd name="connsiteX185" fmla="*/ 540456 w 1570173"/>
                <a:gd name="connsiteY185" fmla="*/ 223543 h 568576"/>
                <a:gd name="connsiteX186" fmla="*/ 618922 w 1570173"/>
                <a:gd name="connsiteY186" fmla="*/ 168905 h 568576"/>
                <a:gd name="connsiteX187" fmla="*/ 680542 w 1570173"/>
                <a:gd name="connsiteY187" fmla="*/ 150372 h 568576"/>
                <a:gd name="connsiteX188" fmla="*/ 694616 w 1570173"/>
                <a:gd name="connsiteY188" fmla="*/ 156347 h 568576"/>
                <a:gd name="connsiteX189" fmla="*/ 704016 w 1570173"/>
                <a:gd name="connsiteY189" fmla="*/ 169464 h 568576"/>
                <a:gd name="connsiteX190" fmla="*/ 707275 w 1570173"/>
                <a:gd name="connsiteY190" fmla="*/ 180608 h 568576"/>
                <a:gd name="connsiteX191" fmla="*/ 701900 w 1570173"/>
                <a:gd name="connsiteY191" fmla="*/ 191736 h 568576"/>
                <a:gd name="connsiteX192" fmla="*/ 690322 w 1570173"/>
                <a:gd name="connsiteY192" fmla="*/ 196501 h 568576"/>
                <a:gd name="connsiteX193" fmla="*/ 694717 w 1570173"/>
                <a:gd name="connsiteY193" fmla="*/ 202341 h 568576"/>
                <a:gd name="connsiteX194" fmla="*/ 699562 w 1570173"/>
                <a:gd name="connsiteY194" fmla="*/ 213904 h 568576"/>
                <a:gd name="connsiteX195" fmla="*/ 701354 w 1570173"/>
                <a:gd name="connsiteY195" fmla="*/ 222570 h 568576"/>
                <a:gd name="connsiteX196" fmla="*/ 687904 w 1570173"/>
                <a:gd name="connsiteY196" fmla="*/ 248946 h 568576"/>
                <a:gd name="connsiteX197" fmla="*/ 669609 w 1570173"/>
                <a:gd name="connsiteY197" fmla="*/ 274807 h 568576"/>
                <a:gd name="connsiteX198" fmla="*/ 664764 w 1570173"/>
                <a:gd name="connsiteY198" fmla="*/ 293044 h 568576"/>
                <a:gd name="connsiteX199" fmla="*/ 677296 w 1570173"/>
                <a:gd name="connsiteY199" fmla="*/ 307458 h 568576"/>
                <a:gd name="connsiteX200" fmla="*/ 741978 w 1570173"/>
                <a:gd name="connsiteY200" fmla="*/ 272215 h 568576"/>
                <a:gd name="connsiteX201" fmla="*/ 741978 w 1570173"/>
                <a:gd name="connsiteY201" fmla="*/ 273528 h 568576"/>
                <a:gd name="connsiteX202" fmla="*/ 742289 w 1570173"/>
                <a:gd name="connsiteY202" fmla="*/ 271025 h 568576"/>
                <a:gd name="connsiteX203" fmla="*/ 759368 w 1570173"/>
                <a:gd name="connsiteY203" fmla="*/ 226163 h 568576"/>
                <a:gd name="connsiteX204" fmla="*/ 787750 w 1570173"/>
                <a:gd name="connsiteY204" fmla="*/ 179576 h 568576"/>
                <a:gd name="connsiteX205" fmla="*/ 826189 w 1570173"/>
                <a:gd name="connsiteY205" fmla="*/ 127871 h 568576"/>
                <a:gd name="connsiteX206" fmla="*/ 876924 w 1570173"/>
                <a:gd name="connsiteY206" fmla="*/ 67029 h 568576"/>
                <a:gd name="connsiteX207" fmla="*/ 915299 w 1570173"/>
                <a:gd name="connsiteY207" fmla="*/ 30321 h 568576"/>
                <a:gd name="connsiteX208" fmla="*/ 944324 w 1570173"/>
                <a:gd name="connsiteY208" fmla="*/ 17561 h 568576"/>
                <a:gd name="connsiteX209" fmla="*/ 190516 w 1570173"/>
                <a:gd name="connsiteY209" fmla="*/ 0 h 568576"/>
                <a:gd name="connsiteX210" fmla="*/ 208925 w 1570173"/>
                <a:gd name="connsiteY210" fmla="*/ 11657 h 568576"/>
                <a:gd name="connsiteX211" fmla="*/ 221674 w 1570173"/>
                <a:gd name="connsiteY211" fmla="*/ 37421 h 568576"/>
                <a:gd name="connsiteX212" fmla="*/ 226656 w 1570173"/>
                <a:gd name="connsiteY212" fmla="*/ 56068 h 568576"/>
                <a:gd name="connsiteX213" fmla="*/ 219408 w 1570173"/>
                <a:gd name="connsiteY213" fmla="*/ 89976 h 568576"/>
                <a:gd name="connsiteX214" fmla="*/ 200165 w 1570173"/>
                <a:gd name="connsiteY214" fmla="*/ 134242 h 568576"/>
                <a:gd name="connsiteX215" fmla="*/ 189570 w 1570173"/>
                <a:gd name="connsiteY215" fmla="*/ 154965 h 568576"/>
                <a:gd name="connsiteX216" fmla="*/ 215455 w 1570173"/>
                <a:gd name="connsiteY216" fmla="*/ 126336 h 568576"/>
                <a:gd name="connsiteX217" fmla="*/ 248299 w 1570173"/>
                <a:gd name="connsiteY217" fmla="*/ 95792 h 568576"/>
                <a:gd name="connsiteX218" fmla="*/ 278267 w 1570173"/>
                <a:gd name="connsiteY218" fmla="*/ 58516 h 568576"/>
                <a:gd name="connsiteX219" fmla="*/ 320216 w 1570173"/>
                <a:gd name="connsiteY219" fmla="*/ 27571 h 568576"/>
                <a:gd name="connsiteX220" fmla="*/ 348272 w 1570173"/>
                <a:gd name="connsiteY220" fmla="*/ 15353 h 568576"/>
                <a:gd name="connsiteX221" fmla="*/ 369484 w 1570173"/>
                <a:gd name="connsiteY221" fmla="*/ 27622 h 568576"/>
                <a:gd name="connsiteX222" fmla="*/ 378250 w 1570173"/>
                <a:gd name="connsiteY222" fmla="*/ 53392 h 568576"/>
                <a:gd name="connsiteX223" fmla="*/ 367810 w 1570173"/>
                <a:gd name="connsiteY223" fmla="*/ 84856 h 568576"/>
                <a:gd name="connsiteX224" fmla="*/ 336935 w 1570173"/>
                <a:gd name="connsiteY224" fmla="*/ 143180 h 568576"/>
                <a:gd name="connsiteX225" fmla="*/ 286188 w 1570173"/>
                <a:gd name="connsiteY225" fmla="*/ 223024 h 568576"/>
                <a:gd name="connsiteX226" fmla="*/ 341532 w 1570173"/>
                <a:gd name="connsiteY226" fmla="*/ 157695 h 568576"/>
                <a:gd name="connsiteX227" fmla="*/ 389037 w 1570173"/>
                <a:gd name="connsiteY227" fmla="*/ 107996 h 568576"/>
                <a:gd name="connsiteX228" fmla="*/ 414891 w 1570173"/>
                <a:gd name="connsiteY228" fmla="*/ 87495 h 568576"/>
                <a:gd name="connsiteX229" fmla="*/ 446012 w 1570173"/>
                <a:gd name="connsiteY229" fmla="*/ 58951 h 568576"/>
                <a:gd name="connsiteX230" fmla="*/ 469964 w 1570173"/>
                <a:gd name="connsiteY230" fmla="*/ 38000 h 568576"/>
                <a:gd name="connsiteX231" fmla="*/ 486444 w 1570173"/>
                <a:gd name="connsiteY231" fmla="*/ 25738 h 568576"/>
                <a:gd name="connsiteX232" fmla="*/ 501362 w 1570173"/>
                <a:gd name="connsiteY232" fmla="*/ 21013 h 568576"/>
                <a:gd name="connsiteX233" fmla="*/ 523432 w 1570173"/>
                <a:gd name="connsiteY233" fmla="*/ 39153 h 568576"/>
                <a:gd name="connsiteX234" fmla="*/ 535375 w 1570173"/>
                <a:gd name="connsiteY234" fmla="*/ 63369 h 568576"/>
                <a:gd name="connsiteX235" fmla="*/ 528464 w 1570173"/>
                <a:gd name="connsiteY235" fmla="*/ 79400 h 568576"/>
                <a:gd name="connsiteX236" fmla="*/ 501199 w 1570173"/>
                <a:gd name="connsiteY236" fmla="*/ 109666 h 568576"/>
                <a:gd name="connsiteX237" fmla="*/ 438398 w 1570173"/>
                <a:gd name="connsiteY237" fmla="*/ 188081 h 568576"/>
                <a:gd name="connsiteX238" fmla="*/ 398144 w 1570173"/>
                <a:gd name="connsiteY238" fmla="*/ 259820 h 568576"/>
                <a:gd name="connsiteX239" fmla="*/ 384711 w 1570173"/>
                <a:gd name="connsiteY239" fmla="*/ 309988 h 568576"/>
                <a:gd name="connsiteX240" fmla="*/ 387625 w 1570173"/>
                <a:gd name="connsiteY240" fmla="*/ 323556 h 568576"/>
                <a:gd name="connsiteX241" fmla="*/ 397244 w 1570173"/>
                <a:gd name="connsiteY241" fmla="*/ 327087 h 568576"/>
                <a:gd name="connsiteX242" fmla="*/ 411309 w 1570173"/>
                <a:gd name="connsiteY242" fmla="*/ 324248 h 568576"/>
                <a:gd name="connsiteX243" fmla="*/ 426701 w 1570173"/>
                <a:gd name="connsiteY243" fmla="*/ 315577 h 568576"/>
                <a:gd name="connsiteX244" fmla="*/ 443918 w 1570173"/>
                <a:gd name="connsiteY244" fmla="*/ 304196 h 568576"/>
                <a:gd name="connsiteX245" fmla="*/ 466397 w 1570173"/>
                <a:gd name="connsiteY245" fmla="*/ 289627 h 568576"/>
                <a:gd name="connsiteX246" fmla="*/ 483108 w 1570173"/>
                <a:gd name="connsiteY246" fmla="*/ 277707 h 568576"/>
                <a:gd name="connsiteX247" fmla="*/ 500668 w 1570173"/>
                <a:gd name="connsiteY247" fmla="*/ 270620 h 568576"/>
                <a:gd name="connsiteX248" fmla="*/ 500668 w 1570173"/>
                <a:gd name="connsiteY248" fmla="*/ 296924 h 568576"/>
                <a:gd name="connsiteX249" fmla="*/ 454892 w 1570173"/>
                <a:gd name="connsiteY249" fmla="*/ 337621 h 568576"/>
                <a:gd name="connsiteX250" fmla="*/ 418936 w 1570173"/>
                <a:gd name="connsiteY250" fmla="*/ 364165 h 568576"/>
                <a:gd name="connsiteX251" fmla="*/ 388441 w 1570173"/>
                <a:gd name="connsiteY251" fmla="*/ 381300 h 568576"/>
                <a:gd name="connsiteX252" fmla="*/ 366292 w 1570173"/>
                <a:gd name="connsiteY252" fmla="*/ 386632 h 568576"/>
                <a:gd name="connsiteX253" fmla="*/ 329670 w 1570173"/>
                <a:gd name="connsiteY253" fmla="*/ 370153 h 568576"/>
                <a:gd name="connsiteX254" fmla="*/ 315562 w 1570173"/>
                <a:gd name="connsiteY254" fmla="*/ 328197 h 568576"/>
                <a:gd name="connsiteX255" fmla="*/ 326710 w 1570173"/>
                <a:gd name="connsiteY255" fmla="*/ 273143 h 568576"/>
                <a:gd name="connsiteX256" fmla="*/ 358577 w 1570173"/>
                <a:gd name="connsiteY256" fmla="*/ 217360 h 568576"/>
                <a:gd name="connsiteX257" fmla="*/ 409399 w 1570173"/>
                <a:gd name="connsiteY257" fmla="*/ 153922 h 568576"/>
                <a:gd name="connsiteX258" fmla="*/ 425384 w 1570173"/>
                <a:gd name="connsiteY258" fmla="*/ 135389 h 568576"/>
                <a:gd name="connsiteX259" fmla="*/ 429232 w 1570173"/>
                <a:gd name="connsiteY259" fmla="*/ 130664 h 568576"/>
                <a:gd name="connsiteX260" fmla="*/ 429025 w 1570173"/>
                <a:gd name="connsiteY260" fmla="*/ 130762 h 568576"/>
                <a:gd name="connsiteX261" fmla="*/ 403480 w 1570173"/>
                <a:gd name="connsiteY261" fmla="*/ 151238 h 568576"/>
                <a:gd name="connsiteX262" fmla="*/ 337062 w 1570173"/>
                <a:gd name="connsiteY262" fmla="*/ 216498 h 568576"/>
                <a:gd name="connsiteX263" fmla="*/ 248355 w 1570173"/>
                <a:gd name="connsiteY263" fmla="*/ 320244 h 568576"/>
                <a:gd name="connsiteX264" fmla="*/ 230933 w 1570173"/>
                <a:gd name="connsiteY264" fmla="*/ 342588 h 568576"/>
                <a:gd name="connsiteX265" fmla="*/ 209514 w 1570173"/>
                <a:gd name="connsiteY265" fmla="*/ 368052 h 568576"/>
                <a:gd name="connsiteX266" fmla="*/ 195966 w 1570173"/>
                <a:gd name="connsiteY266" fmla="*/ 374558 h 568576"/>
                <a:gd name="connsiteX267" fmla="*/ 178232 w 1570173"/>
                <a:gd name="connsiteY267" fmla="*/ 357217 h 568576"/>
                <a:gd name="connsiteX268" fmla="*/ 171943 w 1570173"/>
                <a:gd name="connsiteY268" fmla="*/ 321491 h 568576"/>
                <a:gd name="connsiteX269" fmla="*/ 179199 w 1570173"/>
                <a:gd name="connsiteY269" fmla="*/ 296755 h 568576"/>
                <a:gd name="connsiteX270" fmla="*/ 209293 w 1570173"/>
                <a:gd name="connsiteY270" fmla="*/ 252840 h 568576"/>
                <a:gd name="connsiteX271" fmla="*/ 247234 w 1570173"/>
                <a:gd name="connsiteY271" fmla="*/ 200157 h 568576"/>
                <a:gd name="connsiteX272" fmla="*/ 279753 w 1570173"/>
                <a:gd name="connsiteY272" fmla="*/ 156019 h 568576"/>
                <a:gd name="connsiteX273" fmla="*/ 298727 w 1570173"/>
                <a:gd name="connsiteY273" fmla="*/ 114875 h 568576"/>
                <a:gd name="connsiteX274" fmla="*/ 304530 w 1570173"/>
                <a:gd name="connsiteY274" fmla="*/ 94342 h 568576"/>
                <a:gd name="connsiteX275" fmla="*/ 305178 w 1570173"/>
                <a:gd name="connsiteY275" fmla="*/ 91496 h 568576"/>
                <a:gd name="connsiteX276" fmla="*/ 270073 w 1570173"/>
                <a:gd name="connsiteY276" fmla="*/ 117911 h 568576"/>
                <a:gd name="connsiteX277" fmla="*/ 201293 w 1570173"/>
                <a:gd name="connsiteY277" fmla="*/ 197961 h 568576"/>
                <a:gd name="connsiteX278" fmla="*/ 115823 w 1570173"/>
                <a:gd name="connsiteY278" fmla="*/ 320492 h 568576"/>
                <a:gd name="connsiteX279" fmla="*/ 93011 w 1570173"/>
                <a:gd name="connsiteY279" fmla="*/ 355736 h 568576"/>
                <a:gd name="connsiteX280" fmla="*/ 75473 w 1570173"/>
                <a:gd name="connsiteY280" fmla="*/ 365164 h 568576"/>
                <a:gd name="connsiteX281" fmla="*/ 53221 w 1570173"/>
                <a:gd name="connsiteY281" fmla="*/ 343060 h 568576"/>
                <a:gd name="connsiteX282" fmla="*/ 44157 w 1570173"/>
                <a:gd name="connsiteY282" fmla="*/ 307291 h 568576"/>
                <a:gd name="connsiteX283" fmla="*/ 48415 w 1570173"/>
                <a:gd name="connsiteY283" fmla="*/ 295166 h 568576"/>
                <a:gd name="connsiteX284" fmla="*/ 107075 w 1570173"/>
                <a:gd name="connsiteY284" fmla="*/ 214402 h 568576"/>
                <a:gd name="connsiteX285" fmla="*/ 147126 w 1570173"/>
                <a:gd name="connsiteY285" fmla="*/ 152544 h 568576"/>
                <a:gd name="connsiteX286" fmla="*/ 172363 w 1570173"/>
                <a:gd name="connsiteY286" fmla="*/ 104701 h 568576"/>
                <a:gd name="connsiteX287" fmla="*/ 180282 w 1570173"/>
                <a:gd name="connsiteY287" fmla="*/ 76048 h 568576"/>
                <a:gd name="connsiteX288" fmla="*/ 175274 w 1570173"/>
                <a:gd name="connsiteY288" fmla="*/ 69972 h 568576"/>
                <a:gd name="connsiteX289" fmla="*/ 148038 w 1570173"/>
                <a:gd name="connsiteY289" fmla="*/ 80721 h 568576"/>
                <a:gd name="connsiteX290" fmla="*/ 96531 w 1570173"/>
                <a:gd name="connsiteY290" fmla="*/ 110374 h 568576"/>
                <a:gd name="connsiteX291" fmla="*/ 45242 w 1570173"/>
                <a:gd name="connsiteY291" fmla="*/ 139825 h 568576"/>
                <a:gd name="connsiteX292" fmla="*/ 14367 w 1570173"/>
                <a:gd name="connsiteY292" fmla="*/ 150372 h 568576"/>
                <a:gd name="connsiteX293" fmla="*/ 0 w 1570173"/>
                <a:gd name="connsiteY293" fmla="*/ 134932 h 568576"/>
                <a:gd name="connsiteX294" fmla="*/ 3884 w 1570173"/>
                <a:gd name="connsiteY294" fmla="*/ 107880 h 568576"/>
                <a:gd name="connsiteX295" fmla="*/ 12121 w 1570173"/>
                <a:gd name="connsiteY295" fmla="*/ 77968 h 568576"/>
                <a:gd name="connsiteX296" fmla="*/ 42944 w 1570173"/>
                <a:gd name="connsiteY296" fmla="*/ 47304 h 568576"/>
                <a:gd name="connsiteX297" fmla="*/ 71709 w 1570173"/>
                <a:gd name="connsiteY297" fmla="*/ 28555 h 568576"/>
                <a:gd name="connsiteX298" fmla="*/ 79624 w 1570173"/>
                <a:gd name="connsiteY298" fmla="*/ 35929 h 568576"/>
                <a:gd name="connsiteX299" fmla="*/ 75859 w 1570173"/>
                <a:gd name="connsiteY299" fmla="*/ 43004 h 568576"/>
                <a:gd name="connsiteX300" fmla="*/ 60017 w 1570173"/>
                <a:gd name="connsiteY300" fmla="*/ 56951 h 568576"/>
                <a:gd name="connsiteX301" fmla="*/ 59805 w 1570173"/>
                <a:gd name="connsiteY301" fmla="*/ 57142 h 568576"/>
                <a:gd name="connsiteX302" fmla="*/ 94947 w 1570173"/>
                <a:gd name="connsiteY302" fmla="*/ 34885 h 568576"/>
                <a:gd name="connsiteX303" fmla="*/ 134883 w 1570173"/>
                <a:gd name="connsiteY303" fmla="*/ 15786 h 568576"/>
                <a:gd name="connsiteX304" fmla="*/ 190516 w 1570173"/>
                <a:gd name="connsiteY304" fmla="*/ 0 h 568576"/>
                <a:gd name="connsiteX0" fmla="*/ 1487599 w 1570173"/>
                <a:gd name="connsiteY0" fmla="*/ 230772 h 568576"/>
                <a:gd name="connsiteX1" fmla="*/ 1453134 w 1570173"/>
                <a:gd name="connsiteY1" fmla="*/ 252091 h 568576"/>
                <a:gd name="connsiteX2" fmla="*/ 1405386 w 1570173"/>
                <a:gd name="connsiteY2" fmla="*/ 301876 h 568576"/>
                <a:gd name="connsiteX3" fmla="*/ 1427145 w 1570173"/>
                <a:gd name="connsiteY3" fmla="*/ 300515 h 568576"/>
                <a:gd name="connsiteX4" fmla="*/ 1443738 w 1570173"/>
                <a:gd name="connsiteY4" fmla="*/ 307527 h 568576"/>
                <a:gd name="connsiteX5" fmla="*/ 1479601 w 1570173"/>
                <a:gd name="connsiteY5" fmla="*/ 262793 h 568576"/>
                <a:gd name="connsiteX6" fmla="*/ 1492067 w 1570173"/>
                <a:gd name="connsiteY6" fmla="*/ 235239 h 568576"/>
                <a:gd name="connsiteX7" fmla="*/ 1487599 w 1570173"/>
                <a:gd name="connsiteY7" fmla="*/ 230772 h 568576"/>
                <a:gd name="connsiteX8" fmla="*/ 901088 w 1570173"/>
                <a:gd name="connsiteY8" fmla="*/ 217005 h 568576"/>
                <a:gd name="connsiteX9" fmla="*/ 898198 w 1570173"/>
                <a:gd name="connsiteY9" fmla="*/ 217680 h 568576"/>
                <a:gd name="connsiteX10" fmla="*/ 871288 w 1570173"/>
                <a:gd name="connsiteY10" fmla="*/ 235336 h 568576"/>
                <a:gd name="connsiteX11" fmla="*/ 825362 w 1570173"/>
                <a:gd name="connsiteY11" fmla="*/ 275546 h 568576"/>
                <a:gd name="connsiteX12" fmla="*/ 844913 w 1570173"/>
                <a:gd name="connsiteY12" fmla="*/ 285515 h 568576"/>
                <a:gd name="connsiteX13" fmla="*/ 866552 w 1570173"/>
                <a:gd name="connsiteY13" fmla="*/ 266152 h 568576"/>
                <a:gd name="connsiteX14" fmla="*/ 891375 w 1570173"/>
                <a:gd name="connsiteY14" fmla="*/ 238148 h 568576"/>
                <a:gd name="connsiteX15" fmla="*/ 898981 w 1570173"/>
                <a:gd name="connsiteY15" fmla="*/ 225270 h 568576"/>
                <a:gd name="connsiteX16" fmla="*/ 901088 w 1570173"/>
                <a:gd name="connsiteY16" fmla="*/ 217005 h 568576"/>
                <a:gd name="connsiteX17" fmla="*/ 665081 w 1570173"/>
                <a:gd name="connsiteY17" fmla="*/ 204978 h 568576"/>
                <a:gd name="connsiteX18" fmla="*/ 575395 w 1570173"/>
                <a:gd name="connsiteY18" fmla="*/ 257517 h 568576"/>
                <a:gd name="connsiteX19" fmla="*/ 547046 w 1570173"/>
                <a:gd name="connsiteY19" fmla="*/ 299775 h 568576"/>
                <a:gd name="connsiteX20" fmla="*/ 548859 w 1570173"/>
                <a:gd name="connsiteY20" fmla="*/ 310533 h 568576"/>
                <a:gd name="connsiteX21" fmla="*/ 552302 w 1570173"/>
                <a:gd name="connsiteY21" fmla="*/ 313915 h 568576"/>
                <a:gd name="connsiteX22" fmla="*/ 559951 w 1570173"/>
                <a:gd name="connsiteY22" fmla="*/ 310923 h 568576"/>
                <a:gd name="connsiteX23" fmla="*/ 610357 w 1570173"/>
                <a:gd name="connsiteY23" fmla="*/ 268420 h 568576"/>
                <a:gd name="connsiteX24" fmla="*/ 665081 w 1570173"/>
                <a:gd name="connsiteY24" fmla="*/ 204978 h 568576"/>
                <a:gd name="connsiteX25" fmla="*/ 1073045 w 1570173"/>
                <a:gd name="connsiteY25" fmla="*/ 199764 h 568576"/>
                <a:gd name="connsiteX26" fmla="*/ 1059818 w 1570173"/>
                <a:gd name="connsiteY26" fmla="*/ 205432 h 568576"/>
                <a:gd name="connsiteX27" fmla="*/ 1039264 w 1570173"/>
                <a:gd name="connsiteY27" fmla="*/ 220542 h 568576"/>
                <a:gd name="connsiteX28" fmla="*/ 1020296 w 1570173"/>
                <a:gd name="connsiteY28" fmla="*/ 242700 h 568576"/>
                <a:gd name="connsiteX29" fmla="*/ 1009487 w 1570173"/>
                <a:gd name="connsiteY29" fmla="*/ 263798 h 568576"/>
                <a:gd name="connsiteX30" fmla="*/ 1041626 w 1570173"/>
                <a:gd name="connsiteY30" fmla="*/ 241660 h 568576"/>
                <a:gd name="connsiteX31" fmla="*/ 1065688 w 1570173"/>
                <a:gd name="connsiteY31" fmla="*/ 216501 h 568576"/>
                <a:gd name="connsiteX32" fmla="*/ 1073199 w 1570173"/>
                <a:gd name="connsiteY32" fmla="*/ 200459 h 568576"/>
                <a:gd name="connsiteX33" fmla="*/ 1073045 w 1570173"/>
                <a:gd name="connsiteY33" fmla="*/ 199764 h 568576"/>
                <a:gd name="connsiteX34" fmla="*/ 944324 w 1570173"/>
                <a:gd name="connsiteY34" fmla="*/ 17561 h 568576"/>
                <a:gd name="connsiteX35" fmla="*/ 963000 w 1570173"/>
                <a:gd name="connsiteY35" fmla="*/ 34617 h 568576"/>
                <a:gd name="connsiteX36" fmla="*/ 914933 w 1570173"/>
                <a:gd name="connsiteY36" fmla="*/ 108721 h 568576"/>
                <a:gd name="connsiteX37" fmla="*/ 776664 w 1570173"/>
                <a:gd name="connsiteY37" fmla="*/ 276751 h 568576"/>
                <a:gd name="connsiteX38" fmla="*/ 776664 w 1570173"/>
                <a:gd name="connsiteY38" fmla="*/ 292512 h 568576"/>
                <a:gd name="connsiteX39" fmla="*/ 866303 w 1570173"/>
                <a:gd name="connsiteY39" fmla="*/ 196062 h 568576"/>
                <a:gd name="connsiteX40" fmla="*/ 926848 w 1570173"/>
                <a:gd name="connsiteY40" fmla="*/ 163543 h 568576"/>
                <a:gd name="connsiteX41" fmla="*/ 944489 w 1570173"/>
                <a:gd name="connsiteY41" fmla="*/ 175580 h 568576"/>
                <a:gd name="connsiteX42" fmla="*/ 950086 w 1570173"/>
                <a:gd name="connsiteY42" fmla="*/ 201612 h 568576"/>
                <a:gd name="connsiteX43" fmla="*/ 926517 w 1570173"/>
                <a:gd name="connsiteY43" fmla="*/ 253706 h 568576"/>
                <a:gd name="connsiteX44" fmla="*/ 858153 w 1570173"/>
                <a:gd name="connsiteY44" fmla="*/ 303707 h 568576"/>
                <a:gd name="connsiteX45" fmla="*/ 869978 w 1570173"/>
                <a:gd name="connsiteY45" fmla="*/ 315251 h 568576"/>
                <a:gd name="connsiteX46" fmla="*/ 882232 w 1570173"/>
                <a:gd name="connsiteY46" fmla="*/ 319708 h 568576"/>
                <a:gd name="connsiteX47" fmla="*/ 897963 w 1570173"/>
                <a:gd name="connsiteY47" fmla="*/ 314503 h 568576"/>
                <a:gd name="connsiteX48" fmla="*/ 916159 w 1570173"/>
                <a:gd name="connsiteY48" fmla="*/ 301364 h 568576"/>
                <a:gd name="connsiteX49" fmla="*/ 930966 w 1570173"/>
                <a:gd name="connsiteY49" fmla="*/ 290004 h 568576"/>
                <a:gd name="connsiteX50" fmla="*/ 953363 w 1570173"/>
                <a:gd name="connsiteY50" fmla="*/ 274226 h 568576"/>
                <a:gd name="connsiteX51" fmla="*/ 953708 w 1570173"/>
                <a:gd name="connsiteY51" fmla="*/ 271390 h 568576"/>
                <a:gd name="connsiteX52" fmla="*/ 964028 w 1570173"/>
                <a:gd name="connsiteY52" fmla="*/ 245949 h 568576"/>
                <a:gd name="connsiteX53" fmla="*/ 1008351 w 1570173"/>
                <a:gd name="connsiteY53" fmla="*/ 195764 h 568576"/>
                <a:gd name="connsiteX54" fmla="*/ 1050523 w 1570173"/>
                <a:gd name="connsiteY54" fmla="*/ 168455 h 568576"/>
                <a:gd name="connsiteX55" fmla="*/ 1088579 w 1570173"/>
                <a:gd name="connsiteY55" fmla="*/ 159153 h 568576"/>
                <a:gd name="connsiteX56" fmla="*/ 1112482 w 1570173"/>
                <a:gd name="connsiteY56" fmla="*/ 166418 h 568576"/>
                <a:gd name="connsiteX57" fmla="*/ 1121769 w 1570173"/>
                <a:gd name="connsiteY57" fmla="*/ 187772 h 568576"/>
                <a:gd name="connsiteX58" fmla="*/ 1108336 w 1570173"/>
                <a:gd name="connsiteY58" fmla="*/ 224392 h 568576"/>
                <a:gd name="connsiteX59" fmla="*/ 1068114 w 1570173"/>
                <a:gd name="connsiteY59" fmla="*/ 259374 h 568576"/>
                <a:gd name="connsiteX60" fmla="*/ 1006794 w 1570173"/>
                <a:gd name="connsiteY60" fmla="*/ 290445 h 568576"/>
                <a:gd name="connsiteX61" fmla="*/ 1006794 w 1570173"/>
                <a:gd name="connsiteY61" fmla="*/ 293481 h 568576"/>
                <a:gd name="connsiteX62" fmla="*/ 1013037 w 1570173"/>
                <a:gd name="connsiteY62" fmla="*/ 314490 h 568576"/>
                <a:gd name="connsiteX63" fmla="*/ 1029239 w 1570173"/>
                <a:gd name="connsiteY63" fmla="*/ 321599 h 568576"/>
                <a:gd name="connsiteX64" fmla="*/ 1054602 w 1570173"/>
                <a:gd name="connsiteY64" fmla="*/ 315780 h 568576"/>
                <a:gd name="connsiteX65" fmla="*/ 1081423 w 1570173"/>
                <a:gd name="connsiteY65" fmla="*/ 300039 h 568576"/>
                <a:gd name="connsiteX66" fmla="*/ 1098963 w 1570173"/>
                <a:gd name="connsiteY66" fmla="*/ 287956 h 568576"/>
                <a:gd name="connsiteX67" fmla="*/ 1112980 w 1570173"/>
                <a:gd name="connsiteY67" fmla="*/ 278940 h 568576"/>
                <a:gd name="connsiteX68" fmla="*/ 1113794 w 1570173"/>
                <a:gd name="connsiteY68" fmla="*/ 271079 h 568576"/>
                <a:gd name="connsiteX69" fmla="*/ 1121784 w 1570173"/>
                <a:gd name="connsiteY69" fmla="*/ 251223 h 568576"/>
                <a:gd name="connsiteX70" fmla="*/ 1137607 w 1570173"/>
                <a:gd name="connsiteY70" fmla="*/ 227532 h 568576"/>
                <a:gd name="connsiteX71" fmla="*/ 1163072 w 1570173"/>
                <a:gd name="connsiteY71" fmla="*/ 198126 h 568576"/>
                <a:gd name="connsiteX72" fmla="*/ 1174286 w 1570173"/>
                <a:gd name="connsiteY72" fmla="*/ 183752 h 568576"/>
                <a:gd name="connsiteX73" fmla="*/ 1186590 w 1570173"/>
                <a:gd name="connsiteY73" fmla="*/ 174024 h 568576"/>
                <a:gd name="connsiteX74" fmla="*/ 1205836 w 1570173"/>
                <a:gd name="connsiteY74" fmla="*/ 171226 h 568576"/>
                <a:gd name="connsiteX75" fmla="*/ 1225450 w 1570173"/>
                <a:gd name="connsiteY75" fmla="*/ 174251 h 568576"/>
                <a:gd name="connsiteX76" fmla="*/ 1235733 w 1570173"/>
                <a:gd name="connsiteY76" fmla="*/ 183712 h 568576"/>
                <a:gd name="connsiteX77" fmla="*/ 1227197 w 1570173"/>
                <a:gd name="connsiteY77" fmla="*/ 203685 h 568576"/>
                <a:gd name="connsiteX78" fmla="*/ 1200974 w 1570173"/>
                <a:gd name="connsiteY78" fmla="*/ 235636 h 568576"/>
                <a:gd name="connsiteX79" fmla="*/ 1160886 w 1570173"/>
                <a:gd name="connsiteY79" fmla="*/ 270929 h 568576"/>
                <a:gd name="connsiteX80" fmla="*/ 1156645 w 1570173"/>
                <a:gd name="connsiteY80" fmla="*/ 291916 h 568576"/>
                <a:gd name="connsiteX81" fmla="*/ 1159728 w 1570173"/>
                <a:gd name="connsiteY81" fmla="*/ 298000 h 568576"/>
                <a:gd name="connsiteX82" fmla="*/ 1167546 w 1570173"/>
                <a:gd name="connsiteY82" fmla="*/ 293344 h 568576"/>
                <a:gd name="connsiteX83" fmla="*/ 1191004 w 1570173"/>
                <a:gd name="connsiteY83" fmla="*/ 273857 h 568576"/>
                <a:gd name="connsiteX84" fmla="*/ 1224213 w 1570173"/>
                <a:gd name="connsiteY84" fmla="*/ 244822 h 568576"/>
                <a:gd name="connsiteX85" fmla="*/ 1248199 w 1570173"/>
                <a:gd name="connsiteY85" fmla="*/ 217945 h 568576"/>
                <a:gd name="connsiteX86" fmla="*/ 1280478 w 1570173"/>
                <a:gd name="connsiteY86" fmla="*/ 188900 h 568576"/>
                <a:gd name="connsiteX87" fmla="*/ 1298781 w 1570173"/>
                <a:gd name="connsiteY87" fmla="*/ 162570 h 568576"/>
                <a:gd name="connsiteX88" fmla="*/ 1315880 w 1570173"/>
                <a:gd name="connsiteY88" fmla="*/ 155311 h 568576"/>
                <a:gd name="connsiteX89" fmla="*/ 1329178 w 1570173"/>
                <a:gd name="connsiteY89" fmla="*/ 161470 h 568576"/>
                <a:gd name="connsiteX90" fmla="*/ 1332674 w 1570173"/>
                <a:gd name="connsiteY90" fmla="*/ 181221 h 568576"/>
                <a:gd name="connsiteX91" fmla="*/ 1331386 w 1570173"/>
                <a:gd name="connsiteY91" fmla="*/ 191800 h 568576"/>
                <a:gd name="connsiteX92" fmla="*/ 1326498 w 1570173"/>
                <a:gd name="connsiteY92" fmla="*/ 201880 h 568576"/>
                <a:gd name="connsiteX93" fmla="*/ 1312583 w 1570173"/>
                <a:gd name="connsiteY93" fmla="*/ 222685 h 568576"/>
                <a:gd name="connsiteX94" fmla="*/ 1288277 w 1570173"/>
                <a:gd name="connsiteY94" fmla="*/ 257753 h 568576"/>
                <a:gd name="connsiteX95" fmla="*/ 1275800 w 1570173"/>
                <a:gd name="connsiteY95" fmla="*/ 279943 h 568576"/>
                <a:gd name="connsiteX96" fmla="*/ 1270522 w 1570173"/>
                <a:gd name="connsiteY96" fmla="*/ 297305 h 568576"/>
                <a:gd name="connsiteX97" fmla="*/ 1275792 w 1570173"/>
                <a:gd name="connsiteY97" fmla="*/ 305791 h 568576"/>
                <a:gd name="connsiteX98" fmla="*/ 1294629 w 1570173"/>
                <a:gd name="connsiteY98" fmla="*/ 298808 h 568576"/>
                <a:gd name="connsiteX99" fmla="*/ 1311570 w 1570173"/>
                <a:gd name="connsiteY99" fmla="*/ 288389 h 568576"/>
                <a:gd name="connsiteX100" fmla="*/ 1333453 w 1570173"/>
                <a:gd name="connsiteY100" fmla="*/ 275049 h 568576"/>
                <a:gd name="connsiteX101" fmla="*/ 1366138 w 1570173"/>
                <a:gd name="connsiteY101" fmla="*/ 238082 h 568576"/>
                <a:gd name="connsiteX102" fmla="*/ 1396262 w 1570173"/>
                <a:gd name="connsiteY102" fmla="*/ 200560 h 568576"/>
                <a:gd name="connsiteX103" fmla="*/ 1439523 w 1570173"/>
                <a:gd name="connsiteY103" fmla="*/ 143090 h 568576"/>
                <a:gd name="connsiteX104" fmla="*/ 1468876 w 1570173"/>
                <a:gd name="connsiteY104" fmla="*/ 111949 h 568576"/>
                <a:gd name="connsiteX105" fmla="*/ 1502164 w 1570173"/>
                <a:gd name="connsiteY105" fmla="*/ 102352 h 568576"/>
                <a:gd name="connsiteX106" fmla="*/ 1517076 w 1570173"/>
                <a:gd name="connsiteY106" fmla="*/ 114841 h 568576"/>
                <a:gd name="connsiteX107" fmla="*/ 1509043 w 1570173"/>
                <a:gd name="connsiteY107" fmla="*/ 134094 h 568576"/>
                <a:gd name="connsiteX108" fmla="*/ 1490708 w 1570173"/>
                <a:gd name="connsiteY108" fmla="*/ 153000 h 568576"/>
                <a:gd name="connsiteX109" fmla="*/ 1459720 w 1570173"/>
                <a:gd name="connsiteY109" fmla="*/ 195003 h 568576"/>
                <a:gd name="connsiteX110" fmla="*/ 1427484 w 1570173"/>
                <a:gd name="connsiteY110" fmla="*/ 244547 h 568576"/>
                <a:gd name="connsiteX111" fmla="*/ 1451831 w 1570173"/>
                <a:gd name="connsiteY111" fmla="*/ 218929 h 568576"/>
                <a:gd name="connsiteX112" fmla="*/ 1482932 w 1570173"/>
                <a:gd name="connsiteY112" fmla="*/ 194598 h 568576"/>
                <a:gd name="connsiteX113" fmla="*/ 1507952 w 1570173"/>
                <a:gd name="connsiteY113" fmla="*/ 180005 h 568576"/>
                <a:gd name="connsiteX114" fmla="*/ 1533437 w 1570173"/>
                <a:gd name="connsiteY114" fmla="*/ 174519 h 568576"/>
                <a:gd name="connsiteX115" fmla="*/ 1547483 w 1570173"/>
                <a:gd name="connsiteY115" fmla="*/ 179043 h 568576"/>
                <a:gd name="connsiteX116" fmla="*/ 1551338 w 1570173"/>
                <a:gd name="connsiteY116" fmla="*/ 193200 h 568576"/>
                <a:gd name="connsiteX117" fmla="*/ 1540885 w 1570173"/>
                <a:gd name="connsiteY117" fmla="*/ 235284 h 568576"/>
                <a:gd name="connsiteX118" fmla="*/ 1511322 w 1570173"/>
                <a:gd name="connsiteY118" fmla="*/ 277332 h 568576"/>
                <a:gd name="connsiteX119" fmla="*/ 1466998 w 1570173"/>
                <a:gd name="connsiteY119" fmla="*/ 317508 h 568576"/>
                <a:gd name="connsiteX120" fmla="*/ 1480632 w 1570173"/>
                <a:gd name="connsiteY120" fmla="*/ 317483 h 568576"/>
                <a:gd name="connsiteX121" fmla="*/ 1570173 w 1570173"/>
                <a:gd name="connsiteY121" fmla="*/ 269848 h 568576"/>
                <a:gd name="connsiteX122" fmla="*/ 1570173 w 1570173"/>
                <a:gd name="connsiteY122" fmla="*/ 297061 h 568576"/>
                <a:gd name="connsiteX123" fmla="*/ 1527814 w 1570173"/>
                <a:gd name="connsiteY123" fmla="*/ 333593 h 568576"/>
                <a:gd name="connsiteX124" fmla="*/ 1490110 w 1570173"/>
                <a:gd name="connsiteY124" fmla="*/ 359972 h 568576"/>
                <a:gd name="connsiteX125" fmla="*/ 1455889 w 1570173"/>
                <a:gd name="connsiteY125" fmla="*/ 370168 h 568576"/>
                <a:gd name="connsiteX126" fmla="*/ 1443333 w 1570173"/>
                <a:gd name="connsiteY126" fmla="*/ 368869 h 568576"/>
                <a:gd name="connsiteX127" fmla="*/ 1431446 w 1570173"/>
                <a:gd name="connsiteY127" fmla="*/ 365722 h 568576"/>
                <a:gd name="connsiteX128" fmla="*/ 1418379 w 1570173"/>
                <a:gd name="connsiteY128" fmla="*/ 360808 h 568576"/>
                <a:gd name="connsiteX129" fmla="*/ 1407525 w 1570173"/>
                <a:gd name="connsiteY129" fmla="*/ 356443 h 568576"/>
                <a:gd name="connsiteX130" fmla="*/ 1398046 w 1570173"/>
                <a:gd name="connsiteY130" fmla="*/ 358596 h 568576"/>
                <a:gd name="connsiteX131" fmla="*/ 1378332 w 1570173"/>
                <a:gd name="connsiteY131" fmla="*/ 351063 h 568576"/>
                <a:gd name="connsiteX132" fmla="*/ 1361722 w 1570173"/>
                <a:gd name="connsiteY132" fmla="*/ 392317 h 568576"/>
                <a:gd name="connsiteX133" fmla="*/ 1343673 w 1570173"/>
                <a:gd name="connsiteY133" fmla="*/ 436123 h 568576"/>
                <a:gd name="connsiteX134" fmla="*/ 1268755 w 1570173"/>
                <a:gd name="connsiteY134" fmla="*/ 567994 h 568576"/>
                <a:gd name="connsiteX135" fmla="*/ 1279503 w 1570173"/>
                <a:gd name="connsiteY135" fmla="*/ 474541 h 568576"/>
                <a:gd name="connsiteX136" fmla="*/ 1300003 w 1570173"/>
                <a:gd name="connsiteY136" fmla="*/ 412190 h 568576"/>
                <a:gd name="connsiteX137" fmla="*/ 1318081 w 1570173"/>
                <a:gd name="connsiteY137" fmla="*/ 374633 h 568576"/>
                <a:gd name="connsiteX138" fmla="*/ 1340981 w 1570173"/>
                <a:gd name="connsiteY138" fmla="*/ 339458 h 568576"/>
                <a:gd name="connsiteX139" fmla="*/ 1358270 w 1570173"/>
                <a:gd name="connsiteY139" fmla="*/ 313499 h 568576"/>
                <a:gd name="connsiteX140" fmla="*/ 1423767 w 1570173"/>
                <a:gd name="connsiteY140" fmla="*/ 197085 h 568576"/>
                <a:gd name="connsiteX141" fmla="*/ 1351476 w 1570173"/>
                <a:gd name="connsiteY141" fmla="*/ 285659 h 568576"/>
                <a:gd name="connsiteX142" fmla="*/ 1339937 w 1570173"/>
                <a:gd name="connsiteY142" fmla="*/ 296291 h 568576"/>
                <a:gd name="connsiteX143" fmla="*/ 1339937 w 1570173"/>
                <a:gd name="connsiteY143" fmla="*/ 296962 h 568576"/>
                <a:gd name="connsiteX144" fmla="*/ 1291323 w 1570173"/>
                <a:gd name="connsiteY144" fmla="*/ 341064 h 568576"/>
                <a:gd name="connsiteX145" fmla="*/ 1264211 w 1570173"/>
                <a:gd name="connsiteY145" fmla="*/ 361556 h 568576"/>
                <a:gd name="connsiteX146" fmla="*/ 1240488 w 1570173"/>
                <a:gd name="connsiteY146" fmla="*/ 368881 h 568576"/>
                <a:gd name="connsiteX147" fmla="*/ 1212349 w 1570173"/>
                <a:gd name="connsiteY147" fmla="*/ 336511 h 568576"/>
                <a:gd name="connsiteX148" fmla="*/ 1219346 w 1570173"/>
                <a:gd name="connsiteY148" fmla="*/ 307210 h 568576"/>
                <a:gd name="connsiteX149" fmla="*/ 1240934 w 1570173"/>
                <a:gd name="connsiteY149" fmla="*/ 264313 h 568576"/>
                <a:gd name="connsiteX150" fmla="*/ 1190824 w 1570173"/>
                <a:gd name="connsiteY150" fmla="*/ 336485 h 568576"/>
                <a:gd name="connsiteX151" fmla="*/ 1153957 w 1570173"/>
                <a:gd name="connsiteY151" fmla="*/ 359466 h 568576"/>
                <a:gd name="connsiteX152" fmla="*/ 1131593 w 1570173"/>
                <a:gd name="connsiteY152" fmla="*/ 349755 h 568576"/>
                <a:gd name="connsiteX153" fmla="*/ 1116688 w 1570173"/>
                <a:gd name="connsiteY153" fmla="*/ 324613 h 568576"/>
                <a:gd name="connsiteX154" fmla="*/ 1114036 w 1570173"/>
                <a:gd name="connsiteY154" fmla="*/ 307383 h 568576"/>
                <a:gd name="connsiteX155" fmla="*/ 1108703 w 1570173"/>
                <a:gd name="connsiteY155" fmla="*/ 313528 h 568576"/>
                <a:gd name="connsiteX156" fmla="*/ 1064699 w 1570173"/>
                <a:gd name="connsiteY156" fmla="*/ 354265 h 568576"/>
                <a:gd name="connsiteX157" fmla="*/ 1007652 w 1570173"/>
                <a:gd name="connsiteY157" fmla="*/ 374558 h 568576"/>
                <a:gd name="connsiteX158" fmla="*/ 965572 w 1570173"/>
                <a:gd name="connsiteY158" fmla="*/ 354244 h 568576"/>
                <a:gd name="connsiteX159" fmla="*/ 954094 w 1570173"/>
                <a:gd name="connsiteY159" fmla="*/ 330444 h 568576"/>
                <a:gd name="connsiteX160" fmla="*/ 950817 w 1570173"/>
                <a:gd name="connsiteY160" fmla="*/ 304094 h 568576"/>
                <a:gd name="connsiteX161" fmla="*/ 941622 w 1570173"/>
                <a:gd name="connsiteY161" fmla="*/ 314636 h 568576"/>
                <a:gd name="connsiteX162" fmla="*/ 903729 w 1570173"/>
                <a:gd name="connsiteY162" fmla="*/ 353356 h 568576"/>
                <a:gd name="connsiteX163" fmla="*/ 866359 w 1570173"/>
                <a:gd name="connsiteY163" fmla="*/ 372406 h 568576"/>
                <a:gd name="connsiteX164" fmla="*/ 839545 w 1570173"/>
                <a:gd name="connsiteY164" fmla="*/ 363743 h 568576"/>
                <a:gd name="connsiteX165" fmla="*/ 818997 w 1570173"/>
                <a:gd name="connsiteY165" fmla="*/ 340869 h 568576"/>
                <a:gd name="connsiteX166" fmla="*/ 802265 w 1570173"/>
                <a:gd name="connsiteY166" fmla="*/ 304834 h 568576"/>
                <a:gd name="connsiteX167" fmla="*/ 783717 w 1570173"/>
                <a:gd name="connsiteY167" fmla="*/ 333745 h 568576"/>
                <a:gd name="connsiteX168" fmla="*/ 767111 w 1570173"/>
                <a:gd name="connsiteY168" fmla="*/ 354713 h 568576"/>
                <a:gd name="connsiteX169" fmla="*/ 755539 w 1570173"/>
                <a:gd name="connsiteY169" fmla="*/ 360838 h 568576"/>
                <a:gd name="connsiteX170" fmla="*/ 740312 w 1570173"/>
                <a:gd name="connsiteY170" fmla="*/ 349384 h 568576"/>
                <a:gd name="connsiteX171" fmla="*/ 736327 w 1570173"/>
                <a:gd name="connsiteY171" fmla="*/ 319026 h 568576"/>
                <a:gd name="connsiteX172" fmla="*/ 738741 w 1570173"/>
                <a:gd name="connsiteY172" fmla="*/ 299592 h 568576"/>
                <a:gd name="connsiteX173" fmla="*/ 724787 w 1570173"/>
                <a:gd name="connsiteY173" fmla="*/ 314643 h 568576"/>
                <a:gd name="connsiteX174" fmla="*/ 638842 w 1570173"/>
                <a:gd name="connsiteY174" fmla="*/ 375214 h 568576"/>
                <a:gd name="connsiteX175" fmla="*/ 619668 w 1570173"/>
                <a:gd name="connsiteY175" fmla="*/ 366444 h 568576"/>
                <a:gd name="connsiteX176" fmla="*/ 614000 w 1570173"/>
                <a:gd name="connsiteY176" fmla="*/ 342548 h 568576"/>
                <a:gd name="connsiteX177" fmla="*/ 629323 w 1570173"/>
                <a:gd name="connsiteY177" fmla="*/ 286419 h 568576"/>
                <a:gd name="connsiteX178" fmla="*/ 579476 w 1570173"/>
                <a:gd name="connsiteY178" fmla="*/ 347858 h 568576"/>
                <a:gd name="connsiteX179" fmla="*/ 544936 w 1570173"/>
                <a:gd name="connsiteY179" fmla="*/ 366875 h 568576"/>
                <a:gd name="connsiteX180" fmla="*/ 526517 w 1570173"/>
                <a:gd name="connsiteY180" fmla="*/ 355436 h 568576"/>
                <a:gd name="connsiteX181" fmla="*/ 509313 w 1570173"/>
                <a:gd name="connsiteY181" fmla="*/ 326759 h 568576"/>
                <a:gd name="connsiteX182" fmla="*/ 502044 w 1570173"/>
                <a:gd name="connsiteY182" fmla="*/ 290904 h 568576"/>
                <a:gd name="connsiteX183" fmla="*/ 504715 w 1570173"/>
                <a:gd name="connsiteY183" fmla="*/ 268084 h 568576"/>
                <a:gd name="connsiteX184" fmla="*/ 514778 w 1570173"/>
                <a:gd name="connsiteY184" fmla="*/ 249420 h 568576"/>
                <a:gd name="connsiteX185" fmla="*/ 540456 w 1570173"/>
                <a:gd name="connsiteY185" fmla="*/ 223543 h 568576"/>
                <a:gd name="connsiteX186" fmla="*/ 618922 w 1570173"/>
                <a:gd name="connsiteY186" fmla="*/ 168905 h 568576"/>
                <a:gd name="connsiteX187" fmla="*/ 680542 w 1570173"/>
                <a:gd name="connsiteY187" fmla="*/ 150372 h 568576"/>
                <a:gd name="connsiteX188" fmla="*/ 694616 w 1570173"/>
                <a:gd name="connsiteY188" fmla="*/ 156347 h 568576"/>
                <a:gd name="connsiteX189" fmla="*/ 704016 w 1570173"/>
                <a:gd name="connsiteY189" fmla="*/ 169464 h 568576"/>
                <a:gd name="connsiteX190" fmla="*/ 707275 w 1570173"/>
                <a:gd name="connsiteY190" fmla="*/ 180608 h 568576"/>
                <a:gd name="connsiteX191" fmla="*/ 701900 w 1570173"/>
                <a:gd name="connsiteY191" fmla="*/ 191736 h 568576"/>
                <a:gd name="connsiteX192" fmla="*/ 690322 w 1570173"/>
                <a:gd name="connsiteY192" fmla="*/ 196501 h 568576"/>
                <a:gd name="connsiteX193" fmla="*/ 694717 w 1570173"/>
                <a:gd name="connsiteY193" fmla="*/ 202341 h 568576"/>
                <a:gd name="connsiteX194" fmla="*/ 699562 w 1570173"/>
                <a:gd name="connsiteY194" fmla="*/ 213904 h 568576"/>
                <a:gd name="connsiteX195" fmla="*/ 701354 w 1570173"/>
                <a:gd name="connsiteY195" fmla="*/ 222570 h 568576"/>
                <a:gd name="connsiteX196" fmla="*/ 687904 w 1570173"/>
                <a:gd name="connsiteY196" fmla="*/ 248946 h 568576"/>
                <a:gd name="connsiteX197" fmla="*/ 669609 w 1570173"/>
                <a:gd name="connsiteY197" fmla="*/ 274807 h 568576"/>
                <a:gd name="connsiteX198" fmla="*/ 664764 w 1570173"/>
                <a:gd name="connsiteY198" fmla="*/ 293044 h 568576"/>
                <a:gd name="connsiteX199" fmla="*/ 677296 w 1570173"/>
                <a:gd name="connsiteY199" fmla="*/ 307458 h 568576"/>
                <a:gd name="connsiteX200" fmla="*/ 741978 w 1570173"/>
                <a:gd name="connsiteY200" fmla="*/ 272215 h 568576"/>
                <a:gd name="connsiteX201" fmla="*/ 741978 w 1570173"/>
                <a:gd name="connsiteY201" fmla="*/ 273528 h 568576"/>
                <a:gd name="connsiteX202" fmla="*/ 742289 w 1570173"/>
                <a:gd name="connsiteY202" fmla="*/ 271025 h 568576"/>
                <a:gd name="connsiteX203" fmla="*/ 759368 w 1570173"/>
                <a:gd name="connsiteY203" fmla="*/ 226163 h 568576"/>
                <a:gd name="connsiteX204" fmla="*/ 787750 w 1570173"/>
                <a:gd name="connsiteY204" fmla="*/ 179576 h 568576"/>
                <a:gd name="connsiteX205" fmla="*/ 826189 w 1570173"/>
                <a:gd name="connsiteY205" fmla="*/ 127871 h 568576"/>
                <a:gd name="connsiteX206" fmla="*/ 876924 w 1570173"/>
                <a:gd name="connsiteY206" fmla="*/ 67029 h 568576"/>
                <a:gd name="connsiteX207" fmla="*/ 915299 w 1570173"/>
                <a:gd name="connsiteY207" fmla="*/ 30321 h 568576"/>
                <a:gd name="connsiteX208" fmla="*/ 944324 w 1570173"/>
                <a:gd name="connsiteY208" fmla="*/ 17561 h 568576"/>
                <a:gd name="connsiteX209" fmla="*/ 190516 w 1570173"/>
                <a:gd name="connsiteY209" fmla="*/ 0 h 568576"/>
                <a:gd name="connsiteX210" fmla="*/ 208925 w 1570173"/>
                <a:gd name="connsiteY210" fmla="*/ 11657 h 568576"/>
                <a:gd name="connsiteX211" fmla="*/ 221674 w 1570173"/>
                <a:gd name="connsiteY211" fmla="*/ 37421 h 568576"/>
                <a:gd name="connsiteX212" fmla="*/ 226656 w 1570173"/>
                <a:gd name="connsiteY212" fmla="*/ 56068 h 568576"/>
                <a:gd name="connsiteX213" fmla="*/ 219408 w 1570173"/>
                <a:gd name="connsiteY213" fmla="*/ 89976 h 568576"/>
                <a:gd name="connsiteX214" fmla="*/ 200165 w 1570173"/>
                <a:gd name="connsiteY214" fmla="*/ 134242 h 568576"/>
                <a:gd name="connsiteX215" fmla="*/ 189570 w 1570173"/>
                <a:gd name="connsiteY215" fmla="*/ 154965 h 568576"/>
                <a:gd name="connsiteX216" fmla="*/ 215455 w 1570173"/>
                <a:gd name="connsiteY216" fmla="*/ 126336 h 568576"/>
                <a:gd name="connsiteX217" fmla="*/ 248299 w 1570173"/>
                <a:gd name="connsiteY217" fmla="*/ 95792 h 568576"/>
                <a:gd name="connsiteX218" fmla="*/ 278267 w 1570173"/>
                <a:gd name="connsiteY218" fmla="*/ 58516 h 568576"/>
                <a:gd name="connsiteX219" fmla="*/ 320216 w 1570173"/>
                <a:gd name="connsiteY219" fmla="*/ 27571 h 568576"/>
                <a:gd name="connsiteX220" fmla="*/ 348272 w 1570173"/>
                <a:gd name="connsiteY220" fmla="*/ 15353 h 568576"/>
                <a:gd name="connsiteX221" fmla="*/ 369484 w 1570173"/>
                <a:gd name="connsiteY221" fmla="*/ 27622 h 568576"/>
                <a:gd name="connsiteX222" fmla="*/ 378250 w 1570173"/>
                <a:gd name="connsiteY222" fmla="*/ 53392 h 568576"/>
                <a:gd name="connsiteX223" fmla="*/ 367810 w 1570173"/>
                <a:gd name="connsiteY223" fmla="*/ 84856 h 568576"/>
                <a:gd name="connsiteX224" fmla="*/ 336935 w 1570173"/>
                <a:gd name="connsiteY224" fmla="*/ 143180 h 568576"/>
                <a:gd name="connsiteX225" fmla="*/ 286188 w 1570173"/>
                <a:gd name="connsiteY225" fmla="*/ 223024 h 568576"/>
                <a:gd name="connsiteX226" fmla="*/ 341532 w 1570173"/>
                <a:gd name="connsiteY226" fmla="*/ 157695 h 568576"/>
                <a:gd name="connsiteX227" fmla="*/ 389037 w 1570173"/>
                <a:gd name="connsiteY227" fmla="*/ 107996 h 568576"/>
                <a:gd name="connsiteX228" fmla="*/ 414891 w 1570173"/>
                <a:gd name="connsiteY228" fmla="*/ 87495 h 568576"/>
                <a:gd name="connsiteX229" fmla="*/ 446012 w 1570173"/>
                <a:gd name="connsiteY229" fmla="*/ 58951 h 568576"/>
                <a:gd name="connsiteX230" fmla="*/ 469964 w 1570173"/>
                <a:gd name="connsiteY230" fmla="*/ 38000 h 568576"/>
                <a:gd name="connsiteX231" fmla="*/ 486444 w 1570173"/>
                <a:gd name="connsiteY231" fmla="*/ 25738 h 568576"/>
                <a:gd name="connsiteX232" fmla="*/ 501362 w 1570173"/>
                <a:gd name="connsiteY232" fmla="*/ 21013 h 568576"/>
                <a:gd name="connsiteX233" fmla="*/ 523432 w 1570173"/>
                <a:gd name="connsiteY233" fmla="*/ 39153 h 568576"/>
                <a:gd name="connsiteX234" fmla="*/ 535375 w 1570173"/>
                <a:gd name="connsiteY234" fmla="*/ 63369 h 568576"/>
                <a:gd name="connsiteX235" fmla="*/ 528464 w 1570173"/>
                <a:gd name="connsiteY235" fmla="*/ 79400 h 568576"/>
                <a:gd name="connsiteX236" fmla="*/ 501199 w 1570173"/>
                <a:gd name="connsiteY236" fmla="*/ 109666 h 568576"/>
                <a:gd name="connsiteX237" fmla="*/ 438398 w 1570173"/>
                <a:gd name="connsiteY237" fmla="*/ 188081 h 568576"/>
                <a:gd name="connsiteX238" fmla="*/ 398144 w 1570173"/>
                <a:gd name="connsiteY238" fmla="*/ 259820 h 568576"/>
                <a:gd name="connsiteX239" fmla="*/ 384711 w 1570173"/>
                <a:gd name="connsiteY239" fmla="*/ 309988 h 568576"/>
                <a:gd name="connsiteX240" fmla="*/ 387625 w 1570173"/>
                <a:gd name="connsiteY240" fmla="*/ 323556 h 568576"/>
                <a:gd name="connsiteX241" fmla="*/ 397244 w 1570173"/>
                <a:gd name="connsiteY241" fmla="*/ 327087 h 568576"/>
                <a:gd name="connsiteX242" fmla="*/ 411309 w 1570173"/>
                <a:gd name="connsiteY242" fmla="*/ 324248 h 568576"/>
                <a:gd name="connsiteX243" fmla="*/ 426701 w 1570173"/>
                <a:gd name="connsiteY243" fmla="*/ 315577 h 568576"/>
                <a:gd name="connsiteX244" fmla="*/ 443918 w 1570173"/>
                <a:gd name="connsiteY244" fmla="*/ 304196 h 568576"/>
                <a:gd name="connsiteX245" fmla="*/ 466397 w 1570173"/>
                <a:gd name="connsiteY245" fmla="*/ 289627 h 568576"/>
                <a:gd name="connsiteX246" fmla="*/ 483108 w 1570173"/>
                <a:gd name="connsiteY246" fmla="*/ 277707 h 568576"/>
                <a:gd name="connsiteX247" fmla="*/ 500668 w 1570173"/>
                <a:gd name="connsiteY247" fmla="*/ 270620 h 568576"/>
                <a:gd name="connsiteX248" fmla="*/ 500668 w 1570173"/>
                <a:gd name="connsiteY248" fmla="*/ 296924 h 568576"/>
                <a:gd name="connsiteX249" fmla="*/ 454892 w 1570173"/>
                <a:gd name="connsiteY249" fmla="*/ 337621 h 568576"/>
                <a:gd name="connsiteX250" fmla="*/ 418936 w 1570173"/>
                <a:gd name="connsiteY250" fmla="*/ 364165 h 568576"/>
                <a:gd name="connsiteX251" fmla="*/ 388441 w 1570173"/>
                <a:gd name="connsiteY251" fmla="*/ 381300 h 568576"/>
                <a:gd name="connsiteX252" fmla="*/ 366292 w 1570173"/>
                <a:gd name="connsiteY252" fmla="*/ 386632 h 568576"/>
                <a:gd name="connsiteX253" fmla="*/ 329670 w 1570173"/>
                <a:gd name="connsiteY253" fmla="*/ 370153 h 568576"/>
                <a:gd name="connsiteX254" fmla="*/ 315562 w 1570173"/>
                <a:gd name="connsiteY254" fmla="*/ 328197 h 568576"/>
                <a:gd name="connsiteX255" fmla="*/ 326710 w 1570173"/>
                <a:gd name="connsiteY255" fmla="*/ 273143 h 568576"/>
                <a:gd name="connsiteX256" fmla="*/ 358577 w 1570173"/>
                <a:gd name="connsiteY256" fmla="*/ 217360 h 568576"/>
                <a:gd name="connsiteX257" fmla="*/ 409399 w 1570173"/>
                <a:gd name="connsiteY257" fmla="*/ 153922 h 568576"/>
                <a:gd name="connsiteX258" fmla="*/ 425384 w 1570173"/>
                <a:gd name="connsiteY258" fmla="*/ 135389 h 568576"/>
                <a:gd name="connsiteX259" fmla="*/ 429232 w 1570173"/>
                <a:gd name="connsiteY259" fmla="*/ 130664 h 568576"/>
                <a:gd name="connsiteX260" fmla="*/ 429025 w 1570173"/>
                <a:gd name="connsiteY260" fmla="*/ 130762 h 568576"/>
                <a:gd name="connsiteX261" fmla="*/ 403480 w 1570173"/>
                <a:gd name="connsiteY261" fmla="*/ 151238 h 568576"/>
                <a:gd name="connsiteX262" fmla="*/ 337062 w 1570173"/>
                <a:gd name="connsiteY262" fmla="*/ 216498 h 568576"/>
                <a:gd name="connsiteX263" fmla="*/ 248355 w 1570173"/>
                <a:gd name="connsiteY263" fmla="*/ 320244 h 568576"/>
                <a:gd name="connsiteX264" fmla="*/ 230933 w 1570173"/>
                <a:gd name="connsiteY264" fmla="*/ 342588 h 568576"/>
                <a:gd name="connsiteX265" fmla="*/ 209514 w 1570173"/>
                <a:gd name="connsiteY265" fmla="*/ 368052 h 568576"/>
                <a:gd name="connsiteX266" fmla="*/ 195966 w 1570173"/>
                <a:gd name="connsiteY266" fmla="*/ 374558 h 568576"/>
                <a:gd name="connsiteX267" fmla="*/ 178232 w 1570173"/>
                <a:gd name="connsiteY267" fmla="*/ 357217 h 568576"/>
                <a:gd name="connsiteX268" fmla="*/ 171943 w 1570173"/>
                <a:gd name="connsiteY268" fmla="*/ 321491 h 568576"/>
                <a:gd name="connsiteX269" fmla="*/ 179199 w 1570173"/>
                <a:gd name="connsiteY269" fmla="*/ 296755 h 568576"/>
                <a:gd name="connsiteX270" fmla="*/ 209293 w 1570173"/>
                <a:gd name="connsiteY270" fmla="*/ 252840 h 568576"/>
                <a:gd name="connsiteX271" fmla="*/ 247234 w 1570173"/>
                <a:gd name="connsiteY271" fmla="*/ 200157 h 568576"/>
                <a:gd name="connsiteX272" fmla="*/ 279753 w 1570173"/>
                <a:gd name="connsiteY272" fmla="*/ 156019 h 568576"/>
                <a:gd name="connsiteX273" fmla="*/ 298727 w 1570173"/>
                <a:gd name="connsiteY273" fmla="*/ 114875 h 568576"/>
                <a:gd name="connsiteX274" fmla="*/ 304530 w 1570173"/>
                <a:gd name="connsiteY274" fmla="*/ 94342 h 568576"/>
                <a:gd name="connsiteX275" fmla="*/ 305178 w 1570173"/>
                <a:gd name="connsiteY275" fmla="*/ 91496 h 568576"/>
                <a:gd name="connsiteX276" fmla="*/ 270073 w 1570173"/>
                <a:gd name="connsiteY276" fmla="*/ 117911 h 568576"/>
                <a:gd name="connsiteX277" fmla="*/ 201293 w 1570173"/>
                <a:gd name="connsiteY277" fmla="*/ 197961 h 568576"/>
                <a:gd name="connsiteX278" fmla="*/ 115823 w 1570173"/>
                <a:gd name="connsiteY278" fmla="*/ 320492 h 568576"/>
                <a:gd name="connsiteX279" fmla="*/ 93011 w 1570173"/>
                <a:gd name="connsiteY279" fmla="*/ 355736 h 568576"/>
                <a:gd name="connsiteX280" fmla="*/ 75473 w 1570173"/>
                <a:gd name="connsiteY280" fmla="*/ 365164 h 568576"/>
                <a:gd name="connsiteX281" fmla="*/ 53221 w 1570173"/>
                <a:gd name="connsiteY281" fmla="*/ 343060 h 568576"/>
                <a:gd name="connsiteX282" fmla="*/ 44157 w 1570173"/>
                <a:gd name="connsiteY282" fmla="*/ 307291 h 568576"/>
                <a:gd name="connsiteX283" fmla="*/ 48415 w 1570173"/>
                <a:gd name="connsiteY283" fmla="*/ 295166 h 568576"/>
                <a:gd name="connsiteX284" fmla="*/ 107075 w 1570173"/>
                <a:gd name="connsiteY284" fmla="*/ 214402 h 568576"/>
                <a:gd name="connsiteX285" fmla="*/ 147126 w 1570173"/>
                <a:gd name="connsiteY285" fmla="*/ 152544 h 568576"/>
                <a:gd name="connsiteX286" fmla="*/ 172363 w 1570173"/>
                <a:gd name="connsiteY286" fmla="*/ 104701 h 568576"/>
                <a:gd name="connsiteX287" fmla="*/ 180282 w 1570173"/>
                <a:gd name="connsiteY287" fmla="*/ 76048 h 568576"/>
                <a:gd name="connsiteX288" fmla="*/ 175274 w 1570173"/>
                <a:gd name="connsiteY288" fmla="*/ 69972 h 568576"/>
                <a:gd name="connsiteX289" fmla="*/ 148038 w 1570173"/>
                <a:gd name="connsiteY289" fmla="*/ 80721 h 568576"/>
                <a:gd name="connsiteX290" fmla="*/ 96531 w 1570173"/>
                <a:gd name="connsiteY290" fmla="*/ 110374 h 568576"/>
                <a:gd name="connsiteX291" fmla="*/ 45242 w 1570173"/>
                <a:gd name="connsiteY291" fmla="*/ 139825 h 568576"/>
                <a:gd name="connsiteX292" fmla="*/ 14367 w 1570173"/>
                <a:gd name="connsiteY292" fmla="*/ 150372 h 568576"/>
                <a:gd name="connsiteX293" fmla="*/ 0 w 1570173"/>
                <a:gd name="connsiteY293" fmla="*/ 134932 h 568576"/>
                <a:gd name="connsiteX294" fmla="*/ 3884 w 1570173"/>
                <a:gd name="connsiteY294" fmla="*/ 107880 h 568576"/>
                <a:gd name="connsiteX295" fmla="*/ 12121 w 1570173"/>
                <a:gd name="connsiteY295" fmla="*/ 77968 h 568576"/>
                <a:gd name="connsiteX296" fmla="*/ 42944 w 1570173"/>
                <a:gd name="connsiteY296" fmla="*/ 47304 h 568576"/>
                <a:gd name="connsiteX297" fmla="*/ 71709 w 1570173"/>
                <a:gd name="connsiteY297" fmla="*/ 28555 h 568576"/>
                <a:gd name="connsiteX298" fmla="*/ 79624 w 1570173"/>
                <a:gd name="connsiteY298" fmla="*/ 35929 h 568576"/>
                <a:gd name="connsiteX299" fmla="*/ 75859 w 1570173"/>
                <a:gd name="connsiteY299" fmla="*/ 43004 h 568576"/>
                <a:gd name="connsiteX300" fmla="*/ 60017 w 1570173"/>
                <a:gd name="connsiteY300" fmla="*/ 56951 h 568576"/>
                <a:gd name="connsiteX301" fmla="*/ 59805 w 1570173"/>
                <a:gd name="connsiteY301" fmla="*/ 57142 h 568576"/>
                <a:gd name="connsiteX302" fmla="*/ 94947 w 1570173"/>
                <a:gd name="connsiteY302" fmla="*/ 34885 h 568576"/>
                <a:gd name="connsiteX303" fmla="*/ 134883 w 1570173"/>
                <a:gd name="connsiteY303" fmla="*/ 15786 h 568576"/>
                <a:gd name="connsiteX304" fmla="*/ 190516 w 1570173"/>
                <a:gd name="connsiteY304" fmla="*/ 0 h 568576"/>
                <a:gd name="connsiteX0" fmla="*/ 1487599 w 1570173"/>
                <a:gd name="connsiteY0" fmla="*/ 230772 h 568060"/>
                <a:gd name="connsiteX1" fmla="*/ 1453134 w 1570173"/>
                <a:gd name="connsiteY1" fmla="*/ 252091 h 568060"/>
                <a:gd name="connsiteX2" fmla="*/ 1405386 w 1570173"/>
                <a:gd name="connsiteY2" fmla="*/ 301876 h 568060"/>
                <a:gd name="connsiteX3" fmla="*/ 1427145 w 1570173"/>
                <a:gd name="connsiteY3" fmla="*/ 300515 h 568060"/>
                <a:gd name="connsiteX4" fmla="*/ 1443738 w 1570173"/>
                <a:gd name="connsiteY4" fmla="*/ 307527 h 568060"/>
                <a:gd name="connsiteX5" fmla="*/ 1479601 w 1570173"/>
                <a:gd name="connsiteY5" fmla="*/ 262793 h 568060"/>
                <a:gd name="connsiteX6" fmla="*/ 1492067 w 1570173"/>
                <a:gd name="connsiteY6" fmla="*/ 235239 h 568060"/>
                <a:gd name="connsiteX7" fmla="*/ 1487599 w 1570173"/>
                <a:gd name="connsiteY7" fmla="*/ 230772 h 568060"/>
                <a:gd name="connsiteX8" fmla="*/ 901088 w 1570173"/>
                <a:gd name="connsiteY8" fmla="*/ 217005 h 568060"/>
                <a:gd name="connsiteX9" fmla="*/ 898198 w 1570173"/>
                <a:gd name="connsiteY9" fmla="*/ 217680 h 568060"/>
                <a:gd name="connsiteX10" fmla="*/ 871288 w 1570173"/>
                <a:gd name="connsiteY10" fmla="*/ 235336 h 568060"/>
                <a:gd name="connsiteX11" fmla="*/ 825362 w 1570173"/>
                <a:gd name="connsiteY11" fmla="*/ 275546 h 568060"/>
                <a:gd name="connsiteX12" fmla="*/ 844913 w 1570173"/>
                <a:gd name="connsiteY12" fmla="*/ 285515 h 568060"/>
                <a:gd name="connsiteX13" fmla="*/ 866552 w 1570173"/>
                <a:gd name="connsiteY13" fmla="*/ 266152 h 568060"/>
                <a:gd name="connsiteX14" fmla="*/ 891375 w 1570173"/>
                <a:gd name="connsiteY14" fmla="*/ 238148 h 568060"/>
                <a:gd name="connsiteX15" fmla="*/ 898981 w 1570173"/>
                <a:gd name="connsiteY15" fmla="*/ 225270 h 568060"/>
                <a:gd name="connsiteX16" fmla="*/ 901088 w 1570173"/>
                <a:gd name="connsiteY16" fmla="*/ 217005 h 568060"/>
                <a:gd name="connsiteX17" fmla="*/ 665081 w 1570173"/>
                <a:gd name="connsiteY17" fmla="*/ 204978 h 568060"/>
                <a:gd name="connsiteX18" fmla="*/ 575395 w 1570173"/>
                <a:gd name="connsiteY18" fmla="*/ 257517 h 568060"/>
                <a:gd name="connsiteX19" fmla="*/ 547046 w 1570173"/>
                <a:gd name="connsiteY19" fmla="*/ 299775 h 568060"/>
                <a:gd name="connsiteX20" fmla="*/ 548859 w 1570173"/>
                <a:gd name="connsiteY20" fmla="*/ 310533 h 568060"/>
                <a:gd name="connsiteX21" fmla="*/ 552302 w 1570173"/>
                <a:gd name="connsiteY21" fmla="*/ 313915 h 568060"/>
                <a:gd name="connsiteX22" fmla="*/ 559951 w 1570173"/>
                <a:gd name="connsiteY22" fmla="*/ 310923 h 568060"/>
                <a:gd name="connsiteX23" fmla="*/ 610357 w 1570173"/>
                <a:gd name="connsiteY23" fmla="*/ 268420 h 568060"/>
                <a:gd name="connsiteX24" fmla="*/ 665081 w 1570173"/>
                <a:gd name="connsiteY24" fmla="*/ 204978 h 568060"/>
                <a:gd name="connsiteX25" fmla="*/ 1073045 w 1570173"/>
                <a:gd name="connsiteY25" fmla="*/ 199764 h 568060"/>
                <a:gd name="connsiteX26" fmla="*/ 1059818 w 1570173"/>
                <a:gd name="connsiteY26" fmla="*/ 205432 h 568060"/>
                <a:gd name="connsiteX27" fmla="*/ 1039264 w 1570173"/>
                <a:gd name="connsiteY27" fmla="*/ 220542 h 568060"/>
                <a:gd name="connsiteX28" fmla="*/ 1020296 w 1570173"/>
                <a:gd name="connsiteY28" fmla="*/ 242700 h 568060"/>
                <a:gd name="connsiteX29" fmla="*/ 1009487 w 1570173"/>
                <a:gd name="connsiteY29" fmla="*/ 263798 h 568060"/>
                <a:gd name="connsiteX30" fmla="*/ 1041626 w 1570173"/>
                <a:gd name="connsiteY30" fmla="*/ 241660 h 568060"/>
                <a:gd name="connsiteX31" fmla="*/ 1065688 w 1570173"/>
                <a:gd name="connsiteY31" fmla="*/ 216501 h 568060"/>
                <a:gd name="connsiteX32" fmla="*/ 1073199 w 1570173"/>
                <a:gd name="connsiteY32" fmla="*/ 200459 h 568060"/>
                <a:gd name="connsiteX33" fmla="*/ 1073045 w 1570173"/>
                <a:gd name="connsiteY33" fmla="*/ 199764 h 568060"/>
                <a:gd name="connsiteX34" fmla="*/ 944324 w 1570173"/>
                <a:gd name="connsiteY34" fmla="*/ 17561 h 568060"/>
                <a:gd name="connsiteX35" fmla="*/ 963000 w 1570173"/>
                <a:gd name="connsiteY35" fmla="*/ 34617 h 568060"/>
                <a:gd name="connsiteX36" fmla="*/ 914933 w 1570173"/>
                <a:gd name="connsiteY36" fmla="*/ 108721 h 568060"/>
                <a:gd name="connsiteX37" fmla="*/ 776664 w 1570173"/>
                <a:gd name="connsiteY37" fmla="*/ 276751 h 568060"/>
                <a:gd name="connsiteX38" fmla="*/ 776664 w 1570173"/>
                <a:gd name="connsiteY38" fmla="*/ 292512 h 568060"/>
                <a:gd name="connsiteX39" fmla="*/ 866303 w 1570173"/>
                <a:gd name="connsiteY39" fmla="*/ 196062 h 568060"/>
                <a:gd name="connsiteX40" fmla="*/ 926848 w 1570173"/>
                <a:gd name="connsiteY40" fmla="*/ 163543 h 568060"/>
                <a:gd name="connsiteX41" fmla="*/ 944489 w 1570173"/>
                <a:gd name="connsiteY41" fmla="*/ 175580 h 568060"/>
                <a:gd name="connsiteX42" fmla="*/ 950086 w 1570173"/>
                <a:gd name="connsiteY42" fmla="*/ 201612 h 568060"/>
                <a:gd name="connsiteX43" fmla="*/ 926517 w 1570173"/>
                <a:gd name="connsiteY43" fmla="*/ 253706 h 568060"/>
                <a:gd name="connsiteX44" fmla="*/ 858153 w 1570173"/>
                <a:gd name="connsiteY44" fmla="*/ 303707 h 568060"/>
                <a:gd name="connsiteX45" fmla="*/ 869978 w 1570173"/>
                <a:gd name="connsiteY45" fmla="*/ 315251 h 568060"/>
                <a:gd name="connsiteX46" fmla="*/ 882232 w 1570173"/>
                <a:gd name="connsiteY46" fmla="*/ 319708 h 568060"/>
                <a:gd name="connsiteX47" fmla="*/ 897963 w 1570173"/>
                <a:gd name="connsiteY47" fmla="*/ 314503 h 568060"/>
                <a:gd name="connsiteX48" fmla="*/ 916159 w 1570173"/>
                <a:gd name="connsiteY48" fmla="*/ 301364 h 568060"/>
                <a:gd name="connsiteX49" fmla="*/ 930966 w 1570173"/>
                <a:gd name="connsiteY49" fmla="*/ 290004 h 568060"/>
                <a:gd name="connsiteX50" fmla="*/ 953363 w 1570173"/>
                <a:gd name="connsiteY50" fmla="*/ 274226 h 568060"/>
                <a:gd name="connsiteX51" fmla="*/ 953708 w 1570173"/>
                <a:gd name="connsiteY51" fmla="*/ 271390 h 568060"/>
                <a:gd name="connsiteX52" fmla="*/ 964028 w 1570173"/>
                <a:gd name="connsiteY52" fmla="*/ 245949 h 568060"/>
                <a:gd name="connsiteX53" fmla="*/ 1008351 w 1570173"/>
                <a:gd name="connsiteY53" fmla="*/ 195764 h 568060"/>
                <a:gd name="connsiteX54" fmla="*/ 1050523 w 1570173"/>
                <a:gd name="connsiteY54" fmla="*/ 168455 h 568060"/>
                <a:gd name="connsiteX55" fmla="*/ 1088579 w 1570173"/>
                <a:gd name="connsiteY55" fmla="*/ 159153 h 568060"/>
                <a:gd name="connsiteX56" fmla="*/ 1112482 w 1570173"/>
                <a:gd name="connsiteY56" fmla="*/ 166418 h 568060"/>
                <a:gd name="connsiteX57" fmla="*/ 1121769 w 1570173"/>
                <a:gd name="connsiteY57" fmla="*/ 187772 h 568060"/>
                <a:gd name="connsiteX58" fmla="*/ 1108336 w 1570173"/>
                <a:gd name="connsiteY58" fmla="*/ 224392 h 568060"/>
                <a:gd name="connsiteX59" fmla="*/ 1068114 w 1570173"/>
                <a:gd name="connsiteY59" fmla="*/ 259374 h 568060"/>
                <a:gd name="connsiteX60" fmla="*/ 1006794 w 1570173"/>
                <a:gd name="connsiteY60" fmla="*/ 290445 h 568060"/>
                <a:gd name="connsiteX61" fmla="*/ 1006794 w 1570173"/>
                <a:gd name="connsiteY61" fmla="*/ 293481 h 568060"/>
                <a:gd name="connsiteX62" fmla="*/ 1013037 w 1570173"/>
                <a:gd name="connsiteY62" fmla="*/ 314490 h 568060"/>
                <a:gd name="connsiteX63" fmla="*/ 1029239 w 1570173"/>
                <a:gd name="connsiteY63" fmla="*/ 321599 h 568060"/>
                <a:gd name="connsiteX64" fmla="*/ 1054602 w 1570173"/>
                <a:gd name="connsiteY64" fmla="*/ 315780 h 568060"/>
                <a:gd name="connsiteX65" fmla="*/ 1081423 w 1570173"/>
                <a:gd name="connsiteY65" fmla="*/ 300039 h 568060"/>
                <a:gd name="connsiteX66" fmla="*/ 1098963 w 1570173"/>
                <a:gd name="connsiteY66" fmla="*/ 287956 h 568060"/>
                <a:gd name="connsiteX67" fmla="*/ 1112980 w 1570173"/>
                <a:gd name="connsiteY67" fmla="*/ 278940 h 568060"/>
                <a:gd name="connsiteX68" fmla="*/ 1113794 w 1570173"/>
                <a:gd name="connsiteY68" fmla="*/ 271079 h 568060"/>
                <a:gd name="connsiteX69" fmla="*/ 1121784 w 1570173"/>
                <a:gd name="connsiteY69" fmla="*/ 251223 h 568060"/>
                <a:gd name="connsiteX70" fmla="*/ 1137607 w 1570173"/>
                <a:gd name="connsiteY70" fmla="*/ 227532 h 568060"/>
                <a:gd name="connsiteX71" fmla="*/ 1163072 w 1570173"/>
                <a:gd name="connsiteY71" fmla="*/ 198126 h 568060"/>
                <a:gd name="connsiteX72" fmla="*/ 1174286 w 1570173"/>
                <a:gd name="connsiteY72" fmla="*/ 183752 h 568060"/>
                <a:gd name="connsiteX73" fmla="*/ 1186590 w 1570173"/>
                <a:gd name="connsiteY73" fmla="*/ 174024 h 568060"/>
                <a:gd name="connsiteX74" fmla="*/ 1205836 w 1570173"/>
                <a:gd name="connsiteY74" fmla="*/ 171226 h 568060"/>
                <a:gd name="connsiteX75" fmla="*/ 1225450 w 1570173"/>
                <a:gd name="connsiteY75" fmla="*/ 174251 h 568060"/>
                <a:gd name="connsiteX76" fmla="*/ 1235733 w 1570173"/>
                <a:gd name="connsiteY76" fmla="*/ 183712 h 568060"/>
                <a:gd name="connsiteX77" fmla="*/ 1227197 w 1570173"/>
                <a:gd name="connsiteY77" fmla="*/ 203685 h 568060"/>
                <a:gd name="connsiteX78" fmla="*/ 1200974 w 1570173"/>
                <a:gd name="connsiteY78" fmla="*/ 235636 h 568060"/>
                <a:gd name="connsiteX79" fmla="*/ 1160886 w 1570173"/>
                <a:gd name="connsiteY79" fmla="*/ 270929 h 568060"/>
                <a:gd name="connsiteX80" fmla="*/ 1156645 w 1570173"/>
                <a:gd name="connsiteY80" fmla="*/ 291916 h 568060"/>
                <a:gd name="connsiteX81" fmla="*/ 1159728 w 1570173"/>
                <a:gd name="connsiteY81" fmla="*/ 298000 h 568060"/>
                <a:gd name="connsiteX82" fmla="*/ 1167546 w 1570173"/>
                <a:gd name="connsiteY82" fmla="*/ 293344 h 568060"/>
                <a:gd name="connsiteX83" fmla="*/ 1191004 w 1570173"/>
                <a:gd name="connsiteY83" fmla="*/ 273857 h 568060"/>
                <a:gd name="connsiteX84" fmla="*/ 1224213 w 1570173"/>
                <a:gd name="connsiteY84" fmla="*/ 244822 h 568060"/>
                <a:gd name="connsiteX85" fmla="*/ 1248199 w 1570173"/>
                <a:gd name="connsiteY85" fmla="*/ 217945 h 568060"/>
                <a:gd name="connsiteX86" fmla="*/ 1280478 w 1570173"/>
                <a:gd name="connsiteY86" fmla="*/ 188900 h 568060"/>
                <a:gd name="connsiteX87" fmla="*/ 1298781 w 1570173"/>
                <a:gd name="connsiteY87" fmla="*/ 162570 h 568060"/>
                <a:gd name="connsiteX88" fmla="*/ 1315880 w 1570173"/>
                <a:gd name="connsiteY88" fmla="*/ 155311 h 568060"/>
                <a:gd name="connsiteX89" fmla="*/ 1329178 w 1570173"/>
                <a:gd name="connsiteY89" fmla="*/ 161470 h 568060"/>
                <a:gd name="connsiteX90" fmla="*/ 1332674 w 1570173"/>
                <a:gd name="connsiteY90" fmla="*/ 181221 h 568060"/>
                <a:gd name="connsiteX91" fmla="*/ 1331386 w 1570173"/>
                <a:gd name="connsiteY91" fmla="*/ 191800 h 568060"/>
                <a:gd name="connsiteX92" fmla="*/ 1326498 w 1570173"/>
                <a:gd name="connsiteY92" fmla="*/ 201880 h 568060"/>
                <a:gd name="connsiteX93" fmla="*/ 1312583 w 1570173"/>
                <a:gd name="connsiteY93" fmla="*/ 222685 h 568060"/>
                <a:gd name="connsiteX94" fmla="*/ 1288277 w 1570173"/>
                <a:gd name="connsiteY94" fmla="*/ 257753 h 568060"/>
                <a:gd name="connsiteX95" fmla="*/ 1275800 w 1570173"/>
                <a:gd name="connsiteY95" fmla="*/ 279943 h 568060"/>
                <a:gd name="connsiteX96" fmla="*/ 1270522 w 1570173"/>
                <a:gd name="connsiteY96" fmla="*/ 297305 h 568060"/>
                <a:gd name="connsiteX97" fmla="*/ 1275792 w 1570173"/>
                <a:gd name="connsiteY97" fmla="*/ 305791 h 568060"/>
                <a:gd name="connsiteX98" fmla="*/ 1294629 w 1570173"/>
                <a:gd name="connsiteY98" fmla="*/ 298808 h 568060"/>
                <a:gd name="connsiteX99" fmla="*/ 1311570 w 1570173"/>
                <a:gd name="connsiteY99" fmla="*/ 288389 h 568060"/>
                <a:gd name="connsiteX100" fmla="*/ 1333453 w 1570173"/>
                <a:gd name="connsiteY100" fmla="*/ 275049 h 568060"/>
                <a:gd name="connsiteX101" fmla="*/ 1366138 w 1570173"/>
                <a:gd name="connsiteY101" fmla="*/ 238082 h 568060"/>
                <a:gd name="connsiteX102" fmla="*/ 1396262 w 1570173"/>
                <a:gd name="connsiteY102" fmla="*/ 200560 h 568060"/>
                <a:gd name="connsiteX103" fmla="*/ 1439523 w 1570173"/>
                <a:gd name="connsiteY103" fmla="*/ 143090 h 568060"/>
                <a:gd name="connsiteX104" fmla="*/ 1468876 w 1570173"/>
                <a:gd name="connsiteY104" fmla="*/ 111949 h 568060"/>
                <a:gd name="connsiteX105" fmla="*/ 1502164 w 1570173"/>
                <a:gd name="connsiteY105" fmla="*/ 102352 h 568060"/>
                <a:gd name="connsiteX106" fmla="*/ 1517076 w 1570173"/>
                <a:gd name="connsiteY106" fmla="*/ 114841 h 568060"/>
                <a:gd name="connsiteX107" fmla="*/ 1509043 w 1570173"/>
                <a:gd name="connsiteY107" fmla="*/ 134094 h 568060"/>
                <a:gd name="connsiteX108" fmla="*/ 1490708 w 1570173"/>
                <a:gd name="connsiteY108" fmla="*/ 153000 h 568060"/>
                <a:gd name="connsiteX109" fmla="*/ 1459720 w 1570173"/>
                <a:gd name="connsiteY109" fmla="*/ 195003 h 568060"/>
                <a:gd name="connsiteX110" fmla="*/ 1427484 w 1570173"/>
                <a:gd name="connsiteY110" fmla="*/ 244547 h 568060"/>
                <a:gd name="connsiteX111" fmla="*/ 1451831 w 1570173"/>
                <a:gd name="connsiteY111" fmla="*/ 218929 h 568060"/>
                <a:gd name="connsiteX112" fmla="*/ 1482932 w 1570173"/>
                <a:gd name="connsiteY112" fmla="*/ 194598 h 568060"/>
                <a:gd name="connsiteX113" fmla="*/ 1507952 w 1570173"/>
                <a:gd name="connsiteY113" fmla="*/ 180005 h 568060"/>
                <a:gd name="connsiteX114" fmla="*/ 1533437 w 1570173"/>
                <a:gd name="connsiteY114" fmla="*/ 174519 h 568060"/>
                <a:gd name="connsiteX115" fmla="*/ 1547483 w 1570173"/>
                <a:gd name="connsiteY115" fmla="*/ 179043 h 568060"/>
                <a:gd name="connsiteX116" fmla="*/ 1551338 w 1570173"/>
                <a:gd name="connsiteY116" fmla="*/ 193200 h 568060"/>
                <a:gd name="connsiteX117" fmla="*/ 1540885 w 1570173"/>
                <a:gd name="connsiteY117" fmla="*/ 235284 h 568060"/>
                <a:gd name="connsiteX118" fmla="*/ 1511322 w 1570173"/>
                <a:gd name="connsiteY118" fmla="*/ 277332 h 568060"/>
                <a:gd name="connsiteX119" fmla="*/ 1466998 w 1570173"/>
                <a:gd name="connsiteY119" fmla="*/ 317508 h 568060"/>
                <a:gd name="connsiteX120" fmla="*/ 1480632 w 1570173"/>
                <a:gd name="connsiteY120" fmla="*/ 317483 h 568060"/>
                <a:gd name="connsiteX121" fmla="*/ 1570173 w 1570173"/>
                <a:gd name="connsiteY121" fmla="*/ 269848 h 568060"/>
                <a:gd name="connsiteX122" fmla="*/ 1570173 w 1570173"/>
                <a:gd name="connsiteY122" fmla="*/ 297061 h 568060"/>
                <a:gd name="connsiteX123" fmla="*/ 1527814 w 1570173"/>
                <a:gd name="connsiteY123" fmla="*/ 333593 h 568060"/>
                <a:gd name="connsiteX124" fmla="*/ 1490110 w 1570173"/>
                <a:gd name="connsiteY124" fmla="*/ 359972 h 568060"/>
                <a:gd name="connsiteX125" fmla="*/ 1455889 w 1570173"/>
                <a:gd name="connsiteY125" fmla="*/ 370168 h 568060"/>
                <a:gd name="connsiteX126" fmla="*/ 1443333 w 1570173"/>
                <a:gd name="connsiteY126" fmla="*/ 368869 h 568060"/>
                <a:gd name="connsiteX127" fmla="*/ 1431446 w 1570173"/>
                <a:gd name="connsiteY127" fmla="*/ 365722 h 568060"/>
                <a:gd name="connsiteX128" fmla="*/ 1418379 w 1570173"/>
                <a:gd name="connsiteY128" fmla="*/ 360808 h 568060"/>
                <a:gd name="connsiteX129" fmla="*/ 1407525 w 1570173"/>
                <a:gd name="connsiteY129" fmla="*/ 356443 h 568060"/>
                <a:gd name="connsiteX130" fmla="*/ 1398046 w 1570173"/>
                <a:gd name="connsiteY130" fmla="*/ 358596 h 568060"/>
                <a:gd name="connsiteX131" fmla="*/ 1378332 w 1570173"/>
                <a:gd name="connsiteY131" fmla="*/ 351063 h 568060"/>
                <a:gd name="connsiteX132" fmla="*/ 1361722 w 1570173"/>
                <a:gd name="connsiteY132" fmla="*/ 392317 h 568060"/>
                <a:gd name="connsiteX133" fmla="*/ 1333081 w 1570173"/>
                <a:gd name="connsiteY133" fmla="*/ 462604 h 568060"/>
                <a:gd name="connsiteX134" fmla="*/ 1268755 w 1570173"/>
                <a:gd name="connsiteY134" fmla="*/ 567994 h 568060"/>
                <a:gd name="connsiteX135" fmla="*/ 1279503 w 1570173"/>
                <a:gd name="connsiteY135" fmla="*/ 474541 h 568060"/>
                <a:gd name="connsiteX136" fmla="*/ 1300003 w 1570173"/>
                <a:gd name="connsiteY136" fmla="*/ 412190 h 568060"/>
                <a:gd name="connsiteX137" fmla="*/ 1318081 w 1570173"/>
                <a:gd name="connsiteY137" fmla="*/ 374633 h 568060"/>
                <a:gd name="connsiteX138" fmla="*/ 1340981 w 1570173"/>
                <a:gd name="connsiteY138" fmla="*/ 339458 h 568060"/>
                <a:gd name="connsiteX139" fmla="*/ 1358270 w 1570173"/>
                <a:gd name="connsiteY139" fmla="*/ 313499 h 568060"/>
                <a:gd name="connsiteX140" fmla="*/ 1423767 w 1570173"/>
                <a:gd name="connsiteY140" fmla="*/ 197085 h 568060"/>
                <a:gd name="connsiteX141" fmla="*/ 1351476 w 1570173"/>
                <a:gd name="connsiteY141" fmla="*/ 285659 h 568060"/>
                <a:gd name="connsiteX142" fmla="*/ 1339937 w 1570173"/>
                <a:gd name="connsiteY142" fmla="*/ 296291 h 568060"/>
                <a:gd name="connsiteX143" fmla="*/ 1339937 w 1570173"/>
                <a:gd name="connsiteY143" fmla="*/ 296962 h 568060"/>
                <a:gd name="connsiteX144" fmla="*/ 1291323 w 1570173"/>
                <a:gd name="connsiteY144" fmla="*/ 341064 h 568060"/>
                <a:gd name="connsiteX145" fmla="*/ 1264211 w 1570173"/>
                <a:gd name="connsiteY145" fmla="*/ 361556 h 568060"/>
                <a:gd name="connsiteX146" fmla="*/ 1240488 w 1570173"/>
                <a:gd name="connsiteY146" fmla="*/ 368881 h 568060"/>
                <a:gd name="connsiteX147" fmla="*/ 1212349 w 1570173"/>
                <a:gd name="connsiteY147" fmla="*/ 336511 h 568060"/>
                <a:gd name="connsiteX148" fmla="*/ 1219346 w 1570173"/>
                <a:gd name="connsiteY148" fmla="*/ 307210 h 568060"/>
                <a:gd name="connsiteX149" fmla="*/ 1240934 w 1570173"/>
                <a:gd name="connsiteY149" fmla="*/ 264313 h 568060"/>
                <a:gd name="connsiteX150" fmla="*/ 1190824 w 1570173"/>
                <a:gd name="connsiteY150" fmla="*/ 336485 h 568060"/>
                <a:gd name="connsiteX151" fmla="*/ 1153957 w 1570173"/>
                <a:gd name="connsiteY151" fmla="*/ 359466 h 568060"/>
                <a:gd name="connsiteX152" fmla="*/ 1131593 w 1570173"/>
                <a:gd name="connsiteY152" fmla="*/ 349755 h 568060"/>
                <a:gd name="connsiteX153" fmla="*/ 1116688 w 1570173"/>
                <a:gd name="connsiteY153" fmla="*/ 324613 h 568060"/>
                <a:gd name="connsiteX154" fmla="*/ 1114036 w 1570173"/>
                <a:gd name="connsiteY154" fmla="*/ 307383 h 568060"/>
                <a:gd name="connsiteX155" fmla="*/ 1108703 w 1570173"/>
                <a:gd name="connsiteY155" fmla="*/ 313528 h 568060"/>
                <a:gd name="connsiteX156" fmla="*/ 1064699 w 1570173"/>
                <a:gd name="connsiteY156" fmla="*/ 354265 h 568060"/>
                <a:gd name="connsiteX157" fmla="*/ 1007652 w 1570173"/>
                <a:gd name="connsiteY157" fmla="*/ 374558 h 568060"/>
                <a:gd name="connsiteX158" fmla="*/ 965572 w 1570173"/>
                <a:gd name="connsiteY158" fmla="*/ 354244 h 568060"/>
                <a:gd name="connsiteX159" fmla="*/ 954094 w 1570173"/>
                <a:gd name="connsiteY159" fmla="*/ 330444 h 568060"/>
                <a:gd name="connsiteX160" fmla="*/ 950817 w 1570173"/>
                <a:gd name="connsiteY160" fmla="*/ 304094 h 568060"/>
                <a:gd name="connsiteX161" fmla="*/ 941622 w 1570173"/>
                <a:gd name="connsiteY161" fmla="*/ 314636 h 568060"/>
                <a:gd name="connsiteX162" fmla="*/ 903729 w 1570173"/>
                <a:gd name="connsiteY162" fmla="*/ 353356 h 568060"/>
                <a:gd name="connsiteX163" fmla="*/ 866359 w 1570173"/>
                <a:gd name="connsiteY163" fmla="*/ 372406 h 568060"/>
                <a:gd name="connsiteX164" fmla="*/ 839545 w 1570173"/>
                <a:gd name="connsiteY164" fmla="*/ 363743 h 568060"/>
                <a:gd name="connsiteX165" fmla="*/ 818997 w 1570173"/>
                <a:gd name="connsiteY165" fmla="*/ 340869 h 568060"/>
                <a:gd name="connsiteX166" fmla="*/ 802265 w 1570173"/>
                <a:gd name="connsiteY166" fmla="*/ 304834 h 568060"/>
                <a:gd name="connsiteX167" fmla="*/ 783717 w 1570173"/>
                <a:gd name="connsiteY167" fmla="*/ 333745 h 568060"/>
                <a:gd name="connsiteX168" fmla="*/ 767111 w 1570173"/>
                <a:gd name="connsiteY168" fmla="*/ 354713 h 568060"/>
                <a:gd name="connsiteX169" fmla="*/ 755539 w 1570173"/>
                <a:gd name="connsiteY169" fmla="*/ 360838 h 568060"/>
                <a:gd name="connsiteX170" fmla="*/ 740312 w 1570173"/>
                <a:gd name="connsiteY170" fmla="*/ 349384 h 568060"/>
                <a:gd name="connsiteX171" fmla="*/ 736327 w 1570173"/>
                <a:gd name="connsiteY171" fmla="*/ 319026 h 568060"/>
                <a:gd name="connsiteX172" fmla="*/ 738741 w 1570173"/>
                <a:gd name="connsiteY172" fmla="*/ 299592 h 568060"/>
                <a:gd name="connsiteX173" fmla="*/ 724787 w 1570173"/>
                <a:gd name="connsiteY173" fmla="*/ 314643 h 568060"/>
                <a:gd name="connsiteX174" fmla="*/ 638842 w 1570173"/>
                <a:gd name="connsiteY174" fmla="*/ 375214 h 568060"/>
                <a:gd name="connsiteX175" fmla="*/ 619668 w 1570173"/>
                <a:gd name="connsiteY175" fmla="*/ 366444 h 568060"/>
                <a:gd name="connsiteX176" fmla="*/ 614000 w 1570173"/>
                <a:gd name="connsiteY176" fmla="*/ 342548 h 568060"/>
                <a:gd name="connsiteX177" fmla="*/ 629323 w 1570173"/>
                <a:gd name="connsiteY177" fmla="*/ 286419 h 568060"/>
                <a:gd name="connsiteX178" fmla="*/ 579476 w 1570173"/>
                <a:gd name="connsiteY178" fmla="*/ 347858 h 568060"/>
                <a:gd name="connsiteX179" fmla="*/ 544936 w 1570173"/>
                <a:gd name="connsiteY179" fmla="*/ 366875 h 568060"/>
                <a:gd name="connsiteX180" fmla="*/ 526517 w 1570173"/>
                <a:gd name="connsiteY180" fmla="*/ 355436 h 568060"/>
                <a:gd name="connsiteX181" fmla="*/ 509313 w 1570173"/>
                <a:gd name="connsiteY181" fmla="*/ 326759 h 568060"/>
                <a:gd name="connsiteX182" fmla="*/ 502044 w 1570173"/>
                <a:gd name="connsiteY182" fmla="*/ 290904 h 568060"/>
                <a:gd name="connsiteX183" fmla="*/ 504715 w 1570173"/>
                <a:gd name="connsiteY183" fmla="*/ 268084 h 568060"/>
                <a:gd name="connsiteX184" fmla="*/ 514778 w 1570173"/>
                <a:gd name="connsiteY184" fmla="*/ 249420 h 568060"/>
                <a:gd name="connsiteX185" fmla="*/ 540456 w 1570173"/>
                <a:gd name="connsiteY185" fmla="*/ 223543 h 568060"/>
                <a:gd name="connsiteX186" fmla="*/ 618922 w 1570173"/>
                <a:gd name="connsiteY186" fmla="*/ 168905 h 568060"/>
                <a:gd name="connsiteX187" fmla="*/ 680542 w 1570173"/>
                <a:gd name="connsiteY187" fmla="*/ 150372 h 568060"/>
                <a:gd name="connsiteX188" fmla="*/ 694616 w 1570173"/>
                <a:gd name="connsiteY188" fmla="*/ 156347 h 568060"/>
                <a:gd name="connsiteX189" fmla="*/ 704016 w 1570173"/>
                <a:gd name="connsiteY189" fmla="*/ 169464 h 568060"/>
                <a:gd name="connsiteX190" fmla="*/ 707275 w 1570173"/>
                <a:gd name="connsiteY190" fmla="*/ 180608 h 568060"/>
                <a:gd name="connsiteX191" fmla="*/ 701900 w 1570173"/>
                <a:gd name="connsiteY191" fmla="*/ 191736 h 568060"/>
                <a:gd name="connsiteX192" fmla="*/ 690322 w 1570173"/>
                <a:gd name="connsiteY192" fmla="*/ 196501 h 568060"/>
                <a:gd name="connsiteX193" fmla="*/ 694717 w 1570173"/>
                <a:gd name="connsiteY193" fmla="*/ 202341 h 568060"/>
                <a:gd name="connsiteX194" fmla="*/ 699562 w 1570173"/>
                <a:gd name="connsiteY194" fmla="*/ 213904 h 568060"/>
                <a:gd name="connsiteX195" fmla="*/ 701354 w 1570173"/>
                <a:gd name="connsiteY195" fmla="*/ 222570 h 568060"/>
                <a:gd name="connsiteX196" fmla="*/ 687904 w 1570173"/>
                <a:gd name="connsiteY196" fmla="*/ 248946 h 568060"/>
                <a:gd name="connsiteX197" fmla="*/ 669609 w 1570173"/>
                <a:gd name="connsiteY197" fmla="*/ 274807 h 568060"/>
                <a:gd name="connsiteX198" fmla="*/ 664764 w 1570173"/>
                <a:gd name="connsiteY198" fmla="*/ 293044 h 568060"/>
                <a:gd name="connsiteX199" fmla="*/ 677296 w 1570173"/>
                <a:gd name="connsiteY199" fmla="*/ 307458 h 568060"/>
                <a:gd name="connsiteX200" fmla="*/ 741978 w 1570173"/>
                <a:gd name="connsiteY200" fmla="*/ 272215 h 568060"/>
                <a:gd name="connsiteX201" fmla="*/ 741978 w 1570173"/>
                <a:gd name="connsiteY201" fmla="*/ 273528 h 568060"/>
                <a:gd name="connsiteX202" fmla="*/ 742289 w 1570173"/>
                <a:gd name="connsiteY202" fmla="*/ 271025 h 568060"/>
                <a:gd name="connsiteX203" fmla="*/ 759368 w 1570173"/>
                <a:gd name="connsiteY203" fmla="*/ 226163 h 568060"/>
                <a:gd name="connsiteX204" fmla="*/ 787750 w 1570173"/>
                <a:gd name="connsiteY204" fmla="*/ 179576 h 568060"/>
                <a:gd name="connsiteX205" fmla="*/ 826189 w 1570173"/>
                <a:gd name="connsiteY205" fmla="*/ 127871 h 568060"/>
                <a:gd name="connsiteX206" fmla="*/ 876924 w 1570173"/>
                <a:gd name="connsiteY206" fmla="*/ 67029 h 568060"/>
                <a:gd name="connsiteX207" fmla="*/ 915299 w 1570173"/>
                <a:gd name="connsiteY207" fmla="*/ 30321 h 568060"/>
                <a:gd name="connsiteX208" fmla="*/ 944324 w 1570173"/>
                <a:gd name="connsiteY208" fmla="*/ 17561 h 568060"/>
                <a:gd name="connsiteX209" fmla="*/ 190516 w 1570173"/>
                <a:gd name="connsiteY209" fmla="*/ 0 h 568060"/>
                <a:gd name="connsiteX210" fmla="*/ 208925 w 1570173"/>
                <a:gd name="connsiteY210" fmla="*/ 11657 h 568060"/>
                <a:gd name="connsiteX211" fmla="*/ 221674 w 1570173"/>
                <a:gd name="connsiteY211" fmla="*/ 37421 h 568060"/>
                <a:gd name="connsiteX212" fmla="*/ 226656 w 1570173"/>
                <a:gd name="connsiteY212" fmla="*/ 56068 h 568060"/>
                <a:gd name="connsiteX213" fmla="*/ 219408 w 1570173"/>
                <a:gd name="connsiteY213" fmla="*/ 89976 h 568060"/>
                <a:gd name="connsiteX214" fmla="*/ 200165 w 1570173"/>
                <a:gd name="connsiteY214" fmla="*/ 134242 h 568060"/>
                <a:gd name="connsiteX215" fmla="*/ 189570 w 1570173"/>
                <a:gd name="connsiteY215" fmla="*/ 154965 h 568060"/>
                <a:gd name="connsiteX216" fmla="*/ 215455 w 1570173"/>
                <a:gd name="connsiteY216" fmla="*/ 126336 h 568060"/>
                <a:gd name="connsiteX217" fmla="*/ 248299 w 1570173"/>
                <a:gd name="connsiteY217" fmla="*/ 95792 h 568060"/>
                <a:gd name="connsiteX218" fmla="*/ 278267 w 1570173"/>
                <a:gd name="connsiteY218" fmla="*/ 58516 h 568060"/>
                <a:gd name="connsiteX219" fmla="*/ 320216 w 1570173"/>
                <a:gd name="connsiteY219" fmla="*/ 27571 h 568060"/>
                <a:gd name="connsiteX220" fmla="*/ 348272 w 1570173"/>
                <a:gd name="connsiteY220" fmla="*/ 15353 h 568060"/>
                <a:gd name="connsiteX221" fmla="*/ 369484 w 1570173"/>
                <a:gd name="connsiteY221" fmla="*/ 27622 h 568060"/>
                <a:gd name="connsiteX222" fmla="*/ 378250 w 1570173"/>
                <a:gd name="connsiteY222" fmla="*/ 53392 h 568060"/>
                <a:gd name="connsiteX223" fmla="*/ 367810 w 1570173"/>
                <a:gd name="connsiteY223" fmla="*/ 84856 h 568060"/>
                <a:gd name="connsiteX224" fmla="*/ 336935 w 1570173"/>
                <a:gd name="connsiteY224" fmla="*/ 143180 h 568060"/>
                <a:gd name="connsiteX225" fmla="*/ 286188 w 1570173"/>
                <a:gd name="connsiteY225" fmla="*/ 223024 h 568060"/>
                <a:gd name="connsiteX226" fmla="*/ 341532 w 1570173"/>
                <a:gd name="connsiteY226" fmla="*/ 157695 h 568060"/>
                <a:gd name="connsiteX227" fmla="*/ 389037 w 1570173"/>
                <a:gd name="connsiteY227" fmla="*/ 107996 h 568060"/>
                <a:gd name="connsiteX228" fmla="*/ 414891 w 1570173"/>
                <a:gd name="connsiteY228" fmla="*/ 87495 h 568060"/>
                <a:gd name="connsiteX229" fmla="*/ 446012 w 1570173"/>
                <a:gd name="connsiteY229" fmla="*/ 58951 h 568060"/>
                <a:gd name="connsiteX230" fmla="*/ 469964 w 1570173"/>
                <a:gd name="connsiteY230" fmla="*/ 38000 h 568060"/>
                <a:gd name="connsiteX231" fmla="*/ 486444 w 1570173"/>
                <a:gd name="connsiteY231" fmla="*/ 25738 h 568060"/>
                <a:gd name="connsiteX232" fmla="*/ 501362 w 1570173"/>
                <a:gd name="connsiteY232" fmla="*/ 21013 h 568060"/>
                <a:gd name="connsiteX233" fmla="*/ 523432 w 1570173"/>
                <a:gd name="connsiteY233" fmla="*/ 39153 h 568060"/>
                <a:gd name="connsiteX234" fmla="*/ 535375 w 1570173"/>
                <a:gd name="connsiteY234" fmla="*/ 63369 h 568060"/>
                <a:gd name="connsiteX235" fmla="*/ 528464 w 1570173"/>
                <a:gd name="connsiteY235" fmla="*/ 79400 h 568060"/>
                <a:gd name="connsiteX236" fmla="*/ 501199 w 1570173"/>
                <a:gd name="connsiteY236" fmla="*/ 109666 h 568060"/>
                <a:gd name="connsiteX237" fmla="*/ 438398 w 1570173"/>
                <a:gd name="connsiteY237" fmla="*/ 188081 h 568060"/>
                <a:gd name="connsiteX238" fmla="*/ 398144 w 1570173"/>
                <a:gd name="connsiteY238" fmla="*/ 259820 h 568060"/>
                <a:gd name="connsiteX239" fmla="*/ 384711 w 1570173"/>
                <a:gd name="connsiteY239" fmla="*/ 309988 h 568060"/>
                <a:gd name="connsiteX240" fmla="*/ 387625 w 1570173"/>
                <a:gd name="connsiteY240" fmla="*/ 323556 h 568060"/>
                <a:gd name="connsiteX241" fmla="*/ 397244 w 1570173"/>
                <a:gd name="connsiteY241" fmla="*/ 327087 h 568060"/>
                <a:gd name="connsiteX242" fmla="*/ 411309 w 1570173"/>
                <a:gd name="connsiteY242" fmla="*/ 324248 h 568060"/>
                <a:gd name="connsiteX243" fmla="*/ 426701 w 1570173"/>
                <a:gd name="connsiteY243" fmla="*/ 315577 h 568060"/>
                <a:gd name="connsiteX244" fmla="*/ 443918 w 1570173"/>
                <a:gd name="connsiteY244" fmla="*/ 304196 h 568060"/>
                <a:gd name="connsiteX245" fmla="*/ 466397 w 1570173"/>
                <a:gd name="connsiteY245" fmla="*/ 289627 h 568060"/>
                <a:gd name="connsiteX246" fmla="*/ 483108 w 1570173"/>
                <a:gd name="connsiteY246" fmla="*/ 277707 h 568060"/>
                <a:gd name="connsiteX247" fmla="*/ 500668 w 1570173"/>
                <a:gd name="connsiteY247" fmla="*/ 270620 h 568060"/>
                <a:gd name="connsiteX248" fmla="*/ 500668 w 1570173"/>
                <a:gd name="connsiteY248" fmla="*/ 296924 h 568060"/>
                <a:gd name="connsiteX249" fmla="*/ 454892 w 1570173"/>
                <a:gd name="connsiteY249" fmla="*/ 337621 h 568060"/>
                <a:gd name="connsiteX250" fmla="*/ 418936 w 1570173"/>
                <a:gd name="connsiteY250" fmla="*/ 364165 h 568060"/>
                <a:gd name="connsiteX251" fmla="*/ 388441 w 1570173"/>
                <a:gd name="connsiteY251" fmla="*/ 381300 h 568060"/>
                <a:gd name="connsiteX252" fmla="*/ 366292 w 1570173"/>
                <a:gd name="connsiteY252" fmla="*/ 386632 h 568060"/>
                <a:gd name="connsiteX253" fmla="*/ 329670 w 1570173"/>
                <a:gd name="connsiteY253" fmla="*/ 370153 h 568060"/>
                <a:gd name="connsiteX254" fmla="*/ 315562 w 1570173"/>
                <a:gd name="connsiteY254" fmla="*/ 328197 h 568060"/>
                <a:gd name="connsiteX255" fmla="*/ 326710 w 1570173"/>
                <a:gd name="connsiteY255" fmla="*/ 273143 h 568060"/>
                <a:gd name="connsiteX256" fmla="*/ 358577 w 1570173"/>
                <a:gd name="connsiteY256" fmla="*/ 217360 h 568060"/>
                <a:gd name="connsiteX257" fmla="*/ 409399 w 1570173"/>
                <a:gd name="connsiteY257" fmla="*/ 153922 h 568060"/>
                <a:gd name="connsiteX258" fmla="*/ 425384 w 1570173"/>
                <a:gd name="connsiteY258" fmla="*/ 135389 h 568060"/>
                <a:gd name="connsiteX259" fmla="*/ 429232 w 1570173"/>
                <a:gd name="connsiteY259" fmla="*/ 130664 h 568060"/>
                <a:gd name="connsiteX260" fmla="*/ 429025 w 1570173"/>
                <a:gd name="connsiteY260" fmla="*/ 130762 h 568060"/>
                <a:gd name="connsiteX261" fmla="*/ 403480 w 1570173"/>
                <a:gd name="connsiteY261" fmla="*/ 151238 h 568060"/>
                <a:gd name="connsiteX262" fmla="*/ 337062 w 1570173"/>
                <a:gd name="connsiteY262" fmla="*/ 216498 h 568060"/>
                <a:gd name="connsiteX263" fmla="*/ 248355 w 1570173"/>
                <a:gd name="connsiteY263" fmla="*/ 320244 h 568060"/>
                <a:gd name="connsiteX264" fmla="*/ 230933 w 1570173"/>
                <a:gd name="connsiteY264" fmla="*/ 342588 h 568060"/>
                <a:gd name="connsiteX265" fmla="*/ 209514 w 1570173"/>
                <a:gd name="connsiteY265" fmla="*/ 368052 h 568060"/>
                <a:gd name="connsiteX266" fmla="*/ 195966 w 1570173"/>
                <a:gd name="connsiteY266" fmla="*/ 374558 h 568060"/>
                <a:gd name="connsiteX267" fmla="*/ 178232 w 1570173"/>
                <a:gd name="connsiteY267" fmla="*/ 357217 h 568060"/>
                <a:gd name="connsiteX268" fmla="*/ 171943 w 1570173"/>
                <a:gd name="connsiteY268" fmla="*/ 321491 h 568060"/>
                <a:gd name="connsiteX269" fmla="*/ 179199 w 1570173"/>
                <a:gd name="connsiteY269" fmla="*/ 296755 h 568060"/>
                <a:gd name="connsiteX270" fmla="*/ 209293 w 1570173"/>
                <a:gd name="connsiteY270" fmla="*/ 252840 h 568060"/>
                <a:gd name="connsiteX271" fmla="*/ 247234 w 1570173"/>
                <a:gd name="connsiteY271" fmla="*/ 200157 h 568060"/>
                <a:gd name="connsiteX272" fmla="*/ 279753 w 1570173"/>
                <a:gd name="connsiteY272" fmla="*/ 156019 h 568060"/>
                <a:gd name="connsiteX273" fmla="*/ 298727 w 1570173"/>
                <a:gd name="connsiteY273" fmla="*/ 114875 h 568060"/>
                <a:gd name="connsiteX274" fmla="*/ 304530 w 1570173"/>
                <a:gd name="connsiteY274" fmla="*/ 94342 h 568060"/>
                <a:gd name="connsiteX275" fmla="*/ 305178 w 1570173"/>
                <a:gd name="connsiteY275" fmla="*/ 91496 h 568060"/>
                <a:gd name="connsiteX276" fmla="*/ 270073 w 1570173"/>
                <a:gd name="connsiteY276" fmla="*/ 117911 h 568060"/>
                <a:gd name="connsiteX277" fmla="*/ 201293 w 1570173"/>
                <a:gd name="connsiteY277" fmla="*/ 197961 h 568060"/>
                <a:gd name="connsiteX278" fmla="*/ 115823 w 1570173"/>
                <a:gd name="connsiteY278" fmla="*/ 320492 h 568060"/>
                <a:gd name="connsiteX279" fmla="*/ 93011 w 1570173"/>
                <a:gd name="connsiteY279" fmla="*/ 355736 h 568060"/>
                <a:gd name="connsiteX280" fmla="*/ 75473 w 1570173"/>
                <a:gd name="connsiteY280" fmla="*/ 365164 h 568060"/>
                <a:gd name="connsiteX281" fmla="*/ 53221 w 1570173"/>
                <a:gd name="connsiteY281" fmla="*/ 343060 h 568060"/>
                <a:gd name="connsiteX282" fmla="*/ 44157 w 1570173"/>
                <a:gd name="connsiteY282" fmla="*/ 307291 h 568060"/>
                <a:gd name="connsiteX283" fmla="*/ 48415 w 1570173"/>
                <a:gd name="connsiteY283" fmla="*/ 295166 h 568060"/>
                <a:gd name="connsiteX284" fmla="*/ 107075 w 1570173"/>
                <a:gd name="connsiteY284" fmla="*/ 214402 h 568060"/>
                <a:gd name="connsiteX285" fmla="*/ 147126 w 1570173"/>
                <a:gd name="connsiteY285" fmla="*/ 152544 h 568060"/>
                <a:gd name="connsiteX286" fmla="*/ 172363 w 1570173"/>
                <a:gd name="connsiteY286" fmla="*/ 104701 h 568060"/>
                <a:gd name="connsiteX287" fmla="*/ 180282 w 1570173"/>
                <a:gd name="connsiteY287" fmla="*/ 76048 h 568060"/>
                <a:gd name="connsiteX288" fmla="*/ 175274 w 1570173"/>
                <a:gd name="connsiteY288" fmla="*/ 69972 h 568060"/>
                <a:gd name="connsiteX289" fmla="*/ 148038 w 1570173"/>
                <a:gd name="connsiteY289" fmla="*/ 80721 h 568060"/>
                <a:gd name="connsiteX290" fmla="*/ 96531 w 1570173"/>
                <a:gd name="connsiteY290" fmla="*/ 110374 h 568060"/>
                <a:gd name="connsiteX291" fmla="*/ 45242 w 1570173"/>
                <a:gd name="connsiteY291" fmla="*/ 139825 h 568060"/>
                <a:gd name="connsiteX292" fmla="*/ 14367 w 1570173"/>
                <a:gd name="connsiteY292" fmla="*/ 150372 h 568060"/>
                <a:gd name="connsiteX293" fmla="*/ 0 w 1570173"/>
                <a:gd name="connsiteY293" fmla="*/ 134932 h 568060"/>
                <a:gd name="connsiteX294" fmla="*/ 3884 w 1570173"/>
                <a:gd name="connsiteY294" fmla="*/ 107880 h 568060"/>
                <a:gd name="connsiteX295" fmla="*/ 12121 w 1570173"/>
                <a:gd name="connsiteY295" fmla="*/ 77968 h 568060"/>
                <a:gd name="connsiteX296" fmla="*/ 42944 w 1570173"/>
                <a:gd name="connsiteY296" fmla="*/ 47304 h 568060"/>
                <a:gd name="connsiteX297" fmla="*/ 71709 w 1570173"/>
                <a:gd name="connsiteY297" fmla="*/ 28555 h 568060"/>
                <a:gd name="connsiteX298" fmla="*/ 79624 w 1570173"/>
                <a:gd name="connsiteY298" fmla="*/ 35929 h 568060"/>
                <a:gd name="connsiteX299" fmla="*/ 75859 w 1570173"/>
                <a:gd name="connsiteY299" fmla="*/ 43004 h 568060"/>
                <a:gd name="connsiteX300" fmla="*/ 60017 w 1570173"/>
                <a:gd name="connsiteY300" fmla="*/ 56951 h 568060"/>
                <a:gd name="connsiteX301" fmla="*/ 59805 w 1570173"/>
                <a:gd name="connsiteY301" fmla="*/ 57142 h 568060"/>
                <a:gd name="connsiteX302" fmla="*/ 94947 w 1570173"/>
                <a:gd name="connsiteY302" fmla="*/ 34885 h 568060"/>
                <a:gd name="connsiteX303" fmla="*/ 134883 w 1570173"/>
                <a:gd name="connsiteY303" fmla="*/ 15786 h 568060"/>
                <a:gd name="connsiteX304" fmla="*/ 190516 w 1570173"/>
                <a:gd name="connsiteY304" fmla="*/ 0 h 568060"/>
                <a:gd name="connsiteX0" fmla="*/ 1487599 w 1570173"/>
                <a:gd name="connsiteY0" fmla="*/ 230772 h 568060"/>
                <a:gd name="connsiteX1" fmla="*/ 1453134 w 1570173"/>
                <a:gd name="connsiteY1" fmla="*/ 252091 h 568060"/>
                <a:gd name="connsiteX2" fmla="*/ 1405386 w 1570173"/>
                <a:gd name="connsiteY2" fmla="*/ 301876 h 568060"/>
                <a:gd name="connsiteX3" fmla="*/ 1427145 w 1570173"/>
                <a:gd name="connsiteY3" fmla="*/ 300515 h 568060"/>
                <a:gd name="connsiteX4" fmla="*/ 1443738 w 1570173"/>
                <a:gd name="connsiteY4" fmla="*/ 307527 h 568060"/>
                <a:gd name="connsiteX5" fmla="*/ 1479601 w 1570173"/>
                <a:gd name="connsiteY5" fmla="*/ 262793 h 568060"/>
                <a:gd name="connsiteX6" fmla="*/ 1492067 w 1570173"/>
                <a:gd name="connsiteY6" fmla="*/ 235239 h 568060"/>
                <a:gd name="connsiteX7" fmla="*/ 1487599 w 1570173"/>
                <a:gd name="connsiteY7" fmla="*/ 230772 h 568060"/>
                <a:gd name="connsiteX8" fmla="*/ 901088 w 1570173"/>
                <a:gd name="connsiteY8" fmla="*/ 217005 h 568060"/>
                <a:gd name="connsiteX9" fmla="*/ 898198 w 1570173"/>
                <a:gd name="connsiteY9" fmla="*/ 217680 h 568060"/>
                <a:gd name="connsiteX10" fmla="*/ 871288 w 1570173"/>
                <a:gd name="connsiteY10" fmla="*/ 235336 h 568060"/>
                <a:gd name="connsiteX11" fmla="*/ 825362 w 1570173"/>
                <a:gd name="connsiteY11" fmla="*/ 275546 h 568060"/>
                <a:gd name="connsiteX12" fmla="*/ 844913 w 1570173"/>
                <a:gd name="connsiteY12" fmla="*/ 285515 h 568060"/>
                <a:gd name="connsiteX13" fmla="*/ 866552 w 1570173"/>
                <a:gd name="connsiteY13" fmla="*/ 266152 h 568060"/>
                <a:gd name="connsiteX14" fmla="*/ 891375 w 1570173"/>
                <a:gd name="connsiteY14" fmla="*/ 238148 h 568060"/>
                <a:gd name="connsiteX15" fmla="*/ 898981 w 1570173"/>
                <a:gd name="connsiteY15" fmla="*/ 225270 h 568060"/>
                <a:gd name="connsiteX16" fmla="*/ 901088 w 1570173"/>
                <a:gd name="connsiteY16" fmla="*/ 217005 h 568060"/>
                <a:gd name="connsiteX17" fmla="*/ 665081 w 1570173"/>
                <a:gd name="connsiteY17" fmla="*/ 204978 h 568060"/>
                <a:gd name="connsiteX18" fmla="*/ 575395 w 1570173"/>
                <a:gd name="connsiteY18" fmla="*/ 257517 h 568060"/>
                <a:gd name="connsiteX19" fmla="*/ 547046 w 1570173"/>
                <a:gd name="connsiteY19" fmla="*/ 299775 h 568060"/>
                <a:gd name="connsiteX20" fmla="*/ 548859 w 1570173"/>
                <a:gd name="connsiteY20" fmla="*/ 310533 h 568060"/>
                <a:gd name="connsiteX21" fmla="*/ 552302 w 1570173"/>
                <a:gd name="connsiteY21" fmla="*/ 313915 h 568060"/>
                <a:gd name="connsiteX22" fmla="*/ 559951 w 1570173"/>
                <a:gd name="connsiteY22" fmla="*/ 310923 h 568060"/>
                <a:gd name="connsiteX23" fmla="*/ 610357 w 1570173"/>
                <a:gd name="connsiteY23" fmla="*/ 268420 h 568060"/>
                <a:gd name="connsiteX24" fmla="*/ 665081 w 1570173"/>
                <a:gd name="connsiteY24" fmla="*/ 204978 h 568060"/>
                <a:gd name="connsiteX25" fmla="*/ 1073045 w 1570173"/>
                <a:gd name="connsiteY25" fmla="*/ 199764 h 568060"/>
                <a:gd name="connsiteX26" fmla="*/ 1059818 w 1570173"/>
                <a:gd name="connsiteY26" fmla="*/ 205432 h 568060"/>
                <a:gd name="connsiteX27" fmla="*/ 1039264 w 1570173"/>
                <a:gd name="connsiteY27" fmla="*/ 220542 h 568060"/>
                <a:gd name="connsiteX28" fmla="*/ 1020296 w 1570173"/>
                <a:gd name="connsiteY28" fmla="*/ 242700 h 568060"/>
                <a:gd name="connsiteX29" fmla="*/ 1009487 w 1570173"/>
                <a:gd name="connsiteY29" fmla="*/ 263798 h 568060"/>
                <a:gd name="connsiteX30" fmla="*/ 1041626 w 1570173"/>
                <a:gd name="connsiteY30" fmla="*/ 241660 h 568060"/>
                <a:gd name="connsiteX31" fmla="*/ 1065688 w 1570173"/>
                <a:gd name="connsiteY31" fmla="*/ 216501 h 568060"/>
                <a:gd name="connsiteX32" fmla="*/ 1073199 w 1570173"/>
                <a:gd name="connsiteY32" fmla="*/ 200459 h 568060"/>
                <a:gd name="connsiteX33" fmla="*/ 1073045 w 1570173"/>
                <a:gd name="connsiteY33" fmla="*/ 199764 h 568060"/>
                <a:gd name="connsiteX34" fmla="*/ 944324 w 1570173"/>
                <a:gd name="connsiteY34" fmla="*/ 17561 h 568060"/>
                <a:gd name="connsiteX35" fmla="*/ 963000 w 1570173"/>
                <a:gd name="connsiteY35" fmla="*/ 34617 h 568060"/>
                <a:gd name="connsiteX36" fmla="*/ 914933 w 1570173"/>
                <a:gd name="connsiteY36" fmla="*/ 108721 h 568060"/>
                <a:gd name="connsiteX37" fmla="*/ 776664 w 1570173"/>
                <a:gd name="connsiteY37" fmla="*/ 276751 h 568060"/>
                <a:gd name="connsiteX38" fmla="*/ 776664 w 1570173"/>
                <a:gd name="connsiteY38" fmla="*/ 292512 h 568060"/>
                <a:gd name="connsiteX39" fmla="*/ 866303 w 1570173"/>
                <a:gd name="connsiteY39" fmla="*/ 196062 h 568060"/>
                <a:gd name="connsiteX40" fmla="*/ 926848 w 1570173"/>
                <a:gd name="connsiteY40" fmla="*/ 163543 h 568060"/>
                <a:gd name="connsiteX41" fmla="*/ 944489 w 1570173"/>
                <a:gd name="connsiteY41" fmla="*/ 175580 h 568060"/>
                <a:gd name="connsiteX42" fmla="*/ 950086 w 1570173"/>
                <a:gd name="connsiteY42" fmla="*/ 201612 h 568060"/>
                <a:gd name="connsiteX43" fmla="*/ 926517 w 1570173"/>
                <a:gd name="connsiteY43" fmla="*/ 253706 h 568060"/>
                <a:gd name="connsiteX44" fmla="*/ 858153 w 1570173"/>
                <a:gd name="connsiteY44" fmla="*/ 303707 h 568060"/>
                <a:gd name="connsiteX45" fmla="*/ 869978 w 1570173"/>
                <a:gd name="connsiteY45" fmla="*/ 315251 h 568060"/>
                <a:gd name="connsiteX46" fmla="*/ 882232 w 1570173"/>
                <a:gd name="connsiteY46" fmla="*/ 319708 h 568060"/>
                <a:gd name="connsiteX47" fmla="*/ 897963 w 1570173"/>
                <a:gd name="connsiteY47" fmla="*/ 314503 h 568060"/>
                <a:gd name="connsiteX48" fmla="*/ 916159 w 1570173"/>
                <a:gd name="connsiteY48" fmla="*/ 301364 h 568060"/>
                <a:gd name="connsiteX49" fmla="*/ 930966 w 1570173"/>
                <a:gd name="connsiteY49" fmla="*/ 290004 h 568060"/>
                <a:gd name="connsiteX50" fmla="*/ 953363 w 1570173"/>
                <a:gd name="connsiteY50" fmla="*/ 274226 h 568060"/>
                <a:gd name="connsiteX51" fmla="*/ 953708 w 1570173"/>
                <a:gd name="connsiteY51" fmla="*/ 271390 h 568060"/>
                <a:gd name="connsiteX52" fmla="*/ 964028 w 1570173"/>
                <a:gd name="connsiteY52" fmla="*/ 245949 h 568060"/>
                <a:gd name="connsiteX53" fmla="*/ 1008351 w 1570173"/>
                <a:gd name="connsiteY53" fmla="*/ 195764 h 568060"/>
                <a:gd name="connsiteX54" fmla="*/ 1050523 w 1570173"/>
                <a:gd name="connsiteY54" fmla="*/ 168455 h 568060"/>
                <a:gd name="connsiteX55" fmla="*/ 1088579 w 1570173"/>
                <a:gd name="connsiteY55" fmla="*/ 159153 h 568060"/>
                <a:gd name="connsiteX56" fmla="*/ 1112482 w 1570173"/>
                <a:gd name="connsiteY56" fmla="*/ 166418 h 568060"/>
                <a:gd name="connsiteX57" fmla="*/ 1121769 w 1570173"/>
                <a:gd name="connsiteY57" fmla="*/ 187772 h 568060"/>
                <a:gd name="connsiteX58" fmla="*/ 1108336 w 1570173"/>
                <a:gd name="connsiteY58" fmla="*/ 224392 h 568060"/>
                <a:gd name="connsiteX59" fmla="*/ 1068114 w 1570173"/>
                <a:gd name="connsiteY59" fmla="*/ 259374 h 568060"/>
                <a:gd name="connsiteX60" fmla="*/ 1006794 w 1570173"/>
                <a:gd name="connsiteY60" fmla="*/ 290445 h 568060"/>
                <a:gd name="connsiteX61" fmla="*/ 1006794 w 1570173"/>
                <a:gd name="connsiteY61" fmla="*/ 293481 h 568060"/>
                <a:gd name="connsiteX62" fmla="*/ 1013037 w 1570173"/>
                <a:gd name="connsiteY62" fmla="*/ 314490 h 568060"/>
                <a:gd name="connsiteX63" fmla="*/ 1029239 w 1570173"/>
                <a:gd name="connsiteY63" fmla="*/ 321599 h 568060"/>
                <a:gd name="connsiteX64" fmla="*/ 1054602 w 1570173"/>
                <a:gd name="connsiteY64" fmla="*/ 315780 h 568060"/>
                <a:gd name="connsiteX65" fmla="*/ 1081423 w 1570173"/>
                <a:gd name="connsiteY65" fmla="*/ 300039 h 568060"/>
                <a:gd name="connsiteX66" fmla="*/ 1098963 w 1570173"/>
                <a:gd name="connsiteY66" fmla="*/ 287956 h 568060"/>
                <a:gd name="connsiteX67" fmla="*/ 1112980 w 1570173"/>
                <a:gd name="connsiteY67" fmla="*/ 278940 h 568060"/>
                <a:gd name="connsiteX68" fmla="*/ 1113794 w 1570173"/>
                <a:gd name="connsiteY68" fmla="*/ 271079 h 568060"/>
                <a:gd name="connsiteX69" fmla="*/ 1121784 w 1570173"/>
                <a:gd name="connsiteY69" fmla="*/ 251223 h 568060"/>
                <a:gd name="connsiteX70" fmla="*/ 1137607 w 1570173"/>
                <a:gd name="connsiteY70" fmla="*/ 227532 h 568060"/>
                <a:gd name="connsiteX71" fmla="*/ 1163072 w 1570173"/>
                <a:gd name="connsiteY71" fmla="*/ 198126 h 568060"/>
                <a:gd name="connsiteX72" fmla="*/ 1174286 w 1570173"/>
                <a:gd name="connsiteY72" fmla="*/ 183752 h 568060"/>
                <a:gd name="connsiteX73" fmla="*/ 1186590 w 1570173"/>
                <a:gd name="connsiteY73" fmla="*/ 174024 h 568060"/>
                <a:gd name="connsiteX74" fmla="*/ 1205836 w 1570173"/>
                <a:gd name="connsiteY74" fmla="*/ 171226 h 568060"/>
                <a:gd name="connsiteX75" fmla="*/ 1225450 w 1570173"/>
                <a:gd name="connsiteY75" fmla="*/ 174251 h 568060"/>
                <a:gd name="connsiteX76" fmla="*/ 1235733 w 1570173"/>
                <a:gd name="connsiteY76" fmla="*/ 183712 h 568060"/>
                <a:gd name="connsiteX77" fmla="*/ 1227197 w 1570173"/>
                <a:gd name="connsiteY77" fmla="*/ 203685 h 568060"/>
                <a:gd name="connsiteX78" fmla="*/ 1200974 w 1570173"/>
                <a:gd name="connsiteY78" fmla="*/ 235636 h 568060"/>
                <a:gd name="connsiteX79" fmla="*/ 1160886 w 1570173"/>
                <a:gd name="connsiteY79" fmla="*/ 270929 h 568060"/>
                <a:gd name="connsiteX80" fmla="*/ 1156645 w 1570173"/>
                <a:gd name="connsiteY80" fmla="*/ 291916 h 568060"/>
                <a:gd name="connsiteX81" fmla="*/ 1159728 w 1570173"/>
                <a:gd name="connsiteY81" fmla="*/ 298000 h 568060"/>
                <a:gd name="connsiteX82" fmla="*/ 1167546 w 1570173"/>
                <a:gd name="connsiteY82" fmla="*/ 293344 h 568060"/>
                <a:gd name="connsiteX83" fmla="*/ 1191004 w 1570173"/>
                <a:gd name="connsiteY83" fmla="*/ 273857 h 568060"/>
                <a:gd name="connsiteX84" fmla="*/ 1224213 w 1570173"/>
                <a:gd name="connsiteY84" fmla="*/ 244822 h 568060"/>
                <a:gd name="connsiteX85" fmla="*/ 1248199 w 1570173"/>
                <a:gd name="connsiteY85" fmla="*/ 217945 h 568060"/>
                <a:gd name="connsiteX86" fmla="*/ 1280478 w 1570173"/>
                <a:gd name="connsiteY86" fmla="*/ 188900 h 568060"/>
                <a:gd name="connsiteX87" fmla="*/ 1298781 w 1570173"/>
                <a:gd name="connsiteY87" fmla="*/ 162570 h 568060"/>
                <a:gd name="connsiteX88" fmla="*/ 1315880 w 1570173"/>
                <a:gd name="connsiteY88" fmla="*/ 155311 h 568060"/>
                <a:gd name="connsiteX89" fmla="*/ 1329178 w 1570173"/>
                <a:gd name="connsiteY89" fmla="*/ 161470 h 568060"/>
                <a:gd name="connsiteX90" fmla="*/ 1332674 w 1570173"/>
                <a:gd name="connsiteY90" fmla="*/ 181221 h 568060"/>
                <a:gd name="connsiteX91" fmla="*/ 1331386 w 1570173"/>
                <a:gd name="connsiteY91" fmla="*/ 191800 h 568060"/>
                <a:gd name="connsiteX92" fmla="*/ 1326498 w 1570173"/>
                <a:gd name="connsiteY92" fmla="*/ 201880 h 568060"/>
                <a:gd name="connsiteX93" fmla="*/ 1312583 w 1570173"/>
                <a:gd name="connsiteY93" fmla="*/ 222685 h 568060"/>
                <a:gd name="connsiteX94" fmla="*/ 1288277 w 1570173"/>
                <a:gd name="connsiteY94" fmla="*/ 257753 h 568060"/>
                <a:gd name="connsiteX95" fmla="*/ 1275800 w 1570173"/>
                <a:gd name="connsiteY95" fmla="*/ 279943 h 568060"/>
                <a:gd name="connsiteX96" fmla="*/ 1270522 w 1570173"/>
                <a:gd name="connsiteY96" fmla="*/ 297305 h 568060"/>
                <a:gd name="connsiteX97" fmla="*/ 1275792 w 1570173"/>
                <a:gd name="connsiteY97" fmla="*/ 305791 h 568060"/>
                <a:gd name="connsiteX98" fmla="*/ 1294629 w 1570173"/>
                <a:gd name="connsiteY98" fmla="*/ 298808 h 568060"/>
                <a:gd name="connsiteX99" fmla="*/ 1311570 w 1570173"/>
                <a:gd name="connsiteY99" fmla="*/ 288389 h 568060"/>
                <a:gd name="connsiteX100" fmla="*/ 1333453 w 1570173"/>
                <a:gd name="connsiteY100" fmla="*/ 275049 h 568060"/>
                <a:gd name="connsiteX101" fmla="*/ 1366138 w 1570173"/>
                <a:gd name="connsiteY101" fmla="*/ 238082 h 568060"/>
                <a:gd name="connsiteX102" fmla="*/ 1396262 w 1570173"/>
                <a:gd name="connsiteY102" fmla="*/ 200560 h 568060"/>
                <a:gd name="connsiteX103" fmla="*/ 1439523 w 1570173"/>
                <a:gd name="connsiteY103" fmla="*/ 143090 h 568060"/>
                <a:gd name="connsiteX104" fmla="*/ 1468876 w 1570173"/>
                <a:gd name="connsiteY104" fmla="*/ 111949 h 568060"/>
                <a:gd name="connsiteX105" fmla="*/ 1502164 w 1570173"/>
                <a:gd name="connsiteY105" fmla="*/ 102352 h 568060"/>
                <a:gd name="connsiteX106" fmla="*/ 1517076 w 1570173"/>
                <a:gd name="connsiteY106" fmla="*/ 114841 h 568060"/>
                <a:gd name="connsiteX107" fmla="*/ 1509043 w 1570173"/>
                <a:gd name="connsiteY107" fmla="*/ 134094 h 568060"/>
                <a:gd name="connsiteX108" fmla="*/ 1490708 w 1570173"/>
                <a:gd name="connsiteY108" fmla="*/ 153000 h 568060"/>
                <a:gd name="connsiteX109" fmla="*/ 1459720 w 1570173"/>
                <a:gd name="connsiteY109" fmla="*/ 195003 h 568060"/>
                <a:gd name="connsiteX110" fmla="*/ 1427484 w 1570173"/>
                <a:gd name="connsiteY110" fmla="*/ 244547 h 568060"/>
                <a:gd name="connsiteX111" fmla="*/ 1451831 w 1570173"/>
                <a:gd name="connsiteY111" fmla="*/ 218929 h 568060"/>
                <a:gd name="connsiteX112" fmla="*/ 1482932 w 1570173"/>
                <a:gd name="connsiteY112" fmla="*/ 194598 h 568060"/>
                <a:gd name="connsiteX113" fmla="*/ 1507952 w 1570173"/>
                <a:gd name="connsiteY113" fmla="*/ 180005 h 568060"/>
                <a:gd name="connsiteX114" fmla="*/ 1533437 w 1570173"/>
                <a:gd name="connsiteY114" fmla="*/ 174519 h 568060"/>
                <a:gd name="connsiteX115" fmla="*/ 1547483 w 1570173"/>
                <a:gd name="connsiteY115" fmla="*/ 179043 h 568060"/>
                <a:gd name="connsiteX116" fmla="*/ 1551338 w 1570173"/>
                <a:gd name="connsiteY116" fmla="*/ 193200 h 568060"/>
                <a:gd name="connsiteX117" fmla="*/ 1540885 w 1570173"/>
                <a:gd name="connsiteY117" fmla="*/ 235284 h 568060"/>
                <a:gd name="connsiteX118" fmla="*/ 1511322 w 1570173"/>
                <a:gd name="connsiteY118" fmla="*/ 277332 h 568060"/>
                <a:gd name="connsiteX119" fmla="*/ 1466998 w 1570173"/>
                <a:gd name="connsiteY119" fmla="*/ 317508 h 568060"/>
                <a:gd name="connsiteX120" fmla="*/ 1480632 w 1570173"/>
                <a:gd name="connsiteY120" fmla="*/ 317483 h 568060"/>
                <a:gd name="connsiteX121" fmla="*/ 1570173 w 1570173"/>
                <a:gd name="connsiteY121" fmla="*/ 269848 h 568060"/>
                <a:gd name="connsiteX122" fmla="*/ 1570173 w 1570173"/>
                <a:gd name="connsiteY122" fmla="*/ 297061 h 568060"/>
                <a:gd name="connsiteX123" fmla="*/ 1527814 w 1570173"/>
                <a:gd name="connsiteY123" fmla="*/ 333593 h 568060"/>
                <a:gd name="connsiteX124" fmla="*/ 1490110 w 1570173"/>
                <a:gd name="connsiteY124" fmla="*/ 359972 h 568060"/>
                <a:gd name="connsiteX125" fmla="*/ 1455889 w 1570173"/>
                <a:gd name="connsiteY125" fmla="*/ 370168 h 568060"/>
                <a:gd name="connsiteX126" fmla="*/ 1443333 w 1570173"/>
                <a:gd name="connsiteY126" fmla="*/ 368869 h 568060"/>
                <a:gd name="connsiteX127" fmla="*/ 1431446 w 1570173"/>
                <a:gd name="connsiteY127" fmla="*/ 365722 h 568060"/>
                <a:gd name="connsiteX128" fmla="*/ 1418379 w 1570173"/>
                <a:gd name="connsiteY128" fmla="*/ 360808 h 568060"/>
                <a:gd name="connsiteX129" fmla="*/ 1407525 w 1570173"/>
                <a:gd name="connsiteY129" fmla="*/ 356443 h 568060"/>
                <a:gd name="connsiteX130" fmla="*/ 1398046 w 1570173"/>
                <a:gd name="connsiteY130" fmla="*/ 358596 h 568060"/>
                <a:gd name="connsiteX131" fmla="*/ 1378332 w 1570173"/>
                <a:gd name="connsiteY131" fmla="*/ 351063 h 568060"/>
                <a:gd name="connsiteX132" fmla="*/ 1361722 w 1570173"/>
                <a:gd name="connsiteY132" fmla="*/ 392317 h 568060"/>
                <a:gd name="connsiteX133" fmla="*/ 1333081 w 1570173"/>
                <a:gd name="connsiteY133" fmla="*/ 462604 h 568060"/>
                <a:gd name="connsiteX134" fmla="*/ 1268755 w 1570173"/>
                <a:gd name="connsiteY134" fmla="*/ 567994 h 568060"/>
                <a:gd name="connsiteX135" fmla="*/ 1279503 w 1570173"/>
                <a:gd name="connsiteY135" fmla="*/ 474541 h 568060"/>
                <a:gd name="connsiteX136" fmla="*/ 1300003 w 1570173"/>
                <a:gd name="connsiteY136" fmla="*/ 412190 h 568060"/>
                <a:gd name="connsiteX137" fmla="*/ 1318081 w 1570173"/>
                <a:gd name="connsiteY137" fmla="*/ 374633 h 568060"/>
                <a:gd name="connsiteX138" fmla="*/ 1340981 w 1570173"/>
                <a:gd name="connsiteY138" fmla="*/ 339458 h 568060"/>
                <a:gd name="connsiteX139" fmla="*/ 1358270 w 1570173"/>
                <a:gd name="connsiteY139" fmla="*/ 313499 h 568060"/>
                <a:gd name="connsiteX140" fmla="*/ 1423767 w 1570173"/>
                <a:gd name="connsiteY140" fmla="*/ 197085 h 568060"/>
                <a:gd name="connsiteX141" fmla="*/ 1351476 w 1570173"/>
                <a:gd name="connsiteY141" fmla="*/ 285659 h 568060"/>
                <a:gd name="connsiteX142" fmla="*/ 1339937 w 1570173"/>
                <a:gd name="connsiteY142" fmla="*/ 296291 h 568060"/>
                <a:gd name="connsiteX143" fmla="*/ 1339937 w 1570173"/>
                <a:gd name="connsiteY143" fmla="*/ 296962 h 568060"/>
                <a:gd name="connsiteX144" fmla="*/ 1291323 w 1570173"/>
                <a:gd name="connsiteY144" fmla="*/ 341064 h 568060"/>
                <a:gd name="connsiteX145" fmla="*/ 1264211 w 1570173"/>
                <a:gd name="connsiteY145" fmla="*/ 361556 h 568060"/>
                <a:gd name="connsiteX146" fmla="*/ 1240488 w 1570173"/>
                <a:gd name="connsiteY146" fmla="*/ 368881 h 568060"/>
                <a:gd name="connsiteX147" fmla="*/ 1212349 w 1570173"/>
                <a:gd name="connsiteY147" fmla="*/ 336511 h 568060"/>
                <a:gd name="connsiteX148" fmla="*/ 1219346 w 1570173"/>
                <a:gd name="connsiteY148" fmla="*/ 307210 h 568060"/>
                <a:gd name="connsiteX149" fmla="*/ 1240934 w 1570173"/>
                <a:gd name="connsiteY149" fmla="*/ 264313 h 568060"/>
                <a:gd name="connsiteX150" fmla="*/ 1190824 w 1570173"/>
                <a:gd name="connsiteY150" fmla="*/ 336485 h 568060"/>
                <a:gd name="connsiteX151" fmla="*/ 1153957 w 1570173"/>
                <a:gd name="connsiteY151" fmla="*/ 359466 h 568060"/>
                <a:gd name="connsiteX152" fmla="*/ 1131593 w 1570173"/>
                <a:gd name="connsiteY152" fmla="*/ 349755 h 568060"/>
                <a:gd name="connsiteX153" fmla="*/ 1116688 w 1570173"/>
                <a:gd name="connsiteY153" fmla="*/ 324613 h 568060"/>
                <a:gd name="connsiteX154" fmla="*/ 1114036 w 1570173"/>
                <a:gd name="connsiteY154" fmla="*/ 307383 h 568060"/>
                <a:gd name="connsiteX155" fmla="*/ 1108703 w 1570173"/>
                <a:gd name="connsiteY155" fmla="*/ 313528 h 568060"/>
                <a:gd name="connsiteX156" fmla="*/ 1064699 w 1570173"/>
                <a:gd name="connsiteY156" fmla="*/ 354265 h 568060"/>
                <a:gd name="connsiteX157" fmla="*/ 1007652 w 1570173"/>
                <a:gd name="connsiteY157" fmla="*/ 374558 h 568060"/>
                <a:gd name="connsiteX158" fmla="*/ 965572 w 1570173"/>
                <a:gd name="connsiteY158" fmla="*/ 354244 h 568060"/>
                <a:gd name="connsiteX159" fmla="*/ 954094 w 1570173"/>
                <a:gd name="connsiteY159" fmla="*/ 330444 h 568060"/>
                <a:gd name="connsiteX160" fmla="*/ 950817 w 1570173"/>
                <a:gd name="connsiteY160" fmla="*/ 304094 h 568060"/>
                <a:gd name="connsiteX161" fmla="*/ 941622 w 1570173"/>
                <a:gd name="connsiteY161" fmla="*/ 314636 h 568060"/>
                <a:gd name="connsiteX162" fmla="*/ 903729 w 1570173"/>
                <a:gd name="connsiteY162" fmla="*/ 353356 h 568060"/>
                <a:gd name="connsiteX163" fmla="*/ 866359 w 1570173"/>
                <a:gd name="connsiteY163" fmla="*/ 372406 h 568060"/>
                <a:gd name="connsiteX164" fmla="*/ 839545 w 1570173"/>
                <a:gd name="connsiteY164" fmla="*/ 363743 h 568060"/>
                <a:gd name="connsiteX165" fmla="*/ 818997 w 1570173"/>
                <a:gd name="connsiteY165" fmla="*/ 340869 h 568060"/>
                <a:gd name="connsiteX166" fmla="*/ 802265 w 1570173"/>
                <a:gd name="connsiteY166" fmla="*/ 304834 h 568060"/>
                <a:gd name="connsiteX167" fmla="*/ 783717 w 1570173"/>
                <a:gd name="connsiteY167" fmla="*/ 333745 h 568060"/>
                <a:gd name="connsiteX168" fmla="*/ 767111 w 1570173"/>
                <a:gd name="connsiteY168" fmla="*/ 354713 h 568060"/>
                <a:gd name="connsiteX169" fmla="*/ 755539 w 1570173"/>
                <a:gd name="connsiteY169" fmla="*/ 360838 h 568060"/>
                <a:gd name="connsiteX170" fmla="*/ 740312 w 1570173"/>
                <a:gd name="connsiteY170" fmla="*/ 349384 h 568060"/>
                <a:gd name="connsiteX171" fmla="*/ 736327 w 1570173"/>
                <a:gd name="connsiteY171" fmla="*/ 319026 h 568060"/>
                <a:gd name="connsiteX172" fmla="*/ 738741 w 1570173"/>
                <a:gd name="connsiteY172" fmla="*/ 299592 h 568060"/>
                <a:gd name="connsiteX173" fmla="*/ 724787 w 1570173"/>
                <a:gd name="connsiteY173" fmla="*/ 314643 h 568060"/>
                <a:gd name="connsiteX174" fmla="*/ 638842 w 1570173"/>
                <a:gd name="connsiteY174" fmla="*/ 375214 h 568060"/>
                <a:gd name="connsiteX175" fmla="*/ 619668 w 1570173"/>
                <a:gd name="connsiteY175" fmla="*/ 366444 h 568060"/>
                <a:gd name="connsiteX176" fmla="*/ 614000 w 1570173"/>
                <a:gd name="connsiteY176" fmla="*/ 342548 h 568060"/>
                <a:gd name="connsiteX177" fmla="*/ 629323 w 1570173"/>
                <a:gd name="connsiteY177" fmla="*/ 286419 h 568060"/>
                <a:gd name="connsiteX178" fmla="*/ 579476 w 1570173"/>
                <a:gd name="connsiteY178" fmla="*/ 347858 h 568060"/>
                <a:gd name="connsiteX179" fmla="*/ 544936 w 1570173"/>
                <a:gd name="connsiteY179" fmla="*/ 366875 h 568060"/>
                <a:gd name="connsiteX180" fmla="*/ 526517 w 1570173"/>
                <a:gd name="connsiteY180" fmla="*/ 355436 h 568060"/>
                <a:gd name="connsiteX181" fmla="*/ 509313 w 1570173"/>
                <a:gd name="connsiteY181" fmla="*/ 326759 h 568060"/>
                <a:gd name="connsiteX182" fmla="*/ 502044 w 1570173"/>
                <a:gd name="connsiteY182" fmla="*/ 290904 h 568060"/>
                <a:gd name="connsiteX183" fmla="*/ 504715 w 1570173"/>
                <a:gd name="connsiteY183" fmla="*/ 268084 h 568060"/>
                <a:gd name="connsiteX184" fmla="*/ 514778 w 1570173"/>
                <a:gd name="connsiteY184" fmla="*/ 249420 h 568060"/>
                <a:gd name="connsiteX185" fmla="*/ 540456 w 1570173"/>
                <a:gd name="connsiteY185" fmla="*/ 223543 h 568060"/>
                <a:gd name="connsiteX186" fmla="*/ 618922 w 1570173"/>
                <a:gd name="connsiteY186" fmla="*/ 168905 h 568060"/>
                <a:gd name="connsiteX187" fmla="*/ 680542 w 1570173"/>
                <a:gd name="connsiteY187" fmla="*/ 150372 h 568060"/>
                <a:gd name="connsiteX188" fmla="*/ 694616 w 1570173"/>
                <a:gd name="connsiteY188" fmla="*/ 156347 h 568060"/>
                <a:gd name="connsiteX189" fmla="*/ 704016 w 1570173"/>
                <a:gd name="connsiteY189" fmla="*/ 169464 h 568060"/>
                <a:gd name="connsiteX190" fmla="*/ 707275 w 1570173"/>
                <a:gd name="connsiteY190" fmla="*/ 180608 h 568060"/>
                <a:gd name="connsiteX191" fmla="*/ 701900 w 1570173"/>
                <a:gd name="connsiteY191" fmla="*/ 191736 h 568060"/>
                <a:gd name="connsiteX192" fmla="*/ 690322 w 1570173"/>
                <a:gd name="connsiteY192" fmla="*/ 196501 h 568060"/>
                <a:gd name="connsiteX193" fmla="*/ 694717 w 1570173"/>
                <a:gd name="connsiteY193" fmla="*/ 202341 h 568060"/>
                <a:gd name="connsiteX194" fmla="*/ 699562 w 1570173"/>
                <a:gd name="connsiteY194" fmla="*/ 213904 h 568060"/>
                <a:gd name="connsiteX195" fmla="*/ 701354 w 1570173"/>
                <a:gd name="connsiteY195" fmla="*/ 222570 h 568060"/>
                <a:gd name="connsiteX196" fmla="*/ 687904 w 1570173"/>
                <a:gd name="connsiteY196" fmla="*/ 248946 h 568060"/>
                <a:gd name="connsiteX197" fmla="*/ 669609 w 1570173"/>
                <a:gd name="connsiteY197" fmla="*/ 274807 h 568060"/>
                <a:gd name="connsiteX198" fmla="*/ 664764 w 1570173"/>
                <a:gd name="connsiteY198" fmla="*/ 293044 h 568060"/>
                <a:gd name="connsiteX199" fmla="*/ 677296 w 1570173"/>
                <a:gd name="connsiteY199" fmla="*/ 307458 h 568060"/>
                <a:gd name="connsiteX200" fmla="*/ 741978 w 1570173"/>
                <a:gd name="connsiteY200" fmla="*/ 272215 h 568060"/>
                <a:gd name="connsiteX201" fmla="*/ 741978 w 1570173"/>
                <a:gd name="connsiteY201" fmla="*/ 273528 h 568060"/>
                <a:gd name="connsiteX202" fmla="*/ 742289 w 1570173"/>
                <a:gd name="connsiteY202" fmla="*/ 271025 h 568060"/>
                <a:gd name="connsiteX203" fmla="*/ 759368 w 1570173"/>
                <a:gd name="connsiteY203" fmla="*/ 226163 h 568060"/>
                <a:gd name="connsiteX204" fmla="*/ 787750 w 1570173"/>
                <a:gd name="connsiteY204" fmla="*/ 179576 h 568060"/>
                <a:gd name="connsiteX205" fmla="*/ 826189 w 1570173"/>
                <a:gd name="connsiteY205" fmla="*/ 127871 h 568060"/>
                <a:gd name="connsiteX206" fmla="*/ 876924 w 1570173"/>
                <a:gd name="connsiteY206" fmla="*/ 67029 h 568060"/>
                <a:gd name="connsiteX207" fmla="*/ 915299 w 1570173"/>
                <a:gd name="connsiteY207" fmla="*/ 30321 h 568060"/>
                <a:gd name="connsiteX208" fmla="*/ 944324 w 1570173"/>
                <a:gd name="connsiteY208" fmla="*/ 17561 h 568060"/>
                <a:gd name="connsiteX209" fmla="*/ 190516 w 1570173"/>
                <a:gd name="connsiteY209" fmla="*/ 0 h 568060"/>
                <a:gd name="connsiteX210" fmla="*/ 208925 w 1570173"/>
                <a:gd name="connsiteY210" fmla="*/ 11657 h 568060"/>
                <a:gd name="connsiteX211" fmla="*/ 221674 w 1570173"/>
                <a:gd name="connsiteY211" fmla="*/ 37421 h 568060"/>
                <a:gd name="connsiteX212" fmla="*/ 226656 w 1570173"/>
                <a:gd name="connsiteY212" fmla="*/ 56068 h 568060"/>
                <a:gd name="connsiteX213" fmla="*/ 219408 w 1570173"/>
                <a:gd name="connsiteY213" fmla="*/ 89976 h 568060"/>
                <a:gd name="connsiteX214" fmla="*/ 200165 w 1570173"/>
                <a:gd name="connsiteY214" fmla="*/ 134242 h 568060"/>
                <a:gd name="connsiteX215" fmla="*/ 189570 w 1570173"/>
                <a:gd name="connsiteY215" fmla="*/ 154965 h 568060"/>
                <a:gd name="connsiteX216" fmla="*/ 215455 w 1570173"/>
                <a:gd name="connsiteY216" fmla="*/ 126336 h 568060"/>
                <a:gd name="connsiteX217" fmla="*/ 248299 w 1570173"/>
                <a:gd name="connsiteY217" fmla="*/ 95792 h 568060"/>
                <a:gd name="connsiteX218" fmla="*/ 278267 w 1570173"/>
                <a:gd name="connsiteY218" fmla="*/ 58516 h 568060"/>
                <a:gd name="connsiteX219" fmla="*/ 320216 w 1570173"/>
                <a:gd name="connsiteY219" fmla="*/ 27571 h 568060"/>
                <a:gd name="connsiteX220" fmla="*/ 348272 w 1570173"/>
                <a:gd name="connsiteY220" fmla="*/ 15353 h 568060"/>
                <a:gd name="connsiteX221" fmla="*/ 369484 w 1570173"/>
                <a:gd name="connsiteY221" fmla="*/ 27622 h 568060"/>
                <a:gd name="connsiteX222" fmla="*/ 378250 w 1570173"/>
                <a:gd name="connsiteY222" fmla="*/ 53392 h 568060"/>
                <a:gd name="connsiteX223" fmla="*/ 367810 w 1570173"/>
                <a:gd name="connsiteY223" fmla="*/ 84856 h 568060"/>
                <a:gd name="connsiteX224" fmla="*/ 336935 w 1570173"/>
                <a:gd name="connsiteY224" fmla="*/ 143180 h 568060"/>
                <a:gd name="connsiteX225" fmla="*/ 286188 w 1570173"/>
                <a:gd name="connsiteY225" fmla="*/ 223024 h 568060"/>
                <a:gd name="connsiteX226" fmla="*/ 341532 w 1570173"/>
                <a:gd name="connsiteY226" fmla="*/ 157695 h 568060"/>
                <a:gd name="connsiteX227" fmla="*/ 389037 w 1570173"/>
                <a:gd name="connsiteY227" fmla="*/ 107996 h 568060"/>
                <a:gd name="connsiteX228" fmla="*/ 414891 w 1570173"/>
                <a:gd name="connsiteY228" fmla="*/ 87495 h 568060"/>
                <a:gd name="connsiteX229" fmla="*/ 446012 w 1570173"/>
                <a:gd name="connsiteY229" fmla="*/ 58951 h 568060"/>
                <a:gd name="connsiteX230" fmla="*/ 469964 w 1570173"/>
                <a:gd name="connsiteY230" fmla="*/ 38000 h 568060"/>
                <a:gd name="connsiteX231" fmla="*/ 486444 w 1570173"/>
                <a:gd name="connsiteY231" fmla="*/ 25738 h 568060"/>
                <a:gd name="connsiteX232" fmla="*/ 501362 w 1570173"/>
                <a:gd name="connsiteY232" fmla="*/ 21013 h 568060"/>
                <a:gd name="connsiteX233" fmla="*/ 523432 w 1570173"/>
                <a:gd name="connsiteY233" fmla="*/ 39153 h 568060"/>
                <a:gd name="connsiteX234" fmla="*/ 535375 w 1570173"/>
                <a:gd name="connsiteY234" fmla="*/ 63369 h 568060"/>
                <a:gd name="connsiteX235" fmla="*/ 528464 w 1570173"/>
                <a:gd name="connsiteY235" fmla="*/ 79400 h 568060"/>
                <a:gd name="connsiteX236" fmla="*/ 501199 w 1570173"/>
                <a:gd name="connsiteY236" fmla="*/ 109666 h 568060"/>
                <a:gd name="connsiteX237" fmla="*/ 438398 w 1570173"/>
                <a:gd name="connsiteY237" fmla="*/ 188081 h 568060"/>
                <a:gd name="connsiteX238" fmla="*/ 398144 w 1570173"/>
                <a:gd name="connsiteY238" fmla="*/ 259820 h 568060"/>
                <a:gd name="connsiteX239" fmla="*/ 384711 w 1570173"/>
                <a:gd name="connsiteY239" fmla="*/ 309988 h 568060"/>
                <a:gd name="connsiteX240" fmla="*/ 387625 w 1570173"/>
                <a:gd name="connsiteY240" fmla="*/ 323556 h 568060"/>
                <a:gd name="connsiteX241" fmla="*/ 397244 w 1570173"/>
                <a:gd name="connsiteY241" fmla="*/ 327087 h 568060"/>
                <a:gd name="connsiteX242" fmla="*/ 411309 w 1570173"/>
                <a:gd name="connsiteY242" fmla="*/ 324248 h 568060"/>
                <a:gd name="connsiteX243" fmla="*/ 426701 w 1570173"/>
                <a:gd name="connsiteY243" fmla="*/ 315577 h 568060"/>
                <a:gd name="connsiteX244" fmla="*/ 443918 w 1570173"/>
                <a:gd name="connsiteY244" fmla="*/ 304196 h 568060"/>
                <a:gd name="connsiteX245" fmla="*/ 466397 w 1570173"/>
                <a:gd name="connsiteY245" fmla="*/ 289627 h 568060"/>
                <a:gd name="connsiteX246" fmla="*/ 483108 w 1570173"/>
                <a:gd name="connsiteY246" fmla="*/ 277707 h 568060"/>
                <a:gd name="connsiteX247" fmla="*/ 500668 w 1570173"/>
                <a:gd name="connsiteY247" fmla="*/ 270620 h 568060"/>
                <a:gd name="connsiteX248" fmla="*/ 500668 w 1570173"/>
                <a:gd name="connsiteY248" fmla="*/ 296924 h 568060"/>
                <a:gd name="connsiteX249" fmla="*/ 454892 w 1570173"/>
                <a:gd name="connsiteY249" fmla="*/ 337621 h 568060"/>
                <a:gd name="connsiteX250" fmla="*/ 418936 w 1570173"/>
                <a:gd name="connsiteY250" fmla="*/ 364165 h 568060"/>
                <a:gd name="connsiteX251" fmla="*/ 388441 w 1570173"/>
                <a:gd name="connsiteY251" fmla="*/ 381300 h 568060"/>
                <a:gd name="connsiteX252" fmla="*/ 366292 w 1570173"/>
                <a:gd name="connsiteY252" fmla="*/ 386632 h 568060"/>
                <a:gd name="connsiteX253" fmla="*/ 329670 w 1570173"/>
                <a:gd name="connsiteY253" fmla="*/ 370153 h 568060"/>
                <a:gd name="connsiteX254" fmla="*/ 315562 w 1570173"/>
                <a:gd name="connsiteY254" fmla="*/ 328197 h 568060"/>
                <a:gd name="connsiteX255" fmla="*/ 326710 w 1570173"/>
                <a:gd name="connsiteY255" fmla="*/ 273143 h 568060"/>
                <a:gd name="connsiteX256" fmla="*/ 358577 w 1570173"/>
                <a:gd name="connsiteY256" fmla="*/ 217360 h 568060"/>
                <a:gd name="connsiteX257" fmla="*/ 409399 w 1570173"/>
                <a:gd name="connsiteY257" fmla="*/ 153922 h 568060"/>
                <a:gd name="connsiteX258" fmla="*/ 425384 w 1570173"/>
                <a:gd name="connsiteY258" fmla="*/ 135389 h 568060"/>
                <a:gd name="connsiteX259" fmla="*/ 429232 w 1570173"/>
                <a:gd name="connsiteY259" fmla="*/ 130664 h 568060"/>
                <a:gd name="connsiteX260" fmla="*/ 429025 w 1570173"/>
                <a:gd name="connsiteY260" fmla="*/ 130762 h 568060"/>
                <a:gd name="connsiteX261" fmla="*/ 403480 w 1570173"/>
                <a:gd name="connsiteY261" fmla="*/ 151238 h 568060"/>
                <a:gd name="connsiteX262" fmla="*/ 337062 w 1570173"/>
                <a:gd name="connsiteY262" fmla="*/ 216498 h 568060"/>
                <a:gd name="connsiteX263" fmla="*/ 248355 w 1570173"/>
                <a:gd name="connsiteY263" fmla="*/ 320244 h 568060"/>
                <a:gd name="connsiteX264" fmla="*/ 230933 w 1570173"/>
                <a:gd name="connsiteY264" fmla="*/ 342588 h 568060"/>
                <a:gd name="connsiteX265" fmla="*/ 209514 w 1570173"/>
                <a:gd name="connsiteY265" fmla="*/ 368052 h 568060"/>
                <a:gd name="connsiteX266" fmla="*/ 195966 w 1570173"/>
                <a:gd name="connsiteY266" fmla="*/ 374558 h 568060"/>
                <a:gd name="connsiteX267" fmla="*/ 178232 w 1570173"/>
                <a:gd name="connsiteY267" fmla="*/ 357217 h 568060"/>
                <a:gd name="connsiteX268" fmla="*/ 171943 w 1570173"/>
                <a:gd name="connsiteY268" fmla="*/ 321491 h 568060"/>
                <a:gd name="connsiteX269" fmla="*/ 179199 w 1570173"/>
                <a:gd name="connsiteY269" fmla="*/ 296755 h 568060"/>
                <a:gd name="connsiteX270" fmla="*/ 209293 w 1570173"/>
                <a:gd name="connsiteY270" fmla="*/ 252840 h 568060"/>
                <a:gd name="connsiteX271" fmla="*/ 247234 w 1570173"/>
                <a:gd name="connsiteY271" fmla="*/ 200157 h 568060"/>
                <a:gd name="connsiteX272" fmla="*/ 279753 w 1570173"/>
                <a:gd name="connsiteY272" fmla="*/ 156019 h 568060"/>
                <a:gd name="connsiteX273" fmla="*/ 298727 w 1570173"/>
                <a:gd name="connsiteY273" fmla="*/ 114875 h 568060"/>
                <a:gd name="connsiteX274" fmla="*/ 304530 w 1570173"/>
                <a:gd name="connsiteY274" fmla="*/ 94342 h 568060"/>
                <a:gd name="connsiteX275" fmla="*/ 305178 w 1570173"/>
                <a:gd name="connsiteY275" fmla="*/ 91496 h 568060"/>
                <a:gd name="connsiteX276" fmla="*/ 270073 w 1570173"/>
                <a:gd name="connsiteY276" fmla="*/ 117911 h 568060"/>
                <a:gd name="connsiteX277" fmla="*/ 201293 w 1570173"/>
                <a:gd name="connsiteY277" fmla="*/ 197961 h 568060"/>
                <a:gd name="connsiteX278" fmla="*/ 115823 w 1570173"/>
                <a:gd name="connsiteY278" fmla="*/ 320492 h 568060"/>
                <a:gd name="connsiteX279" fmla="*/ 93011 w 1570173"/>
                <a:gd name="connsiteY279" fmla="*/ 355736 h 568060"/>
                <a:gd name="connsiteX280" fmla="*/ 75473 w 1570173"/>
                <a:gd name="connsiteY280" fmla="*/ 365164 h 568060"/>
                <a:gd name="connsiteX281" fmla="*/ 53221 w 1570173"/>
                <a:gd name="connsiteY281" fmla="*/ 343060 h 568060"/>
                <a:gd name="connsiteX282" fmla="*/ 44157 w 1570173"/>
                <a:gd name="connsiteY282" fmla="*/ 307291 h 568060"/>
                <a:gd name="connsiteX283" fmla="*/ 48415 w 1570173"/>
                <a:gd name="connsiteY283" fmla="*/ 295166 h 568060"/>
                <a:gd name="connsiteX284" fmla="*/ 107075 w 1570173"/>
                <a:gd name="connsiteY284" fmla="*/ 214402 h 568060"/>
                <a:gd name="connsiteX285" fmla="*/ 147126 w 1570173"/>
                <a:gd name="connsiteY285" fmla="*/ 152544 h 568060"/>
                <a:gd name="connsiteX286" fmla="*/ 172363 w 1570173"/>
                <a:gd name="connsiteY286" fmla="*/ 104701 h 568060"/>
                <a:gd name="connsiteX287" fmla="*/ 180282 w 1570173"/>
                <a:gd name="connsiteY287" fmla="*/ 76048 h 568060"/>
                <a:gd name="connsiteX288" fmla="*/ 175274 w 1570173"/>
                <a:gd name="connsiteY288" fmla="*/ 69972 h 568060"/>
                <a:gd name="connsiteX289" fmla="*/ 148038 w 1570173"/>
                <a:gd name="connsiteY289" fmla="*/ 80721 h 568060"/>
                <a:gd name="connsiteX290" fmla="*/ 96531 w 1570173"/>
                <a:gd name="connsiteY290" fmla="*/ 110374 h 568060"/>
                <a:gd name="connsiteX291" fmla="*/ 45242 w 1570173"/>
                <a:gd name="connsiteY291" fmla="*/ 139825 h 568060"/>
                <a:gd name="connsiteX292" fmla="*/ 14367 w 1570173"/>
                <a:gd name="connsiteY292" fmla="*/ 150372 h 568060"/>
                <a:gd name="connsiteX293" fmla="*/ 0 w 1570173"/>
                <a:gd name="connsiteY293" fmla="*/ 134932 h 568060"/>
                <a:gd name="connsiteX294" fmla="*/ 3884 w 1570173"/>
                <a:gd name="connsiteY294" fmla="*/ 107880 h 568060"/>
                <a:gd name="connsiteX295" fmla="*/ 12121 w 1570173"/>
                <a:gd name="connsiteY295" fmla="*/ 77968 h 568060"/>
                <a:gd name="connsiteX296" fmla="*/ 42944 w 1570173"/>
                <a:gd name="connsiteY296" fmla="*/ 47304 h 568060"/>
                <a:gd name="connsiteX297" fmla="*/ 71709 w 1570173"/>
                <a:gd name="connsiteY297" fmla="*/ 28555 h 568060"/>
                <a:gd name="connsiteX298" fmla="*/ 79624 w 1570173"/>
                <a:gd name="connsiteY298" fmla="*/ 35929 h 568060"/>
                <a:gd name="connsiteX299" fmla="*/ 75859 w 1570173"/>
                <a:gd name="connsiteY299" fmla="*/ 43004 h 568060"/>
                <a:gd name="connsiteX300" fmla="*/ 60017 w 1570173"/>
                <a:gd name="connsiteY300" fmla="*/ 56951 h 568060"/>
                <a:gd name="connsiteX301" fmla="*/ 59805 w 1570173"/>
                <a:gd name="connsiteY301" fmla="*/ 57142 h 568060"/>
                <a:gd name="connsiteX302" fmla="*/ 94947 w 1570173"/>
                <a:gd name="connsiteY302" fmla="*/ 34885 h 568060"/>
                <a:gd name="connsiteX303" fmla="*/ 134883 w 1570173"/>
                <a:gd name="connsiteY303" fmla="*/ 15786 h 568060"/>
                <a:gd name="connsiteX304" fmla="*/ 190516 w 1570173"/>
                <a:gd name="connsiteY304" fmla="*/ 0 h 568060"/>
                <a:gd name="connsiteX0" fmla="*/ 1487599 w 1570173"/>
                <a:gd name="connsiteY0" fmla="*/ 230772 h 568042"/>
                <a:gd name="connsiteX1" fmla="*/ 1453134 w 1570173"/>
                <a:gd name="connsiteY1" fmla="*/ 252091 h 568042"/>
                <a:gd name="connsiteX2" fmla="*/ 1405386 w 1570173"/>
                <a:gd name="connsiteY2" fmla="*/ 301876 h 568042"/>
                <a:gd name="connsiteX3" fmla="*/ 1427145 w 1570173"/>
                <a:gd name="connsiteY3" fmla="*/ 300515 h 568042"/>
                <a:gd name="connsiteX4" fmla="*/ 1443738 w 1570173"/>
                <a:gd name="connsiteY4" fmla="*/ 307527 h 568042"/>
                <a:gd name="connsiteX5" fmla="*/ 1479601 w 1570173"/>
                <a:gd name="connsiteY5" fmla="*/ 262793 h 568042"/>
                <a:gd name="connsiteX6" fmla="*/ 1492067 w 1570173"/>
                <a:gd name="connsiteY6" fmla="*/ 235239 h 568042"/>
                <a:gd name="connsiteX7" fmla="*/ 1487599 w 1570173"/>
                <a:gd name="connsiteY7" fmla="*/ 230772 h 568042"/>
                <a:gd name="connsiteX8" fmla="*/ 901088 w 1570173"/>
                <a:gd name="connsiteY8" fmla="*/ 217005 h 568042"/>
                <a:gd name="connsiteX9" fmla="*/ 898198 w 1570173"/>
                <a:gd name="connsiteY9" fmla="*/ 217680 h 568042"/>
                <a:gd name="connsiteX10" fmla="*/ 871288 w 1570173"/>
                <a:gd name="connsiteY10" fmla="*/ 235336 h 568042"/>
                <a:gd name="connsiteX11" fmla="*/ 825362 w 1570173"/>
                <a:gd name="connsiteY11" fmla="*/ 275546 h 568042"/>
                <a:gd name="connsiteX12" fmla="*/ 844913 w 1570173"/>
                <a:gd name="connsiteY12" fmla="*/ 285515 h 568042"/>
                <a:gd name="connsiteX13" fmla="*/ 866552 w 1570173"/>
                <a:gd name="connsiteY13" fmla="*/ 266152 h 568042"/>
                <a:gd name="connsiteX14" fmla="*/ 891375 w 1570173"/>
                <a:gd name="connsiteY14" fmla="*/ 238148 h 568042"/>
                <a:gd name="connsiteX15" fmla="*/ 898981 w 1570173"/>
                <a:gd name="connsiteY15" fmla="*/ 225270 h 568042"/>
                <a:gd name="connsiteX16" fmla="*/ 901088 w 1570173"/>
                <a:gd name="connsiteY16" fmla="*/ 217005 h 568042"/>
                <a:gd name="connsiteX17" fmla="*/ 665081 w 1570173"/>
                <a:gd name="connsiteY17" fmla="*/ 204978 h 568042"/>
                <a:gd name="connsiteX18" fmla="*/ 575395 w 1570173"/>
                <a:gd name="connsiteY18" fmla="*/ 257517 h 568042"/>
                <a:gd name="connsiteX19" fmla="*/ 547046 w 1570173"/>
                <a:gd name="connsiteY19" fmla="*/ 299775 h 568042"/>
                <a:gd name="connsiteX20" fmla="*/ 548859 w 1570173"/>
                <a:gd name="connsiteY20" fmla="*/ 310533 h 568042"/>
                <a:gd name="connsiteX21" fmla="*/ 552302 w 1570173"/>
                <a:gd name="connsiteY21" fmla="*/ 313915 h 568042"/>
                <a:gd name="connsiteX22" fmla="*/ 559951 w 1570173"/>
                <a:gd name="connsiteY22" fmla="*/ 310923 h 568042"/>
                <a:gd name="connsiteX23" fmla="*/ 610357 w 1570173"/>
                <a:gd name="connsiteY23" fmla="*/ 268420 h 568042"/>
                <a:gd name="connsiteX24" fmla="*/ 665081 w 1570173"/>
                <a:gd name="connsiteY24" fmla="*/ 204978 h 568042"/>
                <a:gd name="connsiteX25" fmla="*/ 1073045 w 1570173"/>
                <a:gd name="connsiteY25" fmla="*/ 199764 h 568042"/>
                <a:gd name="connsiteX26" fmla="*/ 1059818 w 1570173"/>
                <a:gd name="connsiteY26" fmla="*/ 205432 h 568042"/>
                <a:gd name="connsiteX27" fmla="*/ 1039264 w 1570173"/>
                <a:gd name="connsiteY27" fmla="*/ 220542 h 568042"/>
                <a:gd name="connsiteX28" fmla="*/ 1020296 w 1570173"/>
                <a:gd name="connsiteY28" fmla="*/ 242700 h 568042"/>
                <a:gd name="connsiteX29" fmla="*/ 1009487 w 1570173"/>
                <a:gd name="connsiteY29" fmla="*/ 263798 h 568042"/>
                <a:gd name="connsiteX30" fmla="*/ 1041626 w 1570173"/>
                <a:gd name="connsiteY30" fmla="*/ 241660 h 568042"/>
                <a:gd name="connsiteX31" fmla="*/ 1065688 w 1570173"/>
                <a:gd name="connsiteY31" fmla="*/ 216501 h 568042"/>
                <a:gd name="connsiteX32" fmla="*/ 1073199 w 1570173"/>
                <a:gd name="connsiteY32" fmla="*/ 200459 h 568042"/>
                <a:gd name="connsiteX33" fmla="*/ 1073045 w 1570173"/>
                <a:gd name="connsiteY33" fmla="*/ 199764 h 568042"/>
                <a:gd name="connsiteX34" fmla="*/ 944324 w 1570173"/>
                <a:gd name="connsiteY34" fmla="*/ 17561 h 568042"/>
                <a:gd name="connsiteX35" fmla="*/ 963000 w 1570173"/>
                <a:gd name="connsiteY35" fmla="*/ 34617 h 568042"/>
                <a:gd name="connsiteX36" fmla="*/ 914933 w 1570173"/>
                <a:gd name="connsiteY36" fmla="*/ 108721 h 568042"/>
                <a:gd name="connsiteX37" fmla="*/ 776664 w 1570173"/>
                <a:gd name="connsiteY37" fmla="*/ 276751 h 568042"/>
                <a:gd name="connsiteX38" fmla="*/ 776664 w 1570173"/>
                <a:gd name="connsiteY38" fmla="*/ 292512 h 568042"/>
                <a:gd name="connsiteX39" fmla="*/ 866303 w 1570173"/>
                <a:gd name="connsiteY39" fmla="*/ 196062 h 568042"/>
                <a:gd name="connsiteX40" fmla="*/ 926848 w 1570173"/>
                <a:gd name="connsiteY40" fmla="*/ 163543 h 568042"/>
                <a:gd name="connsiteX41" fmla="*/ 944489 w 1570173"/>
                <a:gd name="connsiteY41" fmla="*/ 175580 h 568042"/>
                <a:gd name="connsiteX42" fmla="*/ 950086 w 1570173"/>
                <a:gd name="connsiteY42" fmla="*/ 201612 h 568042"/>
                <a:gd name="connsiteX43" fmla="*/ 926517 w 1570173"/>
                <a:gd name="connsiteY43" fmla="*/ 253706 h 568042"/>
                <a:gd name="connsiteX44" fmla="*/ 858153 w 1570173"/>
                <a:gd name="connsiteY44" fmla="*/ 303707 h 568042"/>
                <a:gd name="connsiteX45" fmla="*/ 869978 w 1570173"/>
                <a:gd name="connsiteY45" fmla="*/ 315251 h 568042"/>
                <a:gd name="connsiteX46" fmla="*/ 882232 w 1570173"/>
                <a:gd name="connsiteY46" fmla="*/ 319708 h 568042"/>
                <a:gd name="connsiteX47" fmla="*/ 897963 w 1570173"/>
                <a:gd name="connsiteY47" fmla="*/ 314503 h 568042"/>
                <a:gd name="connsiteX48" fmla="*/ 916159 w 1570173"/>
                <a:gd name="connsiteY48" fmla="*/ 301364 h 568042"/>
                <a:gd name="connsiteX49" fmla="*/ 930966 w 1570173"/>
                <a:gd name="connsiteY49" fmla="*/ 290004 h 568042"/>
                <a:gd name="connsiteX50" fmla="*/ 953363 w 1570173"/>
                <a:gd name="connsiteY50" fmla="*/ 274226 h 568042"/>
                <a:gd name="connsiteX51" fmla="*/ 953708 w 1570173"/>
                <a:gd name="connsiteY51" fmla="*/ 271390 h 568042"/>
                <a:gd name="connsiteX52" fmla="*/ 964028 w 1570173"/>
                <a:gd name="connsiteY52" fmla="*/ 245949 h 568042"/>
                <a:gd name="connsiteX53" fmla="*/ 1008351 w 1570173"/>
                <a:gd name="connsiteY53" fmla="*/ 195764 h 568042"/>
                <a:gd name="connsiteX54" fmla="*/ 1050523 w 1570173"/>
                <a:gd name="connsiteY54" fmla="*/ 168455 h 568042"/>
                <a:gd name="connsiteX55" fmla="*/ 1088579 w 1570173"/>
                <a:gd name="connsiteY55" fmla="*/ 159153 h 568042"/>
                <a:gd name="connsiteX56" fmla="*/ 1112482 w 1570173"/>
                <a:gd name="connsiteY56" fmla="*/ 166418 h 568042"/>
                <a:gd name="connsiteX57" fmla="*/ 1121769 w 1570173"/>
                <a:gd name="connsiteY57" fmla="*/ 187772 h 568042"/>
                <a:gd name="connsiteX58" fmla="*/ 1108336 w 1570173"/>
                <a:gd name="connsiteY58" fmla="*/ 224392 h 568042"/>
                <a:gd name="connsiteX59" fmla="*/ 1068114 w 1570173"/>
                <a:gd name="connsiteY59" fmla="*/ 259374 h 568042"/>
                <a:gd name="connsiteX60" fmla="*/ 1006794 w 1570173"/>
                <a:gd name="connsiteY60" fmla="*/ 290445 h 568042"/>
                <a:gd name="connsiteX61" fmla="*/ 1006794 w 1570173"/>
                <a:gd name="connsiteY61" fmla="*/ 293481 h 568042"/>
                <a:gd name="connsiteX62" fmla="*/ 1013037 w 1570173"/>
                <a:gd name="connsiteY62" fmla="*/ 314490 h 568042"/>
                <a:gd name="connsiteX63" fmla="*/ 1029239 w 1570173"/>
                <a:gd name="connsiteY63" fmla="*/ 321599 h 568042"/>
                <a:gd name="connsiteX64" fmla="*/ 1054602 w 1570173"/>
                <a:gd name="connsiteY64" fmla="*/ 315780 h 568042"/>
                <a:gd name="connsiteX65" fmla="*/ 1081423 w 1570173"/>
                <a:gd name="connsiteY65" fmla="*/ 300039 h 568042"/>
                <a:gd name="connsiteX66" fmla="*/ 1098963 w 1570173"/>
                <a:gd name="connsiteY66" fmla="*/ 287956 h 568042"/>
                <a:gd name="connsiteX67" fmla="*/ 1112980 w 1570173"/>
                <a:gd name="connsiteY67" fmla="*/ 278940 h 568042"/>
                <a:gd name="connsiteX68" fmla="*/ 1113794 w 1570173"/>
                <a:gd name="connsiteY68" fmla="*/ 271079 h 568042"/>
                <a:gd name="connsiteX69" fmla="*/ 1121784 w 1570173"/>
                <a:gd name="connsiteY69" fmla="*/ 251223 h 568042"/>
                <a:gd name="connsiteX70" fmla="*/ 1137607 w 1570173"/>
                <a:gd name="connsiteY70" fmla="*/ 227532 h 568042"/>
                <a:gd name="connsiteX71" fmla="*/ 1163072 w 1570173"/>
                <a:gd name="connsiteY71" fmla="*/ 198126 h 568042"/>
                <a:gd name="connsiteX72" fmla="*/ 1174286 w 1570173"/>
                <a:gd name="connsiteY72" fmla="*/ 183752 h 568042"/>
                <a:gd name="connsiteX73" fmla="*/ 1186590 w 1570173"/>
                <a:gd name="connsiteY73" fmla="*/ 174024 h 568042"/>
                <a:gd name="connsiteX74" fmla="*/ 1205836 w 1570173"/>
                <a:gd name="connsiteY74" fmla="*/ 171226 h 568042"/>
                <a:gd name="connsiteX75" fmla="*/ 1225450 w 1570173"/>
                <a:gd name="connsiteY75" fmla="*/ 174251 h 568042"/>
                <a:gd name="connsiteX76" fmla="*/ 1235733 w 1570173"/>
                <a:gd name="connsiteY76" fmla="*/ 183712 h 568042"/>
                <a:gd name="connsiteX77" fmla="*/ 1227197 w 1570173"/>
                <a:gd name="connsiteY77" fmla="*/ 203685 h 568042"/>
                <a:gd name="connsiteX78" fmla="*/ 1200974 w 1570173"/>
                <a:gd name="connsiteY78" fmla="*/ 235636 h 568042"/>
                <a:gd name="connsiteX79" fmla="*/ 1160886 w 1570173"/>
                <a:gd name="connsiteY79" fmla="*/ 270929 h 568042"/>
                <a:gd name="connsiteX80" fmla="*/ 1156645 w 1570173"/>
                <a:gd name="connsiteY80" fmla="*/ 291916 h 568042"/>
                <a:gd name="connsiteX81" fmla="*/ 1159728 w 1570173"/>
                <a:gd name="connsiteY81" fmla="*/ 298000 h 568042"/>
                <a:gd name="connsiteX82" fmla="*/ 1167546 w 1570173"/>
                <a:gd name="connsiteY82" fmla="*/ 293344 h 568042"/>
                <a:gd name="connsiteX83" fmla="*/ 1191004 w 1570173"/>
                <a:gd name="connsiteY83" fmla="*/ 273857 h 568042"/>
                <a:gd name="connsiteX84" fmla="*/ 1224213 w 1570173"/>
                <a:gd name="connsiteY84" fmla="*/ 244822 h 568042"/>
                <a:gd name="connsiteX85" fmla="*/ 1248199 w 1570173"/>
                <a:gd name="connsiteY85" fmla="*/ 217945 h 568042"/>
                <a:gd name="connsiteX86" fmla="*/ 1280478 w 1570173"/>
                <a:gd name="connsiteY86" fmla="*/ 188900 h 568042"/>
                <a:gd name="connsiteX87" fmla="*/ 1298781 w 1570173"/>
                <a:gd name="connsiteY87" fmla="*/ 162570 h 568042"/>
                <a:gd name="connsiteX88" fmla="*/ 1315880 w 1570173"/>
                <a:gd name="connsiteY88" fmla="*/ 155311 h 568042"/>
                <a:gd name="connsiteX89" fmla="*/ 1329178 w 1570173"/>
                <a:gd name="connsiteY89" fmla="*/ 161470 h 568042"/>
                <a:gd name="connsiteX90" fmla="*/ 1332674 w 1570173"/>
                <a:gd name="connsiteY90" fmla="*/ 181221 h 568042"/>
                <a:gd name="connsiteX91" fmla="*/ 1331386 w 1570173"/>
                <a:gd name="connsiteY91" fmla="*/ 191800 h 568042"/>
                <a:gd name="connsiteX92" fmla="*/ 1326498 w 1570173"/>
                <a:gd name="connsiteY92" fmla="*/ 201880 h 568042"/>
                <a:gd name="connsiteX93" fmla="*/ 1312583 w 1570173"/>
                <a:gd name="connsiteY93" fmla="*/ 222685 h 568042"/>
                <a:gd name="connsiteX94" fmla="*/ 1288277 w 1570173"/>
                <a:gd name="connsiteY94" fmla="*/ 257753 h 568042"/>
                <a:gd name="connsiteX95" fmla="*/ 1275800 w 1570173"/>
                <a:gd name="connsiteY95" fmla="*/ 279943 h 568042"/>
                <a:gd name="connsiteX96" fmla="*/ 1270522 w 1570173"/>
                <a:gd name="connsiteY96" fmla="*/ 297305 h 568042"/>
                <a:gd name="connsiteX97" fmla="*/ 1275792 w 1570173"/>
                <a:gd name="connsiteY97" fmla="*/ 305791 h 568042"/>
                <a:gd name="connsiteX98" fmla="*/ 1294629 w 1570173"/>
                <a:gd name="connsiteY98" fmla="*/ 298808 h 568042"/>
                <a:gd name="connsiteX99" fmla="*/ 1311570 w 1570173"/>
                <a:gd name="connsiteY99" fmla="*/ 288389 h 568042"/>
                <a:gd name="connsiteX100" fmla="*/ 1333453 w 1570173"/>
                <a:gd name="connsiteY100" fmla="*/ 275049 h 568042"/>
                <a:gd name="connsiteX101" fmla="*/ 1366138 w 1570173"/>
                <a:gd name="connsiteY101" fmla="*/ 238082 h 568042"/>
                <a:gd name="connsiteX102" fmla="*/ 1396262 w 1570173"/>
                <a:gd name="connsiteY102" fmla="*/ 200560 h 568042"/>
                <a:gd name="connsiteX103" fmla="*/ 1439523 w 1570173"/>
                <a:gd name="connsiteY103" fmla="*/ 143090 h 568042"/>
                <a:gd name="connsiteX104" fmla="*/ 1468876 w 1570173"/>
                <a:gd name="connsiteY104" fmla="*/ 111949 h 568042"/>
                <a:gd name="connsiteX105" fmla="*/ 1502164 w 1570173"/>
                <a:gd name="connsiteY105" fmla="*/ 102352 h 568042"/>
                <a:gd name="connsiteX106" fmla="*/ 1517076 w 1570173"/>
                <a:gd name="connsiteY106" fmla="*/ 114841 h 568042"/>
                <a:gd name="connsiteX107" fmla="*/ 1509043 w 1570173"/>
                <a:gd name="connsiteY107" fmla="*/ 134094 h 568042"/>
                <a:gd name="connsiteX108" fmla="*/ 1490708 w 1570173"/>
                <a:gd name="connsiteY108" fmla="*/ 153000 h 568042"/>
                <a:gd name="connsiteX109" fmla="*/ 1459720 w 1570173"/>
                <a:gd name="connsiteY109" fmla="*/ 195003 h 568042"/>
                <a:gd name="connsiteX110" fmla="*/ 1427484 w 1570173"/>
                <a:gd name="connsiteY110" fmla="*/ 244547 h 568042"/>
                <a:gd name="connsiteX111" fmla="*/ 1451831 w 1570173"/>
                <a:gd name="connsiteY111" fmla="*/ 218929 h 568042"/>
                <a:gd name="connsiteX112" fmla="*/ 1482932 w 1570173"/>
                <a:gd name="connsiteY112" fmla="*/ 194598 h 568042"/>
                <a:gd name="connsiteX113" fmla="*/ 1507952 w 1570173"/>
                <a:gd name="connsiteY113" fmla="*/ 180005 h 568042"/>
                <a:gd name="connsiteX114" fmla="*/ 1533437 w 1570173"/>
                <a:gd name="connsiteY114" fmla="*/ 174519 h 568042"/>
                <a:gd name="connsiteX115" fmla="*/ 1547483 w 1570173"/>
                <a:gd name="connsiteY115" fmla="*/ 179043 h 568042"/>
                <a:gd name="connsiteX116" fmla="*/ 1551338 w 1570173"/>
                <a:gd name="connsiteY116" fmla="*/ 193200 h 568042"/>
                <a:gd name="connsiteX117" fmla="*/ 1540885 w 1570173"/>
                <a:gd name="connsiteY117" fmla="*/ 235284 h 568042"/>
                <a:gd name="connsiteX118" fmla="*/ 1511322 w 1570173"/>
                <a:gd name="connsiteY118" fmla="*/ 277332 h 568042"/>
                <a:gd name="connsiteX119" fmla="*/ 1466998 w 1570173"/>
                <a:gd name="connsiteY119" fmla="*/ 317508 h 568042"/>
                <a:gd name="connsiteX120" fmla="*/ 1480632 w 1570173"/>
                <a:gd name="connsiteY120" fmla="*/ 317483 h 568042"/>
                <a:gd name="connsiteX121" fmla="*/ 1570173 w 1570173"/>
                <a:gd name="connsiteY121" fmla="*/ 269848 h 568042"/>
                <a:gd name="connsiteX122" fmla="*/ 1570173 w 1570173"/>
                <a:gd name="connsiteY122" fmla="*/ 297061 h 568042"/>
                <a:gd name="connsiteX123" fmla="*/ 1527814 w 1570173"/>
                <a:gd name="connsiteY123" fmla="*/ 333593 h 568042"/>
                <a:gd name="connsiteX124" fmla="*/ 1490110 w 1570173"/>
                <a:gd name="connsiteY124" fmla="*/ 359972 h 568042"/>
                <a:gd name="connsiteX125" fmla="*/ 1455889 w 1570173"/>
                <a:gd name="connsiteY125" fmla="*/ 370168 h 568042"/>
                <a:gd name="connsiteX126" fmla="*/ 1443333 w 1570173"/>
                <a:gd name="connsiteY126" fmla="*/ 368869 h 568042"/>
                <a:gd name="connsiteX127" fmla="*/ 1431446 w 1570173"/>
                <a:gd name="connsiteY127" fmla="*/ 365722 h 568042"/>
                <a:gd name="connsiteX128" fmla="*/ 1418379 w 1570173"/>
                <a:gd name="connsiteY128" fmla="*/ 360808 h 568042"/>
                <a:gd name="connsiteX129" fmla="*/ 1407525 w 1570173"/>
                <a:gd name="connsiteY129" fmla="*/ 356443 h 568042"/>
                <a:gd name="connsiteX130" fmla="*/ 1398046 w 1570173"/>
                <a:gd name="connsiteY130" fmla="*/ 358596 h 568042"/>
                <a:gd name="connsiteX131" fmla="*/ 1378332 w 1570173"/>
                <a:gd name="connsiteY131" fmla="*/ 351063 h 568042"/>
                <a:gd name="connsiteX132" fmla="*/ 1361722 w 1570173"/>
                <a:gd name="connsiteY132" fmla="*/ 392317 h 568042"/>
                <a:gd name="connsiteX133" fmla="*/ 1333081 w 1570173"/>
                <a:gd name="connsiteY133" fmla="*/ 462604 h 568042"/>
                <a:gd name="connsiteX134" fmla="*/ 1268755 w 1570173"/>
                <a:gd name="connsiteY134" fmla="*/ 567994 h 568042"/>
                <a:gd name="connsiteX135" fmla="*/ 1279503 w 1570173"/>
                <a:gd name="connsiteY135" fmla="*/ 474541 h 568042"/>
                <a:gd name="connsiteX136" fmla="*/ 1300003 w 1570173"/>
                <a:gd name="connsiteY136" fmla="*/ 412190 h 568042"/>
                <a:gd name="connsiteX137" fmla="*/ 1318081 w 1570173"/>
                <a:gd name="connsiteY137" fmla="*/ 374633 h 568042"/>
                <a:gd name="connsiteX138" fmla="*/ 1340981 w 1570173"/>
                <a:gd name="connsiteY138" fmla="*/ 339458 h 568042"/>
                <a:gd name="connsiteX139" fmla="*/ 1358270 w 1570173"/>
                <a:gd name="connsiteY139" fmla="*/ 313499 h 568042"/>
                <a:gd name="connsiteX140" fmla="*/ 1423767 w 1570173"/>
                <a:gd name="connsiteY140" fmla="*/ 197085 h 568042"/>
                <a:gd name="connsiteX141" fmla="*/ 1351476 w 1570173"/>
                <a:gd name="connsiteY141" fmla="*/ 285659 h 568042"/>
                <a:gd name="connsiteX142" fmla="*/ 1339937 w 1570173"/>
                <a:gd name="connsiteY142" fmla="*/ 296291 h 568042"/>
                <a:gd name="connsiteX143" fmla="*/ 1339937 w 1570173"/>
                <a:gd name="connsiteY143" fmla="*/ 296962 h 568042"/>
                <a:gd name="connsiteX144" fmla="*/ 1291323 w 1570173"/>
                <a:gd name="connsiteY144" fmla="*/ 341064 h 568042"/>
                <a:gd name="connsiteX145" fmla="*/ 1264211 w 1570173"/>
                <a:gd name="connsiteY145" fmla="*/ 361556 h 568042"/>
                <a:gd name="connsiteX146" fmla="*/ 1240488 w 1570173"/>
                <a:gd name="connsiteY146" fmla="*/ 368881 h 568042"/>
                <a:gd name="connsiteX147" fmla="*/ 1212349 w 1570173"/>
                <a:gd name="connsiteY147" fmla="*/ 336511 h 568042"/>
                <a:gd name="connsiteX148" fmla="*/ 1219346 w 1570173"/>
                <a:gd name="connsiteY148" fmla="*/ 307210 h 568042"/>
                <a:gd name="connsiteX149" fmla="*/ 1240934 w 1570173"/>
                <a:gd name="connsiteY149" fmla="*/ 264313 h 568042"/>
                <a:gd name="connsiteX150" fmla="*/ 1190824 w 1570173"/>
                <a:gd name="connsiteY150" fmla="*/ 336485 h 568042"/>
                <a:gd name="connsiteX151" fmla="*/ 1153957 w 1570173"/>
                <a:gd name="connsiteY151" fmla="*/ 359466 h 568042"/>
                <a:gd name="connsiteX152" fmla="*/ 1131593 w 1570173"/>
                <a:gd name="connsiteY152" fmla="*/ 349755 h 568042"/>
                <a:gd name="connsiteX153" fmla="*/ 1116688 w 1570173"/>
                <a:gd name="connsiteY153" fmla="*/ 324613 h 568042"/>
                <a:gd name="connsiteX154" fmla="*/ 1114036 w 1570173"/>
                <a:gd name="connsiteY154" fmla="*/ 307383 h 568042"/>
                <a:gd name="connsiteX155" fmla="*/ 1108703 w 1570173"/>
                <a:gd name="connsiteY155" fmla="*/ 313528 h 568042"/>
                <a:gd name="connsiteX156" fmla="*/ 1064699 w 1570173"/>
                <a:gd name="connsiteY156" fmla="*/ 354265 h 568042"/>
                <a:gd name="connsiteX157" fmla="*/ 1007652 w 1570173"/>
                <a:gd name="connsiteY157" fmla="*/ 374558 h 568042"/>
                <a:gd name="connsiteX158" fmla="*/ 965572 w 1570173"/>
                <a:gd name="connsiteY158" fmla="*/ 354244 h 568042"/>
                <a:gd name="connsiteX159" fmla="*/ 954094 w 1570173"/>
                <a:gd name="connsiteY159" fmla="*/ 330444 h 568042"/>
                <a:gd name="connsiteX160" fmla="*/ 950817 w 1570173"/>
                <a:gd name="connsiteY160" fmla="*/ 304094 h 568042"/>
                <a:gd name="connsiteX161" fmla="*/ 941622 w 1570173"/>
                <a:gd name="connsiteY161" fmla="*/ 314636 h 568042"/>
                <a:gd name="connsiteX162" fmla="*/ 903729 w 1570173"/>
                <a:gd name="connsiteY162" fmla="*/ 353356 h 568042"/>
                <a:gd name="connsiteX163" fmla="*/ 866359 w 1570173"/>
                <a:gd name="connsiteY163" fmla="*/ 372406 h 568042"/>
                <a:gd name="connsiteX164" fmla="*/ 839545 w 1570173"/>
                <a:gd name="connsiteY164" fmla="*/ 363743 h 568042"/>
                <a:gd name="connsiteX165" fmla="*/ 818997 w 1570173"/>
                <a:gd name="connsiteY165" fmla="*/ 340869 h 568042"/>
                <a:gd name="connsiteX166" fmla="*/ 802265 w 1570173"/>
                <a:gd name="connsiteY166" fmla="*/ 304834 h 568042"/>
                <a:gd name="connsiteX167" fmla="*/ 783717 w 1570173"/>
                <a:gd name="connsiteY167" fmla="*/ 333745 h 568042"/>
                <a:gd name="connsiteX168" fmla="*/ 767111 w 1570173"/>
                <a:gd name="connsiteY168" fmla="*/ 354713 h 568042"/>
                <a:gd name="connsiteX169" fmla="*/ 755539 w 1570173"/>
                <a:gd name="connsiteY169" fmla="*/ 360838 h 568042"/>
                <a:gd name="connsiteX170" fmla="*/ 740312 w 1570173"/>
                <a:gd name="connsiteY170" fmla="*/ 349384 h 568042"/>
                <a:gd name="connsiteX171" fmla="*/ 736327 w 1570173"/>
                <a:gd name="connsiteY171" fmla="*/ 319026 h 568042"/>
                <a:gd name="connsiteX172" fmla="*/ 738741 w 1570173"/>
                <a:gd name="connsiteY172" fmla="*/ 299592 h 568042"/>
                <a:gd name="connsiteX173" fmla="*/ 724787 w 1570173"/>
                <a:gd name="connsiteY173" fmla="*/ 314643 h 568042"/>
                <a:gd name="connsiteX174" fmla="*/ 638842 w 1570173"/>
                <a:gd name="connsiteY174" fmla="*/ 375214 h 568042"/>
                <a:gd name="connsiteX175" fmla="*/ 619668 w 1570173"/>
                <a:gd name="connsiteY175" fmla="*/ 366444 h 568042"/>
                <a:gd name="connsiteX176" fmla="*/ 614000 w 1570173"/>
                <a:gd name="connsiteY176" fmla="*/ 342548 h 568042"/>
                <a:gd name="connsiteX177" fmla="*/ 629323 w 1570173"/>
                <a:gd name="connsiteY177" fmla="*/ 286419 h 568042"/>
                <a:gd name="connsiteX178" fmla="*/ 579476 w 1570173"/>
                <a:gd name="connsiteY178" fmla="*/ 347858 h 568042"/>
                <a:gd name="connsiteX179" fmla="*/ 544936 w 1570173"/>
                <a:gd name="connsiteY179" fmla="*/ 366875 h 568042"/>
                <a:gd name="connsiteX180" fmla="*/ 526517 w 1570173"/>
                <a:gd name="connsiteY180" fmla="*/ 355436 h 568042"/>
                <a:gd name="connsiteX181" fmla="*/ 509313 w 1570173"/>
                <a:gd name="connsiteY181" fmla="*/ 326759 h 568042"/>
                <a:gd name="connsiteX182" fmla="*/ 502044 w 1570173"/>
                <a:gd name="connsiteY182" fmla="*/ 290904 h 568042"/>
                <a:gd name="connsiteX183" fmla="*/ 504715 w 1570173"/>
                <a:gd name="connsiteY183" fmla="*/ 268084 h 568042"/>
                <a:gd name="connsiteX184" fmla="*/ 514778 w 1570173"/>
                <a:gd name="connsiteY184" fmla="*/ 249420 h 568042"/>
                <a:gd name="connsiteX185" fmla="*/ 540456 w 1570173"/>
                <a:gd name="connsiteY185" fmla="*/ 223543 h 568042"/>
                <a:gd name="connsiteX186" fmla="*/ 618922 w 1570173"/>
                <a:gd name="connsiteY186" fmla="*/ 168905 h 568042"/>
                <a:gd name="connsiteX187" fmla="*/ 680542 w 1570173"/>
                <a:gd name="connsiteY187" fmla="*/ 150372 h 568042"/>
                <a:gd name="connsiteX188" fmla="*/ 694616 w 1570173"/>
                <a:gd name="connsiteY188" fmla="*/ 156347 h 568042"/>
                <a:gd name="connsiteX189" fmla="*/ 704016 w 1570173"/>
                <a:gd name="connsiteY189" fmla="*/ 169464 h 568042"/>
                <a:gd name="connsiteX190" fmla="*/ 707275 w 1570173"/>
                <a:gd name="connsiteY190" fmla="*/ 180608 h 568042"/>
                <a:gd name="connsiteX191" fmla="*/ 701900 w 1570173"/>
                <a:gd name="connsiteY191" fmla="*/ 191736 h 568042"/>
                <a:gd name="connsiteX192" fmla="*/ 690322 w 1570173"/>
                <a:gd name="connsiteY192" fmla="*/ 196501 h 568042"/>
                <a:gd name="connsiteX193" fmla="*/ 694717 w 1570173"/>
                <a:gd name="connsiteY193" fmla="*/ 202341 h 568042"/>
                <a:gd name="connsiteX194" fmla="*/ 699562 w 1570173"/>
                <a:gd name="connsiteY194" fmla="*/ 213904 h 568042"/>
                <a:gd name="connsiteX195" fmla="*/ 701354 w 1570173"/>
                <a:gd name="connsiteY195" fmla="*/ 222570 h 568042"/>
                <a:gd name="connsiteX196" fmla="*/ 687904 w 1570173"/>
                <a:gd name="connsiteY196" fmla="*/ 248946 h 568042"/>
                <a:gd name="connsiteX197" fmla="*/ 669609 w 1570173"/>
                <a:gd name="connsiteY197" fmla="*/ 274807 h 568042"/>
                <a:gd name="connsiteX198" fmla="*/ 664764 w 1570173"/>
                <a:gd name="connsiteY198" fmla="*/ 293044 h 568042"/>
                <a:gd name="connsiteX199" fmla="*/ 677296 w 1570173"/>
                <a:gd name="connsiteY199" fmla="*/ 307458 h 568042"/>
                <a:gd name="connsiteX200" fmla="*/ 741978 w 1570173"/>
                <a:gd name="connsiteY200" fmla="*/ 272215 h 568042"/>
                <a:gd name="connsiteX201" fmla="*/ 741978 w 1570173"/>
                <a:gd name="connsiteY201" fmla="*/ 273528 h 568042"/>
                <a:gd name="connsiteX202" fmla="*/ 742289 w 1570173"/>
                <a:gd name="connsiteY202" fmla="*/ 271025 h 568042"/>
                <a:gd name="connsiteX203" fmla="*/ 759368 w 1570173"/>
                <a:gd name="connsiteY203" fmla="*/ 226163 h 568042"/>
                <a:gd name="connsiteX204" fmla="*/ 787750 w 1570173"/>
                <a:gd name="connsiteY204" fmla="*/ 179576 h 568042"/>
                <a:gd name="connsiteX205" fmla="*/ 826189 w 1570173"/>
                <a:gd name="connsiteY205" fmla="*/ 127871 h 568042"/>
                <a:gd name="connsiteX206" fmla="*/ 876924 w 1570173"/>
                <a:gd name="connsiteY206" fmla="*/ 67029 h 568042"/>
                <a:gd name="connsiteX207" fmla="*/ 915299 w 1570173"/>
                <a:gd name="connsiteY207" fmla="*/ 30321 h 568042"/>
                <a:gd name="connsiteX208" fmla="*/ 944324 w 1570173"/>
                <a:gd name="connsiteY208" fmla="*/ 17561 h 568042"/>
                <a:gd name="connsiteX209" fmla="*/ 190516 w 1570173"/>
                <a:gd name="connsiteY209" fmla="*/ 0 h 568042"/>
                <a:gd name="connsiteX210" fmla="*/ 208925 w 1570173"/>
                <a:gd name="connsiteY210" fmla="*/ 11657 h 568042"/>
                <a:gd name="connsiteX211" fmla="*/ 221674 w 1570173"/>
                <a:gd name="connsiteY211" fmla="*/ 37421 h 568042"/>
                <a:gd name="connsiteX212" fmla="*/ 226656 w 1570173"/>
                <a:gd name="connsiteY212" fmla="*/ 56068 h 568042"/>
                <a:gd name="connsiteX213" fmla="*/ 219408 w 1570173"/>
                <a:gd name="connsiteY213" fmla="*/ 89976 h 568042"/>
                <a:gd name="connsiteX214" fmla="*/ 200165 w 1570173"/>
                <a:gd name="connsiteY214" fmla="*/ 134242 h 568042"/>
                <a:gd name="connsiteX215" fmla="*/ 189570 w 1570173"/>
                <a:gd name="connsiteY215" fmla="*/ 154965 h 568042"/>
                <a:gd name="connsiteX216" fmla="*/ 215455 w 1570173"/>
                <a:gd name="connsiteY216" fmla="*/ 126336 h 568042"/>
                <a:gd name="connsiteX217" fmla="*/ 248299 w 1570173"/>
                <a:gd name="connsiteY217" fmla="*/ 95792 h 568042"/>
                <a:gd name="connsiteX218" fmla="*/ 278267 w 1570173"/>
                <a:gd name="connsiteY218" fmla="*/ 58516 h 568042"/>
                <a:gd name="connsiteX219" fmla="*/ 320216 w 1570173"/>
                <a:gd name="connsiteY219" fmla="*/ 27571 h 568042"/>
                <a:gd name="connsiteX220" fmla="*/ 348272 w 1570173"/>
                <a:gd name="connsiteY220" fmla="*/ 15353 h 568042"/>
                <a:gd name="connsiteX221" fmla="*/ 369484 w 1570173"/>
                <a:gd name="connsiteY221" fmla="*/ 27622 h 568042"/>
                <a:gd name="connsiteX222" fmla="*/ 378250 w 1570173"/>
                <a:gd name="connsiteY222" fmla="*/ 53392 h 568042"/>
                <a:gd name="connsiteX223" fmla="*/ 367810 w 1570173"/>
                <a:gd name="connsiteY223" fmla="*/ 84856 h 568042"/>
                <a:gd name="connsiteX224" fmla="*/ 336935 w 1570173"/>
                <a:gd name="connsiteY224" fmla="*/ 143180 h 568042"/>
                <a:gd name="connsiteX225" fmla="*/ 286188 w 1570173"/>
                <a:gd name="connsiteY225" fmla="*/ 223024 h 568042"/>
                <a:gd name="connsiteX226" fmla="*/ 341532 w 1570173"/>
                <a:gd name="connsiteY226" fmla="*/ 157695 h 568042"/>
                <a:gd name="connsiteX227" fmla="*/ 389037 w 1570173"/>
                <a:gd name="connsiteY227" fmla="*/ 107996 h 568042"/>
                <a:gd name="connsiteX228" fmla="*/ 414891 w 1570173"/>
                <a:gd name="connsiteY228" fmla="*/ 87495 h 568042"/>
                <a:gd name="connsiteX229" fmla="*/ 446012 w 1570173"/>
                <a:gd name="connsiteY229" fmla="*/ 58951 h 568042"/>
                <a:gd name="connsiteX230" fmla="*/ 469964 w 1570173"/>
                <a:gd name="connsiteY230" fmla="*/ 38000 h 568042"/>
                <a:gd name="connsiteX231" fmla="*/ 486444 w 1570173"/>
                <a:gd name="connsiteY231" fmla="*/ 25738 h 568042"/>
                <a:gd name="connsiteX232" fmla="*/ 501362 w 1570173"/>
                <a:gd name="connsiteY232" fmla="*/ 21013 h 568042"/>
                <a:gd name="connsiteX233" fmla="*/ 523432 w 1570173"/>
                <a:gd name="connsiteY233" fmla="*/ 39153 h 568042"/>
                <a:gd name="connsiteX234" fmla="*/ 535375 w 1570173"/>
                <a:gd name="connsiteY234" fmla="*/ 63369 h 568042"/>
                <a:gd name="connsiteX235" fmla="*/ 528464 w 1570173"/>
                <a:gd name="connsiteY235" fmla="*/ 79400 h 568042"/>
                <a:gd name="connsiteX236" fmla="*/ 501199 w 1570173"/>
                <a:gd name="connsiteY236" fmla="*/ 109666 h 568042"/>
                <a:gd name="connsiteX237" fmla="*/ 438398 w 1570173"/>
                <a:gd name="connsiteY237" fmla="*/ 188081 h 568042"/>
                <a:gd name="connsiteX238" fmla="*/ 398144 w 1570173"/>
                <a:gd name="connsiteY238" fmla="*/ 259820 h 568042"/>
                <a:gd name="connsiteX239" fmla="*/ 384711 w 1570173"/>
                <a:gd name="connsiteY239" fmla="*/ 309988 h 568042"/>
                <a:gd name="connsiteX240" fmla="*/ 387625 w 1570173"/>
                <a:gd name="connsiteY240" fmla="*/ 323556 h 568042"/>
                <a:gd name="connsiteX241" fmla="*/ 397244 w 1570173"/>
                <a:gd name="connsiteY241" fmla="*/ 327087 h 568042"/>
                <a:gd name="connsiteX242" fmla="*/ 411309 w 1570173"/>
                <a:gd name="connsiteY242" fmla="*/ 324248 h 568042"/>
                <a:gd name="connsiteX243" fmla="*/ 426701 w 1570173"/>
                <a:gd name="connsiteY243" fmla="*/ 315577 h 568042"/>
                <a:gd name="connsiteX244" fmla="*/ 443918 w 1570173"/>
                <a:gd name="connsiteY244" fmla="*/ 304196 h 568042"/>
                <a:gd name="connsiteX245" fmla="*/ 466397 w 1570173"/>
                <a:gd name="connsiteY245" fmla="*/ 289627 h 568042"/>
                <a:gd name="connsiteX246" fmla="*/ 483108 w 1570173"/>
                <a:gd name="connsiteY246" fmla="*/ 277707 h 568042"/>
                <a:gd name="connsiteX247" fmla="*/ 500668 w 1570173"/>
                <a:gd name="connsiteY247" fmla="*/ 270620 h 568042"/>
                <a:gd name="connsiteX248" fmla="*/ 500668 w 1570173"/>
                <a:gd name="connsiteY248" fmla="*/ 296924 h 568042"/>
                <a:gd name="connsiteX249" fmla="*/ 454892 w 1570173"/>
                <a:gd name="connsiteY249" fmla="*/ 337621 h 568042"/>
                <a:gd name="connsiteX250" fmla="*/ 418936 w 1570173"/>
                <a:gd name="connsiteY250" fmla="*/ 364165 h 568042"/>
                <a:gd name="connsiteX251" fmla="*/ 388441 w 1570173"/>
                <a:gd name="connsiteY251" fmla="*/ 381300 h 568042"/>
                <a:gd name="connsiteX252" fmla="*/ 366292 w 1570173"/>
                <a:gd name="connsiteY252" fmla="*/ 386632 h 568042"/>
                <a:gd name="connsiteX253" fmla="*/ 329670 w 1570173"/>
                <a:gd name="connsiteY253" fmla="*/ 370153 h 568042"/>
                <a:gd name="connsiteX254" fmla="*/ 315562 w 1570173"/>
                <a:gd name="connsiteY254" fmla="*/ 328197 h 568042"/>
                <a:gd name="connsiteX255" fmla="*/ 326710 w 1570173"/>
                <a:gd name="connsiteY255" fmla="*/ 273143 h 568042"/>
                <a:gd name="connsiteX256" fmla="*/ 358577 w 1570173"/>
                <a:gd name="connsiteY256" fmla="*/ 217360 h 568042"/>
                <a:gd name="connsiteX257" fmla="*/ 409399 w 1570173"/>
                <a:gd name="connsiteY257" fmla="*/ 153922 h 568042"/>
                <a:gd name="connsiteX258" fmla="*/ 425384 w 1570173"/>
                <a:gd name="connsiteY258" fmla="*/ 135389 h 568042"/>
                <a:gd name="connsiteX259" fmla="*/ 429232 w 1570173"/>
                <a:gd name="connsiteY259" fmla="*/ 130664 h 568042"/>
                <a:gd name="connsiteX260" fmla="*/ 429025 w 1570173"/>
                <a:gd name="connsiteY260" fmla="*/ 130762 h 568042"/>
                <a:gd name="connsiteX261" fmla="*/ 403480 w 1570173"/>
                <a:gd name="connsiteY261" fmla="*/ 151238 h 568042"/>
                <a:gd name="connsiteX262" fmla="*/ 337062 w 1570173"/>
                <a:gd name="connsiteY262" fmla="*/ 216498 h 568042"/>
                <a:gd name="connsiteX263" fmla="*/ 248355 w 1570173"/>
                <a:gd name="connsiteY263" fmla="*/ 320244 h 568042"/>
                <a:gd name="connsiteX264" fmla="*/ 230933 w 1570173"/>
                <a:gd name="connsiteY264" fmla="*/ 342588 h 568042"/>
                <a:gd name="connsiteX265" fmla="*/ 209514 w 1570173"/>
                <a:gd name="connsiteY265" fmla="*/ 368052 h 568042"/>
                <a:gd name="connsiteX266" fmla="*/ 195966 w 1570173"/>
                <a:gd name="connsiteY266" fmla="*/ 374558 h 568042"/>
                <a:gd name="connsiteX267" fmla="*/ 178232 w 1570173"/>
                <a:gd name="connsiteY267" fmla="*/ 357217 h 568042"/>
                <a:gd name="connsiteX268" fmla="*/ 171943 w 1570173"/>
                <a:gd name="connsiteY268" fmla="*/ 321491 h 568042"/>
                <a:gd name="connsiteX269" fmla="*/ 179199 w 1570173"/>
                <a:gd name="connsiteY269" fmla="*/ 296755 h 568042"/>
                <a:gd name="connsiteX270" fmla="*/ 209293 w 1570173"/>
                <a:gd name="connsiteY270" fmla="*/ 252840 h 568042"/>
                <a:gd name="connsiteX271" fmla="*/ 247234 w 1570173"/>
                <a:gd name="connsiteY271" fmla="*/ 200157 h 568042"/>
                <a:gd name="connsiteX272" fmla="*/ 279753 w 1570173"/>
                <a:gd name="connsiteY272" fmla="*/ 156019 h 568042"/>
                <a:gd name="connsiteX273" fmla="*/ 298727 w 1570173"/>
                <a:gd name="connsiteY273" fmla="*/ 114875 h 568042"/>
                <a:gd name="connsiteX274" fmla="*/ 304530 w 1570173"/>
                <a:gd name="connsiteY274" fmla="*/ 94342 h 568042"/>
                <a:gd name="connsiteX275" fmla="*/ 305178 w 1570173"/>
                <a:gd name="connsiteY275" fmla="*/ 91496 h 568042"/>
                <a:gd name="connsiteX276" fmla="*/ 270073 w 1570173"/>
                <a:gd name="connsiteY276" fmla="*/ 117911 h 568042"/>
                <a:gd name="connsiteX277" fmla="*/ 201293 w 1570173"/>
                <a:gd name="connsiteY277" fmla="*/ 197961 h 568042"/>
                <a:gd name="connsiteX278" fmla="*/ 115823 w 1570173"/>
                <a:gd name="connsiteY278" fmla="*/ 320492 h 568042"/>
                <a:gd name="connsiteX279" fmla="*/ 93011 w 1570173"/>
                <a:gd name="connsiteY279" fmla="*/ 355736 h 568042"/>
                <a:gd name="connsiteX280" fmla="*/ 75473 w 1570173"/>
                <a:gd name="connsiteY280" fmla="*/ 365164 h 568042"/>
                <a:gd name="connsiteX281" fmla="*/ 53221 w 1570173"/>
                <a:gd name="connsiteY281" fmla="*/ 343060 h 568042"/>
                <a:gd name="connsiteX282" fmla="*/ 44157 w 1570173"/>
                <a:gd name="connsiteY282" fmla="*/ 307291 h 568042"/>
                <a:gd name="connsiteX283" fmla="*/ 48415 w 1570173"/>
                <a:gd name="connsiteY283" fmla="*/ 295166 h 568042"/>
                <a:gd name="connsiteX284" fmla="*/ 107075 w 1570173"/>
                <a:gd name="connsiteY284" fmla="*/ 214402 h 568042"/>
                <a:gd name="connsiteX285" fmla="*/ 147126 w 1570173"/>
                <a:gd name="connsiteY285" fmla="*/ 152544 h 568042"/>
                <a:gd name="connsiteX286" fmla="*/ 172363 w 1570173"/>
                <a:gd name="connsiteY286" fmla="*/ 104701 h 568042"/>
                <a:gd name="connsiteX287" fmla="*/ 180282 w 1570173"/>
                <a:gd name="connsiteY287" fmla="*/ 76048 h 568042"/>
                <a:gd name="connsiteX288" fmla="*/ 175274 w 1570173"/>
                <a:gd name="connsiteY288" fmla="*/ 69972 h 568042"/>
                <a:gd name="connsiteX289" fmla="*/ 148038 w 1570173"/>
                <a:gd name="connsiteY289" fmla="*/ 80721 h 568042"/>
                <a:gd name="connsiteX290" fmla="*/ 96531 w 1570173"/>
                <a:gd name="connsiteY290" fmla="*/ 110374 h 568042"/>
                <a:gd name="connsiteX291" fmla="*/ 45242 w 1570173"/>
                <a:gd name="connsiteY291" fmla="*/ 139825 h 568042"/>
                <a:gd name="connsiteX292" fmla="*/ 14367 w 1570173"/>
                <a:gd name="connsiteY292" fmla="*/ 150372 h 568042"/>
                <a:gd name="connsiteX293" fmla="*/ 0 w 1570173"/>
                <a:gd name="connsiteY293" fmla="*/ 134932 h 568042"/>
                <a:gd name="connsiteX294" fmla="*/ 3884 w 1570173"/>
                <a:gd name="connsiteY294" fmla="*/ 107880 h 568042"/>
                <a:gd name="connsiteX295" fmla="*/ 12121 w 1570173"/>
                <a:gd name="connsiteY295" fmla="*/ 77968 h 568042"/>
                <a:gd name="connsiteX296" fmla="*/ 42944 w 1570173"/>
                <a:gd name="connsiteY296" fmla="*/ 47304 h 568042"/>
                <a:gd name="connsiteX297" fmla="*/ 71709 w 1570173"/>
                <a:gd name="connsiteY297" fmla="*/ 28555 h 568042"/>
                <a:gd name="connsiteX298" fmla="*/ 79624 w 1570173"/>
                <a:gd name="connsiteY298" fmla="*/ 35929 h 568042"/>
                <a:gd name="connsiteX299" fmla="*/ 75859 w 1570173"/>
                <a:gd name="connsiteY299" fmla="*/ 43004 h 568042"/>
                <a:gd name="connsiteX300" fmla="*/ 60017 w 1570173"/>
                <a:gd name="connsiteY300" fmla="*/ 56951 h 568042"/>
                <a:gd name="connsiteX301" fmla="*/ 59805 w 1570173"/>
                <a:gd name="connsiteY301" fmla="*/ 57142 h 568042"/>
                <a:gd name="connsiteX302" fmla="*/ 94947 w 1570173"/>
                <a:gd name="connsiteY302" fmla="*/ 34885 h 568042"/>
                <a:gd name="connsiteX303" fmla="*/ 134883 w 1570173"/>
                <a:gd name="connsiteY303" fmla="*/ 15786 h 568042"/>
                <a:gd name="connsiteX304" fmla="*/ 190516 w 1570173"/>
                <a:gd name="connsiteY304" fmla="*/ 0 h 568042"/>
                <a:gd name="connsiteX0" fmla="*/ 1487599 w 1570173"/>
                <a:gd name="connsiteY0" fmla="*/ 230772 h 569401"/>
                <a:gd name="connsiteX1" fmla="*/ 1453134 w 1570173"/>
                <a:gd name="connsiteY1" fmla="*/ 252091 h 569401"/>
                <a:gd name="connsiteX2" fmla="*/ 1405386 w 1570173"/>
                <a:gd name="connsiteY2" fmla="*/ 301876 h 569401"/>
                <a:gd name="connsiteX3" fmla="*/ 1427145 w 1570173"/>
                <a:gd name="connsiteY3" fmla="*/ 300515 h 569401"/>
                <a:gd name="connsiteX4" fmla="*/ 1443738 w 1570173"/>
                <a:gd name="connsiteY4" fmla="*/ 307527 h 569401"/>
                <a:gd name="connsiteX5" fmla="*/ 1479601 w 1570173"/>
                <a:gd name="connsiteY5" fmla="*/ 262793 h 569401"/>
                <a:gd name="connsiteX6" fmla="*/ 1492067 w 1570173"/>
                <a:gd name="connsiteY6" fmla="*/ 235239 h 569401"/>
                <a:gd name="connsiteX7" fmla="*/ 1487599 w 1570173"/>
                <a:gd name="connsiteY7" fmla="*/ 230772 h 569401"/>
                <a:gd name="connsiteX8" fmla="*/ 901088 w 1570173"/>
                <a:gd name="connsiteY8" fmla="*/ 217005 h 569401"/>
                <a:gd name="connsiteX9" fmla="*/ 898198 w 1570173"/>
                <a:gd name="connsiteY9" fmla="*/ 217680 h 569401"/>
                <a:gd name="connsiteX10" fmla="*/ 871288 w 1570173"/>
                <a:gd name="connsiteY10" fmla="*/ 235336 h 569401"/>
                <a:gd name="connsiteX11" fmla="*/ 825362 w 1570173"/>
                <a:gd name="connsiteY11" fmla="*/ 275546 h 569401"/>
                <a:gd name="connsiteX12" fmla="*/ 844913 w 1570173"/>
                <a:gd name="connsiteY12" fmla="*/ 285515 h 569401"/>
                <a:gd name="connsiteX13" fmla="*/ 866552 w 1570173"/>
                <a:gd name="connsiteY13" fmla="*/ 266152 h 569401"/>
                <a:gd name="connsiteX14" fmla="*/ 891375 w 1570173"/>
                <a:gd name="connsiteY14" fmla="*/ 238148 h 569401"/>
                <a:gd name="connsiteX15" fmla="*/ 898981 w 1570173"/>
                <a:gd name="connsiteY15" fmla="*/ 225270 h 569401"/>
                <a:gd name="connsiteX16" fmla="*/ 901088 w 1570173"/>
                <a:gd name="connsiteY16" fmla="*/ 217005 h 569401"/>
                <a:gd name="connsiteX17" fmla="*/ 665081 w 1570173"/>
                <a:gd name="connsiteY17" fmla="*/ 204978 h 569401"/>
                <a:gd name="connsiteX18" fmla="*/ 575395 w 1570173"/>
                <a:gd name="connsiteY18" fmla="*/ 257517 h 569401"/>
                <a:gd name="connsiteX19" fmla="*/ 547046 w 1570173"/>
                <a:gd name="connsiteY19" fmla="*/ 299775 h 569401"/>
                <a:gd name="connsiteX20" fmla="*/ 548859 w 1570173"/>
                <a:gd name="connsiteY20" fmla="*/ 310533 h 569401"/>
                <a:gd name="connsiteX21" fmla="*/ 552302 w 1570173"/>
                <a:gd name="connsiteY21" fmla="*/ 313915 h 569401"/>
                <a:gd name="connsiteX22" fmla="*/ 559951 w 1570173"/>
                <a:gd name="connsiteY22" fmla="*/ 310923 h 569401"/>
                <a:gd name="connsiteX23" fmla="*/ 610357 w 1570173"/>
                <a:gd name="connsiteY23" fmla="*/ 268420 h 569401"/>
                <a:gd name="connsiteX24" fmla="*/ 665081 w 1570173"/>
                <a:gd name="connsiteY24" fmla="*/ 204978 h 569401"/>
                <a:gd name="connsiteX25" fmla="*/ 1073045 w 1570173"/>
                <a:gd name="connsiteY25" fmla="*/ 199764 h 569401"/>
                <a:gd name="connsiteX26" fmla="*/ 1059818 w 1570173"/>
                <a:gd name="connsiteY26" fmla="*/ 205432 h 569401"/>
                <a:gd name="connsiteX27" fmla="*/ 1039264 w 1570173"/>
                <a:gd name="connsiteY27" fmla="*/ 220542 h 569401"/>
                <a:gd name="connsiteX28" fmla="*/ 1020296 w 1570173"/>
                <a:gd name="connsiteY28" fmla="*/ 242700 h 569401"/>
                <a:gd name="connsiteX29" fmla="*/ 1009487 w 1570173"/>
                <a:gd name="connsiteY29" fmla="*/ 263798 h 569401"/>
                <a:gd name="connsiteX30" fmla="*/ 1041626 w 1570173"/>
                <a:gd name="connsiteY30" fmla="*/ 241660 h 569401"/>
                <a:gd name="connsiteX31" fmla="*/ 1065688 w 1570173"/>
                <a:gd name="connsiteY31" fmla="*/ 216501 h 569401"/>
                <a:gd name="connsiteX32" fmla="*/ 1073199 w 1570173"/>
                <a:gd name="connsiteY32" fmla="*/ 200459 h 569401"/>
                <a:gd name="connsiteX33" fmla="*/ 1073045 w 1570173"/>
                <a:gd name="connsiteY33" fmla="*/ 199764 h 569401"/>
                <a:gd name="connsiteX34" fmla="*/ 944324 w 1570173"/>
                <a:gd name="connsiteY34" fmla="*/ 17561 h 569401"/>
                <a:gd name="connsiteX35" fmla="*/ 963000 w 1570173"/>
                <a:gd name="connsiteY35" fmla="*/ 34617 h 569401"/>
                <a:gd name="connsiteX36" fmla="*/ 914933 w 1570173"/>
                <a:gd name="connsiteY36" fmla="*/ 108721 h 569401"/>
                <a:gd name="connsiteX37" fmla="*/ 776664 w 1570173"/>
                <a:gd name="connsiteY37" fmla="*/ 276751 h 569401"/>
                <a:gd name="connsiteX38" fmla="*/ 776664 w 1570173"/>
                <a:gd name="connsiteY38" fmla="*/ 292512 h 569401"/>
                <a:gd name="connsiteX39" fmla="*/ 866303 w 1570173"/>
                <a:gd name="connsiteY39" fmla="*/ 196062 h 569401"/>
                <a:gd name="connsiteX40" fmla="*/ 926848 w 1570173"/>
                <a:gd name="connsiteY40" fmla="*/ 163543 h 569401"/>
                <a:gd name="connsiteX41" fmla="*/ 944489 w 1570173"/>
                <a:gd name="connsiteY41" fmla="*/ 175580 h 569401"/>
                <a:gd name="connsiteX42" fmla="*/ 950086 w 1570173"/>
                <a:gd name="connsiteY42" fmla="*/ 201612 h 569401"/>
                <a:gd name="connsiteX43" fmla="*/ 926517 w 1570173"/>
                <a:gd name="connsiteY43" fmla="*/ 253706 h 569401"/>
                <a:gd name="connsiteX44" fmla="*/ 858153 w 1570173"/>
                <a:gd name="connsiteY44" fmla="*/ 303707 h 569401"/>
                <a:gd name="connsiteX45" fmla="*/ 869978 w 1570173"/>
                <a:gd name="connsiteY45" fmla="*/ 315251 h 569401"/>
                <a:gd name="connsiteX46" fmla="*/ 882232 w 1570173"/>
                <a:gd name="connsiteY46" fmla="*/ 319708 h 569401"/>
                <a:gd name="connsiteX47" fmla="*/ 897963 w 1570173"/>
                <a:gd name="connsiteY47" fmla="*/ 314503 h 569401"/>
                <a:gd name="connsiteX48" fmla="*/ 916159 w 1570173"/>
                <a:gd name="connsiteY48" fmla="*/ 301364 h 569401"/>
                <a:gd name="connsiteX49" fmla="*/ 930966 w 1570173"/>
                <a:gd name="connsiteY49" fmla="*/ 290004 h 569401"/>
                <a:gd name="connsiteX50" fmla="*/ 953363 w 1570173"/>
                <a:gd name="connsiteY50" fmla="*/ 274226 h 569401"/>
                <a:gd name="connsiteX51" fmla="*/ 953708 w 1570173"/>
                <a:gd name="connsiteY51" fmla="*/ 271390 h 569401"/>
                <a:gd name="connsiteX52" fmla="*/ 964028 w 1570173"/>
                <a:gd name="connsiteY52" fmla="*/ 245949 h 569401"/>
                <a:gd name="connsiteX53" fmla="*/ 1008351 w 1570173"/>
                <a:gd name="connsiteY53" fmla="*/ 195764 h 569401"/>
                <a:gd name="connsiteX54" fmla="*/ 1050523 w 1570173"/>
                <a:gd name="connsiteY54" fmla="*/ 168455 h 569401"/>
                <a:gd name="connsiteX55" fmla="*/ 1088579 w 1570173"/>
                <a:gd name="connsiteY55" fmla="*/ 159153 h 569401"/>
                <a:gd name="connsiteX56" fmla="*/ 1112482 w 1570173"/>
                <a:gd name="connsiteY56" fmla="*/ 166418 h 569401"/>
                <a:gd name="connsiteX57" fmla="*/ 1121769 w 1570173"/>
                <a:gd name="connsiteY57" fmla="*/ 187772 h 569401"/>
                <a:gd name="connsiteX58" fmla="*/ 1108336 w 1570173"/>
                <a:gd name="connsiteY58" fmla="*/ 224392 h 569401"/>
                <a:gd name="connsiteX59" fmla="*/ 1068114 w 1570173"/>
                <a:gd name="connsiteY59" fmla="*/ 259374 h 569401"/>
                <a:gd name="connsiteX60" fmla="*/ 1006794 w 1570173"/>
                <a:gd name="connsiteY60" fmla="*/ 290445 h 569401"/>
                <a:gd name="connsiteX61" fmla="*/ 1006794 w 1570173"/>
                <a:gd name="connsiteY61" fmla="*/ 293481 h 569401"/>
                <a:gd name="connsiteX62" fmla="*/ 1013037 w 1570173"/>
                <a:gd name="connsiteY62" fmla="*/ 314490 h 569401"/>
                <a:gd name="connsiteX63" fmla="*/ 1029239 w 1570173"/>
                <a:gd name="connsiteY63" fmla="*/ 321599 h 569401"/>
                <a:gd name="connsiteX64" fmla="*/ 1054602 w 1570173"/>
                <a:gd name="connsiteY64" fmla="*/ 315780 h 569401"/>
                <a:gd name="connsiteX65" fmla="*/ 1081423 w 1570173"/>
                <a:gd name="connsiteY65" fmla="*/ 300039 h 569401"/>
                <a:gd name="connsiteX66" fmla="*/ 1098963 w 1570173"/>
                <a:gd name="connsiteY66" fmla="*/ 287956 h 569401"/>
                <a:gd name="connsiteX67" fmla="*/ 1112980 w 1570173"/>
                <a:gd name="connsiteY67" fmla="*/ 278940 h 569401"/>
                <a:gd name="connsiteX68" fmla="*/ 1113794 w 1570173"/>
                <a:gd name="connsiteY68" fmla="*/ 271079 h 569401"/>
                <a:gd name="connsiteX69" fmla="*/ 1121784 w 1570173"/>
                <a:gd name="connsiteY69" fmla="*/ 251223 h 569401"/>
                <a:gd name="connsiteX70" fmla="*/ 1137607 w 1570173"/>
                <a:gd name="connsiteY70" fmla="*/ 227532 h 569401"/>
                <a:gd name="connsiteX71" fmla="*/ 1163072 w 1570173"/>
                <a:gd name="connsiteY71" fmla="*/ 198126 h 569401"/>
                <a:gd name="connsiteX72" fmla="*/ 1174286 w 1570173"/>
                <a:gd name="connsiteY72" fmla="*/ 183752 h 569401"/>
                <a:gd name="connsiteX73" fmla="*/ 1186590 w 1570173"/>
                <a:gd name="connsiteY73" fmla="*/ 174024 h 569401"/>
                <a:gd name="connsiteX74" fmla="*/ 1205836 w 1570173"/>
                <a:gd name="connsiteY74" fmla="*/ 171226 h 569401"/>
                <a:gd name="connsiteX75" fmla="*/ 1225450 w 1570173"/>
                <a:gd name="connsiteY75" fmla="*/ 174251 h 569401"/>
                <a:gd name="connsiteX76" fmla="*/ 1235733 w 1570173"/>
                <a:gd name="connsiteY76" fmla="*/ 183712 h 569401"/>
                <a:gd name="connsiteX77" fmla="*/ 1227197 w 1570173"/>
                <a:gd name="connsiteY77" fmla="*/ 203685 h 569401"/>
                <a:gd name="connsiteX78" fmla="*/ 1200974 w 1570173"/>
                <a:gd name="connsiteY78" fmla="*/ 235636 h 569401"/>
                <a:gd name="connsiteX79" fmla="*/ 1160886 w 1570173"/>
                <a:gd name="connsiteY79" fmla="*/ 270929 h 569401"/>
                <a:gd name="connsiteX80" fmla="*/ 1156645 w 1570173"/>
                <a:gd name="connsiteY80" fmla="*/ 291916 h 569401"/>
                <a:gd name="connsiteX81" fmla="*/ 1159728 w 1570173"/>
                <a:gd name="connsiteY81" fmla="*/ 298000 h 569401"/>
                <a:gd name="connsiteX82" fmla="*/ 1167546 w 1570173"/>
                <a:gd name="connsiteY82" fmla="*/ 293344 h 569401"/>
                <a:gd name="connsiteX83" fmla="*/ 1191004 w 1570173"/>
                <a:gd name="connsiteY83" fmla="*/ 273857 h 569401"/>
                <a:gd name="connsiteX84" fmla="*/ 1224213 w 1570173"/>
                <a:gd name="connsiteY84" fmla="*/ 244822 h 569401"/>
                <a:gd name="connsiteX85" fmla="*/ 1248199 w 1570173"/>
                <a:gd name="connsiteY85" fmla="*/ 217945 h 569401"/>
                <a:gd name="connsiteX86" fmla="*/ 1280478 w 1570173"/>
                <a:gd name="connsiteY86" fmla="*/ 188900 h 569401"/>
                <a:gd name="connsiteX87" fmla="*/ 1298781 w 1570173"/>
                <a:gd name="connsiteY87" fmla="*/ 162570 h 569401"/>
                <a:gd name="connsiteX88" fmla="*/ 1315880 w 1570173"/>
                <a:gd name="connsiteY88" fmla="*/ 155311 h 569401"/>
                <a:gd name="connsiteX89" fmla="*/ 1329178 w 1570173"/>
                <a:gd name="connsiteY89" fmla="*/ 161470 h 569401"/>
                <a:gd name="connsiteX90" fmla="*/ 1332674 w 1570173"/>
                <a:gd name="connsiteY90" fmla="*/ 181221 h 569401"/>
                <a:gd name="connsiteX91" fmla="*/ 1331386 w 1570173"/>
                <a:gd name="connsiteY91" fmla="*/ 191800 h 569401"/>
                <a:gd name="connsiteX92" fmla="*/ 1326498 w 1570173"/>
                <a:gd name="connsiteY92" fmla="*/ 201880 h 569401"/>
                <a:gd name="connsiteX93" fmla="*/ 1312583 w 1570173"/>
                <a:gd name="connsiteY93" fmla="*/ 222685 h 569401"/>
                <a:gd name="connsiteX94" fmla="*/ 1288277 w 1570173"/>
                <a:gd name="connsiteY94" fmla="*/ 257753 h 569401"/>
                <a:gd name="connsiteX95" fmla="*/ 1275800 w 1570173"/>
                <a:gd name="connsiteY95" fmla="*/ 279943 h 569401"/>
                <a:gd name="connsiteX96" fmla="*/ 1270522 w 1570173"/>
                <a:gd name="connsiteY96" fmla="*/ 297305 h 569401"/>
                <a:gd name="connsiteX97" fmla="*/ 1275792 w 1570173"/>
                <a:gd name="connsiteY97" fmla="*/ 305791 h 569401"/>
                <a:gd name="connsiteX98" fmla="*/ 1294629 w 1570173"/>
                <a:gd name="connsiteY98" fmla="*/ 298808 h 569401"/>
                <a:gd name="connsiteX99" fmla="*/ 1311570 w 1570173"/>
                <a:gd name="connsiteY99" fmla="*/ 288389 h 569401"/>
                <a:gd name="connsiteX100" fmla="*/ 1333453 w 1570173"/>
                <a:gd name="connsiteY100" fmla="*/ 275049 h 569401"/>
                <a:gd name="connsiteX101" fmla="*/ 1366138 w 1570173"/>
                <a:gd name="connsiteY101" fmla="*/ 238082 h 569401"/>
                <a:gd name="connsiteX102" fmla="*/ 1396262 w 1570173"/>
                <a:gd name="connsiteY102" fmla="*/ 200560 h 569401"/>
                <a:gd name="connsiteX103" fmla="*/ 1439523 w 1570173"/>
                <a:gd name="connsiteY103" fmla="*/ 143090 h 569401"/>
                <a:gd name="connsiteX104" fmla="*/ 1468876 w 1570173"/>
                <a:gd name="connsiteY104" fmla="*/ 111949 h 569401"/>
                <a:gd name="connsiteX105" fmla="*/ 1502164 w 1570173"/>
                <a:gd name="connsiteY105" fmla="*/ 102352 h 569401"/>
                <a:gd name="connsiteX106" fmla="*/ 1517076 w 1570173"/>
                <a:gd name="connsiteY106" fmla="*/ 114841 h 569401"/>
                <a:gd name="connsiteX107" fmla="*/ 1509043 w 1570173"/>
                <a:gd name="connsiteY107" fmla="*/ 134094 h 569401"/>
                <a:gd name="connsiteX108" fmla="*/ 1490708 w 1570173"/>
                <a:gd name="connsiteY108" fmla="*/ 153000 h 569401"/>
                <a:gd name="connsiteX109" fmla="*/ 1459720 w 1570173"/>
                <a:gd name="connsiteY109" fmla="*/ 195003 h 569401"/>
                <a:gd name="connsiteX110" fmla="*/ 1427484 w 1570173"/>
                <a:gd name="connsiteY110" fmla="*/ 244547 h 569401"/>
                <a:gd name="connsiteX111" fmla="*/ 1451831 w 1570173"/>
                <a:gd name="connsiteY111" fmla="*/ 218929 h 569401"/>
                <a:gd name="connsiteX112" fmla="*/ 1482932 w 1570173"/>
                <a:gd name="connsiteY112" fmla="*/ 194598 h 569401"/>
                <a:gd name="connsiteX113" fmla="*/ 1507952 w 1570173"/>
                <a:gd name="connsiteY113" fmla="*/ 180005 h 569401"/>
                <a:gd name="connsiteX114" fmla="*/ 1533437 w 1570173"/>
                <a:gd name="connsiteY114" fmla="*/ 174519 h 569401"/>
                <a:gd name="connsiteX115" fmla="*/ 1547483 w 1570173"/>
                <a:gd name="connsiteY115" fmla="*/ 179043 h 569401"/>
                <a:gd name="connsiteX116" fmla="*/ 1551338 w 1570173"/>
                <a:gd name="connsiteY116" fmla="*/ 193200 h 569401"/>
                <a:gd name="connsiteX117" fmla="*/ 1540885 w 1570173"/>
                <a:gd name="connsiteY117" fmla="*/ 235284 h 569401"/>
                <a:gd name="connsiteX118" fmla="*/ 1511322 w 1570173"/>
                <a:gd name="connsiteY118" fmla="*/ 277332 h 569401"/>
                <a:gd name="connsiteX119" fmla="*/ 1466998 w 1570173"/>
                <a:gd name="connsiteY119" fmla="*/ 317508 h 569401"/>
                <a:gd name="connsiteX120" fmla="*/ 1480632 w 1570173"/>
                <a:gd name="connsiteY120" fmla="*/ 317483 h 569401"/>
                <a:gd name="connsiteX121" fmla="*/ 1570173 w 1570173"/>
                <a:gd name="connsiteY121" fmla="*/ 269848 h 569401"/>
                <a:gd name="connsiteX122" fmla="*/ 1570173 w 1570173"/>
                <a:gd name="connsiteY122" fmla="*/ 297061 h 569401"/>
                <a:gd name="connsiteX123" fmla="*/ 1527814 w 1570173"/>
                <a:gd name="connsiteY123" fmla="*/ 333593 h 569401"/>
                <a:gd name="connsiteX124" fmla="*/ 1490110 w 1570173"/>
                <a:gd name="connsiteY124" fmla="*/ 359972 h 569401"/>
                <a:gd name="connsiteX125" fmla="*/ 1455889 w 1570173"/>
                <a:gd name="connsiteY125" fmla="*/ 370168 h 569401"/>
                <a:gd name="connsiteX126" fmla="*/ 1443333 w 1570173"/>
                <a:gd name="connsiteY126" fmla="*/ 368869 h 569401"/>
                <a:gd name="connsiteX127" fmla="*/ 1431446 w 1570173"/>
                <a:gd name="connsiteY127" fmla="*/ 365722 h 569401"/>
                <a:gd name="connsiteX128" fmla="*/ 1418379 w 1570173"/>
                <a:gd name="connsiteY128" fmla="*/ 360808 h 569401"/>
                <a:gd name="connsiteX129" fmla="*/ 1407525 w 1570173"/>
                <a:gd name="connsiteY129" fmla="*/ 356443 h 569401"/>
                <a:gd name="connsiteX130" fmla="*/ 1398046 w 1570173"/>
                <a:gd name="connsiteY130" fmla="*/ 358596 h 569401"/>
                <a:gd name="connsiteX131" fmla="*/ 1378332 w 1570173"/>
                <a:gd name="connsiteY131" fmla="*/ 351063 h 569401"/>
                <a:gd name="connsiteX132" fmla="*/ 1361722 w 1570173"/>
                <a:gd name="connsiteY132" fmla="*/ 392317 h 569401"/>
                <a:gd name="connsiteX133" fmla="*/ 1333081 w 1570173"/>
                <a:gd name="connsiteY133" fmla="*/ 462604 h 569401"/>
                <a:gd name="connsiteX134" fmla="*/ 1268755 w 1570173"/>
                <a:gd name="connsiteY134" fmla="*/ 567994 h 569401"/>
                <a:gd name="connsiteX135" fmla="*/ 1279503 w 1570173"/>
                <a:gd name="connsiteY135" fmla="*/ 474541 h 569401"/>
                <a:gd name="connsiteX136" fmla="*/ 1300003 w 1570173"/>
                <a:gd name="connsiteY136" fmla="*/ 412190 h 569401"/>
                <a:gd name="connsiteX137" fmla="*/ 1318081 w 1570173"/>
                <a:gd name="connsiteY137" fmla="*/ 374633 h 569401"/>
                <a:gd name="connsiteX138" fmla="*/ 1340981 w 1570173"/>
                <a:gd name="connsiteY138" fmla="*/ 339458 h 569401"/>
                <a:gd name="connsiteX139" fmla="*/ 1358270 w 1570173"/>
                <a:gd name="connsiteY139" fmla="*/ 313499 h 569401"/>
                <a:gd name="connsiteX140" fmla="*/ 1423767 w 1570173"/>
                <a:gd name="connsiteY140" fmla="*/ 197085 h 569401"/>
                <a:gd name="connsiteX141" fmla="*/ 1351476 w 1570173"/>
                <a:gd name="connsiteY141" fmla="*/ 285659 h 569401"/>
                <a:gd name="connsiteX142" fmla="*/ 1339937 w 1570173"/>
                <a:gd name="connsiteY142" fmla="*/ 296291 h 569401"/>
                <a:gd name="connsiteX143" fmla="*/ 1339937 w 1570173"/>
                <a:gd name="connsiteY143" fmla="*/ 296962 h 569401"/>
                <a:gd name="connsiteX144" fmla="*/ 1291323 w 1570173"/>
                <a:gd name="connsiteY144" fmla="*/ 341064 h 569401"/>
                <a:gd name="connsiteX145" fmla="*/ 1264211 w 1570173"/>
                <a:gd name="connsiteY145" fmla="*/ 361556 h 569401"/>
                <a:gd name="connsiteX146" fmla="*/ 1240488 w 1570173"/>
                <a:gd name="connsiteY146" fmla="*/ 368881 h 569401"/>
                <a:gd name="connsiteX147" fmla="*/ 1212349 w 1570173"/>
                <a:gd name="connsiteY147" fmla="*/ 336511 h 569401"/>
                <a:gd name="connsiteX148" fmla="*/ 1219346 w 1570173"/>
                <a:gd name="connsiteY148" fmla="*/ 307210 h 569401"/>
                <a:gd name="connsiteX149" fmla="*/ 1240934 w 1570173"/>
                <a:gd name="connsiteY149" fmla="*/ 264313 h 569401"/>
                <a:gd name="connsiteX150" fmla="*/ 1190824 w 1570173"/>
                <a:gd name="connsiteY150" fmla="*/ 336485 h 569401"/>
                <a:gd name="connsiteX151" fmla="*/ 1153957 w 1570173"/>
                <a:gd name="connsiteY151" fmla="*/ 359466 h 569401"/>
                <a:gd name="connsiteX152" fmla="*/ 1131593 w 1570173"/>
                <a:gd name="connsiteY152" fmla="*/ 349755 h 569401"/>
                <a:gd name="connsiteX153" fmla="*/ 1116688 w 1570173"/>
                <a:gd name="connsiteY153" fmla="*/ 324613 h 569401"/>
                <a:gd name="connsiteX154" fmla="*/ 1114036 w 1570173"/>
                <a:gd name="connsiteY154" fmla="*/ 307383 h 569401"/>
                <a:gd name="connsiteX155" fmla="*/ 1108703 w 1570173"/>
                <a:gd name="connsiteY155" fmla="*/ 313528 h 569401"/>
                <a:gd name="connsiteX156" fmla="*/ 1064699 w 1570173"/>
                <a:gd name="connsiteY156" fmla="*/ 354265 h 569401"/>
                <a:gd name="connsiteX157" fmla="*/ 1007652 w 1570173"/>
                <a:gd name="connsiteY157" fmla="*/ 374558 h 569401"/>
                <a:gd name="connsiteX158" fmla="*/ 965572 w 1570173"/>
                <a:gd name="connsiteY158" fmla="*/ 354244 h 569401"/>
                <a:gd name="connsiteX159" fmla="*/ 954094 w 1570173"/>
                <a:gd name="connsiteY159" fmla="*/ 330444 h 569401"/>
                <a:gd name="connsiteX160" fmla="*/ 950817 w 1570173"/>
                <a:gd name="connsiteY160" fmla="*/ 304094 h 569401"/>
                <a:gd name="connsiteX161" fmla="*/ 941622 w 1570173"/>
                <a:gd name="connsiteY161" fmla="*/ 314636 h 569401"/>
                <a:gd name="connsiteX162" fmla="*/ 903729 w 1570173"/>
                <a:gd name="connsiteY162" fmla="*/ 353356 h 569401"/>
                <a:gd name="connsiteX163" fmla="*/ 866359 w 1570173"/>
                <a:gd name="connsiteY163" fmla="*/ 372406 h 569401"/>
                <a:gd name="connsiteX164" fmla="*/ 839545 w 1570173"/>
                <a:gd name="connsiteY164" fmla="*/ 363743 h 569401"/>
                <a:gd name="connsiteX165" fmla="*/ 818997 w 1570173"/>
                <a:gd name="connsiteY165" fmla="*/ 340869 h 569401"/>
                <a:gd name="connsiteX166" fmla="*/ 802265 w 1570173"/>
                <a:gd name="connsiteY166" fmla="*/ 304834 h 569401"/>
                <a:gd name="connsiteX167" fmla="*/ 783717 w 1570173"/>
                <a:gd name="connsiteY167" fmla="*/ 333745 h 569401"/>
                <a:gd name="connsiteX168" fmla="*/ 767111 w 1570173"/>
                <a:gd name="connsiteY168" fmla="*/ 354713 h 569401"/>
                <a:gd name="connsiteX169" fmla="*/ 755539 w 1570173"/>
                <a:gd name="connsiteY169" fmla="*/ 360838 h 569401"/>
                <a:gd name="connsiteX170" fmla="*/ 740312 w 1570173"/>
                <a:gd name="connsiteY170" fmla="*/ 349384 h 569401"/>
                <a:gd name="connsiteX171" fmla="*/ 736327 w 1570173"/>
                <a:gd name="connsiteY171" fmla="*/ 319026 h 569401"/>
                <a:gd name="connsiteX172" fmla="*/ 738741 w 1570173"/>
                <a:gd name="connsiteY172" fmla="*/ 299592 h 569401"/>
                <a:gd name="connsiteX173" fmla="*/ 724787 w 1570173"/>
                <a:gd name="connsiteY173" fmla="*/ 314643 h 569401"/>
                <a:gd name="connsiteX174" fmla="*/ 638842 w 1570173"/>
                <a:gd name="connsiteY174" fmla="*/ 375214 h 569401"/>
                <a:gd name="connsiteX175" fmla="*/ 619668 w 1570173"/>
                <a:gd name="connsiteY175" fmla="*/ 366444 h 569401"/>
                <a:gd name="connsiteX176" fmla="*/ 614000 w 1570173"/>
                <a:gd name="connsiteY176" fmla="*/ 342548 h 569401"/>
                <a:gd name="connsiteX177" fmla="*/ 629323 w 1570173"/>
                <a:gd name="connsiteY177" fmla="*/ 286419 h 569401"/>
                <a:gd name="connsiteX178" fmla="*/ 579476 w 1570173"/>
                <a:gd name="connsiteY178" fmla="*/ 347858 h 569401"/>
                <a:gd name="connsiteX179" fmla="*/ 544936 w 1570173"/>
                <a:gd name="connsiteY179" fmla="*/ 366875 h 569401"/>
                <a:gd name="connsiteX180" fmla="*/ 526517 w 1570173"/>
                <a:gd name="connsiteY180" fmla="*/ 355436 h 569401"/>
                <a:gd name="connsiteX181" fmla="*/ 509313 w 1570173"/>
                <a:gd name="connsiteY181" fmla="*/ 326759 h 569401"/>
                <a:gd name="connsiteX182" fmla="*/ 502044 w 1570173"/>
                <a:gd name="connsiteY182" fmla="*/ 290904 h 569401"/>
                <a:gd name="connsiteX183" fmla="*/ 504715 w 1570173"/>
                <a:gd name="connsiteY183" fmla="*/ 268084 h 569401"/>
                <a:gd name="connsiteX184" fmla="*/ 514778 w 1570173"/>
                <a:gd name="connsiteY184" fmla="*/ 249420 h 569401"/>
                <a:gd name="connsiteX185" fmla="*/ 540456 w 1570173"/>
                <a:gd name="connsiteY185" fmla="*/ 223543 h 569401"/>
                <a:gd name="connsiteX186" fmla="*/ 618922 w 1570173"/>
                <a:gd name="connsiteY186" fmla="*/ 168905 h 569401"/>
                <a:gd name="connsiteX187" fmla="*/ 680542 w 1570173"/>
                <a:gd name="connsiteY187" fmla="*/ 150372 h 569401"/>
                <a:gd name="connsiteX188" fmla="*/ 694616 w 1570173"/>
                <a:gd name="connsiteY188" fmla="*/ 156347 h 569401"/>
                <a:gd name="connsiteX189" fmla="*/ 704016 w 1570173"/>
                <a:gd name="connsiteY189" fmla="*/ 169464 h 569401"/>
                <a:gd name="connsiteX190" fmla="*/ 707275 w 1570173"/>
                <a:gd name="connsiteY190" fmla="*/ 180608 h 569401"/>
                <a:gd name="connsiteX191" fmla="*/ 701900 w 1570173"/>
                <a:gd name="connsiteY191" fmla="*/ 191736 h 569401"/>
                <a:gd name="connsiteX192" fmla="*/ 690322 w 1570173"/>
                <a:gd name="connsiteY192" fmla="*/ 196501 h 569401"/>
                <a:gd name="connsiteX193" fmla="*/ 694717 w 1570173"/>
                <a:gd name="connsiteY193" fmla="*/ 202341 h 569401"/>
                <a:gd name="connsiteX194" fmla="*/ 699562 w 1570173"/>
                <a:gd name="connsiteY194" fmla="*/ 213904 h 569401"/>
                <a:gd name="connsiteX195" fmla="*/ 701354 w 1570173"/>
                <a:gd name="connsiteY195" fmla="*/ 222570 h 569401"/>
                <a:gd name="connsiteX196" fmla="*/ 687904 w 1570173"/>
                <a:gd name="connsiteY196" fmla="*/ 248946 h 569401"/>
                <a:gd name="connsiteX197" fmla="*/ 669609 w 1570173"/>
                <a:gd name="connsiteY197" fmla="*/ 274807 h 569401"/>
                <a:gd name="connsiteX198" fmla="*/ 664764 w 1570173"/>
                <a:gd name="connsiteY198" fmla="*/ 293044 h 569401"/>
                <a:gd name="connsiteX199" fmla="*/ 677296 w 1570173"/>
                <a:gd name="connsiteY199" fmla="*/ 307458 h 569401"/>
                <a:gd name="connsiteX200" fmla="*/ 741978 w 1570173"/>
                <a:gd name="connsiteY200" fmla="*/ 272215 h 569401"/>
                <a:gd name="connsiteX201" fmla="*/ 741978 w 1570173"/>
                <a:gd name="connsiteY201" fmla="*/ 273528 h 569401"/>
                <a:gd name="connsiteX202" fmla="*/ 742289 w 1570173"/>
                <a:gd name="connsiteY202" fmla="*/ 271025 h 569401"/>
                <a:gd name="connsiteX203" fmla="*/ 759368 w 1570173"/>
                <a:gd name="connsiteY203" fmla="*/ 226163 h 569401"/>
                <a:gd name="connsiteX204" fmla="*/ 787750 w 1570173"/>
                <a:gd name="connsiteY204" fmla="*/ 179576 h 569401"/>
                <a:gd name="connsiteX205" fmla="*/ 826189 w 1570173"/>
                <a:gd name="connsiteY205" fmla="*/ 127871 h 569401"/>
                <a:gd name="connsiteX206" fmla="*/ 876924 w 1570173"/>
                <a:gd name="connsiteY206" fmla="*/ 67029 h 569401"/>
                <a:gd name="connsiteX207" fmla="*/ 915299 w 1570173"/>
                <a:gd name="connsiteY207" fmla="*/ 30321 h 569401"/>
                <a:gd name="connsiteX208" fmla="*/ 944324 w 1570173"/>
                <a:gd name="connsiteY208" fmla="*/ 17561 h 569401"/>
                <a:gd name="connsiteX209" fmla="*/ 190516 w 1570173"/>
                <a:gd name="connsiteY209" fmla="*/ 0 h 569401"/>
                <a:gd name="connsiteX210" fmla="*/ 208925 w 1570173"/>
                <a:gd name="connsiteY210" fmla="*/ 11657 h 569401"/>
                <a:gd name="connsiteX211" fmla="*/ 221674 w 1570173"/>
                <a:gd name="connsiteY211" fmla="*/ 37421 h 569401"/>
                <a:gd name="connsiteX212" fmla="*/ 226656 w 1570173"/>
                <a:gd name="connsiteY212" fmla="*/ 56068 h 569401"/>
                <a:gd name="connsiteX213" fmla="*/ 219408 w 1570173"/>
                <a:gd name="connsiteY213" fmla="*/ 89976 h 569401"/>
                <a:gd name="connsiteX214" fmla="*/ 200165 w 1570173"/>
                <a:gd name="connsiteY214" fmla="*/ 134242 h 569401"/>
                <a:gd name="connsiteX215" fmla="*/ 189570 w 1570173"/>
                <a:gd name="connsiteY215" fmla="*/ 154965 h 569401"/>
                <a:gd name="connsiteX216" fmla="*/ 215455 w 1570173"/>
                <a:gd name="connsiteY216" fmla="*/ 126336 h 569401"/>
                <a:gd name="connsiteX217" fmla="*/ 248299 w 1570173"/>
                <a:gd name="connsiteY217" fmla="*/ 95792 h 569401"/>
                <a:gd name="connsiteX218" fmla="*/ 278267 w 1570173"/>
                <a:gd name="connsiteY218" fmla="*/ 58516 h 569401"/>
                <a:gd name="connsiteX219" fmla="*/ 320216 w 1570173"/>
                <a:gd name="connsiteY219" fmla="*/ 27571 h 569401"/>
                <a:gd name="connsiteX220" fmla="*/ 348272 w 1570173"/>
                <a:gd name="connsiteY220" fmla="*/ 15353 h 569401"/>
                <a:gd name="connsiteX221" fmla="*/ 369484 w 1570173"/>
                <a:gd name="connsiteY221" fmla="*/ 27622 h 569401"/>
                <a:gd name="connsiteX222" fmla="*/ 378250 w 1570173"/>
                <a:gd name="connsiteY222" fmla="*/ 53392 h 569401"/>
                <a:gd name="connsiteX223" fmla="*/ 367810 w 1570173"/>
                <a:gd name="connsiteY223" fmla="*/ 84856 h 569401"/>
                <a:gd name="connsiteX224" fmla="*/ 336935 w 1570173"/>
                <a:gd name="connsiteY224" fmla="*/ 143180 h 569401"/>
                <a:gd name="connsiteX225" fmla="*/ 286188 w 1570173"/>
                <a:gd name="connsiteY225" fmla="*/ 223024 h 569401"/>
                <a:gd name="connsiteX226" fmla="*/ 341532 w 1570173"/>
                <a:gd name="connsiteY226" fmla="*/ 157695 h 569401"/>
                <a:gd name="connsiteX227" fmla="*/ 389037 w 1570173"/>
                <a:gd name="connsiteY227" fmla="*/ 107996 h 569401"/>
                <a:gd name="connsiteX228" fmla="*/ 414891 w 1570173"/>
                <a:gd name="connsiteY228" fmla="*/ 87495 h 569401"/>
                <a:gd name="connsiteX229" fmla="*/ 446012 w 1570173"/>
                <a:gd name="connsiteY229" fmla="*/ 58951 h 569401"/>
                <a:gd name="connsiteX230" fmla="*/ 469964 w 1570173"/>
                <a:gd name="connsiteY230" fmla="*/ 38000 h 569401"/>
                <a:gd name="connsiteX231" fmla="*/ 486444 w 1570173"/>
                <a:gd name="connsiteY231" fmla="*/ 25738 h 569401"/>
                <a:gd name="connsiteX232" fmla="*/ 501362 w 1570173"/>
                <a:gd name="connsiteY232" fmla="*/ 21013 h 569401"/>
                <a:gd name="connsiteX233" fmla="*/ 523432 w 1570173"/>
                <a:gd name="connsiteY233" fmla="*/ 39153 h 569401"/>
                <a:gd name="connsiteX234" fmla="*/ 535375 w 1570173"/>
                <a:gd name="connsiteY234" fmla="*/ 63369 h 569401"/>
                <a:gd name="connsiteX235" fmla="*/ 528464 w 1570173"/>
                <a:gd name="connsiteY235" fmla="*/ 79400 h 569401"/>
                <a:gd name="connsiteX236" fmla="*/ 501199 w 1570173"/>
                <a:gd name="connsiteY236" fmla="*/ 109666 h 569401"/>
                <a:gd name="connsiteX237" fmla="*/ 438398 w 1570173"/>
                <a:gd name="connsiteY237" fmla="*/ 188081 h 569401"/>
                <a:gd name="connsiteX238" fmla="*/ 398144 w 1570173"/>
                <a:gd name="connsiteY238" fmla="*/ 259820 h 569401"/>
                <a:gd name="connsiteX239" fmla="*/ 384711 w 1570173"/>
                <a:gd name="connsiteY239" fmla="*/ 309988 h 569401"/>
                <a:gd name="connsiteX240" fmla="*/ 387625 w 1570173"/>
                <a:gd name="connsiteY240" fmla="*/ 323556 h 569401"/>
                <a:gd name="connsiteX241" fmla="*/ 397244 w 1570173"/>
                <a:gd name="connsiteY241" fmla="*/ 327087 h 569401"/>
                <a:gd name="connsiteX242" fmla="*/ 411309 w 1570173"/>
                <a:gd name="connsiteY242" fmla="*/ 324248 h 569401"/>
                <a:gd name="connsiteX243" fmla="*/ 426701 w 1570173"/>
                <a:gd name="connsiteY243" fmla="*/ 315577 h 569401"/>
                <a:gd name="connsiteX244" fmla="*/ 443918 w 1570173"/>
                <a:gd name="connsiteY244" fmla="*/ 304196 h 569401"/>
                <a:gd name="connsiteX245" fmla="*/ 466397 w 1570173"/>
                <a:gd name="connsiteY245" fmla="*/ 289627 h 569401"/>
                <a:gd name="connsiteX246" fmla="*/ 483108 w 1570173"/>
                <a:gd name="connsiteY246" fmla="*/ 277707 h 569401"/>
                <a:gd name="connsiteX247" fmla="*/ 500668 w 1570173"/>
                <a:gd name="connsiteY247" fmla="*/ 270620 h 569401"/>
                <a:gd name="connsiteX248" fmla="*/ 500668 w 1570173"/>
                <a:gd name="connsiteY248" fmla="*/ 296924 h 569401"/>
                <a:gd name="connsiteX249" fmla="*/ 454892 w 1570173"/>
                <a:gd name="connsiteY249" fmla="*/ 337621 h 569401"/>
                <a:gd name="connsiteX250" fmla="*/ 418936 w 1570173"/>
                <a:gd name="connsiteY250" fmla="*/ 364165 h 569401"/>
                <a:gd name="connsiteX251" fmla="*/ 388441 w 1570173"/>
                <a:gd name="connsiteY251" fmla="*/ 381300 h 569401"/>
                <a:gd name="connsiteX252" fmla="*/ 366292 w 1570173"/>
                <a:gd name="connsiteY252" fmla="*/ 386632 h 569401"/>
                <a:gd name="connsiteX253" fmla="*/ 329670 w 1570173"/>
                <a:gd name="connsiteY253" fmla="*/ 370153 h 569401"/>
                <a:gd name="connsiteX254" fmla="*/ 315562 w 1570173"/>
                <a:gd name="connsiteY254" fmla="*/ 328197 h 569401"/>
                <a:gd name="connsiteX255" fmla="*/ 326710 w 1570173"/>
                <a:gd name="connsiteY255" fmla="*/ 273143 h 569401"/>
                <a:gd name="connsiteX256" fmla="*/ 358577 w 1570173"/>
                <a:gd name="connsiteY256" fmla="*/ 217360 h 569401"/>
                <a:gd name="connsiteX257" fmla="*/ 409399 w 1570173"/>
                <a:gd name="connsiteY257" fmla="*/ 153922 h 569401"/>
                <a:gd name="connsiteX258" fmla="*/ 425384 w 1570173"/>
                <a:gd name="connsiteY258" fmla="*/ 135389 h 569401"/>
                <a:gd name="connsiteX259" fmla="*/ 429232 w 1570173"/>
                <a:gd name="connsiteY259" fmla="*/ 130664 h 569401"/>
                <a:gd name="connsiteX260" fmla="*/ 429025 w 1570173"/>
                <a:gd name="connsiteY260" fmla="*/ 130762 h 569401"/>
                <a:gd name="connsiteX261" fmla="*/ 403480 w 1570173"/>
                <a:gd name="connsiteY261" fmla="*/ 151238 h 569401"/>
                <a:gd name="connsiteX262" fmla="*/ 337062 w 1570173"/>
                <a:gd name="connsiteY262" fmla="*/ 216498 h 569401"/>
                <a:gd name="connsiteX263" fmla="*/ 248355 w 1570173"/>
                <a:gd name="connsiteY263" fmla="*/ 320244 h 569401"/>
                <a:gd name="connsiteX264" fmla="*/ 230933 w 1570173"/>
                <a:gd name="connsiteY264" fmla="*/ 342588 h 569401"/>
                <a:gd name="connsiteX265" fmla="*/ 209514 w 1570173"/>
                <a:gd name="connsiteY265" fmla="*/ 368052 h 569401"/>
                <a:gd name="connsiteX266" fmla="*/ 195966 w 1570173"/>
                <a:gd name="connsiteY266" fmla="*/ 374558 h 569401"/>
                <a:gd name="connsiteX267" fmla="*/ 178232 w 1570173"/>
                <a:gd name="connsiteY267" fmla="*/ 357217 h 569401"/>
                <a:gd name="connsiteX268" fmla="*/ 171943 w 1570173"/>
                <a:gd name="connsiteY268" fmla="*/ 321491 h 569401"/>
                <a:gd name="connsiteX269" fmla="*/ 179199 w 1570173"/>
                <a:gd name="connsiteY269" fmla="*/ 296755 h 569401"/>
                <a:gd name="connsiteX270" fmla="*/ 209293 w 1570173"/>
                <a:gd name="connsiteY270" fmla="*/ 252840 h 569401"/>
                <a:gd name="connsiteX271" fmla="*/ 247234 w 1570173"/>
                <a:gd name="connsiteY271" fmla="*/ 200157 h 569401"/>
                <a:gd name="connsiteX272" fmla="*/ 279753 w 1570173"/>
                <a:gd name="connsiteY272" fmla="*/ 156019 h 569401"/>
                <a:gd name="connsiteX273" fmla="*/ 298727 w 1570173"/>
                <a:gd name="connsiteY273" fmla="*/ 114875 h 569401"/>
                <a:gd name="connsiteX274" fmla="*/ 304530 w 1570173"/>
                <a:gd name="connsiteY274" fmla="*/ 94342 h 569401"/>
                <a:gd name="connsiteX275" fmla="*/ 305178 w 1570173"/>
                <a:gd name="connsiteY275" fmla="*/ 91496 h 569401"/>
                <a:gd name="connsiteX276" fmla="*/ 270073 w 1570173"/>
                <a:gd name="connsiteY276" fmla="*/ 117911 h 569401"/>
                <a:gd name="connsiteX277" fmla="*/ 201293 w 1570173"/>
                <a:gd name="connsiteY277" fmla="*/ 197961 h 569401"/>
                <a:gd name="connsiteX278" fmla="*/ 115823 w 1570173"/>
                <a:gd name="connsiteY278" fmla="*/ 320492 h 569401"/>
                <a:gd name="connsiteX279" fmla="*/ 93011 w 1570173"/>
                <a:gd name="connsiteY279" fmla="*/ 355736 h 569401"/>
                <a:gd name="connsiteX280" fmla="*/ 75473 w 1570173"/>
                <a:gd name="connsiteY280" fmla="*/ 365164 h 569401"/>
                <a:gd name="connsiteX281" fmla="*/ 53221 w 1570173"/>
                <a:gd name="connsiteY281" fmla="*/ 343060 h 569401"/>
                <a:gd name="connsiteX282" fmla="*/ 44157 w 1570173"/>
                <a:gd name="connsiteY282" fmla="*/ 307291 h 569401"/>
                <a:gd name="connsiteX283" fmla="*/ 48415 w 1570173"/>
                <a:gd name="connsiteY283" fmla="*/ 295166 h 569401"/>
                <a:gd name="connsiteX284" fmla="*/ 107075 w 1570173"/>
                <a:gd name="connsiteY284" fmla="*/ 214402 h 569401"/>
                <a:gd name="connsiteX285" fmla="*/ 147126 w 1570173"/>
                <a:gd name="connsiteY285" fmla="*/ 152544 h 569401"/>
                <a:gd name="connsiteX286" fmla="*/ 172363 w 1570173"/>
                <a:gd name="connsiteY286" fmla="*/ 104701 h 569401"/>
                <a:gd name="connsiteX287" fmla="*/ 180282 w 1570173"/>
                <a:gd name="connsiteY287" fmla="*/ 76048 h 569401"/>
                <a:gd name="connsiteX288" fmla="*/ 175274 w 1570173"/>
                <a:gd name="connsiteY288" fmla="*/ 69972 h 569401"/>
                <a:gd name="connsiteX289" fmla="*/ 148038 w 1570173"/>
                <a:gd name="connsiteY289" fmla="*/ 80721 h 569401"/>
                <a:gd name="connsiteX290" fmla="*/ 96531 w 1570173"/>
                <a:gd name="connsiteY290" fmla="*/ 110374 h 569401"/>
                <a:gd name="connsiteX291" fmla="*/ 45242 w 1570173"/>
                <a:gd name="connsiteY291" fmla="*/ 139825 h 569401"/>
                <a:gd name="connsiteX292" fmla="*/ 14367 w 1570173"/>
                <a:gd name="connsiteY292" fmla="*/ 150372 h 569401"/>
                <a:gd name="connsiteX293" fmla="*/ 0 w 1570173"/>
                <a:gd name="connsiteY293" fmla="*/ 134932 h 569401"/>
                <a:gd name="connsiteX294" fmla="*/ 3884 w 1570173"/>
                <a:gd name="connsiteY294" fmla="*/ 107880 h 569401"/>
                <a:gd name="connsiteX295" fmla="*/ 12121 w 1570173"/>
                <a:gd name="connsiteY295" fmla="*/ 77968 h 569401"/>
                <a:gd name="connsiteX296" fmla="*/ 42944 w 1570173"/>
                <a:gd name="connsiteY296" fmla="*/ 47304 h 569401"/>
                <a:gd name="connsiteX297" fmla="*/ 71709 w 1570173"/>
                <a:gd name="connsiteY297" fmla="*/ 28555 h 569401"/>
                <a:gd name="connsiteX298" fmla="*/ 79624 w 1570173"/>
                <a:gd name="connsiteY298" fmla="*/ 35929 h 569401"/>
                <a:gd name="connsiteX299" fmla="*/ 75859 w 1570173"/>
                <a:gd name="connsiteY299" fmla="*/ 43004 h 569401"/>
                <a:gd name="connsiteX300" fmla="*/ 60017 w 1570173"/>
                <a:gd name="connsiteY300" fmla="*/ 56951 h 569401"/>
                <a:gd name="connsiteX301" fmla="*/ 59805 w 1570173"/>
                <a:gd name="connsiteY301" fmla="*/ 57142 h 569401"/>
                <a:gd name="connsiteX302" fmla="*/ 94947 w 1570173"/>
                <a:gd name="connsiteY302" fmla="*/ 34885 h 569401"/>
                <a:gd name="connsiteX303" fmla="*/ 134883 w 1570173"/>
                <a:gd name="connsiteY303" fmla="*/ 15786 h 569401"/>
                <a:gd name="connsiteX304" fmla="*/ 190516 w 1570173"/>
                <a:gd name="connsiteY304" fmla="*/ 0 h 569401"/>
                <a:gd name="connsiteX0" fmla="*/ 1487599 w 1570173"/>
                <a:gd name="connsiteY0" fmla="*/ 230772 h 574233"/>
                <a:gd name="connsiteX1" fmla="*/ 1453134 w 1570173"/>
                <a:gd name="connsiteY1" fmla="*/ 252091 h 574233"/>
                <a:gd name="connsiteX2" fmla="*/ 1405386 w 1570173"/>
                <a:gd name="connsiteY2" fmla="*/ 301876 h 574233"/>
                <a:gd name="connsiteX3" fmla="*/ 1427145 w 1570173"/>
                <a:gd name="connsiteY3" fmla="*/ 300515 h 574233"/>
                <a:gd name="connsiteX4" fmla="*/ 1443738 w 1570173"/>
                <a:gd name="connsiteY4" fmla="*/ 307527 h 574233"/>
                <a:gd name="connsiteX5" fmla="*/ 1479601 w 1570173"/>
                <a:gd name="connsiteY5" fmla="*/ 262793 h 574233"/>
                <a:gd name="connsiteX6" fmla="*/ 1492067 w 1570173"/>
                <a:gd name="connsiteY6" fmla="*/ 235239 h 574233"/>
                <a:gd name="connsiteX7" fmla="*/ 1487599 w 1570173"/>
                <a:gd name="connsiteY7" fmla="*/ 230772 h 574233"/>
                <a:gd name="connsiteX8" fmla="*/ 901088 w 1570173"/>
                <a:gd name="connsiteY8" fmla="*/ 217005 h 574233"/>
                <a:gd name="connsiteX9" fmla="*/ 898198 w 1570173"/>
                <a:gd name="connsiteY9" fmla="*/ 217680 h 574233"/>
                <a:gd name="connsiteX10" fmla="*/ 871288 w 1570173"/>
                <a:gd name="connsiteY10" fmla="*/ 235336 h 574233"/>
                <a:gd name="connsiteX11" fmla="*/ 825362 w 1570173"/>
                <a:gd name="connsiteY11" fmla="*/ 275546 h 574233"/>
                <a:gd name="connsiteX12" fmla="*/ 844913 w 1570173"/>
                <a:gd name="connsiteY12" fmla="*/ 285515 h 574233"/>
                <a:gd name="connsiteX13" fmla="*/ 866552 w 1570173"/>
                <a:gd name="connsiteY13" fmla="*/ 266152 h 574233"/>
                <a:gd name="connsiteX14" fmla="*/ 891375 w 1570173"/>
                <a:gd name="connsiteY14" fmla="*/ 238148 h 574233"/>
                <a:gd name="connsiteX15" fmla="*/ 898981 w 1570173"/>
                <a:gd name="connsiteY15" fmla="*/ 225270 h 574233"/>
                <a:gd name="connsiteX16" fmla="*/ 901088 w 1570173"/>
                <a:gd name="connsiteY16" fmla="*/ 217005 h 574233"/>
                <a:gd name="connsiteX17" fmla="*/ 665081 w 1570173"/>
                <a:gd name="connsiteY17" fmla="*/ 204978 h 574233"/>
                <a:gd name="connsiteX18" fmla="*/ 575395 w 1570173"/>
                <a:gd name="connsiteY18" fmla="*/ 257517 h 574233"/>
                <a:gd name="connsiteX19" fmla="*/ 547046 w 1570173"/>
                <a:gd name="connsiteY19" fmla="*/ 299775 h 574233"/>
                <a:gd name="connsiteX20" fmla="*/ 548859 w 1570173"/>
                <a:gd name="connsiteY20" fmla="*/ 310533 h 574233"/>
                <a:gd name="connsiteX21" fmla="*/ 552302 w 1570173"/>
                <a:gd name="connsiteY21" fmla="*/ 313915 h 574233"/>
                <a:gd name="connsiteX22" fmla="*/ 559951 w 1570173"/>
                <a:gd name="connsiteY22" fmla="*/ 310923 h 574233"/>
                <a:gd name="connsiteX23" fmla="*/ 610357 w 1570173"/>
                <a:gd name="connsiteY23" fmla="*/ 268420 h 574233"/>
                <a:gd name="connsiteX24" fmla="*/ 665081 w 1570173"/>
                <a:gd name="connsiteY24" fmla="*/ 204978 h 574233"/>
                <a:gd name="connsiteX25" fmla="*/ 1073045 w 1570173"/>
                <a:gd name="connsiteY25" fmla="*/ 199764 h 574233"/>
                <a:gd name="connsiteX26" fmla="*/ 1059818 w 1570173"/>
                <a:gd name="connsiteY26" fmla="*/ 205432 h 574233"/>
                <a:gd name="connsiteX27" fmla="*/ 1039264 w 1570173"/>
                <a:gd name="connsiteY27" fmla="*/ 220542 h 574233"/>
                <a:gd name="connsiteX28" fmla="*/ 1020296 w 1570173"/>
                <a:gd name="connsiteY28" fmla="*/ 242700 h 574233"/>
                <a:gd name="connsiteX29" fmla="*/ 1009487 w 1570173"/>
                <a:gd name="connsiteY29" fmla="*/ 263798 h 574233"/>
                <a:gd name="connsiteX30" fmla="*/ 1041626 w 1570173"/>
                <a:gd name="connsiteY30" fmla="*/ 241660 h 574233"/>
                <a:gd name="connsiteX31" fmla="*/ 1065688 w 1570173"/>
                <a:gd name="connsiteY31" fmla="*/ 216501 h 574233"/>
                <a:gd name="connsiteX32" fmla="*/ 1073199 w 1570173"/>
                <a:gd name="connsiteY32" fmla="*/ 200459 h 574233"/>
                <a:gd name="connsiteX33" fmla="*/ 1073045 w 1570173"/>
                <a:gd name="connsiteY33" fmla="*/ 199764 h 574233"/>
                <a:gd name="connsiteX34" fmla="*/ 944324 w 1570173"/>
                <a:gd name="connsiteY34" fmla="*/ 17561 h 574233"/>
                <a:gd name="connsiteX35" fmla="*/ 963000 w 1570173"/>
                <a:gd name="connsiteY35" fmla="*/ 34617 h 574233"/>
                <a:gd name="connsiteX36" fmla="*/ 914933 w 1570173"/>
                <a:gd name="connsiteY36" fmla="*/ 108721 h 574233"/>
                <a:gd name="connsiteX37" fmla="*/ 776664 w 1570173"/>
                <a:gd name="connsiteY37" fmla="*/ 276751 h 574233"/>
                <a:gd name="connsiteX38" fmla="*/ 776664 w 1570173"/>
                <a:gd name="connsiteY38" fmla="*/ 292512 h 574233"/>
                <a:gd name="connsiteX39" fmla="*/ 866303 w 1570173"/>
                <a:gd name="connsiteY39" fmla="*/ 196062 h 574233"/>
                <a:gd name="connsiteX40" fmla="*/ 926848 w 1570173"/>
                <a:gd name="connsiteY40" fmla="*/ 163543 h 574233"/>
                <a:gd name="connsiteX41" fmla="*/ 944489 w 1570173"/>
                <a:gd name="connsiteY41" fmla="*/ 175580 h 574233"/>
                <a:gd name="connsiteX42" fmla="*/ 950086 w 1570173"/>
                <a:gd name="connsiteY42" fmla="*/ 201612 h 574233"/>
                <a:gd name="connsiteX43" fmla="*/ 926517 w 1570173"/>
                <a:gd name="connsiteY43" fmla="*/ 253706 h 574233"/>
                <a:gd name="connsiteX44" fmla="*/ 858153 w 1570173"/>
                <a:gd name="connsiteY44" fmla="*/ 303707 h 574233"/>
                <a:gd name="connsiteX45" fmla="*/ 869978 w 1570173"/>
                <a:gd name="connsiteY45" fmla="*/ 315251 h 574233"/>
                <a:gd name="connsiteX46" fmla="*/ 882232 w 1570173"/>
                <a:gd name="connsiteY46" fmla="*/ 319708 h 574233"/>
                <a:gd name="connsiteX47" fmla="*/ 897963 w 1570173"/>
                <a:gd name="connsiteY47" fmla="*/ 314503 h 574233"/>
                <a:gd name="connsiteX48" fmla="*/ 916159 w 1570173"/>
                <a:gd name="connsiteY48" fmla="*/ 301364 h 574233"/>
                <a:gd name="connsiteX49" fmla="*/ 930966 w 1570173"/>
                <a:gd name="connsiteY49" fmla="*/ 290004 h 574233"/>
                <a:gd name="connsiteX50" fmla="*/ 953363 w 1570173"/>
                <a:gd name="connsiteY50" fmla="*/ 274226 h 574233"/>
                <a:gd name="connsiteX51" fmla="*/ 953708 w 1570173"/>
                <a:gd name="connsiteY51" fmla="*/ 271390 h 574233"/>
                <a:gd name="connsiteX52" fmla="*/ 964028 w 1570173"/>
                <a:gd name="connsiteY52" fmla="*/ 245949 h 574233"/>
                <a:gd name="connsiteX53" fmla="*/ 1008351 w 1570173"/>
                <a:gd name="connsiteY53" fmla="*/ 195764 h 574233"/>
                <a:gd name="connsiteX54" fmla="*/ 1050523 w 1570173"/>
                <a:gd name="connsiteY54" fmla="*/ 168455 h 574233"/>
                <a:gd name="connsiteX55" fmla="*/ 1088579 w 1570173"/>
                <a:gd name="connsiteY55" fmla="*/ 159153 h 574233"/>
                <a:gd name="connsiteX56" fmla="*/ 1112482 w 1570173"/>
                <a:gd name="connsiteY56" fmla="*/ 166418 h 574233"/>
                <a:gd name="connsiteX57" fmla="*/ 1121769 w 1570173"/>
                <a:gd name="connsiteY57" fmla="*/ 187772 h 574233"/>
                <a:gd name="connsiteX58" fmla="*/ 1108336 w 1570173"/>
                <a:gd name="connsiteY58" fmla="*/ 224392 h 574233"/>
                <a:gd name="connsiteX59" fmla="*/ 1068114 w 1570173"/>
                <a:gd name="connsiteY59" fmla="*/ 259374 h 574233"/>
                <a:gd name="connsiteX60" fmla="*/ 1006794 w 1570173"/>
                <a:gd name="connsiteY60" fmla="*/ 290445 h 574233"/>
                <a:gd name="connsiteX61" fmla="*/ 1006794 w 1570173"/>
                <a:gd name="connsiteY61" fmla="*/ 293481 h 574233"/>
                <a:gd name="connsiteX62" fmla="*/ 1013037 w 1570173"/>
                <a:gd name="connsiteY62" fmla="*/ 314490 h 574233"/>
                <a:gd name="connsiteX63" fmla="*/ 1029239 w 1570173"/>
                <a:gd name="connsiteY63" fmla="*/ 321599 h 574233"/>
                <a:gd name="connsiteX64" fmla="*/ 1054602 w 1570173"/>
                <a:gd name="connsiteY64" fmla="*/ 315780 h 574233"/>
                <a:gd name="connsiteX65" fmla="*/ 1081423 w 1570173"/>
                <a:gd name="connsiteY65" fmla="*/ 300039 h 574233"/>
                <a:gd name="connsiteX66" fmla="*/ 1098963 w 1570173"/>
                <a:gd name="connsiteY66" fmla="*/ 287956 h 574233"/>
                <a:gd name="connsiteX67" fmla="*/ 1112980 w 1570173"/>
                <a:gd name="connsiteY67" fmla="*/ 278940 h 574233"/>
                <a:gd name="connsiteX68" fmla="*/ 1113794 w 1570173"/>
                <a:gd name="connsiteY68" fmla="*/ 271079 h 574233"/>
                <a:gd name="connsiteX69" fmla="*/ 1121784 w 1570173"/>
                <a:gd name="connsiteY69" fmla="*/ 251223 h 574233"/>
                <a:gd name="connsiteX70" fmla="*/ 1137607 w 1570173"/>
                <a:gd name="connsiteY70" fmla="*/ 227532 h 574233"/>
                <a:gd name="connsiteX71" fmla="*/ 1163072 w 1570173"/>
                <a:gd name="connsiteY71" fmla="*/ 198126 h 574233"/>
                <a:gd name="connsiteX72" fmla="*/ 1174286 w 1570173"/>
                <a:gd name="connsiteY72" fmla="*/ 183752 h 574233"/>
                <a:gd name="connsiteX73" fmla="*/ 1186590 w 1570173"/>
                <a:gd name="connsiteY73" fmla="*/ 174024 h 574233"/>
                <a:gd name="connsiteX74" fmla="*/ 1205836 w 1570173"/>
                <a:gd name="connsiteY74" fmla="*/ 171226 h 574233"/>
                <a:gd name="connsiteX75" fmla="*/ 1225450 w 1570173"/>
                <a:gd name="connsiteY75" fmla="*/ 174251 h 574233"/>
                <a:gd name="connsiteX76" fmla="*/ 1235733 w 1570173"/>
                <a:gd name="connsiteY76" fmla="*/ 183712 h 574233"/>
                <a:gd name="connsiteX77" fmla="*/ 1227197 w 1570173"/>
                <a:gd name="connsiteY77" fmla="*/ 203685 h 574233"/>
                <a:gd name="connsiteX78" fmla="*/ 1200974 w 1570173"/>
                <a:gd name="connsiteY78" fmla="*/ 235636 h 574233"/>
                <a:gd name="connsiteX79" fmla="*/ 1160886 w 1570173"/>
                <a:gd name="connsiteY79" fmla="*/ 270929 h 574233"/>
                <a:gd name="connsiteX80" fmla="*/ 1156645 w 1570173"/>
                <a:gd name="connsiteY80" fmla="*/ 291916 h 574233"/>
                <a:gd name="connsiteX81" fmla="*/ 1159728 w 1570173"/>
                <a:gd name="connsiteY81" fmla="*/ 298000 h 574233"/>
                <a:gd name="connsiteX82" fmla="*/ 1167546 w 1570173"/>
                <a:gd name="connsiteY82" fmla="*/ 293344 h 574233"/>
                <a:gd name="connsiteX83" fmla="*/ 1191004 w 1570173"/>
                <a:gd name="connsiteY83" fmla="*/ 273857 h 574233"/>
                <a:gd name="connsiteX84" fmla="*/ 1224213 w 1570173"/>
                <a:gd name="connsiteY84" fmla="*/ 244822 h 574233"/>
                <a:gd name="connsiteX85" fmla="*/ 1248199 w 1570173"/>
                <a:gd name="connsiteY85" fmla="*/ 217945 h 574233"/>
                <a:gd name="connsiteX86" fmla="*/ 1280478 w 1570173"/>
                <a:gd name="connsiteY86" fmla="*/ 188900 h 574233"/>
                <a:gd name="connsiteX87" fmla="*/ 1298781 w 1570173"/>
                <a:gd name="connsiteY87" fmla="*/ 162570 h 574233"/>
                <a:gd name="connsiteX88" fmla="*/ 1315880 w 1570173"/>
                <a:gd name="connsiteY88" fmla="*/ 155311 h 574233"/>
                <a:gd name="connsiteX89" fmla="*/ 1329178 w 1570173"/>
                <a:gd name="connsiteY89" fmla="*/ 161470 h 574233"/>
                <a:gd name="connsiteX90" fmla="*/ 1332674 w 1570173"/>
                <a:gd name="connsiteY90" fmla="*/ 181221 h 574233"/>
                <a:gd name="connsiteX91" fmla="*/ 1331386 w 1570173"/>
                <a:gd name="connsiteY91" fmla="*/ 191800 h 574233"/>
                <a:gd name="connsiteX92" fmla="*/ 1326498 w 1570173"/>
                <a:gd name="connsiteY92" fmla="*/ 201880 h 574233"/>
                <a:gd name="connsiteX93" fmla="*/ 1312583 w 1570173"/>
                <a:gd name="connsiteY93" fmla="*/ 222685 h 574233"/>
                <a:gd name="connsiteX94" fmla="*/ 1288277 w 1570173"/>
                <a:gd name="connsiteY94" fmla="*/ 257753 h 574233"/>
                <a:gd name="connsiteX95" fmla="*/ 1275800 w 1570173"/>
                <a:gd name="connsiteY95" fmla="*/ 279943 h 574233"/>
                <a:gd name="connsiteX96" fmla="*/ 1270522 w 1570173"/>
                <a:gd name="connsiteY96" fmla="*/ 297305 h 574233"/>
                <a:gd name="connsiteX97" fmla="*/ 1275792 w 1570173"/>
                <a:gd name="connsiteY97" fmla="*/ 305791 h 574233"/>
                <a:gd name="connsiteX98" fmla="*/ 1294629 w 1570173"/>
                <a:gd name="connsiteY98" fmla="*/ 298808 h 574233"/>
                <a:gd name="connsiteX99" fmla="*/ 1311570 w 1570173"/>
                <a:gd name="connsiteY99" fmla="*/ 288389 h 574233"/>
                <a:gd name="connsiteX100" fmla="*/ 1333453 w 1570173"/>
                <a:gd name="connsiteY100" fmla="*/ 275049 h 574233"/>
                <a:gd name="connsiteX101" fmla="*/ 1366138 w 1570173"/>
                <a:gd name="connsiteY101" fmla="*/ 238082 h 574233"/>
                <a:gd name="connsiteX102" fmla="*/ 1396262 w 1570173"/>
                <a:gd name="connsiteY102" fmla="*/ 200560 h 574233"/>
                <a:gd name="connsiteX103" fmla="*/ 1439523 w 1570173"/>
                <a:gd name="connsiteY103" fmla="*/ 143090 h 574233"/>
                <a:gd name="connsiteX104" fmla="*/ 1468876 w 1570173"/>
                <a:gd name="connsiteY104" fmla="*/ 111949 h 574233"/>
                <a:gd name="connsiteX105" fmla="*/ 1502164 w 1570173"/>
                <a:gd name="connsiteY105" fmla="*/ 102352 h 574233"/>
                <a:gd name="connsiteX106" fmla="*/ 1517076 w 1570173"/>
                <a:gd name="connsiteY106" fmla="*/ 114841 h 574233"/>
                <a:gd name="connsiteX107" fmla="*/ 1509043 w 1570173"/>
                <a:gd name="connsiteY107" fmla="*/ 134094 h 574233"/>
                <a:gd name="connsiteX108" fmla="*/ 1490708 w 1570173"/>
                <a:gd name="connsiteY108" fmla="*/ 153000 h 574233"/>
                <a:gd name="connsiteX109" fmla="*/ 1459720 w 1570173"/>
                <a:gd name="connsiteY109" fmla="*/ 195003 h 574233"/>
                <a:gd name="connsiteX110" fmla="*/ 1427484 w 1570173"/>
                <a:gd name="connsiteY110" fmla="*/ 244547 h 574233"/>
                <a:gd name="connsiteX111" fmla="*/ 1451831 w 1570173"/>
                <a:gd name="connsiteY111" fmla="*/ 218929 h 574233"/>
                <a:gd name="connsiteX112" fmla="*/ 1482932 w 1570173"/>
                <a:gd name="connsiteY112" fmla="*/ 194598 h 574233"/>
                <a:gd name="connsiteX113" fmla="*/ 1507952 w 1570173"/>
                <a:gd name="connsiteY113" fmla="*/ 180005 h 574233"/>
                <a:gd name="connsiteX114" fmla="*/ 1533437 w 1570173"/>
                <a:gd name="connsiteY114" fmla="*/ 174519 h 574233"/>
                <a:gd name="connsiteX115" fmla="*/ 1547483 w 1570173"/>
                <a:gd name="connsiteY115" fmla="*/ 179043 h 574233"/>
                <a:gd name="connsiteX116" fmla="*/ 1551338 w 1570173"/>
                <a:gd name="connsiteY116" fmla="*/ 193200 h 574233"/>
                <a:gd name="connsiteX117" fmla="*/ 1540885 w 1570173"/>
                <a:gd name="connsiteY117" fmla="*/ 235284 h 574233"/>
                <a:gd name="connsiteX118" fmla="*/ 1511322 w 1570173"/>
                <a:gd name="connsiteY118" fmla="*/ 277332 h 574233"/>
                <a:gd name="connsiteX119" fmla="*/ 1466998 w 1570173"/>
                <a:gd name="connsiteY119" fmla="*/ 317508 h 574233"/>
                <a:gd name="connsiteX120" fmla="*/ 1480632 w 1570173"/>
                <a:gd name="connsiteY120" fmla="*/ 317483 h 574233"/>
                <a:gd name="connsiteX121" fmla="*/ 1570173 w 1570173"/>
                <a:gd name="connsiteY121" fmla="*/ 269848 h 574233"/>
                <a:gd name="connsiteX122" fmla="*/ 1570173 w 1570173"/>
                <a:gd name="connsiteY122" fmla="*/ 297061 h 574233"/>
                <a:gd name="connsiteX123" fmla="*/ 1527814 w 1570173"/>
                <a:gd name="connsiteY123" fmla="*/ 333593 h 574233"/>
                <a:gd name="connsiteX124" fmla="*/ 1490110 w 1570173"/>
                <a:gd name="connsiteY124" fmla="*/ 359972 h 574233"/>
                <a:gd name="connsiteX125" fmla="*/ 1455889 w 1570173"/>
                <a:gd name="connsiteY125" fmla="*/ 370168 h 574233"/>
                <a:gd name="connsiteX126" fmla="*/ 1443333 w 1570173"/>
                <a:gd name="connsiteY126" fmla="*/ 368869 h 574233"/>
                <a:gd name="connsiteX127" fmla="*/ 1431446 w 1570173"/>
                <a:gd name="connsiteY127" fmla="*/ 365722 h 574233"/>
                <a:gd name="connsiteX128" fmla="*/ 1418379 w 1570173"/>
                <a:gd name="connsiteY128" fmla="*/ 360808 h 574233"/>
                <a:gd name="connsiteX129" fmla="*/ 1407525 w 1570173"/>
                <a:gd name="connsiteY129" fmla="*/ 356443 h 574233"/>
                <a:gd name="connsiteX130" fmla="*/ 1398046 w 1570173"/>
                <a:gd name="connsiteY130" fmla="*/ 358596 h 574233"/>
                <a:gd name="connsiteX131" fmla="*/ 1378332 w 1570173"/>
                <a:gd name="connsiteY131" fmla="*/ 351063 h 574233"/>
                <a:gd name="connsiteX132" fmla="*/ 1361722 w 1570173"/>
                <a:gd name="connsiteY132" fmla="*/ 392317 h 574233"/>
                <a:gd name="connsiteX133" fmla="*/ 1333081 w 1570173"/>
                <a:gd name="connsiteY133" fmla="*/ 462604 h 574233"/>
                <a:gd name="connsiteX134" fmla="*/ 1275375 w 1570173"/>
                <a:gd name="connsiteY134" fmla="*/ 573290 h 574233"/>
                <a:gd name="connsiteX135" fmla="*/ 1279503 w 1570173"/>
                <a:gd name="connsiteY135" fmla="*/ 474541 h 574233"/>
                <a:gd name="connsiteX136" fmla="*/ 1300003 w 1570173"/>
                <a:gd name="connsiteY136" fmla="*/ 412190 h 574233"/>
                <a:gd name="connsiteX137" fmla="*/ 1318081 w 1570173"/>
                <a:gd name="connsiteY137" fmla="*/ 374633 h 574233"/>
                <a:gd name="connsiteX138" fmla="*/ 1340981 w 1570173"/>
                <a:gd name="connsiteY138" fmla="*/ 339458 h 574233"/>
                <a:gd name="connsiteX139" fmla="*/ 1358270 w 1570173"/>
                <a:gd name="connsiteY139" fmla="*/ 313499 h 574233"/>
                <a:gd name="connsiteX140" fmla="*/ 1423767 w 1570173"/>
                <a:gd name="connsiteY140" fmla="*/ 197085 h 574233"/>
                <a:gd name="connsiteX141" fmla="*/ 1351476 w 1570173"/>
                <a:gd name="connsiteY141" fmla="*/ 285659 h 574233"/>
                <a:gd name="connsiteX142" fmla="*/ 1339937 w 1570173"/>
                <a:gd name="connsiteY142" fmla="*/ 296291 h 574233"/>
                <a:gd name="connsiteX143" fmla="*/ 1339937 w 1570173"/>
                <a:gd name="connsiteY143" fmla="*/ 296962 h 574233"/>
                <a:gd name="connsiteX144" fmla="*/ 1291323 w 1570173"/>
                <a:gd name="connsiteY144" fmla="*/ 341064 h 574233"/>
                <a:gd name="connsiteX145" fmla="*/ 1264211 w 1570173"/>
                <a:gd name="connsiteY145" fmla="*/ 361556 h 574233"/>
                <a:gd name="connsiteX146" fmla="*/ 1240488 w 1570173"/>
                <a:gd name="connsiteY146" fmla="*/ 368881 h 574233"/>
                <a:gd name="connsiteX147" fmla="*/ 1212349 w 1570173"/>
                <a:gd name="connsiteY147" fmla="*/ 336511 h 574233"/>
                <a:gd name="connsiteX148" fmla="*/ 1219346 w 1570173"/>
                <a:gd name="connsiteY148" fmla="*/ 307210 h 574233"/>
                <a:gd name="connsiteX149" fmla="*/ 1240934 w 1570173"/>
                <a:gd name="connsiteY149" fmla="*/ 264313 h 574233"/>
                <a:gd name="connsiteX150" fmla="*/ 1190824 w 1570173"/>
                <a:gd name="connsiteY150" fmla="*/ 336485 h 574233"/>
                <a:gd name="connsiteX151" fmla="*/ 1153957 w 1570173"/>
                <a:gd name="connsiteY151" fmla="*/ 359466 h 574233"/>
                <a:gd name="connsiteX152" fmla="*/ 1131593 w 1570173"/>
                <a:gd name="connsiteY152" fmla="*/ 349755 h 574233"/>
                <a:gd name="connsiteX153" fmla="*/ 1116688 w 1570173"/>
                <a:gd name="connsiteY153" fmla="*/ 324613 h 574233"/>
                <a:gd name="connsiteX154" fmla="*/ 1114036 w 1570173"/>
                <a:gd name="connsiteY154" fmla="*/ 307383 h 574233"/>
                <a:gd name="connsiteX155" fmla="*/ 1108703 w 1570173"/>
                <a:gd name="connsiteY155" fmla="*/ 313528 h 574233"/>
                <a:gd name="connsiteX156" fmla="*/ 1064699 w 1570173"/>
                <a:gd name="connsiteY156" fmla="*/ 354265 h 574233"/>
                <a:gd name="connsiteX157" fmla="*/ 1007652 w 1570173"/>
                <a:gd name="connsiteY157" fmla="*/ 374558 h 574233"/>
                <a:gd name="connsiteX158" fmla="*/ 965572 w 1570173"/>
                <a:gd name="connsiteY158" fmla="*/ 354244 h 574233"/>
                <a:gd name="connsiteX159" fmla="*/ 954094 w 1570173"/>
                <a:gd name="connsiteY159" fmla="*/ 330444 h 574233"/>
                <a:gd name="connsiteX160" fmla="*/ 950817 w 1570173"/>
                <a:gd name="connsiteY160" fmla="*/ 304094 h 574233"/>
                <a:gd name="connsiteX161" fmla="*/ 941622 w 1570173"/>
                <a:gd name="connsiteY161" fmla="*/ 314636 h 574233"/>
                <a:gd name="connsiteX162" fmla="*/ 903729 w 1570173"/>
                <a:gd name="connsiteY162" fmla="*/ 353356 h 574233"/>
                <a:gd name="connsiteX163" fmla="*/ 866359 w 1570173"/>
                <a:gd name="connsiteY163" fmla="*/ 372406 h 574233"/>
                <a:gd name="connsiteX164" fmla="*/ 839545 w 1570173"/>
                <a:gd name="connsiteY164" fmla="*/ 363743 h 574233"/>
                <a:gd name="connsiteX165" fmla="*/ 818997 w 1570173"/>
                <a:gd name="connsiteY165" fmla="*/ 340869 h 574233"/>
                <a:gd name="connsiteX166" fmla="*/ 802265 w 1570173"/>
                <a:gd name="connsiteY166" fmla="*/ 304834 h 574233"/>
                <a:gd name="connsiteX167" fmla="*/ 783717 w 1570173"/>
                <a:gd name="connsiteY167" fmla="*/ 333745 h 574233"/>
                <a:gd name="connsiteX168" fmla="*/ 767111 w 1570173"/>
                <a:gd name="connsiteY168" fmla="*/ 354713 h 574233"/>
                <a:gd name="connsiteX169" fmla="*/ 755539 w 1570173"/>
                <a:gd name="connsiteY169" fmla="*/ 360838 h 574233"/>
                <a:gd name="connsiteX170" fmla="*/ 740312 w 1570173"/>
                <a:gd name="connsiteY170" fmla="*/ 349384 h 574233"/>
                <a:gd name="connsiteX171" fmla="*/ 736327 w 1570173"/>
                <a:gd name="connsiteY171" fmla="*/ 319026 h 574233"/>
                <a:gd name="connsiteX172" fmla="*/ 738741 w 1570173"/>
                <a:gd name="connsiteY172" fmla="*/ 299592 h 574233"/>
                <a:gd name="connsiteX173" fmla="*/ 724787 w 1570173"/>
                <a:gd name="connsiteY173" fmla="*/ 314643 h 574233"/>
                <a:gd name="connsiteX174" fmla="*/ 638842 w 1570173"/>
                <a:gd name="connsiteY174" fmla="*/ 375214 h 574233"/>
                <a:gd name="connsiteX175" fmla="*/ 619668 w 1570173"/>
                <a:gd name="connsiteY175" fmla="*/ 366444 h 574233"/>
                <a:gd name="connsiteX176" fmla="*/ 614000 w 1570173"/>
                <a:gd name="connsiteY176" fmla="*/ 342548 h 574233"/>
                <a:gd name="connsiteX177" fmla="*/ 629323 w 1570173"/>
                <a:gd name="connsiteY177" fmla="*/ 286419 h 574233"/>
                <a:gd name="connsiteX178" fmla="*/ 579476 w 1570173"/>
                <a:gd name="connsiteY178" fmla="*/ 347858 h 574233"/>
                <a:gd name="connsiteX179" fmla="*/ 544936 w 1570173"/>
                <a:gd name="connsiteY179" fmla="*/ 366875 h 574233"/>
                <a:gd name="connsiteX180" fmla="*/ 526517 w 1570173"/>
                <a:gd name="connsiteY180" fmla="*/ 355436 h 574233"/>
                <a:gd name="connsiteX181" fmla="*/ 509313 w 1570173"/>
                <a:gd name="connsiteY181" fmla="*/ 326759 h 574233"/>
                <a:gd name="connsiteX182" fmla="*/ 502044 w 1570173"/>
                <a:gd name="connsiteY182" fmla="*/ 290904 h 574233"/>
                <a:gd name="connsiteX183" fmla="*/ 504715 w 1570173"/>
                <a:gd name="connsiteY183" fmla="*/ 268084 h 574233"/>
                <a:gd name="connsiteX184" fmla="*/ 514778 w 1570173"/>
                <a:gd name="connsiteY184" fmla="*/ 249420 h 574233"/>
                <a:gd name="connsiteX185" fmla="*/ 540456 w 1570173"/>
                <a:gd name="connsiteY185" fmla="*/ 223543 h 574233"/>
                <a:gd name="connsiteX186" fmla="*/ 618922 w 1570173"/>
                <a:gd name="connsiteY186" fmla="*/ 168905 h 574233"/>
                <a:gd name="connsiteX187" fmla="*/ 680542 w 1570173"/>
                <a:gd name="connsiteY187" fmla="*/ 150372 h 574233"/>
                <a:gd name="connsiteX188" fmla="*/ 694616 w 1570173"/>
                <a:gd name="connsiteY188" fmla="*/ 156347 h 574233"/>
                <a:gd name="connsiteX189" fmla="*/ 704016 w 1570173"/>
                <a:gd name="connsiteY189" fmla="*/ 169464 h 574233"/>
                <a:gd name="connsiteX190" fmla="*/ 707275 w 1570173"/>
                <a:gd name="connsiteY190" fmla="*/ 180608 h 574233"/>
                <a:gd name="connsiteX191" fmla="*/ 701900 w 1570173"/>
                <a:gd name="connsiteY191" fmla="*/ 191736 h 574233"/>
                <a:gd name="connsiteX192" fmla="*/ 690322 w 1570173"/>
                <a:gd name="connsiteY192" fmla="*/ 196501 h 574233"/>
                <a:gd name="connsiteX193" fmla="*/ 694717 w 1570173"/>
                <a:gd name="connsiteY193" fmla="*/ 202341 h 574233"/>
                <a:gd name="connsiteX194" fmla="*/ 699562 w 1570173"/>
                <a:gd name="connsiteY194" fmla="*/ 213904 h 574233"/>
                <a:gd name="connsiteX195" fmla="*/ 701354 w 1570173"/>
                <a:gd name="connsiteY195" fmla="*/ 222570 h 574233"/>
                <a:gd name="connsiteX196" fmla="*/ 687904 w 1570173"/>
                <a:gd name="connsiteY196" fmla="*/ 248946 h 574233"/>
                <a:gd name="connsiteX197" fmla="*/ 669609 w 1570173"/>
                <a:gd name="connsiteY197" fmla="*/ 274807 h 574233"/>
                <a:gd name="connsiteX198" fmla="*/ 664764 w 1570173"/>
                <a:gd name="connsiteY198" fmla="*/ 293044 h 574233"/>
                <a:gd name="connsiteX199" fmla="*/ 677296 w 1570173"/>
                <a:gd name="connsiteY199" fmla="*/ 307458 h 574233"/>
                <a:gd name="connsiteX200" fmla="*/ 741978 w 1570173"/>
                <a:gd name="connsiteY200" fmla="*/ 272215 h 574233"/>
                <a:gd name="connsiteX201" fmla="*/ 741978 w 1570173"/>
                <a:gd name="connsiteY201" fmla="*/ 273528 h 574233"/>
                <a:gd name="connsiteX202" fmla="*/ 742289 w 1570173"/>
                <a:gd name="connsiteY202" fmla="*/ 271025 h 574233"/>
                <a:gd name="connsiteX203" fmla="*/ 759368 w 1570173"/>
                <a:gd name="connsiteY203" fmla="*/ 226163 h 574233"/>
                <a:gd name="connsiteX204" fmla="*/ 787750 w 1570173"/>
                <a:gd name="connsiteY204" fmla="*/ 179576 h 574233"/>
                <a:gd name="connsiteX205" fmla="*/ 826189 w 1570173"/>
                <a:gd name="connsiteY205" fmla="*/ 127871 h 574233"/>
                <a:gd name="connsiteX206" fmla="*/ 876924 w 1570173"/>
                <a:gd name="connsiteY206" fmla="*/ 67029 h 574233"/>
                <a:gd name="connsiteX207" fmla="*/ 915299 w 1570173"/>
                <a:gd name="connsiteY207" fmla="*/ 30321 h 574233"/>
                <a:gd name="connsiteX208" fmla="*/ 944324 w 1570173"/>
                <a:gd name="connsiteY208" fmla="*/ 17561 h 574233"/>
                <a:gd name="connsiteX209" fmla="*/ 190516 w 1570173"/>
                <a:gd name="connsiteY209" fmla="*/ 0 h 574233"/>
                <a:gd name="connsiteX210" fmla="*/ 208925 w 1570173"/>
                <a:gd name="connsiteY210" fmla="*/ 11657 h 574233"/>
                <a:gd name="connsiteX211" fmla="*/ 221674 w 1570173"/>
                <a:gd name="connsiteY211" fmla="*/ 37421 h 574233"/>
                <a:gd name="connsiteX212" fmla="*/ 226656 w 1570173"/>
                <a:gd name="connsiteY212" fmla="*/ 56068 h 574233"/>
                <a:gd name="connsiteX213" fmla="*/ 219408 w 1570173"/>
                <a:gd name="connsiteY213" fmla="*/ 89976 h 574233"/>
                <a:gd name="connsiteX214" fmla="*/ 200165 w 1570173"/>
                <a:gd name="connsiteY214" fmla="*/ 134242 h 574233"/>
                <a:gd name="connsiteX215" fmla="*/ 189570 w 1570173"/>
                <a:gd name="connsiteY215" fmla="*/ 154965 h 574233"/>
                <a:gd name="connsiteX216" fmla="*/ 215455 w 1570173"/>
                <a:gd name="connsiteY216" fmla="*/ 126336 h 574233"/>
                <a:gd name="connsiteX217" fmla="*/ 248299 w 1570173"/>
                <a:gd name="connsiteY217" fmla="*/ 95792 h 574233"/>
                <a:gd name="connsiteX218" fmla="*/ 278267 w 1570173"/>
                <a:gd name="connsiteY218" fmla="*/ 58516 h 574233"/>
                <a:gd name="connsiteX219" fmla="*/ 320216 w 1570173"/>
                <a:gd name="connsiteY219" fmla="*/ 27571 h 574233"/>
                <a:gd name="connsiteX220" fmla="*/ 348272 w 1570173"/>
                <a:gd name="connsiteY220" fmla="*/ 15353 h 574233"/>
                <a:gd name="connsiteX221" fmla="*/ 369484 w 1570173"/>
                <a:gd name="connsiteY221" fmla="*/ 27622 h 574233"/>
                <a:gd name="connsiteX222" fmla="*/ 378250 w 1570173"/>
                <a:gd name="connsiteY222" fmla="*/ 53392 h 574233"/>
                <a:gd name="connsiteX223" fmla="*/ 367810 w 1570173"/>
                <a:gd name="connsiteY223" fmla="*/ 84856 h 574233"/>
                <a:gd name="connsiteX224" fmla="*/ 336935 w 1570173"/>
                <a:gd name="connsiteY224" fmla="*/ 143180 h 574233"/>
                <a:gd name="connsiteX225" fmla="*/ 286188 w 1570173"/>
                <a:gd name="connsiteY225" fmla="*/ 223024 h 574233"/>
                <a:gd name="connsiteX226" fmla="*/ 341532 w 1570173"/>
                <a:gd name="connsiteY226" fmla="*/ 157695 h 574233"/>
                <a:gd name="connsiteX227" fmla="*/ 389037 w 1570173"/>
                <a:gd name="connsiteY227" fmla="*/ 107996 h 574233"/>
                <a:gd name="connsiteX228" fmla="*/ 414891 w 1570173"/>
                <a:gd name="connsiteY228" fmla="*/ 87495 h 574233"/>
                <a:gd name="connsiteX229" fmla="*/ 446012 w 1570173"/>
                <a:gd name="connsiteY229" fmla="*/ 58951 h 574233"/>
                <a:gd name="connsiteX230" fmla="*/ 469964 w 1570173"/>
                <a:gd name="connsiteY230" fmla="*/ 38000 h 574233"/>
                <a:gd name="connsiteX231" fmla="*/ 486444 w 1570173"/>
                <a:gd name="connsiteY231" fmla="*/ 25738 h 574233"/>
                <a:gd name="connsiteX232" fmla="*/ 501362 w 1570173"/>
                <a:gd name="connsiteY232" fmla="*/ 21013 h 574233"/>
                <a:gd name="connsiteX233" fmla="*/ 523432 w 1570173"/>
                <a:gd name="connsiteY233" fmla="*/ 39153 h 574233"/>
                <a:gd name="connsiteX234" fmla="*/ 535375 w 1570173"/>
                <a:gd name="connsiteY234" fmla="*/ 63369 h 574233"/>
                <a:gd name="connsiteX235" fmla="*/ 528464 w 1570173"/>
                <a:gd name="connsiteY235" fmla="*/ 79400 h 574233"/>
                <a:gd name="connsiteX236" fmla="*/ 501199 w 1570173"/>
                <a:gd name="connsiteY236" fmla="*/ 109666 h 574233"/>
                <a:gd name="connsiteX237" fmla="*/ 438398 w 1570173"/>
                <a:gd name="connsiteY237" fmla="*/ 188081 h 574233"/>
                <a:gd name="connsiteX238" fmla="*/ 398144 w 1570173"/>
                <a:gd name="connsiteY238" fmla="*/ 259820 h 574233"/>
                <a:gd name="connsiteX239" fmla="*/ 384711 w 1570173"/>
                <a:gd name="connsiteY239" fmla="*/ 309988 h 574233"/>
                <a:gd name="connsiteX240" fmla="*/ 387625 w 1570173"/>
                <a:gd name="connsiteY240" fmla="*/ 323556 h 574233"/>
                <a:gd name="connsiteX241" fmla="*/ 397244 w 1570173"/>
                <a:gd name="connsiteY241" fmla="*/ 327087 h 574233"/>
                <a:gd name="connsiteX242" fmla="*/ 411309 w 1570173"/>
                <a:gd name="connsiteY242" fmla="*/ 324248 h 574233"/>
                <a:gd name="connsiteX243" fmla="*/ 426701 w 1570173"/>
                <a:gd name="connsiteY243" fmla="*/ 315577 h 574233"/>
                <a:gd name="connsiteX244" fmla="*/ 443918 w 1570173"/>
                <a:gd name="connsiteY244" fmla="*/ 304196 h 574233"/>
                <a:gd name="connsiteX245" fmla="*/ 466397 w 1570173"/>
                <a:gd name="connsiteY245" fmla="*/ 289627 h 574233"/>
                <a:gd name="connsiteX246" fmla="*/ 483108 w 1570173"/>
                <a:gd name="connsiteY246" fmla="*/ 277707 h 574233"/>
                <a:gd name="connsiteX247" fmla="*/ 500668 w 1570173"/>
                <a:gd name="connsiteY247" fmla="*/ 270620 h 574233"/>
                <a:gd name="connsiteX248" fmla="*/ 500668 w 1570173"/>
                <a:gd name="connsiteY248" fmla="*/ 296924 h 574233"/>
                <a:gd name="connsiteX249" fmla="*/ 454892 w 1570173"/>
                <a:gd name="connsiteY249" fmla="*/ 337621 h 574233"/>
                <a:gd name="connsiteX250" fmla="*/ 418936 w 1570173"/>
                <a:gd name="connsiteY250" fmla="*/ 364165 h 574233"/>
                <a:gd name="connsiteX251" fmla="*/ 388441 w 1570173"/>
                <a:gd name="connsiteY251" fmla="*/ 381300 h 574233"/>
                <a:gd name="connsiteX252" fmla="*/ 366292 w 1570173"/>
                <a:gd name="connsiteY252" fmla="*/ 386632 h 574233"/>
                <a:gd name="connsiteX253" fmla="*/ 329670 w 1570173"/>
                <a:gd name="connsiteY253" fmla="*/ 370153 h 574233"/>
                <a:gd name="connsiteX254" fmla="*/ 315562 w 1570173"/>
                <a:gd name="connsiteY254" fmla="*/ 328197 h 574233"/>
                <a:gd name="connsiteX255" fmla="*/ 326710 w 1570173"/>
                <a:gd name="connsiteY255" fmla="*/ 273143 h 574233"/>
                <a:gd name="connsiteX256" fmla="*/ 358577 w 1570173"/>
                <a:gd name="connsiteY256" fmla="*/ 217360 h 574233"/>
                <a:gd name="connsiteX257" fmla="*/ 409399 w 1570173"/>
                <a:gd name="connsiteY257" fmla="*/ 153922 h 574233"/>
                <a:gd name="connsiteX258" fmla="*/ 425384 w 1570173"/>
                <a:gd name="connsiteY258" fmla="*/ 135389 h 574233"/>
                <a:gd name="connsiteX259" fmla="*/ 429232 w 1570173"/>
                <a:gd name="connsiteY259" fmla="*/ 130664 h 574233"/>
                <a:gd name="connsiteX260" fmla="*/ 429025 w 1570173"/>
                <a:gd name="connsiteY260" fmla="*/ 130762 h 574233"/>
                <a:gd name="connsiteX261" fmla="*/ 403480 w 1570173"/>
                <a:gd name="connsiteY261" fmla="*/ 151238 h 574233"/>
                <a:gd name="connsiteX262" fmla="*/ 337062 w 1570173"/>
                <a:gd name="connsiteY262" fmla="*/ 216498 h 574233"/>
                <a:gd name="connsiteX263" fmla="*/ 248355 w 1570173"/>
                <a:gd name="connsiteY263" fmla="*/ 320244 h 574233"/>
                <a:gd name="connsiteX264" fmla="*/ 230933 w 1570173"/>
                <a:gd name="connsiteY264" fmla="*/ 342588 h 574233"/>
                <a:gd name="connsiteX265" fmla="*/ 209514 w 1570173"/>
                <a:gd name="connsiteY265" fmla="*/ 368052 h 574233"/>
                <a:gd name="connsiteX266" fmla="*/ 195966 w 1570173"/>
                <a:gd name="connsiteY266" fmla="*/ 374558 h 574233"/>
                <a:gd name="connsiteX267" fmla="*/ 178232 w 1570173"/>
                <a:gd name="connsiteY267" fmla="*/ 357217 h 574233"/>
                <a:gd name="connsiteX268" fmla="*/ 171943 w 1570173"/>
                <a:gd name="connsiteY268" fmla="*/ 321491 h 574233"/>
                <a:gd name="connsiteX269" fmla="*/ 179199 w 1570173"/>
                <a:gd name="connsiteY269" fmla="*/ 296755 h 574233"/>
                <a:gd name="connsiteX270" fmla="*/ 209293 w 1570173"/>
                <a:gd name="connsiteY270" fmla="*/ 252840 h 574233"/>
                <a:gd name="connsiteX271" fmla="*/ 247234 w 1570173"/>
                <a:gd name="connsiteY271" fmla="*/ 200157 h 574233"/>
                <a:gd name="connsiteX272" fmla="*/ 279753 w 1570173"/>
                <a:gd name="connsiteY272" fmla="*/ 156019 h 574233"/>
                <a:gd name="connsiteX273" fmla="*/ 298727 w 1570173"/>
                <a:gd name="connsiteY273" fmla="*/ 114875 h 574233"/>
                <a:gd name="connsiteX274" fmla="*/ 304530 w 1570173"/>
                <a:gd name="connsiteY274" fmla="*/ 94342 h 574233"/>
                <a:gd name="connsiteX275" fmla="*/ 305178 w 1570173"/>
                <a:gd name="connsiteY275" fmla="*/ 91496 h 574233"/>
                <a:gd name="connsiteX276" fmla="*/ 270073 w 1570173"/>
                <a:gd name="connsiteY276" fmla="*/ 117911 h 574233"/>
                <a:gd name="connsiteX277" fmla="*/ 201293 w 1570173"/>
                <a:gd name="connsiteY277" fmla="*/ 197961 h 574233"/>
                <a:gd name="connsiteX278" fmla="*/ 115823 w 1570173"/>
                <a:gd name="connsiteY278" fmla="*/ 320492 h 574233"/>
                <a:gd name="connsiteX279" fmla="*/ 93011 w 1570173"/>
                <a:gd name="connsiteY279" fmla="*/ 355736 h 574233"/>
                <a:gd name="connsiteX280" fmla="*/ 75473 w 1570173"/>
                <a:gd name="connsiteY280" fmla="*/ 365164 h 574233"/>
                <a:gd name="connsiteX281" fmla="*/ 53221 w 1570173"/>
                <a:gd name="connsiteY281" fmla="*/ 343060 h 574233"/>
                <a:gd name="connsiteX282" fmla="*/ 44157 w 1570173"/>
                <a:gd name="connsiteY282" fmla="*/ 307291 h 574233"/>
                <a:gd name="connsiteX283" fmla="*/ 48415 w 1570173"/>
                <a:gd name="connsiteY283" fmla="*/ 295166 h 574233"/>
                <a:gd name="connsiteX284" fmla="*/ 107075 w 1570173"/>
                <a:gd name="connsiteY284" fmla="*/ 214402 h 574233"/>
                <a:gd name="connsiteX285" fmla="*/ 147126 w 1570173"/>
                <a:gd name="connsiteY285" fmla="*/ 152544 h 574233"/>
                <a:gd name="connsiteX286" fmla="*/ 172363 w 1570173"/>
                <a:gd name="connsiteY286" fmla="*/ 104701 h 574233"/>
                <a:gd name="connsiteX287" fmla="*/ 180282 w 1570173"/>
                <a:gd name="connsiteY287" fmla="*/ 76048 h 574233"/>
                <a:gd name="connsiteX288" fmla="*/ 175274 w 1570173"/>
                <a:gd name="connsiteY288" fmla="*/ 69972 h 574233"/>
                <a:gd name="connsiteX289" fmla="*/ 148038 w 1570173"/>
                <a:gd name="connsiteY289" fmla="*/ 80721 h 574233"/>
                <a:gd name="connsiteX290" fmla="*/ 96531 w 1570173"/>
                <a:gd name="connsiteY290" fmla="*/ 110374 h 574233"/>
                <a:gd name="connsiteX291" fmla="*/ 45242 w 1570173"/>
                <a:gd name="connsiteY291" fmla="*/ 139825 h 574233"/>
                <a:gd name="connsiteX292" fmla="*/ 14367 w 1570173"/>
                <a:gd name="connsiteY292" fmla="*/ 150372 h 574233"/>
                <a:gd name="connsiteX293" fmla="*/ 0 w 1570173"/>
                <a:gd name="connsiteY293" fmla="*/ 134932 h 574233"/>
                <a:gd name="connsiteX294" fmla="*/ 3884 w 1570173"/>
                <a:gd name="connsiteY294" fmla="*/ 107880 h 574233"/>
                <a:gd name="connsiteX295" fmla="*/ 12121 w 1570173"/>
                <a:gd name="connsiteY295" fmla="*/ 77968 h 574233"/>
                <a:gd name="connsiteX296" fmla="*/ 42944 w 1570173"/>
                <a:gd name="connsiteY296" fmla="*/ 47304 h 574233"/>
                <a:gd name="connsiteX297" fmla="*/ 71709 w 1570173"/>
                <a:gd name="connsiteY297" fmla="*/ 28555 h 574233"/>
                <a:gd name="connsiteX298" fmla="*/ 79624 w 1570173"/>
                <a:gd name="connsiteY298" fmla="*/ 35929 h 574233"/>
                <a:gd name="connsiteX299" fmla="*/ 75859 w 1570173"/>
                <a:gd name="connsiteY299" fmla="*/ 43004 h 574233"/>
                <a:gd name="connsiteX300" fmla="*/ 60017 w 1570173"/>
                <a:gd name="connsiteY300" fmla="*/ 56951 h 574233"/>
                <a:gd name="connsiteX301" fmla="*/ 59805 w 1570173"/>
                <a:gd name="connsiteY301" fmla="*/ 57142 h 574233"/>
                <a:gd name="connsiteX302" fmla="*/ 94947 w 1570173"/>
                <a:gd name="connsiteY302" fmla="*/ 34885 h 574233"/>
                <a:gd name="connsiteX303" fmla="*/ 134883 w 1570173"/>
                <a:gd name="connsiteY303" fmla="*/ 15786 h 574233"/>
                <a:gd name="connsiteX304" fmla="*/ 190516 w 1570173"/>
                <a:gd name="connsiteY304" fmla="*/ 0 h 574233"/>
                <a:gd name="connsiteX0" fmla="*/ 1487599 w 1570173"/>
                <a:gd name="connsiteY0" fmla="*/ 230772 h 574407"/>
                <a:gd name="connsiteX1" fmla="*/ 1453134 w 1570173"/>
                <a:gd name="connsiteY1" fmla="*/ 252091 h 574407"/>
                <a:gd name="connsiteX2" fmla="*/ 1405386 w 1570173"/>
                <a:gd name="connsiteY2" fmla="*/ 301876 h 574407"/>
                <a:gd name="connsiteX3" fmla="*/ 1427145 w 1570173"/>
                <a:gd name="connsiteY3" fmla="*/ 300515 h 574407"/>
                <a:gd name="connsiteX4" fmla="*/ 1443738 w 1570173"/>
                <a:gd name="connsiteY4" fmla="*/ 307527 h 574407"/>
                <a:gd name="connsiteX5" fmla="*/ 1479601 w 1570173"/>
                <a:gd name="connsiteY5" fmla="*/ 262793 h 574407"/>
                <a:gd name="connsiteX6" fmla="*/ 1492067 w 1570173"/>
                <a:gd name="connsiteY6" fmla="*/ 235239 h 574407"/>
                <a:gd name="connsiteX7" fmla="*/ 1487599 w 1570173"/>
                <a:gd name="connsiteY7" fmla="*/ 230772 h 574407"/>
                <a:gd name="connsiteX8" fmla="*/ 901088 w 1570173"/>
                <a:gd name="connsiteY8" fmla="*/ 217005 h 574407"/>
                <a:gd name="connsiteX9" fmla="*/ 898198 w 1570173"/>
                <a:gd name="connsiteY9" fmla="*/ 217680 h 574407"/>
                <a:gd name="connsiteX10" fmla="*/ 871288 w 1570173"/>
                <a:gd name="connsiteY10" fmla="*/ 235336 h 574407"/>
                <a:gd name="connsiteX11" fmla="*/ 825362 w 1570173"/>
                <a:gd name="connsiteY11" fmla="*/ 275546 h 574407"/>
                <a:gd name="connsiteX12" fmla="*/ 844913 w 1570173"/>
                <a:gd name="connsiteY12" fmla="*/ 285515 h 574407"/>
                <a:gd name="connsiteX13" fmla="*/ 866552 w 1570173"/>
                <a:gd name="connsiteY13" fmla="*/ 266152 h 574407"/>
                <a:gd name="connsiteX14" fmla="*/ 891375 w 1570173"/>
                <a:gd name="connsiteY14" fmla="*/ 238148 h 574407"/>
                <a:gd name="connsiteX15" fmla="*/ 898981 w 1570173"/>
                <a:gd name="connsiteY15" fmla="*/ 225270 h 574407"/>
                <a:gd name="connsiteX16" fmla="*/ 901088 w 1570173"/>
                <a:gd name="connsiteY16" fmla="*/ 217005 h 574407"/>
                <a:gd name="connsiteX17" fmla="*/ 665081 w 1570173"/>
                <a:gd name="connsiteY17" fmla="*/ 204978 h 574407"/>
                <a:gd name="connsiteX18" fmla="*/ 575395 w 1570173"/>
                <a:gd name="connsiteY18" fmla="*/ 257517 h 574407"/>
                <a:gd name="connsiteX19" fmla="*/ 547046 w 1570173"/>
                <a:gd name="connsiteY19" fmla="*/ 299775 h 574407"/>
                <a:gd name="connsiteX20" fmla="*/ 548859 w 1570173"/>
                <a:gd name="connsiteY20" fmla="*/ 310533 h 574407"/>
                <a:gd name="connsiteX21" fmla="*/ 552302 w 1570173"/>
                <a:gd name="connsiteY21" fmla="*/ 313915 h 574407"/>
                <a:gd name="connsiteX22" fmla="*/ 559951 w 1570173"/>
                <a:gd name="connsiteY22" fmla="*/ 310923 h 574407"/>
                <a:gd name="connsiteX23" fmla="*/ 610357 w 1570173"/>
                <a:gd name="connsiteY23" fmla="*/ 268420 h 574407"/>
                <a:gd name="connsiteX24" fmla="*/ 665081 w 1570173"/>
                <a:gd name="connsiteY24" fmla="*/ 204978 h 574407"/>
                <a:gd name="connsiteX25" fmla="*/ 1073045 w 1570173"/>
                <a:gd name="connsiteY25" fmla="*/ 199764 h 574407"/>
                <a:gd name="connsiteX26" fmla="*/ 1059818 w 1570173"/>
                <a:gd name="connsiteY26" fmla="*/ 205432 h 574407"/>
                <a:gd name="connsiteX27" fmla="*/ 1039264 w 1570173"/>
                <a:gd name="connsiteY27" fmla="*/ 220542 h 574407"/>
                <a:gd name="connsiteX28" fmla="*/ 1020296 w 1570173"/>
                <a:gd name="connsiteY28" fmla="*/ 242700 h 574407"/>
                <a:gd name="connsiteX29" fmla="*/ 1009487 w 1570173"/>
                <a:gd name="connsiteY29" fmla="*/ 263798 h 574407"/>
                <a:gd name="connsiteX30" fmla="*/ 1041626 w 1570173"/>
                <a:gd name="connsiteY30" fmla="*/ 241660 h 574407"/>
                <a:gd name="connsiteX31" fmla="*/ 1065688 w 1570173"/>
                <a:gd name="connsiteY31" fmla="*/ 216501 h 574407"/>
                <a:gd name="connsiteX32" fmla="*/ 1073199 w 1570173"/>
                <a:gd name="connsiteY32" fmla="*/ 200459 h 574407"/>
                <a:gd name="connsiteX33" fmla="*/ 1073045 w 1570173"/>
                <a:gd name="connsiteY33" fmla="*/ 199764 h 574407"/>
                <a:gd name="connsiteX34" fmla="*/ 944324 w 1570173"/>
                <a:gd name="connsiteY34" fmla="*/ 17561 h 574407"/>
                <a:gd name="connsiteX35" fmla="*/ 963000 w 1570173"/>
                <a:gd name="connsiteY35" fmla="*/ 34617 h 574407"/>
                <a:gd name="connsiteX36" fmla="*/ 914933 w 1570173"/>
                <a:gd name="connsiteY36" fmla="*/ 108721 h 574407"/>
                <a:gd name="connsiteX37" fmla="*/ 776664 w 1570173"/>
                <a:gd name="connsiteY37" fmla="*/ 276751 h 574407"/>
                <a:gd name="connsiteX38" fmla="*/ 776664 w 1570173"/>
                <a:gd name="connsiteY38" fmla="*/ 292512 h 574407"/>
                <a:gd name="connsiteX39" fmla="*/ 866303 w 1570173"/>
                <a:gd name="connsiteY39" fmla="*/ 196062 h 574407"/>
                <a:gd name="connsiteX40" fmla="*/ 926848 w 1570173"/>
                <a:gd name="connsiteY40" fmla="*/ 163543 h 574407"/>
                <a:gd name="connsiteX41" fmla="*/ 944489 w 1570173"/>
                <a:gd name="connsiteY41" fmla="*/ 175580 h 574407"/>
                <a:gd name="connsiteX42" fmla="*/ 950086 w 1570173"/>
                <a:gd name="connsiteY42" fmla="*/ 201612 h 574407"/>
                <a:gd name="connsiteX43" fmla="*/ 926517 w 1570173"/>
                <a:gd name="connsiteY43" fmla="*/ 253706 h 574407"/>
                <a:gd name="connsiteX44" fmla="*/ 858153 w 1570173"/>
                <a:gd name="connsiteY44" fmla="*/ 303707 h 574407"/>
                <a:gd name="connsiteX45" fmla="*/ 869978 w 1570173"/>
                <a:gd name="connsiteY45" fmla="*/ 315251 h 574407"/>
                <a:gd name="connsiteX46" fmla="*/ 882232 w 1570173"/>
                <a:gd name="connsiteY46" fmla="*/ 319708 h 574407"/>
                <a:gd name="connsiteX47" fmla="*/ 897963 w 1570173"/>
                <a:gd name="connsiteY47" fmla="*/ 314503 h 574407"/>
                <a:gd name="connsiteX48" fmla="*/ 916159 w 1570173"/>
                <a:gd name="connsiteY48" fmla="*/ 301364 h 574407"/>
                <a:gd name="connsiteX49" fmla="*/ 930966 w 1570173"/>
                <a:gd name="connsiteY49" fmla="*/ 290004 h 574407"/>
                <a:gd name="connsiteX50" fmla="*/ 953363 w 1570173"/>
                <a:gd name="connsiteY50" fmla="*/ 274226 h 574407"/>
                <a:gd name="connsiteX51" fmla="*/ 953708 w 1570173"/>
                <a:gd name="connsiteY51" fmla="*/ 271390 h 574407"/>
                <a:gd name="connsiteX52" fmla="*/ 964028 w 1570173"/>
                <a:gd name="connsiteY52" fmla="*/ 245949 h 574407"/>
                <a:gd name="connsiteX53" fmla="*/ 1008351 w 1570173"/>
                <a:gd name="connsiteY53" fmla="*/ 195764 h 574407"/>
                <a:gd name="connsiteX54" fmla="*/ 1050523 w 1570173"/>
                <a:gd name="connsiteY54" fmla="*/ 168455 h 574407"/>
                <a:gd name="connsiteX55" fmla="*/ 1088579 w 1570173"/>
                <a:gd name="connsiteY55" fmla="*/ 159153 h 574407"/>
                <a:gd name="connsiteX56" fmla="*/ 1112482 w 1570173"/>
                <a:gd name="connsiteY56" fmla="*/ 166418 h 574407"/>
                <a:gd name="connsiteX57" fmla="*/ 1121769 w 1570173"/>
                <a:gd name="connsiteY57" fmla="*/ 187772 h 574407"/>
                <a:gd name="connsiteX58" fmla="*/ 1108336 w 1570173"/>
                <a:gd name="connsiteY58" fmla="*/ 224392 h 574407"/>
                <a:gd name="connsiteX59" fmla="*/ 1068114 w 1570173"/>
                <a:gd name="connsiteY59" fmla="*/ 259374 h 574407"/>
                <a:gd name="connsiteX60" fmla="*/ 1006794 w 1570173"/>
                <a:gd name="connsiteY60" fmla="*/ 290445 h 574407"/>
                <a:gd name="connsiteX61" fmla="*/ 1006794 w 1570173"/>
                <a:gd name="connsiteY61" fmla="*/ 293481 h 574407"/>
                <a:gd name="connsiteX62" fmla="*/ 1013037 w 1570173"/>
                <a:gd name="connsiteY62" fmla="*/ 314490 h 574407"/>
                <a:gd name="connsiteX63" fmla="*/ 1029239 w 1570173"/>
                <a:gd name="connsiteY63" fmla="*/ 321599 h 574407"/>
                <a:gd name="connsiteX64" fmla="*/ 1054602 w 1570173"/>
                <a:gd name="connsiteY64" fmla="*/ 315780 h 574407"/>
                <a:gd name="connsiteX65" fmla="*/ 1081423 w 1570173"/>
                <a:gd name="connsiteY65" fmla="*/ 300039 h 574407"/>
                <a:gd name="connsiteX66" fmla="*/ 1098963 w 1570173"/>
                <a:gd name="connsiteY66" fmla="*/ 287956 h 574407"/>
                <a:gd name="connsiteX67" fmla="*/ 1112980 w 1570173"/>
                <a:gd name="connsiteY67" fmla="*/ 278940 h 574407"/>
                <a:gd name="connsiteX68" fmla="*/ 1113794 w 1570173"/>
                <a:gd name="connsiteY68" fmla="*/ 271079 h 574407"/>
                <a:gd name="connsiteX69" fmla="*/ 1121784 w 1570173"/>
                <a:gd name="connsiteY69" fmla="*/ 251223 h 574407"/>
                <a:gd name="connsiteX70" fmla="*/ 1137607 w 1570173"/>
                <a:gd name="connsiteY70" fmla="*/ 227532 h 574407"/>
                <a:gd name="connsiteX71" fmla="*/ 1163072 w 1570173"/>
                <a:gd name="connsiteY71" fmla="*/ 198126 h 574407"/>
                <a:gd name="connsiteX72" fmla="*/ 1174286 w 1570173"/>
                <a:gd name="connsiteY72" fmla="*/ 183752 h 574407"/>
                <a:gd name="connsiteX73" fmla="*/ 1186590 w 1570173"/>
                <a:gd name="connsiteY73" fmla="*/ 174024 h 574407"/>
                <a:gd name="connsiteX74" fmla="*/ 1205836 w 1570173"/>
                <a:gd name="connsiteY74" fmla="*/ 171226 h 574407"/>
                <a:gd name="connsiteX75" fmla="*/ 1225450 w 1570173"/>
                <a:gd name="connsiteY75" fmla="*/ 174251 h 574407"/>
                <a:gd name="connsiteX76" fmla="*/ 1235733 w 1570173"/>
                <a:gd name="connsiteY76" fmla="*/ 183712 h 574407"/>
                <a:gd name="connsiteX77" fmla="*/ 1227197 w 1570173"/>
                <a:gd name="connsiteY77" fmla="*/ 203685 h 574407"/>
                <a:gd name="connsiteX78" fmla="*/ 1200974 w 1570173"/>
                <a:gd name="connsiteY78" fmla="*/ 235636 h 574407"/>
                <a:gd name="connsiteX79" fmla="*/ 1160886 w 1570173"/>
                <a:gd name="connsiteY79" fmla="*/ 270929 h 574407"/>
                <a:gd name="connsiteX80" fmla="*/ 1156645 w 1570173"/>
                <a:gd name="connsiteY80" fmla="*/ 291916 h 574407"/>
                <a:gd name="connsiteX81" fmla="*/ 1159728 w 1570173"/>
                <a:gd name="connsiteY81" fmla="*/ 298000 h 574407"/>
                <a:gd name="connsiteX82" fmla="*/ 1167546 w 1570173"/>
                <a:gd name="connsiteY82" fmla="*/ 293344 h 574407"/>
                <a:gd name="connsiteX83" fmla="*/ 1191004 w 1570173"/>
                <a:gd name="connsiteY83" fmla="*/ 273857 h 574407"/>
                <a:gd name="connsiteX84" fmla="*/ 1224213 w 1570173"/>
                <a:gd name="connsiteY84" fmla="*/ 244822 h 574407"/>
                <a:gd name="connsiteX85" fmla="*/ 1248199 w 1570173"/>
                <a:gd name="connsiteY85" fmla="*/ 217945 h 574407"/>
                <a:gd name="connsiteX86" fmla="*/ 1280478 w 1570173"/>
                <a:gd name="connsiteY86" fmla="*/ 188900 h 574407"/>
                <a:gd name="connsiteX87" fmla="*/ 1298781 w 1570173"/>
                <a:gd name="connsiteY87" fmla="*/ 162570 h 574407"/>
                <a:gd name="connsiteX88" fmla="*/ 1315880 w 1570173"/>
                <a:gd name="connsiteY88" fmla="*/ 155311 h 574407"/>
                <a:gd name="connsiteX89" fmla="*/ 1329178 w 1570173"/>
                <a:gd name="connsiteY89" fmla="*/ 161470 h 574407"/>
                <a:gd name="connsiteX90" fmla="*/ 1332674 w 1570173"/>
                <a:gd name="connsiteY90" fmla="*/ 181221 h 574407"/>
                <a:gd name="connsiteX91" fmla="*/ 1331386 w 1570173"/>
                <a:gd name="connsiteY91" fmla="*/ 191800 h 574407"/>
                <a:gd name="connsiteX92" fmla="*/ 1326498 w 1570173"/>
                <a:gd name="connsiteY92" fmla="*/ 201880 h 574407"/>
                <a:gd name="connsiteX93" fmla="*/ 1312583 w 1570173"/>
                <a:gd name="connsiteY93" fmla="*/ 222685 h 574407"/>
                <a:gd name="connsiteX94" fmla="*/ 1288277 w 1570173"/>
                <a:gd name="connsiteY94" fmla="*/ 257753 h 574407"/>
                <a:gd name="connsiteX95" fmla="*/ 1275800 w 1570173"/>
                <a:gd name="connsiteY95" fmla="*/ 279943 h 574407"/>
                <a:gd name="connsiteX96" fmla="*/ 1270522 w 1570173"/>
                <a:gd name="connsiteY96" fmla="*/ 297305 h 574407"/>
                <a:gd name="connsiteX97" fmla="*/ 1275792 w 1570173"/>
                <a:gd name="connsiteY97" fmla="*/ 305791 h 574407"/>
                <a:gd name="connsiteX98" fmla="*/ 1294629 w 1570173"/>
                <a:gd name="connsiteY98" fmla="*/ 298808 h 574407"/>
                <a:gd name="connsiteX99" fmla="*/ 1311570 w 1570173"/>
                <a:gd name="connsiteY99" fmla="*/ 288389 h 574407"/>
                <a:gd name="connsiteX100" fmla="*/ 1333453 w 1570173"/>
                <a:gd name="connsiteY100" fmla="*/ 275049 h 574407"/>
                <a:gd name="connsiteX101" fmla="*/ 1366138 w 1570173"/>
                <a:gd name="connsiteY101" fmla="*/ 238082 h 574407"/>
                <a:gd name="connsiteX102" fmla="*/ 1396262 w 1570173"/>
                <a:gd name="connsiteY102" fmla="*/ 200560 h 574407"/>
                <a:gd name="connsiteX103" fmla="*/ 1439523 w 1570173"/>
                <a:gd name="connsiteY103" fmla="*/ 143090 h 574407"/>
                <a:gd name="connsiteX104" fmla="*/ 1468876 w 1570173"/>
                <a:gd name="connsiteY104" fmla="*/ 111949 h 574407"/>
                <a:gd name="connsiteX105" fmla="*/ 1502164 w 1570173"/>
                <a:gd name="connsiteY105" fmla="*/ 102352 h 574407"/>
                <a:gd name="connsiteX106" fmla="*/ 1517076 w 1570173"/>
                <a:gd name="connsiteY106" fmla="*/ 114841 h 574407"/>
                <a:gd name="connsiteX107" fmla="*/ 1509043 w 1570173"/>
                <a:gd name="connsiteY107" fmla="*/ 134094 h 574407"/>
                <a:gd name="connsiteX108" fmla="*/ 1490708 w 1570173"/>
                <a:gd name="connsiteY108" fmla="*/ 153000 h 574407"/>
                <a:gd name="connsiteX109" fmla="*/ 1459720 w 1570173"/>
                <a:gd name="connsiteY109" fmla="*/ 195003 h 574407"/>
                <a:gd name="connsiteX110" fmla="*/ 1427484 w 1570173"/>
                <a:gd name="connsiteY110" fmla="*/ 244547 h 574407"/>
                <a:gd name="connsiteX111" fmla="*/ 1451831 w 1570173"/>
                <a:gd name="connsiteY111" fmla="*/ 218929 h 574407"/>
                <a:gd name="connsiteX112" fmla="*/ 1482932 w 1570173"/>
                <a:gd name="connsiteY112" fmla="*/ 194598 h 574407"/>
                <a:gd name="connsiteX113" fmla="*/ 1507952 w 1570173"/>
                <a:gd name="connsiteY113" fmla="*/ 180005 h 574407"/>
                <a:gd name="connsiteX114" fmla="*/ 1533437 w 1570173"/>
                <a:gd name="connsiteY114" fmla="*/ 174519 h 574407"/>
                <a:gd name="connsiteX115" fmla="*/ 1547483 w 1570173"/>
                <a:gd name="connsiteY115" fmla="*/ 179043 h 574407"/>
                <a:gd name="connsiteX116" fmla="*/ 1551338 w 1570173"/>
                <a:gd name="connsiteY116" fmla="*/ 193200 h 574407"/>
                <a:gd name="connsiteX117" fmla="*/ 1540885 w 1570173"/>
                <a:gd name="connsiteY117" fmla="*/ 235284 h 574407"/>
                <a:gd name="connsiteX118" fmla="*/ 1511322 w 1570173"/>
                <a:gd name="connsiteY118" fmla="*/ 277332 h 574407"/>
                <a:gd name="connsiteX119" fmla="*/ 1466998 w 1570173"/>
                <a:gd name="connsiteY119" fmla="*/ 317508 h 574407"/>
                <a:gd name="connsiteX120" fmla="*/ 1480632 w 1570173"/>
                <a:gd name="connsiteY120" fmla="*/ 317483 h 574407"/>
                <a:gd name="connsiteX121" fmla="*/ 1570173 w 1570173"/>
                <a:gd name="connsiteY121" fmla="*/ 269848 h 574407"/>
                <a:gd name="connsiteX122" fmla="*/ 1570173 w 1570173"/>
                <a:gd name="connsiteY122" fmla="*/ 297061 h 574407"/>
                <a:gd name="connsiteX123" fmla="*/ 1527814 w 1570173"/>
                <a:gd name="connsiteY123" fmla="*/ 333593 h 574407"/>
                <a:gd name="connsiteX124" fmla="*/ 1490110 w 1570173"/>
                <a:gd name="connsiteY124" fmla="*/ 359972 h 574407"/>
                <a:gd name="connsiteX125" fmla="*/ 1455889 w 1570173"/>
                <a:gd name="connsiteY125" fmla="*/ 370168 h 574407"/>
                <a:gd name="connsiteX126" fmla="*/ 1443333 w 1570173"/>
                <a:gd name="connsiteY126" fmla="*/ 368869 h 574407"/>
                <a:gd name="connsiteX127" fmla="*/ 1431446 w 1570173"/>
                <a:gd name="connsiteY127" fmla="*/ 365722 h 574407"/>
                <a:gd name="connsiteX128" fmla="*/ 1418379 w 1570173"/>
                <a:gd name="connsiteY128" fmla="*/ 360808 h 574407"/>
                <a:gd name="connsiteX129" fmla="*/ 1407525 w 1570173"/>
                <a:gd name="connsiteY129" fmla="*/ 356443 h 574407"/>
                <a:gd name="connsiteX130" fmla="*/ 1398046 w 1570173"/>
                <a:gd name="connsiteY130" fmla="*/ 358596 h 574407"/>
                <a:gd name="connsiteX131" fmla="*/ 1378332 w 1570173"/>
                <a:gd name="connsiteY131" fmla="*/ 351063 h 574407"/>
                <a:gd name="connsiteX132" fmla="*/ 1361722 w 1570173"/>
                <a:gd name="connsiteY132" fmla="*/ 392317 h 574407"/>
                <a:gd name="connsiteX133" fmla="*/ 1333081 w 1570173"/>
                <a:gd name="connsiteY133" fmla="*/ 462604 h 574407"/>
                <a:gd name="connsiteX134" fmla="*/ 1275375 w 1570173"/>
                <a:gd name="connsiteY134" fmla="*/ 573290 h 574407"/>
                <a:gd name="connsiteX135" fmla="*/ 1279503 w 1570173"/>
                <a:gd name="connsiteY135" fmla="*/ 474541 h 574407"/>
                <a:gd name="connsiteX136" fmla="*/ 1300003 w 1570173"/>
                <a:gd name="connsiteY136" fmla="*/ 412190 h 574407"/>
                <a:gd name="connsiteX137" fmla="*/ 1318081 w 1570173"/>
                <a:gd name="connsiteY137" fmla="*/ 374633 h 574407"/>
                <a:gd name="connsiteX138" fmla="*/ 1340981 w 1570173"/>
                <a:gd name="connsiteY138" fmla="*/ 339458 h 574407"/>
                <a:gd name="connsiteX139" fmla="*/ 1358270 w 1570173"/>
                <a:gd name="connsiteY139" fmla="*/ 313499 h 574407"/>
                <a:gd name="connsiteX140" fmla="*/ 1423767 w 1570173"/>
                <a:gd name="connsiteY140" fmla="*/ 197085 h 574407"/>
                <a:gd name="connsiteX141" fmla="*/ 1351476 w 1570173"/>
                <a:gd name="connsiteY141" fmla="*/ 285659 h 574407"/>
                <a:gd name="connsiteX142" fmla="*/ 1339937 w 1570173"/>
                <a:gd name="connsiteY142" fmla="*/ 296291 h 574407"/>
                <a:gd name="connsiteX143" fmla="*/ 1339937 w 1570173"/>
                <a:gd name="connsiteY143" fmla="*/ 296962 h 574407"/>
                <a:gd name="connsiteX144" fmla="*/ 1291323 w 1570173"/>
                <a:gd name="connsiteY144" fmla="*/ 341064 h 574407"/>
                <a:gd name="connsiteX145" fmla="*/ 1264211 w 1570173"/>
                <a:gd name="connsiteY145" fmla="*/ 361556 h 574407"/>
                <a:gd name="connsiteX146" fmla="*/ 1240488 w 1570173"/>
                <a:gd name="connsiteY146" fmla="*/ 368881 h 574407"/>
                <a:gd name="connsiteX147" fmla="*/ 1212349 w 1570173"/>
                <a:gd name="connsiteY147" fmla="*/ 336511 h 574407"/>
                <a:gd name="connsiteX148" fmla="*/ 1219346 w 1570173"/>
                <a:gd name="connsiteY148" fmla="*/ 307210 h 574407"/>
                <a:gd name="connsiteX149" fmla="*/ 1240934 w 1570173"/>
                <a:gd name="connsiteY149" fmla="*/ 264313 h 574407"/>
                <a:gd name="connsiteX150" fmla="*/ 1190824 w 1570173"/>
                <a:gd name="connsiteY150" fmla="*/ 336485 h 574407"/>
                <a:gd name="connsiteX151" fmla="*/ 1153957 w 1570173"/>
                <a:gd name="connsiteY151" fmla="*/ 359466 h 574407"/>
                <a:gd name="connsiteX152" fmla="*/ 1131593 w 1570173"/>
                <a:gd name="connsiteY152" fmla="*/ 349755 h 574407"/>
                <a:gd name="connsiteX153" fmla="*/ 1116688 w 1570173"/>
                <a:gd name="connsiteY153" fmla="*/ 324613 h 574407"/>
                <a:gd name="connsiteX154" fmla="*/ 1114036 w 1570173"/>
                <a:gd name="connsiteY154" fmla="*/ 307383 h 574407"/>
                <a:gd name="connsiteX155" fmla="*/ 1108703 w 1570173"/>
                <a:gd name="connsiteY155" fmla="*/ 313528 h 574407"/>
                <a:gd name="connsiteX156" fmla="*/ 1064699 w 1570173"/>
                <a:gd name="connsiteY156" fmla="*/ 354265 h 574407"/>
                <a:gd name="connsiteX157" fmla="*/ 1007652 w 1570173"/>
                <a:gd name="connsiteY157" fmla="*/ 374558 h 574407"/>
                <a:gd name="connsiteX158" fmla="*/ 965572 w 1570173"/>
                <a:gd name="connsiteY158" fmla="*/ 354244 h 574407"/>
                <a:gd name="connsiteX159" fmla="*/ 954094 w 1570173"/>
                <a:gd name="connsiteY159" fmla="*/ 330444 h 574407"/>
                <a:gd name="connsiteX160" fmla="*/ 950817 w 1570173"/>
                <a:gd name="connsiteY160" fmla="*/ 304094 h 574407"/>
                <a:gd name="connsiteX161" fmla="*/ 941622 w 1570173"/>
                <a:gd name="connsiteY161" fmla="*/ 314636 h 574407"/>
                <a:gd name="connsiteX162" fmla="*/ 903729 w 1570173"/>
                <a:gd name="connsiteY162" fmla="*/ 353356 h 574407"/>
                <a:gd name="connsiteX163" fmla="*/ 866359 w 1570173"/>
                <a:gd name="connsiteY163" fmla="*/ 372406 h 574407"/>
                <a:gd name="connsiteX164" fmla="*/ 839545 w 1570173"/>
                <a:gd name="connsiteY164" fmla="*/ 363743 h 574407"/>
                <a:gd name="connsiteX165" fmla="*/ 818997 w 1570173"/>
                <a:gd name="connsiteY165" fmla="*/ 340869 h 574407"/>
                <a:gd name="connsiteX166" fmla="*/ 802265 w 1570173"/>
                <a:gd name="connsiteY166" fmla="*/ 304834 h 574407"/>
                <a:gd name="connsiteX167" fmla="*/ 783717 w 1570173"/>
                <a:gd name="connsiteY167" fmla="*/ 333745 h 574407"/>
                <a:gd name="connsiteX168" fmla="*/ 767111 w 1570173"/>
                <a:gd name="connsiteY168" fmla="*/ 354713 h 574407"/>
                <a:gd name="connsiteX169" fmla="*/ 755539 w 1570173"/>
                <a:gd name="connsiteY169" fmla="*/ 360838 h 574407"/>
                <a:gd name="connsiteX170" fmla="*/ 740312 w 1570173"/>
                <a:gd name="connsiteY170" fmla="*/ 349384 h 574407"/>
                <a:gd name="connsiteX171" fmla="*/ 736327 w 1570173"/>
                <a:gd name="connsiteY171" fmla="*/ 319026 h 574407"/>
                <a:gd name="connsiteX172" fmla="*/ 738741 w 1570173"/>
                <a:gd name="connsiteY172" fmla="*/ 299592 h 574407"/>
                <a:gd name="connsiteX173" fmla="*/ 724787 w 1570173"/>
                <a:gd name="connsiteY173" fmla="*/ 314643 h 574407"/>
                <a:gd name="connsiteX174" fmla="*/ 638842 w 1570173"/>
                <a:gd name="connsiteY174" fmla="*/ 375214 h 574407"/>
                <a:gd name="connsiteX175" fmla="*/ 619668 w 1570173"/>
                <a:gd name="connsiteY175" fmla="*/ 366444 h 574407"/>
                <a:gd name="connsiteX176" fmla="*/ 614000 w 1570173"/>
                <a:gd name="connsiteY176" fmla="*/ 342548 h 574407"/>
                <a:gd name="connsiteX177" fmla="*/ 629323 w 1570173"/>
                <a:gd name="connsiteY177" fmla="*/ 286419 h 574407"/>
                <a:gd name="connsiteX178" fmla="*/ 579476 w 1570173"/>
                <a:gd name="connsiteY178" fmla="*/ 347858 h 574407"/>
                <a:gd name="connsiteX179" fmla="*/ 544936 w 1570173"/>
                <a:gd name="connsiteY179" fmla="*/ 366875 h 574407"/>
                <a:gd name="connsiteX180" fmla="*/ 526517 w 1570173"/>
                <a:gd name="connsiteY180" fmla="*/ 355436 h 574407"/>
                <a:gd name="connsiteX181" fmla="*/ 509313 w 1570173"/>
                <a:gd name="connsiteY181" fmla="*/ 326759 h 574407"/>
                <a:gd name="connsiteX182" fmla="*/ 502044 w 1570173"/>
                <a:gd name="connsiteY182" fmla="*/ 290904 h 574407"/>
                <a:gd name="connsiteX183" fmla="*/ 504715 w 1570173"/>
                <a:gd name="connsiteY183" fmla="*/ 268084 h 574407"/>
                <a:gd name="connsiteX184" fmla="*/ 514778 w 1570173"/>
                <a:gd name="connsiteY184" fmla="*/ 249420 h 574407"/>
                <a:gd name="connsiteX185" fmla="*/ 540456 w 1570173"/>
                <a:gd name="connsiteY185" fmla="*/ 223543 h 574407"/>
                <a:gd name="connsiteX186" fmla="*/ 618922 w 1570173"/>
                <a:gd name="connsiteY186" fmla="*/ 168905 h 574407"/>
                <a:gd name="connsiteX187" fmla="*/ 680542 w 1570173"/>
                <a:gd name="connsiteY187" fmla="*/ 150372 h 574407"/>
                <a:gd name="connsiteX188" fmla="*/ 694616 w 1570173"/>
                <a:gd name="connsiteY188" fmla="*/ 156347 h 574407"/>
                <a:gd name="connsiteX189" fmla="*/ 704016 w 1570173"/>
                <a:gd name="connsiteY189" fmla="*/ 169464 h 574407"/>
                <a:gd name="connsiteX190" fmla="*/ 707275 w 1570173"/>
                <a:gd name="connsiteY190" fmla="*/ 180608 h 574407"/>
                <a:gd name="connsiteX191" fmla="*/ 701900 w 1570173"/>
                <a:gd name="connsiteY191" fmla="*/ 191736 h 574407"/>
                <a:gd name="connsiteX192" fmla="*/ 690322 w 1570173"/>
                <a:gd name="connsiteY192" fmla="*/ 196501 h 574407"/>
                <a:gd name="connsiteX193" fmla="*/ 694717 w 1570173"/>
                <a:gd name="connsiteY193" fmla="*/ 202341 h 574407"/>
                <a:gd name="connsiteX194" fmla="*/ 699562 w 1570173"/>
                <a:gd name="connsiteY194" fmla="*/ 213904 h 574407"/>
                <a:gd name="connsiteX195" fmla="*/ 701354 w 1570173"/>
                <a:gd name="connsiteY195" fmla="*/ 222570 h 574407"/>
                <a:gd name="connsiteX196" fmla="*/ 687904 w 1570173"/>
                <a:gd name="connsiteY196" fmla="*/ 248946 h 574407"/>
                <a:gd name="connsiteX197" fmla="*/ 669609 w 1570173"/>
                <a:gd name="connsiteY197" fmla="*/ 274807 h 574407"/>
                <a:gd name="connsiteX198" fmla="*/ 664764 w 1570173"/>
                <a:gd name="connsiteY198" fmla="*/ 293044 h 574407"/>
                <a:gd name="connsiteX199" fmla="*/ 677296 w 1570173"/>
                <a:gd name="connsiteY199" fmla="*/ 307458 h 574407"/>
                <a:gd name="connsiteX200" fmla="*/ 741978 w 1570173"/>
                <a:gd name="connsiteY200" fmla="*/ 272215 h 574407"/>
                <a:gd name="connsiteX201" fmla="*/ 741978 w 1570173"/>
                <a:gd name="connsiteY201" fmla="*/ 273528 h 574407"/>
                <a:gd name="connsiteX202" fmla="*/ 742289 w 1570173"/>
                <a:gd name="connsiteY202" fmla="*/ 271025 h 574407"/>
                <a:gd name="connsiteX203" fmla="*/ 759368 w 1570173"/>
                <a:gd name="connsiteY203" fmla="*/ 226163 h 574407"/>
                <a:gd name="connsiteX204" fmla="*/ 787750 w 1570173"/>
                <a:gd name="connsiteY204" fmla="*/ 179576 h 574407"/>
                <a:gd name="connsiteX205" fmla="*/ 826189 w 1570173"/>
                <a:gd name="connsiteY205" fmla="*/ 127871 h 574407"/>
                <a:gd name="connsiteX206" fmla="*/ 876924 w 1570173"/>
                <a:gd name="connsiteY206" fmla="*/ 67029 h 574407"/>
                <a:gd name="connsiteX207" fmla="*/ 915299 w 1570173"/>
                <a:gd name="connsiteY207" fmla="*/ 30321 h 574407"/>
                <a:gd name="connsiteX208" fmla="*/ 944324 w 1570173"/>
                <a:gd name="connsiteY208" fmla="*/ 17561 h 574407"/>
                <a:gd name="connsiteX209" fmla="*/ 190516 w 1570173"/>
                <a:gd name="connsiteY209" fmla="*/ 0 h 574407"/>
                <a:gd name="connsiteX210" fmla="*/ 208925 w 1570173"/>
                <a:gd name="connsiteY210" fmla="*/ 11657 h 574407"/>
                <a:gd name="connsiteX211" fmla="*/ 221674 w 1570173"/>
                <a:gd name="connsiteY211" fmla="*/ 37421 h 574407"/>
                <a:gd name="connsiteX212" fmla="*/ 226656 w 1570173"/>
                <a:gd name="connsiteY212" fmla="*/ 56068 h 574407"/>
                <a:gd name="connsiteX213" fmla="*/ 219408 w 1570173"/>
                <a:gd name="connsiteY213" fmla="*/ 89976 h 574407"/>
                <a:gd name="connsiteX214" fmla="*/ 200165 w 1570173"/>
                <a:gd name="connsiteY214" fmla="*/ 134242 h 574407"/>
                <a:gd name="connsiteX215" fmla="*/ 189570 w 1570173"/>
                <a:gd name="connsiteY215" fmla="*/ 154965 h 574407"/>
                <a:gd name="connsiteX216" fmla="*/ 215455 w 1570173"/>
                <a:gd name="connsiteY216" fmla="*/ 126336 h 574407"/>
                <a:gd name="connsiteX217" fmla="*/ 248299 w 1570173"/>
                <a:gd name="connsiteY217" fmla="*/ 95792 h 574407"/>
                <a:gd name="connsiteX218" fmla="*/ 278267 w 1570173"/>
                <a:gd name="connsiteY218" fmla="*/ 58516 h 574407"/>
                <a:gd name="connsiteX219" fmla="*/ 320216 w 1570173"/>
                <a:gd name="connsiteY219" fmla="*/ 27571 h 574407"/>
                <a:gd name="connsiteX220" fmla="*/ 348272 w 1570173"/>
                <a:gd name="connsiteY220" fmla="*/ 15353 h 574407"/>
                <a:gd name="connsiteX221" fmla="*/ 369484 w 1570173"/>
                <a:gd name="connsiteY221" fmla="*/ 27622 h 574407"/>
                <a:gd name="connsiteX222" fmla="*/ 378250 w 1570173"/>
                <a:gd name="connsiteY222" fmla="*/ 53392 h 574407"/>
                <a:gd name="connsiteX223" fmla="*/ 367810 w 1570173"/>
                <a:gd name="connsiteY223" fmla="*/ 84856 h 574407"/>
                <a:gd name="connsiteX224" fmla="*/ 336935 w 1570173"/>
                <a:gd name="connsiteY224" fmla="*/ 143180 h 574407"/>
                <a:gd name="connsiteX225" fmla="*/ 286188 w 1570173"/>
                <a:gd name="connsiteY225" fmla="*/ 223024 h 574407"/>
                <a:gd name="connsiteX226" fmla="*/ 341532 w 1570173"/>
                <a:gd name="connsiteY226" fmla="*/ 157695 h 574407"/>
                <a:gd name="connsiteX227" fmla="*/ 389037 w 1570173"/>
                <a:gd name="connsiteY227" fmla="*/ 107996 h 574407"/>
                <a:gd name="connsiteX228" fmla="*/ 414891 w 1570173"/>
                <a:gd name="connsiteY228" fmla="*/ 87495 h 574407"/>
                <a:gd name="connsiteX229" fmla="*/ 446012 w 1570173"/>
                <a:gd name="connsiteY229" fmla="*/ 58951 h 574407"/>
                <a:gd name="connsiteX230" fmla="*/ 469964 w 1570173"/>
                <a:gd name="connsiteY230" fmla="*/ 38000 h 574407"/>
                <a:gd name="connsiteX231" fmla="*/ 486444 w 1570173"/>
                <a:gd name="connsiteY231" fmla="*/ 25738 h 574407"/>
                <a:gd name="connsiteX232" fmla="*/ 501362 w 1570173"/>
                <a:gd name="connsiteY232" fmla="*/ 21013 h 574407"/>
                <a:gd name="connsiteX233" fmla="*/ 523432 w 1570173"/>
                <a:gd name="connsiteY233" fmla="*/ 39153 h 574407"/>
                <a:gd name="connsiteX234" fmla="*/ 535375 w 1570173"/>
                <a:gd name="connsiteY234" fmla="*/ 63369 h 574407"/>
                <a:gd name="connsiteX235" fmla="*/ 528464 w 1570173"/>
                <a:gd name="connsiteY235" fmla="*/ 79400 h 574407"/>
                <a:gd name="connsiteX236" fmla="*/ 501199 w 1570173"/>
                <a:gd name="connsiteY236" fmla="*/ 109666 h 574407"/>
                <a:gd name="connsiteX237" fmla="*/ 438398 w 1570173"/>
                <a:gd name="connsiteY237" fmla="*/ 188081 h 574407"/>
                <a:gd name="connsiteX238" fmla="*/ 398144 w 1570173"/>
                <a:gd name="connsiteY238" fmla="*/ 259820 h 574407"/>
                <a:gd name="connsiteX239" fmla="*/ 384711 w 1570173"/>
                <a:gd name="connsiteY239" fmla="*/ 309988 h 574407"/>
                <a:gd name="connsiteX240" fmla="*/ 387625 w 1570173"/>
                <a:gd name="connsiteY240" fmla="*/ 323556 h 574407"/>
                <a:gd name="connsiteX241" fmla="*/ 397244 w 1570173"/>
                <a:gd name="connsiteY241" fmla="*/ 327087 h 574407"/>
                <a:gd name="connsiteX242" fmla="*/ 411309 w 1570173"/>
                <a:gd name="connsiteY242" fmla="*/ 324248 h 574407"/>
                <a:gd name="connsiteX243" fmla="*/ 426701 w 1570173"/>
                <a:gd name="connsiteY243" fmla="*/ 315577 h 574407"/>
                <a:gd name="connsiteX244" fmla="*/ 443918 w 1570173"/>
                <a:gd name="connsiteY244" fmla="*/ 304196 h 574407"/>
                <a:gd name="connsiteX245" fmla="*/ 466397 w 1570173"/>
                <a:gd name="connsiteY245" fmla="*/ 289627 h 574407"/>
                <a:gd name="connsiteX246" fmla="*/ 483108 w 1570173"/>
                <a:gd name="connsiteY246" fmla="*/ 277707 h 574407"/>
                <a:gd name="connsiteX247" fmla="*/ 500668 w 1570173"/>
                <a:gd name="connsiteY247" fmla="*/ 270620 h 574407"/>
                <a:gd name="connsiteX248" fmla="*/ 500668 w 1570173"/>
                <a:gd name="connsiteY248" fmla="*/ 296924 h 574407"/>
                <a:gd name="connsiteX249" fmla="*/ 454892 w 1570173"/>
                <a:gd name="connsiteY249" fmla="*/ 337621 h 574407"/>
                <a:gd name="connsiteX250" fmla="*/ 418936 w 1570173"/>
                <a:gd name="connsiteY250" fmla="*/ 364165 h 574407"/>
                <a:gd name="connsiteX251" fmla="*/ 388441 w 1570173"/>
                <a:gd name="connsiteY251" fmla="*/ 381300 h 574407"/>
                <a:gd name="connsiteX252" fmla="*/ 366292 w 1570173"/>
                <a:gd name="connsiteY252" fmla="*/ 386632 h 574407"/>
                <a:gd name="connsiteX253" fmla="*/ 329670 w 1570173"/>
                <a:gd name="connsiteY253" fmla="*/ 370153 h 574407"/>
                <a:gd name="connsiteX254" fmla="*/ 315562 w 1570173"/>
                <a:gd name="connsiteY254" fmla="*/ 328197 h 574407"/>
                <a:gd name="connsiteX255" fmla="*/ 326710 w 1570173"/>
                <a:gd name="connsiteY255" fmla="*/ 273143 h 574407"/>
                <a:gd name="connsiteX256" fmla="*/ 358577 w 1570173"/>
                <a:gd name="connsiteY256" fmla="*/ 217360 h 574407"/>
                <a:gd name="connsiteX257" fmla="*/ 409399 w 1570173"/>
                <a:gd name="connsiteY257" fmla="*/ 153922 h 574407"/>
                <a:gd name="connsiteX258" fmla="*/ 425384 w 1570173"/>
                <a:gd name="connsiteY258" fmla="*/ 135389 h 574407"/>
                <a:gd name="connsiteX259" fmla="*/ 429232 w 1570173"/>
                <a:gd name="connsiteY259" fmla="*/ 130664 h 574407"/>
                <a:gd name="connsiteX260" fmla="*/ 429025 w 1570173"/>
                <a:gd name="connsiteY260" fmla="*/ 130762 h 574407"/>
                <a:gd name="connsiteX261" fmla="*/ 403480 w 1570173"/>
                <a:gd name="connsiteY261" fmla="*/ 151238 h 574407"/>
                <a:gd name="connsiteX262" fmla="*/ 337062 w 1570173"/>
                <a:gd name="connsiteY262" fmla="*/ 216498 h 574407"/>
                <a:gd name="connsiteX263" fmla="*/ 248355 w 1570173"/>
                <a:gd name="connsiteY263" fmla="*/ 320244 h 574407"/>
                <a:gd name="connsiteX264" fmla="*/ 230933 w 1570173"/>
                <a:gd name="connsiteY264" fmla="*/ 342588 h 574407"/>
                <a:gd name="connsiteX265" fmla="*/ 209514 w 1570173"/>
                <a:gd name="connsiteY265" fmla="*/ 368052 h 574407"/>
                <a:gd name="connsiteX266" fmla="*/ 195966 w 1570173"/>
                <a:gd name="connsiteY266" fmla="*/ 374558 h 574407"/>
                <a:gd name="connsiteX267" fmla="*/ 178232 w 1570173"/>
                <a:gd name="connsiteY267" fmla="*/ 357217 h 574407"/>
                <a:gd name="connsiteX268" fmla="*/ 171943 w 1570173"/>
                <a:gd name="connsiteY268" fmla="*/ 321491 h 574407"/>
                <a:gd name="connsiteX269" fmla="*/ 179199 w 1570173"/>
                <a:gd name="connsiteY269" fmla="*/ 296755 h 574407"/>
                <a:gd name="connsiteX270" fmla="*/ 209293 w 1570173"/>
                <a:gd name="connsiteY270" fmla="*/ 252840 h 574407"/>
                <a:gd name="connsiteX271" fmla="*/ 247234 w 1570173"/>
                <a:gd name="connsiteY271" fmla="*/ 200157 h 574407"/>
                <a:gd name="connsiteX272" fmla="*/ 279753 w 1570173"/>
                <a:gd name="connsiteY272" fmla="*/ 156019 h 574407"/>
                <a:gd name="connsiteX273" fmla="*/ 298727 w 1570173"/>
                <a:gd name="connsiteY273" fmla="*/ 114875 h 574407"/>
                <a:gd name="connsiteX274" fmla="*/ 304530 w 1570173"/>
                <a:gd name="connsiteY274" fmla="*/ 94342 h 574407"/>
                <a:gd name="connsiteX275" fmla="*/ 305178 w 1570173"/>
                <a:gd name="connsiteY275" fmla="*/ 91496 h 574407"/>
                <a:gd name="connsiteX276" fmla="*/ 270073 w 1570173"/>
                <a:gd name="connsiteY276" fmla="*/ 117911 h 574407"/>
                <a:gd name="connsiteX277" fmla="*/ 201293 w 1570173"/>
                <a:gd name="connsiteY277" fmla="*/ 197961 h 574407"/>
                <a:gd name="connsiteX278" fmla="*/ 115823 w 1570173"/>
                <a:gd name="connsiteY278" fmla="*/ 320492 h 574407"/>
                <a:gd name="connsiteX279" fmla="*/ 93011 w 1570173"/>
                <a:gd name="connsiteY279" fmla="*/ 355736 h 574407"/>
                <a:gd name="connsiteX280" fmla="*/ 75473 w 1570173"/>
                <a:gd name="connsiteY280" fmla="*/ 365164 h 574407"/>
                <a:gd name="connsiteX281" fmla="*/ 53221 w 1570173"/>
                <a:gd name="connsiteY281" fmla="*/ 343060 h 574407"/>
                <a:gd name="connsiteX282" fmla="*/ 44157 w 1570173"/>
                <a:gd name="connsiteY282" fmla="*/ 307291 h 574407"/>
                <a:gd name="connsiteX283" fmla="*/ 48415 w 1570173"/>
                <a:gd name="connsiteY283" fmla="*/ 295166 h 574407"/>
                <a:gd name="connsiteX284" fmla="*/ 107075 w 1570173"/>
                <a:gd name="connsiteY284" fmla="*/ 214402 h 574407"/>
                <a:gd name="connsiteX285" fmla="*/ 147126 w 1570173"/>
                <a:gd name="connsiteY285" fmla="*/ 152544 h 574407"/>
                <a:gd name="connsiteX286" fmla="*/ 172363 w 1570173"/>
                <a:gd name="connsiteY286" fmla="*/ 104701 h 574407"/>
                <a:gd name="connsiteX287" fmla="*/ 180282 w 1570173"/>
                <a:gd name="connsiteY287" fmla="*/ 76048 h 574407"/>
                <a:gd name="connsiteX288" fmla="*/ 175274 w 1570173"/>
                <a:gd name="connsiteY288" fmla="*/ 69972 h 574407"/>
                <a:gd name="connsiteX289" fmla="*/ 148038 w 1570173"/>
                <a:gd name="connsiteY289" fmla="*/ 80721 h 574407"/>
                <a:gd name="connsiteX290" fmla="*/ 96531 w 1570173"/>
                <a:gd name="connsiteY290" fmla="*/ 110374 h 574407"/>
                <a:gd name="connsiteX291" fmla="*/ 45242 w 1570173"/>
                <a:gd name="connsiteY291" fmla="*/ 139825 h 574407"/>
                <a:gd name="connsiteX292" fmla="*/ 14367 w 1570173"/>
                <a:gd name="connsiteY292" fmla="*/ 150372 h 574407"/>
                <a:gd name="connsiteX293" fmla="*/ 0 w 1570173"/>
                <a:gd name="connsiteY293" fmla="*/ 134932 h 574407"/>
                <a:gd name="connsiteX294" fmla="*/ 3884 w 1570173"/>
                <a:gd name="connsiteY294" fmla="*/ 107880 h 574407"/>
                <a:gd name="connsiteX295" fmla="*/ 12121 w 1570173"/>
                <a:gd name="connsiteY295" fmla="*/ 77968 h 574407"/>
                <a:gd name="connsiteX296" fmla="*/ 42944 w 1570173"/>
                <a:gd name="connsiteY296" fmla="*/ 47304 h 574407"/>
                <a:gd name="connsiteX297" fmla="*/ 71709 w 1570173"/>
                <a:gd name="connsiteY297" fmla="*/ 28555 h 574407"/>
                <a:gd name="connsiteX298" fmla="*/ 79624 w 1570173"/>
                <a:gd name="connsiteY298" fmla="*/ 35929 h 574407"/>
                <a:gd name="connsiteX299" fmla="*/ 75859 w 1570173"/>
                <a:gd name="connsiteY299" fmla="*/ 43004 h 574407"/>
                <a:gd name="connsiteX300" fmla="*/ 60017 w 1570173"/>
                <a:gd name="connsiteY300" fmla="*/ 56951 h 574407"/>
                <a:gd name="connsiteX301" fmla="*/ 59805 w 1570173"/>
                <a:gd name="connsiteY301" fmla="*/ 57142 h 574407"/>
                <a:gd name="connsiteX302" fmla="*/ 94947 w 1570173"/>
                <a:gd name="connsiteY302" fmla="*/ 34885 h 574407"/>
                <a:gd name="connsiteX303" fmla="*/ 134883 w 1570173"/>
                <a:gd name="connsiteY303" fmla="*/ 15786 h 574407"/>
                <a:gd name="connsiteX304" fmla="*/ 190516 w 1570173"/>
                <a:gd name="connsiteY304" fmla="*/ 0 h 574407"/>
                <a:gd name="connsiteX0" fmla="*/ 1487599 w 1570173"/>
                <a:gd name="connsiteY0" fmla="*/ 230772 h 574578"/>
                <a:gd name="connsiteX1" fmla="*/ 1453134 w 1570173"/>
                <a:gd name="connsiteY1" fmla="*/ 252091 h 574578"/>
                <a:gd name="connsiteX2" fmla="*/ 1405386 w 1570173"/>
                <a:gd name="connsiteY2" fmla="*/ 301876 h 574578"/>
                <a:gd name="connsiteX3" fmla="*/ 1427145 w 1570173"/>
                <a:gd name="connsiteY3" fmla="*/ 300515 h 574578"/>
                <a:gd name="connsiteX4" fmla="*/ 1443738 w 1570173"/>
                <a:gd name="connsiteY4" fmla="*/ 307527 h 574578"/>
                <a:gd name="connsiteX5" fmla="*/ 1479601 w 1570173"/>
                <a:gd name="connsiteY5" fmla="*/ 262793 h 574578"/>
                <a:gd name="connsiteX6" fmla="*/ 1492067 w 1570173"/>
                <a:gd name="connsiteY6" fmla="*/ 235239 h 574578"/>
                <a:gd name="connsiteX7" fmla="*/ 1487599 w 1570173"/>
                <a:gd name="connsiteY7" fmla="*/ 230772 h 574578"/>
                <a:gd name="connsiteX8" fmla="*/ 901088 w 1570173"/>
                <a:gd name="connsiteY8" fmla="*/ 217005 h 574578"/>
                <a:gd name="connsiteX9" fmla="*/ 898198 w 1570173"/>
                <a:gd name="connsiteY9" fmla="*/ 217680 h 574578"/>
                <a:gd name="connsiteX10" fmla="*/ 871288 w 1570173"/>
                <a:gd name="connsiteY10" fmla="*/ 235336 h 574578"/>
                <a:gd name="connsiteX11" fmla="*/ 825362 w 1570173"/>
                <a:gd name="connsiteY11" fmla="*/ 275546 h 574578"/>
                <a:gd name="connsiteX12" fmla="*/ 844913 w 1570173"/>
                <a:gd name="connsiteY12" fmla="*/ 285515 h 574578"/>
                <a:gd name="connsiteX13" fmla="*/ 866552 w 1570173"/>
                <a:gd name="connsiteY13" fmla="*/ 266152 h 574578"/>
                <a:gd name="connsiteX14" fmla="*/ 891375 w 1570173"/>
                <a:gd name="connsiteY14" fmla="*/ 238148 h 574578"/>
                <a:gd name="connsiteX15" fmla="*/ 898981 w 1570173"/>
                <a:gd name="connsiteY15" fmla="*/ 225270 h 574578"/>
                <a:gd name="connsiteX16" fmla="*/ 901088 w 1570173"/>
                <a:gd name="connsiteY16" fmla="*/ 217005 h 574578"/>
                <a:gd name="connsiteX17" fmla="*/ 665081 w 1570173"/>
                <a:gd name="connsiteY17" fmla="*/ 204978 h 574578"/>
                <a:gd name="connsiteX18" fmla="*/ 575395 w 1570173"/>
                <a:gd name="connsiteY18" fmla="*/ 257517 h 574578"/>
                <a:gd name="connsiteX19" fmla="*/ 547046 w 1570173"/>
                <a:gd name="connsiteY19" fmla="*/ 299775 h 574578"/>
                <a:gd name="connsiteX20" fmla="*/ 548859 w 1570173"/>
                <a:gd name="connsiteY20" fmla="*/ 310533 h 574578"/>
                <a:gd name="connsiteX21" fmla="*/ 552302 w 1570173"/>
                <a:gd name="connsiteY21" fmla="*/ 313915 h 574578"/>
                <a:gd name="connsiteX22" fmla="*/ 559951 w 1570173"/>
                <a:gd name="connsiteY22" fmla="*/ 310923 h 574578"/>
                <a:gd name="connsiteX23" fmla="*/ 610357 w 1570173"/>
                <a:gd name="connsiteY23" fmla="*/ 268420 h 574578"/>
                <a:gd name="connsiteX24" fmla="*/ 665081 w 1570173"/>
                <a:gd name="connsiteY24" fmla="*/ 204978 h 574578"/>
                <a:gd name="connsiteX25" fmla="*/ 1073045 w 1570173"/>
                <a:gd name="connsiteY25" fmla="*/ 199764 h 574578"/>
                <a:gd name="connsiteX26" fmla="*/ 1059818 w 1570173"/>
                <a:gd name="connsiteY26" fmla="*/ 205432 h 574578"/>
                <a:gd name="connsiteX27" fmla="*/ 1039264 w 1570173"/>
                <a:gd name="connsiteY27" fmla="*/ 220542 h 574578"/>
                <a:gd name="connsiteX28" fmla="*/ 1020296 w 1570173"/>
                <a:gd name="connsiteY28" fmla="*/ 242700 h 574578"/>
                <a:gd name="connsiteX29" fmla="*/ 1009487 w 1570173"/>
                <a:gd name="connsiteY29" fmla="*/ 263798 h 574578"/>
                <a:gd name="connsiteX30" fmla="*/ 1041626 w 1570173"/>
                <a:gd name="connsiteY30" fmla="*/ 241660 h 574578"/>
                <a:gd name="connsiteX31" fmla="*/ 1065688 w 1570173"/>
                <a:gd name="connsiteY31" fmla="*/ 216501 h 574578"/>
                <a:gd name="connsiteX32" fmla="*/ 1073199 w 1570173"/>
                <a:gd name="connsiteY32" fmla="*/ 200459 h 574578"/>
                <a:gd name="connsiteX33" fmla="*/ 1073045 w 1570173"/>
                <a:gd name="connsiteY33" fmla="*/ 199764 h 574578"/>
                <a:gd name="connsiteX34" fmla="*/ 944324 w 1570173"/>
                <a:gd name="connsiteY34" fmla="*/ 17561 h 574578"/>
                <a:gd name="connsiteX35" fmla="*/ 963000 w 1570173"/>
                <a:gd name="connsiteY35" fmla="*/ 34617 h 574578"/>
                <a:gd name="connsiteX36" fmla="*/ 914933 w 1570173"/>
                <a:gd name="connsiteY36" fmla="*/ 108721 h 574578"/>
                <a:gd name="connsiteX37" fmla="*/ 776664 w 1570173"/>
                <a:gd name="connsiteY37" fmla="*/ 276751 h 574578"/>
                <a:gd name="connsiteX38" fmla="*/ 776664 w 1570173"/>
                <a:gd name="connsiteY38" fmla="*/ 292512 h 574578"/>
                <a:gd name="connsiteX39" fmla="*/ 866303 w 1570173"/>
                <a:gd name="connsiteY39" fmla="*/ 196062 h 574578"/>
                <a:gd name="connsiteX40" fmla="*/ 926848 w 1570173"/>
                <a:gd name="connsiteY40" fmla="*/ 163543 h 574578"/>
                <a:gd name="connsiteX41" fmla="*/ 944489 w 1570173"/>
                <a:gd name="connsiteY41" fmla="*/ 175580 h 574578"/>
                <a:gd name="connsiteX42" fmla="*/ 950086 w 1570173"/>
                <a:gd name="connsiteY42" fmla="*/ 201612 h 574578"/>
                <a:gd name="connsiteX43" fmla="*/ 926517 w 1570173"/>
                <a:gd name="connsiteY43" fmla="*/ 253706 h 574578"/>
                <a:gd name="connsiteX44" fmla="*/ 858153 w 1570173"/>
                <a:gd name="connsiteY44" fmla="*/ 303707 h 574578"/>
                <a:gd name="connsiteX45" fmla="*/ 869978 w 1570173"/>
                <a:gd name="connsiteY45" fmla="*/ 315251 h 574578"/>
                <a:gd name="connsiteX46" fmla="*/ 882232 w 1570173"/>
                <a:gd name="connsiteY46" fmla="*/ 319708 h 574578"/>
                <a:gd name="connsiteX47" fmla="*/ 897963 w 1570173"/>
                <a:gd name="connsiteY47" fmla="*/ 314503 h 574578"/>
                <a:gd name="connsiteX48" fmla="*/ 916159 w 1570173"/>
                <a:gd name="connsiteY48" fmla="*/ 301364 h 574578"/>
                <a:gd name="connsiteX49" fmla="*/ 930966 w 1570173"/>
                <a:gd name="connsiteY49" fmla="*/ 290004 h 574578"/>
                <a:gd name="connsiteX50" fmla="*/ 953363 w 1570173"/>
                <a:gd name="connsiteY50" fmla="*/ 274226 h 574578"/>
                <a:gd name="connsiteX51" fmla="*/ 953708 w 1570173"/>
                <a:gd name="connsiteY51" fmla="*/ 271390 h 574578"/>
                <a:gd name="connsiteX52" fmla="*/ 964028 w 1570173"/>
                <a:gd name="connsiteY52" fmla="*/ 245949 h 574578"/>
                <a:gd name="connsiteX53" fmla="*/ 1008351 w 1570173"/>
                <a:gd name="connsiteY53" fmla="*/ 195764 h 574578"/>
                <a:gd name="connsiteX54" fmla="*/ 1050523 w 1570173"/>
                <a:gd name="connsiteY54" fmla="*/ 168455 h 574578"/>
                <a:gd name="connsiteX55" fmla="*/ 1088579 w 1570173"/>
                <a:gd name="connsiteY55" fmla="*/ 159153 h 574578"/>
                <a:gd name="connsiteX56" fmla="*/ 1112482 w 1570173"/>
                <a:gd name="connsiteY56" fmla="*/ 166418 h 574578"/>
                <a:gd name="connsiteX57" fmla="*/ 1121769 w 1570173"/>
                <a:gd name="connsiteY57" fmla="*/ 187772 h 574578"/>
                <a:gd name="connsiteX58" fmla="*/ 1108336 w 1570173"/>
                <a:gd name="connsiteY58" fmla="*/ 224392 h 574578"/>
                <a:gd name="connsiteX59" fmla="*/ 1068114 w 1570173"/>
                <a:gd name="connsiteY59" fmla="*/ 259374 h 574578"/>
                <a:gd name="connsiteX60" fmla="*/ 1006794 w 1570173"/>
                <a:gd name="connsiteY60" fmla="*/ 290445 h 574578"/>
                <a:gd name="connsiteX61" fmla="*/ 1006794 w 1570173"/>
                <a:gd name="connsiteY61" fmla="*/ 293481 h 574578"/>
                <a:gd name="connsiteX62" fmla="*/ 1013037 w 1570173"/>
                <a:gd name="connsiteY62" fmla="*/ 314490 h 574578"/>
                <a:gd name="connsiteX63" fmla="*/ 1029239 w 1570173"/>
                <a:gd name="connsiteY63" fmla="*/ 321599 h 574578"/>
                <a:gd name="connsiteX64" fmla="*/ 1054602 w 1570173"/>
                <a:gd name="connsiteY64" fmla="*/ 315780 h 574578"/>
                <a:gd name="connsiteX65" fmla="*/ 1081423 w 1570173"/>
                <a:gd name="connsiteY65" fmla="*/ 300039 h 574578"/>
                <a:gd name="connsiteX66" fmla="*/ 1098963 w 1570173"/>
                <a:gd name="connsiteY66" fmla="*/ 287956 h 574578"/>
                <a:gd name="connsiteX67" fmla="*/ 1112980 w 1570173"/>
                <a:gd name="connsiteY67" fmla="*/ 278940 h 574578"/>
                <a:gd name="connsiteX68" fmla="*/ 1113794 w 1570173"/>
                <a:gd name="connsiteY68" fmla="*/ 271079 h 574578"/>
                <a:gd name="connsiteX69" fmla="*/ 1121784 w 1570173"/>
                <a:gd name="connsiteY69" fmla="*/ 251223 h 574578"/>
                <a:gd name="connsiteX70" fmla="*/ 1137607 w 1570173"/>
                <a:gd name="connsiteY70" fmla="*/ 227532 h 574578"/>
                <a:gd name="connsiteX71" fmla="*/ 1163072 w 1570173"/>
                <a:gd name="connsiteY71" fmla="*/ 198126 h 574578"/>
                <a:gd name="connsiteX72" fmla="*/ 1174286 w 1570173"/>
                <a:gd name="connsiteY72" fmla="*/ 183752 h 574578"/>
                <a:gd name="connsiteX73" fmla="*/ 1186590 w 1570173"/>
                <a:gd name="connsiteY73" fmla="*/ 174024 h 574578"/>
                <a:gd name="connsiteX74" fmla="*/ 1205836 w 1570173"/>
                <a:gd name="connsiteY74" fmla="*/ 171226 h 574578"/>
                <a:gd name="connsiteX75" fmla="*/ 1225450 w 1570173"/>
                <a:gd name="connsiteY75" fmla="*/ 174251 h 574578"/>
                <a:gd name="connsiteX76" fmla="*/ 1235733 w 1570173"/>
                <a:gd name="connsiteY76" fmla="*/ 183712 h 574578"/>
                <a:gd name="connsiteX77" fmla="*/ 1227197 w 1570173"/>
                <a:gd name="connsiteY77" fmla="*/ 203685 h 574578"/>
                <a:gd name="connsiteX78" fmla="*/ 1200974 w 1570173"/>
                <a:gd name="connsiteY78" fmla="*/ 235636 h 574578"/>
                <a:gd name="connsiteX79" fmla="*/ 1160886 w 1570173"/>
                <a:gd name="connsiteY79" fmla="*/ 270929 h 574578"/>
                <a:gd name="connsiteX80" fmla="*/ 1156645 w 1570173"/>
                <a:gd name="connsiteY80" fmla="*/ 291916 h 574578"/>
                <a:gd name="connsiteX81" fmla="*/ 1159728 w 1570173"/>
                <a:gd name="connsiteY81" fmla="*/ 298000 h 574578"/>
                <a:gd name="connsiteX82" fmla="*/ 1167546 w 1570173"/>
                <a:gd name="connsiteY82" fmla="*/ 293344 h 574578"/>
                <a:gd name="connsiteX83" fmla="*/ 1191004 w 1570173"/>
                <a:gd name="connsiteY83" fmla="*/ 273857 h 574578"/>
                <a:gd name="connsiteX84" fmla="*/ 1224213 w 1570173"/>
                <a:gd name="connsiteY84" fmla="*/ 244822 h 574578"/>
                <a:gd name="connsiteX85" fmla="*/ 1248199 w 1570173"/>
                <a:gd name="connsiteY85" fmla="*/ 217945 h 574578"/>
                <a:gd name="connsiteX86" fmla="*/ 1280478 w 1570173"/>
                <a:gd name="connsiteY86" fmla="*/ 188900 h 574578"/>
                <a:gd name="connsiteX87" fmla="*/ 1298781 w 1570173"/>
                <a:gd name="connsiteY87" fmla="*/ 162570 h 574578"/>
                <a:gd name="connsiteX88" fmla="*/ 1315880 w 1570173"/>
                <a:gd name="connsiteY88" fmla="*/ 155311 h 574578"/>
                <a:gd name="connsiteX89" fmla="*/ 1329178 w 1570173"/>
                <a:gd name="connsiteY89" fmla="*/ 161470 h 574578"/>
                <a:gd name="connsiteX90" fmla="*/ 1332674 w 1570173"/>
                <a:gd name="connsiteY90" fmla="*/ 181221 h 574578"/>
                <a:gd name="connsiteX91" fmla="*/ 1331386 w 1570173"/>
                <a:gd name="connsiteY91" fmla="*/ 191800 h 574578"/>
                <a:gd name="connsiteX92" fmla="*/ 1326498 w 1570173"/>
                <a:gd name="connsiteY92" fmla="*/ 201880 h 574578"/>
                <a:gd name="connsiteX93" fmla="*/ 1312583 w 1570173"/>
                <a:gd name="connsiteY93" fmla="*/ 222685 h 574578"/>
                <a:gd name="connsiteX94" fmla="*/ 1288277 w 1570173"/>
                <a:gd name="connsiteY94" fmla="*/ 257753 h 574578"/>
                <a:gd name="connsiteX95" fmla="*/ 1275800 w 1570173"/>
                <a:gd name="connsiteY95" fmla="*/ 279943 h 574578"/>
                <a:gd name="connsiteX96" fmla="*/ 1270522 w 1570173"/>
                <a:gd name="connsiteY96" fmla="*/ 297305 h 574578"/>
                <a:gd name="connsiteX97" fmla="*/ 1275792 w 1570173"/>
                <a:gd name="connsiteY97" fmla="*/ 305791 h 574578"/>
                <a:gd name="connsiteX98" fmla="*/ 1294629 w 1570173"/>
                <a:gd name="connsiteY98" fmla="*/ 298808 h 574578"/>
                <a:gd name="connsiteX99" fmla="*/ 1311570 w 1570173"/>
                <a:gd name="connsiteY99" fmla="*/ 288389 h 574578"/>
                <a:gd name="connsiteX100" fmla="*/ 1333453 w 1570173"/>
                <a:gd name="connsiteY100" fmla="*/ 275049 h 574578"/>
                <a:gd name="connsiteX101" fmla="*/ 1366138 w 1570173"/>
                <a:gd name="connsiteY101" fmla="*/ 238082 h 574578"/>
                <a:gd name="connsiteX102" fmla="*/ 1396262 w 1570173"/>
                <a:gd name="connsiteY102" fmla="*/ 200560 h 574578"/>
                <a:gd name="connsiteX103" fmla="*/ 1439523 w 1570173"/>
                <a:gd name="connsiteY103" fmla="*/ 143090 h 574578"/>
                <a:gd name="connsiteX104" fmla="*/ 1468876 w 1570173"/>
                <a:gd name="connsiteY104" fmla="*/ 111949 h 574578"/>
                <a:gd name="connsiteX105" fmla="*/ 1502164 w 1570173"/>
                <a:gd name="connsiteY105" fmla="*/ 102352 h 574578"/>
                <a:gd name="connsiteX106" fmla="*/ 1517076 w 1570173"/>
                <a:gd name="connsiteY106" fmla="*/ 114841 h 574578"/>
                <a:gd name="connsiteX107" fmla="*/ 1509043 w 1570173"/>
                <a:gd name="connsiteY107" fmla="*/ 134094 h 574578"/>
                <a:gd name="connsiteX108" fmla="*/ 1490708 w 1570173"/>
                <a:gd name="connsiteY108" fmla="*/ 153000 h 574578"/>
                <a:gd name="connsiteX109" fmla="*/ 1459720 w 1570173"/>
                <a:gd name="connsiteY109" fmla="*/ 195003 h 574578"/>
                <a:gd name="connsiteX110" fmla="*/ 1427484 w 1570173"/>
                <a:gd name="connsiteY110" fmla="*/ 244547 h 574578"/>
                <a:gd name="connsiteX111" fmla="*/ 1451831 w 1570173"/>
                <a:gd name="connsiteY111" fmla="*/ 218929 h 574578"/>
                <a:gd name="connsiteX112" fmla="*/ 1482932 w 1570173"/>
                <a:gd name="connsiteY112" fmla="*/ 194598 h 574578"/>
                <a:gd name="connsiteX113" fmla="*/ 1507952 w 1570173"/>
                <a:gd name="connsiteY113" fmla="*/ 180005 h 574578"/>
                <a:gd name="connsiteX114" fmla="*/ 1533437 w 1570173"/>
                <a:gd name="connsiteY114" fmla="*/ 174519 h 574578"/>
                <a:gd name="connsiteX115" fmla="*/ 1547483 w 1570173"/>
                <a:gd name="connsiteY115" fmla="*/ 179043 h 574578"/>
                <a:gd name="connsiteX116" fmla="*/ 1551338 w 1570173"/>
                <a:gd name="connsiteY116" fmla="*/ 193200 h 574578"/>
                <a:gd name="connsiteX117" fmla="*/ 1540885 w 1570173"/>
                <a:gd name="connsiteY117" fmla="*/ 235284 h 574578"/>
                <a:gd name="connsiteX118" fmla="*/ 1511322 w 1570173"/>
                <a:gd name="connsiteY118" fmla="*/ 277332 h 574578"/>
                <a:gd name="connsiteX119" fmla="*/ 1466998 w 1570173"/>
                <a:gd name="connsiteY119" fmla="*/ 317508 h 574578"/>
                <a:gd name="connsiteX120" fmla="*/ 1480632 w 1570173"/>
                <a:gd name="connsiteY120" fmla="*/ 317483 h 574578"/>
                <a:gd name="connsiteX121" fmla="*/ 1570173 w 1570173"/>
                <a:gd name="connsiteY121" fmla="*/ 269848 h 574578"/>
                <a:gd name="connsiteX122" fmla="*/ 1570173 w 1570173"/>
                <a:gd name="connsiteY122" fmla="*/ 297061 h 574578"/>
                <a:gd name="connsiteX123" fmla="*/ 1527814 w 1570173"/>
                <a:gd name="connsiteY123" fmla="*/ 333593 h 574578"/>
                <a:gd name="connsiteX124" fmla="*/ 1490110 w 1570173"/>
                <a:gd name="connsiteY124" fmla="*/ 359972 h 574578"/>
                <a:gd name="connsiteX125" fmla="*/ 1455889 w 1570173"/>
                <a:gd name="connsiteY125" fmla="*/ 370168 h 574578"/>
                <a:gd name="connsiteX126" fmla="*/ 1443333 w 1570173"/>
                <a:gd name="connsiteY126" fmla="*/ 368869 h 574578"/>
                <a:gd name="connsiteX127" fmla="*/ 1431446 w 1570173"/>
                <a:gd name="connsiteY127" fmla="*/ 365722 h 574578"/>
                <a:gd name="connsiteX128" fmla="*/ 1418379 w 1570173"/>
                <a:gd name="connsiteY128" fmla="*/ 360808 h 574578"/>
                <a:gd name="connsiteX129" fmla="*/ 1407525 w 1570173"/>
                <a:gd name="connsiteY129" fmla="*/ 356443 h 574578"/>
                <a:gd name="connsiteX130" fmla="*/ 1398046 w 1570173"/>
                <a:gd name="connsiteY130" fmla="*/ 358596 h 574578"/>
                <a:gd name="connsiteX131" fmla="*/ 1378332 w 1570173"/>
                <a:gd name="connsiteY131" fmla="*/ 351063 h 574578"/>
                <a:gd name="connsiteX132" fmla="*/ 1361722 w 1570173"/>
                <a:gd name="connsiteY132" fmla="*/ 392317 h 574578"/>
                <a:gd name="connsiteX133" fmla="*/ 1333081 w 1570173"/>
                <a:gd name="connsiteY133" fmla="*/ 462604 h 574578"/>
                <a:gd name="connsiteX134" fmla="*/ 1275375 w 1570173"/>
                <a:gd name="connsiteY134" fmla="*/ 573290 h 574578"/>
                <a:gd name="connsiteX135" fmla="*/ 1279503 w 1570173"/>
                <a:gd name="connsiteY135" fmla="*/ 474541 h 574578"/>
                <a:gd name="connsiteX136" fmla="*/ 1300003 w 1570173"/>
                <a:gd name="connsiteY136" fmla="*/ 412190 h 574578"/>
                <a:gd name="connsiteX137" fmla="*/ 1318081 w 1570173"/>
                <a:gd name="connsiteY137" fmla="*/ 374633 h 574578"/>
                <a:gd name="connsiteX138" fmla="*/ 1340981 w 1570173"/>
                <a:gd name="connsiteY138" fmla="*/ 339458 h 574578"/>
                <a:gd name="connsiteX139" fmla="*/ 1358270 w 1570173"/>
                <a:gd name="connsiteY139" fmla="*/ 313499 h 574578"/>
                <a:gd name="connsiteX140" fmla="*/ 1423767 w 1570173"/>
                <a:gd name="connsiteY140" fmla="*/ 197085 h 574578"/>
                <a:gd name="connsiteX141" fmla="*/ 1351476 w 1570173"/>
                <a:gd name="connsiteY141" fmla="*/ 285659 h 574578"/>
                <a:gd name="connsiteX142" fmla="*/ 1339937 w 1570173"/>
                <a:gd name="connsiteY142" fmla="*/ 296291 h 574578"/>
                <a:gd name="connsiteX143" fmla="*/ 1339937 w 1570173"/>
                <a:gd name="connsiteY143" fmla="*/ 296962 h 574578"/>
                <a:gd name="connsiteX144" fmla="*/ 1291323 w 1570173"/>
                <a:gd name="connsiteY144" fmla="*/ 341064 h 574578"/>
                <a:gd name="connsiteX145" fmla="*/ 1264211 w 1570173"/>
                <a:gd name="connsiteY145" fmla="*/ 361556 h 574578"/>
                <a:gd name="connsiteX146" fmla="*/ 1240488 w 1570173"/>
                <a:gd name="connsiteY146" fmla="*/ 368881 h 574578"/>
                <a:gd name="connsiteX147" fmla="*/ 1212349 w 1570173"/>
                <a:gd name="connsiteY147" fmla="*/ 336511 h 574578"/>
                <a:gd name="connsiteX148" fmla="*/ 1219346 w 1570173"/>
                <a:gd name="connsiteY148" fmla="*/ 307210 h 574578"/>
                <a:gd name="connsiteX149" fmla="*/ 1240934 w 1570173"/>
                <a:gd name="connsiteY149" fmla="*/ 264313 h 574578"/>
                <a:gd name="connsiteX150" fmla="*/ 1190824 w 1570173"/>
                <a:gd name="connsiteY150" fmla="*/ 336485 h 574578"/>
                <a:gd name="connsiteX151" fmla="*/ 1153957 w 1570173"/>
                <a:gd name="connsiteY151" fmla="*/ 359466 h 574578"/>
                <a:gd name="connsiteX152" fmla="*/ 1131593 w 1570173"/>
                <a:gd name="connsiteY152" fmla="*/ 349755 h 574578"/>
                <a:gd name="connsiteX153" fmla="*/ 1116688 w 1570173"/>
                <a:gd name="connsiteY153" fmla="*/ 324613 h 574578"/>
                <a:gd name="connsiteX154" fmla="*/ 1114036 w 1570173"/>
                <a:gd name="connsiteY154" fmla="*/ 307383 h 574578"/>
                <a:gd name="connsiteX155" fmla="*/ 1108703 w 1570173"/>
                <a:gd name="connsiteY155" fmla="*/ 313528 h 574578"/>
                <a:gd name="connsiteX156" fmla="*/ 1064699 w 1570173"/>
                <a:gd name="connsiteY156" fmla="*/ 354265 h 574578"/>
                <a:gd name="connsiteX157" fmla="*/ 1007652 w 1570173"/>
                <a:gd name="connsiteY157" fmla="*/ 374558 h 574578"/>
                <a:gd name="connsiteX158" fmla="*/ 965572 w 1570173"/>
                <a:gd name="connsiteY158" fmla="*/ 354244 h 574578"/>
                <a:gd name="connsiteX159" fmla="*/ 954094 w 1570173"/>
                <a:gd name="connsiteY159" fmla="*/ 330444 h 574578"/>
                <a:gd name="connsiteX160" fmla="*/ 950817 w 1570173"/>
                <a:gd name="connsiteY160" fmla="*/ 304094 h 574578"/>
                <a:gd name="connsiteX161" fmla="*/ 941622 w 1570173"/>
                <a:gd name="connsiteY161" fmla="*/ 314636 h 574578"/>
                <a:gd name="connsiteX162" fmla="*/ 903729 w 1570173"/>
                <a:gd name="connsiteY162" fmla="*/ 353356 h 574578"/>
                <a:gd name="connsiteX163" fmla="*/ 866359 w 1570173"/>
                <a:gd name="connsiteY163" fmla="*/ 372406 h 574578"/>
                <a:gd name="connsiteX164" fmla="*/ 839545 w 1570173"/>
                <a:gd name="connsiteY164" fmla="*/ 363743 h 574578"/>
                <a:gd name="connsiteX165" fmla="*/ 818997 w 1570173"/>
                <a:gd name="connsiteY165" fmla="*/ 340869 h 574578"/>
                <a:gd name="connsiteX166" fmla="*/ 802265 w 1570173"/>
                <a:gd name="connsiteY166" fmla="*/ 304834 h 574578"/>
                <a:gd name="connsiteX167" fmla="*/ 783717 w 1570173"/>
                <a:gd name="connsiteY167" fmla="*/ 333745 h 574578"/>
                <a:gd name="connsiteX168" fmla="*/ 767111 w 1570173"/>
                <a:gd name="connsiteY168" fmla="*/ 354713 h 574578"/>
                <a:gd name="connsiteX169" fmla="*/ 755539 w 1570173"/>
                <a:gd name="connsiteY169" fmla="*/ 360838 h 574578"/>
                <a:gd name="connsiteX170" fmla="*/ 740312 w 1570173"/>
                <a:gd name="connsiteY170" fmla="*/ 349384 h 574578"/>
                <a:gd name="connsiteX171" fmla="*/ 736327 w 1570173"/>
                <a:gd name="connsiteY171" fmla="*/ 319026 h 574578"/>
                <a:gd name="connsiteX172" fmla="*/ 738741 w 1570173"/>
                <a:gd name="connsiteY172" fmla="*/ 299592 h 574578"/>
                <a:gd name="connsiteX173" fmla="*/ 724787 w 1570173"/>
                <a:gd name="connsiteY173" fmla="*/ 314643 h 574578"/>
                <a:gd name="connsiteX174" fmla="*/ 638842 w 1570173"/>
                <a:gd name="connsiteY174" fmla="*/ 375214 h 574578"/>
                <a:gd name="connsiteX175" fmla="*/ 619668 w 1570173"/>
                <a:gd name="connsiteY175" fmla="*/ 366444 h 574578"/>
                <a:gd name="connsiteX176" fmla="*/ 614000 w 1570173"/>
                <a:gd name="connsiteY176" fmla="*/ 342548 h 574578"/>
                <a:gd name="connsiteX177" fmla="*/ 629323 w 1570173"/>
                <a:gd name="connsiteY177" fmla="*/ 286419 h 574578"/>
                <a:gd name="connsiteX178" fmla="*/ 579476 w 1570173"/>
                <a:gd name="connsiteY178" fmla="*/ 347858 h 574578"/>
                <a:gd name="connsiteX179" fmla="*/ 544936 w 1570173"/>
                <a:gd name="connsiteY179" fmla="*/ 366875 h 574578"/>
                <a:gd name="connsiteX180" fmla="*/ 526517 w 1570173"/>
                <a:gd name="connsiteY180" fmla="*/ 355436 h 574578"/>
                <a:gd name="connsiteX181" fmla="*/ 509313 w 1570173"/>
                <a:gd name="connsiteY181" fmla="*/ 326759 h 574578"/>
                <a:gd name="connsiteX182" fmla="*/ 502044 w 1570173"/>
                <a:gd name="connsiteY182" fmla="*/ 290904 h 574578"/>
                <a:gd name="connsiteX183" fmla="*/ 504715 w 1570173"/>
                <a:gd name="connsiteY183" fmla="*/ 268084 h 574578"/>
                <a:gd name="connsiteX184" fmla="*/ 514778 w 1570173"/>
                <a:gd name="connsiteY184" fmla="*/ 249420 h 574578"/>
                <a:gd name="connsiteX185" fmla="*/ 540456 w 1570173"/>
                <a:gd name="connsiteY185" fmla="*/ 223543 h 574578"/>
                <a:gd name="connsiteX186" fmla="*/ 618922 w 1570173"/>
                <a:gd name="connsiteY186" fmla="*/ 168905 h 574578"/>
                <a:gd name="connsiteX187" fmla="*/ 680542 w 1570173"/>
                <a:gd name="connsiteY187" fmla="*/ 150372 h 574578"/>
                <a:gd name="connsiteX188" fmla="*/ 694616 w 1570173"/>
                <a:gd name="connsiteY188" fmla="*/ 156347 h 574578"/>
                <a:gd name="connsiteX189" fmla="*/ 704016 w 1570173"/>
                <a:gd name="connsiteY189" fmla="*/ 169464 h 574578"/>
                <a:gd name="connsiteX190" fmla="*/ 707275 w 1570173"/>
                <a:gd name="connsiteY190" fmla="*/ 180608 h 574578"/>
                <a:gd name="connsiteX191" fmla="*/ 701900 w 1570173"/>
                <a:gd name="connsiteY191" fmla="*/ 191736 h 574578"/>
                <a:gd name="connsiteX192" fmla="*/ 690322 w 1570173"/>
                <a:gd name="connsiteY192" fmla="*/ 196501 h 574578"/>
                <a:gd name="connsiteX193" fmla="*/ 694717 w 1570173"/>
                <a:gd name="connsiteY193" fmla="*/ 202341 h 574578"/>
                <a:gd name="connsiteX194" fmla="*/ 699562 w 1570173"/>
                <a:gd name="connsiteY194" fmla="*/ 213904 h 574578"/>
                <a:gd name="connsiteX195" fmla="*/ 701354 w 1570173"/>
                <a:gd name="connsiteY195" fmla="*/ 222570 h 574578"/>
                <a:gd name="connsiteX196" fmla="*/ 687904 w 1570173"/>
                <a:gd name="connsiteY196" fmla="*/ 248946 h 574578"/>
                <a:gd name="connsiteX197" fmla="*/ 669609 w 1570173"/>
                <a:gd name="connsiteY197" fmla="*/ 274807 h 574578"/>
                <a:gd name="connsiteX198" fmla="*/ 664764 w 1570173"/>
                <a:gd name="connsiteY198" fmla="*/ 293044 h 574578"/>
                <a:gd name="connsiteX199" fmla="*/ 677296 w 1570173"/>
                <a:gd name="connsiteY199" fmla="*/ 307458 h 574578"/>
                <a:gd name="connsiteX200" fmla="*/ 741978 w 1570173"/>
                <a:gd name="connsiteY200" fmla="*/ 272215 h 574578"/>
                <a:gd name="connsiteX201" fmla="*/ 741978 w 1570173"/>
                <a:gd name="connsiteY201" fmla="*/ 273528 h 574578"/>
                <a:gd name="connsiteX202" fmla="*/ 742289 w 1570173"/>
                <a:gd name="connsiteY202" fmla="*/ 271025 h 574578"/>
                <a:gd name="connsiteX203" fmla="*/ 759368 w 1570173"/>
                <a:gd name="connsiteY203" fmla="*/ 226163 h 574578"/>
                <a:gd name="connsiteX204" fmla="*/ 787750 w 1570173"/>
                <a:gd name="connsiteY204" fmla="*/ 179576 h 574578"/>
                <a:gd name="connsiteX205" fmla="*/ 826189 w 1570173"/>
                <a:gd name="connsiteY205" fmla="*/ 127871 h 574578"/>
                <a:gd name="connsiteX206" fmla="*/ 876924 w 1570173"/>
                <a:gd name="connsiteY206" fmla="*/ 67029 h 574578"/>
                <a:gd name="connsiteX207" fmla="*/ 915299 w 1570173"/>
                <a:gd name="connsiteY207" fmla="*/ 30321 h 574578"/>
                <a:gd name="connsiteX208" fmla="*/ 944324 w 1570173"/>
                <a:gd name="connsiteY208" fmla="*/ 17561 h 574578"/>
                <a:gd name="connsiteX209" fmla="*/ 190516 w 1570173"/>
                <a:gd name="connsiteY209" fmla="*/ 0 h 574578"/>
                <a:gd name="connsiteX210" fmla="*/ 208925 w 1570173"/>
                <a:gd name="connsiteY210" fmla="*/ 11657 h 574578"/>
                <a:gd name="connsiteX211" fmla="*/ 221674 w 1570173"/>
                <a:gd name="connsiteY211" fmla="*/ 37421 h 574578"/>
                <a:gd name="connsiteX212" fmla="*/ 226656 w 1570173"/>
                <a:gd name="connsiteY212" fmla="*/ 56068 h 574578"/>
                <a:gd name="connsiteX213" fmla="*/ 219408 w 1570173"/>
                <a:gd name="connsiteY213" fmla="*/ 89976 h 574578"/>
                <a:gd name="connsiteX214" fmla="*/ 200165 w 1570173"/>
                <a:gd name="connsiteY214" fmla="*/ 134242 h 574578"/>
                <a:gd name="connsiteX215" fmla="*/ 189570 w 1570173"/>
                <a:gd name="connsiteY215" fmla="*/ 154965 h 574578"/>
                <a:gd name="connsiteX216" fmla="*/ 215455 w 1570173"/>
                <a:gd name="connsiteY216" fmla="*/ 126336 h 574578"/>
                <a:gd name="connsiteX217" fmla="*/ 248299 w 1570173"/>
                <a:gd name="connsiteY217" fmla="*/ 95792 h 574578"/>
                <a:gd name="connsiteX218" fmla="*/ 278267 w 1570173"/>
                <a:gd name="connsiteY218" fmla="*/ 58516 h 574578"/>
                <a:gd name="connsiteX219" fmla="*/ 320216 w 1570173"/>
                <a:gd name="connsiteY219" fmla="*/ 27571 h 574578"/>
                <a:gd name="connsiteX220" fmla="*/ 348272 w 1570173"/>
                <a:gd name="connsiteY220" fmla="*/ 15353 h 574578"/>
                <a:gd name="connsiteX221" fmla="*/ 369484 w 1570173"/>
                <a:gd name="connsiteY221" fmla="*/ 27622 h 574578"/>
                <a:gd name="connsiteX222" fmla="*/ 378250 w 1570173"/>
                <a:gd name="connsiteY222" fmla="*/ 53392 h 574578"/>
                <a:gd name="connsiteX223" fmla="*/ 367810 w 1570173"/>
                <a:gd name="connsiteY223" fmla="*/ 84856 h 574578"/>
                <a:gd name="connsiteX224" fmla="*/ 336935 w 1570173"/>
                <a:gd name="connsiteY224" fmla="*/ 143180 h 574578"/>
                <a:gd name="connsiteX225" fmla="*/ 286188 w 1570173"/>
                <a:gd name="connsiteY225" fmla="*/ 223024 h 574578"/>
                <a:gd name="connsiteX226" fmla="*/ 341532 w 1570173"/>
                <a:gd name="connsiteY226" fmla="*/ 157695 h 574578"/>
                <a:gd name="connsiteX227" fmla="*/ 389037 w 1570173"/>
                <a:gd name="connsiteY227" fmla="*/ 107996 h 574578"/>
                <a:gd name="connsiteX228" fmla="*/ 414891 w 1570173"/>
                <a:gd name="connsiteY228" fmla="*/ 87495 h 574578"/>
                <a:gd name="connsiteX229" fmla="*/ 446012 w 1570173"/>
                <a:gd name="connsiteY229" fmla="*/ 58951 h 574578"/>
                <a:gd name="connsiteX230" fmla="*/ 469964 w 1570173"/>
                <a:gd name="connsiteY230" fmla="*/ 38000 h 574578"/>
                <a:gd name="connsiteX231" fmla="*/ 486444 w 1570173"/>
                <a:gd name="connsiteY231" fmla="*/ 25738 h 574578"/>
                <a:gd name="connsiteX232" fmla="*/ 501362 w 1570173"/>
                <a:gd name="connsiteY232" fmla="*/ 21013 h 574578"/>
                <a:gd name="connsiteX233" fmla="*/ 523432 w 1570173"/>
                <a:gd name="connsiteY233" fmla="*/ 39153 h 574578"/>
                <a:gd name="connsiteX234" fmla="*/ 535375 w 1570173"/>
                <a:gd name="connsiteY234" fmla="*/ 63369 h 574578"/>
                <a:gd name="connsiteX235" fmla="*/ 528464 w 1570173"/>
                <a:gd name="connsiteY235" fmla="*/ 79400 h 574578"/>
                <a:gd name="connsiteX236" fmla="*/ 501199 w 1570173"/>
                <a:gd name="connsiteY236" fmla="*/ 109666 h 574578"/>
                <a:gd name="connsiteX237" fmla="*/ 438398 w 1570173"/>
                <a:gd name="connsiteY237" fmla="*/ 188081 h 574578"/>
                <a:gd name="connsiteX238" fmla="*/ 398144 w 1570173"/>
                <a:gd name="connsiteY238" fmla="*/ 259820 h 574578"/>
                <a:gd name="connsiteX239" fmla="*/ 384711 w 1570173"/>
                <a:gd name="connsiteY239" fmla="*/ 309988 h 574578"/>
                <a:gd name="connsiteX240" fmla="*/ 387625 w 1570173"/>
                <a:gd name="connsiteY240" fmla="*/ 323556 h 574578"/>
                <a:gd name="connsiteX241" fmla="*/ 397244 w 1570173"/>
                <a:gd name="connsiteY241" fmla="*/ 327087 h 574578"/>
                <a:gd name="connsiteX242" fmla="*/ 411309 w 1570173"/>
                <a:gd name="connsiteY242" fmla="*/ 324248 h 574578"/>
                <a:gd name="connsiteX243" fmla="*/ 426701 w 1570173"/>
                <a:gd name="connsiteY243" fmla="*/ 315577 h 574578"/>
                <a:gd name="connsiteX244" fmla="*/ 443918 w 1570173"/>
                <a:gd name="connsiteY244" fmla="*/ 304196 h 574578"/>
                <a:gd name="connsiteX245" fmla="*/ 466397 w 1570173"/>
                <a:gd name="connsiteY245" fmla="*/ 289627 h 574578"/>
                <a:gd name="connsiteX246" fmla="*/ 483108 w 1570173"/>
                <a:gd name="connsiteY246" fmla="*/ 277707 h 574578"/>
                <a:gd name="connsiteX247" fmla="*/ 500668 w 1570173"/>
                <a:gd name="connsiteY247" fmla="*/ 270620 h 574578"/>
                <a:gd name="connsiteX248" fmla="*/ 500668 w 1570173"/>
                <a:gd name="connsiteY248" fmla="*/ 296924 h 574578"/>
                <a:gd name="connsiteX249" fmla="*/ 454892 w 1570173"/>
                <a:gd name="connsiteY249" fmla="*/ 337621 h 574578"/>
                <a:gd name="connsiteX250" fmla="*/ 418936 w 1570173"/>
                <a:gd name="connsiteY250" fmla="*/ 364165 h 574578"/>
                <a:gd name="connsiteX251" fmla="*/ 388441 w 1570173"/>
                <a:gd name="connsiteY251" fmla="*/ 381300 h 574578"/>
                <a:gd name="connsiteX252" fmla="*/ 366292 w 1570173"/>
                <a:gd name="connsiteY252" fmla="*/ 386632 h 574578"/>
                <a:gd name="connsiteX253" fmla="*/ 329670 w 1570173"/>
                <a:gd name="connsiteY253" fmla="*/ 370153 h 574578"/>
                <a:gd name="connsiteX254" fmla="*/ 315562 w 1570173"/>
                <a:gd name="connsiteY254" fmla="*/ 328197 h 574578"/>
                <a:gd name="connsiteX255" fmla="*/ 326710 w 1570173"/>
                <a:gd name="connsiteY255" fmla="*/ 273143 h 574578"/>
                <a:gd name="connsiteX256" fmla="*/ 358577 w 1570173"/>
                <a:gd name="connsiteY256" fmla="*/ 217360 h 574578"/>
                <a:gd name="connsiteX257" fmla="*/ 409399 w 1570173"/>
                <a:gd name="connsiteY257" fmla="*/ 153922 h 574578"/>
                <a:gd name="connsiteX258" fmla="*/ 425384 w 1570173"/>
                <a:gd name="connsiteY258" fmla="*/ 135389 h 574578"/>
                <a:gd name="connsiteX259" fmla="*/ 429232 w 1570173"/>
                <a:gd name="connsiteY259" fmla="*/ 130664 h 574578"/>
                <a:gd name="connsiteX260" fmla="*/ 429025 w 1570173"/>
                <a:gd name="connsiteY260" fmla="*/ 130762 h 574578"/>
                <a:gd name="connsiteX261" fmla="*/ 403480 w 1570173"/>
                <a:gd name="connsiteY261" fmla="*/ 151238 h 574578"/>
                <a:gd name="connsiteX262" fmla="*/ 337062 w 1570173"/>
                <a:gd name="connsiteY262" fmla="*/ 216498 h 574578"/>
                <a:gd name="connsiteX263" fmla="*/ 248355 w 1570173"/>
                <a:gd name="connsiteY263" fmla="*/ 320244 h 574578"/>
                <a:gd name="connsiteX264" fmla="*/ 230933 w 1570173"/>
                <a:gd name="connsiteY264" fmla="*/ 342588 h 574578"/>
                <a:gd name="connsiteX265" fmla="*/ 209514 w 1570173"/>
                <a:gd name="connsiteY265" fmla="*/ 368052 h 574578"/>
                <a:gd name="connsiteX266" fmla="*/ 195966 w 1570173"/>
                <a:gd name="connsiteY266" fmla="*/ 374558 h 574578"/>
                <a:gd name="connsiteX267" fmla="*/ 178232 w 1570173"/>
                <a:gd name="connsiteY267" fmla="*/ 357217 h 574578"/>
                <a:gd name="connsiteX268" fmla="*/ 171943 w 1570173"/>
                <a:gd name="connsiteY268" fmla="*/ 321491 h 574578"/>
                <a:gd name="connsiteX269" fmla="*/ 179199 w 1570173"/>
                <a:gd name="connsiteY269" fmla="*/ 296755 h 574578"/>
                <a:gd name="connsiteX270" fmla="*/ 209293 w 1570173"/>
                <a:gd name="connsiteY270" fmla="*/ 252840 h 574578"/>
                <a:gd name="connsiteX271" fmla="*/ 247234 w 1570173"/>
                <a:gd name="connsiteY271" fmla="*/ 200157 h 574578"/>
                <a:gd name="connsiteX272" fmla="*/ 279753 w 1570173"/>
                <a:gd name="connsiteY272" fmla="*/ 156019 h 574578"/>
                <a:gd name="connsiteX273" fmla="*/ 298727 w 1570173"/>
                <a:gd name="connsiteY273" fmla="*/ 114875 h 574578"/>
                <a:gd name="connsiteX274" fmla="*/ 304530 w 1570173"/>
                <a:gd name="connsiteY274" fmla="*/ 94342 h 574578"/>
                <a:gd name="connsiteX275" fmla="*/ 305178 w 1570173"/>
                <a:gd name="connsiteY275" fmla="*/ 91496 h 574578"/>
                <a:gd name="connsiteX276" fmla="*/ 270073 w 1570173"/>
                <a:gd name="connsiteY276" fmla="*/ 117911 h 574578"/>
                <a:gd name="connsiteX277" fmla="*/ 201293 w 1570173"/>
                <a:gd name="connsiteY277" fmla="*/ 197961 h 574578"/>
                <a:gd name="connsiteX278" fmla="*/ 115823 w 1570173"/>
                <a:gd name="connsiteY278" fmla="*/ 320492 h 574578"/>
                <a:gd name="connsiteX279" fmla="*/ 93011 w 1570173"/>
                <a:gd name="connsiteY279" fmla="*/ 355736 h 574578"/>
                <a:gd name="connsiteX280" fmla="*/ 75473 w 1570173"/>
                <a:gd name="connsiteY280" fmla="*/ 365164 h 574578"/>
                <a:gd name="connsiteX281" fmla="*/ 53221 w 1570173"/>
                <a:gd name="connsiteY281" fmla="*/ 343060 h 574578"/>
                <a:gd name="connsiteX282" fmla="*/ 44157 w 1570173"/>
                <a:gd name="connsiteY282" fmla="*/ 307291 h 574578"/>
                <a:gd name="connsiteX283" fmla="*/ 48415 w 1570173"/>
                <a:gd name="connsiteY283" fmla="*/ 295166 h 574578"/>
                <a:gd name="connsiteX284" fmla="*/ 107075 w 1570173"/>
                <a:gd name="connsiteY284" fmla="*/ 214402 h 574578"/>
                <a:gd name="connsiteX285" fmla="*/ 147126 w 1570173"/>
                <a:gd name="connsiteY285" fmla="*/ 152544 h 574578"/>
                <a:gd name="connsiteX286" fmla="*/ 172363 w 1570173"/>
                <a:gd name="connsiteY286" fmla="*/ 104701 h 574578"/>
                <a:gd name="connsiteX287" fmla="*/ 180282 w 1570173"/>
                <a:gd name="connsiteY287" fmla="*/ 76048 h 574578"/>
                <a:gd name="connsiteX288" fmla="*/ 175274 w 1570173"/>
                <a:gd name="connsiteY288" fmla="*/ 69972 h 574578"/>
                <a:gd name="connsiteX289" fmla="*/ 148038 w 1570173"/>
                <a:gd name="connsiteY289" fmla="*/ 80721 h 574578"/>
                <a:gd name="connsiteX290" fmla="*/ 96531 w 1570173"/>
                <a:gd name="connsiteY290" fmla="*/ 110374 h 574578"/>
                <a:gd name="connsiteX291" fmla="*/ 45242 w 1570173"/>
                <a:gd name="connsiteY291" fmla="*/ 139825 h 574578"/>
                <a:gd name="connsiteX292" fmla="*/ 14367 w 1570173"/>
                <a:gd name="connsiteY292" fmla="*/ 150372 h 574578"/>
                <a:gd name="connsiteX293" fmla="*/ 0 w 1570173"/>
                <a:gd name="connsiteY293" fmla="*/ 134932 h 574578"/>
                <a:gd name="connsiteX294" fmla="*/ 3884 w 1570173"/>
                <a:gd name="connsiteY294" fmla="*/ 107880 h 574578"/>
                <a:gd name="connsiteX295" fmla="*/ 12121 w 1570173"/>
                <a:gd name="connsiteY295" fmla="*/ 77968 h 574578"/>
                <a:gd name="connsiteX296" fmla="*/ 42944 w 1570173"/>
                <a:gd name="connsiteY296" fmla="*/ 47304 h 574578"/>
                <a:gd name="connsiteX297" fmla="*/ 71709 w 1570173"/>
                <a:gd name="connsiteY297" fmla="*/ 28555 h 574578"/>
                <a:gd name="connsiteX298" fmla="*/ 79624 w 1570173"/>
                <a:gd name="connsiteY298" fmla="*/ 35929 h 574578"/>
                <a:gd name="connsiteX299" fmla="*/ 75859 w 1570173"/>
                <a:gd name="connsiteY299" fmla="*/ 43004 h 574578"/>
                <a:gd name="connsiteX300" fmla="*/ 60017 w 1570173"/>
                <a:gd name="connsiteY300" fmla="*/ 56951 h 574578"/>
                <a:gd name="connsiteX301" fmla="*/ 59805 w 1570173"/>
                <a:gd name="connsiteY301" fmla="*/ 57142 h 574578"/>
                <a:gd name="connsiteX302" fmla="*/ 94947 w 1570173"/>
                <a:gd name="connsiteY302" fmla="*/ 34885 h 574578"/>
                <a:gd name="connsiteX303" fmla="*/ 134883 w 1570173"/>
                <a:gd name="connsiteY303" fmla="*/ 15786 h 574578"/>
                <a:gd name="connsiteX304" fmla="*/ 190516 w 1570173"/>
                <a:gd name="connsiteY304" fmla="*/ 0 h 574578"/>
                <a:gd name="connsiteX0" fmla="*/ 1487599 w 1570173"/>
                <a:gd name="connsiteY0" fmla="*/ 230772 h 576358"/>
                <a:gd name="connsiteX1" fmla="*/ 1453134 w 1570173"/>
                <a:gd name="connsiteY1" fmla="*/ 252091 h 576358"/>
                <a:gd name="connsiteX2" fmla="*/ 1405386 w 1570173"/>
                <a:gd name="connsiteY2" fmla="*/ 301876 h 576358"/>
                <a:gd name="connsiteX3" fmla="*/ 1427145 w 1570173"/>
                <a:gd name="connsiteY3" fmla="*/ 300515 h 576358"/>
                <a:gd name="connsiteX4" fmla="*/ 1443738 w 1570173"/>
                <a:gd name="connsiteY4" fmla="*/ 307527 h 576358"/>
                <a:gd name="connsiteX5" fmla="*/ 1479601 w 1570173"/>
                <a:gd name="connsiteY5" fmla="*/ 262793 h 576358"/>
                <a:gd name="connsiteX6" fmla="*/ 1492067 w 1570173"/>
                <a:gd name="connsiteY6" fmla="*/ 235239 h 576358"/>
                <a:gd name="connsiteX7" fmla="*/ 1487599 w 1570173"/>
                <a:gd name="connsiteY7" fmla="*/ 230772 h 576358"/>
                <a:gd name="connsiteX8" fmla="*/ 901088 w 1570173"/>
                <a:gd name="connsiteY8" fmla="*/ 217005 h 576358"/>
                <a:gd name="connsiteX9" fmla="*/ 898198 w 1570173"/>
                <a:gd name="connsiteY9" fmla="*/ 217680 h 576358"/>
                <a:gd name="connsiteX10" fmla="*/ 871288 w 1570173"/>
                <a:gd name="connsiteY10" fmla="*/ 235336 h 576358"/>
                <a:gd name="connsiteX11" fmla="*/ 825362 w 1570173"/>
                <a:gd name="connsiteY11" fmla="*/ 275546 h 576358"/>
                <a:gd name="connsiteX12" fmla="*/ 844913 w 1570173"/>
                <a:gd name="connsiteY12" fmla="*/ 285515 h 576358"/>
                <a:gd name="connsiteX13" fmla="*/ 866552 w 1570173"/>
                <a:gd name="connsiteY13" fmla="*/ 266152 h 576358"/>
                <a:gd name="connsiteX14" fmla="*/ 891375 w 1570173"/>
                <a:gd name="connsiteY14" fmla="*/ 238148 h 576358"/>
                <a:gd name="connsiteX15" fmla="*/ 898981 w 1570173"/>
                <a:gd name="connsiteY15" fmla="*/ 225270 h 576358"/>
                <a:gd name="connsiteX16" fmla="*/ 901088 w 1570173"/>
                <a:gd name="connsiteY16" fmla="*/ 217005 h 576358"/>
                <a:gd name="connsiteX17" fmla="*/ 665081 w 1570173"/>
                <a:gd name="connsiteY17" fmla="*/ 204978 h 576358"/>
                <a:gd name="connsiteX18" fmla="*/ 575395 w 1570173"/>
                <a:gd name="connsiteY18" fmla="*/ 257517 h 576358"/>
                <a:gd name="connsiteX19" fmla="*/ 547046 w 1570173"/>
                <a:gd name="connsiteY19" fmla="*/ 299775 h 576358"/>
                <a:gd name="connsiteX20" fmla="*/ 548859 w 1570173"/>
                <a:gd name="connsiteY20" fmla="*/ 310533 h 576358"/>
                <a:gd name="connsiteX21" fmla="*/ 552302 w 1570173"/>
                <a:gd name="connsiteY21" fmla="*/ 313915 h 576358"/>
                <a:gd name="connsiteX22" fmla="*/ 559951 w 1570173"/>
                <a:gd name="connsiteY22" fmla="*/ 310923 h 576358"/>
                <a:gd name="connsiteX23" fmla="*/ 610357 w 1570173"/>
                <a:gd name="connsiteY23" fmla="*/ 268420 h 576358"/>
                <a:gd name="connsiteX24" fmla="*/ 665081 w 1570173"/>
                <a:gd name="connsiteY24" fmla="*/ 204978 h 576358"/>
                <a:gd name="connsiteX25" fmla="*/ 1073045 w 1570173"/>
                <a:gd name="connsiteY25" fmla="*/ 199764 h 576358"/>
                <a:gd name="connsiteX26" fmla="*/ 1059818 w 1570173"/>
                <a:gd name="connsiteY26" fmla="*/ 205432 h 576358"/>
                <a:gd name="connsiteX27" fmla="*/ 1039264 w 1570173"/>
                <a:gd name="connsiteY27" fmla="*/ 220542 h 576358"/>
                <a:gd name="connsiteX28" fmla="*/ 1020296 w 1570173"/>
                <a:gd name="connsiteY28" fmla="*/ 242700 h 576358"/>
                <a:gd name="connsiteX29" fmla="*/ 1009487 w 1570173"/>
                <a:gd name="connsiteY29" fmla="*/ 263798 h 576358"/>
                <a:gd name="connsiteX30" fmla="*/ 1041626 w 1570173"/>
                <a:gd name="connsiteY30" fmla="*/ 241660 h 576358"/>
                <a:gd name="connsiteX31" fmla="*/ 1065688 w 1570173"/>
                <a:gd name="connsiteY31" fmla="*/ 216501 h 576358"/>
                <a:gd name="connsiteX32" fmla="*/ 1073199 w 1570173"/>
                <a:gd name="connsiteY32" fmla="*/ 200459 h 576358"/>
                <a:gd name="connsiteX33" fmla="*/ 1073045 w 1570173"/>
                <a:gd name="connsiteY33" fmla="*/ 199764 h 576358"/>
                <a:gd name="connsiteX34" fmla="*/ 944324 w 1570173"/>
                <a:gd name="connsiteY34" fmla="*/ 17561 h 576358"/>
                <a:gd name="connsiteX35" fmla="*/ 963000 w 1570173"/>
                <a:gd name="connsiteY35" fmla="*/ 34617 h 576358"/>
                <a:gd name="connsiteX36" fmla="*/ 914933 w 1570173"/>
                <a:gd name="connsiteY36" fmla="*/ 108721 h 576358"/>
                <a:gd name="connsiteX37" fmla="*/ 776664 w 1570173"/>
                <a:gd name="connsiteY37" fmla="*/ 276751 h 576358"/>
                <a:gd name="connsiteX38" fmla="*/ 776664 w 1570173"/>
                <a:gd name="connsiteY38" fmla="*/ 292512 h 576358"/>
                <a:gd name="connsiteX39" fmla="*/ 866303 w 1570173"/>
                <a:gd name="connsiteY39" fmla="*/ 196062 h 576358"/>
                <a:gd name="connsiteX40" fmla="*/ 926848 w 1570173"/>
                <a:gd name="connsiteY40" fmla="*/ 163543 h 576358"/>
                <a:gd name="connsiteX41" fmla="*/ 944489 w 1570173"/>
                <a:gd name="connsiteY41" fmla="*/ 175580 h 576358"/>
                <a:gd name="connsiteX42" fmla="*/ 950086 w 1570173"/>
                <a:gd name="connsiteY42" fmla="*/ 201612 h 576358"/>
                <a:gd name="connsiteX43" fmla="*/ 926517 w 1570173"/>
                <a:gd name="connsiteY43" fmla="*/ 253706 h 576358"/>
                <a:gd name="connsiteX44" fmla="*/ 858153 w 1570173"/>
                <a:gd name="connsiteY44" fmla="*/ 303707 h 576358"/>
                <a:gd name="connsiteX45" fmla="*/ 869978 w 1570173"/>
                <a:gd name="connsiteY45" fmla="*/ 315251 h 576358"/>
                <a:gd name="connsiteX46" fmla="*/ 882232 w 1570173"/>
                <a:gd name="connsiteY46" fmla="*/ 319708 h 576358"/>
                <a:gd name="connsiteX47" fmla="*/ 897963 w 1570173"/>
                <a:gd name="connsiteY47" fmla="*/ 314503 h 576358"/>
                <a:gd name="connsiteX48" fmla="*/ 916159 w 1570173"/>
                <a:gd name="connsiteY48" fmla="*/ 301364 h 576358"/>
                <a:gd name="connsiteX49" fmla="*/ 930966 w 1570173"/>
                <a:gd name="connsiteY49" fmla="*/ 290004 h 576358"/>
                <a:gd name="connsiteX50" fmla="*/ 953363 w 1570173"/>
                <a:gd name="connsiteY50" fmla="*/ 274226 h 576358"/>
                <a:gd name="connsiteX51" fmla="*/ 953708 w 1570173"/>
                <a:gd name="connsiteY51" fmla="*/ 271390 h 576358"/>
                <a:gd name="connsiteX52" fmla="*/ 964028 w 1570173"/>
                <a:gd name="connsiteY52" fmla="*/ 245949 h 576358"/>
                <a:gd name="connsiteX53" fmla="*/ 1008351 w 1570173"/>
                <a:gd name="connsiteY53" fmla="*/ 195764 h 576358"/>
                <a:gd name="connsiteX54" fmla="*/ 1050523 w 1570173"/>
                <a:gd name="connsiteY54" fmla="*/ 168455 h 576358"/>
                <a:gd name="connsiteX55" fmla="*/ 1088579 w 1570173"/>
                <a:gd name="connsiteY55" fmla="*/ 159153 h 576358"/>
                <a:gd name="connsiteX56" fmla="*/ 1112482 w 1570173"/>
                <a:gd name="connsiteY56" fmla="*/ 166418 h 576358"/>
                <a:gd name="connsiteX57" fmla="*/ 1121769 w 1570173"/>
                <a:gd name="connsiteY57" fmla="*/ 187772 h 576358"/>
                <a:gd name="connsiteX58" fmla="*/ 1108336 w 1570173"/>
                <a:gd name="connsiteY58" fmla="*/ 224392 h 576358"/>
                <a:gd name="connsiteX59" fmla="*/ 1068114 w 1570173"/>
                <a:gd name="connsiteY59" fmla="*/ 259374 h 576358"/>
                <a:gd name="connsiteX60" fmla="*/ 1006794 w 1570173"/>
                <a:gd name="connsiteY60" fmla="*/ 290445 h 576358"/>
                <a:gd name="connsiteX61" fmla="*/ 1006794 w 1570173"/>
                <a:gd name="connsiteY61" fmla="*/ 293481 h 576358"/>
                <a:gd name="connsiteX62" fmla="*/ 1013037 w 1570173"/>
                <a:gd name="connsiteY62" fmla="*/ 314490 h 576358"/>
                <a:gd name="connsiteX63" fmla="*/ 1029239 w 1570173"/>
                <a:gd name="connsiteY63" fmla="*/ 321599 h 576358"/>
                <a:gd name="connsiteX64" fmla="*/ 1054602 w 1570173"/>
                <a:gd name="connsiteY64" fmla="*/ 315780 h 576358"/>
                <a:gd name="connsiteX65" fmla="*/ 1081423 w 1570173"/>
                <a:gd name="connsiteY65" fmla="*/ 300039 h 576358"/>
                <a:gd name="connsiteX66" fmla="*/ 1098963 w 1570173"/>
                <a:gd name="connsiteY66" fmla="*/ 287956 h 576358"/>
                <a:gd name="connsiteX67" fmla="*/ 1112980 w 1570173"/>
                <a:gd name="connsiteY67" fmla="*/ 278940 h 576358"/>
                <a:gd name="connsiteX68" fmla="*/ 1113794 w 1570173"/>
                <a:gd name="connsiteY68" fmla="*/ 271079 h 576358"/>
                <a:gd name="connsiteX69" fmla="*/ 1121784 w 1570173"/>
                <a:gd name="connsiteY69" fmla="*/ 251223 h 576358"/>
                <a:gd name="connsiteX70" fmla="*/ 1137607 w 1570173"/>
                <a:gd name="connsiteY70" fmla="*/ 227532 h 576358"/>
                <a:gd name="connsiteX71" fmla="*/ 1163072 w 1570173"/>
                <a:gd name="connsiteY71" fmla="*/ 198126 h 576358"/>
                <a:gd name="connsiteX72" fmla="*/ 1174286 w 1570173"/>
                <a:gd name="connsiteY72" fmla="*/ 183752 h 576358"/>
                <a:gd name="connsiteX73" fmla="*/ 1186590 w 1570173"/>
                <a:gd name="connsiteY73" fmla="*/ 174024 h 576358"/>
                <a:gd name="connsiteX74" fmla="*/ 1205836 w 1570173"/>
                <a:gd name="connsiteY74" fmla="*/ 171226 h 576358"/>
                <a:gd name="connsiteX75" fmla="*/ 1225450 w 1570173"/>
                <a:gd name="connsiteY75" fmla="*/ 174251 h 576358"/>
                <a:gd name="connsiteX76" fmla="*/ 1235733 w 1570173"/>
                <a:gd name="connsiteY76" fmla="*/ 183712 h 576358"/>
                <a:gd name="connsiteX77" fmla="*/ 1227197 w 1570173"/>
                <a:gd name="connsiteY77" fmla="*/ 203685 h 576358"/>
                <a:gd name="connsiteX78" fmla="*/ 1200974 w 1570173"/>
                <a:gd name="connsiteY78" fmla="*/ 235636 h 576358"/>
                <a:gd name="connsiteX79" fmla="*/ 1160886 w 1570173"/>
                <a:gd name="connsiteY79" fmla="*/ 270929 h 576358"/>
                <a:gd name="connsiteX80" fmla="*/ 1156645 w 1570173"/>
                <a:gd name="connsiteY80" fmla="*/ 291916 h 576358"/>
                <a:gd name="connsiteX81" fmla="*/ 1159728 w 1570173"/>
                <a:gd name="connsiteY81" fmla="*/ 298000 h 576358"/>
                <a:gd name="connsiteX82" fmla="*/ 1167546 w 1570173"/>
                <a:gd name="connsiteY82" fmla="*/ 293344 h 576358"/>
                <a:gd name="connsiteX83" fmla="*/ 1191004 w 1570173"/>
                <a:gd name="connsiteY83" fmla="*/ 273857 h 576358"/>
                <a:gd name="connsiteX84" fmla="*/ 1224213 w 1570173"/>
                <a:gd name="connsiteY84" fmla="*/ 244822 h 576358"/>
                <a:gd name="connsiteX85" fmla="*/ 1248199 w 1570173"/>
                <a:gd name="connsiteY85" fmla="*/ 217945 h 576358"/>
                <a:gd name="connsiteX86" fmla="*/ 1280478 w 1570173"/>
                <a:gd name="connsiteY86" fmla="*/ 188900 h 576358"/>
                <a:gd name="connsiteX87" fmla="*/ 1298781 w 1570173"/>
                <a:gd name="connsiteY87" fmla="*/ 162570 h 576358"/>
                <a:gd name="connsiteX88" fmla="*/ 1315880 w 1570173"/>
                <a:gd name="connsiteY88" fmla="*/ 155311 h 576358"/>
                <a:gd name="connsiteX89" fmla="*/ 1329178 w 1570173"/>
                <a:gd name="connsiteY89" fmla="*/ 161470 h 576358"/>
                <a:gd name="connsiteX90" fmla="*/ 1332674 w 1570173"/>
                <a:gd name="connsiteY90" fmla="*/ 181221 h 576358"/>
                <a:gd name="connsiteX91" fmla="*/ 1331386 w 1570173"/>
                <a:gd name="connsiteY91" fmla="*/ 191800 h 576358"/>
                <a:gd name="connsiteX92" fmla="*/ 1326498 w 1570173"/>
                <a:gd name="connsiteY92" fmla="*/ 201880 h 576358"/>
                <a:gd name="connsiteX93" fmla="*/ 1312583 w 1570173"/>
                <a:gd name="connsiteY93" fmla="*/ 222685 h 576358"/>
                <a:gd name="connsiteX94" fmla="*/ 1288277 w 1570173"/>
                <a:gd name="connsiteY94" fmla="*/ 257753 h 576358"/>
                <a:gd name="connsiteX95" fmla="*/ 1275800 w 1570173"/>
                <a:gd name="connsiteY95" fmla="*/ 279943 h 576358"/>
                <a:gd name="connsiteX96" fmla="*/ 1270522 w 1570173"/>
                <a:gd name="connsiteY96" fmla="*/ 297305 h 576358"/>
                <a:gd name="connsiteX97" fmla="*/ 1275792 w 1570173"/>
                <a:gd name="connsiteY97" fmla="*/ 305791 h 576358"/>
                <a:gd name="connsiteX98" fmla="*/ 1294629 w 1570173"/>
                <a:gd name="connsiteY98" fmla="*/ 298808 h 576358"/>
                <a:gd name="connsiteX99" fmla="*/ 1311570 w 1570173"/>
                <a:gd name="connsiteY99" fmla="*/ 288389 h 576358"/>
                <a:gd name="connsiteX100" fmla="*/ 1333453 w 1570173"/>
                <a:gd name="connsiteY100" fmla="*/ 275049 h 576358"/>
                <a:gd name="connsiteX101" fmla="*/ 1366138 w 1570173"/>
                <a:gd name="connsiteY101" fmla="*/ 238082 h 576358"/>
                <a:gd name="connsiteX102" fmla="*/ 1396262 w 1570173"/>
                <a:gd name="connsiteY102" fmla="*/ 200560 h 576358"/>
                <a:gd name="connsiteX103" fmla="*/ 1439523 w 1570173"/>
                <a:gd name="connsiteY103" fmla="*/ 143090 h 576358"/>
                <a:gd name="connsiteX104" fmla="*/ 1468876 w 1570173"/>
                <a:gd name="connsiteY104" fmla="*/ 111949 h 576358"/>
                <a:gd name="connsiteX105" fmla="*/ 1502164 w 1570173"/>
                <a:gd name="connsiteY105" fmla="*/ 102352 h 576358"/>
                <a:gd name="connsiteX106" fmla="*/ 1517076 w 1570173"/>
                <a:gd name="connsiteY106" fmla="*/ 114841 h 576358"/>
                <a:gd name="connsiteX107" fmla="*/ 1509043 w 1570173"/>
                <a:gd name="connsiteY107" fmla="*/ 134094 h 576358"/>
                <a:gd name="connsiteX108" fmla="*/ 1490708 w 1570173"/>
                <a:gd name="connsiteY108" fmla="*/ 153000 h 576358"/>
                <a:gd name="connsiteX109" fmla="*/ 1459720 w 1570173"/>
                <a:gd name="connsiteY109" fmla="*/ 195003 h 576358"/>
                <a:gd name="connsiteX110" fmla="*/ 1427484 w 1570173"/>
                <a:gd name="connsiteY110" fmla="*/ 244547 h 576358"/>
                <a:gd name="connsiteX111" fmla="*/ 1451831 w 1570173"/>
                <a:gd name="connsiteY111" fmla="*/ 218929 h 576358"/>
                <a:gd name="connsiteX112" fmla="*/ 1482932 w 1570173"/>
                <a:gd name="connsiteY112" fmla="*/ 194598 h 576358"/>
                <a:gd name="connsiteX113" fmla="*/ 1507952 w 1570173"/>
                <a:gd name="connsiteY113" fmla="*/ 180005 h 576358"/>
                <a:gd name="connsiteX114" fmla="*/ 1533437 w 1570173"/>
                <a:gd name="connsiteY114" fmla="*/ 174519 h 576358"/>
                <a:gd name="connsiteX115" fmla="*/ 1547483 w 1570173"/>
                <a:gd name="connsiteY115" fmla="*/ 179043 h 576358"/>
                <a:gd name="connsiteX116" fmla="*/ 1551338 w 1570173"/>
                <a:gd name="connsiteY116" fmla="*/ 193200 h 576358"/>
                <a:gd name="connsiteX117" fmla="*/ 1540885 w 1570173"/>
                <a:gd name="connsiteY117" fmla="*/ 235284 h 576358"/>
                <a:gd name="connsiteX118" fmla="*/ 1511322 w 1570173"/>
                <a:gd name="connsiteY118" fmla="*/ 277332 h 576358"/>
                <a:gd name="connsiteX119" fmla="*/ 1466998 w 1570173"/>
                <a:gd name="connsiteY119" fmla="*/ 317508 h 576358"/>
                <a:gd name="connsiteX120" fmla="*/ 1480632 w 1570173"/>
                <a:gd name="connsiteY120" fmla="*/ 317483 h 576358"/>
                <a:gd name="connsiteX121" fmla="*/ 1570173 w 1570173"/>
                <a:gd name="connsiteY121" fmla="*/ 269848 h 576358"/>
                <a:gd name="connsiteX122" fmla="*/ 1570173 w 1570173"/>
                <a:gd name="connsiteY122" fmla="*/ 297061 h 576358"/>
                <a:gd name="connsiteX123" fmla="*/ 1527814 w 1570173"/>
                <a:gd name="connsiteY123" fmla="*/ 333593 h 576358"/>
                <a:gd name="connsiteX124" fmla="*/ 1490110 w 1570173"/>
                <a:gd name="connsiteY124" fmla="*/ 359972 h 576358"/>
                <a:gd name="connsiteX125" fmla="*/ 1455889 w 1570173"/>
                <a:gd name="connsiteY125" fmla="*/ 370168 h 576358"/>
                <a:gd name="connsiteX126" fmla="*/ 1443333 w 1570173"/>
                <a:gd name="connsiteY126" fmla="*/ 368869 h 576358"/>
                <a:gd name="connsiteX127" fmla="*/ 1431446 w 1570173"/>
                <a:gd name="connsiteY127" fmla="*/ 365722 h 576358"/>
                <a:gd name="connsiteX128" fmla="*/ 1418379 w 1570173"/>
                <a:gd name="connsiteY128" fmla="*/ 360808 h 576358"/>
                <a:gd name="connsiteX129" fmla="*/ 1407525 w 1570173"/>
                <a:gd name="connsiteY129" fmla="*/ 356443 h 576358"/>
                <a:gd name="connsiteX130" fmla="*/ 1398046 w 1570173"/>
                <a:gd name="connsiteY130" fmla="*/ 358596 h 576358"/>
                <a:gd name="connsiteX131" fmla="*/ 1378332 w 1570173"/>
                <a:gd name="connsiteY131" fmla="*/ 351063 h 576358"/>
                <a:gd name="connsiteX132" fmla="*/ 1361722 w 1570173"/>
                <a:gd name="connsiteY132" fmla="*/ 392317 h 576358"/>
                <a:gd name="connsiteX133" fmla="*/ 1333081 w 1570173"/>
                <a:gd name="connsiteY133" fmla="*/ 462604 h 576358"/>
                <a:gd name="connsiteX134" fmla="*/ 1275375 w 1570173"/>
                <a:gd name="connsiteY134" fmla="*/ 573290 h 576358"/>
                <a:gd name="connsiteX135" fmla="*/ 1279503 w 1570173"/>
                <a:gd name="connsiteY135" fmla="*/ 474541 h 576358"/>
                <a:gd name="connsiteX136" fmla="*/ 1300003 w 1570173"/>
                <a:gd name="connsiteY136" fmla="*/ 412190 h 576358"/>
                <a:gd name="connsiteX137" fmla="*/ 1318081 w 1570173"/>
                <a:gd name="connsiteY137" fmla="*/ 374633 h 576358"/>
                <a:gd name="connsiteX138" fmla="*/ 1340981 w 1570173"/>
                <a:gd name="connsiteY138" fmla="*/ 339458 h 576358"/>
                <a:gd name="connsiteX139" fmla="*/ 1358270 w 1570173"/>
                <a:gd name="connsiteY139" fmla="*/ 313499 h 576358"/>
                <a:gd name="connsiteX140" fmla="*/ 1423767 w 1570173"/>
                <a:gd name="connsiteY140" fmla="*/ 197085 h 576358"/>
                <a:gd name="connsiteX141" fmla="*/ 1351476 w 1570173"/>
                <a:gd name="connsiteY141" fmla="*/ 285659 h 576358"/>
                <a:gd name="connsiteX142" fmla="*/ 1339937 w 1570173"/>
                <a:gd name="connsiteY142" fmla="*/ 296291 h 576358"/>
                <a:gd name="connsiteX143" fmla="*/ 1339937 w 1570173"/>
                <a:gd name="connsiteY143" fmla="*/ 296962 h 576358"/>
                <a:gd name="connsiteX144" fmla="*/ 1291323 w 1570173"/>
                <a:gd name="connsiteY144" fmla="*/ 341064 h 576358"/>
                <a:gd name="connsiteX145" fmla="*/ 1264211 w 1570173"/>
                <a:gd name="connsiteY145" fmla="*/ 361556 h 576358"/>
                <a:gd name="connsiteX146" fmla="*/ 1240488 w 1570173"/>
                <a:gd name="connsiteY146" fmla="*/ 368881 h 576358"/>
                <a:gd name="connsiteX147" fmla="*/ 1212349 w 1570173"/>
                <a:gd name="connsiteY147" fmla="*/ 336511 h 576358"/>
                <a:gd name="connsiteX148" fmla="*/ 1219346 w 1570173"/>
                <a:gd name="connsiteY148" fmla="*/ 307210 h 576358"/>
                <a:gd name="connsiteX149" fmla="*/ 1240934 w 1570173"/>
                <a:gd name="connsiteY149" fmla="*/ 264313 h 576358"/>
                <a:gd name="connsiteX150" fmla="*/ 1190824 w 1570173"/>
                <a:gd name="connsiteY150" fmla="*/ 336485 h 576358"/>
                <a:gd name="connsiteX151" fmla="*/ 1153957 w 1570173"/>
                <a:gd name="connsiteY151" fmla="*/ 359466 h 576358"/>
                <a:gd name="connsiteX152" fmla="*/ 1131593 w 1570173"/>
                <a:gd name="connsiteY152" fmla="*/ 349755 h 576358"/>
                <a:gd name="connsiteX153" fmla="*/ 1116688 w 1570173"/>
                <a:gd name="connsiteY153" fmla="*/ 324613 h 576358"/>
                <a:gd name="connsiteX154" fmla="*/ 1114036 w 1570173"/>
                <a:gd name="connsiteY154" fmla="*/ 307383 h 576358"/>
                <a:gd name="connsiteX155" fmla="*/ 1108703 w 1570173"/>
                <a:gd name="connsiteY155" fmla="*/ 313528 h 576358"/>
                <a:gd name="connsiteX156" fmla="*/ 1064699 w 1570173"/>
                <a:gd name="connsiteY156" fmla="*/ 354265 h 576358"/>
                <a:gd name="connsiteX157" fmla="*/ 1007652 w 1570173"/>
                <a:gd name="connsiteY157" fmla="*/ 374558 h 576358"/>
                <a:gd name="connsiteX158" fmla="*/ 965572 w 1570173"/>
                <a:gd name="connsiteY158" fmla="*/ 354244 h 576358"/>
                <a:gd name="connsiteX159" fmla="*/ 954094 w 1570173"/>
                <a:gd name="connsiteY159" fmla="*/ 330444 h 576358"/>
                <a:gd name="connsiteX160" fmla="*/ 950817 w 1570173"/>
                <a:gd name="connsiteY160" fmla="*/ 304094 h 576358"/>
                <a:gd name="connsiteX161" fmla="*/ 941622 w 1570173"/>
                <a:gd name="connsiteY161" fmla="*/ 314636 h 576358"/>
                <a:gd name="connsiteX162" fmla="*/ 903729 w 1570173"/>
                <a:gd name="connsiteY162" fmla="*/ 353356 h 576358"/>
                <a:gd name="connsiteX163" fmla="*/ 866359 w 1570173"/>
                <a:gd name="connsiteY163" fmla="*/ 372406 h 576358"/>
                <a:gd name="connsiteX164" fmla="*/ 839545 w 1570173"/>
                <a:gd name="connsiteY164" fmla="*/ 363743 h 576358"/>
                <a:gd name="connsiteX165" fmla="*/ 818997 w 1570173"/>
                <a:gd name="connsiteY165" fmla="*/ 340869 h 576358"/>
                <a:gd name="connsiteX166" fmla="*/ 802265 w 1570173"/>
                <a:gd name="connsiteY166" fmla="*/ 304834 h 576358"/>
                <a:gd name="connsiteX167" fmla="*/ 783717 w 1570173"/>
                <a:gd name="connsiteY167" fmla="*/ 333745 h 576358"/>
                <a:gd name="connsiteX168" fmla="*/ 767111 w 1570173"/>
                <a:gd name="connsiteY168" fmla="*/ 354713 h 576358"/>
                <a:gd name="connsiteX169" fmla="*/ 755539 w 1570173"/>
                <a:gd name="connsiteY169" fmla="*/ 360838 h 576358"/>
                <a:gd name="connsiteX170" fmla="*/ 740312 w 1570173"/>
                <a:gd name="connsiteY170" fmla="*/ 349384 h 576358"/>
                <a:gd name="connsiteX171" fmla="*/ 736327 w 1570173"/>
                <a:gd name="connsiteY171" fmla="*/ 319026 h 576358"/>
                <a:gd name="connsiteX172" fmla="*/ 738741 w 1570173"/>
                <a:gd name="connsiteY172" fmla="*/ 299592 h 576358"/>
                <a:gd name="connsiteX173" fmla="*/ 724787 w 1570173"/>
                <a:gd name="connsiteY173" fmla="*/ 314643 h 576358"/>
                <a:gd name="connsiteX174" fmla="*/ 638842 w 1570173"/>
                <a:gd name="connsiteY174" fmla="*/ 375214 h 576358"/>
                <a:gd name="connsiteX175" fmla="*/ 619668 w 1570173"/>
                <a:gd name="connsiteY175" fmla="*/ 366444 h 576358"/>
                <a:gd name="connsiteX176" fmla="*/ 614000 w 1570173"/>
                <a:gd name="connsiteY176" fmla="*/ 342548 h 576358"/>
                <a:gd name="connsiteX177" fmla="*/ 629323 w 1570173"/>
                <a:gd name="connsiteY177" fmla="*/ 286419 h 576358"/>
                <a:gd name="connsiteX178" fmla="*/ 579476 w 1570173"/>
                <a:gd name="connsiteY178" fmla="*/ 347858 h 576358"/>
                <a:gd name="connsiteX179" fmla="*/ 544936 w 1570173"/>
                <a:gd name="connsiteY179" fmla="*/ 366875 h 576358"/>
                <a:gd name="connsiteX180" fmla="*/ 526517 w 1570173"/>
                <a:gd name="connsiteY180" fmla="*/ 355436 h 576358"/>
                <a:gd name="connsiteX181" fmla="*/ 509313 w 1570173"/>
                <a:gd name="connsiteY181" fmla="*/ 326759 h 576358"/>
                <a:gd name="connsiteX182" fmla="*/ 502044 w 1570173"/>
                <a:gd name="connsiteY182" fmla="*/ 290904 h 576358"/>
                <a:gd name="connsiteX183" fmla="*/ 504715 w 1570173"/>
                <a:gd name="connsiteY183" fmla="*/ 268084 h 576358"/>
                <a:gd name="connsiteX184" fmla="*/ 514778 w 1570173"/>
                <a:gd name="connsiteY184" fmla="*/ 249420 h 576358"/>
                <a:gd name="connsiteX185" fmla="*/ 540456 w 1570173"/>
                <a:gd name="connsiteY185" fmla="*/ 223543 h 576358"/>
                <a:gd name="connsiteX186" fmla="*/ 618922 w 1570173"/>
                <a:gd name="connsiteY186" fmla="*/ 168905 h 576358"/>
                <a:gd name="connsiteX187" fmla="*/ 680542 w 1570173"/>
                <a:gd name="connsiteY187" fmla="*/ 150372 h 576358"/>
                <a:gd name="connsiteX188" fmla="*/ 694616 w 1570173"/>
                <a:gd name="connsiteY188" fmla="*/ 156347 h 576358"/>
                <a:gd name="connsiteX189" fmla="*/ 704016 w 1570173"/>
                <a:gd name="connsiteY189" fmla="*/ 169464 h 576358"/>
                <a:gd name="connsiteX190" fmla="*/ 707275 w 1570173"/>
                <a:gd name="connsiteY190" fmla="*/ 180608 h 576358"/>
                <a:gd name="connsiteX191" fmla="*/ 701900 w 1570173"/>
                <a:gd name="connsiteY191" fmla="*/ 191736 h 576358"/>
                <a:gd name="connsiteX192" fmla="*/ 690322 w 1570173"/>
                <a:gd name="connsiteY192" fmla="*/ 196501 h 576358"/>
                <a:gd name="connsiteX193" fmla="*/ 694717 w 1570173"/>
                <a:gd name="connsiteY193" fmla="*/ 202341 h 576358"/>
                <a:gd name="connsiteX194" fmla="*/ 699562 w 1570173"/>
                <a:gd name="connsiteY194" fmla="*/ 213904 h 576358"/>
                <a:gd name="connsiteX195" fmla="*/ 701354 w 1570173"/>
                <a:gd name="connsiteY195" fmla="*/ 222570 h 576358"/>
                <a:gd name="connsiteX196" fmla="*/ 687904 w 1570173"/>
                <a:gd name="connsiteY196" fmla="*/ 248946 h 576358"/>
                <a:gd name="connsiteX197" fmla="*/ 669609 w 1570173"/>
                <a:gd name="connsiteY197" fmla="*/ 274807 h 576358"/>
                <a:gd name="connsiteX198" fmla="*/ 664764 w 1570173"/>
                <a:gd name="connsiteY198" fmla="*/ 293044 h 576358"/>
                <a:gd name="connsiteX199" fmla="*/ 677296 w 1570173"/>
                <a:gd name="connsiteY199" fmla="*/ 307458 h 576358"/>
                <a:gd name="connsiteX200" fmla="*/ 741978 w 1570173"/>
                <a:gd name="connsiteY200" fmla="*/ 272215 h 576358"/>
                <a:gd name="connsiteX201" fmla="*/ 741978 w 1570173"/>
                <a:gd name="connsiteY201" fmla="*/ 273528 h 576358"/>
                <a:gd name="connsiteX202" fmla="*/ 742289 w 1570173"/>
                <a:gd name="connsiteY202" fmla="*/ 271025 h 576358"/>
                <a:gd name="connsiteX203" fmla="*/ 759368 w 1570173"/>
                <a:gd name="connsiteY203" fmla="*/ 226163 h 576358"/>
                <a:gd name="connsiteX204" fmla="*/ 787750 w 1570173"/>
                <a:gd name="connsiteY204" fmla="*/ 179576 h 576358"/>
                <a:gd name="connsiteX205" fmla="*/ 826189 w 1570173"/>
                <a:gd name="connsiteY205" fmla="*/ 127871 h 576358"/>
                <a:gd name="connsiteX206" fmla="*/ 876924 w 1570173"/>
                <a:gd name="connsiteY206" fmla="*/ 67029 h 576358"/>
                <a:gd name="connsiteX207" fmla="*/ 915299 w 1570173"/>
                <a:gd name="connsiteY207" fmla="*/ 30321 h 576358"/>
                <a:gd name="connsiteX208" fmla="*/ 944324 w 1570173"/>
                <a:gd name="connsiteY208" fmla="*/ 17561 h 576358"/>
                <a:gd name="connsiteX209" fmla="*/ 190516 w 1570173"/>
                <a:gd name="connsiteY209" fmla="*/ 0 h 576358"/>
                <a:gd name="connsiteX210" fmla="*/ 208925 w 1570173"/>
                <a:gd name="connsiteY210" fmla="*/ 11657 h 576358"/>
                <a:gd name="connsiteX211" fmla="*/ 221674 w 1570173"/>
                <a:gd name="connsiteY211" fmla="*/ 37421 h 576358"/>
                <a:gd name="connsiteX212" fmla="*/ 226656 w 1570173"/>
                <a:gd name="connsiteY212" fmla="*/ 56068 h 576358"/>
                <a:gd name="connsiteX213" fmla="*/ 219408 w 1570173"/>
                <a:gd name="connsiteY213" fmla="*/ 89976 h 576358"/>
                <a:gd name="connsiteX214" fmla="*/ 200165 w 1570173"/>
                <a:gd name="connsiteY214" fmla="*/ 134242 h 576358"/>
                <a:gd name="connsiteX215" fmla="*/ 189570 w 1570173"/>
                <a:gd name="connsiteY215" fmla="*/ 154965 h 576358"/>
                <a:gd name="connsiteX216" fmla="*/ 215455 w 1570173"/>
                <a:gd name="connsiteY216" fmla="*/ 126336 h 576358"/>
                <a:gd name="connsiteX217" fmla="*/ 248299 w 1570173"/>
                <a:gd name="connsiteY217" fmla="*/ 95792 h 576358"/>
                <a:gd name="connsiteX218" fmla="*/ 278267 w 1570173"/>
                <a:gd name="connsiteY218" fmla="*/ 58516 h 576358"/>
                <a:gd name="connsiteX219" fmla="*/ 320216 w 1570173"/>
                <a:gd name="connsiteY219" fmla="*/ 27571 h 576358"/>
                <a:gd name="connsiteX220" fmla="*/ 348272 w 1570173"/>
                <a:gd name="connsiteY220" fmla="*/ 15353 h 576358"/>
                <a:gd name="connsiteX221" fmla="*/ 369484 w 1570173"/>
                <a:gd name="connsiteY221" fmla="*/ 27622 h 576358"/>
                <a:gd name="connsiteX222" fmla="*/ 378250 w 1570173"/>
                <a:gd name="connsiteY222" fmla="*/ 53392 h 576358"/>
                <a:gd name="connsiteX223" fmla="*/ 367810 w 1570173"/>
                <a:gd name="connsiteY223" fmla="*/ 84856 h 576358"/>
                <a:gd name="connsiteX224" fmla="*/ 336935 w 1570173"/>
                <a:gd name="connsiteY224" fmla="*/ 143180 h 576358"/>
                <a:gd name="connsiteX225" fmla="*/ 286188 w 1570173"/>
                <a:gd name="connsiteY225" fmla="*/ 223024 h 576358"/>
                <a:gd name="connsiteX226" fmla="*/ 341532 w 1570173"/>
                <a:gd name="connsiteY226" fmla="*/ 157695 h 576358"/>
                <a:gd name="connsiteX227" fmla="*/ 389037 w 1570173"/>
                <a:gd name="connsiteY227" fmla="*/ 107996 h 576358"/>
                <a:gd name="connsiteX228" fmla="*/ 414891 w 1570173"/>
                <a:gd name="connsiteY228" fmla="*/ 87495 h 576358"/>
                <a:gd name="connsiteX229" fmla="*/ 446012 w 1570173"/>
                <a:gd name="connsiteY229" fmla="*/ 58951 h 576358"/>
                <a:gd name="connsiteX230" fmla="*/ 469964 w 1570173"/>
                <a:gd name="connsiteY230" fmla="*/ 38000 h 576358"/>
                <a:gd name="connsiteX231" fmla="*/ 486444 w 1570173"/>
                <a:gd name="connsiteY231" fmla="*/ 25738 h 576358"/>
                <a:gd name="connsiteX232" fmla="*/ 501362 w 1570173"/>
                <a:gd name="connsiteY232" fmla="*/ 21013 h 576358"/>
                <a:gd name="connsiteX233" fmla="*/ 523432 w 1570173"/>
                <a:gd name="connsiteY233" fmla="*/ 39153 h 576358"/>
                <a:gd name="connsiteX234" fmla="*/ 535375 w 1570173"/>
                <a:gd name="connsiteY234" fmla="*/ 63369 h 576358"/>
                <a:gd name="connsiteX235" fmla="*/ 528464 w 1570173"/>
                <a:gd name="connsiteY235" fmla="*/ 79400 h 576358"/>
                <a:gd name="connsiteX236" fmla="*/ 501199 w 1570173"/>
                <a:gd name="connsiteY236" fmla="*/ 109666 h 576358"/>
                <a:gd name="connsiteX237" fmla="*/ 438398 w 1570173"/>
                <a:gd name="connsiteY237" fmla="*/ 188081 h 576358"/>
                <a:gd name="connsiteX238" fmla="*/ 398144 w 1570173"/>
                <a:gd name="connsiteY238" fmla="*/ 259820 h 576358"/>
                <a:gd name="connsiteX239" fmla="*/ 384711 w 1570173"/>
                <a:gd name="connsiteY239" fmla="*/ 309988 h 576358"/>
                <a:gd name="connsiteX240" fmla="*/ 387625 w 1570173"/>
                <a:gd name="connsiteY240" fmla="*/ 323556 h 576358"/>
                <a:gd name="connsiteX241" fmla="*/ 397244 w 1570173"/>
                <a:gd name="connsiteY241" fmla="*/ 327087 h 576358"/>
                <a:gd name="connsiteX242" fmla="*/ 411309 w 1570173"/>
                <a:gd name="connsiteY242" fmla="*/ 324248 h 576358"/>
                <a:gd name="connsiteX243" fmla="*/ 426701 w 1570173"/>
                <a:gd name="connsiteY243" fmla="*/ 315577 h 576358"/>
                <a:gd name="connsiteX244" fmla="*/ 443918 w 1570173"/>
                <a:gd name="connsiteY244" fmla="*/ 304196 h 576358"/>
                <a:gd name="connsiteX245" fmla="*/ 466397 w 1570173"/>
                <a:gd name="connsiteY245" fmla="*/ 289627 h 576358"/>
                <a:gd name="connsiteX246" fmla="*/ 483108 w 1570173"/>
                <a:gd name="connsiteY246" fmla="*/ 277707 h 576358"/>
                <a:gd name="connsiteX247" fmla="*/ 500668 w 1570173"/>
                <a:gd name="connsiteY247" fmla="*/ 270620 h 576358"/>
                <a:gd name="connsiteX248" fmla="*/ 500668 w 1570173"/>
                <a:gd name="connsiteY248" fmla="*/ 296924 h 576358"/>
                <a:gd name="connsiteX249" fmla="*/ 454892 w 1570173"/>
                <a:gd name="connsiteY249" fmla="*/ 337621 h 576358"/>
                <a:gd name="connsiteX250" fmla="*/ 418936 w 1570173"/>
                <a:gd name="connsiteY250" fmla="*/ 364165 h 576358"/>
                <a:gd name="connsiteX251" fmla="*/ 388441 w 1570173"/>
                <a:gd name="connsiteY251" fmla="*/ 381300 h 576358"/>
                <a:gd name="connsiteX252" fmla="*/ 366292 w 1570173"/>
                <a:gd name="connsiteY252" fmla="*/ 386632 h 576358"/>
                <a:gd name="connsiteX253" fmla="*/ 329670 w 1570173"/>
                <a:gd name="connsiteY253" fmla="*/ 370153 h 576358"/>
                <a:gd name="connsiteX254" fmla="*/ 315562 w 1570173"/>
                <a:gd name="connsiteY254" fmla="*/ 328197 h 576358"/>
                <a:gd name="connsiteX255" fmla="*/ 326710 w 1570173"/>
                <a:gd name="connsiteY255" fmla="*/ 273143 h 576358"/>
                <a:gd name="connsiteX256" fmla="*/ 358577 w 1570173"/>
                <a:gd name="connsiteY256" fmla="*/ 217360 h 576358"/>
                <a:gd name="connsiteX257" fmla="*/ 409399 w 1570173"/>
                <a:gd name="connsiteY257" fmla="*/ 153922 h 576358"/>
                <a:gd name="connsiteX258" fmla="*/ 425384 w 1570173"/>
                <a:gd name="connsiteY258" fmla="*/ 135389 h 576358"/>
                <a:gd name="connsiteX259" fmla="*/ 429232 w 1570173"/>
                <a:gd name="connsiteY259" fmla="*/ 130664 h 576358"/>
                <a:gd name="connsiteX260" fmla="*/ 429025 w 1570173"/>
                <a:gd name="connsiteY260" fmla="*/ 130762 h 576358"/>
                <a:gd name="connsiteX261" fmla="*/ 403480 w 1570173"/>
                <a:gd name="connsiteY261" fmla="*/ 151238 h 576358"/>
                <a:gd name="connsiteX262" fmla="*/ 337062 w 1570173"/>
                <a:gd name="connsiteY262" fmla="*/ 216498 h 576358"/>
                <a:gd name="connsiteX263" fmla="*/ 248355 w 1570173"/>
                <a:gd name="connsiteY263" fmla="*/ 320244 h 576358"/>
                <a:gd name="connsiteX264" fmla="*/ 230933 w 1570173"/>
                <a:gd name="connsiteY264" fmla="*/ 342588 h 576358"/>
                <a:gd name="connsiteX265" fmla="*/ 209514 w 1570173"/>
                <a:gd name="connsiteY265" fmla="*/ 368052 h 576358"/>
                <a:gd name="connsiteX266" fmla="*/ 195966 w 1570173"/>
                <a:gd name="connsiteY266" fmla="*/ 374558 h 576358"/>
                <a:gd name="connsiteX267" fmla="*/ 178232 w 1570173"/>
                <a:gd name="connsiteY267" fmla="*/ 357217 h 576358"/>
                <a:gd name="connsiteX268" fmla="*/ 171943 w 1570173"/>
                <a:gd name="connsiteY268" fmla="*/ 321491 h 576358"/>
                <a:gd name="connsiteX269" fmla="*/ 179199 w 1570173"/>
                <a:gd name="connsiteY269" fmla="*/ 296755 h 576358"/>
                <a:gd name="connsiteX270" fmla="*/ 209293 w 1570173"/>
                <a:gd name="connsiteY270" fmla="*/ 252840 h 576358"/>
                <a:gd name="connsiteX271" fmla="*/ 247234 w 1570173"/>
                <a:gd name="connsiteY271" fmla="*/ 200157 h 576358"/>
                <a:gd name="connsiteX272" fmla="*/ 279753 w 1570173"/>
                <a:gd name="connsiteY272" fmla="*/ 156019 h 576358"/>
                <a:gd name="connsiteX273" fmla="*/ 298727 w 1570173"/>
                <a:gd name="connsiteY273" fmla="*/ 114875 h 576358"/>
                <a:gd name="connsiteX274" fmla="*/ 304530 w 1570173"/>
                <a:gd name="connsiteY274" fmla="*/ 94342 h 576358"/>
                <a:gd name="connsiteX275" fmla="*/ 305178 w 1570173"/>
                <a:gd name="connsiteY275" fmla="*/ 91496 h 576358"/>
                <a:gd name="connsiteX276" fmla="*/ 270073 w 1570173"/>
                <a:gd name="connsiteY276" fmla="*/ 117911 h 576358"/>
                <a:gd name="connsiteX277" fmla="*/ 201293 w 1570173"/>
                <a:gd name="connsiteY277" fmla="*/ 197961 h 576358"/>
                <a:gd name="connsiteX278" fmla="*/ 115823 w 1570173"/>
                <a:gd name="connsiteY278" fmla="*/ 320492 h 576358"/>
                <a:gd name="connsiteX279" fmla="*/ 93011 w 1570173"/>
                <a:gd name="connsiteY279" fmla="*/ 355736 h 576358"/>
                <a:gd name="connsiteX280" fmla="*/ 75473 w 1570173"/>
                <a:gd name="connsiteY280" fmla="*/ 365164 h 576358"/>
                <a:gd name="connsiteX281" fmla="*/ 53221 w 1570173"/>
                <a:gd name="connsiteY281" fmla="*/ 343060 h 576358"/>
                <a:gd name="connsiteX282" fmla="*/ 44157 w 1570173"/>
                <a:gd name="connsiteY282" fmla="*/ 307291 h 576358"/>
                <a:gd name="connsiteX283" fmla="*/ 48415 w 1570173"/>
                <a:gd name="connsiteY283" fmla="*/ 295166 h 576358"/>
                <a:gd name="connsiteX284" fmla="*/ 107075 w 1570173"/>
                <a:gd name="connsiteY284" fmla="*/ 214402 h 576358"/>
                <a:gd name="connsiteX285" fmla="*/ 147126 w 1570173"/>
                <a:gd name="connsiteY285" fmla="*/ 152544 h 576358"/>
                <a:gd name="connsiteX286" fmla="*/ 172363 w 1570173"/>
                <a:gd name="connsiteY286" fmla="*/ 104701 h 576358"/>
                <a:gd name="connsiteX287" fmla="*/ 180282 w 1570173"/>
                <a:gd name="connsiteY287" fmla="*/ 76048 h 576358"/>
                <a:gd name="connsiteX288" fmla="*/ 175274 w 1570173"/>
                <a:gd name="connsiteY288" fmla="*/ 69972 h 576358"/>
                <a:gd name="connsiteX289" fmla="*/ 148038 w 1570173"/>
                <a:gd name="connsiteY289" fmla="*/ 80721 h 576358"/>
                <a:gd name="connsiteX290" fmla="*/ 96531 w 1570173"/>
                <a:gd name="connsiteY290" fmla="*/ 110374 h 576358"/>
                <a:gd name="connsiteX291" fmla="*/ 45242 w 1570173"/>
                <a:gd name="connsiteY291" fmla="*/ 139825 h 576358"/>
                <a:gd name="connsiteX292" fmla="*/ 14367 w 1570173"/>
                <a:gd name="connsiteY292" fmla="*/ 150372 h 576358"/>
                <a:gd name="connsiteX293" fmla="*/ 0 w 1570173"/>
                <a:gd name="connsiteY293" fmla="*/ 134932 h 576358"/>
                <a:gd name="connsiteX294" fmla="*/ 3884 w 1570173"/>
                <a:gd name="connsiteY294" fmla="*/ 107880 h 576358"/>
                <a:gd name="connsiteX295" fmla="*/ 12121 w 1570173"/>
                <a:gd name="connsiteY295" fmla="*/ 77968 h 576358"/>
                <a:gd name="connsiteX296" fmla="*/ 42944 w 1570173"/>
                <a:gd name="connsiteY296" fmla="*/ 47304 h 576358"/>
                <a:gd name="connsiteX297" fmla="*/ 71709 w 1570173"/>
                <a:gd name="connsiteY297" fmla="*/ 28555 h 576358"/>
                <a:gd name="connsiteX298" fmla="*/ 79624 w 1570173"/>
                <a:gd name="connsiteY298" fmla="*/ 35929 h 576358"/>
                <a:gd name="connsiteX299" fmla="*/ 75859 w 1570173"/>
                <a:gd name="connsiteY299" fmla="*/ 43004 h 576358"/>
                <a:gd name="connsiteX300" fmla="*/ 60017 w 1570173"/>
                <a:gd name="connsiteY300" fmla="*/ 56951 h 576358"/>
                <a:gd name="connsiteX301" fmla="*/ 59805 w 1570173"/>
                <a:gd name="connsiteY301" fmla="*/ 57142 h 576358"/>
                <a:gd name="connsiteX302" fmla="*/ 94947 w 1570173"/>
                <a:gd name="connsiteY302" fmla="*/ 34885 h 576358"/>
                <a:gd name="connsiteX303" fmla="*/ 134883 w 1570173"/>
                <a:gd name="connsiteY303" fmla="*/ 15786 h 576358"/>
                <a:gd name="connsiteX304" fmla="*/ 190516 w 1570173"/>
                <a:gd name="connsiteY304" fmla="*/ 0 h 576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</a:cxnLst>
              <a:rect l="l" t="t" r="r" b="b"/>
              <a:pathLst>
                <a:path w="1570173" h="576358">
                  <a:moveTo>
                    <a:pt x="1487599" y="230772"/>
                  </a:moveTo>
                  <a:cubicBezTo>
                    <a:pt x="1480208" y="230772"/>
                    <a:pt x="1468719" y="237878"/>
                    <a:pt x="1453134" y="252091"/>
                  </a:cubicBezTo>
                  <a:cubicBezTo>
                    <a:pt x="1437549" y="266305"/>
                    <a:pt x="1421633" y="282899"/>
                    <a:pt x="1405386" y="301876"/>
                  </a:cubicBezTo>
                  <a:cubicBezTo>
                    <a:pt x="1414776" y="300458"/>
                    <a:pt x="1422029" y="300004"/>
                    <a:pt x="1427145" y="300515"/>
                  </a:cubicBezTo>
                  <a:cubicBezTo>
                    <a:pt x="1432262" y="301025"/>
                    <a:pt x="1437793" y="303362"/>
                    <a:pt x="1443738" y="307527"/>
                  </a:cubicBezTo>
                  <a:cubicBezTo>
                    <a:pt x="1459336" y="290217"/>
                    <a:pt x="1471290" y="275305"/>
                    <a:pt x="1479601" y="262793"/>
                  </a:cubicBezTo>
                  <a:cubicBezTo>
                    <a:pt x="1487912" y="250281"/>
                    <a:pt x="1492067" y="241096"/>
                    <a:pt x="1492067" y="235239"/>
                  </a:cubicBezTo>
                  <a:cubicBezTo>
                    <a:pt x="1492067" y="232261"/>
                    <a:pt x="1490578" y="230772"/>
                    <a:pt x="1487599" y="230772"/>
                  </a:cubicBezTo>
                  <a:close/>
                  <a:moveTo>
                    <a:pt x="901088" y="217005"/>
                  </a:moveTo>
                  <a:lnTo>
                    <a:pt x="898198" y="217680"/>
                  </a:lnTo>
                  <a:cubicBezTo>
                    <a:pt x="892174" y="220034"/>
                    <a:pt x="883204" y="225919"/>
                    <a:pt x="871288" y="235336"/>
                  </a:cubicBezTo>
                  <a:cubicBezTo>
                    <a:pt x="855400" y="247891"/>
                    <a:pt x="840091" y="261295"/>
                    <a:pt x="825362" y="275546"/>
                  </a:cubicBezTo>
                  <a:cubicBezTo>
                    <a:pt x="829484" y="275546"/>
                    <a:pt x="836001" y="278869"/>
                    <a:pt x="844913" y="285515"/>
                  </a:cubicBezTo>
                  <a:cubicBezTo>
                    <a:pt x="849552" y="281713"/>
                    <a:pt x="856765" y="275259"/>
                    <a:pt x="866552" y="266152"/>
                  </a:cubicBezTo>
                  <a:cubicBezTo>
                    <a:pt x="876339" y="257046"/>
                    <a:pt x="884613" y="247711"/>
                    <a:pt x="891375" y="238148"/>
                  </a:cubicBezTo>
                  <a:cubicBezTo>
                    <a:pt x="894755" y="233367"/>
                    <a:pt x="897291" y="229074"/>
                    <a:pt x="898981" y="225270"/>
                  </a:cubicBezTo>
                  <a:lnTo>
                    <a:pt x="901088" y="217005"/>
                  </a:lnTo>
                  <a:close/>
                  <a:moveTo>
                    <a:pt x="665081" y="204978"/>
                  </a:moveTo>
                  <a:cubicBezTo>
                    <a:pt x="624190" y="225804"/>
                    <a:pt x="594294" y="243317"/>
                    <a:pt x="575395" y="257517"/>
                  </a:cubicBezTo>
                  <a:cubicBezTo>
                    <a:pt x="556495" y="271718"/>
                    <a:pt x="547046" y="285803"/>
                    <a:pt x="547046" y="299775"/>
                  </a:cubicBezTo>
                  <a:cubicBezTo>
                    <a:pt x="547046" y="304691"/>
                    <a:pt x="547650" y="308277"/>
                    <a:pt x="548859" y="310533"/>
                  </a:cubicBezTo>
                  <a:cubicBezTo>
                    <a:pt x="550068" y="312788"/>
                    <a:pt x="551216" y="313915"/>
                    <a:pt x="552302" y="313915"/>
                  </a:cubicBezTo>
                  <a:cubicBezTo>
                    <a:pt x="553414" y="313915"/>
                    <a:pt x="555964" y="312918"/>
                    <a:pt x="559951" y="310923"/>
                  </a:cubicBezTo>
                  <a:cubicBezTo>
                    <a:pt x="578219" y="300132"/>
                    <a:pt x="595021" y="285965"/>
                    <a:pt x="610357" y="268420"/>
                  </a:cubicBezTo>
                  <a:cubicBezTo>
                    <a:pt x="625694" y="250876"/>
                    <a:pt x="643935" y="229728"/>
                    <a:pt x="665081" y="204978"/>
                  </a:cubicBezTo>
                  <a:close/>
                  <a:moveTo>
                    <a:pt x="1073045" y="199764"/>
                  </a:moveTo>
                  <a:cubicBezTo>
                    <a:pt x="1070876" y="199764"/>
                    <a:pt x="1066467" y="201654"/>
                    <a:pt x="1059818" y="205432"/>
                  </a:cubicBezTo>
                  <a:cubicBezTo>
                    <a:pt x="1053170" y="209211"/>
                    <a:pt x="1046318" y="214247"/>
                    <a:pt x="1039264" y="220542"/>
                  </a:cubicBezTo>
                  <a:cubicBezTo>
                    <a:pt x="1032209" y="226836"/>
                    <a:pt x="1025887" y="234222"/>
                    <a:pt x="1020296" y="242700"/>
                  </a:cubicBezTo>
                  <a:cubicBezTo>
                    <a:pt x="1014705" y="251177"/>
                    <a:pt x="1011102" y="258210"/>
                    <a:pt x="1009487" y="263798"/>
                  </a:cubicBezTo>
                  <a:cubicBezTo>
                    <a:pt x="1019880" y="258010"/>
                    <a:pt x="1030593" y="250631"/>
                    <a:pt x="1041626" y="241660"/>
                  </a:cubicBezTo>
                  <a:cubicBezTo>
                    <a:pt x="1052659" y="232689"/>
                    <a:pt x="1060680" y="224302"/>
                    <a:pt x="1065688" y="216501"/>
                  </a:cubicBezTo>
                  <a:cubicBezTo>
                    <a:pt x="1070696" y="208699"/>
                    <a:pt x="1073199" y="203351"/>
                    <a:pt x="1073199" y="200459"/>
                  </a:cubicBezTo>
                  <a:cubicBezTo>
                    <a:pt x="1073199" y="199996"/>
                    <a:pt x="1073148" y="199764"/>
                    <a:pt x="1073045" y="199764"/>
                  </a:cubicBezTo>
                  <a:close/>
                  <a:moveTo>
                    <a:pt x="944324" y="17561"/>
                  </a:moveTo>
                  <a:cubicBezTo>
                    <a:pt x="956775" y="17561"/>
                    <a:pt x="963000" y="23247"/>
                    <a:pt x="963000" y="34617"/>
                  </a:cubicBezTo>
                  <a:cubicBezTo>
                    <a:pt x="963000" y="42449"/>
                    <a:pt x="946978" y="67150"/>
                    <a:pt x="914933" y="108721"/>
                  </a:cubicBezTo>
                  <a:cubicBezTo>
                    <a:pt x="882888" y="150291"/>
                    <a:pt x="836798" y="206301"/>
                    <a:pt x="776664" y="276751"/>
                  </a:cubicBezTo>
                  <a:lnTo>
                    <a:pt x="776664" y="292512"/>
                  </a:lnTo>
                  <a:cubicBezTo>
                    <a:pt x="811013" y="249891"/>
                    <a:pt x="840893" y="217741"/>
                    <a:pt x="866303" y="196062"/>
                  </a:cubicBezTo>
                  <a:cubicBezTo>
                    <a:pt x="891714" y="174383"/>
                    <a:pt x="911896" y="163543"/>
                    <a:pt x="926848" y="163543"/>
                  </a:cubicBezTo>
                  <a:cubicBezTo>
                    <a:pt x="934877" y="163543"/>
                    <a:pt x="940757" y="167556"/>
                    <a:pt x="944489" y="175580"/>
                  </a:cubicBezTo>
                  <a:cubicBezTo>
                    <a:pt x="948220" y="183605"/>
                    <a:pt x="950086" y="192282"/>
                    <a:pt x="950086" y="201612"/>
                  </a:cubicBezTo>
                  <a:cubicBezTo>
                    <a:pt x="950086" y="220697"/>
                    <a:pt x="942230" y="238062"/>
                    <a:pt x="926517" y="253706"/>
                  </a:cubicBezTo>
                  <a:cubicBezTo>
                    <a:pt x="910805" y="269349"/>
                    <a:pt x="888017" y="286016"/>
                    <a:pt x="858153" y="303707"/>
                  </a:cubicBezTo>
                  <a:cubicBezTo>
                    <a:pt x="862709" y="308432"/>
                    <a:pt x="866651" y="312280"/>
                    <a:pt x="869978" y="315251"/>
                  </a:cubicBezTo>
                  <a:cubicBezTo>
                    <a:pt x="873305" y="318222"/>
                    <a:pt x="877390" y="319708"/>
                    <a:pt x="882232" y="319708"/>
                  </a:cubicBezTo>
                  <a:cubicBezTo>
                    <a:pt x="886779" y="319708"/>
                    <a:pt x="892023" y="317973"/>
                    <a:pt x="897963" y="314503"/>
                  </a:cubicBezTo>
                  <a:cubicBezTo>
                    <a:pt x="903902" y="311033"/>
                    <a:pt x="909968" y="306653"/>
                    <a:pt x="916159" y="301364"/>
                  </a:cubicBezTo>
                  <a:cubicBezTo>
                    <a:pt x="919254" y="298719"/>
                    <a:pt x="924190" y="294933"/>
                    <a:pt x="930966" y="290004"/>
                  </a:cubicBezTo>
                  <a:lnTo>
                    <a:pt x="953363" y="274226"/>
                  </a:lnTo>
                  <a:lnTo>
                    <a:pt x="953708" y="271390"/>
                  </a:lnTo>
                  <a:cubicBezTo>
                    <a:pt x="956001" y="262436"/>
                    <a:pt x="959441" y="253956"/>
                    <a:pt x="964028" y="245949"/>
                  </a:cubicBezTo>
                  <a:cubicBezTo>
                    <a:pt x="973202" y="229937"/>
                    <a:pt x="987976" y="213208"/>
                    <a:pt x="1008351" y="195764"/>
                  </a:cubicBezTo>
                  <a:cubicBezTo>
                    <a:pt x="1022379" y="183759"/>
                    <a:pt x="1036437" y="174656"/>
                    <a:pt x="1050523" y="168455"/>
                  </a:cubicBezTo>
                  <a:cubicBezTo>
                    <a:pt x="1064609" y="162253"/>
                    <a:pt x="1077294" y="159153"/>
                    <a:pt x="1088579" y="159153"/>
                  </a:cubicBezTo>
                  <a:cubicBezTo>
                    <a:pt x="1098323" y="159153"/>
                    <a:pt x="1106291" y="161574"/>
                    <a:pt x="1112482" y="166418"/>
                  </a:cubicBezTo>
                  <a:cubicBezTo>
                    <a:pt x="1118673" y="171261"/>
                    <a:pt x="1121769" y="178379"/>
                    <a:pt x="1121769" y="187772"/>
                  </a:cubicBezTo>
                  <a:cubicBezTo>
                    <a:pt x="1121769" y="200260"/>
                    <a:pt x="1117291" y="212467"/>
                    <a:pt x="1108336" y="224392"/>
                  </a:cubicBezTo>
                  <a:cubicBezTo>
                    <a:pt x="1099381" y="236317"/>
                    <a:pt x="1085973" y="247977"/>
                    <a:pt x="1068114" y="259374"/>
                  </a:cubicBezTo>
                  <a:cubicBezTo>
                    <a:pt x="1050255" y="270770"/>
                    <a:pt x="1029815" y="281127"/>
                    <a:pt x="1006794" y="290445"/>
                  </a:cubicBezTo>
                  <a:lnTo>
                    <a:pt x="1006794" y="293481"/>
                  </a:lnTo>
                  <a:cubicBezTo>
                    <a:pt x="1006794" y="302748"/>
                    <a:pt x="1008875" y="309751"/>
                    <a:pt x="1013037" y="314490"/>
                  </a:cubicBezTo>
                  <a:cubicBezTo>
                    <a:pt x="1017199" y="319229"/>
                    <a:pt x="1022599" y="321599"/>
                    <a:pt x="1029239" y="321599"/>
                  </a:cubicBezTo>
                  <a:cubicBezTo>
                    <a:pt x="1037309" y="321599"/>
                    <a:pt x="1045763" y="319659"/>
                    <a:pt x="1054602" y="315780"/>
                  </a:cubicBezTo>
                  <a:cubicBezTo>
                    <a:pt x="1063442" y="311902"/>
                    <a:pt x="1072382" y="306654"/>
                    <a:pt x="1081423" y="300039"/>
                  </a:cubicBezTo>
                  <a:cubicBezTo>
                    <a:pt x="1085943" y="296731"/>
                    <a:pt x="1091790" y="292703"/>
                    <a:pt x="1098963" y="287956"/>
                  </a:cubicBezTo>
                  <a:lnTo>
                    <a:pt x="1112980" y="278940"/>
                  </a:lnTo>
                  <a:cubicBezTo>
                    <a:pt x="1113251" y="276320"/>
                    <a:pt x="1113523" y="273699"/>
                    <a:pt x="1113794" y="271079"/>
                  </a:cubicBezTo>
                  <a:cubicBezTo>
                    <a:pt x="1115227" y="264968"/>
                    <a:pt x="1117891" y="258349"/>
                    <a:pt x="1121784" y="251223"/>
                  </a:cubicBezTo>
                  <a:cubicBezTo>
                    <a:pt x="1125677" y="244097"/>
                    <a:pt x="1130951" y="236200"/>
                    <a:pt x="1137607" y="227532"/>
                  </a:cubicBezTo>
                  <a:cubicBezTo>
                    <a:pt x="1144262" y="218864"/>
                    <a:pt x="1152751" y="209062"/>
                    <a:pt x="1163072" y="198126"/>
                  </a:cubicBezTo>
                  <a:cubicBezTo>
                    <a:pt x="1166614" y="193164"/>
                    <a:pt x="1170352" y="188373"/>
                    <a:pt x="1174286" y="183752"/>
                  </a:cubicBezTo>
                  <a:cubicBezTo>
                    <a:pt x="1178221" y="179132"/>
                    <a:pt x="1182322" y="175889"/>
                    <a:pt x="1186590" y="174024"/>
                  </a:cubicBezTo>
                  <a:cubicBezTo>
                    <a:pt x="1190857" y="172159"/>
                    <a:pt x="1197273" y="171226"/>
                    <a:pt x="1205836" y="171226"/>
                  </a:cubicBezTo>
                  <a:cubicBezTo>
                    <a:pt x="1212056" y="171226"/>
                    <a:pt x="1218594" y="172235"/>
                    <a:pt x="1225450" y="174251"/>
                  </a:cubicBezTo>
                  <a:cubicBezTo>
                    <a:pt x="1232305" y="176268"/>
                    <a:pt x="1235733" y="179421"/>
                    <a:pt x="1235733" y="183712"/>
                  </a:cubicBezTo>
                  <a:cubicBezTo>
                    <a:pt x="1235733" y="187925"/>
                    <a:pt x="1232888" y="194583"/>
                    <a:pt x="1227197" y="203685"/>
                  </a:cubicBezTo>
                  <a:cubicBezTo>
                    <a:pt x="1221506" y="212788"/>
                    <a:pt x="1212765" y="223438"/>
                    <a:pt x="1200974" y="235636"/>
                  </a:cubicBezTo>
                  <a:cubicBezTo>
                    <a:pt x="1189184" y="247834"/>
                    <a:pt x="1175821" y="259598"/>
                    <a:pt x="1160886" y="270929"/>
                  </a:cubicBezTo>
                  <a:cubicBezTo>
                    <a:pt x="1158059" y="279747"/>
                    <a:pt x="1156645" y="286742"/>
                    <a:pt x="1156645" y="291916"/>
                  </a:cubicBezTo>
                  <a:cubicBezTo>
                    <a:pt x="1156645" y="295972"/>
                    <a:pt x="1157673" y="298000"/>
                    <a:pt x="1159728" y="298000"/>
                  </a:cubicBezTo>
                  <a:cubicBezTo>
                    <a:pt x="1160712" y="298000"/>
                    <a:pt x="1163318" y="296448"/>
                    <a:pt x="1167546" y="293344"/>
                  </a:cubicBezTo>
                  <a:cubicBezTo>
                    <a:pt x="1171775" y="290240"/>
                    <a:pt x="1179594" y="283744"/>
                    <a:pt x="1191004" y="273857"/>
                  </a:cubicBezTo>
                  <a:lnTo>
                    <a:pt x="1224213" y="244822"/>
                  </a:lnTo>
                  <a:cubicBezTo>
                    <a:pt x="1230998" y="238928"/>
                    <a:pt x="1238994" y="229969"/>
                    <a:pt x="1248199" y="217945"/>
                  </a:cubicBezTo>
                  <a:cubicBezTo>
                    <a:pt x="1257405" y="205922"/>
                    <a:pt x="1268164" y="196240"/>
                    <a:pt x="1280478" y="188900"/>
                  </a:cubicBezTo>
                  <a:cubicBezTo>
                    <a:pt x="1287115" y="176186"/>
                    <a:pt x="1293216" y="167409"/>
                    <a:pt x="1298781" y="162570"/>
                  </a:cubicBezTo>
                  <a:cubicBezTo>
                    <a:pt x="1304347" y="157731"/>
                    <a:pt x="1310046" y="155311"/>
                    <a:pt x="1315880" y="155311"/>
                  </a:cubicBezTo>
                  <a:cubicBezTo>
                    <a:pt x="1322414" y="155311"/>
                    <a:pt x="1326847" y="157364"/>
                    <a:pt x="1329178" y="161470"/>
                  </a:cubicBezTo>
                  <a:cubicBezTo>
                    <a:pt x="1331509" y="165576"/>
                    <a:pt x="1332674" y="172160"/>
                    <a:pt x="1332674" y="181221"/>
                  </a:cubicBezTo>
                  <a:cubicBezTo>
                    <a:pt x="1332674" y="185482"/>
                    <a:pt x="1332245" y="189009"/>
                    <a:pt x="1331386" y="191800"/>
                  </a:cubicBezTo>
                  <a:cubicBezTo>
                    <a:pt x="1330527" y="194591"/>
                    <a:pt x="1328898" y="197951"/>
                    <a:pt x="1326498" y="201880"/>
                  </a:cubicBezTo>
                  <a:cubicBezTo>
                    <a:pt x="1324099" y="205809"/>
                    <a:pt x="1319460" y="212744"/>
                    <a:pt x="1312583" y="222685"/>
                  </a:cubicBezTo>
                  <a:lnTo>
                    <a:pt x="1288277" y="257753"/>
                  </a:lnTo>
                  <a:cubicBezTo>
                    <a:pt x="1283478" y="264599"/>
                    <a:pt x="1279319" y="271995"/>
                    <a:pt x="1275800" y="279943"/>
                  </a:cubicBezTo>
                  <a:cubicBezTo>
                    <a:pt x="1272282" y="287891"/>
                    <a:pt x="1270522" y="293678"/>
                    <a:pt x="1270522" y="297305"/>
                  </a:cubicBezTo>
                  <a:cubicBezTo>
                    <a:pt x="1270522" y="302962"/>
                    <a:pt x="1272279" y="305791"/>
                    <a:pt x="1275792" y="305791"/>
                  </a:cubicBezTo>
                  <a:cubicBezTo>
                    <a:pt x="1280865" y="305791"/>
                    <a:pt x="1287144" y="303463"/>
                    <a:pt x="1294629" y="298808"/>
                  </a:cubicBezTo>
                  <a:lnTo>
                    <a:pt x="1311570" y="288389"/>
                  </a:lnTo>
                  <a:lnTo>
                    <a:pt x="1333453" y="275049"/>
                  </a:lnTo>
                  <a:lnTo>
                    <a:pt x="1366138" y="238082"/>
                  </a:lnTo>
                  <a:cubicBezTo>
                    <a:pt x="1377158" y="225043"/>
                    <a:pt x="1387200" y="212535"/>
                    <a:pt x="1396262" y="200560"/>
                  </a:cubicBezTo>
                  <a:lnTo>
                    <a:pt x="1439523" y="143090"/>
                  </a:lnTo>
                  <a:cubicBezTo>
                    <a:pt x="1450239" y="128728"/>
                    <a:pt x="1460023" y="118348"/>
                    <a:pt x="1468876" y="111949"/>
                  </a:cubicBezTo>
                  <a:cubicBezTo>
                    <a:pt x="1477728" y="105551"/>
                    <a:pt x="1488824" y="102352"/>
                    <a:pt x="1502164" y="102352"/>
                  </a:cubicBezTo>
                  <a:cubicBezTo>
                    <a:pt x="1512105" y="102352"/>
                    <a:pt x="1517076" y="106515"/>
                    <a:pt x="1517076" y="114841"/>
                  </a:cubicBezTo>
                  <a:cubicBezTo>
                    <a:pt x="1517076" y="119683"/>
                    <a:pt x="1514399" y="126101"/>
                    <a:pt x="1509043" y="134094"/>
                  </a:cubicBezTo>
                  <a:cubicBezTo>
                    <a:pt x="1503688" y="142088"/>
                    <a:pt x="1497576" y="148390"/>
                    <a:pt x="1490708" y="153000"/>
                  </a:cubicBezTo>
                  <a:cubicBezTo>
                    <a:pt x="1479654" y="166094"/>
                    <a:pt x="1469325" y="180095"/>
                    <a:pt x="1459720" y="195003"/>
                  </a:cubicBezTo>
                  <a:cubicBezTo>
                    <a:pt x="1450114" y="209911"/>
                    <a:pt x="1439369" y="226425"/>
                    <a:pt x="1427484" y="244547"/>
                  </a:cubicBezTo>
                  <a:cubicBezTo>
                    <a:pt x="1431285" y="237619"/>
                    <a:pt x="1439401" y="229079"/>
                    <a:pt x="1451831" y="218929"/>
                  </a:cubicBezTo>
                  <a:cubicBezTo>
                    <a:pt x="1464260" y="208779"/>
                    <a:pt x="1474627" y="200669"/>
                    <a:pt x="1482932" y="194598"/>
                  </a:cubicBezTo>
                  <a:cubicBezTo>
                    <a:pt x="1491237" y="188527"/>
                    <a:pt x="1499577" y="183662"/>
                    <a:pt x="1507952" y="180005"/>
                  </a:cubicBezTo>
                  <a:cubicBezTo>
                    <a:pt x="1516327" y="176348"/>
                    <a:pt x="1524822" y="174519"/>
                    <a:pt x="1533437" y="174519"/>
                  </a:cubicBezTo>
                  <a:cubicBezTo>
                    <a:pt x="1540232" y="174519"/>
                    <a:pt x="1544914" y="176027"/>
                    <a:pt x="1547483" y="179043"/>
                  </a:cubicBezTo>
                  <a:cubicBezTo>
                    <a:pt x="1550053" y="182058"/>
                    <a:pt x="1551338" y="186777"/>
                    <a:pt x="1551338" y="193200"/>
                  </a:cubicBezTo>
                  <a:cubicBezTo>
                    <a:pt x="1551338" y="207615"/>
                    <a:pt x="1547854" y="221643"/>
                    <a:pt x="1540885" y="235284"/>
                  </a:cubicBezTo>
                  <a:cubicBezTo>
                    <a:pt x="1533916" y="248926"/>
                    <a:pt x="1524062" y="262942"/>
                    <a:pt x="1511322" y="277332"/>
                  </a:cubicBezTo>
                  <a:cubicBezTo>
                    <a:pt x="1498583" y="291722"/>
                    <a:pt x="1483808" y="305115"/>
                    <a:pt x="1466998" y="317508"/>
                  </a:cubicBezTo>
                  <a:lnTo>
                    <a:pt x="1480632" y="317483"/>
                  </a:lnTo>
                  <a:cubicBezTo>
                    <a:pt x="1500078" y="317483"/>
                    <a:pt x="1529924" y="301604"/>
                    <a:pt x="1570173" y="269848"/>
                  </a:cubicBezTo>
                  <a:lnTo>
                    <a:pt x="1570173" y="297061"/>
                  </a:lnTo>
                  <a:cubicBezTo>
                    <a:pt x="1554989" y="310627"/>
                    <a:pt x="1540870" y="322804"/>
                    <a:pt x="1527814" y="333593"/>
                  </a:cubicBezTo>
                  <a:cubicBezTo>
                    <a:pt x="1514759" y="344382"/>
                    <a:pt x="1502190" y="353175"/>
                    <a:pt x="1490110" y="359972"/>
                  </a:cubicBezTo>
                  <a:cubicBezTo>
                    <a:pt x="1478029" y="366769"/>
                    <a:pt x="1466622" y="370168"/>
                    <a:pt x="1455889" y="370168"/>
                  </a:cubicBezTo>
                  <a:cubicBezTo>
                    <a:pt x="1451844" y="370168"/>
                    <a:pt x="1447659" y="369735"/>
                    <a:pt x="1443333" y="368869"/>
                  </a:cubicBezTo>
                  <a:cubicBezTo>
                    <a:pt x="1439007" y="368003"/>
                    <a:pt x="1435044" y="366954"/>
                    <a:pt x="1431446" y="365722"/>
                  </a:cubicBezTo>
                  <a:cubicBezTo>
                    <a:pt x="1427847" y="364490"/>
                    <a:pt x="1423491" y="362852"/>
                    <a:pt x="1418379" y="360808"/>
                  </a:cubicBezTo>
                  <a:lnTo>
                    <a:pt x="1407525" y="356443"/>
                  </a:lnTo>
                  <a:cubicBezTo>
                    <a:pt x="1402595" y="357878"/>
                    <a:pt x="1399435" y="358596"/>
                    <a:pt x="1398046" y="358596"/>
                  </a:cubicBezTo>
                  <a:cubicBezTo>
                    <a:pt x="1390746" y="358596"/>
                    <a:pt x="1384174" y="356085"/>
                    <a:pt x="1378332" y="351063"/>
                  </a:cubicBezTo>
                  <a:cubicBezTo>
                    <a:pt x="1374399" y="360226"/>
                    <a:pt x="1369264" y="373727"/>
                    <a:pt x="1361722" y="392317"/>
                  </a:cubicBezTo>
                  <a:cubicBezTo>
                    <a:pt x="1354180" y="410907"/>
                    <a:pt x="1347472" y="432442"/>
                    <a:pt x="1333081" y="462604"/>
                  </a:cubicBezTo>
                  <a:cubicBezTo>
                    <a:pt x="1318690" y="492766"/>
                    <a:pt x="1291501" y="561705"/>
                    <a:pt x="1275375" y="573290"/>
                  </a:cubicBezTo>
                  <a:cubicBezTo>
                    <a:pt x="1250344" y="591272"/>
                    <a:pt x="1266130" y="526547"/>
                    <a:pt x="1279503" y="474541"/>
                  </a:cubicBezTo>
                  <a:cubicBezTo>
                    <a:pt x="1286268" y="448234"/>
                    <a:pt x="1293573" y="428841"/>
                    <a:pt x="1300003" y="412190"/>
                  </a:cubicBezTo>
                  <a:cubicBezTo>
                    <a:pt x="1306433" y="395539"/>
                    <a:pt x="1310868" y="386620"/>
                    <a:pt x="1318081" y="374633"/>
                  </a:cubicBezTo>
                  <a:cubicBezTo>
                    <a:pt x="1325294" y="362647"/>
                    <a:pt x="1332927" y="350922"/>
                    <a:pt x="1340981" y="339458"/>
                  </a:cubicBezTo>
                  <a:cubicBezTo>
                    <a:pt x="1349034" y="327995"/>
                    <a:pt x="1354797" y="319342"/>
                    <a:pt x="1358270" y="313499"/>
                  </a:cubicBezTo>
                  <a:cubicBezTo>
                    <a:pt x="1386545" y="264787"/>
                    <a:pt x="1408377" y="225982"/>
                    <a:pt x="1423767" y="197085"/>
                  </a:cubicBezTo>
                  <a:cubicBezTo>
                    <a:pt x="1397600" y="234009"/>
                    <a:pt x="1373503" y="263534"/>
                    <a:pt x="1351476" y="285659"/>
                  </a:cubicBezTo>
                  <a:lnTo>
                    <a:pt x="1339937" y="296291"/>
                  </a:lnTo>
                  <a:lnTo>
                    <a:pt x="1339937" y="296962"/>
                  </a:lnTo>
                  <a:cubicBezTo>
                    <a:pt x="1317571" y="317586"/>
                    <a:pt x="1301366" y="332286"/>
                    <a:pt x="1291323" y="341064"/>
                  </a:cubicBezTo>
                  <a:cubicBezTo>
                    <a:pt x="1281281" y="349842"/>
                    <a:pt x="1272243" y="356673"/>
                    <a:pt x="1264211" y="361556"/>
                  </a:cubicBezTo>
                  <a:cubicBezTo>
                    <a:pt x="1256179" y="366440"/>
                    <a:pt x="1248272" y="368881"/>
                    <a:pt x="1240488" y="368881"/>
                  </a:cubicBezTo>
                  <a:cubicBezTo>
                    <a:pt x="1221729" y="368881"/>
                    <a:pt x="1212349" y="358091"/>
                    <a:pt x="1212349" y="336511"/>
                  </a:cubicBezTo>
                  <a:cubicBezTo>
                    <a:pt x="1212349" y="328976"/>
                    <a:pt x="1214681" y="319209"/>
                    <a:pt x="1219346" y="307210"/>
                  </a:cubicBezTo>
                  <a:cubicBezTo>
                    <a:pt x="1224011" y="295210"/>
                    <a:pt x="1231207" y="280911"/>
                    <a:pt x="1240934" y="264313"/>
                  </a:cubicBezTo>
                  <a:cubicBezTo>
                    <a:pt x="1221809" y="297107"/>
                    <a:pt x="1205105" y="321164"/>
                    <a:pt x="1190824" y="336485"/>
                  </a:cubicBezTo>
                  <a:cubicBezTo>
                    <a:pt x="1176542" y="351806"/>
                    <a:pt x="1164253" y="359466"/>
                    <a:pt x="1153957" y="359466"/>
                  </a:cubicBezTo>
                  <a:cubicBezTo>
                    <a:pt x="1145622" y="359466"/>
                    <a:pt x="1138168" y="356229"/>
                    <a:pt x="1131593" y="349755"/>
                  </a:cubicBezTo>
                  <a:cubicBezTo>
                    <a:pt x="1125019" y="343281"/>
                    <a:pt x="1120051" y="334900"/>
                    <a:pt x="1116688" y="324613"/>
                  </a:cubicBezTo>
                  <a:lnTo>
                    <a:pt x="1114036" y="307383"/>
                  </a:lnTo>
                  <a:lnTo>
                    <a:pt x="1108703" y="313528"/>
                  </a:lnTo>
                  <a:cubicBezTo>
                    <a:pt x="1093217" y="330540"/>
                    <a:pt x="1078549" y="344119"/>
                    <a:pt x="1064699" y="354265"/>
                  </a:cubicBezTo>
                  <a:cubicBezTo>
                    <a:pt x="1046233" y="367794"/>
                    <a:pt x="1027217" y="374558"/>
                    <a:pt x="1007652" y="374558"/>
                  </a:cubicBezTo>
                  <a:cubicBezTo>
                    <a:pt x="989801" y="374558"/>
                    <a:pt x="975775" y="367787"/>
                    <a:pt x="965572" y="354244"/>
                  </a:cubicBezTo>
                  <a:cubicBezTo>
                    <a:pt x="960470" y="347472"/>
                    <a:pt x="956644" y="339539"/>
                    <a:pt x="954094" y="330444"/>
                  </a:cubicBezTo>
                  <a:lnTo>
                    <a:pt x="950817" y="304094"/>
                  </a:lnTo>
                  <a:lnTo>
                    <a:pt x="941622" y="314636"/>
                  </a:lnTo>
                  <a:cubicBezTo>
                    <a:pt x="927070" y="330925"/>
                    <a:pt x="914440" y="343832"/>
                    <a:pt x="903729" y="353356"/>
                  </a:cubicBezTo>
                  <a:cubicBezTo>
                    <a:pt x="889449" y="366056"/>
                    <a:pt x="876992" y="372406"/>
                    <a:pt x="866359" y="372406"/>
                  </a:cubicBezTo>
                  <a:cubicBezTo>
                    <a:pt x="856338" y="372406"/>
                    <a:pt x="847400" y="369518"/>
                    <a:pt x="839545" y="363743"/>
                  </a:cubicBezTo>
                  <a:cubicBezTo>
                    <a:pt x="831690" y="357968"/>
                    <a:pt x="824841" y="350343"/>
                    <a:pt x="818997" y="340869"/>
                  </a:cubicBezTo>
                  <a:cubicBezTo>
                    <a:pt x="813153" y="331395"/>
                    <a:pt x="807576" y="319383"/>
                    <a:pt x="802265" y="304834"/>
                  </a:cubicBezTo>
                  <a:cubicBezTo>
                    <a:pt x="797343" y="314213"/>
                    <a:pt x="791160" y="323850"/>
                    <a:pt x="783717" y="333745"/>
                  </a:cubicBezTo>
                  <a:cubicBezTo>
                    <a:pt x="776274" y="343641"/>
                    <a:pt x="770739" y="350630"/>
                    <a:pt x="767111" y="354713"/>
                  </a:cubicBezTo>
                  <a:cubicBezTo>
                    <a:pt x="763484" y="358796"/>
                    <a:pt x="759627" y="360838"/>
                    <a:pt x="755539" y="360838"/>
                  </a:cubicBezTo>
                  <a:cubicBezTo>
                    <a:pt x="748045" y="360838"/>
                    <a:pt x="742969" y="357020"/>
                    <a:pt x="740312" y="349384"/>
                  </a:cubicBezTo>
                  <a:cubicBezTo>
                    <a:pt x="737655" y="341748"/>
                    <a:pt x="736327" y="331629"/>
                    <a:pt x="736327" y="319026"/>
                  </a:cubicBezTo>
                  <a:lnTo>
                    <a:pt x="738741" y="299592"/>
                  </a:lnTo>
                  <a:lnTo>
                    <a:pt x="724787" y="314643"/>
                  </a:lnTo>
                  <a:cubicBezTo>
                    <a:pt x="686108" y="355024"/>
                    <a:pt x="657459" y="375214"/>
                    <a:pt x="638842" y="375214"/>
                  </a:cubicBezTo>
                  <a:cubicBezTo>
                    <a:pt x="629838" y="375214"/>
                    <a:pt x="623446" y="372291"/>
                    <a:pt x="619668" y="366444"/>
                  </a:cubicBezTo>
                  <a:cubicBezTo>
                    <a:pt x="615889" y="360597"/>
                    <a:pt x="614000" y="352632"/>
                    <a:pt x="614000" y="342548"/>
                  </a:cubicBezTo>
                  <a:cubicBezTo>
                    <a:pt x="614000" y="327724"/>
                    <a:pt x="619107" y="309015"/>
                    <a:pt x="629323" y="286419"/>
                  </a:cubicBezTo>
                  <a:cubicBezTo>
                    <a:pt x="609235" y="314700"/>
                    <a:pt x="592619" y="335179"/>
                    <a:pt x="579476" y="347858"/>
                  </a:cubicBezTo>
                  <a:cubicBezTo>
                    <a:pt x="566334" y="360536"/>
                    <a:pt x="554820" y="366875"/>
                    <a:pt x="544936" y="366875"/>
                  </a:cubicBezTo>
                  <a:cubicBezTo>
                    <a:pt x="539279" y="366875"/>
                    <a:pt x="533140" y="363062"/>
                    <a:pt x="526517" y="355436"/>
                  </a:cubicBezTo>
                  <a:cubicBezTo>
                    <a:pt x="519894" y="347810"/>
                    <a:pt x="514159" y="338251"/>
                    <a:pt x="509313" y="326759"/>
                  </a:cubicBezTo>
                  <a:cubicBezTo>
                    <a:pt x="504467" y="315267"/>
                    <a:pt x="502044" y="303315"/>
                    <a:pt x="502044" y="290904"/>
                  </a:cubicBezTo>
                  <a:cubicBezTo>
                    <a:pt x="502044" y="281903"/>
                    <a:pt x="502934" y="274296"/>
                    <a:pt x="504715" y="268084"/>
                  </a:cubicBezTo>
                  <a:cubicBezTo>
                    <a:pt x="506495" y="261871"/>
                    <a:pt x="509850" y="255650"/>
                    <a:pt x="514778" y="249420"/>
                  </a:cubicBezTo>
                  <a:cubicBezTo>
                    <a:pt x="519705" y="243190"/>
                    <a:pt x="528265" y="234565"/>
                    <a:pt x="540456" y="223543"/>
                  </a:cubicBezTo>
                  <a:cubicBezTo>
                    <a:pt x="566415" y="199473"/>
                    <a:pt x="592571" y="181260"/>
                    <a:pt x="618922" y="168905"/>
                  </a:cubicBezTo>
                  <a:cubicBezTo>
                    <a:pt x="645273" y="156549"/>
                    <a:pt x="665813" y="150372"/>
                    <a:pt x="680542" y="150372"/>
                  </a:cubicBezTo>
                  <a:cubicBezTo>
                    <a:pt x="685830" y="150372"/>
                    <a:pt x="690521" y="152363"/>
                    <a:pt x="694616" y="156347"/>
                  </a:cubicBezTo>
                  <a:cubicBezTo>
                    <a:pt x="698710" y="160330"/>
                    <a:pt x="701844" y="164702"/>
                    <a:pt x="704016" y="169464"/>
                  </a:cubicBezTo>
                  <a:cubicBezTo>
                    <a:pt x="706189" y="174226"/>
                    <a:pt x="707275" y="177941"/>
                    <a:pt x="707275" y="180608"/>
                  </a:cubicBezTo>
                  <a:cubicBezTo>
                    <a:pt x="707275" y="185850"/>
                    <a:pt x="705483" y="189559"/>
                    <a:pt x="701900" y="191736"/>
                  </a:cubicBezTo>
                  <a:cubicBezTo>
                    <a:pt x="698317" y="193912"/>
                    <a:pt x="694458" y="195501"/>
                    <a:pt x="690322" y="196501"/>
                  </a:cubicBezTo>
                  <a:cubicBezTo>
                    <a:pt x="691217" y="195773"/>
                    <a:pt x="692681" y="197719"/>
                    <a:pt x="694717" y="202341"/>
                  </a:cubicBezTo>
                  <a:cubicBezTo>
                    <a:pt x="696752" y="206963"/>
                    <a:pt x="698367" y="210817"/>
                    <a:pt x="699562" y="213904"/>
                  </a:cubicBezTo>
                  <a:cubicBezTo>
                    <a:pt x="700756" y="216992"/>
                    <a:pt x="701354" y="219880"/>
                    <a:pt x="701354" y="222570"/>
                  </a:cubicBezTo>
                  <a:cubicBezTo>
                    <a:pt x="701354" y="228046"/>
                    <a:pt x="696870" y="236838"/>
                    <a:pt x="687904" y="248946"/>
                  </a:cubicBezTo>
                  <a:cubicBezTo>
                    <a:pt x="678937" y="261054"/>
                    <a:pt x="672839" y="269675"/>
                    <a:pt x="669609" y="274807"/>
                  </a:cubicBezTo>
                  <a:cubicBezTo>
                    <a:pt x="666379" y="279939"/>
                    <a:pt x="664764" y="286018"/>
                    <a:pt x="664764" y="293044"/>
                  </a:cubicBezTo>
                  <a:cubicBezTo>
                    <a:pt x="664764" y="302653"/>
                    <a:pt x="668941" y="307458"/>
                    <a:pt x="677296" y="307458"/>
                  </a:cubicBezTo>
                  <a:cubicBezTo>
                    <a:pt x="688433" y="307458"/>
                    <a:pt x="709993" y="295711"/>
                    <a:pt x="741978" y="272215"/>
                  </a:cubicBezTo>
                  <a:lnTo>
                    <a:pt x="741978" y="273528"/>
                  </a:lnTo>
                  <a:cubicBezTo>
                    <a:pt x="742082" y="272694"/>
                    <a:pt x="742185" y="271859"/>
                    <a:pt x="742289" y="271025"/>
                  </a:cubicBezTo>
                  <a:cubicBezTo>
                    <a:pt x="746263" y="255583"/>
                    <a:pt x="751956" y="240629"/>
                    <a:pt x="759368" y="226163"/>
                  </a:cubicBezTo>
                  <a:cubicBezTo>
                    <a:pt x="766780" y="211696"/>
                    <a:pt x="776240" y="196168"/>
                    <a:pt x="787750" y="179576"/>
                  </a:cubicBezTo>
                  <a:cubicBezTo>
                    <a:pt x="799259" y="162985"/>
                    <a:pt x="812072" y="145750"/>
                    <a:pt x="826189" y="127871"/>
                  </a:cubicBezTo>
                  <a:cubicBezTo>
                    <a:pt x="845606" y="103275"/>
                    <a:pt x="862518" y="82994"/>
                    <a:pt x="876924" y="67029"/>
                  </a:cubicBezTo>
                  <a:cubicBezTo>
                    <a:pt x="891330" y="51063"/>
                    <a:pt x="904122" y="38828"/>
                    <a:pt x="915299" y="30321"/>
                  </a:cubicBezTo>
                  <a:cubicBezTo>
                    <a:pt x="926477" y="21815"/>
                    <a:pt x="936152" y="17561"/>
                    <a:pt x="944324" y="17561"/>
                  </a:cubicBezTo>
                  <a:close/>
                  <a:moveTo>
                    <a:pt x="190516" y="0"/>
                  </a:moveTo>
                  <a:cubicBezTo>
                    <a:pt x="197611" y="0"/>
                    <a:pt x="203747" y="3886"/>
                    <a:pt x="208925" y="11657"/>
                  </a:cubicBezTo>
                  <a:cubicBezTo>
                    <a:pt x="214103" y="19429"/>
                    <a:pt x="218352" y="28017"/>
                    <a:pt x="221674" y="37421"/>
                  </a:cubicBezTo>
                  <a:cubicBezTo>
                    <a:pt x="224995" y="46825"/>
                    <a:pt x="226656" y="53041"/>
                    <a:pt x="226656" y="56068"/>
                  </a:cubicBezTo>
                  <a:cubicBezTo>
                    <a:pt x="226656" y="65729"/>
                    <a:pt x="224240" y="77032"/>
                    <a:pt x="219408" y="89976"/>
                  </a:cubicBezTo>
                  <a:cubicBezTo>
                    <a:pt x="214576" y="102920"/>
                    <a:pt x="208162" y="117675"/>
                    <a:pt x="200165" y="134242"/>
                  </a:cubicBezTo>
                  <a:lnTo>
                    <a:pt x="189570" y="154965"/>
                  </a:lnTo>
                  <a:lnTo>
                    <a:pt x="215455" y="126336"/>
                  </a:lnTo>
                  <a:cubicBezTo>
                    <a:pt x="225758" y="115837"/>
                    <a:pt x="236706" y="105656"/>
                    <a:pt x="248299" y="95792"/>
                  </a:cubicBezTo>
                  <a:cubicBezTo>
                    <a:pt x="253513" y="83426"/>
                    <a:pt x="263502" y="71001"/>
                    <a:pt x="278267" y="58516"/>
                  </a:cubicBezTo>
                  <a:cubicBezTo>
                    <a:pt x="293032" y="46031"/>
                    <a:pt x="307015" y="35715"/>
                    <a:pt x="320216" y="27571"/>
                  </a:cubicBezTo>
                  <a:cubicBezTo>
                    <a:pt x="333417" y="19426"/>
                    <a:pt x="342769" y="15353"/>
                    <a:pt x="348272" y="15353"/>
                  </a:cubicBezTo>
                  <a:cubicBezTo>
                    <a:pt x="356569" y="15353"/>
                    <a:pt x="363640" y="19443"/>
                    <a:pt x="369484" y="27622"/>
                  </a:cubicBezTo>
                  <a:cubicBezTo>
                    <a:pt x="375328" y="35801"/>
                    <a:pt x="378250" y="44391"/>
                    <a:pt x="378250" y="53392"/>
                  </a:cubicBezTo>
                  <a:cubicBezTo>
                    <a:pt x="378250" y="59358"/>
                    <a:pt x="374770" y="69846"/>
                    <a:pt x="367810" y="84856"/>
                  </a:cubicBezTo>
                  <a:cubicBezTo>
                    <a:pt x="360850" y="99867"/>
                    <a:pt x="350558" y="119308"/>
                    <a:pt x="336935" y="143180"/>
                  </a:cubicBezTo>
                  <a:cubicBezTo>
                    <a:pt x="323312" y="167051"/>
                    <a:pt x="306397" y="193666"/>
                    <a:pt x="286188" y="223024"/>
                  </a:cubicBezTo>
                  <a:cubicBezTo>
                    <a:pt x="302875" y="201332"/>
                    <a:pt x="321323" y="179556"/>
                    <a:pt x="341532" y="157695"/>
                  </a:cubicBezTo>
                  <a:cubicBezTo>
                    <a:pt x="361740" y="135834"/>
                    <a:pt x="377575" y="119268"/>
                    <a:pt x="389037" y="107996"/>
                  </a:cubicBezTo>
                  <a:cubicBezTo>
                    <a:pt x="400499" y="96724"/>
                    <a:pt x="409117" y="89891"/>
                    <a:pt x="414891" y="87495"/>
                  </a:cubicBezTo>
                  <a:cubicBezTo>
                    <a:pt x="425410" y="77408"/>
                    <a:pt x="435784" y="67893"/>
                    <a:pt x="446012" y="58951"/>
                  </a:cubicBezTo>
                  <a:lnTo>
                    <a:pt x="469964" y="38000"/>
                  </a:lnTo>
                  <a:cubicBezTo>
                    <a:pt x="475704" y="32975"/>
                    <a:pt x="481197" y="28888"/>
                    <a:pt x="486444" y="25738"/>
                  </a:cubicBezTo>
                  <a:cubicBezTo>
                    <a:pt x="491690" y="22588"/>
                    <a:pt x="496663" y="21013"/>
                    <a:pt x="501362" y="21013"/>
                  </a:cubicBezTo>
                  <a:cubicBezTo>
                    <a:pt x="508113" y="21013"/>
                    <a:pt x="515470" y="27060"/>
                    <a:pt x="523432" y="39153"/>
                  </a:cubicBezTo>
                  <a:cubicBezTo>
                    <a:pt x="531394" y="51247"/>
                    <a:pt x="535375" y="59319"/>
                    <a:pt x="535375" y="63369"/>
                  </a:cubicBezTo>
                  <a:cubicBezTo>
                    <a:pt x="535375" y="68371"/>
                    <a:pt x="533071" y="73715"/>
                    <a:pt x="528464" y="79400"/>
                  </a:cubicBezTo>
                  <a:cubicBezTo>
                    <a:pt x="523856" y="85086"/>
                    <a:pt x="514768" y="95174"/>
                    <a:pt x="501199" y="109666"/>
                  </a:cubicBezTo>
                  <a:cubicBezTo>
                    <a:pt x="477212" y="135406"/>
                    <a:pt x="456278" y="161544"/>
                    <a:pt x="438398" y="188081"/>
                  </a:cubicBezTo>
                  <a:cubicBezTo>
                    <a:pt x="420517" y="214618"/>
                    <a:pt x="407099" y="238531"/>
                    <a:pt x="398144" y="259820"/>
                  </a:cubicBezTo>
                  <a:cubicBezTo>
                    <a:pt x="389189" y="281109"/>
                    <a:pt x="384711" y="297831"/>
                    <a:pt x="384711" y="309988"/>
                  </a:cubicBezTo>
                  <a:cubicBezTo>
                    <a:pt x="384711" y="316679"/>
                    <a:pt x="385682" y="321202"/>
                    <a:pt x="387625" y="323556"/>
                  </a:cubicBezTo>
                  <a:cubicBezTo>
                    <a:pt x="389567" y="325910"/>
                    <a:pt x="392773" y="327087"/>
                    <a:pt x="397244" y="327087"/>
                  </a:cubicBezTo>
                  <a:cubicBezTo>
                    <a:pt x="402283" y="327087"/>
                    <a:pt x="406971" y="326141"/>
                    <a:pt x="411309" y="324248"/>
                  </a:cubicBezTo>
                  <a:cubicBezTo>
                    <a:pt x="415647" y="322356"/>
                    <a:pt x="420777" y="319466"/>
                    <a:pt x="426701" y="315577"/>
                  </a:cubicBezTo>
                  <a:lnTo>
                    <a:pt x="443918" y="304196"/>
                  </a:lnTo>
                  <a:cubicBezTo>
                    <a:pt x="451538" y="299662"/>
                    <a:pt x="459031" y="294806"/>
                    <a:pt x="466397" y="289627"/>
                  </a:cubicBezTo>
                  <a:cubicBezTo>
                    <a:pt x="473763" y="284447"/>
                    <a:pt x="479333" y="280474"/>
                    <a:pt x="483108" y="277707"/>
                  </a:cubicBezTo>
                  <a:cubicBezTo>
                    <a:pt x="486882" y="274940"/>
                    <a:pt x="492736" y="272578"/>
                    <a:pt x="500668" y="270620"/>
                  </a:cubicBezTo>
                  <a:lnTo>
                    <a:pt x="500668" y="296924"/>
                  </a:lnTo>
                  <a:cubicBezTo>
                    <a:pt x="482163" y="314228"/>
                    <a:pt x="466904" y="327794"/>
                    <a:pt x="454892" y="337621"/>
                  </a:cubicBezTo>
                  <a:cubicBezTo>
                    <a:pt x="442880" y="347448"/>
                    <a:pt x="430894" y="356296"/>
                    <a:pt x="418936" y="364165"/>
                  </a:cubicBezTo>
                  <a:cubicBezTo>
                    <a:pt x="406979" y="372034"/>
                    <a:pt x="396813" y="377746"/>
                    <a:pt x="388441" y="381300"/>
                  </a:cubicBezTo>
                  <a:cubicBezTo>
                    <a:pt x="380069" y="384855"/>
                    <a:pt x="372686" y="386632"/>
                    <a:pt x="366292" y="386632"/>
                  </a:cubicBezTo>
                  <a:cubicBezTo>
                    <a:pt x="351283" y="386632"/>
                    <a:pt x="339076" y="381139"/>
                    <a:pt x="329670" y="370153"/>
                  </a:cubicBezTo>
                  <a:cubicBezTo>
                    <a:pt x="320265" y="359167"/>
                    <a:pt x="315562" y="345181"/>
                    <a:pt x="315562" y="328197"/>
                  </a:cubicBezTo>
                  <a:cubicBezTo>
                    <a:pt x="315562" y="309458"/>
                    <a:pt x="319278" y="291106"/>
                    <a:pt x="326710" y="273143"/>
                  </a:cubicBezTo>
                  <a:cubicBezTo>
                    <a:pt x="334141" y="255180"/>
                    <a:pt x="344764" y="236586"/>
                    <a:pt x="358577" y="217360"/>
                  </a:cubicBezTo>
                  <a:cubicBezTo>
                    <a:pt x="372390" y="198135"/>
                    <a:pt x="389330" y="176989"/>
                    <a:pt x="409399" y="153922"/>
                  </a:cubicBezTo>
                  <a:cubicBezTo>
                    <a:pt x="416503" y="145807"/>
                    <a:pt x="421832" y="139629"/>
                    <a:pt x="425384" y="135389"/>
                  </a:cubicBezTo>
                  <a:lnTo>
                    <a:pt x="429232" y="130664"/>
                  </a:lnTo>
                  <a:lnTo>
                    <a:pt x="429025" y="130762"/>
                  </a:lnTo>
                  <a:cubicBezTo>
                    <a:pt x="424743" y="133492"/>
                    <a:pt x="416228" y="140318"/>
                    <a:pt x="403480" y="151238"/>
                  </a:cubicBezTo>
                  <a:cubicBezTo>
                    <a:pt x="386483" y="165798"/>
                    <a:pt x="364343" y="187552"/>
                    <a:pt x="337062" y="216498"/>
                  </a:cubicBezTo>
                  <a:cubicBezTo>
                    <a:pt x="309780" y="245445"/>
                    <a:pt x="280211" y="280027"/>
                    <a:pt x="248355" y="320244"/>
                  </a:cubicBezTo>
                  <a:cubicBezTo>
                    <a:pt x="246471" y="322502"/>
                    <a:pt x="240664" y="329950"/>
                    <a:pt x="230933" y="342588"/>
                  </a:cubicBezTo>
                  <a:cubicBezTo>
                    <a:pt x="221201" y="355226"/>
                    <a:pt x="214062" y="363714"/>
                    <a:pt x="209514" y="368052"/>
                  </a:cubicBezTo>
                  <a:cubicBezTo>
                    <a:pt x="204967" y="372389"/>
                    <a:pt x="200450" y="374558"/>
                    <a:pt x="195966" y="374558"/>
                  </a:cubicBezTo>
                  <a:cubicBezTo>
                    <a:pt x="188337" y="374558"/>
                    <a:pt x="182426" y="368778"/>
                    <a:pt x="178232" y="357217"/>
                  </a:cubicBezTo>
                  <a:cubicBezTo>
                    <a:pt x="174039" y="345657"/>
                    <a:pt x="171943" y="333748"/>
                    <a:pt x="171943" y="321491"/>
                  </a:cubicBezTo>
                  <a:cubicBezTo>
                    <a:pt x="171943" y="313537"/>
                    <a:pt x="174362" y="305291"/>
                    <a:pt x="179199" y="296755"/>
                  </a:cubicBezTo>
                  <a:cubicBezTo>
                    <a:pt x="184037" y="288218"/>
                    <a:pt x="194068" y="273580"/>
                    <a:pt x="209293" y="252840"/>
                  </a:cubicBezTo>
                  <a:cubicBezTo>
                    <a:pt x="224518" y="232099"/>
                    <a:pt x="237165" y="214538"/>
                    <a:pt x="247234" y="200157"/>
                  </a:cubicBezTo>
                  <a:cubicBezTo>
                    <a:pt x="257302" y="185775"/>
                    <a:pt x="268142" y="171062"/>
                    <a:pt x="279753" y="156019"/>
                  </a:cubicBezTo>
                  <a:cubicBezTo>
                    <a:pt x="288533" y="136656"/>
                    <a:pt x="294858" y="122942"/>
                    <a:pt x="298727" y="114875"/>
                  </a:cubicBezTo>
                  <a:cubicBezTo>
                    <a:pt x="302596" y="106809"/>
                    <a:pt x="304530" y="99965"/>
                    <a:pt x="304530" y="94342"/>
                  </a:cubicBezTo>
                  <a:cubicBezTo>
                    <a:pt x="304530" y="92444"/>
                    <a:pt x="304746" y="91496"/>
                    <a:pt x="305178" y="91496"/>
                  </a:cubicBezTo>
                  <a:cubicBezTo>
                    <a:pt x="299998" y="91496"/>
                    <a:pt x="288297" y="100301"/>
                    <a:pt x="270073" y="117911"/>
                  </a:cubicBezTo>
                  <a:cubicBezTo>
                    <a:pt x="251850" y="135521"/>
                    <a:pt x="228923" y="162205"/>
                    <a:pt x="201293" y="197961"/>
                  </a:cubicBezTo>
                  <a:cubicBezTo>
                    <a:pt x="173663" y="233718"/>
                    <a:pt x="145173" y="274562"/>
                    <a:pt x="115823" y="320492"/>
                  </a:cubicBezTo>
                  <a:cubicBezTo>
                    <a:pt x="105287" y="337703"/>
                    <a:pt x="97683" y="349450"/>
                    <a:pt x="93011" y="355736"/>
                  </a:cubicBezTo>
                  <a:cubicBezTo>
                    <a:pt x="88339" y="362021"/>
                    <a:pt x="82493" y="365164"/>
                    <a:pt x="75473" y="365164"/>
                  </a:cubicBezTo>
                  <a:cubicBezTo>
                    <a:pt x="66681" y="365164"/>
                    <a:pt x="59264" y="357796"/>
                    <a:pt x="53221" y="343060"/>
                  </a:cubicBezTo>
                  <a:cubicBezTo>
                    <a:pt x="47178" y="328324"/>
                    <a:pt x="44157" y="316401"/>
                    <a:pt x="44157" y="307291"/>
                  </a:cubicBezTo>
                  <a:cubicBezTo>
                    <a:pt x="44157" y="303461"/>
                    <a:pt x="45576" y="299419"/>
                    <a:pt x="48415" y="295166"/>
                  </a:cubicBezTo>
                  <a:cubicBezTo>
                    <a:pt x="72365" y="263244"/>
                    <a:pt x="91918" y="236323"/>
                    <a:pt x="107075" y="214402"/>
                  </a:cubicBezTo>
                  <a:cubicBezTo>
                    <a:pt x="122231" y="192481"/>
                    <a:pt x="135582" y="171862"/>
                    <a:pt x="147126" y="152544"/>
                  </a:cubicBezTo>
                  <a:cubicBezTo>
                    <a:pt x="158671" y="133225"/>
                    <a:pt x="167083" y="117278"/>
                    <a:pt x="172363" y="104701"/>
                  </a:cubicBezTo>
                  <a:cubicBezTo>
                    <a:pt x="177642" y="92124"/>
                    <a:pt x="180282" y="82573"/>
                    <a:pt x="180282" y="76048"/>
                  </a:cubicBezTo>
                  <a:cubicBezTo>
                    <a:pt x="180282" y="71997"/>
                    <a:pt x="178613" y="69972"/>
                    <a:pt x="175274" y="69972"/>
                  </a:cubicBezTo>
                  <a:cubicBezTo>
                    <a:pt x="170584" y="69972"/>
                    <a:pt x="161505" y="73555"/>
                    <a:pt x="148038" y="80721"/>
                  </a:cubicBezTo>
                  <a:cubicBezTo>
                    <a:pt x="134570" y="87887"/>
                    <a:pt x="117402" y="97771"/>
                    <a:pt x="96531" y="110374"/>
                  </a:cubicBezTo>
                  <a:cubicBezTo>
                    <a:pt x="75661" y="122976"/>
                    <a:pt x="58565" y="132793"/>
                    <a:pt x="45242" y="139825"/>
                  </a:cubicBezTo>
                  <a:cubicBezTo>
                    <a:pt x="31919" y="146856"/>
                    <a:pt x="21628" y="150372"/>
                    <a:pt x="14367" y="150372"/>
                  </a:cubicBezTo>
                  <a:cubicBezTo>
                    <a:pt x="4789" y="150372"/>
                    <a:pt x="0" y="145225"/>
                    <a:pt x="0" y="134932"/>
                  </a:cubicBezTo>
                  <a:cubicBezTo>
                    <a:pt x="0" y="130848"/>
                    <a:pt x="1295" y="121831"/>
                    <a:pt x="3884" y="107880"/>
                  </a:cubicBezTo>
                  <a:cubicBezTo>
                    <a:pt x="6474" y="93930"/>
                    <a:pt x="9220" y="83959"/>
                    <a:pt x="12121" y="77968"/>
                  </a:cubicBezTo>
                  <a:cubicBezTo>
                    <a:pt x="16288" y="70025"/>
                    <a:pt x="26563" y="59804"/>
                    <a:pt x="42944" y="47304"/>
                  </a:cubicBezTo>
                  <a:cubicBezTo>
                    <a:pt x="59325" y="34804"/>
                    <a:pt x="68913" y="28555"/>
                    <a:pt x="71709" y="28555"/>
                  </a:cubicBezTo>
                  <a:cubicBezTo>
                    <a:pt x="76985" y="28555"/>
                    <a:pt x="79624" y="31013"/>
                    <a:pt x="79624" y="35929"/>
                  </a:cubicBezTo>
                  <a:cubicBezTo>
                    <a:pt x="79624" y="38136"/>
                    <a:pt x="78369" y="40494"/>
                    <a:pt x="75859" y="43004"/>
                  </a:cubicBezTo>
                  <a:cubicBezTo>
                    <a:pt x="68519" y="48915"/>
                    <a:pt x="63238" y="53564"/>
                    <a:pt x="60017" y="56951"/>
                  </a:cubicBezTo>
                  <a:lnTo>
                    <a:pt x="59805" y="57142"/>
                  </a:lnTo>
                  <a:lnTo>
                    <a:pt x="94947" y="34885"/>
                  </a:lnTo>
                  <a:cubicBezTo>
                    <a:pt x="108372" y="27415"/>
                    <a:pt x="121684" y="21049"/>
                    <a:pt x="134883" y="15786"/>
                  </a:cubicBezTo>
                  <a:cubicBezTo>
                    <a:pt x="161282" y="5262"/>
                    <a:pt x="179826" y="0"/>
                    <a:pt x="190516" y="0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03D6D46-4078-4E40-92DC-FB021C811706}"/>
              </a:ext>
            </a:extLst>
          </p:cNvPr>
          <p:cNvSpPr txBox="1"/>
          <p:nvPr/>
        </p:nvSpPr>
        <p:spPr>
          <a:xfrm>
            <a:off x="6204709" y="2650333"/>
            <a:ext cx="494255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58B04F7-16EE-4B45-A5DA-8263775D9D02}"/>
              </a:ext>
            </a:extLst>
          </p:cNvPr>
          <p:cNvSpPr/>
          <p:nvPr/>
        </p:nvSpPr>
        <p:spPr>
          <a:xfrm flipH="1">
            <a:off x="891567" y="3453328"/>
            <a:ext cx="2675643" cy="1258853"/>
          </a:xfrm>
          <a:custGeom>
            <a:avLst/>
            <a:gdLst>
              <a:gd name="connsiteX0" fmla="*/ 662213 w 2675643"/>
              <a:gd name="connsiteY0" fmla="*/ 651217 h 1258853"/>
              <a:gd name="connsiteX1" fmla="*/ 650251 w 2675643"/>
              <a:gd name="connsiteY1" fmla="*/ 656030 h 1258853"/>
              <a:gd name="connsiteX2" fmla="*/ 786711 w 2675643"/>
              <a:gd name="connsiteY2" fmla="*/ 706991 h 1258853"/>
              <a:gd name="connsiteX3" fmla="*/ 854093 w 2675643"/>
              <a:gd name="connsiteY3" fmla="*/ 726242 h 1258853"/>
              <a:gd name="connsiteX4" fmla="*/ 860321 w 2675643"/>
              <a:gd name="connsiteY4" fmla="*/ 732470 h 1258853"/>
              <a:gd name="connsiteX5" fmla="*/ 888632 w 2675643"/>
              <a:gd name="connsiteY5" fmla="*/ 738133 h 1258853"/>
              <a:gd name="connsiteX6" fmla="*/ 1012069 w 2675643"/>
              <a:gd name="connsiteY6" fmla="*/ 764746 h 1258853"/>
              <a:gd name="connsiteX7" fmla="*/ 1005841 w 2675643"/>
              <a:gd name="connsiteY7" fmla="*/ 753421 h 1258853"/>
              <a:gd name="connsiteX8" fmla="*/ 854659 w 2675643"/>
              <a:gd name="connsiteY8" fmla="*/ 718315 h 1258853"/>
              <a:gd name="connsiteX9" fmla="*/ 797470 w 2675643"/>
              <a:gd name="connsiteY9" fmla="*/ 697364 h 1258853"/>
              <a:gd name="connsiteX10" fmla="*/ 672901 w 2675643"/>
              <a:gd name="connsiteY10" fmla="*/ 651501 h 1258853"/>
              <a:gd name="connsiteX11" fmla="*/ 662213 w 2675643"/>
              <a:gd name="connsiteY11" fmla="*/ 651217 h 1258853"/>
              <a:gd name="connsiteX12" fmla="*/ 768027 w 2675643"/>
              <a:gd name="connsiteY12" fmla="*/ 614697 h 1258853"/>
              <a:gd name="connsiteX13" fmla="*/ 937894 w 2675643"/>
              <a:gd name="connsiteY13" fmla="*/ 658863 h 1258853"/>
              <a:gd name="connsiteX14" fmla="*/ 768027 w 2675643"/>
              <a:gd name="connsiteY14" fmla="*/ 614697 h 1258853"/>
              <a:gd name="connsiteX15" fmla="*/ 577207 w 2675643"/>
              <a:gd name="connsiteY15" fmla="*/ 555243 h 1258853"/>
              <a:gd name="connsiteX16" fmla="*/ 655347 w 2675643"/>
              <a:gd name="connsiteY16" fmla="*/ 582422 h 1258853"/>
              <a:gd name="connsiteX17" fmla="*/ 725559 w 2675643"/>
              <a:gd name="connsiteY17" fmla="*/ 602806 h 1258853"/>
              <a:gd name="connsiteX18" fmla="*/ 729523 w 2675643"/>
              <a:gd name="connsiteY18" fmla="*/ 603939 h 1258853"/>
              <a:gd name="connsiteX19" fmla="*/ 719897 w 2675643"/>
              <a:gd name="connsiteY19" fmla="*/ 601674 h 1258853"/>
              <a:gd name="connsiteX20" fmla="*/ 650250 w 2675643"/>
              <a:gd name="connsiteY20" fmla="*/ 581289 h 1258853"/>
              <a:gd name="connsiteX21" fmla="*/ 577207 w 2675643"/>
              <a:gd name="connsiteY21" fmla="*/ 555243 h 1258853"/>
              <a:gd name="connsiteX22" fmla="*/ 2374977 w 2675643"/>
              <a:gd name="connsiteY22" fmla="*/ 515041 h 1258853"/>
              <a:gd name="connsiteX23" fmla="*/ 2364784 w 2675643"/>
              <a:gd name="connsiteY23" fmla="*/ 535991 h 1258853"/>
              <a:gd name="connsiteX24" fmla="*/ 2173966 w 2675643"/>
              <a:gd name="connsiteY24" fmla="*/ 601108 h 1258853"/>
              <a:gd name="connsiteX25" fmla="*/ 2374977 w 2675643"/>
              <a:gd name="connsiteY25" fmla="*/ 515041 h 1258853"/>
              <a:gd name="connsiteX26" fmla="*/ 2318708 w 2675643"/>
              <a:gd name="connsiteY26" fmla="*/ 422463 h 1258853"/>
              <a:gd name="connsiteX27" fmla="*/ 2343834 w 2675643"/>
              <a:gd name="connsiteY27" fmla="*/ 425011 h 1258853"/>
              <a:gd name="connsiteX28" fmla="*/ 2231721 w 2675643"/>
              <a:gd name="connsiteY28" fmla="*/ 470875 h 1258853"/>
              <a:gd name="connsiteX29" fmla="*/ 2198313 w 2675643"/>
              <a:gd name="connsiteY29" fmla="*/ 479934 h 1258853"/>
              <a:gd name="connsiteX30" fmla="*/ 2224926 w 2675643"/>
              <a:gd name="connsiteY30" fmla="*/ 465779 h 1258853"/>
              <a:gd name="connsiteX31" fmla="*/ 2299102 w 2675643"/>
              <a:gd name="connsiteY31" fmla="*/ 426709 h 1258853"/>
              <a:gd name="connsiteX32" fmla="*/ 2318708 w 2675643"/>
              <a:gd name="connsiteY32" fmla="*/ 422463 h 1258853"/>
              <a:gd name="connsiteX33" fmla="*/ 405641 w 2675643"/>
              <a:gd name="connsiteY33" fmla="*/ 349137 h 1258853"/>
              <a:gd name="connsiteX34" fmla="*/ 413002 w 2675643"/>
              <a:gd name="connsiteY34" fmla="*/ 351401 h 1258853"/>
              <a:gd name="connsiteX35" fmla="*/ 486611 w 2675643"/>
              <a:gd name="connsiteY35" fmla="*/ 378581 h 1258853"/>
              <a:gd name="connsiteX36" fmla="*/ 488876 w 2675643"/>
              <a:gd name="connsiteY36" fmla="*/ 371219 h 1258853"/>
              <a:gd name="connsiteX37" fmla="*/ 501334 w 2675643"/>
              <a:gd name="connsiteY37" fmla="*/ 377448 h 1258853"/>
              <a:gd name="connsiteX38" fmla="*/ 526814 w 2675643"/>
              <a:gd name="connsiteY38" fmla="*/ 395567 h 1258853"/>
              <a:gd name="connsiteX39" fmla="*/ 633830 w 2675643"/>
              <a:gd name="connsiteY39" fmla="*/ 439167 h 1258853"/>
              <a:gd name="connsiteX40" fmla="*/ 411870 w 2675643"/>
              <a:gd name="connsiteY40" fmla="*/ 351968 h 1258853"/>
              <a:gd name="connsiteX41" fmla="*/ 405641 w 2675643"/>
              <a:gd name="connsiteY41" fmla="*/ 349137 h 1258853"/>
              <a:gd name="connsiteX42" fmla="*/ 264650 w 2675643"/>
              <a:gd name="connsiteY42" fmla="*/ 257409 h 1258853"/>
              <a:gd name="connsiteX43" fmla="*/ 322972 w 2675643"/>
              <a:gd name="connsiteY43" fmla="*/ 284587 h 1258853"/>
              <a:gd name="connsiteX44" fmla="*/ 457734 w 2675643"/>
              <a:gd name="connsiteY44" fmla="*/ 357630 h 1258853"/>
              <a:gd name="connsiteX45" fmla="*/ 350717 w 2675643"/>
              <a:gd name="connsiteY45" fmla="*/ 312898 h 1258853"/>
              <a:gd name="connsiteX46" fmla="*/ 351283 w 2675643"/>
              <a:gd name="connsiteY46" fmla="*/ 309500 h 1258853"/>
              <a:gd name="connsiteX47" fmla="*/ 322405 w 2675643"/>
              <a:gd name="connsiteY47" fmla="*/ 295911 h 1258853"/>
              <a:gd name="connsiteX48" fmla="*/ 320140 w 2675643"/>
              <a:gd name="connsiteY48" fmla="*/ 296477 h 1258853"/>
              <a:gd name="connsiteX49" fmla="*/ 264650 w 2675643"/>
              <a:gd name="connsiteY49" fmla="*/ 257409 h 1258853"/>
              <a:gd name="connsiteX50" fmla="*/ 2037506 w 2675643"/>
              <a:gd name="connsiteY50" fmla="*/ 341 h 1258853"/>
              <a:gd name="connsiteX51" fmla="*/ 1834230 w 2675643"/>
              <a:gd name="connsiteY51" fmla="*/ 46206 h 1258853"/>
              <a:gd name="connsiteX52" fmla="*/ 1721552 w 2675643"/>
              <a:gd name="connsiteY52" fmla="*/ 69421 h 1258853"/>
              <a:gd name="connsiteX53" fmla="*/ 1685313 w 2675643"/>
              <a:gd name="connsiteY53" fmla="*/ 73950 h 1258853"/>
              <a:gd name="connsiteX54" fmla="*/ 1634352 w 2675643"/>
              <a:gd name="connsiteY54" fmla="*/ 73384 h 1258853"/>
              <a:gd name="connsiteX55" fmla="*/ 1604909 w 2675643"/>
              <a:gd name="connsiteY55" fmla="*/ 68855 h 1258853"/>
              <a:gd name="connsiteX56" fmla="*/ 1544889 w 2675643"/>
              <a:gd name="connsiteY56" fmla="*/ 56398 h 1258853"/>
              <a:gd name="connsiteX57" fmla="*/ 1458256 w 2675643"/>
              <a:gd name="connsiteY57" fmla="*/ 73950 h 1258853"/>
              <a:gd name="connsiteX58" fmla="*/ 1446365 w 2675643"/>
              <a:gd name="connsiteY58" fmla="*/ 79046 h 1258853"/>
              <a:gd name="connsiteX59" fmla="*/ 1430511 w 2675643"/>
              <a:gd name="connsiteY59" fmla="*/ 95468 h 1258853"/>
              <a:gd name="connsiteX60" fmla="*/ 1424849 w 2675643"/>
              <a:gd name="connsiteY60" fmla="*/ 106226 h 1258853"/>
              <a:gd name="connsiteX61" fmla="*/ 1302544 w 2675643"/>
              <a:gd name="connsiteY61" fmla="*/ 116418 h 1258853"/>
              <a:gd name="connsiteX62" fmla="*/ 1168914 w 2675643"/>
              <a:gd name="connsiteY62" fmla="*/ 101696 h 1258853"/>
              <a:gd name="connsiteX63" fmla="*/ 1161554 w 2675643"/>
              <a:gd name="connsiteY63" fmla="*/ 103961 h 1258853"/>
              <a:gd name="connsiteX64" fmla="*/ 1117388 w 2675643"/>
              <a:gd name="connsiteY64" fmla="*/ 146994 h 1258853"/>
              <a:gd name="connsiteX65" fmla="*/ 1103232 w 2675643"/>
              <a:gd name="connsiteY65" fmla="*/ 159451 h 1258853"/>
              <a:gd name="connsiteX66" fmla="*/ 1031887 w 2675643"/>
              <a:gd name="connsiteY66" fmla="*/ 187196 h 1258853"/>
              <a:gd name="connsiteX67" fmla="*/ 959410 w 2675643"/>
              <a:gd name="connsiteY67" fmla="*/ 187196 h 1258853"/>
              <a:gd name="connsiteX68" fmla="*/ 933364 w 2675643"/>
              <a:gd name="connsiteY68" fmla="*/ 186063 h 1258853"/>
              <a:gd name="connsiteX69" fmla="*/ 903354 w 2675643"/>
              <a:gd name="connsiteY69" fmla="*/ 181534 h 1258853"/>
              <a:gd name="connsiteX70" fmla="*/ 888066 w 2675643"/>
              <a:gd name="connsiteY70" fmla="*/ 180401 h 1258853"/>
              <a:gd name="connsiteX71" fmla="*/ 869381 w 2675643"/>
              <a:gd name="connsiteY71" fmla="*/ 175871 h 1258853"/>
              <a:gd name="connsiteX72" fmla="*/ 851827 w 2675643"/>
              <a:gd name="connsiteY72" fmla="*/ 175871 h 1258853"/>
              <a:gd name="connsiteX73" fmla="*/ 814457 w 2675643"/>
              <a:gd name="connsiteY73" fmla="*/ 175305 h 1258853"/>
              <a:gd name="connsiteX74" fmla="*/ 794638 w 2675643"/>
              <a:gd name="connsiteY74" fmla="*/ 172474 h 1258853"/>
              <a:gd name="connsiteX75" fmla="*/ 755568 w 2675643"/>
              <a:gd name="connsiteY75" fmla="*/ 170209 h 1258853"/>
              <a:gd name="connsiteX76" fmla="*/ 746509 w 2675643"/>
              <a:gd name="connsiteY76" fmla="*/ 170209 h 1258853"/>
              <a:gd name="connsiteX77" fmla="*/ 744811 w 2675643"/>
              <a:gd name="connsiteY77" fmla="*/ 165680 h 1258853"/>
              <a:gd name="connsiteX78" fmla="*/ 745943 w 2675643"/>
              <a:gd name="connsiteY78" fmla="*/ 163415 h 1258853"/>
              <a:gd name="connsiteX79" fmla="*/ 748208 w 2675643"/>
              <a:gd name="connsiteY79" fmla="*/ 162848 h 1258853"/>
              <a:gd name="connsiteX80" fmla="*/ 744244 w 2675643"/>
              <a:gd name="connsiteY80" fmla="*/ 162282 h 1258853"/>
              <a:gd name="connsiteX81" fmla="*/ 743112 w 2675643"/>
              <a:gd name="connsiteY81" fmla="*/ 162282 h 1258853"/>
              <a:gd name="connsiteX82" fmla="*/ 741413 w 2675643"/>
              <a:gd name="connsiteY82" fmla="*/ 161716 h 1258853"/>
              <a:gd name="connsiteX83" fmla="*/ 734053 w 2675643"/>
              <a:gd name="connsiteY83" fmla="*/ 161150 h 1258853"/>
              <a:gd name="connsiteX84" fmla="*/ 710838 w 2675643"/>
              <a:gd name="connsiteY84" fmla="*/ 166246 h 1258853"/>
              <a:gd name="connsiteX85" fmla="*/ 589098 w 2675643"/>
              <a:gd name="connsiteY85" fmla="*/ 168511 h 1258853"/>
              <a:gd name="connsiteX86" fmla="*/ 572678 w 2675643"/>
              <a:gd name="connsiteY86" fmla="*/ 173607 h 1258853"/>
              <a:gd name="connsiteX87" fmla="*/ 582870 w 2675643"/>
              <a:gd name="connsiteY87" fmla="*/ 180967 h 1258853"/>
              <a:gd name="connsiteX88" fmla="*/ 1074920 w 2675643"/>
              <a:gd name="connsiteY88" fmla="*/ 281190 h 1258853"/>
              <a:gd name="connsiteX89" fmla="*/ 1036418 w 2675643"/>
              <a:gd name="connsiteY89" fmla="*/ 304404 h 1258853"/>
              <a:gd name="connsiteX90" fmla="*/ 974132 w 2675643"/>
              <a:gd name="connsiteY90" fmla="*/ 304971 h 1258853"/>
              <a:gd name="connsiteX91" fmla="*/ 792940 w 2675643"/>
              <a:gd name="connsiteY91" fmla="*/ 249481 h 1258853"/>
              <a:gd name="connsiteX92" fmla="*/ 741980 w 2675643"/>
              <a:gd name="connsiteY92" fmla="*/ 244385 h 1258853"/>
              <a:gd name="connsiteX93" fmla="*/ 725559 w 2675643"/>
              <a:gd name="connsiteY93" fmla="*/ 243818 h 1258853"/>
              <a:gd name="connsiteX94" fmla="*/ 552294 w 2675643"/>
              <a:gd name="connsiteY94" fmla="*/ 192292 h 1258853"/>
              <a:gd name="connsiteX95" fmla="*/ 454903 w 2675643"/>
              <a:gd name="connsiteY95" fmla="*/ 164547 h 1258853"/>
              <a:gd name="connsiteX96" fmla="*/ 418664 w 2675643"/>
              <a:gd name="connsiteY96" fmla="*/ 163415 h 1258853"/>
              <a:gd name="connsiteX97" fmla="*/ 413002 w 2675643"/>
              <a:gd name="connsiteY97" fmla="*/ 162282 h 1258853"/>
              <a:gd name="connsiteX98" fmla="*/ 412436 w 2675643"/>
              <a:gd name="connsiteY98" fmla="*/ 170209 h 1258853"/>
              <a:gd name="connsiteX99" fmla="*/ 456602 w 2675643"/>
              <a:gd name="connsiteY99" fmla="*/ 194557 h 1258853"/>
              <a:gd name="connsiteX100" fmla="*/ 651950 w 2675643"/>
              <a:gd name="connsiteY100" fmla="*/ 260240 h 1258853"/>
              <a:gd name="connsiteX101" fmla="*/ 656480 w 2675643"/>
              <a:gd name="connsiteY101" fmla="*/ 261372 h 1258853"/>
              <a:gd name="connsiteX102" fmla="*/ 650250 w 2675643"/>
              <a:gd name="connsiteY102" fmla="*/ 260240 h 1258853"/>
              <a:gd name="connsiteX103" fmla="*/ 390353 w 2675643"/>
              <a:gd name="connsiteY103" fmla="*/ 180401 h 1258853"/>
              <a:gd name="connsiteX104" fmla="*/ 373932 w 2675643"/>
              <a:gd name="connsiteY104" fmla="*/ 184931 h 1258853"/>
              <a:gd name="connsiteX105" fmla="*/ 449241 w 2675643"/>
              <a:gd name="connsiteY105" fmla="*/ 216640 h 1258853"/>
              <a:gd name="connsiteX106" fmla="*/ 717632 w 2675643"/>
              <a:gd name="connsiteY106" fmla="*/ 290815 h 1258853"/>
              <a:gd name="connsiteX107" fmla="*/ 764629 w 2675643"/>
              <a:gd name="connsiteY107" fmla="*/ 306669 h 1258853"/>
              <a:gd name="connsiteX108" fmla="*/ 607783 w 2675643"/>
              <a:gd name="connsiteY108" fmla="*/ 297610 h 1258853"/>
              <a:gd name="connsiteX109" fmla="*/ 366571 w 2675643"/>
              <a:gd name="connsiteY109" fmla="*/ 194557 h 1258853"/>
              <a:gd name="connsiteX110" fmla="*/ 361475 w 2675643"/>
              <a:gd name="connsiteY110" fmla="*/ 192292 h 1258853"/>
              <a:gd name="connsiteX111" fmla="*/ 310515 w 2675643"/>
              <a:gd name="connsiteY111" fmla="*/ 169077 h 1258853"/>
              <a:gd name="connsiteX112" fmla="*/ 295793 w 2675643"/>
              <a:gd name="connsiteY112" fmla="*/ 154355 h 1258853"/>
              <a:gd name="connsiteX113" fmla="*/ 278241 w 2675643"/>
              <a:gd name="connsiteY113" fmla="*/ 148127 h 1258853"/>
              <a:gd name="connsiteX114" fmla="*/ 265216 w 2675643"/>
              <a:gd name="connsiteY114" fmla="*/ 152090 h 1258853"/>
              <a:gd name="connsiteX115" fmla="*/ 271445 w 2675643"/>
              <a:gd name="connsiteY115" fmla="*/ 175305 h 1258853"/>
              <a:gd name="connsiteX116" fmla="*/ 272011 w 2675643"/>
              <a:gd name="connsiteY116" fmla="*/ 181534 h 1258853"/>
              <a:gd name="connsiteX117" fmla="*/ 284469 w 2675643"/>
              <a:gd name="connsiteY117" fmla="*/ 188328 h 1258853"/>
              <a:gd name="connsiteX118" fmla="*/ 403942 w 2675643"/>
              <a:gd name="connsiteY118" fmla="*/ 264203 h 1258853"/>
              <a:gd name="connsiteX119" fmla="*/ 429422 w 2675643"/>
              <a:gd name="connsiteY119" fmla="*/ 279491 h 1258853"/>
              <a:gd name="connsiteX120" fmla="*/ 399979 w 2675643"/>
              <a:gd name="connsiteY120" fmla="*/ 263071 h 1258853"/>
              <a:gd name="connsiteX121" fmla="*/ 285035 w 2675643"/>
              <a:gd name="connsiteY121" fmla="*/ 199086 h 1258853"/>
              <a:gd name="connsiteX122" fmla="*/ 269746 w 2675643"/>
              <a:gd name="connsiteY122" fmla="*/ 197388 h 1258853"/>
              <a:gd name="connsiteX123" fmla="*/ 265216 w 2675643"/>
              <a:gd name="connsiteY123" fmla="*/ 204183 h 1258853"/>
              <a:gd name="connsiteX124" fmla="*/ 253892 w 2675643"/>
              <a:gd name="connsiteY124" fmla="*/ 226832 h 1258853"/>
              <a:gd name="connsiteX125" fmla="*/ 250495 w 2675643"/>
              <a:gd name="connsiteY125" fmla="*/ 228530 h 1258853"/>
              <a:gd name="connsiteX126" fmla="*/ 252194 w 2675643"/>
              <a:gd name="connsiteY126" fmla="*/ 245517 h 1258853"/>
              <a:gd name="connsiteX127" fmla="*/ 255025 w 2675643"/>
              <a:gd name="connsiteY127" fmla="*/ 252312 h 1258853"/>
              <a:gd name="connsiteX128" fmla="*/ 236340 w 2675643"/>
              <a:gd name="connsiteY128" fmla="*/ 250613 h 1258853"/>
              <a:gd name="connsiteX129" fmla="*/ 225581 w 2675643"/>
              <a:gd name="connsiteY129" fmla="*/ 243818 h 1258853"/>
              <a:gd name="connsiteX130" fmla="*/ 208028 w 2675643"/>
              <a:gd name="connsiteY130" fmla="*/ 233626 h 1258853"/>
              <a:gd name="connsiteX131" fmla="*/ 197269 w 2675643"/>
              <a:gd name="connsiteY131" fmla="*/ 226266 h 1258853"/>
              <a:gd name="connsiteX132" fmla="*/ 183680 w 2675643"/>
              <a:gd name="connsiteY132" fmla="*/ 217206 h 1258853"/>
              <a:gd name="connsiteX133" fmla="*/ 146309 w 2675643"/>
              <a:gd name="connsiteY133" fmla="*/ 192292 h 1258853"/>
              <a:gd name="connsiteX134" fmla="*/ 133286 w 2675643"/>
              <a:gd name="connsiteY134" fmla="*/ 183232 h 1258853"/>
              <a:gd name="connsiteX135" fmla="*/ 97047 w 2675643"/>
              <a:gd name="connsiteY135" fmla="*/ 170209 h 1258853"/>
              <a:gd name="connsiteX136" fmla="*/ 112901 w 2675643"/>
              <a:gd name="connsiteY136" fmla="*/ 187762 h 1258853"/>
              <a:gd name="connsiteX137" fmla="*/ 175187 w 2675643"/>
              <a:gd name="connsiteY137" fmla="*/ 232494 h 1258853"/>
              <a:gd name="connsiteX138" fmla="*/ 243134 w 2675643"/>
              <a:gd name="connsiteY138" fmla="*/ 273263 h 1258853"/>
              <a:gd name="connsiteX139" fmla="*/ 254459 w 2675643"/>
              <a:gd name="connsiteY139" fmla="*/ 278925 h 1258853"/>
              <a:gd name="connsiteX140" fmla="*/ 288432 w 2675643"/>
              <a:gd name="connsiteY140" fmla="*/ 295911 h 1258853"/>
              <a:gd name="connsiteX141" fmla="*/ 303154 w 2675643"/>
              <a:gd name="connsiteY141" fmla="*/ 307802 h 1258853"/>
              <a:gd name="connsiteX142" fmla="*/ 301455 w 2675643"/>
              <a:gd name="connsiteY142" fmla="*/ 316862 h 1258853"/>
              <a:gd name="connsiteX143" fmla="*/ 305419 w 2675643"/>
              <a:gd name="connsiteY143" fmla="*/ 318561 h 1258853"/>
              <a:gd name="connsiteX144" fmla="*/ 320140 w 2675643"/>
              <a:gd name="connsiteY144" fmla="*/ 329885 h 1258853"/>
              <a:gd name="connsiteX145" fmla="*/ 317309 w 2675643"/>
              <a:gd name="connsiteY145" fmla="*/ 353100 h 1258853"/>
              <a:gd name="connsiteX146" fmla="*/ 310515 w 2675643"/>
              <a:gd name="connsiteY146" fmla="*/ 358196 h 1258853"/>
              <a:gd name="connsiteX147" fmla="*/ 295793 w 2675643"/>
              <a:gd name="connsiteY147" fmla="*/ 362726 h 1258853"/>
              <a:gd name="connsiteX148" fmla="*/ 287300 w 2675643"/>
              <a:gd name="connsiteY148" fmla="*/ 365557 h 1258853"/>
              <a:gd name="connsiteX149" fmla="*/ 282204 w 2675643"/>
              <a:gd name="connsiteY149" fmla="*/ 363858 h 1258853"/>
              <a:gd name="connsiteX150" fmla="*/ 272577 w 2675643"/>
              <a:gd name="connsiteY150" fmla="*/ 354799 h 1258853"/>
              <a:gd name="connsiteX151" fmla="*/ 268047 w 2675643"/>
              <a:gd name="connsiteY151" fmla="*/ 353100 h 1258853"/>
              <a:gd name="connsiteX152" fmla="*/ 258988 w 2675643"/>
              <a:gd name="connsiteY152" fmla="*/ 354233 h 1258853"/>
              <a:gd name="connsiteX153" fmla="*/ 191041 w 2675643"/>
              <a:gd name="connsiteY153" fmla="*/ 331018 h 1258853"/>
              <a:gd name="connsiteX154" fmla="*/ 188776 w 2675643"/>
              <a:gd name="connsiteY154" fmla="*/ 331018 h 1258853"/>
              <a:gd name="connsiteX155" fmla="*/ 186512 w 2675643"/>
              <a:gd name="connsiteY155" fmla="*/ 341210 h 1258853"/>
              <a:gd name="connsiteX156" fmla="*/ 191041 w 2675643"/>
              <a:gd name="connsiteY156" fmla="*/ 346872 h 1258853"/>
              <a:gd name="connsiteX157" fmla="*/ 213690 w 2675643"/>
              <a:gd name="connsiteY157" fmla="*/ 358762 h 1258853"/>
              <a:gd name="connsiteX158" fmla="*/ 226714 w 2675643"/>
              <a:gd name="connsiteY158" fmla="*/ 370653 h 1258853"/>
              <a:gd name="connsiteX159" fmla="*/ 233508 w 2675643"/>
              <a:gd name="connsiteY159" fmla="*/ 374051 h 1258853"/>
              <a:gd name="connsiteX160" fmla="*/ 247664 w 2675643"/>
              <a:gd name="connsiteY160" fmla="*/ 375750 h 1258853"/>
              <a:gd name="connsiteX161" fmla="*/ 372233 w 2675643"/>
              <a:gd name="connsiteY161" fmla="*/ 433505 h 1258853"/>
              <a:gd name="connsiteX162" fmla="*/ 385256 w 2675643"/>
              <a:gd name="connsiteY162" fmla="*/ 444829 h 1258853"/>
              <a:gd name="connsiteX163" fmla="*/ 402244 w 2675643"/>
              <a:gd name="connsiteY163" fmla="*/ 449359 h 1258853"/>
              <a:gd name="connsiteX164" fmla="*/ 445843 w 2675643"/>
              <a:gd name="connsiteY164" fmla="*/ 479368 h 1258853"/>
              <a:gd name="connsiteX165" fmla="*/ 451506 w 2675643"/>
              <a:gd name="connsiteY165" fmla="*/ 490694 h 1258853"/>
              <a:gd name="connsiteX166" fmla="*/ 456035 w 2675643"/>
              <a:gd name="connsiteY166" fmla="*/ 494657 h 1258853"/>
              <a:gd name="connsiteX167" fmla="*/ 478684 w 2675643"/>
              <a:gd name="connsiteY167" fmla="*/ 508812 h 1258853"/>
              <a:gd name="connsiteX168" fmla="*/ 560788 w 2675643"/>
              <a:gd name="connsiteY168" fmla="*/ 551280 h 1258853"/>
              <a:gd name="connsiteX169" fmla="*/ 459433 w 2675643"/>
              <a:gd name="connsiteY169" fmla="*/ 513908 h 1258853"/>
              <a:gd name="connsiteX170" fmla="*/ 449241 w 2675643"/>
              <a:gd name="connsiteY170" fmla="*/ 510511 h 1258853"/>
              <a:gd name="connsiteX171" fmla="*/ 445843 w 2675643"/>
              <a:gd name="connsiteY171" fmla="*/ 517306 h 1258853"/>
              <a:gd name="connsiteX172" fmla="*/ 304286 w 2675643"/>
              <a:gd name="connsiteY172" fmla="*/ 460683 h 1258853"/>
              <a:gd name="connsiteX173" fmla="*/ 281072 w 2675643"/>
              <a:gd name="connsiteY173" fmla="*/ 451057 h 1258853"/>
              <a:gd name="connsiteX174" fmla="*/ 264650 w 2675643"/>
              <a:gd name="connsiteY174" fmla="*/ 443697 h 1258853"/>
              <a:gd name="connsiteX175" fmla="*/ 256157 w 2675643"/>
              <a:gd name="connsiteY175" fmla="*/ 434071 h 1258853"/>
              <a:gd name="connsiteX176" fmla="*/ 251061 w 2675643"/>
              <a:gd name="connsiteY176" fmla="*/ 432372 h 1258853"/>
              <a:gd name="connsiteX177" fmla="*/ 241436 w 2675643"/>
              <a:gd name="connsiteY177" fmla="*/ 434071 h 1258853"/>
              <a:gd name="connsiteX178" fmla="*/ 218220 w 2675643"/>
              <a:gd name="connsiteY178" fmla="*/ 423312 h 1258853"/>
              <a:gd name="connsiteX179" fmla="*/ 201799 w 2675643"/>
              <a:gd name="connsiteY179" fmla="*/ 415951 h 1258853"/>
              <a:gd name="connsiteX180" fmla="*/ 46087 w 2675643"/>
              <a:gd name="connsiteY180" fmla="*/ 342342 h 1258853"/>
              <a:gd name="connsiteX181" fmla="*/ 4753 w 2675643"/>
              <a:gd name="connsiteY181" fmla="*/ 337812 h 1258853"/>
              <a:gd name="connsiteX182" fmla="*/ 222 w 2675643"/>
              <a:gd name="connsiteY182" fmla="*/ 342908 h 1258853"/>
              <a:gd name="connsiteX183" fmla="*/ 1356 w 2675643"/>
              <a:gd name="connsiteY183" fmla="*/ 354233 h 1258853"/>
              <a:gd name="connsiteX184" fmla="*/ 6452 w 2675643"/>
              <a:gd name="connsiteY184" fmla="*/ 361027 h 1258853"/>
              <a:gd name="connsiteX185" fmla="*/ 43256 w 2675643"/>
              <a:gd name="connsiteY185" fmla="*/ 387640 h 1258853"/>
              <a:gd name="connsiteX186" fmla="*/ 77796 w 2675643"/>
              <a:gd name="connsiteY186" fmla="*/ 410855 h 1258853"/>
              <a:gd name="connsiteX187" fmla="*/ 94782 w 2675643"/>
              <a:gd name="connsiteY187" fmla="*/ 421047 h 1258853"/>
              <a:gd name="connsiteX188" fmla="*/ 117432 w 2675643"/>
              <a:gd name="connsiteY188" fmla="*/ 433505 h 1258853"/>
              <a:gd name="connsiteX189" fmla="*/ 128190 w 2675643"/>
              <a:gd name="connsiteY189" fmla="*/ 438601 h 1258853"/>
              <a:gd name="connsiteX190" fmla="*/ 201233 w 2675643"/>
              <a:gd name="connsiteY190" fmla="*/ 473140 h 1258853"/>
              <a:gd name="connsiteX191" fmla="*/ 203498 w 2675643"/>
              <a:gd name="connsiteY191" fmla="*/ 479934 h 1258853"/>
              <a:gd name="connsiteX192" fmla="*/ 202932 w 2675643"/>
              <a:gd name="connsiteY192" fmla="*/ 481633 h 1258853"/>
              <a:gd name="connsiteX193" fmla="*/ 236906 w 2675643"/>
              <a:gd name="connsiteY193" fmla="*/ 498621 h 1258853"/>
              <a:gd name="connsiteX194" fmla="*/ 243700 w 2675643"/>
              <a:gd name="connsiteY194" fmla="*/ 501452 h 1258853"/>
              <a:gd name="connsiteX195" fmla="*/ 265216 w 2675643"/>
              <a:gd name="connsiteY195" fmla="*/ 510511 h 1258853"/>
              <a:gd name="connsiteX196" fmla="*/ 475853 w 2675643"/>
              <a:gd name="connsiteY196" fmla="*/ 587518 h 1258853"/>
              <a:gd name="connsiteX197" fmla="*/ 523983 w 2675643"/>
              <a:gd name="connsiteY197" fmla="*/ 603373 h 1258853"/>
              <a:gd name="connsiteX198" fmla="*/ 601555 w 2675643"/>
              <a:gd name="connsiteY198" fmla="*/ 626021 h 1258853"/>
              <a:gd name="connsiteX199" fmla="*/ 618542 w 2675643"/>
              <a:gd name="connsiteY199" fmla="*/ 629985 h 1258853"/>
              <a:gd name="connsiteX200" fmla="*/ 677996 w 2675643"/>
              <a:gd name="connsiteY200" fmla="*/ 645273 h 1258853"/>
              <a:gd name="connsiteX201" fmla="*/ 687622 w 2675643"/>
              <a:gd name="connsiteY201" fmla="*/ 638478 h 1258853"/>
              <a:gd name="connsiteX202" fmla="*/ 959977 w 2675643"/>
              <a:gd name="connsiteY202" fmla="*/ 704727 h 1258853"/>
              <a:gd name="connsiteX203" fmla="*/ 1021129 w 2675643"/>
              <a:gd name="connsiteY203" fmla="*/ 763049 h 1258853"/>
              <a:gd name="connsiteX204" fmla="*/ 1016033 w 2675643"/>
              <a:gd name="connsiteY204" fmla="*/ 768711 h 1258853"/>
              <a:gd name="connsiteX205" fmla="*/ 1015467 w 2675643"/>
              <a:gd name="connsiteY205" fmla="*/ 768711 h 1258853"/>
              <a:gd name="connsiteX206" fmla="*/ 1064729 w 2675643"/>
              <a:gd name="connsiteY206" fmla="*/ 814575 h 1258853"/>
              <a:gd name="connsiteX207" fmla="*/ 1130977 w 2675643"/>
              <a:gd name="connsiteY207" fmla="*/ 844018 h 1258853"/>
              <a:gd name="connsiteX208" fmla="*/ 1162120 w 2675643"/>
              <a:gd name="connsiteY208" fmla="*/ 843452 h 1258853"/>
              <a:gd name="connsiteX209" fmla="*/ 1175143 w 2675643"/>
              <a:gd name="connsiteY209" fmla="*/ 841187 h 1258853"/>
              <a:gd name="connsiteX210" fmla="*/ 1214779 w 2675643"/>
              <a:gd name="connsiteY210" fmla="*/ 838356 h 1258853"/>
              <a:gd name="connsiteX211" fmla="*/ 1223839 w 2675643"/>
              <a:gd name="connsiteY211" fmla="*/ 838356 h 1258853"/>
              <a:gd name="connsiteX212" fmla="*/ 1289521 w 2675643"/>
              <a:gd name="connsiteY212" fmla="*/ 837790 h 1258853"/>
              <a:gd name="connsiteX213" fmla="*/ 1361431 w 2675643"/>
              <a:gd name="connsiteY213" fmla="*/ 815141 h 1258853"/>
              <a:gd name="connsiteX214" fmla="*/ 1442968 w 2675643"/>
              <a:gd name="connsiteY214" fmla="*/ 821936 h 1258853"/>
              <a:gd name="connsiteX215" fmla="*/ 1456557 w 2675643"/>
              <a:gd name="connsiteY215" fmla="*/ 836091 h 1258853"/>
              <a:gd name="connsiteX216" fmla="*/ 1459388 w 2675643"/>
              <a:gd name="connsiteY216" fmla="*/ 841187 h 1258853"/>
              <a:gd name="connsiteX217" fmla="*/ 1456557 w 2675643"/>
              <a:gd name="connsiteY217" fmla="*/ 876294 h 1258853"/>
              <a:gd name="connsiteX218" fmla="*/ 1455991 w 2675643"/>
              <a:gd name="connsiteY218" fmla="*/ 915929 h 1258853"/>
              <a:gd name="connsiteX219" fmla="*/ 1448630 w 2675643"/>
              <a:gd name="connsiteY219" fmla="*/ 960661 h 1258853"/>
              <a:gd name="connsiteX220" fmla="*/ 1448064 w 2675643"/>
              <a:gd name="connsiteY220" fmla="*/ 969720 h 1258853"/>
              <a:gd name="connsiteX221" fmla="*/ 1449763 w 2675643"/>
              <a:gd name="connsiteY221" fmla="*/ 1006525 h 1258853"/>
              <a:gd name="connsiteX222" fmla="*/ 1452027 w 2675643"/>
              <a:gd name="connsiteY222" fmla="*/ 1018416 h 1258853"/>
              <a:gd name="connsiteX223" fmla="*/ 1450329 w 2675643"/>
              <a:gd name="connsiteY223" fmla="*/ 1029174 h 1258853"/>
              <a:gd name="connsiteX224" fmla="*/ 1445799 w 2675643"/>
              <a:gd name="connsiteY224" fmla="*/ 1064847 h 1258853"/>
              <a:gd name="connsiteX225" fmla="*/ 1428813 w 2675643"/>
              <a:gd name="connsiteY225" fmla="*/ 1126565 h 1258853"/>
              <a:gd name="connsiteX226" fmla="*/ 1422017 w 2675643"/>
              <a:gd name="connsiteY226" fmla="*/ 1148081 h 1258853"/>
              <a:gd name="connsiteX227" fmla="*/ 1416355 w 2675643"/>
              <a:gd name="connsiteY227" fmla="*/ 1159407 h 1258853"/>
              <a:gd name="connsiteX228" fmla="*/ 1408428 w 2675643"/>
              <a:gd name="connsiteY228" fmla="*/ 1184320 h 1258853"/>
              <a:gd name="connsiteX229" fmla="*/ 1406729 w 2675643"/>
              <a:gd name="connsiteY229" fmla="*/ 1231317 h 1258853"/>
              <a:gd name="connsiteX230" fmla="*/ 1412391 w 2675643"/>
              <a:gd name="connsiteY230" fmla="*/ 1243774 h 1258853"/>
              <a:gd name="connsiteX231" fmla="*/ 1434475 w 2675643"/>
              <a:gd name="connsiteY231" fmla="*/ 1256797 h 1258853"/>
              <a:gd name="connsiteX232" fmla="*/ 1467882 w 2675643"/>
              <a:gd name="connsiteY232" fmla="*/ 1254532 h 1258853"/>
              <a:gd name="connsiteX233" fmla="*/ 1497326 w 2675643"/>
              <a:gd name="connsiteY233" fmla="*/ 1216029 h 1258853"/>
              <a:gd name="connsiteX234" fmla="*/ 1496759 w 2675643"/>
              <a:gd name="connsiteY234" fmla="*/ 1148081 h 1258853"/>
              <a:gd name="connsiteX235" fmla="*/ 1467316 w 2675643"/>
              <a:gd name="connsiteY235" fmla="*/ 1025777 h 1258853"/>
              <a:gd name="connsiteX236" fmla="*/ 1462786 w 2675643"/>
              <a:gd name="connsiteY236" fmla="*/ 995201 h 1258853"/>
              <a:gd name="connsiteX237" fmla="*/ 1461087 w 2675643"/>
              <a:gd name="connsiteY237" fmla="*/ 985009 h 1258853"/>
              <a:gd name="connsiteX238" fmla="*/ 1472412 w 2675643"/>
              <a:gd name="connsiteY238" fmla="*/ 865535 h 1258853"/>
              <a:gd name="connsiteX239" fmla="*/ 1497892 w 2675643"/>
              <a:gd name="connsiteY239" fmla="*/ 835525 h 1258853"/>
              <a:gd name="connsiteX240" fmla="*/ 1511481 w 2675643"/>
              <a:gd name="connsiteY240" fmla="*/ 823635 h 1258853"/>
              <a:gd name="connsiteX241" fmla="*/ 1534697 w 2675643"/>
              <a:gd name="connsiteY241" fmla="*/ 812877 h 1258853"/>
              <a:gd name="connsiteX242" fmla="*/ 1561309 w 2675643"/>
              <a:gd name="connsiteY242" fmla="*/ 810612 h 1258853"/>
              <a:gd name="connsiteX243" fmla="*/ 1574332 w 2675643"/>
              <a:gd name="connsiteY243" fmla="*/ 810612 h 1258853"/>
              <a:gd name="connsiteX244" fmla="*/ 1624726 w 2675643"/>
              <a:gd name="connsiteY244" fmla="*/ 811178 h 1258853"/>
              <a:gd name="connsiteX245" fmla="*/ 1659833 w 2675643"/>
              <a:gd name="connsiteY245" fmla="*/ 820237 h 1258853"/>
              <a:gd name="connsiteX246" fmla="*/ 1727780 w 2675643"/>
              <a:gd name="connsiteY246" fmla="*/ 821370 h 1258853"/>
              <a:gd name="connsiteX247" fmla="*/ 1772512 w 2675643"/>
              <a:gd name="connsiteY247" fmla="*/ 821370 h 1258853"/>
              <a:gd name="connsiteX248" fmla="*/ 1858578 w 2675643"/>
              <a:gd name="connsiteY248" fmla="*/ 804948 h 1258853"/>
              <a:gd name="connsiteX249" fmla="*/ 1878396 w 2675643"/>
              <a:gd name="connsiteY249" fmla="*/ 785131 h 1258853"/>
              <a:gd name="connsiteX250" fmla="*/ 1898214 w 2675643"/>
              <a:gd name="connsiteY250" fmla="*/ 767012 h 1258853"/>
              <a:gd name="connsiteX251" fmla="*/ 1921429 w 2675643"/>
              <a:gd name="connsiteY251" fmla="*/ 742098 h 1258853"/>
              <a:gd name="connsiteX252" fmla="*/ 1927092 w 2675643"/>
              <a:gd name="connsiteY252" fmla="*/ 730207 h 1258853"/>
              <a:gd name="connsiteX253" fmla="*/ 1949740 w 2675643"/>
              <a:gd name="connsiteY253" fmla="*/ 730207 h 1258853"/>
              <a:gd name="connsiteX254" fmla="*/ 1960499 w 2675643"/>
              <a:gd name="connsiteY254" fmla="*/ 740965 h 1258853"/>
              <a:gd name="connsiteX255" fmla="*/ 1989943 w 2675643"/>
              <a:gd name="connsiteY255" fmla="*/ 851379 h 1258853"/>
              <a:gd name="connsiteX256" fmla="*/ 1982582 w 2675643"/>
              <a:gd name="connsiteY256" fmla="*/ 888184 h 1258853"/>
              <a:gd name="connsiteX257" fmla="*/ 1982582 w 2675643"/>
              <a:gd name="connsiteY257" fmla="*/ 915929 h 1258853"/>
              <a:gd name="connsiteX258" fmla="*/ 2038639 w 2675643"/>
              <a:gd name="connsiteY258" fmla="*/ 914796 h 1258853"/>
              <a:gd name="connsiteX259" fmla="*/ 2039771 w 2675643"/>
              <a:gd name="connsiteY259" fmla="*/ 862704 h 1258853"/>
              <a:gd name="connsiteX260" fmla="*/ 2023349 w 2675643"/>
              <a:gd name="connsiteY260" fmla="*/ 837224 h 1258853"/>
              <a:gd name="connsiteX261" fmla="*/ 1999569 w 2675643"/>
              <a:gd name="connsiteY261" fmla="*/ 797588 h 1258853"/>
              <a:gd name="connsiteX262" fmla="*/ 1989376 w 2675643"/>
              <a:gd name="connsiteY262" fmla="*/ 763615 h 1258853"/>
              <a:gd name="connsiteX263" fmla="*/ 1989376 w 2675643"/>
              <a:gd name="connsiteY263" fmla="*/ 722846 h 1258853"/>
              <a:gd name="connsiteX264" fmla="*/ 2048830 w 2675643"/>
              <a:gd name="connsiteY264" fmla="*/ 712654 h 1258853"/>
              <a:gd name="connsiteX265" fmla="*/ 2074876 w 2675643"/>
              <a:gd name="connsiteY265" fmla="*/ 717750 h 1258853"/>
              <a:gd name="connsiteX266" fmla="*/ 2103188 w 2675643"/>
              <a:gd name="connsiteY266" fmla="*/ 717184 h 1258853"/>
              <a:gd name="connsiteX267" fmla="*/ 2199446 w 2675643"/>
              <a:gd name="connsiteY267" fmla="*/ 695101 h 1258853"/>
              <a:gd name="connsiteX268" fmla="*/ 2244744 w 2675643"/>
              <a:gd name="connsiteY268" fmla="*/ 695101 h 1258853"/>
              <a:gd name="connsiteX269" fmla="*/ 2288344 w 2675643"/>
              <a:gd name="connsiteY269" fmla="*/ 643008 h 1258853"/>
              <a:gd name="connsiteX270" fmla="*/ 2301366 w 2675643"/>
              <a:gd name="connsiteY270" fmla="*/ 622058 h 1258853"/>
              <a:gd name="connsiteX271" fmla="*/ 2402155 w 2675643"/>
              <a:gd name="connsiteY271" fmla="*/ 592613 h 1258853"/>
              <a:gd name="connsiteX272" fmla="*/ 2406685 w 2675643"/>
              <a:gd name="connsiteY272" fmla="*/ 590915 h 1258853"/>
              <a:gd name="connsiteX273" fmla="*/ 2437261 w 2675643"/>
              <a:gd name="connsiteY273" fmla="*/ 587518 h 1258853"/>
              <a:gd name="connsiteX274" fmla="*/ 2527291 w 2675643"/>
              <a:gd name="connsiteY274" fmla="*/ 559207 h 1258853"/>
              <a:gd name="connsiteX275" fmla="*/ 2549940 w 2675643"/>
              <a:gd name="connsiteY275" fmla="*/ 540521 h 1258853"/>
              <a:gd name="connsiteX276" fmla="*/ 2593541 w 2675643"/>
              <a:gd name="connsiteY276" fmla="*/ 513342 h 1258853"/>
              <a:gd name="connsiteX277" fmla="*/ 2607129 w 2675643"/>
              <a:gd name="connsiteY277" fmla="*/ 502584 h 1258853"/>
              <a:gd name="connsiteX278" fmla="*/ 2645066 w 2675643"/>
              <a:gd name="connsiteY278" fmla="*/ 468044 h 1258853"/>
              <a:gd name="connsiteX279" fmla="*/ 2663186 w 2675643"/>
              <a:gd name="connsiteY279" fmla="*/ 444263 h 1258853"/>
              <a:gd name="connsiteX280" fmla="*/ 2675076 w 2675643"/>
              <a:gd name="connsiteY280" fmla="*/ 417650 h 1258853"/>
              <a:gd name="connsiteX281" fmla="*/ 2675643 w 2675643"/>
              <a:gd name="connsiteY281" fmla="*/ 383677 h 1258853"/>
              <a:gd name="connsiteX282" fmla="*/ 2628646 w 2675643"/>
              <a:gd name="connsiteY282" fmla="*/ 363292 h 1258853"/>
              <a:gd name="connsiteX283" fmla="*/ 2599769 w 2675643"/>
              <a:gd name="connsiteY283" fmla="*/ 371219 h 1258853"/>
              <a:gd name="connsiteX284" fmla="*/ 2613924 w 2675643"/>
              <a:gd name="connsiteY284" fmla="*/ 354799 h 1258853"/>
              <a:gd name="connsiteX285" fmla="*/ 2626947 w 2675643"/>
              <a:gd name="connsiteY285" fmla="*/ 328753 h 1258853"/>
              <a:gd name="connsiteX286" fmla="*/ 2625248 w 2675643"/>
              <a:gd name="connsiteY286" fmla="*/ 301007 h 1258853"/>
              <a:gd name="connsiteX287" fmla="*/ 2582215 w 2675643"/>
              <a:gd name="connsiteY287" fmla="*/ 283454 h 1258853"/>
              <a:gd name="connsiteX288" fmla="*/ 2581648 w 2675643"/>
              <a:gd name="connsiteY288" fmla="*/ 283454 h 1258853"/>
              <a:gd name="connsiteX289" fmla="*/ 2581082 w 2675643"/>
              <a:gd name="connsiteY289" fmla="*/ 283454 h 1258853"/>
              <a:gd name="connsiteX290" fmla="*/ 2558434 w 2675643"/>
              <a:gd name="connsiteY290" fmla="*/ 300441 h 1258853"/>
              <a:gd name="connsiteX291" fmla="*/ 2497282 w 2675643"/>
              <a:gd name="connsiteY291" fmla="*/ 340643 h 1258853"/>
              <a:gd name="connsiteX292" fmla="*/ 2456513 w 2675643"/>
              <a:gd name="connsiteY292" fmla="*/ 363858 h 1258853"/>
              <a:gd name="connsiteX293" fmla="*/ 2445755 w 2675643"/>
              <a:gd name="connsiteY293" fmla="*/ 378015 h 1258853"/>
              <a:gd name="connsiteX294" fmla="*/ 2519364 w 2675643"/>
              <a:gd name="connsiteY294" fmla="*/ 362159 h 1258853"/>
              <a:gd name="connsiteX295" fmla="*/ 2404986 w 2675643"/>
              <a:gd name="connsiteY295" fmla="*/ 418216 h 1258853"/>
              <a:gd name="connsiteX296" fmla="*/ 2434430 w 2675643"/>
              <a:gd name="connsiteY296" fmla="*/ 379147 h 1258853"/>
              <a:gd name="connsiteX297" fmla="*/ 2450851 w 2675643"/>
              <a:gd name="connsiteY297" fmla="*/ 356497 h 1258853"/>
              <a:gd name="connsiteX298" fmla="*/ 2491053 w 2675643"/>
              <a:gd name="connsiteY298" fmla="*/ 334415 h 1258853"/>
              <a:gd name="connsiteX299" fmla="*/ 2557868 w 2675643"/>
              <a:gd name="connsiteY299" fmla="*/ 285719 h 1258853"/>
              <a:gd name="connsiteX300" fmla="*/ 2581648 w 2675643"/>
              <a:gd name="connsiteY300" fmla="*/ 282888 h 1258853"/>
              <a:gd name="connsiteX301" fmla="*/ 2587311 w 2675643"/>
              <a:gd name="connsiteY301" fmla="*/ 272130 h 1258853"/>
              <a:gd name="connsiteX302" fmla="*/ 2591842 w 2675643"/>
              <a:gd name="connsiteY302" fmla="*/ 243818 h 1258853"/>
              <a:gd name="connsiteX303" fmla="*/ 2466139 w 2675643"/>
              <a:gd name="connsiteY303" fmla="*/ 238156 h 1258853"/>
              <a:gd name="connsiteX304" fmla="*/ 2443490 w 2675643"/>
              <a:gd name="connsiteY304" fmla="*/ 247216 h 1258853"/>
              <a:gd name="connsiteX305" fmla="*/ 2442924 w 2675643"/>
              <a:gd name="connsiteY305" fmla="*/ 228530 h 1258853"/>
              <a:gd name="connsiteX306" fmla="*/ 2432732 w 2675643"/>
              <a:gd name="connsiteY306" fmla="*/ 216074 h 1258853"/>
              <a:gd name="connsiteX307" fmla="*/ 2393662 w 2675643"/>
              <a:gd name="connsiteY307" fmla="*/ 172474 h 1258853"/>
              <a:gd name="connsiteX308" fmla="*/ 2391397 w 2675643"/>
              <a:gd name="connsiteY308" fmla="*/ 157752 h 1258853"/>
              <a:gd name="connsiteX309" fmla="*/ 2389132 w 2675643"/>
              <a:gd name="connsiteY309" fmla="*/ 142464 h 1258853"/>
              <a:gd name="connsiteX310" fmla="*/ 2328546 w 2675643"/>
              <a:gd name="connsiteY310" fmla="*/ 94901 h 1258853"/>
              <a:gd name="connsiteX311" fmla="*/ 2227757 w 2675643"/>
              <a:gd name="connsiteY311" fmla="*/ 65457 h 1258853"/>
              <a:gd name="connsiteX312" fmla="*/ 2089031 w 2675643"/>
              <a:gd name="connsiteY312" fmla="*/ 66023 h 1258853"/>
              <a:gd name="connsiteX313" fmla="*/ 2037506 w 2675643"/>
              <a:gd name="connsiteY313" fmla="*/ 341 h 1258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</a:cxnLst>
            <a:rect l="l" t="t" r="r" b="b"/>
            <a:pathLst>
              <a:path w="2675643" h="1258853">
                <a:moveTo>
                  <a:pt x="662213" y="651217"/>
                </a:moveTo>
                <a:cubicBezTo>
                  <a:pt x="658461" y="651217"/>
                  <a:pt x="654498" y="652066"/>
                  <a:pt x="650251" y="656030"/>
                </a:cubicBezTo>
                <a:cubicBezTo>
                  <a:pt x="694417" y="678113"/>
                  <a:pt x="740848" y="691136"/>
                  <a:pt x="786711" y="706991"/>
                </a:cubicBezTo>
                <a:cubicBezTo>
                  <a:pt x="809361" y="713219"/>
                  <a:pt x="830311" y="724543"/>
                  <a:pt x="854093" y="726242"/>
                </a:cubicBezTo>
                <a:cubicBezTo>
                  <a:pt x="856358" y="728507"/>
                  <a:pt x="858057" y="730206"/>
                  <a:pt x="860321" y="732470"/>
                </a:cubicBezTo>
                <a:cubicBezTo>
                  <a:pt x="869381" y="736434"/>
                  <a:pt x="877874" y="743795"/>
                  <a:pt x="888632" y="738133"/>
                </a:cubicBezTo>
                <a:cubicBezTo>
                  <a:pt x="929967" y="746060"/>
                  <a:pt x="969037" y="766444"/>
                  <a:pt x="1012069" y="764746"/>
                </a:cubicBezTo>
                <a:cubicBezTo>
                  <a:pt x="1012069" y="759650"/>
                  <a:pt x="1011503" y="754553"/>
                  <a:pt x="1005841" y="753421"/>
                </a:cubicBezTo>
                <a:cubicBezTo>
                  <a:pt x="954881" y="743229"/>
                  <a:pt x="906185" y="725110"/>
                  <a:pt x="854659" y="718315"/>
                </a:cubicBezTo>
                <a:cubicBezTo>
                  <a:pt x="837671" y="704726"/>
                  <a:pt x="816722" y="703594"/>
                  <a:pt x="797470" y="697364"/>
                </a:cubicBezTo>
                <a:cubicBezTo>
                  <a:pt x="756136" y="681510"/>
                  <a:pt x="712536" y="671318"/>
                  <a:pt x="672901" y="651501"/>
                </a:cubicBezTo>
                <a:cubicBezTo>
                  <a:pt x="669503" y="652067"/>
                  <a:pt x="665964" y="651217"/>
                  <a:pt x="662213" y="651217"/>
                </a:cubicBezTo>
                <a:close/>
                <a:moveTo>
                  <a:pt x="768027" y="614697"/>
                </a:moveTo>
                <a:cubicBezTo>
                  <a:pt x="825215" y="628286"/>
                  <a:pt x="883537" y="635081"/>
                  <a:pt x="937894" y="658863"/>
                </a:cubicBezTo>
                <a:cubicBezTo>
                  <a:pt x="881272" y="643008"/>
                  <a:pt x="824649" y="629418"/>
                  <a:pt x="768027" y="614697"/>
                </a:cubicBezTo>
                <a:close/>
                <a:moveTo>
                  <a:pt x="577207" y="555243"/>
                </a:moveTo>
                <a:cubicBezTo>
                  <a:pt x="602687" y="564869"/>
                  <a:pt x="628735" y="574495"/>
                  <a:pt x="655347" y="582422"/>
                </a:cubicBezTo>
                <a:cubicBezTo>
                  <a:pt x="677996" y="591481"/>
                  <a:pt x="701777" y="596011"/>
                  <a:pt x="725559" y="602806"/>
                </a:cubicBezTo>
                <a:cubicBezTo>
                  <a:pt x="726692" y="603373"/>
                  <a:pt x="728390" y="603373"/>
                  <a:pt x="729523" y="603939"/>
                </a:cubicBezTo>
                <a:cubicBezTo>
                  <a:pt x="726125" y="603373"/>
                  <a:pt x="723294" y="602806"/>
                  <a:pt x="719897" y="601674"/>
                </a:cubicBezTo>
                <a:cubicBezTo>
                  <a:pt x="696115" y="596011"/>
                  <a:pt x="672900" y="590349"/>
                  <a:pt x="650250" y="581289"/>
                </a:cubicBezTo>
                <a:cubicBezTo>
                  <a:pt x="625337" y="573362"/>
                  <a:pt x="600989" y="565435"/>
                  <a:pt x="577207" y="555243"/>
                </a:cubicBezTo>
                <a:close/>
                <a:moveTo>
                  <a:pt x="2374977" y="515041"/>
                </a:moveTo>
                <a:cubicBezTo>
                  <a:pt x="2379507" y="527498"/>
                  <a:pt x="2371012" y="533726"/>
                  <a:pt x="2364784" y="535991"/>
                </a:cubicBezTo>
                <a:cubicBezTo>
                  <a:pt x="2301366" y="558074"/>
                  <a:pt x="2237383" y="579590"/>
                  <a:pt x="2173966" y="601108"/>
                </a:cubicBezTo>
                <a:cubicBezTo>
                  <a:pt x="2235685" y="560339"/>
                  <a:pt x="2309294" y="548449"/>
                  <a:pt x="2374977" y="515041"/>
                </a:cubicBezTo>
                <a:close/>
                <a:moveTo>
                  <a:pt x="2318708" y="422463"/>
                </a:moveTo>
                <a:cubicBezTo>
                  <a:pt x="2325856" y="423171"/>
                  <a:pt x="2333925" y="425011"/>
                  <a:pt x="2343834" y="425011"/>
                </a:cubicBezTo>
                <a:cubicBezTo>
                  <a:pt x="2303631" y="444263"/>
                  <a:pt x="2269092" y="460117"/>
                  <a:pt x="2231721" y="470875"/>
                </a:cubicBezTo>
                <a:cubicBezTo>
                  <a:pt x="2221529" y="476537"/>
                  <a:pt x="2211904" y="483898"/>
                  <a:pt x="2198313" y="479934"/>
                </a:cubicBezTo>
                <a:cubicBezTo>
                  <a:pt x="2205109" y="470309"/>
                  <a:pt x="2215301" y="469176"/>
                  <a:pt x="2224926" y="465779"/>
                </a:cubicBezTo>
                <a:cubicBezTo>
                  <a:pt x="2249840" y="453322"/>
                  <a:pt x="2276454" y="443130"/>
                  <a:pt x="2299102" y="426709"/>
                </a:cubicBezTo>
                <a:cubicBezTo>
                  <a:pt x="2305331" y="422180"/>
                  <a:pt x="2311559" y="421755"/>
                  <a:pt x="2318708" y="422463"/>
                </a:cubicBezTo>
                <a:close/>
                <a:moveTo>
                  <a:pt x="405641" y="349137"/>
                </a:moveTo>
                <a:cubicBezTo>
                  <a:pt x="407906" y="349703"/>
                  <a:pt x="410171" y="350835"/>
                  <a:pt x="413002" y="351401"/>
                </a:cubicBezTo>
                <a:cubicBezTo>
                  <a:pt x="437349" y="360461"/>
                  <a:pt x="462264" y="369520"/>
                  <a:pt x="486611" y="378581"/>
                </a:cubicBezTo>
                <a:cubicBezTo>
                  <a:pt x="488310" y="376316"/>
                  <a:pt x="488876" y="374051"/>
                  <a:pt x="488876" y="371219"/>
                </a:cubicBezTo>
                <a:cubicBezTo>
                  <a:pt x="492839" y="373485"/>
                  <a:pt x="497370" y="375750"/>
                  <a:pt x="501334" y="377448"/>
                </a:cubicBezTo>
                <a:cubicBezTo>
                  <a:pt x="511525" y="381412"/>
                  <a:pt x="522850" y="383677"/>
                  <a:pt x="526814" y="395567"/>
                </a:cubicBezTo>
                <a:cubicBezTo>
                  <a:pt x="558523" y="419348"/>
                  <a:pt x="603254" y="412554"/>
                  <a:pt x="633830" y="439167"/>
                </a:cubicBezTo>
                <a:cubicBezTo>
                  <a:pt x="558523" y="413120"/>
                  <a:pt x="482081" y="390471"/>
                  <a:pt x="411870" y="351968"/>
                </a:cubicBezTo>
                <a:cubicBezTo>
                  <a:pt x="409605" y="350835"/>
                  <a:pt x="407340" y="350269"/>
                  <a:pt x="405641" y="349137"/>
                </a:cubicBezTo>
                <a:close/>
                <a:moveTo>
                  <a:pt x="264650" y="257409"/>
                </a:moveTo>
                <a:cubicBezTo>
                  <a:pt x="285601" y="263071"/>
                  <a:pt x="304286" y="273263"/>
                  <a:pt x="322972" y="284587"/>
                </a:cubicBezTo>
                <a:cubicBezTo>
                  <a:pt x="366571" y="311199"/>
                  <a:pt x="410171" y="337812"/>
                  <a:pt x="457734" y="357630"/>
                </a:cubicBezTo>
                <a:cubicBezTo>
                  <a:pt x="422061" y="342908"/>
                  <a:pt x="386390" y="327620"/>
                  <a:pt x="350717" y="312898"/>
                </a:cubicBezTo>
                <a:cubicBezTo>
                  <a:pt x="350717" y="311765"/>
                  <a:pt x="350717" y="310633"/>
                  <a:pt x="351283" y="309500"/>
                </a:cubicBezTo>
                <a:cubicBezTo>
                  <a:pt x="343923" y="299875"/>
                  <a:pt x="334297" y="295345"/>
                  <a:pt x="322405" y="295911"/>
                </a:cubicBezTo>
                <a:cubicBezTo>
                  <a:pt x="321839" y="295911"/>
                  <a:pt x="321273" y="296477"/>
                  <a:pt x="320140" y="296477"/>
                </a:cubicBezTo>
                <a:cubicBezTo>
                  <a:pt x="307118" y="276094"/>
                  <a:pt x="282770" y="270998"/>
                  <a:pt x="264650" y="257409"/>
                </a:cubicBezTo>
                <a:close/>
                <a:moveTo>
                  <a:pt x="2037506" y="341"/>
                </a:moveTo>
                <a:cubicBezTo>
                  <a:pt x="1967293" y="3739"/>
                  <a:pt x="1901611" y="29218"/>
                  <a:pt x="1834230" y="46206"/>
                </a:cubicBezTo>
                <a:cubicBezTo>
                  <a:pt x="1797425" y="55832"/>
                  <a:pt x="1760621" y="68855"/>
                  <a:pt x="1721552" y="69421"/>
                </a:cubicBezTo>
                <a:cubicBezTo>
                  <a:pt x="1710227" y="74517"/>
                  <a:pt x="1696637" y="67722"/>
                  <a:pt x="1685313" y="73950"/>
                </a:cubicBezTo>
                <a:cubicBezTo>
                  <a:pt x="1668326" y="76215"/>
                  <a:pt x="1651340" y="76782"/>
                  <a:pt x="1634352" y="73384"/>
                </a:cubicBezTo>
                <a:cubicBezTo>
                  <a:pt x="1625293" y="67722"/>
                  <a:pt x="1613969" y="73950"/>
                  <a:pt x="1604909" y="68855"/>
                </a:cubicBezTo>
                <a:cubicBezTo>
                  <a:pt x="1583392" y="71119"/>
                  <a:pt x="1565273" y="59795"/>
                  <a:pt x="1544889" y="56398"/>
                </a:cubicBezTo>
                <a:cubicBezTo>
                  <a:pt x="1512614" y="50169"/>
                  <a:pt x="1484869" y="55265"/>
                  <a:pt x="1458256" y="73950"/>
                </a:cubicBezTo>
                <a:cubicBezTo>
                  <a:pt x="1454292" y="74517"/>
                  <a:pt x="1450329" y="77348"/>
                  <a:pt x="1446365" y="79046"/>
                </a:cubicBezTo>
                <a:cubicBezTo>
                  <a:pt x="1441270" y="84709"/>
                  <a:pt x="1436174" y="90372"/>
                  <a:pt x="1430511" y="95468"/>
                </a:cubicBezTo>
                <a:cubicBezTo>
                  <a:pt x="1428813" y="99431"/>
                  <a:pt x="1425415" y="102828"/>
                  <a:pt x="1424849" y="106226"/>
                </a:cubicBezTo>
                <a:cubicBezTo>
                  <a:pt x="1386345" y="138500"/>
                  <a:pt x="1349540" y="136235"/>
                  <a:pt x="1302544" y="116418"/>
                </a:cubicBezTo>
                <a:cubicBezTo>
                  <a:pt x="1262909" y="99431"/>
                  <a:pt x="1216478" y="72818"/>
                  <a:pt x="1168914" y="101696"/>
                </a:cubicBezTo>
                <a:cubicBezTo>
                  <a:pt x="1166650" y="102828"/>
                  <a:pt x="1163819" y="103961"/>
                  <a:pt x="1161554" y="103961"/>
                </a:cubicBezTo>
                <a:cubicBezTo>
                  <a:pt x="1147965" y="119815"/>
                  <a:pt x="1134374" y="134537"/>
                  <a:pt x="1117388" y="146994"/>
                </a:cubicBezTo>
                <a:cubicBezTo>
                  <a:pt x="1111159" y="149825"/>
                  <a:pt x="1106629" y="153789"/>
                  <a:pt x="1103232" y="159451"/>
                </a:cubicBezTo>
                <a:cubicBezTo>
                  <a:pt x="1083414" y="178702"/>
                  <a:pt x="1059633" y="188894"/>
                  <a:pt x="1031887" y="187196"/>
                </a:cubicBezTo>
                <a:cubicBezTo>
                  <a:pt x="1007540" y="190593"/>
                  <a:pt x="983193" y="190593"/>
                  <a:pt x="959410" y="187196"/>
                </a:cubicBezTo>
                <a:cubicBezTo>
                  <a:pt x="950351" y="189461"/>
                  <a:pt x="941858" y="188328"/>
                  <a:pt x="933364" y="186063"/>
                </a:cubicBezTo>
                <a:cubicBezTo>
                  <a:pt x="923739" y="181534"/>
                  <a:pt x="912980" y="186629"/>
                  <a:pt x="903354" y="181534"/>
                </a:cubicBezTo>
                <a:cubicBezTo>
                  <a:pt x="898258" y="180967"/>
                  <a:pt x="893162" y="180967"/>
                  <a:pt x="888066" y="180401"/>
                </a:cubicBezTo>
                <a:cubicBezTo>
                  <a:pt x="881838" y="179269"/>
                  <a:pt x="875610" y="177570"/>
                  <a:pt x="869381" y="175871"/>
                </a:cubicBezTo>
                <a:cubicBezTo>
                  <a:pt x="863718" y="179269"/>
                  <a:pt x="858056" y="177570"/>
                  <a:pt x="851827" y="175871"/>
                </a:cubicBezTo>
                <a:cubicBezTo>
                  <a:pt x="839371" y="179269"/>
                  <a:pt x="826914" y="176438"/>
                  <a:pt x="814457" y="175305"/>
                </a:cubicBezTo>
                <a:cubicBezTo>
                  <a:pt x="809360" y="161150"/>
                  <a:pt x="800867" y="175871"/>
                  <a:pt x="794638" y="172474"/>
                </a:cubicBezTo>
                <a:cubicBezTo>
                  <a:pt x="781616" y="171908"/>
                  <a:pt x="768593" y="174173"/>
                  <a:pt x="755568" y="170209"/>
                </a:cubicBezTo>
                <a:cubicBezTo>
                  <a:pt x="752737" y="170209"/>
                  <a:pt x="749906" y="170209"/>
                  <a:pt x="746509" y="170209"/>
                </a:cubicBezTo>
                <a:cubicBezTo>
                  <a:pt x="744811" y="168511"/>
                  <a:pt x="744244" y="167378"/>
                  <a:pt x="744811" y="165680"/>
                </a:cubicBezTo>
                <a:cubicBezTo>
                  <a:pt x="744811" y="163981"/>
                  <a:pt x="745377" y="163415"/>
                  <a:pt x="745943" y="163415"/>
                </a:cubicBezTo>
                <a:cubicBezTo>
                  <a:pt x="746509" y="163415"/>
                  <a:pt x="747642" y="162848"/>
                  <a:pt x="748208" y="162848"/>
                </a:cubicBezTo>
                <a:cubicBezTo>
                  <a:pt x="747075" y="162848"/>
                  <a:pt x="745377" y="162282"/>
                  <a:pt x="744244" y="162282"/>
                </a:cubicBezTo>
                <a:cubicBezTo>
                  <a:pt x="743678" y="162282"/>
                  <a:pt x="743678" y="162282"/>
                  <a:pt x="743112" y="162282"/>
                </a:cubicBezTo>
                <a:cubicBezTo>
                  <a:pt x="742546" y="162282"/>
                  <a:pt x="741980" y="162282"/>
                  <a:pt x="741413" y="161716"/>
                </a:cubicBezTo>
                <a:cubicBezTo>
                  <a:pt x="739149" y="161716"/>
                  <a:pt x="736318" y="161716"/>
                  <a:pt x="734053" y="161150"/>
                </a:cubicBezTo>
                <a:cubicBezTo>
                  <a:pt x="726125" y="161716"/>
                  <a:pt x="718764" y="165113"/>
                  <a:pt x="710838" y="166246"/>
                </a:cubicBezTo>
                <a:cubicBezTo>
                  <a:pt x="670069" y="167378"/>
                  <a:pt x="629301" y="163415"/>
                  <a:pt x="589098" y="168511"/>
                </a:cubicBezTo>
                <a:cubicBezTo>
                  <a:pt x="584002" y="172474"/>
                  <a:pt x="576075" y="166812"/>
                  <a:pt x="572678" y="173607"/>
                </a:cubicBezTo>
                <a:cubicBezTo>
                  <a:pt x="572112" y="174173"/>
                  <a:pt x="579472" y="178702"/>
                  <a:pt x="582870" y="180967"/>
                </a:cubicBezTo>
                <a:cubicBezTo>
                  <a:pt x="741413" y="240421"/>
                  <a:pt x="912414" y="240421"/>
                  <a:pt x="1074920" y="281190"/>
                </a:cubicBezTo>
                <a:cubicBezTo>
                  <a:pt x="1066993" y="301007"/>
                  <a:pt x="1054537" y="305537"/>
                  <a:pt x="1036418" y="304404"/>
                </a:cubicBezTo>
                <a:cubicBezTo>
                  <a:pt x="1016033" y="302706"/>
                  <a:pt x="995083" y="303838"/>
                  <a:pt x="974132" y="304971"/>
                </a:cubicBezTo>
                <a:cubicBezTo>
                  <a:pt x="906752" y="309500"/>
                  <a:pt x="851261" y="274395"/>
                  <a:pt x="792940" y="249481"/>
                </a:cubicBezTo>
                <a:cubicBezTo>
                  <a:pt x="775954" y="242120"/>
                  <a:pt x="760099" y="234759"/>
                  <a:pt x="741980" y="244385"/>
                </a:cubicBezTo>
                <a:cubicBezTo>
                  <a:pt x="736318" y="247782"/>
                  <a:pt x="731222" y="245517"/>
                  <a:pt x="725559" y="243818"/>
                </a:cubicBezTo>
                <a:cubicBezTo>
                  <a:pt x="667238" y="229097"/>
                  <a:pt x="608917" y="213809"/>
                  <a:pt x="552294" y="192292"/>
                </a:cubicBezTo>
                <a:cubicBezTo>
                  <a:pt x="518320" y="187762"/>
                  <a:pt x="486045" y="177004"/>
                  <a:pt x="454903" y="164547"/>
                </a:cubicBezTo>
                <a:cubicBezTo>
                  <a:pt x="441314" y="159451"/>
                  <a:pt x="431121" y="159451"/>
                  <a:pt x="418664" y="163415"/>
                </a:cubicBezTo>
                <a:cubicBezTo>
                  <a:pt x="416966" y="162848"/>
                  <a:pt x="415267" y="162282"/>
                  <a:pt x="413002" y="162282"/>
                </a:cubicBezTo>
                <a:cubicBezTo>
                  <a:pt x="411303" y="164547"/>
                  <a:pt x="411303" y="167378"/>
                  <a:pt x="412436" y="170209"/>
                </a:cubicBezTo>
                <a:cubicBezTo>
                  <a:pt x="425459" y="181534"/>
                  <a:pt x="441314" y="188328"/>
                  <a:pt x="456602" y="194557"/>
                </a:cubicBezTo>
                <a:cubicBezTo>
                  <a:pt x="520019" y="220603"/>
                  <a:pt x="585701" y="240987"/>
                  <a:pt x="651950" y="260240"/>
                </a:cubicBezTo>
                <a:cubicBezTo>
                  <a:pt x="653649" y="260240"/>
                  <a:pt x="654781" y="260806"/>
                  <a:pt x="656480" y="261372"/>
                </a:cubicBezTo>
                <a:cubicBezTo>
                  <a:pt x="654215" y="261372"/>
                  <a:pt x="651950" y="260806"/>
                  <a:pt x="650250" y="260240"/>
                </a:cubicBezTo>
                <a:cubicBezTo>
                  <a:pt x="561920" y="238722"/>
                  <a:pt x="473588" y="218905"/>
                  <a:pt x="390353" y="180401"/>
                </a:cubicBezTo>
                <a:cubicBezTo>
                  <a:pt x="384690" y="180967"/>
                  <a:pt x="377896" y="178702"/>
                  <a:pt x="373932" y="184931"/>
                </a:cubicBezTo>
                <a:cubicBezTo>
                  <a:pt x="398847" y="195689"/>
                  <a:pt x="423760" y="207014"/>
                  <a:pt x="449241" y="216640"/>
                </a:cubicBezTo>
                <a:cubicBezTo>
                  <a:pt x="536439" y="248914"/>
                  <a:pt x="628735" y="265335"/>
                  <a:pt x="717632" y="290815"/>
                </a:cubicBezTo>
                <a:cubicBezTo>
                  <a:pt x="733487" y="295911"/>
                  <a:pt x="748774" y="301573"/>
                  <a:pt x="764629" y="306669"/>
                </a:cubicBezTo>
                <a:cubicBezTo>
                  <a:pt x="711970" y="309500"/>
                  <a:pt x="659311" y="318561"/>
                  <a:pt x="607783" y="297610"/>
                </a:cubicBezTo>
                <a:cubicBezTo>
                  <a:pt x="526814" y="264203"/>
                  <a:pt x="445277" y="233626"/>
                  <a:pt x="366571" y="194557"/>
                </a:cubicBezTo>
                <a:cubicBezTo>
                  <a:pt x="364873" y="194557"/>
                  <a:pt x="363174" y="193990"/>
                  <a:pt x="361475" y="192292"/>
                </a:cubicBezTo>
                <a:cubicBezTo>
                  <a:pt x="342224" y="189461"/>
                  <a:pt x="326935" y="178136"/>
                  <a:pt x="310515" y="169077"/>
                </a:cubicBezTo>
                <a:cubicBezTo>
                  <a:pt x="305419" y="163981"/>
                  <a:pt x="300889" y="158319"/>
                  <a:pt x="295793" y="154355"/>
                </a:cubicBezTo>
                <a:cubicBezTo>
                  <a:pt x="290131" y="151524"/>
                  <a:pt x="284469" y="149259"/>
                  <a:pt x="278241" y="148127"/>
                </a:cubicBezTo>
                <a:cubicBezTo>
                  <a:pt x="274276" y="148127"/>
                  <a:pt x="269746" y="149259"/>
                  <a:pt x="265216" y="152090"/>
                </a:cubicBezTo>
                <a:cubicBezTo>
                  <a:pt x="253892" y="163415"/>
                  <a:pt x="270879" y="166812"/>
                  <a:pt x="271445" y="175305"/>
                </a:cubicBezTo>
                <a:cubicBezTo>
                  <a:pt x="271445" y="177570"/>
                  <a:pt x="272011" y="179835"/>
                  <a:pt x="272011" y="181534"/>
                </a:cubicBezTo>
                <a:cubicBezTo>
                  <a:pt x="275975" y="184365"/>
                  <a:pt x="279939" y="186629"/>
                  <a:pt x="284469" y="188328"/>
                </a:cubicBezTo>
                <a:cubicBezTo>
                  <a:pt x="324104" y="213809"/>
                  <a:pt x="362042" y="241553"/>
                  <a:pt x="403942" y="264203"/>
                </a:cubicBezTo>
                <a:cubicBezTo>
                  <a:pt x="411303" y="268733"/>
                  <a:pt x="418664" y="273263"/>
                  <a:pt x="429422" y="279491"/>
                </a:cubicBezTo>
                <a:cubicBezTo>
                  <a:pt x="416966" y="273829"/>
                  <a:pt x="409038" y="267034"/>
                  <a:pt x="399979" y="263071"/>
                </a:cubicBezTo>
                <a:cubicBezTo>
                  <a:pt x="362608" y="239855"/>
                  <a:pt x="324104" y="219471"/>
                  <a:pt x="285035" y="199086"/>
                </a:cubicBezTo>
                <a:cubicBezTo>
                  <a:pt x="279939" y="197954"/>
                  <a:pt x="274842" y="197388"/>
                  <a:pt x="269746" y="197388"/>
                </a:cubicBezTo>
                <a:cubicBezTo>
                  <a:pt x="268614" y="199652"/>
                  <a:pt x="267481" y="201917"/>
                  <a:pt x="265216" y="204183"/>
                </a:cubicBezTo>
                <a:cubicBezTo>
                  <a:pt x="251627" y="207014"/>
                  <a:pt x="256723" y="218905"/>
                  <a:pt x="253892" y="226832"/>
                </a:cubicBezTo>
                <a:cubicBezTo>
                  <a:pt x="252194" y="227398"/>
                  <a:pt x="251061" y="227398"/>
                  <a:pt x="250495" y="228530"/>
                </a:cubicBezTo>
                <a:cubicBezTo>
                  <a:pt x="253892" y="233060"/>
                  <a:pt x="258988" y="237590"/>
                  <a:pt x="252194" y="245517"/>
                </a:cubicBezTo>
                <a:cubicBezTo>
                  <a:pt x="250495" y="247216"/>
                  <a:pt x="252194" y="250047"/>
                  <a:pt x="255025" y="252312"/>
                </a:cubicBezTo>
                <a:cubicBezTo>
                  <a:pt x="248796" y="250047"/>
                  <a:pt x="243134" y="248348"/>
                  <a:pt x="236340" y="250613"/>
                </a:cubicBezTo>
                <a:cubicBezTo>
                  <a:pt x="232942" y="248348"/>
                  <a:pt x="228979" y="246083"/>
                  <a:pt x="225581" y="243818"/>
                </a:cubicBezTo>
                <a:cubicBezTo>
                  <a:pt x="222183" y="236458"/>
                  <a:pt x="216521" y="233060"/>
                  <a:pt x="208028" y="233626"/>
                </a:cubicBezTo>
                <a:cubicBezTo>
                  <a:pt x="204631" y="231362"/>
                  <a:pt x="200667" y="228530"/>
                  <a:pt x="197269" y="226266"/>
                </a:cubicBezTo>
                <a:cubicBezTo>
                  <a:pt x="194438" y="220603"/>
                  <a:pt x="189909" y="217772"/>
                  <a:pt x="183680" y="217206"/>
                </a:cubicBezTo>
                <a:cubicBezTo>
                  <a:pt x="168393" y="213243"/>
                  <a:pt x="157067" y="203051"/>
                  <a:pt x="146309" y="192292"/>
                </a:cubicBezTo>
                <a:cubicBezTo>
                  <a:pt x="143478" y="186629"/>
                  <a:pt x="138948" y="183798"/>
                  <a:pt x="133286" y="183232"/>
                </a:cubicBezTo>
                <a:cubicBezTo>
                  <a:pt x="120263" y="182100"/>
                  <a:pt x="113469" y="163415"/>
                  <a:pt x="97047" y="170209"/>
                </a:cubicBezTo>
                <a:cubicBezTo>
                  <a:pt x="96481" y="182100"/>
                  <a:pt x="110636" y="179269"/>
                  <a:pt x="112901" y="187762"/>
                </a:cubicBezTo>
                <a:cubicBezTo>
                  <a:pt x="130455" y="207014"/>
                  <a:pt x="152538" y="220037"/>
                  <a:pt x="175187" y="232494"/>
                </a:cubicBezTo>
                <a:cubicBezTo>
                  <a:pt x="197269" y="246649"/>
                  <a:pt x="223317" y="254576"/>
                  <a:pt x="243134" y="273263"/>
                </a:cubicBezTo>
                <a:cubicBezTo>
                  <a:pt x="245399" y="277792"/>
                  <a:pt x="249929" y="278925"/>
                  <a:pt x="254459" y="278925"/>
                </a:cubicBezTo>
                <a:cubicBezTo>
                  <a:pt x="265783" y="284587"/>
                  <a:pt x="277107" y="290249"/>
                  <a:pt x="288432" y="295911"/>
                </a:cubicBezTo>
                <a:cubicBezTo>
                  <a:pt x="291264" y="302706"/>
                  <a:pt x="295793" y="307236"/>
                  <a:pt x="303154" y="307802"/>
                </a:cubicBezTo>
                <a:cubicBezTo>
                  <a:pt x="302021" y="310633"/>
                  <a:pt x="301455" y="314030"/>
                  <a:pt x="301455" y="316862"/>
                </a:cubicBezTo>
                <a:cubicBezTo>
                  <a:pt x="302588" y="317428"/>
                  <a:pt x="303720" y="317995"/>
                  <a:pt x="305419" y="318561"/>
                </a:cubicBezTo>
                <a:cubicBezTo>
                  <a:pt x="309949" y="322524"/>
                  <a:pt x="314478" y="327054"/>
                  <a:pt x="320140" y="329885"/>
                </a:cubicBezTo>
                <a:cubicBezTo>
                  <a:pt x="339959" y="340077"/>
                  <a:pt x="334297" y="347438"/>
                  <a:pt x="317309" y="353100"/>
                </a:cubicBezTo>
                <a:cubicBezTo>
                  <a:pt x="315045" y="355365"/>
                  <a:pt x="312780" y="357064"/>
                  <a:pt x="310515" y="358196"/>
                </a:cubicBezTo>
                <a:cubicBezTo>
                  <a:pt x="307118" y="363292"/>
                  <a:pt x="302021" y="364424"/>
                  <a:pt x="295793" y="362726"/>
                </a:cubicBezTo>
                <a:cubicBezTo>
                  <a:pt x="292962" y="363292"/>
                  <a:pt x="290131" y="364424"/>
                  <a:pt x="287300" y="365557"/>
                </a:cubicBezTo>
                <a:cubicBezTo>
                  <a:pt x="285601" y="364991"/>
                  <a:pt x="283903" y="364424"/>
                  <a:pt x="282204" y="363858"/>
                </a:cubicBezTo>
                <a:cubicBezTo>
                  <a:pt x="278807" y="361027"/>
                  <a:pt x="275975" y="357064"/>
                  <a:pt x="272577" y="354799"/>
                </a:cubicBezTo>
                <a:cubicBezTo>
                  <a:pt x="270879" y="354233"/>
                  <a:pt x="269746" y="353666"/>
                  <a:pt x="268047" y="353100"/>
                </a:cubicBezTo>
                <a:cubicBezTo>
                  <a:pt x="265783" y="352534"/>
                  <a:pt x="262385" y="352534"/>
                  <a:pt x="258988" y="354233"/>
                </a:cubicBezTo>
                <a:cubicBezTo>
                  <a:pt x="234641" y="351401"/>
                  <a:pt x="214822" y="335547"/>
                  <a:pt x="191041" y="331018"/>
                </a:cubicBezTo>
                <a:cubicBezTo>
                  <a:pt x="190475" y="331018"/>
                  <a:pt x="189909" y="331018"/>
                  <a:pt x="188776" y="331018"/>
                </a:cubicBezTo>
                <a:cubicBezTo>
                  <a:pt x="187078" y="334415"/>
                  <a:pt x="185945" y="337812"/>
                  <a:pt x="186512" y="341210"/>
                </a:cubicBezTo>
                <a:cubicBezTo>
                  <a:pt x="188210" y="342908"/>
                  <a:pt x="189909" y="344607"/>
                  <a:pt x="191041" y="346872"/>
                </a:cubicBezTo>
                <a:cubicBezTo>
                  <a:pt x="199534" y="348570"/>
                  <a:pt x="207462" y="351968"/>
                  <a:pt x="213690" y="358762"/>
                </a:cubicBezTo>
                <a:cubicBezTo>
                  <a:pt x="217653" y="363292"/>
                  <a:pt x="221617" y="367255"/>
                  <a:pt x="226714" y="370653"/>
                </a:cubicBezTo>
                <a:cubicBezTo>
                  <a:pt x="228979" y="371785"/>
                  <a:pt x="231243" y="372919"/>
                  <a:pt x="233508" y="374051"/>
                </a:cubicBezTo>
                <a:cubicBezTo>
                  <a:pt x="238038" y="375750"/>
                  <a:pt x="242568" y="376316"/>
                  <a:pt x="247664" y="375750"/>
                </a:cubicBezTo>
                <a:cubicBezTo>
                  <a:pt x="288999" y="395001"/>
                  <a:pt x="330332" y="414252"/>
                  <a:pt x="372233" y="433505"/>
                </a:cubicBezTo>
                <a:cubicBezTo>
                  <a:pt x="375631" y="438601"/>
                  <a:pt x="379028" y="443130"/>
                  <a:pt x="385256" y="444829"/>
                </a:cubicBezTo>
                <a:cubicBezTo>
                  <a:pt x="390919" y="447094"/>
                  <a:pt x="396582" y="447660"/>
                  <a:pt x="402244" y="449359"/>
                </a:cubicBezTo>
                <a:cubicBezTo>
                  <a:pt x="416399" y="459551"/>
                  <a:pt x="426025" y="477103"/>
                  <a:pt x="445843" y="479368"/>
                </a:cubicBezTo>
                <a:cubicBezTo>
                  <a:pt x="446976" y="483332"/>
                  <a:pt x="449241" y="486730"/>
                  <a:pt x="451506" y="490694"/>
                </a:cubicBezTo>
                <a:cubicBezTo>
                  <a:pt x="453204" y="491826"/>
                  <a:pt x="454903" y="493525"/>
                  <a:pt x="456035" y="494657"/>
                </a:cubicBezTo>
                <a:cubicBezTo>
                  <a:pt x="462830" y="500885"/>
                  <a:pt x="470191" y="505981"/>
                  <a:pt x="478684" y="508812"/>
                </a:cubicBezTo>
                <a:cubicBezTo>
                  <a:pt x="506430" y="522402"/>
                  <a:pt x="532476" y="538256"/>
                  <a:pt x="560788" y="551280"/>
                </a:cubicBezTo>
                <a:cubicBezTo>
                  <a:pt x="527946" y="536557"/>
                  <a:pt x="492273" y="529196"/>
                  <a:pt x="459433" y="513908"/>
                </a:cubicBezTo>
                <a:cubicBezTo>
                  <a:pt x="456035" y="512776"/>
                  <a:pt x="452638" y="511644"/>
                  <a:pt x="449241" y="510511"/>
                </a:cubicBezTo>
                <a:cubicBezTo>
                  <a:pt x="448108" y="512776"/>
                  <a:pt x="447542" y="515041"/>
                  <a:pt x="445843" y="517306"/>
                </a:cubicBezTo>
                <a:cubicBezTo>
                  <a:pt x="398280" y="500319"/>
                  <a:pt x="350151" y="482766"/>
                  <a:pt x="304286" y="460683"/>
                </a:cubicBezTo>
                <a:cubicBezTo>
                  <a:pt x="299190" y="451624"/>
                  <a:pt x="291264" y="448793"/>
                  <a:pt x="281072" y="451057"/>
                </a:cubicBezTo>
                <a:cubicBezTo>
                  <a:pt x="275409" y="448793"/>
                  <a:pt x="270312" y="445961"/>
                  <a:pt x="264650" y="443697"/>
                </a:cubicBezTo>
                <a:cubicBezTo>
                  <a:pt x="262385" y="439733"/>
                  <a:pt x="259554" y="436336"/>
                  <a:pt x="256157" y="434071"/>
                </a:cubicBezTo>
                <a:cubicBezTo>
                  <a:pt x="254459" y="433505"/>
                  <a:pt x="252760" y="432939"/>
                  <a:pt x="251061" y="432372"/>
                </a:cubicBezTo>
                <a:cubicBezTo>
                  <a:pt x="248230" y="431806"/>
                  <a:pt x="244833" y="432372"/>
                  <a:pt x="241436" y="434071"/>
                </a:cubicBezTo>
                <a:cubicBezTo>
                  <a:pt x="232376" y="432939"/>
                  <a:pt x="225015" y="428974"/>
                  <a:pt x="218220" y="423312"/>
                </a:cubicBezTo>
                <a:cubicBezTo>
                  <a:pt x="214822" y="417083"/>
                  <a:pt x="210859" y="410289"/>
                  <a:pt x="201799" y="415951"/>
                </a:cubicBezTo>
                <a:cubicBezTo>
                  <a:pt x="147442" y="396700"/>
                  <a:pt x="98180" y="366123"/>
                  <a:pt x="46087" y="342342"/>
                </a:cubicBezTo>
                <a:cubicBezTo>
                  <a:pt x="32498" y="336114"/>
                  <a:pt x="20041" y="327620"/>
                  <a:pt x="4753" y="337812"/>
                </a:cubicBezTo>
                <a:cubicBezTo>
                  <a:pt x="2488" y="339511"/>
                  <a:pt x="1356" y="341210"/>
                  <a:pt x="222" y="342908"/>
                </a:cubicBezTo>
                <a:cubicBezTo>
                  <a:pt x="-344" y="347438"/>
                  <a:pt x="222" y="350835"/>
                  <a:pt x="1356" y="354233"/>
                </a:cubicBezTo>
                <a:cubicBezTo>
                  <a:pt x="3054" y="356497"/>
                  <a:pt x="4753" y="358762"/>
                  <a:pt x="6452" y="361027"/>
                </a:cubicBezTo>
                <a:cubicBezTo>
                  <a:pt x="16644" y="372919"/>
                  <a:pt x="25703" y="385942"/>
                  <a:pt x="43256" y="387640"/>
                </a:cubicBezTo>
                <a:cubicBezTo>
                  <a:pt x="54580" y="395567"/>
                  <a:pt x="66472" y="402928"/>
                  <a:pt x="77796" y="410855"/>
                </a:cubicBezTo>
                <a:cubicBezTo>
                  <a:pt x="81193" y="417650"/>
                  <a:pt x="87422" y="420481"/>
                  <a:pt x="94782" y="421047"/>
                </a:cubicBezTo>
                <a:cubicBezTo>
                  <a:pt x="103276" y="423312"/>
                  <a:pt x="111769" y="426143"/>
                  <a:pt x="117432" y="433505"/>
                </a:cubicBezTo>
                <a:cubicBezTo>
                  <a:pt x="119697" y="438601"/>
                  <a:pt x="123660" y="439167"/>
                  <a:pt x="128190" y="438601"/>
                </a:cubicBezTo>
                <a:cubicBezTo>
                  <a:pt x="154236" y="445961"/>
                  <a:pt x="176886" y="461816"/>
                  <a:pt x="201233" y="473140"/>
                </a:cubicBezTo>
                <a:cubicBezTo>
                  <a:pt x="202932" y="474838"/>
                  <a:pt x="203498" y="477103"/>
                  <a:pt x="203498" y="479934"/>
                </a:cubicBezTo>
                <a:cubicBezTo>
                  <a:pt x="203498" y="480501"/>
                  <a:pt x="203498" y="481067"/>
                  <a:pt x="202932" y="481633"/>
                </a:cubicBezTo>
                <a:cubicBezTo>
                  <a:pt x="214256" y="487296"/>
                  <a:pt x="225581" y="492392"/>
                  <a:pt x="236906" y="498621"/>
                </a:cubicBezTo>
                <a:cubicBezTo>
                  <a:pt x="239171" y="499753"/>
                  <a:pt x="241436" y="500885"/>
                  <a:pt x="243700" y="501452"/>
                </a:cubicBezTo>
                <a:cubicBezTo>
                  <a:pt x="251061" y="503717"/>
                  <a:pt x="258422" y="507114"/>
                  <a:pt x="265216" y="510511"/>
                </a:cubicBezTo>
                <a:cubicBezTo>
                  <a:pt x="334297" y="539388"/>
                  <a:pt x="404509" y="564869"/>
                  <a:pt x="475853" y="587518"/>
                </a:cubicBezTo>
                <a:cubicBezTo>
                  <a:pt x="492273" y="592047"/>
                  <a:pt x="508128" y="597709"/>
                  <a:pt x="523983" y="603373"/>
                </a:cubicBezTo>
                <a:cubicBezTo>
                  <a:pt x="550028" y="610167"/>
                  <a:pt x="576075" y="617528"/>
                  <a:pt x="601555" y="626021"/>
                </a:cubicBezTo>
                <a:cubicBezTo>
                  <a:pt x="607217" y="627720"/>
                  <a:pt x="612880" y="628852"/>
                  <a:pt x="618542" y="629985"/>
                </a:cubicBezTo>
                <a:cubicBezTo>
                  <a:pt x="637794" y="636779"/>
                  <a:pt x="657612" y="642441"/>
                  <a:pt x="677996" y="645273"/>
                </a:cubicBezTo>
                <a:cubicBezTo>
                  <a:pt x="681393" y="643008"/>
                  <a:pt x="684790" y="641309"/>
                  <a:pt x="687622" y="638478"/>
                </a:cubicBezTo>
                <a:cubicBezTo>
                  <a:pt x="778785" y="659995"/>
                  <a:pt x="870514" y="677548"/>
                  <a:pt x="959977" y="704727"/>
                </a:cubicBezTo>
                <a:cubicBezTo>
                  <a:pt x="982627" y="711522"/>
                  <a:pt x="1017166" y="726243"/>
                  <a:pt x="1021129" y="763049"/>
                </a:cubicBezTo>
                <a:cubicBezTo>
                  <a:pt x="1019997" y="765313"/>
                  <a:pt x="1018298" y="767012"/>
                  <a:pt x="1016033" y="768711"/>
                </a:cubicBezTo>
                <a:cubicBezTo>
                  <a:pt x="1016033" y="768711"/>
                  <a:pt x="1016033" y="768711"/>
                  <a:pt x="1015467" y="768711"/>
                </a:cubicBezTo>
                <a:cubicBezTo>
                  <a:pt x="1023394" y="792492"/>
                  <a:pt x="1043779" y="803816"/>
                  <a:pt x="1064729" y="814575"/>
                </a:cubicBezTo>
                <a:cubicBezTo>
                  <a:pt x="1086245" y="825899"/>
                  <a:pt x="1103232" y="846850"/>
                  <a:pt x="1130977" y="844018"/>
                </a:cubicBezTo>
                <a:cubicBezTo>
                  <a:pt x="1141169" y="844018"/>
                  <a:pt x="1151928" y="844018"/>
                  <a:pt x="1162120" y="843452"/>
                </a:cubicBezTo>
                <a:cubicBezTo>
                  <a:pt x="1166650" y="842886"/>
                  <a:pt x="1171179" y="842320"/>
                  <a:pt x="1175143" y="841187"/>
                </a:cubicBezTo>
                <a:cubicBezTo>
                  <a:pt x="1188166" y="836658"/>
                  <a:pt x="1201756" y="838356"/>
                  <a:pt x="1214779" y="838356"/>
                </a:cubicBezTo>
                <a:cubicBezTo>
                  <a:pt x="1217610" y="838356"/>
                  <a:pt x="1221008" y="838356"/>
                  <a:pt x="1223839" y="838356"/>
                </a:cubicBezTo>
                <a:cubicBezTo>
                  <a:pt x="1245921" y="838356"/>
                  <a:pt x="1268004" y="838922"/>
                  <a:pt x="1289521" y="837790"/>
                </a:cubicBezTo>
                <a:cubicBezTo>
                  <a:pt x="1314435" y="833827"/>
                  <a:pt x="1337084" y="821370"/>
                  <a:pt x="1361431" y="815141"/>
                </a:cubicBezTo>
                <a:cubicBezTo>
                  <a:pt x="1389743" y="808346"/>
                  <a:pt x="1416921" y="807213"/>
                  <a:pt x="1442968" y="821936"/>
                </a:cubicBezTo>
                <a:cubicBezTo>
                  <a:pt x="1448630" y="825899"/>
                  <a:pt x="1452594" y="830995"/>
                  <a:pt x="1456557" y="836091"/>
                </a:cubicBezTo>
                <a:cubicBezTo>
                  <a:pt x="1457689" y="837790"/>
                  <a:pt x="1458822" y="839489"/>
                  <a:pt x="1459388" y="841187"/>
                </a:cubicBezTo>
                <a:cubicBezTo>
                  <a:pt x="1458256" y="853078"/>
                  <a:pt x="1462786" y="864968"/>
                  <a:pt x="1456557" y="876294"/>
                </a:cubicBezTo>
                <a:cubicBezTo>
                  <a:pt x="1456557" y="889317"/>
                  <a:pt x="1455991" y="902906"/>
                  <a:pt x="1455991" y="915929"/>
                </a:cubicBezTo>
                <a:cubicBezTo>
                  <a:pt x="1450329" y="930085"/>
                  <a:pt x="1448064" y="945373"/>
                  <a:pt x="1448630" y="960661"/>
                </a:cubicBezTo>
                <a:cubicBezTo>
                  <a:pt x="1448064" y="963492"/>
                  <a:pt x="1447498" y="966889"/>
                  <a:pt x="1448064" y="969720"/>
                </a:cubicBezTo>
                <a:cubicBezTo>
                  <a:pt x="1448630" y="982177"/>
                  <a:pt x="1446365" y="994069"/>
                  <a:pt x="1449763" y="1006525"/>
                </a:cubicBezTo>
                <a:cubicBezTo>
                  <a:pt x="1450329" y="1010489"/>
                  <a:pt x="1450895" y="1014453"/>
                  <a:pt x="1452027" y="1018416"/>
                </a:cubicBezTo>
                <a:cubicBezTo>
                  <a:pt x="1451461" y="1021813"/>
                  <a:pt x="1450895" y="1025777"/>
                  <a:pt x="1450329" y="1029174"/>
                </a:cubicBezTo>
                <a:cubicBezTo>
                  <a:pt x="1445233" y="1040498"/>
                  <a:pt x="1451461" y="1053522"/>
                  <a:pt x="1445799" y="1064847"/>
                </a:cubicBezTo>
                <a:cubicBezTo>
                  <a:pt x="1437306" y="1084664"/>
                  <a:pt x="1444101" y="1108446"/>
                  <a:pt x="1428813" y="1126565"/>
                </a:cubicBezTo>
                <a:cubicBezTo>
                  <a:pt x="1421451" y="1132227"/>
                  <a:pt x="1421451" y="1140154"/>
                  <a:pt x="1422017" y="1148081"/>
                </a:cubicBezTo>
                <a:cubicBezTo>
                  <a:pt x="1420318" y="1152046"/>
                  <a:pt x="1418620" y="1155443"/>
                  <a:pt x="1416355" y="1159407"/>
                </a:cubicBezTo>
                <a:cubicBezTo>
                  <a:pt x="1406729" y="1165635"/>
                  <a:pt x="1405031" y="1174128"/>
                  <a:pt x="1408428" y="1184320"/>
                </a:cubicBezTo>
                <a:cubicBezTo>
                  <a:pt x="1408428" y="1200174"/>
                  <a:pt x="1409560" y="1216029"/>
                  <a:pt x="1406729" y="1231317"/>
                </a:cubicBezTo>
                <a:cubicBezTo>
                  <a:pt x="1407296" y="1235847"/>
                  <a:pt x="1408428" y="1240943"/>
                  <a:pt x="1412391" y="1243774"/>
                </a:cubicBezTo>
                <a:cubicBezTo>
                  <a:pt x="1419752" y="1247738"/>
                  <a:pt x="1424849" y="1255664"/>
                  <a:pt x="1434475" y="1256797"/>
                </a:cubicBezTo>
                <a:cubicBezTo>
                  <a:pt x="1445799" y="1258496"/>
                  <a:pt x="1457123" y="1261327"/>
                  <a:pt x="1467882" y="1254532"/>
                </a:cubicBezTo>
                <a:cubicBezTo>
                  <a:pt x="1482604" y="1245473"/>
                  <a:pt x="1488832" y="1229619"/>
                  <a:pt x="1497326" y="1216029"/>
                </a:cubicBezTo>
                <a:cubicBezTo>
                  <a:pt x="1500723" y="1193380"/>
                  <a:pt x="1501289" y="1170731"/>
                  <a:pt x="1496759" y="1148081"/>
                </a:cubicBezTo>
                <a:cubicBezTo>
                  <a:pt x="1483737" y="1108446"/>
                  <a:pt x="1467882" y="1068810"/>
                  <a:pt x="1467316" y="1025777"/>
                </a:cubicBezTo>
                <a:cubicBezTo>
                  <a:pt x="1462786" y="1016151"/>
                  <a:pt x="1467882" y="1004827"/>
                  <a:pt x="1462786" y="995201"/>
                </a:cubicBezTo>
                <a:cubicBezTo>
                  <a:pt x="1462219" y="991804"/>
                  <a:pt x="1461653" y="988407"/>
                  <a:pt x="1461087" y="985009"/>
                </a:cubicBezTo>
                <a:cubicBezTo>
                  <a:pt x="1463352" y="944807"/>
                  <a:pt x="1458822" y="904038"/>
                  <a:pt x="1472412" y="865535"/>
                </a:cubicBezTo>
                <a:cubicBezTo>
                  <a:pt x="1484869" y="858740"/>
                  <a:pt x="1487134" y="843452"/>
                  <a:pt x="1497892" y="835525"/>
                </a:cubicBezTo>
                <a:cubicBezTo>
                  <a:pt x="1501856" y="830995"/>
                  <a:pt x="1506386" y="827032"/>
                  <a:pt x="1511481" y="823635"/>
                </a:cubicBezTo>
                <a:cubicBezTo>
                  <a:pt x="1518842" y="819105"/>
                  <a:pt x="1526769" y="816274"/>
                  <a:pt x="1534697" y="812877"/>
                </a:cubicBezTo>
                <a:cubicBezTo>
                  <a:pt x="1543191" y="808912"/>
                  <a:pt x="1552816" y="810044"/>
                  <a:pt x="1561309" y="810612"/>
                </a:cubicBezTo>
                <a:cubicBezTo>
                  <a:pt x="1565839" y="810612"/>
                  <a:pt x="1569802" y="811178"/>
                  <a:pt x="1574332" y="810612"/>
                </a:cubicBezTo>
                <a:cubicBezTo>
                  <a:pt x="1591320" y="810612"/>
                  <a:pt x="1607740" y="810044"/>
                  <a:pt x="1624726" y="811178"/>
                </a:cubicBezTo>
                <a:cubicBezTo>
                  <a:pt x="1636617" y="812309"/>
                  <a:pt x="1648509" y="815141"/>
                  <a:pt x="1659833" y="820237"/>
                </a:cubicBezTo>
                <a:cubicBezTo>
                  <a:pt x="1682482" y="829863"/>
                  <a:pt x="1704565" y="829863"/>
                  <a:pt x="1727780" y="821370"/>
                </a:cubicBezTo>
                <a:cubicBezTo>
                  <a:pt x="1742501" y="815141"/>
                  <a:pt x="1757790" y="814009"/>
                  <a:pt x="1772512" y="821370"/>
                </a:cubicBezTo>
                <a:cubicBezTo>
                  <a:pt x="1804786" y="834959"/>
                  <a:pt x="1833098" y="827032"/>
                  <a:pt x="1858578" y="804948"/>
                </a:cubicBezTo>
                <a:cubicBezTo>
                  <a:pt x="1865372" y="798720"/>
                  <a:pt x="1871602" y="791359"/>
                  <a:pt x="1878396" y="785131"/>
                </a:cubicBezTo>
                <a:cubicBezTo>
                  <a:pt x="1885191" y="779469"/>
                  <a:pt x="1893118" y="774373"/>
                  <a:pt x="1898214" y="767012"/>
                </a:cubicBezTo>
                <a:cubicBezTo>
                  <a:pt x="1905008" y="757953"/>
                  <a:pt x="1912369" y="748892"/>
                  <a:pt x="1921429" y="742098"/>
                </a:cubicBezTo>
                <a:cubicBezTo>
                  <a:pt x="1923127" y="738134"/>
                  <a:pt x="1925960" y="734170"/>
                  <a:pt x="1927092" y="730207"/>
                </a:cubicBezTo>
                <a:cubicBezTo>
                  <a:pt x="1934453" y="726810"/>
                  <a:pt x="1941813" y="725677"/>
                  <a:pt x="1949740" y="730207"/>
                </a:cubicBezTo>
                <a:cubicBezTo>
                  <a:pt x="1951439" y="735869"/>
                  <a:pt x="1954836" y="739266"/>
                  <a:pt x="1960499" y="740965"/>
                </a:cubicBezTo>
                <a:cubicBezTo>
                  <a:pt x="1971823" y="777204"/>
                  <a:pt x="1975786" y="815708"/>
                  <a:pt x="1989943" y="851379"/>
                </a:cubicBezTo>
                <a:cubicBezTo>
                  <a:pt x="1995039" y="863836"/>
                  <a:pt x="1984280" y="875728"/>
                  <a:pt x="1982582" y="888184"/>
                </a:cubicBezTo>
                <a:cubicBezTo>
                  <a:pt x="1979751" y="897244"/>
                  <a:pt x="1979751" y="906869"/>
                  <a:pt x="1982582" y="915929"/>
                </a:cubicBezTo>
                <a:cubicBezTo>
                  <a:pt x="2001834" y="937446"/>
                  <a:pt x="2019952" y="930651"/>
                  <a:pt x="2038639" y="914796"/>
                </a:cubicBezTo>
                <a:cubicBezTo>
                  <a:pt x="2058456" y="897810"/>
                  <a:pt x="2051661" y="880257"/>
                  <a:pt x="2039771" y="862704"/>
                </a:cubicBezTo>
                <a:cubicBezTo>
                  <a:pt x="2034109" y="854210"/>
                  <a:pt x="2029012" y="845717"/>
                  <a:pt x="2023349" y="837224"/>
                </a:cubicBezTo>
                <a:cubicBezTo>
                  <a:pt x="2019952" y="821370"/>
                  <a:pt x="2011459" y="808346"/>
                  <a:pt x="1999569" y="797588"/>
                </a:cubicBezTo>
                <a:cubicBezTo>
                  <a:pt x="1993906" y="786830"/>
                  <a:pt x="1987678" y="776638"/>
                  <a:pt x="1989376" y="763615"/>
                </a:cubicBezTo>
                <a:cubicBezTo>
                  <a:pt x="1985413" y="750025"/>
                  <a:pt x="1985413" y="736435"/>
                  <a:pt x="1989376" y="722846"/>
                </a:cubicBezTo>
                <a:cubicBezTo>
                  <a:pt x="2003532" y="689438"/>
                  <a:pt x="2029012" y="709823"/>
                  <a:pt x="2048830" y="712654"/>
                </a:cubicBezTo>
                <a:cubicBezTo>
                  <a:pt x="2056757" y="713787"/>
                  <a:pt x="2066383" y="714353"/>
                  <a:pt x="2074876" y="717750"/>
                </a:cubicBezTo>
                <a:cubicBezTo>
                  <a:pt x="2084502" y="717750"/>
                  <a:pt x="2093562" y="717750"/>
                  <a:pt x="2103188" y="717184"/>
                </a:cubicBezTo>
                <a:cubicBezTo>
                  <a:pt x="2134330" y="704727"/>
                  <a:pt x="2163774" y="686607"/>
                  <a:pt x="2199446" y="695101"/>
                </a:cubicBezTo>
                <a:cubicBezTo>
                  <a:pt x="2214735" y="695101"/>
                  <a:pt x="2229456" y="695101"/>
                  <a:pt x="2244744" y="695101"/>
                </a:cubicBezTo>
                <a:cubicBezTo>
                  <a:pt x="2265129" y="682644"/>
                  <a:pt x="2277586" y="663392"/>
                  <a:pt x="2288344" y="643008"/>
                </a:cubicBezTo>
                <a:cubicBezTo>
                  <a:pt x="2291175" y="635081"/>
                  <a:pt x="2288344" y="623190"/>
                  <a:pt x="2301366" y="622058"/>
                </a:cubicBezTo>
                <a:cubicBezTo>
                  <a:pt x="2333642" y="606770"/>
                  <a:pt x="2367049" y="597143"/>
                  <a:pt x="2402155" y="592613"/>
                </a:cubicBezTo>
                <a:cubicBezTo>
                  <a:pt x="2403854" y="592047"/>
                  <a:pt x="2404986" y="591481"/>
                  <a:pt x="2406685" y="590915"/>
                </a:cubicBezTo>
                <a:cubicBezTo>
                  <a:pt x="2416311" y="587518"/>
                  <a:pt x="2427070" y="587518"/>
                  <a:pt x="2437261" y="587518"/>
                </a:cubicBezTo>
                <a:cubicBezTo>
                  <a:pt x="2467271" y="577892"/>
                  <a:pt x="2497282" y="568266"/>
                  <a:pt x="2527291" y="559207"/>
                </a:cubicBezTo>
                <a:cubicBezTo>
                  <a:pt x="2532953" y="550713"/>
                  <a:pt x="2540315" y="543919"/>
                  <a:pt x="2549940" y="540521"/>
                </a:cubicBezTo>
                <a:cubicBezTo>
                  <a:pt x="2561831" y="527498"/>
                  <a:pt x="2578817" y="521835"/>
                  <a:pt x="2593541" y="513342"/>
                </a:cubicBezTo>
                <a:cubicBezTo>
                  <a:pt x="2598070" y="509945"/>
                  <a:pt x="2602600" y="505981"/>
                  <a:pt x="2607129" y="502584"/>
                </a:cubicBezTo>
                <a:cubicBezTo>
                  <a:pt x="2619586" y="491260"/>
                  <a:pt x="2632609" y="479934"/>
                  <a:pt x="2645066" y="468044"/>
                </a:cubicBezTo>
                <a:cubicBezTo>
                  <a:pt x="2651295" y="460117"/>
                  <a:pt x="2656957" y="452190"/>
                  <a:pt x="2663186" y="444263"/>
                </a:cubicBezTo>
                <a:cubicBezTo>
                  <a:pt x="2667150" y="435203"/>
                  <a:pt x="2671113" y="426709"/>
                  <a:pt x="2675076" y="417650"/>
                </a:cubicBezTo>
                <a:cubicBezTo>
                  <a:pt x="2675076" y="406325"/>
                  <a:pt x="2675643" y="395001"/>
                  <a:pt x="2675643" y="383677"/>
                </a:cubicBezTo>
                <a:cubicBezTo>
                  <a:pt x="2666017" y="361027"/>
                  <a:pt x="2646764" y="364424"/>
                  <a:pt x="2628646" y="363292"/>
                </a:cubicBezTo>
                <a:cubicBezTo>
                  <a:pt x="2620719" y="368388"/>
                  <a:pt x="2611659" y="370086"/>
                  <a:pt x="2599769" y="371219"/>
                </a:cubicBezTo>
                <a:cubicBezTo>
                  <a:pt x="2605431" y="364424"/>
                  <a:pt x="2609394" y="359895"/>
                  <a:pt x="2613924" y="354799"/>
                </a:cubicBezTo>
                <a:cubicBezTo>
                  <a:pt x="2618454" y="346305"/>
                  <a:pt x="2622417" y="337246"/>
                  <a:pt x="2626947" y="328753"/>
                </a:cubicBezTo>
                <a:cubicBezTo>
                  <a:pt x="2626947" y="319693"/>
                  <a:pt x="2629212" y="310067"/>
                  <a:pt x="2625248" y="301007"/>
                </a:cubicBezTo>
                <a:cubicBezTo>
                  <a:pt x="2611659" y="293646"/>
                  <a:pt x="2598070" y="285719"/>
                  <a:pt x="2582215" y="283454"/>
                </a:cubicBezTo>
                <a:cubicBezTo>
                  <a:pt x="2582215" y="283454"/>
                  <a:pt x="2582215" y="283454"/>
                  <a:pt x="2581648" y="283454"/>
                </a:cubicBezTo>
                <a:cubicBezTo>
                  <a:pt x="2581648" y="283454"/>
                  <a:pt x="2581082" y="283454"/>
                  <a:pt x="2581082" y="283454"/>
                </a:cubicBezTo>
                <a:cubicBezTo>
                  <a:pt x="2576553" y="293080"/>
                  <a:pt x="2568060" y="297610"/>
                  <a:pt x="2558434" y="300441"/>
                </a:cubicBezTo>
                <a:cubicBezTo>
                  <a:pt x="2540315" y="317428"/>
                  <a:pt x="2520497" y="331584"/>
                  <a:pt x="2497282" y="340643"/>
                </a:cubicBezTo>
                <a:cubicBezTo>
                  <a:pt x="2483692" y="348570"/>
                  <a:pt x="2470102" y="355931"/>
                  <a:pt x="2456513" y="363858"/>
                </a:cubicBezTo>
                <a:cubicBezTo>
                  <a:pt x="2453116" y="368954"/>
                  <a:pt x="2444622" y="370086"/>
                  <a:pt x="2445755" y="378015"/>
                </a:cubicBezTo>
                <a:cubicBezTo>
                  <a:pt x="2468970" y="378581"/>
                  <a:pt x="2487656" y="359895"/>
                  <a:pt x="2519364" y="362159"/>
                </a:cubicBezTo>
                <a:cubicBezTo>
                  <a:pt x="2481994" y="388206"/>
                  <a:pt x="2448020" y="403494"/>
                  <a:pt x="2404986" y="418216"/>
                </a:cubicBezTo>
                <a:cubicBezTo>
                  <a:pt x="2418010" y="401229"/>
                  <a:pt x="2425936" y="389905"/>
                  <a:pt x="2434430" y="379147"/>
                </a:cubicBezTo>
                <a:cubicBezTo>
                  <a:pt x="2438960" y="370653"/>
                  <a:pt x="2441225" y="361027"/>
                  <a:pt x="2450851" y="356497"/>
                </a:cubicBezTo>
                <a:cubicBezTo>
                  <a:pt x="2463308" y="348004"/>
                  <a:pt x="2475764" y="338378"/>
                  <a:pt x="2491053" y="334415"/>
                </a:cubicBezTo>
                <a:cubicBezTo>
                  <a:pt x="2517099" y="323657"/>
                  <a:pt x="2529556" y="294213"/>
                  <a:pt x="2557868" y="285719"/>
                </a:cubicBezTo>
                <a:cubicBezTo>
                  <a:pt x="2565229" y="280057"/>
                  <a:pt x="2573722" y="285153"/>
                  <a:pt x="2581648" y="282888"/>
                </a:cubicBezTo>
                <a:cubicBezTo>
                  <a:pt x="2580516" y="277792"/>
                  <a:pt x="2585046" y="275527"/>
                  <a:pt x="2587311" y="272130"/>
                </a:cubicBezTo>
                <a:cubicBezTo>
                  <a:pt x="2590708" y="263071"/>
                  <a:pt x="2594673" y="254010"/>
                  <a:pt x="2591842" y="243818"/>
                </a:cubicBezTo>
                <a:cubicBezTo>
                  <a:pt x="2549940" y="239855"/>
                  <a:pt x="2509738" y="201917"/>
                  <a:pt x="2466139" y="238156"/>
                </a:cubicBezTo>
                <a:cubicBezTo>
                  <a:pt x="2460477" y="246083"/>
                  <a:pt x="2452550" y="251179"/>
                  <a:pt x="2443490" y="247216"/>
                </a:cubicBezTo>
                <a:cubicBezTo>
                  <a:pt x="2441225" y="246083"/>
                  <a:pt x="2442924" y="235325"/>
                  <a:pt x="2442924" y="228530"/>
                </a:cubicBezTo>
                <a:cubicBezTo>
                  <a:pt x="2436129" y="227398"/>
                  <a:pt x="2433298" y="222302"/>
                  <a:pt x="2432732" y="216074"/>
                </a:cubicBezTo>
                <a:cubicBezTo>
                  <a:pt x="2423672" y="197954"/>
                  <a:pt x="2391397" y="200786"/>
                  <a:pt x="2393662" y="172474"/>
                </a:cubicBezTo>
                <a:cubicBezTo>
                  <a:pt x="2391397" y="167944"/>
                  <a:pt x="2391397" y="162848"/>
                  <a:pt x="2391397" y="157752"/>
                </a:cubicBezTo>
                <a:cubicBezTo>
                  <a:pt x="2390831" y="152657"/>
                  <a:pt x="2389699" y="147561"/>
                  <a:pt x="2389132" y="142464"/>
                </a:cubicBezTo>
                <a:cubicBezTo>
                  <a:pt x="2378940" y="113020"/>
                  <a:pt x="2356291" y="106226"/>
                  <a:pt x="2328546" y="94901"/>
                </a:cubicBezTo>
                <a:cubicBezTo>
                  <a:pt x="2295138" y="81311"/>
                  <a:pt x="2261165" y="76782"/>
                  <a:pt x="2227757" y="65457"/>
                </a:cubicBezTo>
                <a:cubicBezTo>
                  <a:pt x="2181893" y="50169"/>
                  <a:pt x="2136595" y="42809"/>
                  <a:pt x="2089031" y="66023"/>
                </a:cubicBezTo>
                <a:cubicBezTo>
                  <a:pt x="2104321" y="11666"/>
                  <a:pt x="2092996" y="-2490"/>
                  <a:pt x="2037506" y="341"/>
                </a:cubicBezTo>
                <a:close/>
              </a:path>
            </a:pathLst>
          </a:custGeom>
          <a:solidFill>
            <a:srgbClr val="F2BC9C"/>
          </a:solidFill>
          <a:ln w="531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9874A8A-1214-4300-8FFE-4079339A6BEF}"/>
              </a:ext>
            </a:extLst>
          </p:cNvPr>
          <p:cNvSpPr/>
          <p:nvPr/>
        </p:nvSpPr>
        <p:spPr>
          <a:xfrm flipH="1">
            <a:off x="4761454" y="3453328"/>
            <a:ext cx="2675643" cy="1258853"/>
          </a:xfrm>
          <a:custGeom>
            <a:avLst/>
            <a:gdLst>
              <a:gd name="connsiteX0" fmla="*/ 662213 w 2675643"/>
              <a:gd name="connsiteY0" fmla="*/ 651217 h 1258853"/>
              <a:gd name="connsiteX1" fmla="*/ 650251 w 2675643"/>
              <a:gd name="connsiteY1" fmla="*/ 656030 h 1258853"/>
              <a:gd name="connsiteX2" fmla="*/ 786711 w 2675643"/>
              <a:gd name="connsiteY2" fmla="*/ 706991 h 1258853"/>
              <a:gd name="connsiteX3" fmla="*/ 854093 w 2675643"/>
              <a:gd name="connsiteY3" fmla="*/ 726242 h 1258853"/>
              <a:gd name="connsiteX4" fmla="*/ 860321 w 2675643"/>
              <a:gd name="connsiteY4" fmla="*/ 732470 h 1258853"/>
              <a:gd name="connsiteX5" fmla="*/ 888632 w 2675643"/>
              <a:gd name="connsiteY5" fmla="*/ 738133 h 1258853"/>
              <a:gd name="connsiteX6" fmla="*/ 1012069 w 2675643"/>
              <a:gd name="connsiteY6" fmla="*/ 764746 h 1258853"/>
              <a:gd name="connsiteX7" fmla="*/ 1005841 w 2675643"/>
              <a:gd name="connsiteY7" fmla="*/ 753421 h 1258853"/>
              <a:gd name="connsiteX8" fmla="*/ 854659 w 2675643"/>
              <a:gd name="connsiteY8" fmla="*/ 718315 h 1258853"/>
              <a:gd name="connsiteX9" fmla="*/ 797470 w 2675643"/>
              <a:gd name="connsiteY9" fmla="*/ 697364 h 1258853"/>
              <a:gd name="connsiteX10" fmla="*/ 672901 w 2675643"/>
              <a:gd name="connsiteY10" fmla="*/ 651501 h 1258853"/>
              <a:gd name="connsiteX11" fmla="*/ 662213 w 2675643"/>
              <a:gd name="connsiteY11" fmla="*/ 651217 h 1258853"/>
              <a:gd name="connsiteX12" fmla="*/ 768027 w 2675643"/>
              <a:gd name="connsiteY12" fmla="*/ 614697 h 1258853"/>
              <a:gd name="connsiteX13" fmla="*/ 937894 w 2675643"/>
              <a:gd name="connsiteY13" fmla="*/ 658863 h 1258853"/>
              <a:gd name="connsiteX14" fmla="*/ 768027 w 2675643"/>
              <a:gd name="connsiteY14" fmla="*/ 614697 h 1258853"/>
              <a:gd name="connsiteX15" fmla="*/ 577207 w 2675643"/>
              <a:gd name="connsiteY15" fmla="*/ 555243 h 1258853"/>
              <a:gd name="connsiteX16" fmla="*/ 655347 w 2675643"/>
              <a:gd name="connsiteY16" fmla="*/ 582422 h 1258853"/>
              <a:gd name="connsiteX17" fmla="*/ 725559 w 2675643"/>
              <a:gd name="connsiteY17" fmla="*/ 602806 h 1258853"/>
              <a:gd name="connsiteX18" fmla="*/ 729523 w 2675643"/>
              <a:gd name="connsiteY18" fmla="*/ 603939 h 1258853"/>
              <a:gd name="connsiteX19" fmla="*/ 719897 w 2675643"/>
              <a:gd name="connsiteY19" fmla="*/ 601674 h 1258853"/>
              <a:gd name="connsiteX20" fmla="*/ 650250 w 2675643"/>
              <a:gd name="connsiteY20" fmla="*/ 581289 h 1258853"/>
              <a:gd name="connsiteX21" fmla="*/ 577207 w 2675643"/>
              <a:gd name="connsiteY21" fmla="*/ 555243 h 1258853"/>
              <a:gd name="connsiteX22" fmla="*/ 2374977 w 2675643"/>
              <a:gd name="connsiteY22" fmla="*/ 515041 h 1258853"/>
              <a:gd name="connsiteX23" fmla="*/ 2364784 w 2675643"/>
              <a:gd name="connsiteY23" fmla="*/ 535991 h 1258853"/>
              <a:gd name="connsiteX24" fmla="*/ 2173966 w 2675643"/>
              <a:gd name="connsiteY24" fmla="*/ 601108 h 1258853"/>
              <a:gd name="connsiteX25" fmla="*/ 2374977 w 2675643"/>
              <a:gd name="connsiteY25" fmla="*/ 515041 h 1258853"/>
              <a:gd name="connsiteX26" fmla="*/ 2318708 w 2675643"/>
              <a:gd name="connsiteY26" fmla="*/ 422463 h 1258853"/>
              <a:gd name="connsiteX27" fmla="*/ 2343834 w 2675643"/>
              <a:gd name="connsiteY27" fmla="*/ 425011 h 1258853"/>
              <a:gd name="connsiteX28" fmla="*/ 2231721 w 2675643"/>
              <a:gd name="connsiteY28" fmla="*/ 470875 h 1258853"/>
              <a:gd name="connsiteX29" fmla="*/ 2198313 w 2675643"/>
              <a:gd name="connsiteY29" fmla="*/ 479934 h 1258853"/>
              <a:gd name="connsiteX30" fmla="*/ 2224926 w 2675643"/>
              <a:gd name="connsiteY30" fmla="*/ 465779 h 1258853"/>
              <a:gd name="connsiteX31" fmla="*/ 2299102 w 2675643"/>
              <a:gd name="connsiteY31" fmla="*/ 426709 h 1258853"/>
              <a:gd name="connsiteX32" fmla="*/ 2318708 w 2675643"/>
              <a:gd name="connsiteY32" fmla="*/ 422463 h 1258853"/>
              <a:gd name="connsiteX33" fmla="*/ 405641 w 2675643"/>
              <a:gd name="connsiteY33" fmla="*/ 349137 h 1258853"/>
              <a:gd name="connsiteX34" fmla="*/ 413002 w 2675643"/>
              <a:gd name="connsiteY34" fmla="*/ 351401 h 1258853"/>
              <a:gd name="connsiteX35" fmla="*/ 486611 w 2675643"/>
              <a:gd name="connsiteY35" fmla="*/ 378581 h 1258853"/>
              <a:gd name="connsiteX36" fmla="*/ 488876 w 2675643"/>
              <a:gd name="connsiteY36" fmla="*/ 371219 h 1258853"/>
              <a:gd name="connsiteX37" fmla="*/ 501334 w 2675643"/>
              <a:gd name="connsiteY37" fmla="*/ 377448 h 1258853"/>
              <a:gd name="connsiteX38" fmla="*/ 526814 w 2675643"/>
              <a:gd name="connsiteY38" fmla="*/ 395567 h 1258853"/>
              <a:gd name="connsiteX39" fmla="*/ 633830 w 2675643"/>
              <a:gd name="connsiteY39" fmla="*/ 439167 h 1258853"/>
              <a:gd name="connsiteX40" fmla="*/ 411870 w 2675643"/>
              <a:gd name="connsiteY40" fmla="*/ 351968 h 1258853"/>
              <a:gd name="connsiteX41" fmla="*/ 405641 w 2675643"/>
              <a:gd name="connsiteY41" fmla="*/ 349137 h 1258853"/>
              <a:gd name="connsiteX42" fmla="*/ 264650 w 2675643"/>
              <a:gd name="connsiteY42" fmla="*/ 257409 h 1258853"/>
              <a:gd name="connsiteX43" fmla="*/ 322972 w 2675643"/>
              <a:gd name="connsiteY43" fmla="*/ 284587 h 1258853"/>
              <a:gd name="connsiteX44" fmla="*/ 457734 w 2675643"/>
              <a:gd name="connsiteY44" fmla="*/ 357630 h 1258853"/>
              <a:gd name="connsiteX45" fmla="*/ 350717 w 2675643"/>
              <a:gd name="connsiteY45" fmla="*/ 312898 h 1258853"/>
              <a:gd name="connsiteX46" fmla="*/ 351283 w 2675643"/>
              <a:gd name="connsiteY46" fmla="*/ 309500 h 1258853"/>
              <a:gd name="connsiteX47" fmla="*/ 322405 w 2675643"/>
              <a:gd name="connsiteY47" fmla="*/ 295911 h 1258853"/>
              <a:gd name="connsiteX48" fmla="*/ 320140 w 2675643"/>
              <a:gd name="connsiteY48" fmla="*/ 296477 h 1258853"/>
              <a:gd name="connsiteX49" fmla="*/ 264650 w 2675643"/>
              <a:gd name="connsiteY49" fmla="*/ 257409 h 1258853"/>
              <a:gd name="connsiteX50" fmla="*/ 2037506 w 2675643"/>
              <a:gd name="connsiteY50" fmla="*/ 341 h 1258853"/>
              <a:gd name="connsiteX51" fmla="*/ 1834230 w 2675643"/>
              <a:gd name="connsiteY51" fmla="*/ 46206 h 1258853"/>
              <a:gd name="connsiteX52" fmla="*/ 1721552 w 2675643"/>
              <a:gd name="connsiteY52" fmla="*/ 69421 h 1258853"/>
              <a:gd name="connsiteX53" fmla="*/ 1685313 w 2675643"/>
              <a:gd name="connsiteY53" fmla="*/ 73950 h 1258853"/>
              <a:gd name="connsiteX54" fmla="*/ 1634352 w 2675643"/>
              <a:gd name="connsiteY54" fmla="*/ 73384 h 1258853"/>
              <a:gd name="connsiteX55" fmla="*/ 1604909 w 2675643"/>
              <a:gd name="connsiteY55" fmla="*/ 68855 h 1258853"/>
              <a:gd name="connsiteX56" fmla="*/ 1544889 w 2675643"/>
              <a:gd name="connsiteY56" fmla="*/ 56398 h 1258853"/>
              <a:gd name="connsiteX57" fmla="*/ 1458256 w 2675643"/>
              <a:gd name="connsiteY57" fmla="*/ 73950 h 1258853"/>
              <a:gd name="connsiteX58" fmla="*/ 1446365 w 2675643"/>
              <a:gd name="connsiteY58" fmla="*/ 79046 h 1258853"/>
              <a:gd name="connsiteX59" fmla="*/ 1430511 w 2675643"/>
              <a:gd name="connsiteY59" fmla="*/ 95468 h 1258853"/>
              <a:gd name="connsiteX60" fmla="*/ 1424849 w 2675643"/>
              <a:gd name="connsiteY60" fmla="*/ 106226 h 1258853"/>
              <a:gd name="connsiteX61" fmla="*/ 1302544 w 2675643"/>
              <a:gd name="connsiteY61" fmla="*/ 116418 h 1258853"/>
              <a:gd name="connsiteX62" fmla="*/ 1168914 w 2675643"/>
              <a:gd name="connsiteY62" fmla="*/ 101696 h 1258853"/>
              <a:gd name="connsiteX63" fmla="*/ 1161554 w 2675643"/>
              <a:gd name="connsiteY63" fmla="*/ 103961 h 1258853"/>
              <a:gd name="connsiteX64" fmla="*/ 1117388 w 2675643"/>
              <a:gd name="connsiteY64" fmla="*/ 146994 h 1258853"/>
              <a:gd name="connsiteX65" fmla="*/ 1103232 w 2675643"/>
              <a:gd name="connsiteY65" fmla="*/ 159451 h 1258853"/>
              <a:gd name="connsiteX66" fmla="*/ 1031887 w 2675643"/>
              <a:gd name="connsiteY66" fmla="*/ 187196 h 1258853"/>
              <a:gd name="connsiteX67" fmla="*/ 959410 w 2675643"/>
              <a:gd name="connsiteY67" fmla="*/ 187196 h 1258853"/>
              <a:gd name="connsiteX68" fmla="*/ 933364 w 2675643"/>
              <a:gd name="connsiteY68" fmla="*/ 186063 h 1258853"/>
              <a:gd name="connsiteX69" fmla="*/ 903354 w 2675643"/>
              <a:gd name="connsiteY69" fmla="*/ 181534 h 1258853"/>
              <a:gd name="connsiteX70" fmla="*/ 888066 w 2675643"/>
              <a:gd name="connsiteY70" fmla="*/ 180401 h 1258853"/>
              <a:gd name="connsiteX71" fmla="*/ 869381 w 2675643"/>
              <a:gd name="connsiteY71" fmla="*/ 175871 h 1258853"/>
              <a:gd name="connsiteX72" fmla="*/ 851827 w 2675643"/>
              <a:gd name="connsiteY72" fmla="*/ 175871 h 1258853"/>
              <a:gd name="connsiteX73" fmla="*/ 814457 w 2675643"/>
              <a:gd name="connsiteY73" fmla="*/ 175305 h 1258853"/>
              <a:gd name="connsiteX74" fmla="*/ 794638 w 2675643"/>
              <a:gd name="connsiteY74" fmla="*/ 172474 h 1258853"/>
              <a:gd name="connsiteX75" fmla="*/ 755568 w 2675643"/>
              <a:gd name="connsiteY75" fmla="*/ 170209 h 1258853"/>
              <a:gd name="connsiteX76" fmla="*/ 746509 w 2675643"/>
              <a:gd name="connsiteY76" fmla="*/ 170209 h 1258853"/>
              <a:gd name="connsiteX77" fmla="*/ 744811 w 2675643"/>
              <a:gd name="connsiteY77" fmla="*/ 165680 h 1258853"/>
              <a:gd name="connsiteX78" fmla="*/ 745943 w 2675643"/>
              <a:gd name="connsiteY78" fmla="*/ 163415 h 1258853"/>
              <a:gd name="connsiteX79" fmla="*/ 748208 w 2675643"/>
              <a:gd name="connsiteY79" fmla="*/ 162848 h 1258853"/>
              <a:gd name="connsiteX80" fmla="*/ 744244 w 2675643"/>
              <a:gd name="connsiteY80" fmla="*/ 162282 h 1258853"/>
              <a:gd name="connsiteX81" fmla="*/ 743112 w 2675643"/>
              <a:gd name="connsiteY81" fmla="*/ 162282 h 1258853"/>
              <a:gd name="connsiteX82" fmla="*/ 741413 w 2675643"/>
              <a:gd name="connsiteY82" fmla="*/ 161716 h 1258853"/>
              <a:gd name="connsiteX83" fmla="*/ 734053 w 2675643"/>
              <a:gd name="connsiteY83" fmla="*/ 161150 h 1258853"/>
              <a:gd name="connsiteX84" fmla="*/ 710838 w 2675643"/>
              <a:gd name="connsiteY84" fmla="*/ 166246 h 1258853"/>
              <a:gd name="connsiteX85" fmla="*/ 589098 w 2675643"/>
              <a:gd name="connsiteY85" fmla="*/ 168511 h 1258853"/>
              <a:gd name="connsiteX86" fmla="*/ 572678 w 2675643"/>
              <a:gd name="connsiteY86" fmla="*/ 173607 h 1258853"/>
              <a:gd name="connsiteX87" fmla="*/ 582870 w 2675643"/>
              <a:gd name="connsiteY87" fmla="*/ 180967 h 1258853"/>
              <a:gd name="connsiteX88" fmla="*/ 1074920 w 2675643"/>
              <a:gd name="connsiteY88" fmla="*/ 281190 h 1258853"/>
              <a:gd name="connsiteX89" fmla="*/ 1036418 w 2675643"/>
              <a:gd name="connsiteY89" fmla="*/ 304404 h 1258853"/>
              <a:gd name="connsiteX90" fmla="*/ 974132 w 2675643"/>
              <a:gd name="connsiteY90" fmla="*/ 304971 h 1258853"/>
              <a:gd name="connsiteX91" fmla="*/ 792940 w 2675643"/>
              <a:gd name="connsiteY91" fmla="*/ 249481 h 1258853"/>
              <a:gd name="connsiteX92" fmla="*/ 741980 w 2675643"/>
              <a:gd name="connsiteY92" fmla="*/ 244385 h 1258853"/>
              <a:gd name="connsiteX93" fmla="*/ 725559 w 2675643"/>
              <a:gd name="connsiteY93" fmla="*/ 243818 h 1258853"/>
              <a:gd name="connsiteX94" fmla="*/ 552294 w 2675643"/>
              <a:gd name="connsiteY94" fmla="*/ 192292 h 1258853"/>
              <a:gd name="connsiteX95" fmla="*/ 454903 w 2675643"/>
              <a:gd name="connsiteY95" fmla="*/ 164547 h 1258853"/>
              <a:gd name="connsiteX96" fmla="*/ 418664 w 2675643"/>
              <a:gd name="connsiteY96" fmla="*/ 163415 h 1258853"/>
              <a:gd name="connsiteX97" fmla="*/ 413002 w 2675643"/>
              <a:gd name="connsiteY97" fmla="*/ 162282 h 1258853"/>
              <a:gd name="connsiteX98" fmla="*/ 412436 w 2675643"/>
              <a:gd name="connsiteY98" fmla="*/ 170209 h 1258853"/>
              <a:gd name="connsiteX99" fmla="*/ 456602 w 2675643"/>
              <a:gd name="connsiteY99" fmla="*/ 194557 h 1258853"/>
              <a:gd name="connsiteX100" fmla="*/ 651950 w 2675643"/>
              <a:gd name="connsiteY100" fmla="*/ 260240 h 1258853"/>
              <a:gd name="connsiteX101" fmla="*/ 656480 w 2675643"/>
              <a:gd name="connsiteY101" fmla="*/ 261372 h 1258853"/>
              <a:gd name="connsiteX102" fmla="*/ 650250 w 2675643"/>
              <a:gd name="connsiteY102" fmla="*/ 260240 h 1258853"/>
              <a:gd name="connsiteX103" fmla="*/ 390353 w 2675643"/>
              <a:gd name="connsiteY103" fmla="*/ 180401 h 1258853"/>
              <a:gd name="connsiteX104" fmla="*/ 373932 w 2675643"/>
              <a:gd name="connsiteY104" fmla="*/ 184931 h 1258853"/>
              <a:gd name="connsiteX105" fmla="*/ 449241 w 2675643"/>
              <a:gd name="connsiteY105" fmla="*/ 216640 h 1258853"/>
              <a:gd name="connsiteX106" fmla="*/ 717632 w 2675643"/>
              <a:gd name="connsiteY106" fmla="*/ 290815 h 1258853"/>
              <a:gd name="connsiteX107" fmla="*/ 764629 w 2675643"/>
              <a:gd name="connsiteY107" fmla="*/ 306669 h 1258853"/>
              <a:gd name="connsiteX108" fmla="*/ 607783 w 2675643"/>
              <a:gd name="connsiteY108" fmla="*/ 297610 h 1258853"/>
              <a:gd name="connsiteX109" fmla="*/ 366571 w 2675643"/>
              <a:gd name="connsiteY109" fmla="*/ 194557 h 1258853"/>
              <a:gd name="connsiteX110" fmla="*/ 361475 w 2675643"/>
              <a:gd name="connsiteY110" fmla="*/ 192292 h 1258853"/>
              <a:gd name="connsiteX111" fmla="*/ 310515 w 2675643"/>
              <a:gd name="connsiteY111" fmla="*/ 169077 h 1258853"/>
              <a:gd name="connsiteX112" fmla="*/ 295793 w 2675643"/>
              <a:gd name="connsiteY112" fmla="*/ 154355 h 1258853"/>
              <a:gd name="connsiteX113" fmla="*/ 278241 w 2675643"/>
              <a:gd name="connsiteY113" fmla="*/ 148127 h 1258853"/>
              <a:gd name="connsiteX114" fmla="*/ 265216 w 2675643"/>
              <a:gd name="connsiteY114" fmla="*/ 152090 h 1258853"/>
              <a:gd name="connsiteX115" fmla="*/ 271445 w 2675643"/>
              <a:gd name="connsiteY115" fmla="*/ 175305 h 1258853"/>
              <a:gd name="connsiteX116" fmla="*/ 272011 w 2675643"/>
              <a:gd name="connsiteY116" fmla="*/ 181534 h 1258853"/>
              <a:gd name="connsiteX117" fmla="*/ 284469 w 2675643"/>
              <a:gd name="connsiteY117" fmla="*/ 188328 h 1258853"/>
              <a:gd name="connsiteX118" fmla="*/ 403942 w 2675643"/>
              <a:gd name="connsiteY118" fmla="*/ 264203 h 1258853"/>
              <a:gd name="connsiteX119" fmla="*/ 429422 w 2675643"/>
              <a:gd name="connsiteY119" fmla="*/ 279491 h 1258853"/>
              <a:gd name="connsiteX120" fmla="*/ 399979 w 2675643"/>
              <a:gd name="connsiteY120" fmla="*/ 263071 h 1258853"/>
              <a:gd name="connsiteX121" fmla="*/ 285035 w 2675643"/>
              <a:gd name="connsiteY121" fmla="*/ 199086 h 1258853"/>
              <a:gd name="connsiteX122" fmla="*/ 269746 w 2675643"/>
              <a:gd name="connsiteY122" fmla="*/ 197388 h 1258853"/>
              <a:gd name="connsiteX123" fmla="*/ 265216 w 2675643"/>
              <a:gd name="connsiteY123" fmla="*/ 204183 h 1258853"/>
              <a:gd name="connsiteX124" fmla="*/ 253892 w 2675643"/>
              <a:gd name="connsiteY124" fmla="*/ 226832 h 1258853"/>
              <a:gd name="connsiteX125" fmla="*/ 250495 w 2675643"/>
              <a:gd name="connsiteY125" fmla="*/ 228530 h 1258853"/>
              <a:gd name="connsiteX126" fmla="*/ 252194 w 2675643"/>
              <a:gd name="connsiteY126" fmla="*/ 245517 h 1258853"/>
              <a:gd name="connsiteX127" fmla="*/ 255025 w 2675643"/>
              <a:gd name="connsiteY127" fmla="*/ 252312 h 1258853"/>
              <a:gd name="connsiteX128" fmla="*/ 236340 w 2675643"/>
              <a:gd name="connsiteY128" fmla="*/ 250613 h 1258853"/>
              <a:gd name="connsiteX129" fmla="*/ 225581 w 2675643"/>
              <a:gd name="connsiteY129" fmla="*/ 243818 h 1258853"/>
              <a:gd name="connsiteX130" fmla="*/ 208028 w 2675643"/>
              <a:gd name="connsiteY130" fmla="*/ 233626 h 1258853"/>
              <a:gd name="connsiteX131" fmla="*/ 197269 w 2675643"/>
              <a:gd name="connsiteY131" fmla="*/ 226266 h 1258853"/>
              <a:gd name="connsiteX132" fmla="*/ 183680 w 2675643"/>
              <a:gd name="connsiteY132" fmla="*/ 217206 h 1258853"/>
              <a:gd name="connsiteX133" fmla="*/ 146309 w 2675643"/>
              <a:gd name="connsiteY133" fmla="*/ 192292 h 1258853"/>
              <a:gd name="connsiteX134" fmla="*/ 133286 w 2675643"/>
              <a:gd name="connsiteY134" fmla="*/ 183232 h 1258853"/>
              <a:gd name="connsiteX135" fmla="*/ 97047 w 2675643"/>
              <a:gd name="connsiteY135" fmla="*/ 170209 h 1258853"/>
              <a:gd name="connsiteX136" fmla="*/ 112901 w 2675643"/>
              <a:gd name="connsiteY136" fmla="*/ 187762 h 1258853"/>
              <a:gd name="connsiteX137" fmla="*/ 175187 w 2675643"/>
              <a:gd name="connsiteY137" fmla="*/ 232494 h 1258853"/>
              <a:gd name="connsiteX138" fmla="*/ 243134 w 2675643"/>
              <a:gd name="connsiteY138" fmla="*/ 273263 h 1258853"/>
              <a:gd name="connsiteX139" fmla="*/ 254459 w 2675643"/>
              <a:gd name="connsiteY139" fmla="*/ 278925 h 1258853"/>
              <a:gd name="connsiteX140" fmla="*/ 288432 w 2675643"/>
              <a:gd name="connsiteY140" fmla="*/ 295911 h 1258853"/>
              <a:gd name="connsiteX141" fmla="*/ 303154 w 2675643"/>
              <a:gd name="connsiteY141" fmla="*/ 307802 h 1258853"/>
              <a:gd name="connsiteX142" fmla="*/ 301455 w 2675643"/>
              <a:gd name="connsiteY142" fmla="*/ 316862 h 1258853"/>
              <a:gd name="connsiteX143" fmla="*/ 305419 w 2675643"/>
              <a:gd name="connsiteY143" fmla="*/ 318561 h 1258853"/>
              <a:gd name="connsiteX144" fmla="*/ 320140 w 2675643"/>
              <a:gd name="connsiteY144" fmla="*/ 329885 h 1258853"/>
              <a:gd name="connsiteX145" fmla="*/ 317309 w 2675643"/>
              <a:gd name="connsiteY145" fmla="*/ 353100 h 1258853"/>
              <a:gd name="connsiteX146" fmla="*/ 310515 w 2675643"/>
              <a:gd name="connsiteY146" fmla="*/ 358196 h 1258853"/>
              <a:gd name="connsiteX147" fmla="*/ 295793 w 2675643"/>
              <a:gd name="connsiteY147" fmla="*/ 362726 h 1258853"/>
              <a:gd name="connsiteX148" fmla="*/ 287300 w 2675643"/>
              <a:gd name="connsiteY148" fmla="*/ 365557 h 1258853"/>
              <a:gd name="connsiteX149" fmla="*/ 282204 w 2675643"/>
              <a:gd name="connsiteY149" fmla="*/ 363858 h 1258853"/>
              <a:gd name="connsiteX150" fmla="*/ 272577 w 2675643"/>
              <a:gd name="connsiteY150" fmla="*/ 354799 h 1258853"/>
              <a:gd name="connsiteX151" fmla="*/ 268047 w 2675643"/>
              <a:gd name="connsiteY151" fmla="*/ 353100 h 1258853"/>
              <a:gd name="connsiteX152" fmla="*/ 258988 w 2675643"/>
              <a:gd name="connsiteY152" fmla="*/ 354233 h 1258853"/>
              <a:gd name="connsiteX153" fmla="*/ 191041 w 2675643"/>
              <a:gd name="connsiteY153" fmla="*/ 331018 h 1258853"/>
              <a:gd name="connsiteX154" fmla="*/ 188776 w 2675643"/>
              <a:gd name="connsiteY154" fmla="*/ 331018 h 1258853"/>
              <a:gd name="connsiteX155" fmla="*/ 186512 w 2675643"/>
              <a:gd name="connsiteY155" fmla="*/ 341210 h 1258853"/>
              <a:gd name="connsiteX156" fmla="*/ 191041 w 2675643"/>
              <a:gd name="connsiteY156" fmla="*/ 346872 h 1258853"/>
              <a:gd name="connsiteX157" fmla="*/ 213690 w 2675643"/>
              <a:gd name="connsiteY157" fmla="*/ 358762 h 1258853"/>
              <a:gd name="connsiteX158" fmla="*/ 226714 w 2675643"/>
              <a:gd name="connsiteY158" fmla="*/ 370653 h 1258853"/>
              <a:gd name="connsiteX159" fmla="*/ 233508 w 2675643"/>
              <a:gd name="connsiteY159" fmla="*/ 374051 h 1258853"/>
              <a:gd name="connsiteX160" fmla="*/ 247664 w 2675643"/>
              <a:gd name="connsiteY160" fmla="*/ 375750 h 1258853"/>
              <a:gd name="connsiteX161" fmla="*/ 372233 w 2675643"/>
              <a:gd name="connsiteY161" fmla="*/ 433505 h 1258853"/>
              <a:gd name="connsiteX162" fmla="*/ 385256 w 2675643"/>
              <a:gd name="connsiteY162" fmla="*/ 444829 h 1258853"/>
              <a:gd name="connsiteX163" fmla="*/ 402244 w 2675643"/>
              <a:gd name="connsiteY163" fmla="*/ 449359 h 1258853"/>
              <a:gd name="connsiteX164" fmla="*/ 445843 w 2675643"/>
              <a:gd name="connsiteY164" fmla="*/ 479368 h 1258853"/>
              <a:gd name="connsiteX165" fmla="*/ 451506 w 2675643"/>
              <a:gd name="connsiteY165" fmla="*/ 490694 h 1258853"/>
              <a:gd name="connsiteX166" fmla="*/ 456035 w 2675643"/>
              <a:gd name="connsiteY166" fmla="*/ 494657 h 1258853"/>
              <a:gd name="connsiteX167" fmla="*/ 478684 w 2675643"/>
              <a:gd name="connsiteY167" fmla="*/ 508812 h 1258853"/>
              <a:gd name="connsiteX168" fmla="*/ 560788 w 2675643"/>
              <a:gd name="connsiteY168" fmla="*/ 551280 h 1258853"/>
              <a:gd name="connsiteX169" fmla="*/ 459433 w 2675643"/>
              <a:gd name="connsiteY169" fmla="*/ 513908 h 1258853"/>
              <a:gd name="connsiteX170" fmla="*/ 449241 w 2675643"/>
              <a:gd name="connsiteY170" fmla="*/ 510511 h 1258853"/>
              <a:gd name="connsiteX171" fmla="*/ 445843 w 2675643"/>
              <a:gd name="connsiteY171" fmla="*/ 517306 h 1258853"/>
              <a:gd name="connsiteX172" fmla="*/ 304286 w 2675643"/>
              <a:gd name="connsiteY172" fmla="*/ 460683 h 1258853"/>
              <a:gd name="connsiteX173" fmla="*/ 281072 w 2675643"/>
              <a:gd name="connsiteY173" fmla="*/ 451057 h 1258853"/>
              <a:gd name="connsiteX174" fmla="*/ 264650 w 2675643"/>
              <a:gd name="connsiteY174" fmla="*/ 443697 h 1258853"/>
              <a:gd name="connsiteX175" fmla="*/ 256157 w 2675643"/>
              <a:gd name="connsiteY175" fmla="*/ 434071 h 1258853"/>
              <a:gd name="connsiteX176" fmla="*/ 251061 w 2675643"/>
              <a:gd name="connsiteY176" fmla="*/ 432372 h 1258853"/>
              <a:gd name="connsiteX177" fmla="*/ 241436 w 2675643"/>
              <a:gd name="connsiteY177" fmla="*/ 434071 h 1258853"/>
              <a:gd name="connsiteX178" fmla="*/ 218220 w 2675643"/>
              <a:gd name="connsiteY178" fmla="*/ 423312 h 1258853"/>
              <a:gd name="connsiteX179" fmla="*/ 201799 w 2675643"/>
              <a:gd name="connsiteY179" fmla="*/ 415951 h 1258853"/>
              <a:gd name="connsiteX180" fmla="*/ 46087 w 2675643"/>
              <a:gd name="connsiteY180" fmla="*/ 342342 h 1258853"/>
              <a:gd name="connsiteX181" fmla="*/ 4753 w 2675643"/>
              <a:gd name="connsiteY181" fmla="*/ 337812 h 1258853"/>
              <a:gd name="connsiteX182" fmla="*/ 222 w 2675643"/>
              <a:gd name="connsiteY182" fmla="*/ 342908 h 1258853"/>
              <a:gd name="connsiteX183" fmla="*/ 1356 w 2675643"/>
              <a:gd name="connsiteY183" fmla="*/ 354233 h 1258853"/>
              <a:gd name="connsiteX184" fmla="*/ 6452 w 2675643"/>
              <a:gd name="connsiteY184" fmla="*/ 361027 h 1258853"/>
              <a:gd name="connsiteX185" fmla="*/ 43256 w 2675643"/>
              <a:gd name="connsiteY185" fmla="*/ 387640 h 1258853"/>
              <a:gd name="connsiteX186" fmla="*/ 77796 w 2675643"/>
              <a:gd name="connsiteY186" fmla="*/ 410855 h 1258853"/>
              <a:gd name="connsiteX187" fmla="*/ 94782 w 2675643"/>
              <a:gd name="connsiteY187" fmla="*/ 421047 h 1258853"/>
              <a:gd name="connsiteX188" fmla="*/ 117432 w 2675643"/>
              <a:gd name="connsiteY188" fmla="*/ 433505 h 1258853"/>
              <a:gd name="connsiteX189" fmla="*/ 128190 w 2675643"/>
              <a:gd name="connsiteY189" fmla="*/ 438601 h 1258853"/>
              <a:gd name="connsiteX190" fmla="*/ 201233 w 2675643"/>
              <a:gd name="connsiteY190" fmla="*/ 473140 h 1258853"/>
              <a:gd name="connsiteX191" fmla="*/ 203498 w 2675643"/>
              <a:gd name="connsiteY191" fmla="*/ 479934 h 1258853"/>
              <a:gd name="connsiteX192" fmla="*/ 202932 w 2675643"/>
              <a:gd name="connsiteY192" fmla="*/ 481633 h 1258853"/>
              <a:gd name="connsiteX193" fmla="*/ 236906 w 2675643"/>
              <a:gd name="connsiteY193" fmla="*/ 498621 h 1258853"/>
              <a:gd name="connsiteX194" fmla="*/ 243700 w 2675643"/>
              <a:gd name="connsiteY194" fmla="*/ 501452 h 1258853"/>
              <a:gd name="connsiteX195" fmla="*/ 265216 w 2675643"/>
              <a:gd name="connsiteY195" fmla="*/ 510511 h 1258853"/>
              <a:gd name="connsiteX196" fmla="*/ 475853 w 2675643"/>
              <a:gd name="connsiteY196" fmla="*/ 587518 h 1258853"/>
              <a:gd name="connsiteX197" fmla="*/ 523983 w 2675643"/>
              <a:gd name="connsiteY197" fmla="*/ 603373 h 1258853"/>
              <a:gd name="connsiteX198" fmla="*/ 601555 w 2675643"/>
              <a:gd name="connsiteY198" fmla="*/ 626021 h 1258853"/>
              <a:gd name="connsiteX199" fmla="*/ 618542 w 2675643"/>
              <a:gd name="connsiteY199" fmla="*/ 629985 h 1258853"/>
              <a:gd name="connsiteX200" fmla="*/ 677996 w 2675643"/>
              <a:gd name="connsiteY200" fmla="*/ 645273 h 1258853"/>
              <a:gd name="connsiteX201" fmla="*/ 687622 w 2675643"/>
              <a:gd name="connsiteY201" fmla="*/ 638478 h 1258853"/>
              <a:gd name="connsiteX202" fmla="*/ 959977 w 2675643"/>
              <a:gd name="connsiteY202" fmla="*/ 704727 h 1258853"/>
              <a:gd name="connsiteX203" fmla="*/ 1021129 w 2675643"/>
              <a:gd name="connsiteY203" fmla="*/ 763049 h 1258853"/>
              <a:gd name="connsiteX204" fmla="*/ 1016033 w 2675643"/>
              <a:gd name="connsiteY204" fmla="*/ 768711 h 1258853"/>
              <a:gd name="connsiteX205" fmla="*/ 1015467 w 2675643"/>
              <a:gd name="connsiteY205" fmla="*/ 768711 h 1258853"/>
              <a:gd name="connsiteX206" fmla="*/ 1064729 w 2675643"/>
              <a:gd name="connsiteY206" fmla="*/ 814575 h 1258853"/>
              <a:gd name="connsiteX207" fmla="*/ 1130977 w 2675643"/>
              <a:gd name="connsiteY207" fmla="*/ 844018 h 1258853"/>
              <a:gd name="connsiteX208" fmla="*/ 1162120 w 2675643"/>
              <a:gd name="connsiteY208" fmla="*/ 843452 h 1258853"/>
              <a:gd name="connsiteX209" fmla="*/ 1175143 w 2675643"/>
              <a:gd name="connsiteY209" fmla="*/ 841187 h 1258853"/>
              <a:gd name="connsiteX210" fmla="*/ 1214779 w 2675643"/>
              <a:gd name="connsiteY210" fmla="*/ 838356 h 1258853"/>
              <a:gd name="connsiteX211" fmla="*/ 1223839 w 2675643"/>
              <a:gd name="connsiteY211" fmla="*/ 838356 h 1258853"/>
              <a:gd name="connsiteX212" fmla="*/ 1289521 w 2675643"/>
              <a:gd name="connsiteY212" fmla="*/ 837790 h 1258853"/>
              <a:gd name="connsiteX213" fmla="*/ 1361431 w 2675643"/>
              <a:gd name="connsiteY213" fmla="*/ 815141 h 1258853"/>
              <a:gd name="connsiteX214" fmla="*/ 1442968 w 2675643"/>
              <a:gd name="connsiteY214" fmla="*/ 821936 h 1258853"/>
              <a:gd name="connsiteX215" fmla="*/ 1456557 w 2675643"/>
              <a:gd name="connsiteY215" fmla="*/ 836091 h 1258853"/>
              <a:gd name="connsiteX216" fmla="*/ 1459388 w 2675643"/>
              <a:gd name="connsiteY216" fmla="*/ 841187 h 1258853"/>
              <a:gd name="connsiteX217" fmla="*/ 1456557 w 2675643"/>
              <a:gd name="connsiteY217" fmla="*/ 876294 h 1258853"/>
              <a:gd name="connsiteX218" fmla="*/ 1455991 w 2675643"/>
              <a:gd name="connsiteY218" fmla="*/ 915929 h 1258853"/>
              <a:gd name="connsiteX219" fmla="*/ 1448630 w 2675643"/>
              <a:gd name="connsiteY219" fmla="*/ 960661 h 1258853"/>
              <a:gd name="connsiteX220" fmla="*/ 1448064 w 2675643"/>
              <a:gd name="connsiteY220" fmla="*/ 969720 h 1258853"/>
              <a:gd name="connsiteX221" fmla="*/ 1449763 w 2675643"/>
              <a:gd name="connsiteY221" fmla="*/ 1006525 h 1258853"/>
              <a:gd name="connsiteX222" fmla="*/ 1452027 w 2675643"/>
              <a:gd name="connsiteY222" fmla="*/ 1018416 h 1258853"/>
              <a:gd name="connsiteX223" fmla="*/ 1450329 w 2675643"/>
              <a:gd name="connsiteY223" fmla="*/ 1029174 h 1258853"/>
              <a:gd name="connsiteX224" fmla="*/ 1445799 w 2675643"/>
              <a:gd name="connsiteY224" fmla="*/ 1064847 h 1258853"/>
              <a:gd name="connsiteX225" fmla="*/ 1428813 w 2675643"/>
              <a:gd name="connsiteY225" fmla="*/ 1126565 h 1258853"/>
              <a:gd name="connsiteX226" fmla="*/ 1422017 w 2675643"/>
              <a:gd name="connsiteY226" fmla="*/ 1148081 h 1258853"/>
              <a:gd name="connsiteX227" fmla="*/ 1416355 w 2675643"/>
              <a:gd name="connsiteY227" fmla="*/ 1159407 h 1258853"/>
              <a:gd name="connsiteX228" fmla="*/ 1408428 w 2675643"/>
              <a:gd name="connsiteY228" fmla="*/ 1184320 h 1258853"/>
              <a:gd name="connsiteX229" fmla="*/ 1406729 w 2675643"/>
              <a:gd name="connsiteY229" fmla="*/ 1231317 h 1258853"/>
              <a:gd name="connsiteX230" fmla="*/ 1412391 w 2675643"/>
              <a:gd name="connsiteY230" fmla="*/ 1243774 h 1258853"/>
              <a:gd name="connsiteX231" fmla="*/ 1434475 w 2675643"/>
              <a:gd name="connsiteY231" fmla="*/ 1256797 h 1258853"/>
              <a:gd name="connsiteX232" fmla="*/ 1467882 w 2675643"/>
              <a:gd name="connsiteY232" fmla="*/ 1254532 h 1258853"/>
              <a:gd name="connsiteX233" fmla="*/ 1497326 w 2675643"/>
              <a:gd name="connsiteY233" fmla="*/ 1216029 h 1258853"/>
              <a:gd name="connsiteX234" fmla="*/ 1496759 w 2675643"/>
              <a:gd name="connsiteY234" fmla="*/ 1148081 h 1258853"/>
              <a:gd name="connsiteX235" fmla="*/ 1467316 w 2675643"/>
              <a:gd name="connsiteY235" fmla="*/ 1025777 h 1258853"/>
              <a:gd name="connsiteX236" fmla="*/ 1462786 w 2675643"/>
              <a:gd name="connsiteY236" fmla="*/ 995201 h 1258853"/>
              <a:gd name="connsiteX237" fmla="*/ 1461087 w 2675643"/>
              <a:gd name="connsiteY237" fmla="*/ 985009 h 1258853"/>
              <a:gd name="connsiteX238" fmla="*/ 1472412 w 2675643"/>
              <a:gd name="connsiteY238" fmla="*/ 865535 h 1258853"/>
              <a:gd name="connsiteX239" fmla="*/ 1497892 w 2675643"/>
              <a:gd name="connsiteY239" fmla="*/ 835525 h 1258853"/>
              <a:gd name="connsiteX240" fmla="*/ 1511481 w 2675643"/>
              <a:gd name="connsiteY240" fmla="*/ 823635 h 1258853"/>
              <a:gd name="connsiteX241" fmla="*/ 1534697 w 2675643"/>
              <a:gd name="connsiteY241" fmla="*/ 812877 h 1258853"/>
              <a:gd name="connsiteX242" fmla="*/ 1561309 w 2675643"/>
              <a:gd name="connsiteY242" fmla="*/ 810612 h 1258853"/>
              <a:gd name="connsiteX243" fmla="*/ 1574332 w 2675643"/>
              <a:gd name="connsiteY243" fmla="*/ 810612 h 1258853"/>
              <a:gd name="connsiteX244" fmla="*/ 1624726 w 2675643"/>
              <a:gd name="connsiteY244" fmla="*/ 811178 h 1258853"/>
              <a:gd name="connsiteX245" fmla="*/ 1659833 w 2675643"/>
              <a:gd name="connsiteY245" fmla="*/ 820237 h 1258853"/>
              <a:gd name="connsiteX246" fmla="*/ 1727780 w 2675643"/>
              <a:gd name="connsiteY246" fmla="*/ 821370 h 1258853"/>
              <a:gd name="connsiteX247" fmla="*/ 1772512 w 2675643"/>
              <a:gd name="connsiteY247" fmla="*/ 821370 h 1258853"/>
              <a:gd name="connsiteX248" fmla="*/ 1858578 w 2675643"/>
              <a:gd name="connsiteY248" fmla="*/ 804948 h 1258853"/>
              <a:gd name="connsiteX249" fmla="*/ 1878396 w 2675643"/>
              <a:gd name="connsiteY249" fmla="*/ 785131 h 1258853"/>
              <a:gd name="connsiteX250" fmla="*/ 1898214 w 2675643"/>
              <a:gd name="connsiteY250" fmla="*/ 767012 h 1258853"/>
              <a:gd name="connsiteX251" fmla="*/ 1921429 w 2675643"/>
              <a:gd name="connsiteY251" fmla="*/ 742098 h 1258853"/>
              <a:gd name="connsiteX252" fmla="*/ 1927092 w 2675643"/>
              <a:gd name="connsiteY252" fmla="*/ 730207 h 1258853"/>
              <a:gd name="connsiteX253" fmla="*/ 1949740 w 2675643"/>
              <a:gd name="connsiteY253" fmla="*/ 730207 h 1258853"/>
              <a:gd name="connsiteX254" fmla="*/ 1960499 w 2675643"/>
              <a:gd name="connsiteY254" fmla="*/ 740965 h 1258853"/>
              <a:gd name="connsiteX255" fmla="*/ 1989943 w 2675643"/>
              <a:gd name="connsiteY255" fmla="*/ 851379 h 1258853"/>
              <a:gd name="connsiteX256" fmla="*/ 1982582 w 2675643"/>
              <a:gd name="connsiteY256" fmla="*/ 888184 h 1258853"/>
              <a:gd name="connsiteX257" fmla="*/ 1982582 w 2675643"/>
              <a:gd name="connsiteY257" fmla="*/ 915929 h 1258853"/>
              <a:gd name="connsiteX258" fmla="*/ 2038639 w 2675643"/>
              <a:gd name="connsiteY258" fmla="*/ 914796 h 1258853"/>
              <a:gd name="connsiteX259" fmla="*/ 2039771 w 2675643"/>
              <a:gd name="connsiteY259" fmla="*/ 862704 h 1258853"/>
              <a:gd name="connsiteX260" fmla="*/ 2023349 w 2675643"/>
              <a:gd name="connsiteY260" fmla="*/ 837224 h 1258853"/>
              <a:gd name="connsiteX261" fmla="*/ 1999569 w 2675643"/>
              <a:gd name="connsiteY261" fmla="*/ 797588 h 1258853"/>
              <a:gd name="connsiteX262" fmla="*/ 1989376 w 2675643"/>
              <a:gd name="connsiteY262" fmla="*/ 763615 h 1258853"/>
              <a:gd name="connsiteX263" fmla="*/ 1989376 w 2675643"/>
              <a:gd name="connsiteY263" fmla="*/ 722846 h 1258853"/>
              <a:gd name="connsiteX264" fmla="*/ 2048830 w 2675643"/>
              <a:gd name="connsiteY264" fmla="*/ 712654 h 1258853"/>
              <a:gd name="connsiteX265" fmla="*/ 2074876 w 2675643"/>
              <a:gd name="connsiteY265" fmla="*/ 717750 h 1258853"/>
              <a:gd name="connsiteX266" fmla="*/ 2103188 w 2675643"/>
              <a:gd name="connsiteY266" fmla="*/ 717184 h 1258853"/>
              <a:gd name="connsiteX267" fmla="*/ 2199446 w 2675643"/>
              <a:gd name="connsiteY267" fmla="*/ 695101 h 1258853"/>
              <a:gd name="connsiteX268" fmla="*/ 2244744 w 2675643"/>
              <a:gd name="connsiteY268" fmla="*/ 695101 h 1258853"/>
              <a:gd name="connsiteX269" fmla="*/ 2288344 w 2675643"/>
              <a:gd name="connsiteY269" fmla="*/ 643008 h 1258853"/>
              <a:gd name="connsiteX270" fmla="*/ 2301366 w 2675643"/>
              <a:gd name="connsiteY270" fmla="*/ 622058 h 1258853"/>
              <a:gd name="connsiteX271" fmla="*/ 2402155 w 2675643"/>
              <a:gd name="connsiteY271" fmla="*/ 592613 h 1258853"/>
              <a:gd name="connsiteX272" fmla="*/ 2406685 w 2675643"/>
              <a:gd name="connsiteY272" fmla="*/ 590915 h 1258853"/>
              <a:gd name="connsiteX273" fmla="*/ 2437261 w 2675643"/>
              <a:gd name="connsiteY273" fmla="*/ 587518 h 1258853"/>
              <a:gd name="connsiteX274" fmla="*/ 2527291 w 2675643"/>
              <a:gd name="connsiteY274" fmla="*/ 559207 h 1258853"/>
              <a:gd name="connsiteX275" fmla="*/ 2549940 w 2675643"/>
              <a:gd name="connsiteY275" fmla="*/ 540521 h 1258853"/>
              <a:gd name="connsiteX276" fmla="*/ 2593541 w 2675643"/>
              <a:gd name="connsiteY276" fmla="*/ 513342 h 1258853"/>
              <a:gd name="connsiteX277" fmla="*/ 2607129 w 2675643"/>
              <a:gd name="connsiteY277" fmla="*/ 502584 h 1258853"/>
              <a:gd name="connsiteX278" fmla="*/ 2645066 w 2675643"/>
              <a:gd name="connsiteY278" fmla="*/ 468044 h 1258853"/>
              <a:gd name="connsiteX279" fmla="*/ 2663186 w 2675643"/>
              <a:gd name="connsiteY279" fmla="*/ 444263 h 1258853"/>
              <a:gd name="connsiteX280" fmla="*/ 2675076 w 2675643"/>
              <a:gd name="connsiteY280" fmla="*/ 417650 h 1258853"/>
              <a:gd name="connsiteX281" fmla="*/ 2675643 w 2675643"/>
              <a:gd name="connsiteY281" fmla="*/ 383677 h 1258853"/>
              <a:gd name="connsiteX282" fmla="*/ 2628646 w 2675643"/>
              <a:gd name="connsiteY282" fmla="*/ 363292 h 1258853"/>
              <a:gd name="connsiteX283" fmla="*/ 2599769 w 2675643"/>
              <a:gd name="connsiteY283" fmla="*/ 371219 h 1258853"/>
              <a:gd name="connsiteX284" fmla="*/ 2613924 w 2675643"/>
              <a:gd name="connsiteY284" fmla="*/ 354799 h 1258853"/>
              <a:gd name="connsiteX285" fmla="*/ 2626947 w 2675643"/>
              <a:gd name="connsiteY285" fmla="*/ 328753 h 1258853"/>
              <a:gd name="connsiteX286" fmla="*/ 2625248 w 2675643"/>
              <a:gd name="connsiteY286" fmla="*/ 301007 h 1258853"/>
              <a:gd name="connsiteX287" fmla="*/ 2582215 w 2675643"/>
              <a:gd name="connsiteY287" fmla="*/ 283454 h 1258853"/>
              <a:gd name="connsiteX288" fmla="*/ 2581648 w 2675643"/>
              <a:gd name="connsiteY288" fmla="*/ 283454 h 1258853"/>
              <a:gd name="connsiteX289" fmla="*/ 2581082 w 2675643"/>
              <a:gd name="connsiteY289" fmla="*/ 283454 h 1258853"/>
              <a:gd name="connsiteX290" fmla="*/ 2558434 w 2675643"/>
              <a:gd name="connsiteY290" fmla="*/ 300441 h 1258853"/>
              <a:gd name="connsiteX291" fmla="*/ 2497282 w 2675643"/>
              <a:gd name="connsiteY291" fmla="*/ 340643 h 1258853"/>
              <a:gd name="connsiteX292" fmla="*/ 2456513 w 2675643"/>
              <a:gd name="connsiteY292" fmla="*/ 363858 h 1258853"/>
              <a:gd name="connsiteX293" fmla="*/ 2445755 w 2675643"/>
              <a:gd name="connsiteY293" fmla="*/ 378015 h 1258853"/>
              <a:gd name="connsiteX294" fmla="*/ 2519364 w 2675643"/>
              <a:gd name="connsiteY294" fmla="*/ 362159 h 1258853"/>
              <a:gd name="connsiteX295" fmla="*/ 2404986 w 2675643"/>
              <a:gd name="connsiteY295" fmla="*/ 418216 h 1258853"/>
              <a:gd name="connsiteX296" fmla="*/ 2434430 w 2675643"/>
              <a:gd name="connsiteY296" fmla="*/ 379147 h 1258853"/>
              <a:gd name="connsiteX297" fmla="*/ 2450851 w 2675643"/>
              <a:gd name="connsiteY297" fmla="*/ 356497 h 1258853"/>
              <a:gd name="connsiteX298" fmla="*/ 2491053 w 2675643"/>
              <a:gd name="connsiteY298" fmla="*/ 334415 h 1258853"/>
              <a:gd name="connsiteX299" fmla="*/ 2557868 w 2675643"/>
              <a:gd name="connsiteY299" fmla="*/ 285719 h 1258853"/>
              <a:gd name="connsiteX300" fmla="*/ 2581648 w 2675643"/>
              <a:gd name="connsiteY300" fmla="*/ 282888 h 1258853"/>
              <a:gd name="connsiteX301" fmla="*/ 2587311 w 2675643"/>
              <a:gd name="connsiteY301" fmla="*/ 272130 h 1258853"/>
              <a:gd name="connsiteX302" fmla="*/ 2591842 w 2675643"/>
              <a:gd name="connsiteY302" fmla="*/ 243818 h 1258853"/>
              <a:gd name="connsiteX303" fmla="*/ 2466139 w 2675643"/>
              <a:gd name="connsiteY303" fmla="*/ 238156 h 1258853"/>
              <a:gd name="connsiteX304" fmla="*/ 2443490 w 2675643"/>
              <a:gd name="connsiteY304" fmla="*/ 247216 h 1258853"/>
              <a:gd name="connsiteX305" fmla="*/ 2442924 w 2675643"/>
              <a:gd name="connsiteY305" fmla="*/ 228530 h 1258853"/>
              <a:gd name="connsiteX306" fmla="*/ 2432732 w 2675643"/>
              <a:gd name="connsiteY306" fmla="*/ 216074 h 1258853"/>
              <a:gd name="connsiteX307" fmla="*/ 2393662 w 2675643"/>
              <a:gd name="connsiteY307" fmla="*/ 172474 h 1258853"/>
              <a:gd name="connsiteX308" fmla="*/ 2391397 w 2675643"/>
              <a:gd name="connsiteY308" fmla="*/ 157752 h 1258853"/>
              <a:gd name="connsiteX309" fmla="*/ 2389132 w 2675643"/>
              <a:gd name="connsiteY309" fmla="*/ 142464 h 1258853"/>
              <a:gd name="connsiteX310" fmla="*/ 2328546 w 2675643"/>
              <a:gd name="connsiteY310" fmla="*/ 94901 h 1258853"/>
              <a:gd name="connsiteX311" fmla="*/ 2227757 w 2675643"/>
              <a:gd name="connsiteY311" fmla="*/ 65457 h 1258853"/>
              <a:gd name="connsiteX312" fmla="*/ 2089031 w 2675643"/>
              <a:gd name="connsiteY312" fmla="*/ 66023 h 1258853"/>
              <a:gd name="connsiteX313" fmla="*/ 2037506 w 2675643"/>
              <a:gd name="connsiteY313" fmla="*/ 341 h 1258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</a:cxnLst>
            <a:rect l="l" t="t" r="r" b="b"/>
            <a:pathLst>
              <a:path w="2675643" h="1258853">
                <a:moveTo>
                  <a:pt x="662213" y="651217"/>
                </a:moveTo>
                <a:cubicBezTo>
                  <a:pt x="658461" y="651217"/>
                  <a:pt x="654498" y="652066"/>
                  <a:pt x="650251" y="656030"/>
                </a:cubicBezTo>
                <a:cubicBezTo>
                  <a:pt x="694417" y="678113"/>
                  <a:pt x="740848" y="691136"/>
                  <a:pt x="786711" y="706991"/>
                </a:cubicBezTo>
                <a:cubicBezTo>
                  <a:pt x="809361" y="713219"/>
                  <a:pt x="830311" y="724543"/>
                  <a:pt x="854093" y="726242"/>
                </a:cubicBezTo>
                <a:cubicBezTo>
                  <a:pt x="856358" y="728507"/>
                  <a:pt x="858057" y="730206"/>
                  <a:pt x="860321" y="732470"/>
                </a:cubicBezTo>
                <a:cubicBezTo>
                  <a:pt x="869381" y="736434"/>
                  <a:pt x="877874" y="743795"/>
                  <a:pt x="888632" y="738133"/>
                </a:cubicBezTo>
                <a:cubicBezTo>
                  <a:pt x="929967" y="746060"/>
                  <a:pt x="969037" y="766444"/>
                  <a:pt x="1012069" y="764746"/>
                </a:cubicBezTo>
                <a:cubicBezTo>
                  <a:pt x="1012069" y="759650"/>
                  <a:pt x="1011503" y="754553"/>
                  <a:pt x="1005841" y="753421"/>
                </a:cubicBezTo>
                <a:cubicBezTo>
                  <a:pt x="954881" y="743229"/>
                  <a:pt x="906185" y="725110"/>
                  <a:pt x="854659" y="718315"/>
                </a:cubicBezTo>
                <a:cubicBezTo>
                  <a:pt x="837671" y="704726"/>
                  <a:pt x="816722" y="703594"/>
                  <a:pt x="797470" y="697364"/>
                </a:cubicBezTo>
                <a:cubicBezTo>
                  <a:pt x="756136" y="681510"/>
                  <a:pt x="712536" y="671318"/>
                  <a:pt x="672901" y="651501"/>
                </a:cubicBezTo>
                <a:cubicBezTo>
                  <a:pt x="669503" y="652067"/>
                  <a:pt x="665964" y="651217"/>
                  <a:pt x="662213" y="651217"/>
                </a:cubicBezTo>
                <a:close/>
                <a:moveTo>
                  <a:pt x="768027" y="614697"/>
                </a:moveTo>
                <a:cubicBezTo>
                  <a:pt x="825215" y="628286"/>
                  <a:pt x="883537" y="635081"/>
                  <a:pt x="937894" y="658863"/>
                </a:cubicBezTo>
                <a:cubicBezTo>
                  <a:pt x="881272" y="643008"/>
                  <a:pt x="824649" y="629418"/>
                  <a:pt x="768027" y="614697"/>
                </a:cubicBezTo>
                <a:close/>
                <a:moveTo>
                  <a:pt x="577207" y="555243"/>
                </a:moveTo>
                <a:cubicBezTo>
                  <a:pt x="602687" y="564869"/>
                  <a:pt x="628735" y="574495"/>
                  <a:pt x="655347" y="582422"/>
                </a:cubicBezTo>
                <a:cubicBezTo>
                  <a:pt x="677996" y="591481"/>
                  <a:pt x="701777" y="596011"/>
                  <a:pt x="725559" y="602806"/>
                </a:cubicBezTo>
                <a:cubicBezTo>
                  <a:pt x="726692" y="603373"/>
                  <a:pt x="728390" y="603373"/>
                  <a:pt x="729523" y="603939"/>
                </a:cubicBezTo>
                <a:cubicBezTo>
                  <a:pt x="726125" y="603373"/>
                  <a:pt x="723294" y="602806"/>
                  <a:pt x="719897" y="601674"/>
                </a:cubicBezTo>
                <a:cubicBezTo>
                  <a:pt x="696115" y="596011"/>
                  <a:pt x="672900" y="590349"/>
                  <a:pt x="650250" y="581289"/>
                </a:cubicBezTo>
                <a:cubicBezTo>
                  <a:pt x="625337" y="573362"/>
                  <a:pt x="600989" y="565435"/>
                  <a:pt x="577207" y="555243"/>
                </a:cubicBezTo>
                <a:close/>
                <a:moveTo>
                  <a:pt x="2374977" y="515041"/>
                </a:moveTo>
                <a:cubicBezTo>
                  <a:pt x="2379507" y="527498"/>
                  <a:pt x="2371012" y="533726"/>
                  <a:pt x="2364784" y="535991"/>
                </a:cubicBezTo>
                <a:cubicBezTo>
                  <a:pt x="2301366" y="558074"/>
                  <a:pt x="2237383" y="579590"/>
                  <a:pt x="2173966" y="601108"/>
                </a:cubicBezTo>
                <a:cubicBezTo>
                  <a:pt x="2235685" y="560339"/>
                  <a:pt x="2309294" y="548449"/>
                  <a:pt x="2374977" y="515041"/>
                </a:cubicBezTo>
                <a:close/>
                <a:moveTo>
                  <a:pt x="2318708" y="422463"/>
                </a:moveTo>
                <a:cubicBezTo>
                  <a:pt x="2325856" y="423171"/>
                  <a:pt x="2333925" y="425011"/>
                  <a:pt x="2343834" y="425011"/>
                </a:cubicBezTo>
                <a:cubicBezTo>
                  <a:pt x="2303631" y="444263"/>
                  <a:pt x="2269092" y="460117"/>
                  <a:pt x="2231721" y="470875"/>
                </a:cubicBezTo>
                <a:cubicBezTo>
                  <a:pt x="2221529" y="476537"/>
                  <a:pt x="2211904" y="483898"/>
                  <a:pt x="2198313" y="479934"/>
                </a:cubicBezTo>
                <a:cubicBezTo>
                  <a:pt x="2205109" y="470309"/>
                  <a:pt x="2215301" y="469176"/>
                  <a:pt x="2224926" y="465779"/>
                </a:cubicBezTo>
                <a:cubicBezTo>
                  <a:pt x="2249840" y="453322"/>
                  <a:pt x="2276454" y="443130"/>
                  <a:pt x="2299102" y="426709"/>
                </a:cubicBezTo>
                <a:cubicBezTo>
                  <a:pt x="2305331" y="422180"/>
                  <a:pt x="2311559" y="421755"/>
                  <a:pt x="2318708" y="422463"/>
                </a:cubicBezTo>
                <a:close/>
                <a:moveTo>
                  <a:pt x="405641" y="349137"/>
                </a:moveTo>
                <a:cubicBezTo>
                  <a:pt x="407906" y="349703"/>
                  <a:pt x="410171" y="350835"/>
                  <a:pt x="413002" y="351401"/>
                </a:cubicBezTo>
                <a:cubicBezTo>
                  <a:pt x="437349" y="360461"/>
                  <a:pt x="462264" y="369520"/>
                  <a:pt x="486611" y="378581"/>
                </a:cubicBezTo>
                <a:cubicBezTo>
                  <a:pt x="488310" y="376316"/>
                  <a:pt x="488876" y="374051"/>
                  <a:pt x="488876" y="371219"/>
                </a:cubicBezTo>
                <a:cubicBezTo>
                  <a:pt x="492839" y="373485"/>
                  <a:pt x="497370" y="375750"/>
                  <a:pt x="501334" y="377448"/>
                </a:cubicBezTo>
                <a:cubicBezTo>
                  <a:pt x="511525" y="381412"/>
                  <a:pt x="522850" y="383677"/>
                  <a:pt x="526814" y="395567"/>
                </a:cubicBezTo>
                <a:cubicBezTo>
                  <a:pt x="558523" y="419348"/>
                  <a:pt x="603254" y="412554"/>
                  <a:pt x="633830" y="439167"/>
                </a:cubicBezTo>
                <a:cubicBezTo>
                  <a:pt x="558523" y="413120"/>
                  <a:pt x="482081" y="390471"/>
                  <a:pt x="411870" y="351968"/>
                </a:cubicBezTo>
                <a:cubicBezTo>
                  <a:pt x="409605" y="350835"/>
                  <a:pt x="407340" y="350269"/>
                  <a:pt x="405641" y="349137"/>
                </a:cubicBezTo>
                <a:close/>
                <a:moveTo>
                  <a:pt x="264650" y="257409"/>
                </a:moveTo>
                <a:cubicBezTo>
                  <a:pt x="285601" y="263071"/>
                  <a:pt x="304286" y="273263"/>
                  <a:pt x="322972" y="284587"/>
                </a:cubicBezTo>
                <a:cubicBezTo>
                  <a:pt x="366571" y="311199"/>
                  <a:pt x="410171" y="337812"/>
                  <a:pt x="457734" y="357630"/>
                </a:cubicBezTo>
                <a:cubicBezTo>
                  <a:pt x="422061" y="342908"/>
                  <a:pt x="386390" y="327620"/>
                  <a:pt x="350717" y="312898"/>
                </a:cubicBezTo>
                <a:cubicBezTo>
                  <a:pt x="350717" y="311765"/>
                  <a:pt x="350717" y="310633"/>
                  <a:pt x="351283" y="309500"/>
                </a:cubicBezTo>
                <a:cubicBezTo>
                  <a:pt x="343923" y="299875"/>
                  <a:pt x="334297" y="295345"/>
                  <a:pt x="322405" y="295911"/>
                </a:cubicBezTo>
                <a:cubicBezTo>
                  <a:pt x="321839" y="295911"/>
                  <a:pt x="321273" y="296477"/>
                  <a:pt x="320140" y="296477"/>
                </a:cubicBezTo>
                <a:cubicBezTo>
                  <a:pt x="307118" y="276094"/>
                  <a:pt x="282770" y="270998"/>
                  <a:pt x="264650" y="257409"/>
                </a:cubicBezTo>
                <a:close/>
                <a:moveTo>
                  <a:pt x="2037506" y="341"/>
                </a:moveTo>
                <a:cubicBezTo>
                  <a:pt x="1967293" y="3739"/>
                  <a:pt x="1901611" y="29218"/>
                  <a:pt x="1834230" y="46206"/>
                </a:cubicBezTo>
                <a:cubicBezTo>
                  <a:pt x="1797425" y="55832"/>
                  <a:pt x="1760621" y="68855"/>
                  <a:pt x="1721552" y="69421"/>
                </a:cubicBezTo>
                <a:cubicBezTo>
                  <a:pt x="1710227" y="74517"/>
                  <a:pt x="1696637" y="67722"/>
                  <a:pt x="1685313" y="73950"/>
                </a:cubicBezTo>
                <a:cubicBezTo>
                  <a:pt x="1668326" y="76215"/>
                  <a:pt x="1651340" y="76782"/>
                  <a:pt x="1634352" y="73384"/>
                </a:cubicBezTo>
                <a:cubicBezTo>
                  <a:pt x="1625293" y="67722"/>
                  <a:pt x="1613969" y="73950"/>
                  <a:pt x="1604909" y="68855"/>
                </a:cubicBezTo>
                <a:cubicBezTo>
                  <a:pt x="1583392" y="71119"/>
                  <a:pt x="1565273" y="59795"/>
                  <a:pt x="1544889" y="56398"/>
                </a:cubicBezTo>
                <a:cubicBezTo>
                  <a:pt x="1512614" y="50169"/>
                  <a:pt x="1484869" y="55265"/>
                  <a:pt x="1458256" y="73950"/>
                </a:cubicBezTo>
                <a:cubicBezTo>
                  <a:pt x="1454292" y="74517"/>
                  <a:pt x="1450329" y="77348"/>
                  <a:pt x="1446365" y="79046"/>
                </a:cubicBezTo>
                <a:cubicBezTo>
                  <a:pt x="1441270" y="84709"/>
                  <a:pt x="1436174" y="90372"/>
                  <a:pt x="1430511" y="95468"/>
                </a:cubicBezTo>
                <a:cubicBezTo>
                  <a:pt x="1428813" y="99431"/>
                  <a:pt x="1425415" y="102828"/>
                  <a:pt x="1424849" y="106226"/>
                </a:cubicBezTo>
                <a:cubicBezTo>
                  <a:pt x="1386345" y="138500"/>
                  <a:pt x="1349540" y="136235"/>
                  <a:pt x="1302544" y="116418"/>
                </a:cubicBezTo>
                <a:cubicBezTo>
                  <a:pt x="1262909" y="99431"/>
                  <a:pt x="1216478" y="72818"/>
                  <a:pt x="1168914" y="101696"/>
                </a:cubicBezTo>
                <a:cubicBezTo>
                  <a:pt x="1166650" y="102828"/>
                  <a:pt x="1163819" y="103961"/>
                  <a:pt x="1161554" y="103961"/>
                </a:cubicBezTo>
                <a:cubicBezTo>
                  <a:pt x="1147965" y="119815"/>
                  <a:pt x="1134374" y="134537"/>
                  <a:pt x="1117388" y="146994"/>
                </a:cubicBezTo>
                <a:cubicBezTo>
                  <a:pt x="1111159" y="149825"/>
                  <a:pt x="1106629" y="153789"/>
                  <a:pt x="1103232" y="159451"/>
                </a:cubicBezTo>
                <a:cubicBezTo>
                  <a:pt x="1083414" y="178702"/>
                  <a:pt x="1059633" y="188894"/>
                  <a:pt x="1031887" y="187196"/>
                </a:cubicBezTo>
                <a:cubicBezTo>
                  <a:pt x="1007540" y="190593"/>
                  <a:pt x="983193" y="190593"/>
                  <a:pt x="959410" y="187196"/>
                </a:cubicBezTo>
                <a:cubicBezTo>
                  <a:pt x="950351" y="189461"/>
                  <a:pt x="941858" y="188328"/>
                  <a:pt x="933364" y="186063"/>
                </a:cubicBezTo>
                <a:cubicBezTo>
                  <a:pt x="923739" y="181534"/>
                  <a:pt x="912980" y="186629"/>
                  <a:pt x="903354" y="181534"/>
                </a:cubicBezTo>
                <a:cubicBezTo>
                  <a:pt x="898258" y="180967"/>
                  <a:pt x="893162" y="180967"/>
                  <a:pt x="888066" y="180401"/>
                </a:cubicBezTo>
                <a:cubicBezTo>
                  <a:pt x="881838" y="179269"/>
                  <a:pt x="875610" y="177570"/>
                  <a:pt x="869381" y="175871"/>
                </a:cubicBezTo>
                <a:cubicBezTo>
                  <a:pt x="863718" y="179269"/>
                  <a:pt x="858056" y="177570"/>
                  <a:pt x="851827" y="175871"/>
                </a:cubicBezTo>
                <a:cubicBezTo>
                  <a:pt x="839371" y="179269"/>
                  <a:pt x="826914" y="176438"/>
                  <a:pt x="814457" y="175305"/>
                </a:cubicBezTo>
                <a:cubicBezTo>
                  <a:pt x="809360" y="161150"/>
                  <a:pt x="800867" y="175871"/>
                  <a:pt x="794638" y="172474"/>
                </a:cubicBezTo>
                <a:cubicBezTo>
                  <a:pt x="781616" y="171908"/>
                  <a:pt x="768593" y="174173"/>
                  <a:pt x="755568" y="170209"/>
                </a:cubicBezTo>
                <a:cubicBezTo>
                  <a:pt x="752737" y="170209"/>
                  <a:pt x="749906" y="170209"/>
                  <a:pt x="746509" y="170209"/>
                </a:cubicBezTo>
                <a:cubicBezTo>
                  <a:pt x="744811" y="168511"/>
                  <a:pt x="744244" y="167378"/>
                  <a:pt x="744811" y="165680"/>
                </a:cubicBezTo>
                <a:cubicBezTo>
                  <a:pt x="744811" y="163981"/>
                  <a:pt x="745377" y="163415"/>
                  <a:pt x="745943" y="163415"/>
                </a:cubicBezTo>
                <a:cubicBezTo>
                  <a:pt x="746509" y="163415"/>
                  <a:pt x="747642" y="162848"/>
                  <a:pt x="748208" y="162848"/>
                </a:cubicBezTo>
                <a:cubicBezTo>
                  <a:pt x="747075" y="162848"/>
                  <a:pt x="745377" y="162282"/>
                  <a:pt x="744244" y="162282"/>
                </a:cubicBezTo>
                <a:cubicBezTo>
                  <a:pt x="743678" y="162282"/>
                  <a:pt x="743678" y="162282"/>
                  <a:pt x="743112" y="162282"/>
                </a:cubicBezTo>
                <a:cubicBezTo>
                  <a:pt x="742546" y="162282"/>
                  <a:pt x="741980" y="162282"/>
                  <a:pt x="741413" y="161716"/>
                </a:cubicBezTo>
                <a:cubicBezTo>
                  <a:pt x="739149" y="161716"/>
                  <a:pt x="736318" y="161716"/>
                  <a:pt x="734053" y="161150"/>
                </a:cubicBezTo>
                <a:cubicBezTo>
                  <a:pt x="726125" y="161716"/>
                  <a:pt x="718764" y="165113"/>
                  <a:pt x="710838" y="166246"/>
                </a:cubicBezTo>
                <a:cubicBezTo>
                  <a:pt x="670069" y="167378"/>
                  <a:pt x="629301" y="163415"/>
                  <a:pt x="589098" y="168511"/>
                </a:cubicBezTo>
                <a:cubicBezTo>
                  <a:pt x="584002" y="172474"/>
                  <a:pt x="576075" y="166812"/>
                  <a:pt x="572678" y="173607"/>
                </a:cubicBezTo>
                <a:cubicBezTo>
                  <a:pt x="572112" y="174173"/>
                  <a:pt x="579472" y="178702"/>
                  <a:pt x="582870" y="180967"/>
                </a:cubicBezTo>
                <a:cubicBezTo>
                  <a:pt x="741413" y="240421"/>
                  <a:pt x="912414" y="240421"/>
                  <a:pt x="1074920" y="281190"/>
                </a:cubicBezTo>
                <a:cubicBezTo>
                  <a:pt x="1066993" y="301007"/>
                  <a:pt x="1054537" y="305537"/>
                  <a:pt x="1036418" y="304404"/>
                </a:cubicBezTo>
                <a:cubicBezTo>
                  <a:pt x="1016033" y="302706"/>
                  <a:pt x="995083" y="303838"/>
                  <a:pt x="974132" y="304971"/>
                </a:cubicBezTo>
                <a:cubicBezTo>
                  <a:pt x="906752" y="309500"/>
                  <a:pt x="851261" y="274395"/>
                  <a:pt x="792940" y="249481"/>
                </a:cubicBezTo>
                <a:cubicBezTo>
                  <a:pt x="775954" y="242120"/>
                  <a:pt x="760099" y="234759"/>
                  <a:pt x="741980" y="244385"/>
                </a:cubicBezTo>
                <a:cubicBezTo>
                  <a:pt x="736318" y="247782"/>
                  <a:pt x="731222" y="245517"/>
                  <a:pt x="725559" y="243818"/>
                </a:cubicBezTo>
                <a:cubicBezTo>
                  <a:pt x="667238" y="229097"/>
                  <a:pt x="608917" y="213809"/>
                  <a:pt x="552294" y="192292"/>
                </a:cubicBezTo>
                <a:cubicBezTo>
                  <a:pt x="518320" y="187762"/>
                  <a:pt x="486045" y="177004"/>
                  <a:pt x="454903" y="164547"/>
                </a:cubicBezTo>
                <a:cubicBezTo>
                  <a:pt x="441314" y="159451"/>
                  <a:pt x="431121" y="159451"/>
                  <a:pt x="418664" y="163415"/>
                </a:cubicBezTo>
                <a:cubicBezTo>
                  <a:pt x="416966" y="162848"/>
                  <a:pt x="415267" y="162282"/>
                  <a:pt x="413002" y="162282"/>
                </a:cubicBezTo>
                <a:cubicBezTo>
                  <a:pt x="411303" y="164547"/>
                  <a:pt x="411303" y="167378"/>
                  <a:pt x="412436" y="170209"/>
                </a:cubicBezTo>
                <a:cubicBezTo>
                  <a:pt x="425459" y="181534"/>
                  <a:pt x="441314" y="188328"/>
                  <a:pt x="456602" y="194557"/>
                </a:cubicBezTo>
                <a:cubicBezTo>
                  <a:pt x="520019" y="220603"/>
                  <a:pt x="585701" y="240987"/>
                  <a:pt x="651950" y="260240"/>
                </a:cubicBezTo>
                <a:cubicBezTo>
                  <a:pt x="653649" y="260240"/>
                  <a:pt x="654781" y="260806"/>
                  <a:pt x="656480" y="261372"/>
                </a:cubicBezTo>
                <a:cubicBezTo>
                  <a:pt x="654215" y="261372"/>
                  <a:pt x="651950" y="260806"/>
                  <a:pt x="650250" y="260240"/>
                </a:cubicBezTo>
                <a:cubicBezTo>
                  <a:pt x="561920" y="238722"/>
                  <a:pt x="473588" y="218905"/>
                  <a:pt x="390353" y="180401"/>
                </a:cubicBezTo>
                <a:cubicBezTo>
                  <a:pt x="384690" y="180967"/>
                  <a:pt x="377896" y="178702"/>
                  <a:pt x="373932" y="184931"/>
                </a:cubicBezTo>
                <a:cubicBezTo>
                  <a:pt x="398847" y="195689"/>
                  <a:pt x="423760" y="207014"/>
                  <a:pt x="449241" y="216640"/>
                </a:cubicBezTo>
                <a:cubicBezTo>
                  <a:pt x="536439" y="248914"/>
                  <a:pt x="628735" y="265335"/>
                  <a:pt x="717632" y="290815"/>
                </a:cubicBezTo>
                <a:cubicBezTo>
                  <a:pt x="733487" y="295911"/>
                  <a:pt x="748774" y="301573"/>
                  <a:pt x="764629" y="306669"/>
                </a:cubicBezTo>
                <a:cubicBezTo>
                  <a:pt x="711970" y="309500"/>
                  <a:pt x="659311" y="318561"/>
                  <a:pt x="607783" y="297610"/>
                </a:cubicBezTo>
                <a:cubicBezTo>
                  <a:pt x="526814" y="264203"/>
                  <a:pt x="445277" y="233626"/>
                  <a:pt x="366571" y="194557"/>
                </a:cubicBezTo>
                <a:cubicBezTo>
                  <a:pt x="364873" y="194557"/>
                  <a:pt x="363174" y="193990"/>
                  <a:pt x="361475" y="192292"/>
                </a:cubicBezTo>
                <a:cubicBezTo>
                  <a:pt x="342224" y="189461"/>
                  <a:pt x="326935" y="178136"/>
                  <a:pt x="310515" y="169077"/>
                </a:cubicBezTo>
                <a:cubicBezTo>
                  <a:pt x="305419" y="163981"/>
                  <a:pt x="300889" y="158319"/>
                  <a:pt x="295793" y="154355"/>
                </a:cubicBezTo>
                <a:cubicBezTo>
                  <a:pt x="290131" y="151524"/>
                  <a:pt x="284469" y="149259"/>
                  <a:pt x="278241" y="148127"/>
                </a:cubicBezTo>
                <a:cubicBezTo>
                  <a:pt x="274276" y="148127"/>
                  <a:pt x="269746" y="149259"/>
                  <a:pt x="265216" y="152090"/>
                </a:cubicBezTo>
                <a:cubicBezTo>
                  <a:pt x="253892" y="163415"/>
                  <a:pt x="270879" y="166812"/>
                  <a:pt x="271445" y="175305"/>
                </a:cubicBezTo>
                <a:cubicBezTo>
                  <a:pt x="271445" y="177570"/>
                  <a:pt x="272011" y="179835"/>
                  <a:pt x="272011" y="181534"/>
                </a:cubicBezTo>
                <a:cubicBezTo>
                  <a:pt x="275975" y="184365"/>
                  <a:pt x="279939" y="186629"/>
                  <a:pt x="284469" y="188328"/>
                </a:cubicBezTo>
                <a:cubicBezTo>
                  <a:pt x="324104" y="213809"/>
                  <a:pt x="362042" y="241553"/>
                  <a:pt x="403942" y="264203"/>
                </a:cubicBezTo>
                <a:cubicBezTo>
                  <a:pt x="411303" y="268733"/>
                  <a:pt x="418664" y="273263"/>
                  <a:pt x="429422" y="279491"/>
                </a:cubicBezTo>
                <a:cubicBezTo>
                  <a:pt x="416966" y="273829"/>
                  <a:pt x="409038" y="267034"/>
                  <a:pt x="399979" y="263071"/>
                </a:cubicBezTo>
                <a:cubicBezTo>
                  <a:pt x="362608" y="239855"/>
                  <a:pt x="324104" y="219471"/>
                  <a:pt x="285035" y="199086"/>
                </a:cubicBezTo>
                <a:cubicBezTo>
                  <a:pt x="279939" y="197954"/>
                  <a:pt x="274842" y="197388"/>
                  <a:pt x="269746" y="197388"/>
                </a:cubicBezTo>
                <a:cubicBezTo>
                  <a:pt x="268614" y="199652"/>
                  <a:pt x="267481" y="201917"/>
                  <a:pt x="265216" y="204183"/>
                </a:cubicBezTo>
                <a:cubicBezTo>
                  <a:pt x="251627" y="207014"/>
                  <a:pt x="256723" y="218905"/>
                  <a:pt x="253892" y="226832"/>
                </a:cubicBezTo>
                <a:cubicBezTo>
                  <a:pt x="252194" y="227398"/>
                  <a:pt x="251061" y="227398"/>
                  <a:pt x="250495" y="228530"/>
                </a:cubicBezTo>
                <a:cubicBezTo>
                  <a:pt x="253892" y="233060"/>
                  <a:pt x="258988" y="237590"/>
                  <a:pt x="252194" y="245517"/>
                </a:cubicBezTo>
                <a:cubicBezTo>
                  <a:pt x="250495" y="247216"/>
                  <a:pt x="252194" y="250047"/>
                  <a:pt x="255025" y="252312"/>
                </a:cubicBezTo>
                <a:cubicBezTo>
                  <a:pt x="248796" y="250047"/>
                  <a:pt x="243134" y="248348"/>
                  <a:pt x="236340" y="250613"/>
                </a:cubicBezTo>
                <a:cubicBezTo>
                  <a:pt x="232942" y="248348"/>
                  <a:pt x="228979" y="246083"/>
                  <a:pt x="225581" y="243818"/>
                </a:cubicBezTo>
                <a:cubicBezTo>
                  <a:pt x="222183" y="236458"/>
                  <a:pt x="216521" y="233060"/>
                  <a:pt x="208028" y="233626"/>
                </a:cubicBezTo>
                <a:cubicBezTo>
                  <a:pt x="204631" y="231362"/>
                  <a:pt x="200667" y="228530"/>
                  <a:pt x="197269" y="226266"/>
                </a:cubicBezTo>
                <a:cubicBezTo>
                  <a:pt x="194438" y="220603"/>
                  <a:pt x="189909" y="217772"/>
                  <a:pt x="183680" y="217206"/>
                </a:cubicBezTo>
                <a:cubicBezTo>
                  <a:pt x="168393" y="213243"/>
                  <a:pt x="157067" y="203051"/>
                  <a:pt x="146309" y="192292"/>
                </a:cubicBezTo>
                <a:cubicBezTo>
                  <a:pt x="143478" y="186629"/>
                  <a:pt x="138948" y="183798"/>
                  <a:pt x="133286" y="183232"/>
                </a:cubicBezTo>
                <a:cubicBezTo>
                  <a:pt x="120263" y="182100"/>
                  <a:pt x="113469" y="163415"/>
                  <a:pt x="97047" y="170209"/>
                </a:cubicBezTo>
                <a:cubicBezTo>
                  <a:pt x="96481" y="182100"/>
                  <a:pt x="110636" y="179269"/>
                  <a:pt x="112901" y="187762"/>
                </a:cubicBezTo>
                <a:cubicBezTo>
                  <a:pt x="130455" y="207014"/>
                  <a:pt x="152538" y="220037"/>
                  <a:pt x="175187" y="232494"/>
                </a:cubicBezTo>
                <a:cubicBezTo>
                  <a:pt x="197269" y="246649"/>
                  <a:pt x="223317" y="254576"/>
                  <a:pt x="243134" y="273263"/>
                </a:cubicBezTo>
                <a:cubicBezTo>
                  <a:pt x="245399" y="277792"/>
                  <a:pt x="249929" y="278925"/>
                  <a:pt x="254459" y="278925"/>
                </a:cubicBezTo>
                <a:cubicBezTo>
                  <a:pt x="265783" y="284587"/>
                  <a:pt x="277107" y="290249"/>
                  <a:pt x="288432" y="295911"/>
                </a:cubicBezTo>
                <a:cubicBezTo>
                  <a:pt x="291264" y="302706"/>
                  <a:pt x="295793" y="307236"/>
                  <a:pt x="303154" y="307802"/>
                </a:cubicBezTo>
                <a:cubicBezTo>
                  <a:pt x="302021" y="310633"/>
                  <a:pt x="301455" y="314030"/>
                  <a:pt x="301455" y="316862"/>
                </a:cubicBezTo>
                <a:cubicBezTo>
                  <a:pt x="302588" y="317428"/>
                  <a:pt x="303720" y="317995"/>
                  <a:pt x="305419" y="318561"/>
                </a:cubicBezTo>
                <a:cubicBezTo>
                  <a:pt x="309949" y="322524"/>
                  <a:pt x="314478" y="327054"/>
                  <a:pt x="320140" y="329885"/>
                </a:cubicBezTo>
                <a:cubicBezTo>
                  <a:pt x="339959" y="340077"/>
                  <a:pt x="334297" y="347438"/>
                  <a:pt x="317309" y="353100"/>
                </a:cubicBezTo>
                <a:cubicBezTo>
                  <a:pt x="315045" y="355365"/>
                  <a:pt x="312780" y="357064"/>
                  <a:pt x="310515" y="358196"/>
                </a:cubicBezTo>
                <a:cubicBezTo>
                  <a:pt x="307118" y="363292"/>
                  <a:pt x="302021" y="364424"/>
                  <a:pt x="295793" y="362726"/>
                </a:cubicBezTo>
                <a:cubicBezTo>
                  <a:pt x="292962" y="363292"/>
                  <a:pt x="290131" y="364424"/>
                  <a:pt x="287300" y="365557"/>
                </a:cubicBezTo>
                <a:cubicBezTo>
                  <a:pt x="285601" y="364991"/>
                  <a:pt x="283903" y="364424"/>
                  <a:pt x="282204" y="363858"/>
                </a:cubicBezTo>
                <a:cubicBezTo>
                  <a:pt x="278807" y="361027"/>
                  <a:pt x="275975" y="357064"/>
                  <a:pt x="272577" y="354799"/>
                </a:cubicBezTo>
                <a:cubicBezTo>
                  <a:pt x="270879" y="354233"/>
                  <a:pt x="269746" y="353666"/>
                  <a:pt x="268047" y="353100"/>
                </a:cubicBezTo>
                <a:cubicBezTo>
                  <a:pt x="265783" y="352534"/>
                  <a:pt x="262385" y="352534"/>
                  <a:pt x="258988" y="354233"/>
                </a:cubicBezTo>
                <a:cubicBezTo>
                  <a:pt x="234641" y="351401"/>
                  <a:pt x="214822" y="335547"/>
                  <a:pt x="191041" y="331018"/>
                </a:cubicBezTo>
                <a:cubicBezTo>
                  <a:pt x="190475" y="331018"/>
                  <a:pt x="189909" y="331018"/>
                  <a:pt x="188776" y="331018"/>
                </a:cubicBezTo>
                <a:cubicBezTo>
                  <a:pt x="187078" y="334415"/>
                  <a:pt x="185945" y="337812"/>
                  <a:pt x="186512" y="341210"/>
                </a:cubicBezTo>
                <a:cubicBezTo>
                  <a:pt x="188210" y="342908"/>
                  <a:pt x="189909" y="344607"/>
                  <a:pt x="191041" y="346872"/>
                </a:cubicBezTo>
                <a:cubicBezTo>
                  <a:pt x="199534" y="348570"/>
                  <a:pt x="207462" y="351968"/>
                  <a:pt x="213690" y="358762"/>
                </a:cubicBezTo>
                <a:cubicBezTo>
                  <a:pt x="217653" y="363292"/>
                  <a:pt x="221617" y="367255"/>
                  <a:pt x="226714" y="370653"/>
                </a:cubicBezTo>
                <a:cubicBezTo>
                  <a:pt x="228979" y="371785"/>
                  <a:pt x="231243" y="372919"/>
                  <a:pt x="233508" y="374051"/>
                </a:cubicBezTo>
                <a:cubicBezTo>
                  <a:pt x="238038" y="375750"/>
                  <a:pt x="242568" y="376316"/>
                  <a:pt x="247664" y="375750"/>
                </a:cubicBezTo>
                <a:cubicBezTo>
                  <a:pt x="288999" y="395001"/>
                  <a:pt x="330332" y="414252"/>
                  <a:pt x="372233" y="433505"/>
                </a:cubicBezTo>
                <a:cubicBezTo>
                  <a:pt x="375631" y="438601"/>
                  <a:pt x="379028" y="443130"/>
                  <a:pt x="385256" y="444829"/>
                </a:cubicBezTo>
                <a:cubicBezTo>
                  <a:pt x="390919" y="447094"/>
                  <a:pt x="396582" y="447660"/>
                  <a:pt x="402244" y="449359"/>
                </a:cubicBezTo>
                <a:cubicBezTo>
                  <a:pt x="416399" y="459551"/>
                  <a:pt x="426025" y="477103"/>
                  <a:pt x="445843" y="479368"/>
                </a:cubicBezTo>
                <a:cubicBezTo>
                  <a:pt x="446976" y="483332"/>
                  <a:pt x="449241" y="486730"/>
                  <a:pt x="451506" y="490694"/>
                </a:cubicBezTo>
                <a:cubicBezTo>
                  <a:pt x="453204" y="491826"/>
                  <a:pt x="454903" y="493525"/>
                  <a:pt x="456035" y="494657"/>
                </a:cubicBezTo>
                <a:cubicBezTo>
                  <a:pt x="462830" y="500885"/>
                  <a:pt x="470191" y="505981"/>
                  <a:pt x="478684" y="508812"/>
                </a:cubicBezTo>
                <a:cubicBezTo>
                  <a:pt x="506430" y="522402"/>
                  <a:pt x="532476" y="538256"/>
                  <a:pt x="560788" y="551280"/>
                </a:cubicBezTo>
                <a:cubicBezTo>
                  <a:pt x="527946" y="536557"/>
                  <a:pt x="492273" y="529196"/>
                  <a:pt x="459433" y="513908"/>
                </a:cubicBezTo>
                <a:cubicBezTo>
                  <a:pt x="456035" y="512776"/>
                  <a:pt x="452638" y="511644"/>
                  <a:pt x="449241" y="510511"/>
                </a:cubicBezTo>
                <a:cubicBezTo>
                  <a:pt x="448108" y="512776"/>
                  <a:pt x="447542" y="515041"/>
                  <a:pt x="445843" y="517306"/>
                </a:cubicBezTo>
                <a:cubicBezTo>
                  <a:pt x="398280" y="500319"/>
                  <a:pt x="350151" y="482766"/>
                  <a:pt x="304286" y="460683"/>
                </a:cubicBezTo>
                <a:cubicBezTo>
                  <a:pt x="299190" y="451624"/>
                  <a:pt x="291264" y="448793"/>
                  <a:pt x="281072" y="451057"/>
                </a:cubicBezTo>
                <a:cubicBezTo>
                  <a:pt x="275409" y="448793"/>
                  <a:pt x="270312" y="445961"/>
                  <a:pt x="264650" y="443697"/>
                </a:cubicBezTo>
                <a:cubicBezTo>
                  <a:pt x="262385" y="439733"/>
                  <a:pt x="259554" y="436336"/>
                  <a:pt x="256157" y="434071"/>
                </a:cubicBezTo>
                <a:cubicBezTo>
                  <a:pt x="254459" y="433505"/>
                  <a:pt x="252760" y="432939"/>
                  <a:pt x="251061" y="432372"/>
                </a:cubicBezTo>
                <a:cubicBezTo>
                  <a:pt x="248230" y="431806"/>
                  <a:pt x="244833" y="432372"/>
                  <a:pt x="241436" y="434071"/>
                </a:cubicBezTo>
                <a:cubicBezTo>
                  <a:pt x="232376" y="432939"/>
                  <a:pt x="225015" y="428974"/>
                  <a:pt x="218220" y="423312"/>
                </a:cubicBezTo>
                <a:cubicBezTo>
                  <a:pt x="214822" y="417083"/>
                  <a:pt x="210859" y="410289"/>
                  <a:pt x="201799" y="415951"/>
                </a:cubicBezTo>
                <a:cubicBezTo>
                  <a:pt x="147442" y="396700"/>
                  <a:pt x="98180" y="366123"/>
                  <a:pt x="46087" y="342342"/>
                </a:cubicBezTo>
                <a:cubicBezTo>
                  <a:pt x="32498" y="336114"/>
                  <a:pt x="20041" y="327620"/>
                  <a:pt x="4753" y="337812"/>
                </a:cubicBezTo>
                <a:cubicBezTo>
                  <a:pt x="2488" y="339511"/>
                  <a:pt x="1356" y="341210"/>
                  <a:pt x="222" y="342908"/>
                </a:cubicBezTo>
                <a:cubicBezTo>
                  <a:pt x="-344" y="347438"/>
                  <a:pt x="222" y="350835"/>
                  <a:pt x="1356" y="354233"/>
                </a:cubicBezTo>
                <a:cubicBezTo>
                  <a:pt x="3054" y="356497"/>
                  <a:pt x="4753" y="358762"/>
                  <a:pt x="6452" y="361027"/>
                </a:cubicBezTo>
                <a:cubicBezTo>
                  <a:pt x="16644" y="372919"/>
                  <a:pt x="25703" y="385942"/>
                  <a:pt x="43256" y="387640"/>
                </a:cubicBezTo>
                <a:cubicBezTo>
                  <a:pt x="54580" y="395567"/>
                  <a:pt x="66472" y="402928"/>
                  <a:pt x="77796" y="410855"/>
                </a:cubicBezTo>
                <a:cubicBezTo>
                  <a:pt x="81193" y="417650"/>
                  <a:pt x="87422" y="420481"/>
                  <a:pt x="94782" y="421047"/>
                </a:cubicBezTo>
                <a:cubicBezTo>
                  <a:pt x="103276" y="423312"/>
                  <a:pt x="111769" y="426143"/>
                  <a:pt x="117432" y="433505"/>
                </a:cubicBezTo>
                <a:cubicBezTo>
                  <a:pt x="119697" y="438601"/>
                  <a:pt x="123660" y="439167"/>
                  <a:pt x="128190" y="438601"/>
                </a:cubicBezTo>
                <a:cubicBezTo>
                  <a:pt x="154236" y="445961"/>
                  <a:pt x="176886" y="461816"/>
                  <a:pt x="201233" y="473140"/>
                </a:cubicBezTo>
                <a:cubicBezTo>
                  <a:pt x="202932" y="474838"/>
                  <a:pt x="203498" y="477103"/>
                  <a:pt x="203498" y="479934"/>
                </a:cubicBezTo>
                <a:cubicBezTo>
                  <a:pt x="203498" y="480501"/>
                  <a:pt x="203498" y="481067"/>
                  <a:pt x="202932" y="481633"/>
                </a:cubicBezTo>
                <a:cubicBezTo>
                  <a:pt x="214256" y="487296"/>
                  <a:pt x="225581" y="492392"/>
                  <a:pt x="236906" y="498621"/>
                </a:cubicBezTo>
                <a:cubicBezTo>
                  <a:pt x="239171" y="499753"/>
                  <a:pt x="241436" y="500885"/>
                  <a:pt x="243700" y="501452"/>
                </a:cubicBezTo>
                <a:cubicBezTo>
                  <a:pt x="251061" y="503717"/>
                  <a:pt x="258422" y="507114"/>
                  <a:pt x="265216" y="510511"/>
                </a:cubicBezTo>
                <a:cubicBezTo>
                  <a:pt x="334297" y="539388"/>
                  <a:pt x="404509" y="564869"/>
                  <a:pt x="475853" y="587518"/>
                </a:cubicBezTo>
                <a:cubicBezTo>
                  <a:pt x="492273" y="592047"/>
                  <a:pt x="508128" y="597709"/>
                  <a:pt x="523983" y="603373"/>
                </a:cubicBezTo>
                <a:cubicBezTo>
                  <a:pt x="550028" y="610167"/>
                  <a:pt x="576075" y="617528"/>
                  <a:pt x="601555" y="626021"/>
                </a:cubicBezTo>
                <a:cubicBezTo>
                  <a:pt x="607217" y="627720"/>
                  <a:pt x="612880" y="628852"/>
                  <a:pt x="618542" y="629985"/>
                </a:cubicBezTo>
                <a:cubicBezTo>
                  <a:pt x="637794" y="636779"/>
                  <a:pt x="657612" y="642441"/>
                  <a:pt x="677996" y="645273"/>
                </a:cubicBezTo>
                <a:cubicBezTo>
                  <a:pt x="681393" y="643008"/>
                  <a:pt x="684790" y="641309"/>
                  <a:pt x="687622" y="638478"/>
                </a:cubicBezTo>
                <a:cubicBezTo>
                  <a:pt x="778785" y="659995"/>
                  <a:pt x="870514" y="677548"/>
                  <a:pt x="959977" y="704727"/>
                </a:cubicBezTo>
                <a:cubicBezTo>
                  <a:pt x="982627" y="711522"/>
                  <a:pt x="1017166" y="726243"/>
                  <a:pt x="1021129" y="763049"/>
                </a:cubicBezTo>
                <a:cubicBezTo>
                  <a:pt x="1019997" y="765313"/>
                  <a:pt x="1018298" y="767012"/>
                  <a:pt x="1016033" y="768711"/>
                </a:cubicBezTo>
                <a:cubicBezTo>
                  <a:pt x="1016033" y="768711"/>
                  <a:pt x="1016033" y="768711"/>
                  <a:pt x="1015467" y="768711"/>
                </a:cubicBezTo>
                <a:cubicBezTo>
                  <a:pt x="1023394" y="792492"/>
                  <a:pt x="1043779" y="803816"/>
                  <a:pt x="1064729" y="814575"/>
                </a:cubicBezTo>
                <a:cubicBezTo>
                  <a:pt x="1086245" y="825899"/>
                  <a:pt x="1103232" y="846850"/>
                  <a:pt x="1130977" y="844018"/>
                </a:cubicBezTo>
                <a:cubicBezTo>
                  <a:pt x="1141169" y="844018"/>
                  <a:pt x="1151928" y="844018"/>
                  <a:pt x="1162120" y="843452"/>
                </a:cubicBezTo>
                <a:cubicBezTo>
                  <a:pt x="1166650" y="842886"/>
                  <a:pt x="1171179" y="842320"/>
                  <a:pt x="1175143" y="841187"/>
                </a:cubicBezTo>
                <a:cubicBezTo>
                  <a:pt x="1188166" y="836658"/>
                  <a:pt x="1201756" y="838356"/>
                  <a:pt x="1214779" y="838356"/>
                </a:cubicBezTo>
                <a:cubicBezTo>
                  <a:pt x="1217610" y="838356"/>
                  <a:pt x="1221008" y="838356"/>
                  <a:pt x="1223839" y="838356"/>
                </a:cubicBezTo>
                <a:cubicBezTo>
                  <a:pt x="1245921" y="838356"/>
                  <a:pt x="1268004" y="838922"/>
                  <a:pt x="1289521" y="837790"/>
                </a:cubicBezTo>
                <a:cubicBezTo>
                  <a:pt x="1314435" y="833827"/>
                  <a:pt x="1337084" y="821370"/>
                  <a:pt x="1361431" y="815141"/>
                </a:cubicBezTo>
                <a:cubicBezTo>
                  <a:pt x="1389743" y="808346"/>
                  <a:pt x="1416921" y="807213"/>
                  <a:pt x="1442968" y="821936"/>
                </a:cubicBezTo>
                <a:cubicBezTo>
                  <a:pt x="1448630" y="825899"/>
                  <a:pt x="1452594" y="830995"/>
                  <a:pt x="1456557" y="836091"/>
                </a:cubicBezTo>
                <a:cubicBezTo>
                  <a:pt x="1457689" y="837790"/>
                  <a:pt x="1458822" y="839489"/>
                  <a:pt x="1459388" y="841187"/>
                </a:cubicBezTo>
                <a:cubicBezTo>
                  <a:pt x="1458256" y="853078"/>
                  <a:pt x="1462786" y="864968"/>
                  <a:pt x="1456557" y="876294"/>
                </a:cubicBezTo>
                <a:cubicBezTo>
                  <a:pt x="1456557" y="889317"/>
                  <a:pt x="1455991" y="902906"/>
                  <a:pt x="1455991" y="915929"/>
                </a:cubicBezTo>
                <a:cubicBezTo>
                  <a:pt x="1450329" y="930085"/>
                  <a:pt x="1448064" y="945373"/>
                  <a:pt x="1448630" y="960661"/>
                </a:cubicBezTo>
                <a:cubicBezTo>
                  <a:pt x="1448064" y="963492"/>
                  <a:pt x="1447498" y="966889"/>
                  <a:pt x="1448064" y="969720"/>
                </a:cubicBezTo>
                <a:cubicBezTo>
                  <a:pt x="1448630" y="982177"/>
                  <a:pt x="1446365" y="994069"/>
                  <a:pt x="1449763" y="1006525"/>
                </a:cubicBezTo>
                <a:cubicBezTo>
                  <a:pt x="1450329" y="1010489"/>
                  <a:pt x="1450895" y="1014453"/>
                  <a:pt x="1452027" y="1018416"/>
                </a:cubicBezTo>
                <a:cubicBezTo>
                  <a:pt x="1451461" y="1021813"/>
                  <a:pt x="1450895" y="1025777"/>
                  <a:pt x="1450329" y="1029174"/>
                </a:cubicBezTo>
                <a:cubicBezTo>
                  <a:pt x="1445233" y="1040498"/>
                  <a:pt x="1451461" y="1053522"/>
                  <a:pt x="1445799" y="1064847"/>
                </a:cubicBezTo>
                <a:cubicBezTo>
                  <a:pt x="1437306" y="1084664"/>
                  <a:pt x="1444101" y="1108446"/>
                  <a:pt x="1428813" y="1126565"/>
                </a:cubicBezTo>
                <a:cubicBezTo>
                  <a:pt x="1421451" y="1132227"/>
                  <a:pt x="1421451" y="1140154"/>
                  <a:pt x="1422017" y="1148081"/>
                </a:cubicBezTo>
                <a:cubicBezTo>
                  <a:pt x="1420318" y="1152046"/>
                  <a:pt x="1418620" y="1155443"/>
                  <a:pt x="1416355" y="1159407"/>
                </a:cubicBezTo>
                <a:cubicBezTo>
                  <a:pt x="1406729" y="1165635"/>
                  <a:pt x="1405031" y="1174128"/>
                  <a:pt x="1408428" y="1184320"/>
                </a:cubicBezTo>
                <a:cubicBezTo>
                  <a:pt x="1408428" y="1200174"/>
                  <a:pt x="1409560" y="1216029"/>
                  <a:pt x="1406729" y="1231317"/>
                </a:cubicBezTo>
                <a:cubicBezTo>
                  <a:pt x="1407296" y="1235847"/>
                  <a:pt x="1408428" y="1240943"/>
                  <a:pt x="1412391" y="1243774"/>
                </a:cubicBezTo>
                <a:cubicBezTo>
                  <a:pt x="1419752" y="1247738"/>
                  <a:pt x="1424849" y="1255664"/>
                  <a:pt x="1434475" y="1256797"/>
                </a:cubicBezTo>
                <a:cubicBezTo>
                  <a:pt x="1445799" y="1258496"/>
                  <a:pt x="1457123" y="1261327"/>
                  <a:pt x="1467882" y="1254532"/>
                </a:cubicBezTo>
                <a:cubicBezTo>
                  <a:pt x="1482604" y="1245473"/>
                  <a:pt x="1488832" y="1229619"/>
                  <a:pt x="1497326" y="1216029"/>
                </a:cubicBezTo>
                <a:cubicBezTo>
                  <a:pt x="1500723" y="1193380"/>
                  <a:pt x="1501289" y="1170731"/>
                  <a:pt x="1496759" y="1148081"/>
                </a:cubicBezTo>
                <a:cubicBezTo>
                  <a:pt x="1483737" y="1108446"/>
                  <a:pt x="1467882" y="1068810"/>
                  <a:pt x="1467316" y="1025777"/>
                </a:cubicBezTo>
                <a:cubicBezTo>
                  <a:pt x="1462786" y="1016151"/>
                  <a:pt x="1467882" y="1004827"/>
                  <a:pt x="1462786" y="995201"/>
                </a:cubicBezTo>
                <a:cubicBezTo>
                  <a:pt x="1462219" y="991804"/>
                  <a:pt x="1461653" y="988407"/>
                  <a:pt x="1461087" y="985009"/>
                </a:cubicBezTo>
                <a:cubicBezTo>
                  <a:pt x="1463352" y="944807"/>
                  <a:pt x="1458822" y="904038"/>
                  <a:pt x="1472412" y="865535"/>
                </a:cubicBezTo>
                <a:cubicBezTo>
                  <a:pt x="1484869" y="858740"/>
                  <a:pt x="1487134" y="843452"/>
                  <a:pt x="1497892" y="835525"/>
                </a:cubicBezTo>
                <a:cubicBezTo>
                  <a:pt x="1501856" y="830995"/>
                  <a:pt x="1506386" y="827032"/>
                  <a:pt x="1511481" y="823635"/>
                </a:cubicBezTo>
                <a:cubicBezTo>
                  <a:pt x="1518842" y="819105"/>
                  <a:pt x="1526769" y="816274"/>
                  <a:pt x="1534697" y="812877"/>
                </a:cubicBezTo>
                <a:cubicBezTo>
                  <a:pt x="1543191" y="808912"/>
                  <a:pt x="1552816" y="810044"/>
                  <a:pt x="1561309" y="810612"/>
                </a:cubicBezTo>
                <a:cubicBezTo>
                  <a:pt x="1565839" y="810612"/>
                  <a:pt x="1569802" y="811178"/>
                  <a:pt x="1574332" y="810612"/>
                </a:cubicBezTo>
                <a:cubicBezTo>
                  <a:pt x="1591320" y="810612"/>
                  <a:pt x="1607740" y="810044"/>
                  <a:pt x="1624726" y="811178"/>
                </a:cubicBezTo>
                <a:cubicBezTo>
                  <a:pt x="1636617" y="812309"/>
                  <a:pt x="1648509" y="815141"/>
                  <a:pt x="1659833" y="820237"/>
                </a:cubicBezTo>
                <a:cubicBezTo>
                  <a:pt x="1682482" y="829863"/>
                  <a:pt x="1704565" y="829863"/>
                  <a:pt x="1727780" y="821370"/>
                </a:cubicBezTo>
                <a:cubicBezTo>
                  <a:pt x="1742501" y="815141"/>
                  <a:pt x="1757790" y="814009"/>
                  <a:pt x="1772512" y="821370"/>
                </a:cubicBezTo>
                <a:cubicBezTo>
                  <a:pt x="1804786" y="834959"/>
                  <a:pt x="1833098" y="827032"/>
                  <a:pt x="1858578" y="804948"/>
                </a:cubicBezTo>
                <a:cubicBezTo>
                  <a:pt x="1865372" y="798720"/>
                  <a:pt x="1871602" y="791359"/>
                  <a:pt x="1878396" y="785131"/>
                </a:cubicBezTo>
                <a:cubicBezTo>
                  <a:pt x="1885191" y="779469"/>
                  <a:pt x="1893118" y="774373"/>
                  <a:pt x="1898214" y="767012"/>
                </a:cubicBezTo>
                <a:cubicBezTo>
                  <a:pt x="1905008" y="757953"/>
                  <a:pt x="1912369" y="748892"/>
                  <a:pt x="1921429" y="742098"/>
                </a:cubicBezTo>
                <a:cubicBezTo>
                  <a:pt x="1923127" y="738134"/>
                  <a:pt x="1925960" y="734170"/>
                  <a:pt x="1927092" y="730207"/>
                </a:cubicBezTo>
                <a:cubicBezTo>
                  <a:pt x="1934453" y="726810"/>
                  <a:pt x="1941813" y="725677"/>
                  <a:pt x="1949740" y="730207"/>
                </a:cubicBezTo>
                <a:cubicBezTo>
                  <a:pt x="1951439" y="735869"/>
                  <a:pt x="1954836" y="739266"/>
                  <a:pt x="1960499" y="740965"/>
                </a:cubicBezTo>
                <a:cubicBezTo>
                  <a:pt x="1971823" y="777204"/>
                  <a:pt x="1975786" y="815708"/>
                  <a:pt x="1989943" y="851379"/>
                </a:cubicBezTo>
                <a:cubicBezTo>
                  <a:pt x="1995039" y="863836"/>
                  <a:pt x="1984280" y="875728"/>
                  <a:pt x="1982582" y="888184"/>
                </a:cubicBezTo>
                <a:cubicBezTo>
                  <a:pt x="1979751" y="897244"/>
                  <a:pt x="1979751" y="906869"/>
                  <a:pt x="1982582" y="915929"/>
                </a:cubicBezTo>
                <a:cubicBezTo>
                  <a:pt x="2001834" y="937446"/>
                  <a:pt x="2019952" y="930651"/>
                  <a:pt x="2038639" y="914796"/>
                </a:cubicBezTo>
                <a:cubicBezTo>
                  <a:pt x="2058456" y="897810"/>
                  <a:pt x="2051661" y="880257"/>
                  <a:pt x="2039771" y="862704"/>
                </a:cubicBezTo>
                <a:cubicBezTo>
                  <a:pt x="2034109" y="854210"/>
                  <a:pt x="2029012" y="845717"/>
                  <a:pt x="2023349" y="837224"/>
                </a:cubicBezTo>
                <a:cubicBezTo>
                  <a:pt x="2019952" y="821370"/>
                  <a:pt x="2011459" y="808346"/>
                  <a:pt x="1999569" y="797588"/>
                </a:cubicBezTo>
                <a:cubicBezTo>
                  <a:pt x="1993906" y="786830"/>
                  <a:pt x="1987678" y="776638"/>
                  <a:pt x="1989376" y="763615"/>
                </a:cubicBezTo>
                <a:cubicBezTo>
                  <a:pt x="1985413" y="750025"/>
                  <a:pt x="1985413" y="736435"/>
                  <a:pt x="1989376" y="722846"/>
                </a:cubicBezTo>
                <a:cubicBezTo>
                  <a:pt x="2003532" y="689438"/>
                  <a:pt x="2029012" y="709823"/>
                  <a:pt x="2048830" y="712654"/>
                </a:cubicBezTo>
                <a:cubicBezTo>
                  <a:pt x="2056757" y="713787"/>
                  <a:pt x="2066383" y="714353"/>
                  <a:pt x="2074876" y="717750"/>
                </a:cubicBezTo>
                <a:cubicBezTo>
                  <a:pt x="2084502" y="717750"/>
                  <a:pt x="2093562" y="717750"/>
                  <a:pt x="2103188" y="717184"/>
                </a:cubicBezTo>
                <a:cubicBezTo>
                  <a:pt x="2134330" y="704727"/>
                  <a:pt x="2163774" y="686607"/>
                  <a:pt x="2199446" y="695101"/>
                </a:cubicBezTo>
                <a:cubicBezTo>
                  <a:pt x="2214735" y="695101"/>
                  <a:pt x="2229456" y="695101"/>
                  <a:pt x="2244744" y="695101"/>
                </a:cubicBezTo>
                <a:cubicBezTo>
                  <a:pt x="2265129" y="682644"/>
                  <a:pt x="2277586" y="663392"/>
                  <a:pt x="2288344" y="643008"/>
                </a:cubicBezTo>
                <a:cubicBezTo>
                  <a:pt x="2291175" y="635081"/>
                  <a:pt x="2288344" y="623190"/>
                  <a:pt x="2301366" y="622058"/>
                </a:cubicBezTo>
                <a:cubicBezTo>
                  <a:pt x="2333642" y="606770"/>
                  <a:pt x="2367049" y="597143"/>
                  <a:pt x="2402155" y="592613"/>
                </a:cubicBezTo>
                <a:cubicBezTo>
                  <a:pt x="2403854" y="592047"/>
                  <a:pt x="2404986" y="591481"/>
                  <a:pt x="2406685" y="590915"/>
                </a:cubicBezTo>
                <a:cubicBezTo>
                  <a:pt x="2416311" y="587518"/>
                  <a:pt x="2427070" y="587518"/>
                  <a:pt x="2437261" y="587518"/>
                </a:cubicBezTo>
                <a:cubicBezTo>
                  <a:pt x="2467271" y="577892"/>
                  <a:pt x="2497282" y="568266"/>
                  <a:pt x="2527291" y="559207"/>
                </a:cubicBezTo>
                <a:cubicBezTo>
                  <a:pt x="2532953" y="550713"/>
                  <a:pt x="2540315" y="543919"/>
                  <a:pt x="2549940" y="540521"/>
                </a:cubicBezTo>
                <a:cubicBezTo>
                  <a:pt x="2561831" y="527498"/>
                  <a:pt x="2578817" y="521835"/>
                  <a:pt x="2593541" y="513342"/>
                </a:cubicBezTo>
                <a:cubicBezTo>
                  <a:pt x="2598070" y="509945"/>
                  <a:pt x="2602600" y="505981"/>
                  <a:pt x="2607129" y="502584"/>
                </a:cubicBezTo>
                <a:cubicBezTo>
                  <a:pt x="2619586" y="491260"/>
                  <a:pt x="2632609" y="479934"/>
                  <a:pt x="2645066" y="468044"/>
                </a:cubicBezTo>
                <a:cubicBezTo>
                  <a:pt x="2651295" y="460117"/>
                  <a:pt x="2656957" y="452190"/>
                  <a:pt x="2663186" y="444263"/>
                </a:cubicBezTo>
                <a:cubicBezTo>
                  <a:pt x="2667150" y="435203"/>
                  <a:pt x="2671113" y="426709"/>
                  <a:pt x="2675076" y="417650"/>
                </a:cubicBezTo>
                <a:cubicBezTo>
                  <a:pt x="2675076" y="406325"/>
                  <a:pt x="2675643" y="395001"/>
                  <a:pt x="2675643" y="383677"/>
                </a:cubicBezTo>
                <a:cubicBezTo>
                  <a:pt x="2666017" y="361027"/>
                  <a:pt x="2646764" y="364424"/>
                  <a:pt x="2628646" y="363292"/>
                </a:cubicBezTo>
                <a:cubicBezTo>
                  <a:pt x="2620719" y="368388"/>
                  <a:pt x="2611659" y="370086"/>
                  <a:pt x="2599769" y="371219"/>
                </a:cubicBezTo>
                <a:cubicBezTo>
                  <a:pt x="2605431" y="364424"/>
                  <a:pt x="2609394" y="359895"/>
                  <a:pt x="2613924" y="354799"/>
                </a:cubicBezTo>
                <a:cubicBezTo>
                  <a:pt x="2618454" y="346305"/>
                  <a:pt x="2622417" y="337246"/>
                  <a:pt x="2626947" y="328753"/>
                </a:cubicBezTo>
                <a:cubicBezTo>
                  <a:pt x="2626947" y="319693"/>
                  <a:pt x="2629212" y="310067"/>
                  <a:pt x="2625248" y="301007"/>
                </a:cubicBezTo>
                <a:cubicBezTo>
                  <a:pt x="2611659" y="293646"/>
                  <a:pt x="2598070" y="285719"/>
                  <a:pt x="2582215" y="283454"/>
                </a:cubicBezTo>
                <a:cubicBezTo>
                  <a:pt x="2582215" y="283454"/>
                  <a:pt x="2582215" y="283454"/>
                  <a:pt x="2581648" y="283454"/>
                </a:cubicBezTo>
                <a:cubicBezTo>
                  <a:pt x="2581648" y="283454"/>
                  <a:pt x="2581082" y="283454"/>
                  <a:pt x="2581082" y="283454"/>
                </a:cubicBezTo>
                <a:cubicBezTo>
                  <a:pt x="2576553" y="293080"/>
                  <a:pt x="2568060" y="297610"/>
                  <a:pt x="2558434" y="300441"/>
                </a:cubicBezTo>
                <a:cubicBezTo>
                  <a:pt x="2540315" y="317428"/>
                  <a:pt x="2520497" y="331584"/>
                  <a:pt x="2497282" y="340643"/>
                </a:cubicBezTo>
                <a:cubicBezTo>
                  <a:pt x="2483692" y="348570"/>
                  <a:pt x="2470102" y="355931"/>
                  <a:pt x="2456513" y="363858"/>
                </a:cubicBezTo>
                <a:cubicBezTo>
                  <a:pt x="2453116" y="368954"/>
                  <a:pt x="2444622" y="370086"/>
                  <a:pt x="2445755" y="378015"/>
                </a:cubicBezTo>
                <a:cubicBezTo>
                  <a:pt x="2468970" y="378581"/>
                  <a:pt x="2487656" y="359895"/>
                  <a:pt x="2519364" y="362159"/>
                </a:cubicBezTo>
                <a:cubicBezTo>
                  <a:pt x="2481994" y="388206"/>
                  <a:pt x="2448020" y="403494"/>
                  <a:pt x="2404986" y="418216"/>
                </a:cubicBezTo>
                <a:cubicBezTo>
                  <a:pt x="2418010" y="401229"/>
                  <a:pt x="2425936" y="389905"/>
                  <a:pt x="2434430" y="379147"/>
                </a:cubicBezTo>
                <a:cubicBezTo>
                  <a:pt x="2438960" y="370653"/>
                  <a:pt x="2441225" y="361027"/>
                  <a:pt x="2450851" y="356497"/>
                </a:cubicBezTo>
                <a:cubicBezTo>
                  <a:pt x="2463308" y="348004"/>
                  <a:pt x="2475764" y="338378"/>
                  <a:pt x="2491053" y="334415"/>
                </a:cubicBezTo>
                <a:cubicBezTo>
                  <a:pt x="2517099" y="323657"/>
                  <a:pt x="2529556" y="294213"/>
                  <a:pt x="2557868" y="285719"/>
                </a:cubicBezTo>
                <a:cubicBezTo>
                  <a:pt x="2565229" y="280057"/>
                  <a:pt x="2573722" y="285153"/>
                  <a:pt x="2581648" y="282888"/>
                </a:cubicBezTo>
                <a:cubicBezTo>
                  <a:pt x="2580516" y="277792"/>
                  <a:pt x="2585046" y="275527"/>
                  <a:pt x="2587311" y="272130"/>
                </a:cubicBezTo>
                <a:cubicBezTo>
                  <a:pt x="2590708" y="263071"/>
                  <a:pt x="2594673" y="254010"/>
                  <a:pt x="2591842" y="243818"/>
                </a:cubicBezTo>
                <a:cubicBezTo>
                  <a:pt x="2549940" y="239855"/>
                  <a:pt x="2509738" y="201917"/>
                  <a:pt x="2466139" y="238156"/>
                </a:cubicBezTo>
                <a:cubicBezTo>
                  <a:pt x="2460477" y="246083"/>
                  <a:pt x="2452550" y="251179"/>
                  <a:pt x="2443490" y="247216"/>
                </a:cubicBezTo>
                <a:cubicBezTo>
                  <a:pt x="2441225" y="246083"/>
                  <a:pt x="2442924" y="235325"/>
                  <a:pt x="2442924" y="228530"/>
                </a:cubicBezTo>
                <a:cubicBezTo>
                  <a:pt x="2436129" y="227398"/>
                  <a:pt x="2433298" y="222302"/>
                  <a:pt x="2432732" y="216074"/>
                </a:cubicBezTo>
                <a:cubicBezTo>
                  <a:pt x="2423672" y="197954"/>
                  <a:pt x="2391397" y="200786"/>
                  <a:pt x="2393662" y="172474"/>
                </a:cubicBezTo>
                <a:cubicBezTo>
                  <a:pt x="2391397" y="167944"/>
                  <a:pt x="2391397" y="162848"/>
                  <a:pt x="2391397" y="157752"/>
                </a:cubicBezTo>
                <a:cubicBezTo>
                  <a:pt x="2390831" y="152657"/>
                  <a:pt x="2389699" y="147561"/>
                  <a:pt x="2389132" y="142464"/>
                </a:cubicBezTo>
                <a:cubicBezTo>
                  <a:pt x="2378940" y="113020"/>
                  <a:pt x="2356291" y="106226"/>
                  <a:pt x="2328546" y="94901"/>
                </a:cubicBezTo>
                <a:cubicBezTo>
                  <a:pt x="2295138" y="81311"/>
                  <a:pt x="2261165" y="76782"/>
                  <a:pt x="2227757" y="65457"/>
                </a:cubicBezTo>
                <a:cubicBezTo>
                  <a:pt x="2181893" y="50169"/>
                  <a:pt x="2136595" y="42809"/>
                  <a:pt x="2089031" y="66023"/>
                </a:cubicBezTo>
                <a:cubicBezTo>
                  <a:pt x="2104321" y="11666"/>
                  <a:pt x="2092996" y="-2490"/>
                  <a:pt x="2037506" y="341"/>
                </a:cubicBezTo>
                <a:close/>
              </a:path>
            </a:pathLst>
          </a:custGeom>
          <a:solidFill>
            <a:srgbClr val="E9A077"/>
          </a:solidFill>
          <a:ln w="531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73B4B67-D371-4D14-8B5C-B8B83DD1916B}"/>
              </a:ext>
            </a:extLst>
          </p:cNvPr>
          <p:cNvSpPr/>
          <p:nvPr/>
        </p:nvSpPr>
        <p:spPr>
          <a:xfrm flipH="1">
            <a:off x="8631341" y="3453328"/>
            <a:ext cx="2675643" cy="1258853"/>
          </a:xfrm>
          <a:custGeom>
            <a:avLst/>
            <a:gdLst>
              <a:gd name="connsiteX0" fmla="*/ 662213 w 2675643"/>
              <a:gd name="connsiteY0" fmla="*/ 651217 h 1258853"/>
              <a:gd name="connsiteX1" fmla="*/ 650251 w 2675643"/>
              <a:gd name="connsiteY1" fmla="*/ 656030 h 1258853"/>
              <a:gd name="connsiteX2" fmla="*/ 786711 w 2675643"/>
              <a:gd name="connsiteY2" fmla="*/ 706991 h 1258853"/>
              <a:gd name="connsiteX3" fmla="*/ 854093 w 2675643"/>
              <a:gd name="connsiteY3" fmla="*/ 726242 h 1258853"/>
              <a:gd name="connsiteX4" fmla="*/ 860321 w 2675643"/>
              <a:gd name="connsiteY4" fmla="*/ 732470 h 1258853"/>
              <a:gd name="connsiteX5" fmla="*/ 888632 w 2675643"/>
              <a:gd name="connsiteY5" fmla="*/ 738133 h 1258853"/>
              <a:gd name="connsiteX6" fmla="*/ 1012069 w 2675643"/>
              <a:gd name="connsiteY6" fmla="*/ 764746 h 1258853"/>
              <a:gd name="connsiteX7" fmla="*/ 1005841 w 2675643"/>
              <a:gd name="connsiteY7" fmla="*/ 753421 h 1258853"/>
              <a:gd name="connsiteX8" fmla="*/ 854659 w 2675643"/>
              <a:gd name="connsiteY8" fmla="*/ 718315 h 1258853"/>
              <a:gd name="connsiteX9" fmla="*/ 797470 w 2675643"/>
              <a:gd name="connsiteY9" fmla="*/ 697364 h 1258853"/>
              <a:gd name="connsiteX10" fmla="*/ 672901 w 2675643"/>
              <a:gd name="connsiteY10" fmla="*/ 651501 h 1258853"/>
              <a:gd name="connsiteX11" fmla="*/ 662213 w 2675643"/>
              <a:gd name="connsiteY11" fmla="*/ 651217 h 1258853"/>
              <a:gd name="connsiteX12" fmla="*/ 768027 w 2675643"/>
              <a:gd name="connsiteY12" fmla="*/ 614697 h 1258853"/>
              <a:gd name="connsiteX13" fmla="*/ 937894 w 2675643"/>
              <a:gd name="connsiteY13" fmla="*/ 658863 h 1258853"/>
              <a:gd name="connsiteX14" fmla="*/ 768027 w 2675643"/>
              <a:gd name="connsiteY14" fmla="*/ 614697 h 1258853"/>
              <a:gd name="connsiteX15" fmla="*/ 577207 w 2675643"/>
              <a:gd name="connsiteY15" fmla="*/ 555243 h 1258853"/>
              <a:gd name="connsiteX16" fmla="*/ 655347 w 2675643"/>
              <a:gd name="connsiteY16" fmla="*/ 582422 h 1258853"/>
              <a:gd name="connsiteX17" fmla="*/ 725559 w 2675643"/>
              <a:gd name="connsiteY17" fmla="*/ 602806 h 1258853"/>
              <a:gd name="connsiteX18" fmla="*/ 729523 w 2675643"/>
              <a:gd name="connsiteY18" fmla="*/ 603939 h 1258853"/>
              <a:gd name="connsiteX19" fmla="*/ 719897 w 2675643"/>
              <a:gd name="connsiteY19" fmla="*/ 601674 h 1258853"/>
              <a:gd name="connsiteX20" fmla="*/ 650250 w 2675643"/>
              <a:gd name="connsiteY20" fmla="*/ 581289 h 1258853"/>
              <a:gd name="connsiteX21" fmla="*/ 577207 w 2675643"/>
              <a:gd name="connsiteY21" fmla="*/ 555243 h 1258853"/>
              <a:gd name="connsiteX22" fmla="*/ 2374977 w 2675643"/>
              <a:gd name="connsiteY22" fmla="*/ 515041 h 1258853"/>
              <a:gd name="connsiteX23" fmla="*/ 2364784 w 2675643"/>
              <a:gd name="connsiteY23" fmla="*/ 535991 h 1258853"/>
              <a:gd name="connsiteX24" fmla="*/ 2173966 w 2675643"/>
              <a:gd name="connsiteY24" fmla="*/ 601108 h 1258853"/>
              <a:gd name="connsiteX25" fmla="*/ 2374977 w 2675643"/>
              <a:gd name="connsiteY25" fmla="*/ 515041 h 1258853"/>
              <a:gd name="connsiteX26" fmla="*/ 2318708 w 2675643"/>
              <a:gd name="connsiteY26" fmla="*/ 422463 h 1258853"/>
              <a:gd name="connsiteX27" fmla="*/ 2343834 w 2675643"/>
              <a:gd name="connsiteY27" fmla="*/ 425011 h 1258853"/>
              <a:gd name="connsiteX28" fmla="*/ 2231721 w 2675643"/>
              <a:gd name="connsiteY28" fmla="*/ 470875 h 1258853"/>
              <a:gd name="connsiteX29" fmla="*/ 2198313 w 2675643"/>
              <a:gd name="connsiteY29" fmla="*/ 479934 h 1258853"/>
              <a:gd name="connsiteX30" fmla="*/ 2224926 w 2675643"/>
              <a:gd name="connsiteY30" fmla="*/ 465779 h 1258853"/>
              <a:gd name="connsiteX31" fmla="*/ 2299102 w 2675643"/>
              <a:gd name="connsiteY31" fmla="*/ 426709 h 1258853"/>
              <a:gd name="connsiteX32" fmla="*/ 2318708 w 2675643"/>
              <a:gd name="connsiteY32" fmla="*/ 422463 h 1258853"/>
              <a:gd name="connsiteX33" fmla="*/ 405641 w 2675643"/>
              <a:gd name="connsiteY33" fmla="*/ 349137 h 1258853"/>
              <a:gd name="connsiteX34" fmla="*/ 413002 w 2675643"/>
              <a:gd name="connsiteY34" fmla="*/ 351401 h 1258853"/>
              <a:gd name="connsiteX35" fmla="*/ 486611 w 2675643"/>
              <a:gd name="connsiteY35" fmla="*/ 378581 h 1258853"/>
              <a:gd name="connsiteX36" fmla="*/ 488876 w 2675643"/>
              <a:gd name="connsiteY36" fmla="*/ 371219 h 1258853"/>
              <a:gd name="connsiteX37" fmla="*/ 501334 w 2675643"/>
              <a:gd name="connsiteY37" fmla="*/ 377448 h 1258853"/>
              <a:gd name="connsiteX38" fmla="*/ 526814 w 2675643"/>
              <a:gd name="connsiteY38" fmla="*/ 395567 h 1258853"/>
              <a:gd name="connsiteX39" fmla="*/ 633830 w 2675643"/>
              <a:gd name="connsiteY39" fmla="*/ 439167 h 1258853"/>
              <a:gd name="connsiteX40" fmla="*/ 411870 w 2675643"/>
              <a:gd name="connsiteY40" fmla="*/ 351968 h 1258853"/>
              <a:gd name="connsiteX41" fmla="*/ 405641 w 2675643"/>
              <a:gd name="connsiteY41" fmla="*/ 349137 h 1258853"/>
              <a:gd name="connsiteX42" fmla="*/ 264650 w 2675643"/>
              <a:gd name="connsiteY42" fmla="*/ 257409 h 1258853"/>
              <a:gd name="connsiteX43" fmla="*/ 322972 w 2675643"/>
              <a:gd name="connsiteY43" fmla="*/ 284587 h 1258853"/>
              <a:gd name="connsiteX44" fmla="*/ 457734 w 2675643"/>
              <a:gd name="connsiteY44" fmla="*/ 357630 h 1258853"/>
              <a:gd name="connsiteX45" fmla="*/ 350717 w 2675643"/>
              <a:gd name="connsiteY45" fmla="*/ 312898 h 1258853"/>
              <a:gd name="connsiteX46" fmla="*/ 351283 w 2675643"/>
              <a:gd name="connsiteY46" fmla="*/ 309500 h 1258853"/>
              <a:gd name="connsiteX47" fmla="*/ 322405 w 2675643"/>
              <a:gd name="connsiteY47" fmla="*/ 295911 h 1258853"/>
              <a:gd name="connsiteX48" fmla="*/ 320140 w 2675643"/>
              <a:gd name="connsiteY48" fmla="*/ 296477 h 1258853"/>
              <a:gd name="connsiteX49" fmla="*/ 264650 w 2675643"/>
              <a:gd name="connsiteY49" fmla="*/ 257409 h 1258853"/>
              <a:gd name="connsiteX50" fmla="*/ 2037506 w 2675643"/>
              <a:gd name="connsiteY50" fmla="*/ 341 h 1258853"/>
              <a:gd name="connsiteX51" fmla="*/ 1834230 w 2675643"/>
              <a:gd name="connsiteY51" fmla="*/ 46206 h 1258853"/>
              <a:gd name="connsiteX52" fmla="*/ 1721552 w 2675643"/>
              <a:gd name="connsiteY52" fmla="*/ 69421 h 1258853"/>
              <a:gd name="connsiteX53" fmla="*/ 1685313 w 2675643"/>
              <a:gd name="connsiteY53" fmla="*/ 73950 h 1258853"/>
              <a:gd name="connsiteX54" fmla="*/ 1634352 w 2675643"/>
              <a:gd name="connsiteY54" fmla="*/ 73384 h 1258853"/>
              <a:gd name="connsiteX55" fmla="*/ 1604909 w 2675643"/>
              <a:gd name="connsiteY55" fmla="*/ 68855 h 1258853"/>
              <a:gd name="connsiteX56" fmla="*/ 1544889 w 2675643"/>
              <a:gd name="connsiteY56" fmla="*/ 56398 h 1258853"/>
              <a:gd name="connsiteX57" fmla="*/ 1458256 w 2675643"/>
              <a:gd name="connsiteY57" fmla="*/ 73950 h 1258853"/>
              <a:gd name="connsiteX58" fmla="*/ 1446365 w 2675643"/>
              <a:gd name="connsiteY58" fmla="*/ 79046 h 1258853"/>
              <a:gd name="connsiteX59" fmla="*/ 1430511 w 2675643"/>
              <a:gd name="connsiteY59" fmla="*/ 95468 h 1258853"/>
              <a:gd name="connsiteX60" fmla="*/ 1424849 w 2675643"/>
              <a:gd name="connsiteY60" fmla="*/ 106226 h 1258853"/>
              <a:gd name="connsiteX61" fmla="*/ 1302544 w 2675643"/>
              <a:gd name="connsiteY61" fmla="*/ 116418 h 1258853"/>
              <a:gd name="connsiteX62" fmla="*/ 1168914 w 2675643"/>
              <a:gd name="connsiteY62" fmla="*/ 101696 h 1258853"/>
              <a:gd name="connsiteX63" fmla="*/ 1161554 w 2675643"/>
              <a:gd name="connsiteY63" fmla="*/ 103961 h 1258853"/>
              <a:gd name="connsiteX64" fmla="*/ 1117388 w 2675643"/>
              <a:gd name="connsiteY64" fmla="*/ 146994 h 1258853"/>
              <a:gd name="connsiteX65" fmla="*/ 1103232 w 2675643"/>
              <a:gd name="connsiteY65" fmla="*/ 159451 h 1258853"/>
              <a:gd name="connsiteX66" fmla="*/ 1031887 w 2675643"/>
              <a:gd name="connsiteY66" fmla="*/ 187196 h 1258853"/>
              <a:gd name="connsiteX67" fmla="*/ 959410 w 2675643"/>
              <a:gd name="connsiteY67" fmla="*/ 187196 h 1258853"/>
              <a:gd name="connsiteX68" fmla="*/ 933364 w 2675643"/>
              <a:gd name="connsiteY68" fmla="*/ 186063 h 1258853"/>
              <a:gd name="connsiteX69" fmla="*/ 903354 w 2675643"/>
              <a:gd name="connsiteY69" fmla="*/ 181534 h 1258853"/>
              <a:gd name="connsiteX70" fmla="*/ 888066 w 2675643"/>
              <a:gd name="connsiteY70" fmla="*/ 180401 h 1258853"/>
              <a:gd name="connsiteX71" fmla="*/ 869381 w 2675643"/>
              <a:gd name="connsiteY71" fmla="*/ 175871 h 1258853"/>
              <a:gd name="connsiteX72" fmla="*/ 851827 w 2675643"/>
              <a:gd name="connsiteY72" fmla="*/ 175871 h 1258853"/>
              <a:gd name="connsiteX73" fmla="*/ 814457 w 2675643"/>
              <a:gd name="connsiteY73" fmla="*/ 175305 h 1258853"/>
              <a:gd name="connsiteX74" fmla="*/ 794638 w 2675643"/>
              <a:gd name="connsiteY74" fmla="*/ 172474 h 1258853"/>
              <a:gd name="connsiteX75" fmla="*/ 755568 w 2675643"/>
              <a:gd name="connsiteY75" fmla="*/ 170209 h 1258853"/>
              <a:gd name="connsiteX76" fmla="*/ 746509 w 2675643"/>
              <a:gd name="connsiteY76" fmla="*/ 170209 h 1258853"/>
              <a:gd name="connsiteX77" fmla="*/ 744811 w 2675643"/>
              <a:gd name="connsiteY77" fmla="*/ 165680 h 1258853"/>
              <a:gd name="connsiteX78" fmla="*/ 745943 w 2675643"/>
              <a:gd name="connsiteY78" fmla="*/ 163415 h 1258853"/>
              <a:gd name="connsiteX79" fmla="*/ 748208 w 2675643"/>
              <a:gd name="connsiteY79" fmla="*/ 162848 h 1258853"/>
              <a:gd name="connsiteX80" fmla="*/ 744244 w 2675643"/>
              <a:gd name="connsiteY80" fmla="*/ 162282 h 1258853"/>
              <a:gd name="connsiteX81" fmla="*/ 743112 w 2675643"/>
              <a:gd name="connsiteY81" fmla="*/ 162282 h 1258853"/>
              <a:gd name="connsiteX82" fmla="*/ 741413 w 2675643"/>
              <a:gd name="connsiteY82" fmla="*/ 161716 h 1258853"/>
              <a:gd name="connsiteX83" fmla="*/ 734053 w 2675643"/>
              <a:gd name="connsiteY83" fmla="*/ 161150 h 1258853"/>
              <a:gd name="connsiteX84" fmla="*/ 710838 w 2675643"/>
              <a:gd name="connsiteY84" fmla="*/ 166246 h 1258853"/>
              <a:gd name="connsiteX85" fmla="*/ 589098 w 2675643"/>
              <a:gd name="connsiteY85" fmla="*/ 168511 h 1258853"/>
              <a:gd name="connsiteX86" fmla="*/ 572678 w 2675643"/>
              <a:gd name="connsiteY86" fmla="*/ 173607 h 1258853"/>
              <a:gd name="connsiteX87" fmla="*/ 582870 w 2675643"/>
              <a:gd name="connsiteY87" fmla="*/ 180967 h 1258853"/>
              <a:gd name="connsiteX88" fmla="*/ 1074920 w 2675643"/>
              <a:gd name="connsiteY88" fmla="*/ 281190 h 1258853"/>
              <a:gd name="connsiteX89" fmla="*/ 1036418 w 2675643"/>
              <a:gd name="connsiteY89" fmla="*/ 304404 h 1258853"/>
              <a:gd name="connsiteX90" fmla="*/ 974132 w 2675643"/>
              <a:gd name="connsiteY90" fmla="*/ 304971 h 1258853"/>
              <a:gd name="connsiteX91" fmla="*/ 792940 w 2675643"/>
              <a:gd name="connsiteY91" fmla="*/ 249481 h 1258853"/>
              <a:gd name="connsiteX92" fmla="*/ 741980 w 2675643"/>
              <a:gd name="connsiteY92" fmla="*/ 244385 h 1258853"/>
              <a:gd name="connsiteX93" fmla="*/ 725559 w 2675643"/>
              <a:gd name="connsiteY93" fmla="*/ 243818 h 1258853"/>
              <a:gd name="connsiteX94" fmla="*/ 552294 w 2675643"/>
              <a:gd name="connsiteY94" fmla="*/ 192292 h 1258853"/>
              <a:gd name="connsiteX95" fmla="*/ 454903 w 2675643"/>
              <a:gd name="connsiteY95" fmla="*/ 164547 h 1258853"/>
              <a:gd name="connsiteX96" fmla="*/ 418664 w 2675643"/>
              <a:gd name="connsiteY96" fmla="*/ 163415 h 1258853"/>
              <a:gd name="connsiteX97" fmla="*/ 413002 w 2675643"/>
              <a:gd name="connsiteY97" fmla="*/ 162282 h 1258853"/>
              <a:gd name="connsiteX98" fmla="*/ 412436 w 2675643"/>
              <a:gd name="connsiteY98" fmla="*/ 170209 h 1258853"/>
              <a:gd name="connsiteX99" fmla="*/ 456602 w 2675643"/>
              <a:gd name="connsiteY99" fmla="*/ 194557 h 1258853"/>
              <a:gd name="connsiteX100" fmla="*/ 651950 w 2675643"/>
              <a:gd name="connsiteY100" fmla="*/ 260240 h 1258853"/>
              <a:gd name="connsiteX101" fmla="*/ 656480 w 2675643"/>
              <a:gd name="connsiteY101" fmla="*/ 261372 h 1258853"/>
              <a:gd name="connsiteX102" fmla="*/ 650250 w 2675643"/>
              <a:gd name="connsiteY102" fmla="*/ 260240 h 1258853"/>
              <a:gd name="connsiteX103" fmla="*/ 390353 w 2675643"/>
              <a:gd name="connsiteY103" fmla="*/ 180401 h 1258853"/>
              <a:gd name="connsiteX104" fmla="*/ 373932 w 2675643"/>
              <a:gd name="connsiteY104" fmla="*/ 184931 h 1258853"/>
              <a:gd name="connsiteX105" fmla="*/ 449241 w 2675643"/>
              <a:gd name="connsiteY105" fmla="*/ 216640 h 1258853"/>
              <a:gd name="connsiteX106" fmla="*/ 717632 w 2675643"/>
              <a:gd name="connsiteY106" fmla="*/ 290815 h 1258853"/>
              <a:gd name="connsiteX107" fmla="*/ 764629 w 2675643"/>
              <a:gd name="connsiteY107" fmla="*/ 306669 h 1258853"/>
              <a:gd name="connsiteX108" fmla="*/ 607783 w 2675643"/>
              <a:gd name="connsiteY108" fmla="*/ 297610 h 1258853"/>
              <a:gd name="connsiteX109" fmla="*/ 366571 w 2675643"/>
              <a:gd name="connsiteY109" fmla="*/ 194557 h 1258853"/>
              <a:gd name="connsiteX110" fmla="*/ 361475 w 2675643"/>
              <a:gd name="connsiteY110" fmla="*/ 192292 h 1258853"/>
              <a:gd name="connsiteX111" fmla="*/ 310515 w 2675643"/>
              <a:gd name="connsiteY111" fmla="*/ 169077 h 1258853"/>
              <a:gd name="connsiteX112" fmla="*/ 295793 w 2675643"/>
              <a:gd name="connsiteY112" fmla="*/ 154355 h 1258853"/>
              <a:gd name="connsiteX113" fmla="*/ 278241 w 2675643"/>
              <a:gd name="connsiteY113" fmla="*/ 148127 h 1258853"/>
              <a:gd name="connsiteX114" fmla="*/ 265216 w 2675643"/>
              <a:gd name="connsiteY114" fmla="*/ 152090 h 1258853"/>
              <a:gd name="connsiteX115" fmla="*/ 271445 w 2675643"/>
              <a:gd name="connsiteY115" fmla="*/ 175305 h 1258853"/>
              <a:gd name="connsiteX116" fmla="*/ 272011 w 2675643"/>
              <a:gd name="connsiteY116" fmla="*/ 181534 h 1258853"/>
              <a:gd name="connsiteX117" fmla="*/ 284469 w 2675643"/>
              <a:gd name="connsiteY117" fmla="*/ 188328 h 1258853"/>
              <a:gd name="connsiteX118" fmla="*/ 403942 w 2675643"/>
              <a:gd name="connsiteY118" fmla="*/ 264203 h 1258853"/>
              <a:gd name="connsiteX119" fmla="*/ 429422 w 2675643"/>
              <a:gd name="connsiteY119" fmla="*/ 279491 h 1258853"/>
              <a:gd name="connsiteX120" fmla="*/ 399979 w 2675643"/>
              <a:gd name="connsiteY120" fmla="*/ 263071 h 1258853"/>
              <a:gd name="connsiteX121" fmla="*/ 285035 w 2675643"/>
              <a:gd name="connsiteY121" fmla="*/ 199086 h 1258853"/>
              <a:gd name="connsiteX122" fmla="*/ 269746 w 2675643"/>
              <a:gd name="connsiteY122" fmla="*/ 197388 h 1258853"/>
              <a:gd name="connsiteX123" fmla="*/ 265216 w 2675643"/>
              <a:gd name="connsiteY123" fmla="*/ 204183 h 1258853"/>
              <a:gd name="connsiteX124" fmla="*/ 253892 w 2675643"/>
              <a:gd name="connsiteY124" fmla="*/ 226832 h 1258853"/>
              <a:gd name="connsiteX125" fmla="*/ 250495 w 2675643"/>
              <a:gd name="connsiteY125" fmla="*/ 228530 h 1258853"/>
              <a:gd name="connsiteX126" fmla="*/ 252194 w 2675643"/>
              <a:gd name="connsiteY126" fmla="*/ 245517 h 1258853"/>
              <a:gd name="connsiteX127" fmla="*/ 255025 w 2675643"/>
              <a:gd name="connsiteY127" fmla="*/ 252312 h 1258853"/>
              <a:gd name="connsiteX128" fmla="*/ 236340 w 2675643"/>
              <a:gd name="connsiteY128" fmla="*/ 250613 h 1258853"/>
              <a:gd name="connsiteX129" fmla="*/ 225581 w 2675643"/>
              <a:gd name="connsiteY129" fmla="*/ 243818 h 1258853"/>
              <a:gd name="connsiteX130" fmla="*/ 208028 w 2675643"/>
              <a:gd name="connsiteY130" fmla="*/ 233626 h 1258853"/>
              <a:gd name="connsiteX131" fmla="*/ 197269 w 2675643"/>
              <a:gd name="connsiteY131" fmla="*/ 226266 h 1258853"/>
              <a:gd name="connsiteX132" fmla="*/ 183680 w 2675643"/>
              <a:gd name="connsiteY132" fmla="*/ 217206 h 1258853"/>
              <a:gd name="connsiteX133" fmla="*/ 146309 w 2675643"/>
              <a:gd name="connsiteY133" fmla="*/ 192292 h 1258853"/>
              <a:gd name="connsiteX134" fmla="*/ 133286 w 2675643"/>
              <a:gd name="connsiteY134" fmla="*/ 183232 h 1258853"/>
              <a:gd name="connsiteX135" fmla="*/ 97047 w 2675643"/>
              <a:gd name="connsiteY135" fmla="*/ 170209 h 1258853"/>
              <a:gd name="connsiteX136" fmla="*/ 112901 w 2675643"/>
              <a:gd name="connsiteY136" fmla="*/ 187762 h 1258853"/>
              <a:gd name="connsiteX137" fmla="*/ 175187 w 2675643"/>
              <a:gd name="connsiteY137" fmla="*/ 232494 h 1258853"/>
              <a:gd name="connsiteX138" fmla="*/ 243134 w 2675643"/>
              <a:gd name="connsiteY138" fmla="*/ 273263 h 1258853"/>
              <a:gd name="connsiteX139" fmla="*/ 254459 w 2675643"/>
              <a:gd name="connsiteY139" fmla="*/ 278925 h 1258853"/>
              <a:gd name="connsiteX140" fmla="*/ 288432 w 2675643"/>
              <a:gd name="connsiteY140" fmla="*/ 295911 h 1258853"/>
              <a:gd name="connsiteX141" fmla="*/ 303154 w 2675643"/>
              <a:gd name="connsiteY141" fmla="*/ 307802 h 1258853"/>
              <a:gd name="connsiteX142" fmla="*/ 301455 w 2675643"/>
              <a:gd name="connsiteY142" fmla="*/ 316862 h 1258853"/>
              <a:gd name="connsiteX143" fmla="*/ 305419 w 2675643"/>
              <a:gd name="connsiteY143" fmla="*/ 318561 h 1258853"/>
              <a:gd name="connsiteX144" fmla="*/ 320140 w 2675643"/>
              <a:gd name="connsiteY144" fmla="*/ 329885 h 1258853"/>
              <a:gd name="connsiteX145" fmla="*/ 317309 w 2675643"/>
              <a:gd name="connsiteY145" fmla="*/ 353100 h 1258853"/>
              <a:gd name="connsiteX146" fmla="*/ 310515 w 2675643"/>
              <a:gd name="connsiteY146" fmla="*/ 358196 h 1258853"/>
              <a:gd name="connsiteX147" fmla="*/ 295793 w 2675643"/>
              <a:gd name="connsiteY147" fmla="*/ 362726 h 1258853"/>
              <a:gd name="connsiteX148" fmla="*/ 287300 w 2675643"/>
              <a:gd name="connsiteY148" fmla="*/ 365557 h 1258853"/>
              <a:gd name="connsiteX149" fmla="*/ 282204 w 2675643"/>
              <a:gd name="connsiteY149" fmla="*/ 363858 h 1258853"/>
              <a:gd name="connsiteX150" fmla="*/ 272577 w 2675643"/>
              <a:gd name="connsiteY150" fmla="*/ 354799 h 1258853"/>
              <a:gd name="connsiteX151" fmla="*/ 268047 w 2675643"/>
              <a:gd name="connsiteY151" fmla="*/ 353100 h 1258853"/>
              <a:gd name="connsiteX152" fmla="*/ 258988 w 2675643"/>
              <a:gd name="connsiteY152" fmla="*/ 354233 h 1258853"/>
              <a:gd name="connsiteX153" fmla="*/ 191041 w 2675643"/>
              <a:gd name="connsiteY153" fmla="*/ 331018 h 1258853"/>
              <a:gd name="connsiteX154" fmla="*/ 188776 w 2675643"/>
              <a:gd name="connsiteY154" fmla="*/ 331018 h 1258853"/>
              <a:gd name="connsiteX155" fmla="*/ 186512 w 2675643"/>
              <a:gd name="connsiteY155" fmla="*/ 341210 h 1258853"/>
              <a:gd name="connsiteX156" fmla="*/ 191041 w 2675643"/>
              <a:gd name="connsiteY156" fmla="*/ 346872 h 1258853"/>
              <a:gd name="connsiteX157" fmla="*/ 213690 w 2675643"/>
              <a:gd name="connsiteY157" fmla="*/ 358762 h 1258853"/>
              <a:gd name="connsiteX158" fmla="*/ 226714 w 2675643"/>
              <a:gd name="connsiteY158" fmla="*/ 370653 h 1258853"/>
              <a:gd name="connsiteX159" fmla="*/ 233508 w 2675643"/>
              <a:gd name="connsiteY159" fmla="*/ 374051 h 1258853"/>
              <a:gd name="connsiteX160" fmla="*/ 247664 w 2675643"/>
              <a:gd name="connsiteY160" fmla="*/ 375750 h 1258853"/>
              <a:gd name="connsiteX161" fmla="*/ 372233 w 2675643"/>
              <a:gd name="connsiteY161" fmla="*/ 433505 h 1258853"/>
              <a:gd name="connsiteX162" fmla="*/ 385256 w 2675643"/>
              <a:gd name="connsiteY162" fmla="*/ 444829 h 1258853"/>
              <a:gd name="connsiteX163" fmla="*/ 402244 w 2675643"/>
              <a:gd name="connsiteY163" fmla="*/ 449359 h 1258853"/>
              <a:gd name="connsiteX164" fmla="*/ 445843 w 2675643"/>
              <a:gd name="connsiteY164" fmla="*/ 479368 h 1258853"/>
              <a:gd name="connsiteX165" fmla="*/ 451506 w 2675643"/>
              <a:gd name="connsiteY165" fmla="*/ 490694 h 1258853"/>
              <a:gd name="connsiteX166" fmla="*/ 456035 w 2675643"/>
              <a:gd name="connsiteY166" fmla="*/ 494657 h 1258853"/>
              <a:gd name="connsiteX167" fmla="*/ 478684 w 2675643"/>
              <a:gd name="connsiteY167" fmla="*/ 508812 h 1258853"/>
              <a:gd name="connsiteX168" fmla="*/ 560788 w 2675643"/>
              <a:gd name="connsiteY168" fmla="*/ 551280 h 1258853"/>
              <a:gd name="connsiteX169" fmla="*/ 459433 w 2675643"/>
              <a:gd name="connsiteY169" fmla="*/ 513908 h 1258853"/>
              <a:gd name="connsiteX170" fmla="*/ 449241 w 2675643"/>
              <a:gd name="connsiteY170" fmla="*/ 510511 h 1258853"/>
              <a:gd name="connsiteX171" fmla="*/ 445843 w 2675643"/>
              <a:gd name="connsiteY171" fmla="*/ 517306 h 1258853"/>
              <a:gd name="connsiteX172" fmla="*/ 304286 w 2675643"/>
              <a:gd name="connsiteY172" fmla="*/ 460683 h 1258853"/>
              <a:gd name="connsiteX173" fmla="*/ 281072 w 2675643"/>
              <a:gd name="connsiteY173" fmla="*/ 451057 h 1258853"/>
              <a:gd name="connsiteX174" fmla="*/ 264650 w 2675643"/>
              <a:gd name="connsiteY174" fmla="*/ 443697 h 1258853"/>
              <a:gd name="connsiteX175" fmla="*/ 256157 w 2675643"/>
              <a:gd name="connsiteY175" fmla="*/ 434071 h 1258853"/>
              <a:gd name="connsiteX176" fmla="*/ 251061 w 2675643"/>
              <a:gd name="connsiteY176" fmla="*/ 432372 h 1258853"/>
              <a:gd name="connsiteX177" fmla="*/ 241436 w 2675643"/>
              <a:gd name="connsiteY177" fmla="*/ 434071 h 1258853"/>
              <a:gd name="connsiteX178" fmla="*/ 218220 w 2675643"/>
              <a:gd name="connsiteY178" fmla="*/ 423312 h 1258853"/>
              <a:gd name="connsiteX179" fmla="*/ 201799 w 2675643"/>
              <a:gd name="connsiteY179" fmla="*/ 415951 h 1258853"/>
              <a:gd name="connsiteX180" fmla="*/ 46087 w 2675643"/>
              <a:gd name="connsiteY180" fmla="*/ 342342 h 1258853"/>
              <a:gd name="connsiteX181" fmla="*/ 4753 w 2675643"/>
              <a:gd name="connsiteY181" fmla="*/ 337812 h 1258853"/>
              <a:gd name="connsiteX182" fmla="*/ 222 w 2675643"/>
              <a:gd name="connsiteY182" fmla="*/ 342908 h 1258853"/>
              <a:gd name="connsiteX183" fmla="*/ 1356 w 2675643"/>
              <a:gd name="connsiteY183" fmla="*/ 354233 h 1258853"/>
              <a:gd name="connsiteX184" fmla="*/ 6452 w 2675643"/>
              <a:gd name="connsiteY184" fmla="*/ 361027 h 1258853"/>
              <a:gd name="connsiteX185" fmla="*/ 43256 w 2675643"/>
              <a:gd name="connsiteY185" fmla="*/ 387640 h 1258853"/>
              <a:gd name="connsiteX186" fmla="*/ 77796 w 2675643"/>
              <a:gd name="connsiteY186" fmla="*/ 410855 h 1258853"/>
              <a:gd name="connsiteX187" fmla="*/ 94782 w 2675643"/>
              <a:gd name="connsiteY187" fmla="*/ 421047 h 1258853"/>
              <a:gd name="connsiteX188" fmla="*/ 117432 w 2675643"/>
              <a:gd name="connsiteY188" fmla="*/ 433505 h 1258853"/>
              <a:gd name="connsiteX189" fmla="*/ 128190 w 2675643"/>
              <a:gd name="connsiteY189" fmla="*/ 438601 h 1258853"/>
              <a:gd name="connsiteX190" fmla="*/ 201233 w 2675643"/>
              <a:gd name="connsiteY190" fmla="*/ 473140 h 1258853"/>
              <a:gd name="connsiteX191" fmla="*/ 203498 w 2675643"/>
              <a:gd name="connsiteY191" fmla="*/ 479934 h 1258853"/>
              <a:gd name="connsiteX192" fmla="*/ 202932 w 2675643"/>
              <a:gd name="connsiteY192" fmla="*/ 481633 h 1258853"/>
              <a:gd name="connsiteX193" fmla="*/ 236906 w 2675643"/>
              <a:gd name="connsiteY193" fmla="*/ 498621 h 1258853"/>
              <a:gd name="connsiteX194" fmla="*/ 243700 w 2675643"/>
              <a:gd name="connsiteY194" fmla="*/ 501452 h 1258853"/>
              <a:gd name="connsiteX195" fmla="*/ 265216 w 2675643"/>
              <a:gd name="connsiteY195" fmla="*/ 510511 h 1258853"/>
              <a:gd name="connsiteX196" fmla="*/ 475853 w 2675643"/>
              <a:gd name="connsiteY196" fmla="*/ 587518 h 1258853"/>
              <a:gd name="connsiteX197" fmla="*/ 523983 w 2675643"/>
              <a:gd name="connsiteY197" fmla="*/ 603373 h 1258853"/>
              <a:gd name="connsiteX198" fmla="*/ 601555 w 2675643"/>
              <a:gd name="connsiteY198" fmla="*/ 626021 h 1258853"/>
              <a:gd name="connsiteX199" fmla="*/ 618542 w 2675643"/>
              <a:gd name="connsiteY199" fmla="*/ 629985 h 1258853"/>
              <a:gd name="connsiteX200" fmla="*/ 677996 w 2675643"/>
              <a:gd name="connsiteY200" fmla="*/ 645273 h 1258853"/>
              <a:gd name="connsiteX201" fmla="*/ 687622 w 2675643"/>
              <a:gd name="connsiteY201" fmla="*/ 638478 h 1258853"/>
              <a:gd name="connsiteX202" fmla="*/ 959977 w 2675643"/>
              <a:gd name="connsiteY202" fmla="*/ 704727 h 1258853"/>
              <a:gd name="connsiteX203" fmla="*/ 1021129 w 2675643"/>
              <a:gd name="connsiteY203" fmla="*/ 763049 h 1258853"/>
              <a:gd name="connsiteX204" fmla="*/ 1016033 w 2675643"/>
              <a:gd name="connsiteY204" fmla="*/ 768711 h 1258853"/>
              <a:gd name="connsiteX205" fmla="*/ 1015467 w 2675643"/>
              <a:gd name="connsiteY205" fmla="*/ 768711 h 1258853"/>
              <a:gd name="connsiteX206" fmla="*/ 1064729 w 2675643"/>
              <a:gd name="connsiteY206" fmla="*/ 814575 h 1258853"/>
              <a:gd name="connsiteX207" fmla="*/ 1130977 w 2675643"/>
              <a:gd name="connsiteY207" fmla="*/ 844018 h 1258853"/>
              <a:gd name="connsiteX208" fmla="*/ 1162120 w 2675643"/>
              <a:gd name="connsiteY208" fmla="*/ 843452 h 1258853"/>
              <a:gd name="connsiteX209" fmla="*/ 1175143 w 2675643"/>
              <a:gd name="connsiteY209" fmla="*/ 841187 h 1258853"/>
              <a:gd name="connsiteX210" fmla="*/ 1214779 w 2675643"/>
              <a:gd name="connsiteY210" fmla="*/ 838356 h 1258853"/>
              <a:gd name="connsiteX211" fmla="*/ 1223839 w 2675643"/>
              <a:gd name="connsiteY211" fmla="*/ 838356 h 1258853"/>
              <a:gd name="connsiteX212" fmla="*/ 1289521 w 2675643"/>
              <a:gd name="connsiteY212" fmla="*/ 837790 h 1258853"/>
              <a:gd name="connsiteX213" fmla="*/ 1361431 w 2675643"/>
              <a:gd name="connsiteY213" fmla="*/ 815141 h 1258853"/>
              <a:gd name="connsiteX214" fmla="*/ 1442968 w 2675643"/>
              <a:gd name="connsiteY214" fmla="*/ 821936 h 1258853"/>
              <a:gd name="connsiteX215" fmla="*/ 1456557 w 2675643"/>
              <a:gd name="connsiteY215" fmla="*/ 836091 h 1258853"/>
              <a:gd name="connsiteX216" fmla="*/ 1459388 w 2675643"/>
              <a:gd name="connsiteY216" fmla="*/ 841187 h 1258853"/>
              <a:gd name="connsiteX217" fmla="*/ 1456557 w 2675643"/>
              <a:gd name="connsiteY217" fmla="*/ 876294 h 1258853"/>
              <a:gd name="connsiteX218" fmla="*/ 1455991 w 2675643"/>
              <a:gd name="connsiteY218" fmla="*/ 915929 h 1258853"/>
              <a:gd name="connsiteX219" fmla="*/ 1448630 w 2675643"/>
              <a:gd name="connsiteY219" fmla="*/ 960661 h 1258853"/>
              <a:gd name="connsiteX220" fmla="*/ 1448064 w 2675643"/>
              <a:gd name="connsiteY220" fmla="*/ 969720 h 1258853"/>
              <a:gd name="connsiteX221" fmla="*/ 1449763 w 2675643"/>
              <a:gd name="connsiteY221" fmla="*/ 1006525 h 1258853"/>
              <a:gd name="connsiteX222" fmla="*/ 1452027 w 2675643"/>
              <a:gd name="connsiteY222" fmla="*/ 1018416 h 1258853"/>
              <a:gd name="connsiteX223" fmla="*/ 1450329 w 2675643"/>
              <a:gd name="connsiteY223" fmla="*/ 1029174 h 1258853"/>
              <a:gd name="connsiteX224" fmla="*/ 1445799 w 2675643"/>
              <a:gd name="connsiteY224" fmla="*/ 1064847 h 1258853"/>
              <a:gd name="connsiteX225" fmla="*/ 1428813 w 2675643"/>
              <a:gd name="connsiteY225" fmla="*/ 1126565 h 1258853"/>
              <a:gd name="connsiteX226" fmla="*/ 1422017 w 2675643"/>
              <a:gd name="connsiteY226" fmla="*/ 1148081 h 1258853"/>
              <a:gd name="connsiteX227" fmla="*/ 1416355 w 2675643"/>
              <a:gd name="connsiteY227" fmla="*/ 1159407 h 1258853"/>
              <a:gd name="connsiteX228" fmla="*/ 1408428 w 2675643"/>
              <a:gd name="connsiteY228" fmla="*/ 1184320 h 1258853"/>
              <a:gd name="connsiteX229" fmla="*/ 1406729 w 2675643"/>
              <a:gd name="connsiteY229" fmla="*/ 1231317 h 1258853"/>
              <a:gd name="connsiteX230" fmla="*/ 1412391 w 2675643"/>
              <a:gd name="connsiteY230" fmla="*/ 1243774 h 1258853"/>
              <a:gd name="connsiteX231" fmla="*/ 1434475 w 2675643"/>
              <a:gd name="connsiteY231" fmla="*/ 1256797 h 1258853"/>
              <a:gd name="connsiteX232" fmla="*/ 1467882 w 2675643"/>
              <a:gd name="connsiteY232" fmla="*/ 1254532 h 1258853"/>
              <a:gd name="connsiteX233" fmla="*/ 1497326 w 2675643"/>
              <a:gd name="connsiteY233" fmla="*/ 1216029 h 1258853"/>
              <a:gd name="connsiteX234" fmla="*/ 1496759 w 2675643"/>
              <a:gd name="connsiteY234" fmla="*/ 1148081 h 1258853"/>
              <a:gd name="connsiteX235" fmla="*/ 1467316 w 2675643"/>
              <a:gd name="connsiteY235" fmla="*/ 1025777 h 1258853"/>
              <a:gd name="connsiteX236" fmla="*/ 1462786 w 2675643"/>
              <a:gd name="connsiteY236" fmla="*/ 995201 h 1258853"/>
              <a:gd name="connsiteX237" fmla="*/ 1461087 w 2675643"/>
              <a:gd name="connsiteY237" fmla="*/ 985009 h 1258853"/>
              <a:gd name="connsiteX238" fmla="*/ 1472412 w 2675643"/>
              <a:gd name="connsiteY238" fmla="*/ 865535 h 1258853"/>
              <a:gd name="connsiteX239" fmla="*/ 1497892 w 2675643"/>
              <a:gd name="connsiteY239" fmla="*/ 835525 h 1258853"/>
              <a:gd name="connsiteX240" fmla="*/ 1511481 w 2675643"/>
              <a:gd name="connsiteY240" fmla="*/ 823635 h 1258853"/>
              <a:gd name="connsiteX241" fmla="*/ 1534697 w 2675643"/>
              <a:gd name="connsiteY241" fmla="*/ 812877 h 1258853"/>
              <a:gd name="connsiteX242" fmla="*/ 1561309 w 2675643"/>
              <a:gd name="connsiteY242" fmla="*/ 810612 h 1258853"/>
              <a:gd name="connsiteX243" fmla="*/ 1574332 w 2675643"/>
              <a:gd name="connsiteY243" fmla="*/ 810612 h 1258853"/>
              <a:gd name="connsiteX244" fmla="*/ 1624726 w 2675643"/>
              <a:gd name="connsiteY244" fmla="*/ 811178 h 1258853"/>
              <a:gd name="connsiteX245" fmla="*/ 1659833 w 2675643"/>
              <a:gd name="connsiteY245" fmla="*/ 820237 h 1258853"/>
              <a:gd name="connsiteX246" fmla="*/ 1727780 w 2675643"/>
              <a:gd name="connsiteY246" fmla="*/ 821370 h 1258853"/>
              <a:gd name="connsiteX247" fmla="*/ 1772512 w 2675643"/>
              <a:gd name="connsiteY247" fmla="*/ 821370 h 1258853"/>
              <a:gd name="connsiteX248" fmla="*/ 1858578 w 2675643"/>
              <a:gd name="connsiteY248" fmla="*/ 804948 h 1258853"/>
              <a:gd name="connsiteX249" fmla="*/ 1878396 w 2675643"/>
              <a:gd name="connsiteY249" fmla="*/ 785131 h 1258853"/>
              <a:gd name="connsiteX250" fmla="*/ 1898214 w 2675643"/>
              <a:gd name="connsiteY250" fmla="*/ 767012 h 1258853"/>
              <a:gd name="connsiteX251" fmla="*/ 1921429 w 2675643"/>
              <a:gd name="connsiteY251" fmla="*/ 742098 h 1258853"/>
              <a:gd name="connsiteX252" fmla="*/ 1927092 w 2675643"/>
              <a:gd name="connsiteY252" fmla="*/ 730207 h 1258853"/>
              <a:gd name="connsiteX253" fmla="*/ 1949740 w 2675643"/>
              <a:gd name="connsiteY253" fmla="*/ 730207 h 1258853"/>
              <a:gd name="connsiteX254" fmla="*/ 1960499 w 2675643"/>
              <a:gd name="connsiteY254" fmla="*/ 740965 h 1258853"/>
              <a:gd name="connsiteX255" fmla="*/ 1989943 w 2675643"/>
              <a:gd name="connsiteY255" fmla="*/ 851379 h 1258853"/>
              <a:gd name="connsiteX256" fmla="*/ 1982582 w 2675643"/>
              <a:gd name="connsiteY256" fmla="*/ 888184 h 1258853"/>
              <a:gd name="connsiteX257" fmla="*/ 1982582 w 2675643"/>
              <a:gd name="connsiteY257" fmla="*/ 915929 h 1258853"/>
              <a:gd name="connsiteX258" fmla="*/ 2038639 w 2675643"/>
              <a:gd name="connsiteY258" fmla="*/ 914796 h 1258853"/>
              <a:gd name="connsiteX259" fmla="*/ 2039771 w 2675643"/>
              <a:gd name="connsiteY259" fmla="*/ 862704 h 1258853"/>
              <a:gd name="connsiteX260" fmla="*/ 2023349 w 2675643"/>
              <a:gd name="connsiteY260" fmla="*/ 837224 h 1258853"/>
              <a:gd name="connsiteX261" fmla="*/ 1999569 w 2675643"/>
              <a:gd name="connsiteY261" fmla="*/ 797588 h 1258853"/>
              <a:gd name="connsiteX262" fmla="*/ 1989376 w 2675643"/>
              <a:gd name="connsiteY262" fmla="*/ 763615 h 1258853"/>
              <a:gd name="connsiteX263" fmla="*/ 1989376 w 2675643"/>
              <a:gd name="connsiteY263" fmla="*/ 722846 h 1258853"/>
              <a:gd name="connsiteX264" fmla="*/ 2048830 w 2675643"/>
              <a:gd name="connsiteY264" fmla="*/ 712654 h 1258853"/>
              <a:gd name="connsiteX265" fmla="*/ 2074876 w 2675643"/>
              <a:gd name="connsiteY265" fmla="*/ 717750 h 1258853"/>
              <a:gd name="connsiteX266" fmla="*/ 2103188 w 2675643"/>
              <a:gd name="connsiteY266" fmla="*/ 717184 h 1258853"/>
              <a:gd name="connsiteX267" fmla="*/ 2199446 w 2675643"/>
              <a:gd name="connsiteY267" fmla="*/ 695101 h 1258853"/>
              <a:gd name="connsiteX268" fmla="*/ 2244744 w 2675643"/>
              <a:gd name="connsiteY268" fmla="*/ 695101 h 1258853"/>
              <a:gd name="connsiteX269" fmla="*/ 2288344 w 2675643"/>
              <a:gd name="connsiteY269" fmla="*/ 643008 h 1258853"/>
              <a:gd name="connsiteX270" fmla="*/ 2301366 w 2675643"/>
              <a:gd name="connsiteY270" fmla="*/ 622058 h 1258853"/>
              <a:gd name="connsiteX271" fmla="*/ 2402155 w 2675643"/>
              <a:gd name="connsiteY271" fmla="*/ 592613 h 1258853"/>
              <a:gd name="connsiteX272" fmla="*/ 2406685 w 2675643"/>
              <a:gd name="connsiteY272" fmla="*/ 590915 h 1258853"/>
              <a:gd name="connsiteX273" fmla="*/ 2437261 w 2675643"/>
              <a:gd name="connsiteY273" fmla="*/ 587518 h 1258853"/>
              <a:gd name="connsiteX274" fmla="*/ 2527291 w 2675643"/>
              <a:gd name="connsiteY274" fmla="*/ 559207 h 1258853"/>
              <a:gd name="connsiteX275" fmla="*/ 2549940 w 2675643"/>
              <a:gd name="connsiteY275" fmla="*/ 540521 h 1258853"/>
              <a:gd name="connsiteX276" fmla="*/ 2593541 w 2675643"/>
              <a:gd name="connsiteY276" fmla="*/ 513342 h 1258853"/>
              <a:gd name="connsiteX277" fmla="*/ 2607129 w 2675643"/>
              <a:gd name="connsiteY277" fmla="*/ 502584 h 1258853"/>
              <a:gd name="connsiteX278" fmla="*/ 2645066 w 2675643"/>
              <a:gd name="connsiteY278" fmla="*/ 468044 h 1258853"/>
              <a:gd name="connsiteX279" fmla="*/ 2663186 w 2675643"/>
              <a:gd name="connsiteY279" fmla="*/ 444263 h 1258853"/>
              <a:gd name="connsiteX280" fmla="*/ 2675076 w 2675643"/>
              <a:gd name="connsiteY280" fmla="*/ 417650 h 1258853"/>
              <a:gd name="connsiteX281" fmla="*/ 2675643 w 2675643"/>
              <a:gd name="connsiteY281" fmla="*/ 383677 h 1258853"/>
              <a:gd name="connsiteX282" fmla="*/ 2628646 w 2675643"/>
              <a:gd name="connsiteY282" fmla="*/ 363292 h 1258853"/>
              <a:gd name="connsiteX283" fmla="*/ 2599769 w 2675643"/>
              <a:gd name="connsiteY283" fmla="*/ 371219 h 1258853"/>
              <a:gd name="connsiteX284" fmla="*/ 2613924 w 2675643"/>
              <a:gd name="connsiteY284" fmla="*/ 354799 h 1258853"/>
              <a:gd name="connsiteX285" fmla="*/ 2626947 w 2675643"/>
              <a:gd name="connsiteY285" fmla="*/ 328753 h 1258853"/>
              <a:gd name="connsiteX286" fmla="*/ 2625248 w 2675643"/>
              <a:gd name="connsiteY286" fmla="*/ 301007 h 1258853"/>
              <a:gd name="connsiteX287" fmla="*/ 2582215 w 2675643"/>
              <a:gd name="connsiteY287" fmla="*/ 283454 h 1258853"/>
              <a:gd name="connsiteX288" fmla="*/ 2581648 w 2675643"/>
              <a:gd name="connsiteY288" fmla="*/ 283454 h 1258853"/>
              <a:gd name="connsiteX289" fmla="*/ 2581082 w 2675643"/>
              <a:gd name="connsiteY289" fmla="*/ 283454 h 1258853"/>
              <a:gd name="connsiteX290" fmla="*/ 2558434 w 2675643"/>
              <a:gd name="connsiteY290" fmla="*/ 300441 h 1258853"/>
              <a:gd name="connsiteX291" fmla="*/ 2497282 w 2675643"/>
              <a:gd name="connsiteY291" fmla="*/ 340643 h 1258853"/>
              <a:gd name="connsiteX292" fmla="*/ 2456513 w 2675643"/>
              <a:gd name="connsiteY292" fmla="*/ 363858 h 1258853"/>
              <a:gd name="connsiteX293" fmla="*/ 2445755 w 2675643"/>
              <a:gd name="connsiteY293" fmla="*/ 378015 h 1258853"/>
              <a:gd name="connsiteX294" fmla="*/ 2519364 w 2675643"/>
              <a:gd name="connsiteY294" fmla="*/ 362159 h 1258853"/>
              <a:gd name="connsiteX295" fmla="*/ 2404986 w 2675643"/>
              <a:gd name="connsiteY295" fmla="*/ 418216 h 1258853"/>
              <a:gd name="connsiteX296" fmla="*/ 2434430 w 2675643"/>
              <a:gd name="connsiteY296" fmla="*/ 379147 h 1258853"/>
              <a:gd name="connsiteX297" fmla="*/ 2450851 w 2675643"/>
              <a:gd name="connsiteY297" fmla="*/ 356497 h 1258853"/>
              <a:gd name="connsiteX298" fmla="*/ 2491053 w 2675643"/>
              <a:gd name="connsiteY298" fmla="*/ 334415 h 1258853"/>
              <a:gd name="connsiteX299" fmla="*/ 2557868 w 2675643"/>
              <a:gd name="connsiteY299" fmla="*/ 285719 h 1258853"/>
              <a:gd name="connsiteX300" fmla="*/ 2581648 w 2675643"/>
              <a:gd name="connsiteY300" fmla="*/ 282888 h 1258853"/>
              <a:gd name="connsiteX301" fmla="*/ 2587311 w 2675643"/>
              <a:gd name="connsiteY301" fmla="*/ 272130 h 1258853"/>
              <a:gd name="connsiteX302" fmla="*/ 2591842 w 2675643"/>
              <a:gd name="connsiteY302" fmla="*/ 243818 h 1258853"/>
              <a:gd name="connsiteX303" fmla="*/ 2466139 w 2675643"/>
              <a:gd name="connsiteY303" fmla="*/ 238156 h 1258853"/>
              <a:gd name="connsiteX304" fmla="*/ 2443490 w 2675643"/>
              <a:gd name="connsiteY304" fmla="*/ 247216 h 1258853"/>
              <a:gd name="connsiteX305" fmla="*/ 2442924 w 2675643"/>
              <a:gd name="connsiteY305" fmla="*/ 228530 h 1258853"/>
              <a:gd name="connsiteX306" fmla="*/ 2432732 w 2675643"/>
              <a:gd name="connsiteY306" fmla="*/ 216074 h 1258853"/>
              <a:gd name="connsiteX307" fmla="*/ 2393662 w 2675643"/>
              <a:gd name="connsiteY307" fmla="*/ 172474 h 1258853"/>
              <a:gd name="connsiteX308" fmla="*/ 2391397 w 2675643"/>
              <a:gd name="connsiteY308" fmla="*/ 157752 h 1258853"/>
              <a:gd name="connsiteX309" fmla="*/ 2389132 w 2675643"/>
              <a:gd name="connsiteY309" fmla="*/ 142464 h 1258853"/>
              <a:gd name="connsiteX310" fmla="*/ 2328546 w 2675643"/>
              <a:gd name="connsiteY310" fmla="*/ 94901 h 1258853"/>
              <a:gd name="connsiteX311" fmla="*/ 2227757 w 2675643"/>
              <a:gd name="connsiteY311" fmla="*/ 65457 h 1258853"/>
              <a:gd name="connsiteX312" fmla="*/ 2089031 w 2675643"/>
              <a:gd name="connsiteY312" fmla="*/ 66023 h 1258853"/>
              <a:gd name="connsiteX313" fmla="*/ 2037506 w 2675643"/>
              <a:gd name="connsiteY313" fmla="*/ 341 h 1258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</a:cxnLst>
            <a:rect l="l" t="t" r="r" b="b"/>
            <a:pathLst>
              <a:path w="2675643" h="1258853">
                <a:moveTo>
                  <a:pt x="662213" y="651217"/>
                </a:moveTo>
                <a:cubicBezTo>
                  <a:pt x="658461" y="651217"/>
                  <a:pt x="654498" y="652066"/>
                  <a:pt x="650251" y="656030"/>
                </a:cubicBezTo>
                <a:cubicBezTo>
                  <a:pt x="694417" y="678113"/>
                  <a:pt x="740848" y="691136"/>
                  <a:pt x="786711" y="706991"/>
                </a:cubicBezTo>
                <a:cubicBezTo>
                  <a:pt x="809361" y="713219"/>
                  <a:pt x="830311" y="724543"/>
                  <a:pt x="854093" y="726242"/>
                </a:cubicBezTo>
                <a:cubicBezTo>
                  <a:pt x="856358" y="728507"/>
                  <a:pt x="858057" y="730206"/>
                  <a:pt x="860321" y="732470"/>
                </a:cubicBezTo>
                <a:cubicBezTo>
                  <a:pt x="869381" y="736434"/>
                  <a:pt x="877874" y="743795"/>
                  <a:pt x="888632" y="738133"/>
                </a:cubicBezTo>
                <a:cubicBezTo>
                  <a:pt x="929967" y="746060"/>
                  <a:pt x="969037" y="766444"/>
                  <a:pt x="1012069" y="764746"/>
                </a:cubicBezTo>
                <a:cubicBezTo>
                  <a:pt x="1012069" y="759650"/>
                  <a:pt x="1011503" y="754553"/>
                  <a:pt x="1005841" y="753421"/>
                </a:cubicBezTo>
                <a:cubicBezTo>
                  <a:pt x="954881" y="743229"/>
                  <a:pt x="906185" y="725110"/>
                  <a:pt x="854659" y="718315"/>
                </a:cubicBezTo>
                <a:cubicBezTo>
                  <a:pt x="837671" y="704726"/>
                  <a:pt x="816722" y="703594"/>
                  <a:pt x="797470" y="697364"/>
                </a:cubicBezTo>
                <a:cubicBezTo>
                  <a:pt x="756136" y="681510"/>
                  <a:pt x="712536" y="671318"/>
                  <a:pt x="672901" y="651501"/>
                </a:cubicBezTo>
                <a:cubicBezTo>
                  <a:pt x="669503" y="652067"/>
                  <a:pt x="665964" y="651217"/>
                  <a:pt x="662213" y="651217"/>
                </a:cubicBezTo>
                <a:close/>
                <a:moveTo>
                  <a:pt x="768027" y="614697"/>
                </a:moveTo>
                <a:cubicBezTo>
                  <a:pt x="825215" y="628286"/>
                  <a:pt x="883537" y="635081"/>
                  <a:pt x="937894" y="658863"/>
                </a:cubicBezTo>
                <a:cubicBezTo>
                  <a:pt x="881272" y="643008"/>
                  <a:pt x="824649" y="629418"/>
                  <a:pt x="768027" y="614697"/>
                </a:cubicBezTo>
                <a:close/>
                <a:moveTo>
                  <a:pt x="577207" y="555243"/>
                </a:moveTo>
                <a:cubicBezTo>
                  <a:pt x="602687" y="564869"/>
                  <a:pt x="628735" y="574495"/>
                  <a:pt x="655347" y="582422"/>
                </a:cubicBezTo>
                <a:cubicBezTo>
                  <a:pt x="677996" y="591481"/>
                  <a:pt x="701777" y="596011"/>
                  <a:pt x="725559" y="602806"/>
                </a:cubicBezTo>
                <a:cubicBezTo>
                  <a:pt x="726692" y="603373"/>
                  <a:pt x="728390" y="603373"/>
                  <a:pt x="729523" y="603939"/>
                </a:cubicBezTo>
                <a:cubicBezTo>
                  <a:pt x="726125" y="603373"/>
                  <a:pt x="723294" y="602806"/>
                  <a:pt x="719897" y="601674"/>
                </a:cubicBezTo>
                <a:cubicBezTo>
                  <a:pt x="696115" y="596011"/>
                  <a:pt x="672900" y="590349"/>
                  <a:pt x="650250" y="581289"/>
                </a:cubicBezTo>
                <a:cubicBezTo>
                  <a:pt x="625337" y="573362"/>
                  <a:pt x="600989" y="565435"/>
                  <a:pt x="577207" y="555243"/>
                </a:cubicBezTo>
                <a:close/>
                <a:moveTo>
                  <a:pt x="2374977" y="515041"/>
                </a:moveTo>
                <a:cubicBezTo>
                  <a:pt x="2379507" y="527498"/>
                  <a:pt x="2371012" y="533726"/>
                  <a:pt x="2364784" y="535991"/>
                </a:cubicBezTo>
                <a:cubicBezTo>
                  <a:pt x="2301366" y="558074"/>
                  <a:pt x="2237383" y="579590"/>
                  <a:pt x="2173966" y="601108"/>
                </a:cubicBezTo>
                <a:cubicBezTo>
                  <a:pt x="2235685" y="560339"/>
                  <a:pt x="2309294" y="548449"/>
                  <a:pt x="2374977" y="515041"/>
                </a:cubicBezTo>
                <a:close/>
                <a:moveTo>
                  <a:pt x="2318708" y="422463"/>
                </a:moveTo>
                <a:cubicBezTo>
                  <a:pt x="2325856" y="423171"/>
                  <a:pt x="2333925" y="425011"/>
                  <a:pt x="2343834" y="425011"/>
                </a:cubicBezTo>
                <a:cubicBezTo>
                  <a:pt x="2303631" y="444263"/>
                  <a:pt x="2269092" y="460117"/>
                  <a:pt x="2231721" y="470875"/>
                </a:cubicBezTo>
                <a:cubicBezTo>
                  <a:pt x="2221529" y="476537"/>
                  <a:pt x="2211904" y="483898"/>
                  <a:pt x="2198313" y="479934"/>
                </a:cubicBezTo>
                <a:cubicBezTo>
                  <a:pt x="2205109" y="470309"/>
                  <a:pt x="2215301" y="469176"/>
                  <a:pt x="2224926" y="465779"/>
                </a:cubicBezTo>
                <a:cubicBezTo>
                  <a:pt x="2249840" y="453322"/>
                  <a:pt x="2276454" y="443130"/>
                  <a:pt x="2299102" y="426709"/>
                </a:cubicBezTo>
                <a:cubicBezTo>
                  <a:pt x="2305331" y="422180"/>
                  <a:pt x="2311559" y="421755"/>
                  <a:pt x="2318708" y="422463"/>
                </a:cubicBezTo>
                <a:close/>
                <a:moveTo>
                  <a:pt x="405641" y="349137"/>
                </a:moveTo>
                <a:cubicBezTo>
                  <a:pt x="407906" y="349703"/>
                  <a:pt x="410171" y="350835"/>
                  <a:pt x="413002" y="351401"/>
                </a:cubicBezTo>
                <a:cubicBezTo>
                  <a:pt x="437349" y="360461"/>
                  <a:pt x="462264" y="369520"/>
                  <a:pt x="486611" y="378581"/>
                </a:cubicBezTo>
                <a:cubicBezTo>
                  <a:pt x="488310" y="376316"/>
                  <a:pt x="488876" y="374051"/>
                  <a:pt x="488876" y="371219"/>
                </a:cubicBezTo>
                <a:cubicBezTo>
                  <a:pt x="492839" y="373485"/>
                  <a:pt x="497370" y="375750"/>
                  <a:pt x="501334" y="377448"/>
                </a:cubicBezTo>
                <a:cubicBezTo>
                  <a:pt x="511525" y="381412"/>
                  <a:pt x="522850" y="383677"/>
                  <a:pt x="526814" y="395567"/>
                </a:cubicBezTo>
                <a:cubicBezTo>
                  <a:pt x="558523" y="419348"/>
                  <a:pt x="603254" y="412554"/>
                  <a:pt x="633830" y="439167"/>
                </a:cubicBezTo>
                <a:cubicBezTo>
                  <a:pt x="558523" y="413120"/>
                  <a:pt x="482081" y="390471"/>
                  <a:pt x="411870" y="351968"/>
                </a:cubicBezTo>
                <a:cubicBezTo>
                  <a:pt x="409605" y="350835"/>
                  <a:pt x="407340" y="350269"/>
                  <a:pt x="405641" y="349137"/>
                </a:cubicBezTo>
                <a:close/>
                <a:moveTo>
                  <a:pt x="264650" y="257409"/>
                </a:moveTo>
                <a:cubicBezTo>
                  <a:pt x="285601" y="263071"/>
                  <a:pt x="304286" y="273263"/>
                  <a:pt x="322972" y="284587"/>
                </a:cubicBezTo>
                <a:cubicBezTo>
                  <a:pt x="366571" y="311199"/>
                  <a:pt x="410171" y="337812"/>
                  <a:pt x="457734" y="357630"/>
                </a:cubicBezTo>
                <a:cubicBezTo>
                  <a:pt x="422061" y="342908"/>
                  <a:pt x="386390" y="327620"/>
                  <a:pt x="350717" y="312898"/>
                </a:cubicBezTo>
                <a:cubicBezTo>
                  <a:pt x="350717" y="311765"/>
                  <a:pt x="350717" y="310633"/>
                  <a:pt x="351283" y="309500"/>
                </a:cubicBezTo>
                <a:cubicBezTo>
                  <a:pt x="343923" y="299875"/>
                  <a:pt x="334297" y="295345"/>
                  <a:pt x="322405" y="295911"/>
                </a:cubicBezTo>
                <a:cubicBezTo>
                  <a:pt x="321839" y="295911"/>
                  <a:pt x="321273" y="296477"/>
                  <a:pt x="320140" y="296477"/>
                </a:cubicBezTo>
                <a:cubicBezTo>
                  <a:pt x="307118" y="276094"/>
                  <a:pt x="282770" y="270998"/>
                  <a:pt x="264650" y="257409"/>
                </a:cubicBezTo>
                <a:close/>
                <a:moveTo>
                  <a:pt x="2037506" y="341"/>
                </a:moveTo>
                <a:cubicBezTo>
                  <a:pt x="1967293" y="3739"/>
                  <a:pt x="1901611" y="29218"/>
                  <a:pt x="1834230" y="46206"/>
                </a:cubicBezTo>
                <a:cubicBezTo>
                  <a:pt x="1797425" y="55832"/>
                  <a:pt x="1760621" y="68855"/>
                  <a:pt x="1721552" y="69421"/>
                </a:cubicBezTo>
                <a:cubicBezTo>
                  <a:pt x="1710227" y="74517"/>
                  <a:pt x="1696637" y="67722"/>
                  <a:pt x="1685313" y="73950"/>
                </a:cubicBezTo>
                <a:cubicBezTo>
                  <a:pt x="1668326" y="76215"/>
                  <a:pt x="1651340" y="76782"/>
                  <a:pt x="1634352" y="73384"/>
                </a:cubicBezTo>
                <a:cubicBezTo>
                  <a:pt x="1625293" y="67722"/>
                  <a:pt x="1613969" y="73950"/>
                  <a:pt x="1604909" y="68855"/>
                </a:cubicBezTo>
                <a:cubicBezTo>
                  <a:pt x="1583392" y="71119"/>
                  <a:pt x="1565273" y="59795"/>
                  <a:pt x="1544889" y="56398"/>
                </a:cubicBezTo>
                <a:cubicBezTo>
                  <a:pt x="1512614" y="50169"/>
                  <a:pt x="1484869" y="55265"/>
                  <a:pt x="1458256" y="73950"/>
                </a:cubicBezTo>
                <a:cubicBezTo>
                  <a:pt x="1454292" y="74517"/>
                  <a:pt x="1450329" y="77348"/>
                  <a:pt x="1446365" y="79046"/>
                </a:cubicBezTo>
                <a:cubicBezTo>
                  <a:pt x="1441270" y="84709"/>
                  <a:pt x="1436174" y="90372"/>
                  <a:pt x="1430511" y="95468"/>
                </a:cubicBezTo>
                <a:cubicBezTo>
                  <a:pt x="1428813" y="99431"/>
                  <a:pt x="1425415" y="102828"/>
                  <a:pt x="1424849" y="106226"/>
                </a:cubicBezTo>
                <a:cubicBezTo>
                  <a:pt x="1386345" y="138500"/>
                  <a:pt x="1349540" y="136235"/>
                  <a:pt x="1302544" y="116418"/>
                </a:cubicBezTo>
                <a:cubicBezTo>
                  <a:pt x="1262909" y="99431"/>
                  <a:pt x="1216478" y="72818"/>
                  <a:pt x="1168914" y="101696"/>
                </a:cubicBezTo>
                <a:cubicBezTo>
                  <a:pt x="1166650" y="102828"/>
                  <a:pt x="1163819" y="103961"/>
                  <a:pt x="1161554" y="103961"/>
                </a:cubicBezTo>
                <a:cubicBezTo>
                  <a:pt x="1147965" y="119815"/>
                  <a:pt x="1134374" y="134537"/>
                  <a:pt x="1117388" y="146994"/>
                </a:cubicBezTo>
                <a:cubicBezTo>
                  <a:pt x="1111159" y="149825"/>
                  <a:pt x="1106629" y="153789"/>
                  <a:pt x="1103232" y="159451"/>
                </a:cubicBezTo>
                <a:cubicBezTo>
                  <a:pt x="1083414" y="178702"/>
                  <a:pt x="1059633" y="188894"/>
                  <a:pt x="1031887" y="187196"/>
                </a:cubicBezTo>
                <a:cubicBezTo>
                  <a:pt x="1007540" y="190593"/>
                  <a:pt x="983193" y="190593"/>
                  <a:pt x="959410" y="187196"/>
                </a:cubicBezTo>
                <a:cubicBezTo>
                  <a:pt x="950351" y="189461"/>
                  <a:pt x="941858" y="188328"/>
                  <a:pt x="933364" y="186063"/>
                </a:cubicBezTo>
                <a:cubicBezTo>
                  <a:pt x="923739" y="181534"/>
                  <a:pt x="912980" y="186629"/>
                  <a:pt x="903354" y="181534"/>
                </a:cubicBezTo>
                <a:cubicBezTo>
                  <a:pt x="898258" y="180967"/>
                  <a:pt x="893162" y="180967"/>
                  <a:pt x="888066" y="180401"/>
                </a:cubicBezTo>
                <a:cubicBezTo>
                  <a:pt x="881838" y="179269"/>
                  <a:pt x="875610" y="177570"/>
                  <a:pt x="869381" y="175871"/>
                </a:cubicBezTo>
                <a:cubicBezTo>
                  <a:pt x="863718" y="179269"/>
                  <a:pt x="858056" y="177570"/>
                  <a:pt x="851827" y="175871"/>
                </a:cubicBezTo>
                <a:cubicBezTo>
                  <a:pt x="839371" y="179269"/>
                  <a:pt x="826914" y="176438"/>
                  <a:pt x="814457" y="175305"/>
                </a:cubicBezTo>
                <a:cubicBezTo>
                  <a:pt x="809360" y="161150"/>
                  <a:pt x="800867" y="175871"/>
                  <a:pt x="794638" y="172474"/>
                </a:cubicBezTo>
                <a:cubicBezTo>
                  <a:pt x="781616" y="171908"/>
                  <a:pt x="768593" y="174173"/>
                  <a:pt x="755568" y="170209"/>
                </a:cubicBezTo>
                <a:cubicBezTo>
                  <a:pt x="752737" y="170209"/>
                  <a:pt x="749906" y="170209"/>
                  <a:pt x="746509" y="170209"/>
                </a:cubicBezTo>
                <a:cubicBezTo>
                  <a:pt x="744811" y="168511"/>
                  <a:pt x="744244" y="167378"/>
                  <a:pt x="744811" y="165680"/>
                </a:cubicBezTo>
                <a:cubicBezTo>
                  <a:pt x="744811" y="163981"/>
                  <a:pt x="745377" y="163415"/>
                  <a:pt x="745943" y="163415"/>
                </a:cubicBezTo>
                <a:cubicBezTo>
                  <a:pt x="746509" y="163415"/>
                  <a:pt x="747642" y="162848"/>
                  <a:pt x="748208" y="162848"/>
                </a:cubicBezTo>
                <a:cubicBezTo>
                  <a:pt x="747075" y="162848"/>
                  <a:pt x="745377" y="162282"/>
                  <a:pt x="744244" y="162282"/>
                </a:cubicBezTo>
                <a:cubicBezTo>
                  <a:pt x="743678" y="162282"/>
                  <a:pt x="743678" y="162282"/>
                  <a:pt x="743112" y="162282"/>
                </a:cubicBezTo>
                <a:cubicBezTo>
                  <a:pt x="742546" y="162282"/>
                  <a:pt x="741980" y="162282"/>
                  <a:pt x="741413" y="161716"/>
                </a:cubicBezTo>
                <a:cubicBezTo>
                  <a:pt x="739149" y="161716"/>
                  <a:pt x="736318" y="161716"/>
                  <a:pt x="734053" y="161150"/>
                </a:cubicBezTo>
                <a:cubicBezTo>
                  <a:pt x="726125" y="161716"/>
                  <a:pt x="718764" y="165113"/>
                  <a:pt x="710838" y="166246"/>
                </a:cubicBezTo>
                <a:cubicBezTo>
                  <a:pt x="670069" y="167378"/>
                  <a:pt x="629301" y="163415"/>
                  <a:pt x="589098" y="168511"/>
                </a:cubicBezTo>
                <a:cubicBezTo>
                  <a:pt x="584002" y="172474"/>
                  <a:pt x="576075" y="166812"/>
                  <a:pt x="572678" y="173607"/>
                </a:cubicBezTo>
                <a:cubicBezTo>
                  <a:pt x="572112" y="174173"/>
                  <a:pt x="579472" y="178702"/>
                  <a:pt x="582870" y="180967"/>
                </a:cubicBezTo>
                <a:cubicBezTo>
                  <a:pt x="741413" y="240421"/>
                  <a:pt x="912414" y="240421"/>
                  <a:pt x="1074920" y="281190"/>
                </a:cubicBezTo>
                <a:cubicBezTo>
                  <a:pt x="1066993" y="301007"/>
                  <a:pt x="1054537" y="305537"/>
                  <a:pt x="1036418" y="304404"/>
                </a:cubicBezTo>
                <a:cubicBezTo>
                  <a:pt x="1016033" y="302706"/>
                  <a:pt x="995083" y="303838"/>
                  <a:pt x="974132" y="304971"/>
                </a:cubicBezTo>
                <a:cubicBezTo>
                  <a:pt x="906752" y="309500"/>
                  <a:pt x="851261" y="274395"/>
                  <a:pt x="792940" y="249481"/>
                </a:cubicBezTo>
                <a:cubicBezTo>
                  <a:pt x="775954" y="242120"/>
                  <a:pt x="760099" y="234759"/>
                  <a:pt x="741980" y="244385"/>
                </a:cubicBezTo>
                <a:cubicBezTo>
                  <a:pt x="736318" y="247782"/>
                  <a:pt x="731222" y="245517"/>
                  <a:pt x="725559" y="243818"/>
                </a:cubicBezTo>
                <a:cubicBezTo>
                  <a:pt x="667238" y="229097"/>
                  <a:pt x="608917" y="213809"/>
                  <a:pt x="552294" y="192292"/>
                </a:cubicBezTo>
                <a:cubicBezTo>
                  <a:pt x="518320" y="187762"/>
                  <a:pt x="486045" y="177004"/>
                  <a:pt x="454903" y="164547"/>
                </a:cubicBezTo>
                <a:cubicBezTo>
                  <a:pt x="441314" y="159451"/>
                  <a:pt x="431121" y="159451"/>
                  <a:pt x="418664" y="163415"/>
                </a:cubicBezTo>
                <a:cubicBezTo>
                  <a:pt x="416966" y="162848"/>
                  <a:pt x="415267" y="162282"/>
                  <a:pt x="413002" y="162282"/>
                </a:cubicBezTo>
                <a:cubicBezTo>
                  <a:pt x="411303" y="164547"/>
                  <a:pt x="411303" y="167378"/>
                  <a:pt x="412436" y="170209"/>
                </a:cubicBezTo>
                <a:cubicBezTo>
                  <a:pt x="425459" y="181534"/>
                  <a:pt x="441314" y="188328"/>
                  <a:pt x="456602" y="194557"/>
                </a:cubicBezTo>
                <a:cubicBezTo>
                  <a:pt x="520019" y="220603"/>
                  <a:pt x="585701" y="240987"/>
                  <a:pt x="651950" y="260240"/>
                </a:cubicBezTo>
                <a:cubicBezTo>
                  <a:pt x="653649" y="260240"/>
                  <a:pt x="654781" y="260806"/>
                  <a:pt x="656480" y="261372"/>
                </a:cubicBezTo>
                <a:cubicBezTo>
                  <a:pt x="654215" y="261372"/>
                  <a:pt x="651950" y="260806"/>
                  <a:pt x="650250" y="260240"/>
                </a:cubicBezTo>
                <a:cubicBezTo>
                  <a:pt x="561920" y="238722"/>
                  <a:pt x="473588" y="218905"/>
                  <a:pt x="390353" y="180401"/>
                </a:cubicBezTo>
                <a:cubicBezTo>
                  <a:pt x="384690" y="180967"/>
                  <a:pt x="377896" y="178702"/>
                  <a:pt x="373932" y="184931"/>
                </a:cubicBezTo>
                <a:cubicBezTo>
                  <a:pt x="398847" y="195689"/>
                  <a:pt x="423760" y="207014"/>
                  <a:pt x="449241" y="216640"/>
                </a:cubicBezTo>
                <a:cubicBezTo>
                  <a:pt x="536439" y="248914"/>
                  <a:pt x="628735" y="265335"/>
                  <a:pt x="717632" y="290815"/>
                </a:cubicBezTo>
                <a:cubicBezTo>
                  <a:pt x="733487" y="295911"/>
                  <a:pt x="748774" y="301573"/>
                  <a:pt x="764629" y="306669"/>
                </a:cubicBezTo>
                <a:cubicBezTo>
                  <a:pt x="711970" y="309500"/>
                  <a:pt x="659311" y="318561"/>
                  <a:pt x="607783" y="297610"/>
                </a:cubicBezTo>
                <a:cubicBezTo>
                  <a:pt x="526814" y="264203"/>
                  <a:pt x="445277" y="233626"/>
                  <a:pt x="366571" y="194557"/>
                </a:cubicBezTo>
                <a:cubicBezTo>
                  <a:pt x="364873" y="194557"/>
                  <a:pt x="363174" y="193990"/>
                  <a:pt x="361475" y="192292"/>
                </a:cubicBezTo>
                <a:cubicBezTo>
                  <a:pt x="342224" y="189461"/>
                  <a:pt x="326935" y="178136"/>
                  <a:pt x="310515" y="169077"/>
                </a:cubicBezTo>
                <a:cubicBezTo>
                  <a:pt x="305419" y="163981"/>
                  <a:pt x="300889" y="158319"/>
                  <a:pt x="295793" y="154355"/>
                </a:cubicBezTo>
                <a:cubicBezTo>
                  <a:pt x="290131" y="151524"/>
                  <a:pt x="284469" y="149259"/>
                  <a:pt x="278241" y="148127"/>
                </a:cubicBezTo>
                <a:cubicBezTo>
                  <a:pt x="274276" y="148127"/>
                  <a:pt x="269746" y="149259"/>
                  <a:pt x="265216" y="152090"/>
                </a:cubicBezTo>
                <a:cubicBezTo>
                  <a:pt x="253892" y="163415"/>
                  <a:pt x="270879" y="166812"/>
                  <a:pt x="271445" y="175305"/>
                </a:cubicBezTo>
                <a:cubicBezTo>
                  <a:pt x="271445" y="177570"/>
                  <a:pt x="272011" y="179835"/>
                  <a:pt x="272011" y="181534"/>
                </a:cubicBezTo>
                <a:cubicBezTo>
                  <a:pt x="275975" y="184365"/>
                  <a:pt x="279939" y="186629"/>
                  <a:pt x="284469" y="188328"/>
                </a:cubicBezTo>
                <a:cubicBezTo>
                  <a:pt x="324104" y="213809"/>
                  <a:pt x="362042" y="241553"/>
                  <a:pt x="403942" y="264203"/>
                </a:cubicBezTo>
                <a:cubicBezTo>
                  <a:pt x="411303" y="268733"/>
                  <a:pt x="418664" y="273263"/>
                  <a:pt x="429422" y="279491"/>
                </a:cubicBezTo>
                <a:cubicBezTo>
                  <a:pt x="416966" y="273829"/>
                  <a:pt x="409038" y="267034"/>
                  <a:pt x="399979" y="263071"/>
                </a:cubicBezTo>
                <a:cubicBezTo>
                  <a:pt x="362608" y="239855"/>
                  <a:pt x="324104" y="219471"/>
                  <a:pt x="285035" y="199086"/>
                </a:cubicBezTo>
                <a:cubicBezTo>
                  <a:pt x="279939" y="197954"/>
                  <a:pt x="274842" y="197388"/>
                  <a:pt x="269746" y="197388"/>
                </a:cubicBezTo>
                <a:cubicBezTo>
                  <a:pt x="268614" y="199652"/>
                  <a:pt x="267481" y="201917"/>
                  <a:pt x="265216" y="204183"/>
                </a:cubicBezTo>
                <a:cubicBezTo>
                  <a:pt x="251627" y="207014"/>
                  <a:pt x="256723" y="218905"/>
                  <a:pt x="253892" y="226832"/>
                </a:cubicBezTo>
                <a:cubicBezTo>
                  <a:pt x="252194" y="227398"/>
                  <a:pt x="251061" y="227398"/>
                  <a:pt x="250495" y="228530"/>
                </a:cubicBezTo>
                <a:cubicBezTo>
                  <a:pt x="253892" y="233060"/>
                  <a:pt x="258988" y="237590"/>
                  <a:pt x="252194" y="245517"/>
                </a:cubicBezTo>
                <a:cubicBezTo>
                  <a:pt x="250495" y="247216"/>
                  <a:pt x="252194" y="250047"/>
                  <a:pt x="255025" y="252312"/>
                </a:cubicBezTo>
                <a:cubicBezTo>
                  <a:pt x="248796" y="250047"/>
                  <a:pt x="243134" y="248348"/>
                  <a:pt x="236340" y="250613"/>
                </a:cubicBezTo>
                <a:cubicBezTo>
                  <a:pt x="232942" y="248348"/>
                  <a:pt x="228979" y="246083"/>
                  <a:pt x="225581" y="243818"/>
                </a:cubicBezTo>
                <a:cubicBezTo>
                  <a:pt x="222183" y="236458"/>
                  <a:pt x="216521" y="233060"/>
                  <a:pt x="208028" y="233626"/>
                </a:cubicBezTo>
                <a:cubicBezTo>
                  <a:pt x="204631" y="231362"/>
                  <a:pt x="200667" y="228530"/>
                  <a:pt x="197269" y="226266"/>
                </a:cubicBezTo>
                <a:cubicBezTo>
                  <a:pt x="194438" y="220603"/>
                  <a:pt x="189909" y="217772"/>
                  <a:pt x="183680" y="217206"/>
                </a:cubicBezTo>
                <a:cubicBezTo>
                  <a:pt x="168393" y="213243"/>
                  <a:pt x="157067" y="203051"/>
                  <a:pt x="146309" y="192292"/>
                </a:cubicBezTo>
                <a:cubicBezTo>
                  <a:pt x="143478" y="186629"/>
                  <a:pt x="138948" y="183798"/>
                  <a:pt x="133286" y="183232"/>
                </a:cubicBezTo>
                <a:cubicBezTo>
                  <a:pt x="120263" y="182100"/>
                  <a:pt x="113469" y="163415"/>
                  <a:pt x="97047" y="170209"/>
                </a:cubicBezTo>
                <a:cubicBezTo>
                  <a:pt x="96481" y="182100"/>
                  <a:pt x="110636" y="179269"/>
                  <a:pt x="112901" y="187762"/>
                </a:cubicBezTo>
                <a:cubicBezTo>
                  <a:pt x="130455" y="207014"/>
                  <a:pt x="152538" y="220037"/>
                  <a:pt x="175187" y="232494"/>
                </a:cubicBezTo>
                <a:cubicBezTo>
                  <a:pt x="197269" y="246649"/>
                  <a:pt x="223317" y="254576"/>
                  <a:pt x="243134" y="273263"/>
                </a:cubicBezTo>
                <a:cubicBezTo>
                  <a:pt x="245399" y="277792"/>
                  <a:pt x="249929" y="278925"/>
                  <a:pt x="254459" y="278925"/>
                </a:cubicBezTo>
                <a:cubicBezTo>
                  <a:pt x="265783" y="284587"/>
                  <a:pt x="277107" y="290249"/>
                  <a:pt x="288432" y="295911"/>
                </a:cubicBezTo>
                <a:cubicBezTo>
                  <a:pt x="291264" y="302706"/>
                  <a:pt x="295793" y="307236"/>
                  <a:pt x="303154" y="307802"/>
                </a:cubicBezTo>
                <a:cubicBezTo>
                  <a:pt x="302021" y="310633"/>
                  <a:pt x="301455" y="314030"/>
                  <a:pt x="301455" y="316862"/>
                </a:cubicBezTo>
                <a:cubicBezTo>
                  <a:pt x="302588" y="317428"/>
                  <a:pt x="303720" y="317995"/>
                  <a:pt x="305419" y="318561"/>
                </a:cubicBezTo>
                <a:cubicBezTo>
                  <a:pt x="309949" y="322524"/>
                  <a:pt x="314478" y="327054"/>
                  <a:pt x="320140" y="329885"/>
                </a:cubicBezTo>
                <a:cubicBezTo>
                  <a:pt x="339959" y="340077"/>
                  <a:pt x="334297" y="347438"/>
                  <a:pt x="317309" y="353100"/>
                </a:cubicBezTo>
                <a:cubicBezTo>
                  <a:pt x="315045" y="355365"/>
                  <a:pt x="312780" y="357064"/>
                  <a:pt x="310515" y="358196"/>
                </a:cubicBezTo>
                <a:cubicBezTo>
                  <a:pt x="307118" y="363292"/>
                  <a:pt x="302021" y="364424"/>
                  <a:pt x="295793" y="362726"/>
                </a:cubicBezTo>
                <a:cubicBezTo>
                  <a:pt x="292962" y="363292"/>
                  <a:pt x="290131" y="364424"/>
                  <a:pt x="287300" y="365557"/>
                </a:cubicBezTo>
                <a:cubicBezTo>
                  <a:pt x="285601" y="364991"/>
                  <a:pt x="283903" y="364424"/>
                  <a:pt x="282204" y="363858"/>
                </a:cubicBezTo>
                <a:cubicBezTo>
                  <a:pt x="278807" y="361027"/>
                  <a:pt x="275975" y="357064"/>
                  <a:pt x="272577" y="354799"/>
                </a:cubicBezTo>
                <a:cubicBezTo>
                  <a:pt x="270879" y="354233"/>
                  <a:pt x="269746" y="353666"/>
                  <a:pt x="268047" y="353100"/>
                </a:cubicBezTo>
                <a:cubicBezTo>
                  <a:pt x="265783" y="352534"/>
                  <a:pt x="262385" y="352534"/>
                  <a:pt x="258988" y="354233"/>
                </a:cubicBezTo>
                <a:cubicBezTo>
                  <a:pt x="234641" y="351401"/>
                  <a:pt x="214822" y="335547"/>
                  <a:pt x="191041" y="331018"/>
                </a:cubicBezTo>
                <a:cubicBezTo>
                  <a:pt x="190475" y="331018"/>
                  <a:pt x="189909" y="331018"/>
                  <a:pt x="188776" y="331018"/>
                </a:cubicBezTo>
                <a:cubicBezTo>
                  <a:pt x="187078" y="334415"/>
                  <a:pt x="185945" y="337812"/>
                  <a:pt x="186512" y="341210"/>
                </a:cubicBezTo>
                <a:cubicBezTo>
                  <a:pt x="188210" y="342908"/>
                  <a:pt x="189909" y="344607"/>
                  <a:pt x="191041" y="346872"/>
                </a:cubicBezTo>
                <a:cubicBezTo>
                  <a:pt x="199534" y="348570"/>
                  <a:pt x="207462" y="351968"/>
                  <a:pt x="213690" y="358762"/>
                </a:cubicBezTo>
                <a:cubicBezTo>
                  <a:pt x="217653" y="363292"/>
                  <a:pt x="221617" y="367255"/>
                  <a:pt x="226714" y="370653"/>
                </a:cubicBezTo>
                <a:cubicBezTo>
                  <a:pt x="228979" y="371785"/>
                  <a:pt x="231243" y="372919"/>
                  <a:pt x="233508" y="374051"/>
                </a:cubicBezTo>
                <a:cubicBezTo>
                  <a:pt x="238038" y="375750"/>
                  <a:pt x="242568" y="376316"/>
                  <a:pt x="247664" y="375750"/>
                </a:cubicBezTo>
                <a:cubicBezTo>
                  <a:pt x="288999" y="395001"/>
                  <a:pt x="330332" y="414252"/>
                  <a:pt x="372233" y="433505"/>
                </a:cubicBezTo>
                <a:cubicBezTo>
                  <a:pt x="375631" y="438601"/>
                  <a:pt x="379028" y="443130"/>
                  <a:pt x="385256" y="444829"/>
                </a:cubicBezTo>
                <a:cubicBezTo>
                  <a:pt x="390919" y="447094"/>
                  <a:pt x="396582" y="447660"/>
                  <a:pt x="402244" y="449359"/>
                </a:cubicBezTo>
                <a:cubicBezTo>
                  <a:pt x="416399" y="459551"/>
                  <a:pt x="426025" y="477103"/>
                  <a:pt x="445843" y="479368"/>
                </a:cubicBezTo>
                <a:cubicBezTo>
                  <a:pt x="446976" y="483332"/>
                  <a:pt x="449241" y="486730"/>
                  <a:pt x="451506" y="490694"/>
                </a:cubicBezTo>
                <a:cubicBezTo>
                  <a:pt x="453204" y="491826"/>
                  <a:pt x="454903" y="493525"/>
                  <a:pt x="456035" y="494657"/>
                </a:cubicBezTo>
                <a:cubicBezTo>
                  <a:pt x="462830" y="500885"/>
                  <a:pt x="470191" y="505981"/>
                  <a:pt x="478684" y="508812"/>
                </a:cubicBezTo>
                <a:cubicBezTo>
                  <a:pt x="506430" y="522402"/>
                  <a:pt x="532476" y="538256"/>
                  <a:pt x="560788" y="551280"/>
                </a:cubicBezTo>
                <a:cubicBezTo>
                  <a:pt x="527946" y="536557"/>
                  <a:pt x="492273" y="529196"/>
                  <a:pt x="459433" y="513908"/>
                </a:cubicBezTo>
                <a:cubicBezTo>
                  <a:pt x="456035" y="512776"/>
                  <a:pt x="452638" y="511644"/>
                  <a:pt x="449241" y="510511"/>
                </a:cubicBezTo>
                <a:cubicBezTo>
                  <a:pt x="448108" y="512776"/>
                  <a:pt x="447542" y="515041"/>
                  <a:pt x="445843" y="517306"/>
                </a:cubicBezTo>
                <a:cubicBezTo>
                  <a:pt x="398280" y="500319"/>
                  <a:pt x="350151" y="482766"/>
                  <a:pt x="304286" y="460683"/>
                </a:cubicBezTo>
                <a:cubicBezTo>
                  <a:pt x="299190" y="451624"/>
                  <a:pt x="291264" y="448793"/>
                  <a:pt x="281072" y="451057"/>
                </a:cubicBezTo>
                <a:cubicBezTo>
                  <a:pt x="275409" y="448793"/>
                  <a:pt x="270312" y="445961"/>
                  <a:pt x="264650" y="443697"/>
                </a:cubicBezTo>
                <a:cubicBezTo>
                  <a:pt x="262385" y="439733"/>
                  <a:pt x="259554" y="436336"/>
                  <a:pt x="256157" y="434071"/>
                </a:cubicBezTo>
                <a:cubicBezTo>
                  <a:pt x="254459" y="433505"/>
                  <a:pt x="252760" y="432939"/>
                  <a:pt x="251061" y="432372"/>
                </a:cubicBezTo>
                <a:cubicBezTo>
                  <a:pt x="248230" y="431806"/>
                  <a:pt x="244833" y="432372"/>
                  <a:pt x="241436" y="434071"/>
                </a:cubicBezTo>
                <a:cubicBezTo>
                  <a:pt x="232376" y="432939"/>
                  <a:pt x="225015" y="428974"/>
                  <a:pt x="218220" y="423312"/>
                </a:cubicBezTo>
                <a:cubicBezTo>
                  <a:pt x="214822" y="417083"/>
                  <a:pt x="210859" y="410289"/>
                  <a:pt x="201799" y="415951"/>
                </a:cubicBezTo>
                <a:cubicBezTo>
                  <a:pt x="147442" y="396700"/>
                  <a:pt x="98180" y="366123"/>
                  <a:pt x="46087" y="342342"/>
                </a:cubicBezTo>
                <a:cubicBezTo>
                  <a:pt x="32498" y="336114"/>
                  <a:pt x="20041" y="327620"/>
                  <a:pt x="4753" y="337812"/>
                </a:cubicBezTo>
                <a:cubicBezTo>
                  <a:pt x="2488" y="339511"/>
                  <a:pt x="1356" y="341210"/>
                  <a:pt x="222" y="342908"/>
                </a:cubicBezTo>
                <a:cubicBezTo>
                  <a:pt x="-344" y="347438"/>
                  <a:pt x="222" y="350835"/>
                  <a:pt x="1356" y="354233"/>
                </a:cubicBezTo>
                <a:cubicBezTo>
                  <a:pt x="3054" y="356497"/>
                  <a:pt x="4753" y="358762"/>
                  <a:pt x="6452" y="361027"/>
                </a:cubicBezTo>
                <a:cubicBezTo>
                  <a:pt x="16644" y="372919"/>
                  <a:pt x="25703" y="385942"/>
                  <a:pt x="43256" y="387640"/>
                </a:cubicBezTo>
                <a:cubicBezTo>
                  <a:pt x="54580" y="395567"/>
                  <a:pt x="66472" y="402928"/>
                  <a:pt x="77796" y="410855"/>
                </a:cubicBezTo>
                <a:cubicBezTo>
                  <a:pt x="81193" y="417650"/>
                  <a:pt x="87422" y="420481"/>
                  <a:pt x="94782" y="421047"/>
                </a:cubicBezTo>
                <a:cubicBezTo>
                  <a:pt x="103276" y="423312"/>
                  <a:pt x="111769" y="426143"/>
                  <a:pt x="117432" y="433505"/>
                </a:cubicBezTo>
                <a:cubicBezTo>
                  <a:pt x="119697" y="438601"/>
                  <a:pt x="123660" y="439167"/>
                  <a:pt x="128190" y="438601"/>
                </a:cubicBezTo>
                <a:cubicBezTo>
                  <a:pt x="154236" y="445961"/>
                  <a:pt x="176886" y="461816"/>
                  <a:pt x="201233" y="473140"/>
                </a:cubicBezTo>
                <a:cubicBezTo>
                  <a:pt x="202932" y="474838"/>
                  <a:pt x="203498" y="477103"/>
                  <a:pt x="203498" y="479934"/>
                </a:cubicBezTo>
                <a:cubicBezTo>
                  <a:pt x="203498" y="480501"/>
                  <a:pt x="203498" y="481067"/>
                  <a:pt x="202932" y="481633"/>
                </a:cubicBezTo>
                <a:cubicBezTo>
                  <a:pt x="214256" y="487296"/>
                  <a:pt x="225581" y="492392"/>
                  <a:pt x="236906" y="498621"/>
                </a:cubicBezTo>
                <a:cubicBezTo>
                  <a:pt x="239171" y="499753"/>
                  <a:pt x="241436" y="500885"/>
                  <a:pt x="243700" y="501452"/>
                </a:cubicBezTo>
                <a:cubicBezTo>
                  <a:pt x="251061" y="503717"/>
                  <a:pt x="258422" y="507114"/>
                  <a:pt x="265216" y="510511"/>
                </a:cubicBezTo>
                <a:cubicBezTo>
                  <a:pt x="334297" y="539388"/>
                  <a:pt x="404509" y="564869"/>
                  <a:pt x="475853" y="587518"/>
                </a:cubicBezTo>
                <a:cubicBezTo>
                  <a:pt x="492273" y="592047"/>
                  <a:pt x="508128" y="597709"/>
                  <a:pt x="523983" y="603373"/>
                </a:cubicBezTo>
                <a:cubicBezTo>
                  <a:pt x="550028" y="610167"/>
                  <a:pt x="576075" y="617528"/>
                  <a:pt x="601555" y="626021"/>
                </a:cubicBezTo>
                <a:cubicBezTo>
                  <a:pt x="607217" y="627720"/>
                  <a:pt x="612880" y="628852"/>
                  <a:pt x="618542" y="629985"/>
                </a:cubicBezTo>
                <a:cubicBezTo>
                  <a:pt x="637794" y="636779"/>
                  <a:pt x="657612" y="642441"/>
                  <a:pt x="677996" y="645273"/>
                </a:cubicBezTo>
                <a:cubicBezTo>
                  <a:pt x="681393" y="643008"/>
                  <a:pt x="684790" y="641309"/>
                  <a:pt x="687622" y="638478"/>
                </a:cubicBezTo>
                <a:cubicBezTo>
                  <a:pt x="778785" y="659995"/>
                  <a:pt x="870514" y="677548"/>
                  <a:pt x="959977" y="704727"/>
                </a:cubicBezTo>
                <a:cubicBezTo>
                  <a:pt x="982627" y="711522"/>
                  <a:pt x="1017166" y="726243"/>
                  <a:pt x="1021129" y="763049"/>
                </a:cubicBezTo>
                <a:cubicBezTo>
                  <a:pt x="1019997" y="765313"/>
                  <a:pt x="1018298" y="767012"/>
                  <a:pt x="1016033" y="768711"/>
                </a:cubicBezTo>
                <a:cubicBezTo>
                  <a:pt x="1016033" y="768711"/>
                  <a:pt x="1016033" y="768711"/>
                  <a:pt x="1015467" y="768711"/>
                </a:cubicBezTo>
                <a:cubicBezTo>
                  <a:pt x="1023394" y="792492"/>
                  <a:pt x="1043779" y="803816"/>
                  <a:pt x="1064729" y="814575"/>
                </a:cubicBezTo>
                <a:cubicBezTo>
                  <a:pt x="1086245" y="825899"/>
                  <a:pt x="1103232" y="846850"/>
                  <a:pt x="1130977" y="844018"/>
                </a:cubicBezTo>
                <a:cubicBezTo>
                  <a:pt x="1141169" y="844018"/>
                  <a:pt x="1151928" y="844018"/>
                  <a:pt x="1162120" y="843452"/>
                </a:cubicBezTo>
                <a:cubicBezTo>
                  <a:pt x="1166650" y="842886"/>
                  <a:pt x="1171179" y="842320"/>
                  <a:pt x="1175143" y="841187"/>
                </a:cubicBezTo>
                <a:cubicBezTo>
                  <a:pt x="1188166" y="836658"/>
                  <a:pt x="1201756" y="838356"/>
                  <a:pt x="1214779" y="838356"/>
                </a:cubicBezTo>
                <a:cubicBezTo>
                  <a:pt x="1217610" y="838356"/>
                  <a:pt x="1221008" y="838356"/>
                  <a:pt x="1223839" y="838356"/>
                </a:cubicBezTo>
                <a:cubicBezTo>
                  <a:pt x="1245921" y="838356"/>
                  <a:pt x="1268004" y="838922"/>
                  <a:pt x="1289521" y="837790"/>
                </a:cubicBezTo>
                <a:cubicBezTo>
                  <a:pt x="1314435" y="833827"/>
                  <a:pt x="1337084" y="821370"/>
                  <a:pt x="1361431" y="815141"/>
                </a:cubicBezTo>
                <a:cubicBezTo>
                  <a:pt x="1389743" y="808346"/>
                  <a:pt x="1416921" y="807213"/>
                  <a:pt x="1442968" y="821936"/>
                </a:cubicBezTo>
                <a:cubicBezTo>
                  <a:pt x="1448630" y="825899"/>
                  <a:pt x="1452594" y="830995"/>
                  <a:pt x="1456557" y="836091"/>
                </a:cubicBezTo>
                <a:cubicBezTo>
                  <a:pt x="1457689" y="837790"/>
                  <a:pt x="1458822" y="839489"/>
                  <a:pt x="1459388" y="841187"/>
                </a:cubicBezTo>
                <a:cubicBezTo>
                  <a:pt x="1458256" y="853078"/>
                  <a:pt x="1462786" y="864968"/>
                  <a:pt x="1456557" y="876294"/>
                </a:cubicBezTo>
                <a:cubicBezTo>
                  <a:pt x="1456557" y="889317"/>
                  <a:pt x="1455991" y="902906"/>
                  <a:pt x="1455991" y="915929"/>
                </a:cubicBezTo>
                <a:cubicBezTo>
                  <a:pt x="1450329" y="930085"/>
                  <a:pt x="1448064" y="945373"/>
                  <a:pt x="1448630" y="960661"/>
                </a:cubicBezTo>
                <a:cubicBezTo>
                  <a:pt x="1448064" y="963492"/>
                  <a:pt x="1447498" y="966889"/>
                  <a:pt x="1448064" y="969720"/>
                </a:cubicBezTo>
                <a:cubicBezTo>
                  <a:pt x="1448630" y="982177"/>
                  <a:pt x="1446365" y="994069"/>
                  <a:pt x="1449763" y="1006525"/>
                </a:cubicBezTo>
                <a:cubicBezTo>
                  <a:pt x="1450329" y="1010489"/>
                  <a:pt x="1450895" y="1014453"/>
                  <a:pt x="1452027" y="1018416"/>
                </a:cubicBezTo>
                <a:cubicBezTo>
                  <a:pt x="1451461" y="1021813"/>
                  <a:pt x="1450895" y="1025777"/>
                  <a:pt x="1450329" y="1029174"/>
                </a:cubicBezTo>
                <a:cubicBezTo>
                  <a:pt x="1445233" y="1040498"/>
                  <a:pt x="1451461" y="1053522"/>
                  <a:pt x="1445799" y="1064847"/>
                </a:cubicBezTo>
                <a:cubicBezTo>
                  <a:pt x="1437306" y="1084664"/>
                  <a:pt x="1444101" y="1108446"/>
                  <a:pt x="1428813" y="1126565"/>
                </a:cubicBezTo>
                <a:cubicBezTo>
                  <a:pt x="1421451" y="1132227"/>
                  <a:pt x="1421451" y="1140154"/>
                  <a:pt x="1422017" y="1148081"/>
                </a:cubicBezTo>
                <a:cubicBezTo>
                  <a:pt x="1420318" y="1152046"/>
                  <a:pt x="1418620" y="1155443"/>
                  <a:pt x="1416355" y="1159407"/>
                </a:cubicBezTo>
                <a:cubicBezTo>
                  <a:pt x="1406729" y="1165635"/>
                  <a:pt x="1405031" y="1174128"/>
                  <a:pt x="1408428" y="1184320"/>
                </a:cubicBezTo>
                <a:cubicBezTo>
                  <a:pt x="1408428" y="1200174"/>
                  <a:pt x="1409560" y="1216029"/>
                  <a:pt x="1406729" y="1231317"/>
                </a:cubicBezTo>
                <a:cubicBezTo>
                  <a:pt x="1407296" y="1235847"/>
                  <a:pt x="1408428" y="1240943"/>
                  <a:pt x="1412391" y="1243774"/>
                </a:cubicBezTo>
                <a:cubicBezTo>
                  <a:pt x="1419752" y="1247738"/>
                  <a:pt x="1424849" y="1255664"/>
                  <a:pt x="1434475" y="1256797"/>
                </a:cubicBezTo>
                <a:cubicBezTo>
                  <a:pt x="1445799" y="1258496"/>
                  <a:pt x="1457123" y="1261327"/>
                  <a:pt x="1467882" y="1254532"/>
                </a:cubicBezTo>
                <a:cubicBezTo>
                  <a:pt x="1482604" y="1245473"/>
                  <a:pt x="1488832" y="1229619"/>
                  <a:pt x="1497326" y="1216029"/>
                </a:cubicBezTo>
                <a:cubicBezTo>
                  <a:pt x="1500723" y="1193380"/>
                  <a:pt x="1501289" y="1170731"/>
                  <a:pt x="1496759" y="1148081"/>
                </a:cubicBezTo>
                <a:cubicBezTo>
                  <a:pt x="1483737" y="1108446"/>
                  <a:pt x="1467882" y="1068810"/>
                  <a:pt x="1467316" y="1025777"/>
                </a:cubicBezTo>
                <a:cubicBezTo>
                  <a:pt x="1462786" y="1016151"/>
                  <a:pt x="1467882" y="1004827"/>
                  <a:pt x="1462786" y="995201"/>
                </a:cubicBezTo>
                <a:cubicBezTo>
                  <a:pt x="1462219" y="991804"/>
                  <a:pt x="1461653" y="988407"/>
                  <a:pt x="1461087" y="985009"/>
                </a:cubicBezTo>
                <a:cubicBezTo>
                  <a:pt x="1463352" y="944807"/>
                  <a:pt x="1458822" y="904038"/>
                  <a:pt x="1472412" y="865535"/>
                </a:cubicBezTo>
                <a:cubicBezTo>
                  <a:pt x="1484869" y="858740"/>
                  <a:pt x="1487134" y="843452"/>
                  <a:pt x="1497892" y="835525"/>
                </a:cubicBezTo>
                <a:cubicBezTo>
                  <a:pt x="1501856" y="830995"/>
                  <a:pt x="1506386" y="827032"/>
                  <a:pt x="1511481" y="823635"/>
                </a:cubicBezTo>
                <a:cubicBezTo>
                  <a:pt x="1518842" y="819105"/>
                  <a:pt x="1526769" y="816274"/>
                  <a:pt x="1534697" y="812877"/>
                </a:cubicBezTo>
                <a:cubicBezTo>
                  <a:pt x="1543191" y="808912"/>
                  <a:pt x="1552816" y="810044"/>
                  <a:pt x="1561309" y="810612"/>
                </a:cubicBezTo>
                <a:cubicBezTo>
                  <a:pt x="1565839" y="810612"/>
                  <a:pt x="1569802" y="811178"/>
                  <a:pt x="1574332" y="810612"/>
                </a:cubicBezTo>
                <a:cubicBezTo>
                  <a:pt x="1591320" y="810612"/>
                  <a:pt x="1607740" y="810044"/>
                  <a:pt x="1624726" y="811178"/>
                </a:cubicBezTo>
                <a:cubicBezTo>
                  <a:pt x="1636617" y="812309"/>
                  <a:pt x="1648509" y="815141"/>
                  <a:pt x="1659833" y="820237"/>
                </a:cubicBezTo>
                <a:cubicBezTo>
                  <a:pt x="1682482" y="829863"/>
                  <a:pt x="1704565" y="829863"/>
                  <a:pt x="1727780" y="821370"/>
                </a:cubicBezTo>
                <a:cubicBezTo>
                  <a:pt x="1742501" y="815141"/>
                  <a:pt x="1757790" y="814009"/>
                  <a:pt x="1772512" y="821370"/>
                </a:cubicBezTo>
                <a:cubicBezTo>
                  <a:pt x="1804786" y="834959"/>
                  <a:pt x="1833098" y="827032"/>
                  <a:pt x="1858578" y="804948"/>
                </a:cubicBezTo>
                <a:cubicBezTo>
                  <a:pt x="1865372" y="798720"/>
                  <a:pt x="1871602" y="791359"/>
                  <a:pt x="1878396" y="785131"/>
                </a:cubicBezTo>
                <a:cubicBezTo>
                  <a:pt x="1885191" y="779469"/>
                  <a:pt x="1893118" y="774373"/>
                  <a:pt x="1898214" y="767012"/>
                </a:cubicBezTo>
                <a:cubicBezTo>
                  <a:pt x="1905008" y="757953"/>
                  <a:pt x="1912369" y="748892"/>
                  <a:pt x="1921429" y="742098"/>
                </a:cubicBezTo>
                <a:cubicBezTo>
                  <a:pt x="1923127" y="738134"/>
                  <a:pt x="1925960" y="734170"/>
                  <a:pt x="1927092" y="730207"/>
                </a:cubicBezTo>
                <a:cubicBezTo>
                  <a:pt x="1934453" y="726810"/>
                  <a:pt x="1941813" y="725677"/>
                  <a:pt x="1949740" y="730207"/>
                </a:cubicBezTo>
                <a:cubicBezTo>
                  <a:pt x="1951439" y="735869"/>
                  <a:pt x="1954836" y="739266"/>
                  <a:pt x="1960499" y="740965"/>
                </a:cubicBezTo>
                <a:cubicBezTo>
                  <a:pt x="1971823" y="777204"/>
                  <a:pt x="1975786" y="815708"/>
                  <a:pt x="1989943" y="851379"/>
                </a:cubicBezTo>
                <a:cubicBezTo>
                  <a:pt x="1995039" y="863836"/>
                  <a:pt x="1984280" y="875728"/>
                  <a:pt x="1982582" y="888184"/>
                </a:cubicBezTo>
                <a:cubicBezTo>
                  <a:pt x="1979751" y="897244"/>
                  <a:pt x="1979751" y="906869"/>
                  <a:pt x="1982582" y="915929"/>
                </a:cubicBezTo>
                <a:cubicBezTo>
                  <a:pt x="2001834" y="937446"/>
                  <a:pt x="2019952" y="930651"/>
                  <a:pt x="2038639" y="914796"/>
                </a:cubicBezTo>
                <a:cubicBezTo>
                  <a:pt x="2058456" y="897810"/>
                  <a:pt x="2051661" y="880257"/>
                  <a:pt x="2039771" y="862704"/>
                </a:cubicBezTo>
                <a:cubicBezTo>
                  <a:pt x="2034109" y="854210"/>
                  <a:pt x="2029012" y="845717"/>
                  <a:pt x="2023349" y="837224"/>
                </a:cubicBezTo>
                <a:cubicBezTo>
                  <a:pt x="2019952" y="821370"/>
                  <a:pt x="2011459" y="808346"/>
                  <a:pt x="1999569" y="797588"/>
                </a:cubicBezTo>
                <a:cubicBezTo>
                  <a:pt x="1993906" y="786830"/>
                  <a:pt x="1987678" y="776638"/>
                  <a:pt x="1989376" y="763615"/>
                </a:cubicBezTo>
                <a:cubicBezTo>
                  <a:pt x="1985413" y="750025"/>
                  <a:pt x="1985413" y="736435"/>
                  <a:pt x="1989376" y="722846"/>
                </a:cubicBezTo>
                <a:cubicBezTo>
                  <a:pt x="2003532" y="689438"/>
                  <a:pt x="2029012" y="709823"/>
                  <a:pt x="2048830" y="712654"/>
                </a:cubicBezTo>
                <a:cubicBezTo>
                  <a:pt x="2056757" y="713787"/>
                  <a:pt x="2066383" y="714353"/>
                  <a:pt x="2074876" y="717750"/>
                </a:cubicBezTo>
                <a:cubicBezTo>
                  <a:pt x="2084502" y="717750"/>
                  <a:pt x="2093562" y="717750"/>
                  <a:pt x="2103188" y="717184"/>
                </a:cubicBezTo>
                <a:cubicBezTo>
                  <a:pt x="2134330" y="704727"/>
                  <a:pt x="2163774" y="686607"/>
                  <a:pt x="2199446" y="695101"/>
                </a:cubicBezTo>
                <a:cubicBezTo>
                  <a:pt x="2214735" y="695101"/>
                  <a:pt x="2229456" y="695101"/>
                  <a:pt x="2244744" y="695101"/>
                </a:cubicBezTo>
                <a:cubicBezTo>
                  <a:pt x="2265129" y="682644"/>
                  <a:pt x="2277586" y="663392"/>
                  <a:pt x="2288344" y="643008"/>
                </a:cubicBezTo>
                <a:cubicBezTo>
                  <a:pt x="2291175" y="635081"/>
                  <a:pt x="2288344" y="623190"/>
                  <a:pt x="2301366" y="622058"/>
                </a:cubicBezTo>
                <a:cubicBezTo>
                  <a:pt x="2333642" y="606770"/>
                  <a:pt x="2367049" y="597143"/>
                  <a:pt x="2402155" y="592613"/>
                </a:cubicBezTo>
                <a:cubicBezTo>
                  <a:pt x="2403854" y="592047"/>
                  <a:pt x="2404986" y="591481"/>
                  <a:pt x="2406685" y="590915"/>
                </a:cubicBezTo>
                <a:cubicBezTo>
                  <a:pt x="2416311" y="587518"/>
                  <a:pt x="2427070" y="587518"/>
                  <a:pt x="2437261" y="587518"/>
                </a:cubicBezTo>
                <a:cubicBezTo>
                  <a:pt x="2467271" y="577892"/>
                  <a:pt x="2497282" y="568266"/>
                  <a:pt x="2527291" y="559207"/>
                </a:cubicBezTo>
                <a:cubicBezTo>
                  <a:pt x="2532953" y="550713"/>
                  <a:pt x="2540315" y="543919"/>
                  <a:pt x="2549940" y="540521"/>
                </a:cubicBezTo>
                <a:cubicBezTo>
                  <a:pt x="2561831" y="527498"/>
                  <a:pt x="2578817" y="521835"/>
                  <a:pt x="2593541" y="513342"/>
                </a:cubicBezTo>
                <a:cubicBezTo>
                  <a:pt x="2598070" y="509945"/>
                  <a:pt x="2602600" y="505981"/>
                  <a:pt x="2607129" y="502584"/>
                </a:cubicBezTo>
                <a:cubicBezTo>
                  <a:pt x="2619586" y="491260"/>
                  <a:pt x="2632609" y="479934"/>
                  <a:pt x="2645066" y="468044"/>
                </a:cubicBezTo>
                <a:cubicBezTo>
                  <a:pt x="2651295" y="460117"/>
                  <a:pt x="2656957" y="452190"/>
                  <a:pt x="2663186" y="444263"/>
                </a:cubicBezTo>
                <a:cubicBezTo>
                  <a:pt x="2667150" y="435203"/>
                  <a:pt x="2671113" y="426709"/>
                  <a:pt x="2675076" y="417650"/>
                </a:cubicBezTo>
                <a:cubicBezTo>
                  <a:pt x="2675076" y="406325"/>
                  <a:pt x="2675643" y="395001"/>
                  <a:pt x="2675643" y="383677"/>
                </a:cubicBezTo>
                <a:cubicBezTo>
                  <a:pt x="2666017" y="361027"/>
                  <a:pt x="2646764" y="364424"/>
                  <a:pt x="2628646" y="363292"/>
                </a:cubicBezTo>
                <a:cubicBezTo>
                  <a:pt x="2620719" y="368388"/>
                  <a:pt x="2611659" y="370086"/>
                  <a:pt x="2599769" y="371219"/>
                </a:cubicBezTo>
                <a:cubicBezTo>
                  <a:pt x="2605431" y="364424"/>
                  <a:pt x="2609394" y="359895"/>
                  <a:pt x="2613924" y="354799"/>
                </a:cubicBezTo>
                <a:cubicBezTo>
                  <a:pt x="2618454" y="346305"/>
                  <a:pt x="2622417" y="337246"/>
                  <a:pt x="2626947" y="328753"/>
                </a:cubicBezTo>
                <a:cubicBezTo>
                  <a:pt x="2626947" y="319693"/>
                  <a:pt x="2629212" y="310067"/>
                  <a:pt x="2625248" y="301007"/>
                </a:cubicBezTo>
                <a:cubicBezTo>
                  <a:pt x="2611659" y="293646"/>
                  <a:pt x="2598070" y="285719"/>
                  <a:pt x="2582215" y="283454"/>
                </a:cubicBezTo>
                <a:cubicBezTo>
                  <a:pt x="2582215" y="283454"/>
                  <a:pt x="2582215" y="283454"/>
                  <a:pt x="2581648" y="283454"/>
                </a:cubicBezTo>
                <a:cubicBezTo>
                  <a:pt x="2581648" y="283454"/>
                  <a:pt x="2581082" y="283454"/>
                  <a:pt x="2581082" y="283454"/>
                </a:cubicBezTo>
                <a:cubicBezTo>
                  <a:pt x="2576553" y="293080"/>
                  <a:pt x="2568060" y="297610"/>
                  <a:pt x="2558434" y="300441"/>
                </a:cubicBezTo>
                <a:cubicBezTo>
                  <a:pt x="2540315" y="317428"/>
                  <a:pt x="2520497" y="331584"/>
                  <a:pt x="2497282" y="340643"/>
                </a:cubicBezTo>
                <a:cubicBezTo>
                  <a:pt x="2483692" y="348570"/>
                  <a:pt x="2470102" y="355931"/>
                  <a:pt x="2456513" y="363858"/>
                </a:cubicBezTo>
                <a:cubicBezTo>
                  <a:pt x="2453116" y="368954"/>
                  <a:pt x="2444622" y="370086"/>
                  <a:pt x="2445755" y="378015"/>
                </a:cubicBezTo>
                <a:cubicBezTo>
                  <a:pt x="2468970" y="378581"/>
                  <a:pt x="2487656" y="359895"/>
                  <a:pt x="2519364" y="362159"/>
                </a:cubicBezTo>
                <a:cubicBezTo>
                  <a:pt x="2481994" y="388206"/>
                  <a:pt x="2448020" y="403494"/>
                  <a:pt x="2404986" y="418216"/>
                </a:cubicBezTo>
                <a:cubicBezTo>
                  <a:pt x="2418010" y="401229"/>
                  <a:pt x="2425936" y="389905"/>
                  <a:pt x="2434430" y="379147"/>
                </a:cubicBezTo>
                <a:cubicBezTo>
                  <a:pt x="2438960" y="370653"/>
                  <a:pt x="2441225" y="361027"/>
                  <a:pt x="2450851" y="356497"/>
                </a:cubicBezTo>
                <a:cubicBezTo>
                  <a:pt x="2463308" y="348004"/>
                  <a:pt x="2475764" y="338378"/>
                  <a:pt x="2491053" y="334415"/>
                </a:cubicBezTo>
                <a:cubicBezTo>
                  <a:pt x="2517099" y="323657"/>
                  <a:pt x="2529556" y="294213"/>
                  <a:pt x="2557868" y="285719"/>
                </a:cubicBezTo>
                <a:cubicBezTo>
                  <a:pt x="2565229" y="280057"/>
                  <a:pt x="2573722" y="285153"/>
                  <a:pt x="2581648" y="282888"/>
                </a:cubicBezTo>
                <a:cubicBezTo>
                  <a:pt x="2580516" y="277792"/>
                  <a:pt x="2585046" y="275527"/>
                  <a:pt x="2587311" y="272130"/>
                </a:cubicBezTo>
                <a:cubicBezTo>
                  <a:pt x="2590708" y="263071"/>
                  <a:pt x="2594673" y="254010"/>
                  <a:pt x="2591842" y="243818"/>
                </a:cubicBezTo>
                <a:cubicBezTo>
                  <a:pt x="2549940" y="239855"/>
                  <a:pt x="2509738" y="201917"/>
                  <a:pt x="2466139" y="238156"/>
                </a:cubicBezTo>
                <a:cubicBezTo>
                  <a:pt x="2460477" y="246083"/>
                  <a:pt x="2452550" y="251179"/>
                  <a:pt x="2443490" y="247216"/>
                </a:cubicBezTo>
                <a:cubicBezTo>
                  <a:pt x="2441225" y="246083"/>
                  <a:pt x="2442924" y="235325"/>
                  <a:pt x="2442924" y="228530"/>
                </a:cubicBezTo>
                <a:cubicBezTo>
                  <a:pt x="2436129" y="227398"/>
                  <a:pt x="2433298" y="222302"/>
                  <a:pt x="2432732" y="216074"/>
                </a:cubicBezTo>
                <a:cubicBezTo>
                  <a:pt x="2423672" y="197954"/>
                  <a:pt x="2391397" y="200786"/>
                  <a:pt x="2393662" y="172474"/>
                </a:cubicBezTo>
                <a:cubicBezTo>
                  <a:pt x="2391397" y="167944"/>
                  <a:pt x="2391397" y="162848"/>
                  <a:pt x="2391397" y="157752"/>
                </a:cubicBezTo>
                <a:cubicBezTo>
                  <a:pt x="2390831" y="152657"/>
                  <a:pt x="2389699" y="147561"/>
                  <a:pt x="2389132" y="142464"/>
                </a:cubicBezTo>
                <a:cubicBezTo>
                  <a:pt x="2378940" y="113020"/>
                  <a:pt x="2356291" y="106226"/>
                  <a:pt x="2328546" y="94901"/>
                </a:cubicBezTo>
                <a:cubicBezTo>
                  <a:pt x="2295138" y="81311"/>
                  <a:pt x="2261165" y="76782"/>
                  <a:pt x="2227757" y="65457"/>
                </a:cubicBezTo>
                <a:cubicBezTo>
                  <a:pt x="2181893" y="50169"/>
                  <a:pt x="2136595" y="42809"/>
                  <a:pt x="2089031" y="66023"/>
                </a:cubicBezTo>
                <a:cubicBezTo>
                  <a:pt x="2104321" y="11666"/>
                  <a:pt x="2092996" y="-2490"/>
                  <a:pt x="2037506" y="341"/>
                </a:cubicBezTo>
                <a:close/>
              </a:path>
            </a:pathLst>
          </a:custGeom>
          <a:solidFill>
            <a:srgbClr val="C2815A"/>
          </a:solidFill>
          <a:ln w="531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7A354F5-5AE3-41A3-8601-87878B2524DE}"/>
              </a:ext>
            </a:extLst>
          </p:cNvPr>
          <p:cNvSpPr txBox="1">
            <a:spLocks/>
          </p:cNvSpPr>
          <p:nvPr/>
        </p:nvSpPr>
        <p:spPr>
          <a:xfrm>
            <a:off x="695520" y="1215397"/>
            <a:ext cx="4871103" cy="15841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Foundations</a:t>
            </a:r>
          </a:p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Skin Type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A59080-11AB-460F-8B4C-8BB0C223AFF5}"/>
              </a:ext>
            </a:extLst>
          </p:cNvPr>
          <p:cNvSpPr txBox="1"/>
          <p:nvPr/>
        </p:nvSpPr>
        <p:spPr>
          <a:xfrm>
            <a:off x="1511568" y="2745442"/>
            <a:ext cx="1435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40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26995C-08D1-424B-A40B-D5EF243C4516}"/>
              </a:ext>
            </a:extLst>
          </p:cNvPr>
          <p:cNvSpPr txBox="1"/>
          <p:nvPr/>
        </p:nvSpPr>
        <p:spPr>
          <a:xfrm>
            <a:off x="5381455" y="2745442"/>
            <a:ext cx="1435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40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EAA0FD-8AE5-4040-8894-220200AF67F6}"/>
              </a:ext>
            </a:extLst>
          </p:cNvPr>
          <p:cNvSpPr txBox="1"/>
          <p:nvPr/>
        </p:nvSpPr>
        <p:spPr>
          <a:xfrm>
            <a:off x="9251342" y="2745442"/>
            <a:ext cx="1435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4000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4A05048-F0EF-48A8-BFBC-645776D75529}"/>
              </a:ext>
            </a:extLst>
          </p:cNvPr>
          <p:cNvGrpSpPr/>
          <p:nvPr/>
        </p:nvGrpSpPr>
        <p:grpSpPr>
          <a:xfrm>
            <a:off x="1040487" y="4963322"/>
            <a:ext cx="2377803" cy="1312254"/>
            <a:chOff x="1066073" y="4926915"/>
            <a:chExt cx="2377803" cy="131225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0FA3706-CDEE-4615-9671-45865AD9CA67}"/>
                </a:ext>
              </a:extLst>
            </p:cNvPr>
            <p:cNvSpPr txBox="1"/>
            <p:nvPr/>
          </p:nvSpPr>
          <p:spPr>
            <a:xfrm>
              <a:off x="1066073" y="4926915"/>
              <a:ext cx="2377803" cy="43279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A7C8908-C074-4061-B290-B7414799D309}"/>
                </a:ext>
              </a:extLst>
            </p:cNvPr>
            <p:cNvSpPr txBox="1"/>
            <p:nvPr/>
          </p:nvSpPr>
          <p:spPr>
            <a:xfrm>
              <a:off x="1066074" y="5408172"/>
              <a:ext cx="23778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CA4DFEF-E726-4C51-A3D8-F53E38CED111}"/>
              </a:ext>
            </a:extLst>
          </p:cNvPr>
          <p:cNvGrpSpPr/>
          <p:nvPr/>
        </p:nvGrpSpPr>
        <p:grpSpPr>
          <a:xfrm>
            <a:off x="4910374" y="4963322"/>
            <a:ext cx="2377803" cy="1312254"/>
            <a:chOff x="3604180" y="4926915"/>
            <a:chExt cx="2377803" cy="131225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F0A3B8A-136D-40AB-8AA0-C40896F880C5}"/>
                </a:ext>
              </a:extLst>
            </p:cNvPr>
            <p:cNvSpPr txBox="1"/>
            <p:nvPr/>
          </p:nvSpPr>
          <p:spPr>
            <a:xfrm>
              <a:off x="3604180" y="4926915"/>
              <a:ext cx="2377803" cy="43279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D0E70E3-6853-47B4-8116-06C6F94FA919}"/>
                </a:ext>
              </a:extLst>
            </p:cNvPr>
            <p:cNvSpPr txBox="1"/>
            <p:nvPr/>
          </p:nvSpPr>
          <p:spPr>
            <a:xfrm>
              <a:off x="3604181" y="5408172"/>
              <a:ext cx="23778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45F1A98-ECEC-45E2-832F-F49FB6AA3AD8}"/>
              </a:ext>
            </a:extLst>
          </p:cNvPr>
          <p:cNvGrpSpPr/>
          <p:nvPr/>
        </p:nvGrpSpPr>
        <p:grpSpPr>
          <a:xfrm>
            <a:off x="8780261" y="4963322"/>
            <a:ext cx="2377803" cy="1312254"/>
            <a:chOff x="6142287" y="4926915"/>
            <a:chExt cx="2377803" cy="131225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D5FEA69-F37F-4A29-B6CF-6FDC5E3DB54C}"/>
                </a:ext>
              </a:extLst>
            </p:cNvPr>
            <p:cNvSpPr txBox="1"/>
            <p:nvPr/>
          </p:nvSpPr>
          <p:spPr>
            <a:xfrm>
              <a:off x="6142287" y="4926915"/>
              <a:ext cx="2377803" cy="43279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86F65F1-CBB6-4819-9DD6-095AB9B05595}"/>
                </a:ext>
              </a:extLst>
            </p:cNvPr>
            <p:cNvSpPr txBox="1"/>
            <p:nvPr/>
          </p:nvSpPr>
          <p:spPr>
            <a:xfrm>
              <a:off x="6142288" y="5408172"/>
              <a:ext cx="23778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2ACBF79-0E3B-44AA-A289-C401D70F2A32}"/>
              </a:ext>
            </a:extLst>
          </p:cNvPr>
          <p:cNvSpPr txBox="1"/>
          <p:nvPr/>
        </p:nvSpPr>
        <p:spPr>
          <a:xfrm>
            <a:off x="8135596" y="2028712"/>
            <a:ext cx="336088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>
            <a:extLst>
              <a:ext uri="{FF2B5EF4-FFF2-40B4-BE49-F238E27FC236}">
                <a16:creationId xmlns:a16="http://schemas.microsoft.com/office/drawing/2014/main" id="{849F32C9-EDC0-4759-9459-CC6D930DE7EC}"/>
              </a:ext>
            </a:extLst>
          </p:cNvPr>
          <p:cNvSpPr/>
          <p:nvPr/>
        </p:nvSpPr>
        <p:spPr>
          <a:xfrm>
            <a:off x="323528" y="0"/>
            <a:ext cx="4518439" cy="6597352"/>
          </a:xfrm>
          <a:custGeom>
            <a:avLst/>
            <a:gdLst/>
            <a:ahLst/>
            <a:cxnLst/>
            <a:rect l="l" t="t" r="r" b="b"/>
            <a:pathLst>
              <a:path w="4248472" h="6597352">
                <a:moveTo>
                  <a:pt x="0" y="0"/>
                </a:moveTo>
                <a:lnTo>
                  <a:pt x="4248472" y="0"/>
                </a:lnTo>
                <a:lnTo>
                  <a:pt x="4248472" y="6597352"/>
                </a:lnTo>
                <a:lnTo>
                  <a:pt x="2124236" y="5682952"/>
                </a:lnTo>
                <a:lnTo>
                  <a:pt x="0" y="659735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7162D5C2-763E-4DF2-9E37-12449F6682B5}"/>
              </a:ext>
            </a:extLst>
          </p:cNvPr>
          <p:cNvSpPr/>
          <p:nvPr/>
        </p:nvSpPr>
        <p:spPr>
          <a:xfrm>
            <a:off x="587791" y="0"/>
            <a:ext cx="3989913" cy="6237312"/>
          </a:xfrm>
          <a:custGeom>
            <a:avLst/>
            <a:gdLst/>
            <a:ahLst/>
            <a:cxnLst/>
            <a:rect l="l" t="t" r="r" b="b"/>
            <a:pathLst>
              <a:path w="4248472" h="6597352">
                <a:moveTo>
                  <a:pt x="0" y="0"/>
                </a:moveTo>
                <a:lnTo>
                  <a:pt x="4248472" y="0"/>
                </a:lnTo>
                <a:lnTo>
                  <a:pt x="4248472" y="6597352"/>
                </a:lnTo>
                <a:lnTo>
                  <a:pt x="2124236" y="5682952"/>
                </a:lnTo>
                <a:lnTo>
                  <a:pt x="0" y="6597352"/>
                </a:lnTo>
                <a:close/>
              </a:path>
            </a:pathLst>
          </a:cu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56B0FB3F-9A6E-437C-B71F-CFCACB755D5A}"/>
              </a:ext>
            </a:extLst>
          </p:cNvPr>
          <p:cNvSpPr/>
          <p:nvPr/>
        </p:nvSpPr>
        <p:spPr>
          <a:xfrm>
            <a:off x="668833" y="1"/>
            <a:ext cx="3827829" cy="6113721"/>
          </a:xfrm>
          <a:custGeom>
            <a:avLst/>
            <a:gdLst/>
            <a:ahLst/>
            <a:cxnLst/>
            <a:rect l="l" t="t" r="r" b="b"/>
            <a:pathLst>
              <a:path w="4248472" h="6597352">
                <a:moveTo>
                  <a:pt x="0" y="0"/>
                </a:moveTo>
                <a:lnTo>
                  <a:pt x="4248472" y="0"/>
                </a:lnTo>
                <a:lnTo>
                  <a:pt x="4248472" y="6597352"/>
                </a:lnTo>
                <a:lnTo>
                  <a:pt x="2124236" y="5682952"/>
                </a:lnTo>
                <a:lnTo>
                  <a:pt x="0" y="6597352"/>
                </a:lnTo>
                <a:close/>
              </a:path>
            </a:pathLst>
          </a:cu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6">
            <a:extLst>
              <a:ext uri="{FF2B5EF4-FFF2-40B4-BE49-F238E27FC236}">
                <a16:creationId xmlns:a16="http://schemas.microsoft.com/office/drawing/2014/main" id="{DC6D6241-03A3-4E62-A1A0-CFBEFA4F77B2}"/>
              </a:ext>
            </a:extLst>
          </p:cNvPr>
          <p:cNvSpPr/>
          <p:nvPr/>
        </p:nvSpPr>
        <p:spPr>
          <a:xfrm>
            <a:off x="809898" y="404664"/>
            <a:ext cx="4248094" cy="15121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0" name="Right Triangle 7">
            <a:extLst>
              <a:ext uri="{FF2B5EF4-FFF2-40B4-BE49-F238E27FC236}">
                <a16:creationId xmlns:a16="http://schemas.microsoft.com/office/drawing/2014/main" id="{7DC3C2EB-1CF0-478A-A772-63ECD1FBEA79}"/>
              </a:ext>
            </a:extLst>
          </p:cNvPr>
          <p:cNvSpPr/>
          <p:nvPr/>
        </p:nvSpPr>
        <p:spPr>
          <a:xfrm rot="5400000">
            <a:off x="4835679" y="1919874"/>
            <a:ext cx="228600" cy="216024"/>
          </a:xfrm>
          <a:prstGeom prst="rtTriangle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C849E5F-FF2B-4FE7-8837-ADC03F401271}"/>
              </a:ext>
            </a:extLst>
          </p:cNvPr>
          <p:cNvSpPr txBox="1">
            <a:spLocks/>
          </p:cNvSpPr>
          <p:nvPr/>
        </p:nvSpPr>
        <p:spPr>
          <a:xfrm>
            <a:off x="1085316" y="381541"/>
            <a:ext cx="3562884" cy="15841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bg1"/>
                </a:solidFill>
              </a:rPr>
              <a:t>Chart Infographic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037993-3191-42C1-B9B2-276A6B188295}"/>
              </a:ext>
            </a:extLst>
          </p:cNvPr>
          <p:cNvSpPr txBox="1"/>
          <p:nvPr/>
        </p:nvSpPr>
        <p:spPr>
          <a:xfrm>
            <a:off x="905114" y="2132857"/>
            <a:ext cx="176838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b="1" dirty="0">
                <a:solidFill>
                  <a:schemeClr val="bg1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856B5C1-5882-4AFD-A4DC-63384FE504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3797677"/>
              </p:ext>
            </p:extLst>
          </p:nvPr>
        </p:nvGraphicFramePr>
        <p:xfrm>
          <a:off x="5835252" y="700341"/>
          <a:ext cx="1730641" cy="1680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AD79D7E9-FBF0-4651-8E84-4C586A9280B3}"/>
              </a:ext>
            </a:extLst>
          </p:cNvPr>
          <p:cNvSpPr/>
          <p:nvPr/>
        </p:nvSpPr>
        <p:spPr>
          <a:xfrm>
            <a:off x="6293726" y="1133639"/>
            <a:ext cx="813693" cy="8136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CE84C8-BE9D-4C04-AD3C-FEE6F27309D9}"/>
              </a:ext>
            </a:extLst>
          </p:cNvPr>
          <p:cNvSpPr txBox="1"/>
          <p:nvPr/>
        </p:nvSpPr>
        <p:spPr>
          <a:xfrm>
            <a:off x="6309606" y="1340428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80</a:t>
            </a:r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A9576DC-5FEA-4881-BEA1-FDC6ABA6254F}"/>
              </a:ext>
            </a:extLst>
          </p:cNvPr>
          <p:cNvSpPr/>
          <p:nvPr/>
        </p:nvSpPr>
        <p:spPr>
          <a:xfrm>
            <a:off x="5987590" y="559632"/>
            <a:ext cx="648072" cy="6480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5BEEC8-55D1-4514-9408-B7FDF43B7DDC}"/>
              </a:ext>
            </a:extLst>
          </p:cNvPr>
          <p:cNvSpPr txBox="1"/>
          <p:nvPr/>
        </p:nvSpPr>
        <p:spPr>
          <a:xfrm>
            <a:off x="6001456" y="683613"/>
            <a:ext cx="620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그룹 12">
            <a:extLst>
              <a:ext uri="{FF2B5EF4-FFF2-40B4-BE49-F238E27FC236}">
                <a16:creationId xmlns:a16="http://schemas.microsoft.com/office/drawing/2014/main" id="{F7DBEE68-9D47-46AF-A02C-CCFF6F1AE74F}"/>
              </a:ext>
            </a:extLst>
          </p:cNvPr>
          <p:cNvGrpSpPr/>
          <p:nvPr/>
        </p:nvGrpSpPr>
        <p:grpSpPr>
          <a:xfrm>
            <a:off x="7699237" y="990097"/>
            <a:ext cx="3634049" cy="1100776"/>
            <a:chOff x="7664069" y="910417"/>
            <a:chExt cx="1800200" cy="110077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051FE79-0A53-429A-9A3E-B39D6C15849E}"/>
                </a:ext>
              </a:extLst>
            </p:cNvPr>
            <p:cNvSpPr txBox="1"/>
            <p:nvPr/>
          </p:nvSpPr>
          <p:spPr>
            <a:xfrm>
              <a:off x="7664069" y="1180196"/>
              <a:ext cx="1800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A5BD3B9-8E7A-48DE-A1ED-565F98A2D639}"/>
                </a:ext>
              </a:extLst>
            </p:cNvPr>
            <p:cNvSpPr txBox="1"/>
            <p:nvPr/>
          </p:nvSpPr>
          <p:spPr>
            <a:xfrm>
              <a:off x="7664069" y="910417"/>
              <a:ext cx="180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55282523-8CB7-4094-9E7C-DF80D823BB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1857167"/>
              </p:ext>
            </p:extLst>
          </p:nvPr>
        </p:nvGraphicFramePr>
        <p:xfrm>
          <a:off x="5835252" y="2688714"/>
          <a:ext cx="1730641" cy="1680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Oval 13">
            <a:extLst>
              <a:ext uri="{FF2B5EF4-FFF2-40B4-BE49-F238E27FC236}">
                <a16:creationId xmlns:a16="http://schemas.microsoft.com/office/drawing/2014/main" id="{51EE1066-04CC-4981-89D7-5900F087E325}"/>
              </a:ext>
            </a:extLst>
          </p:cNvPr>
          <p:cNvSpPr/>
          <p:nvPr/>
        </p:nvSpPr>
        <p:spPr>
          <a:xfrm>
            <a:off x="6280650" y="3144663"/>
            <a:ext cx="813693" cy="8136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7B9BEF-0C74-43EF-98E9-02B5BA073FA8}"/>
              </a:ext>
            </a:extLst>
          </p:cNvPr>
          <p:cNvSpPr txBox="1"/>
          <p:nvPr/>
        </p:nvSpPr>
        <p:spPr>
          <a:xfrm>
            <a:off x="6311626" y="3337730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60</a:t>
            </a:r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677B366-9A3A-4D1B-BBD5-2FBCB321494C}"/>
              </a:ext>
            </a:extLst>
          </p:cNvPr>
          <p:cNvSpPr/>
          <p:nvPr/>
        </p:nvSpPr>
        <p:spPr>
          <a:xfrm>
            <a:off x="5987590" y="2570655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6DB573-38E1-458B-BAA0-1AFFB4F0FA4E}"/>
              </a:ext>
            </a:extLst>
          </p:cNvPr>
          <p:cNvSpPr txBox="1"/>
          <p:nvPr/>
        </p:nvSpPr>
        <p:spPr>
          <a:xfrm>
            <a:off x="6001456" y="2694636"/>
            <a:ext cx="620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E7BA7848-C7F0-43E1-8E54-22446583C68A}"/>
              </a:ext>
            </a:extLst>
          </p:cNvPr>
          <p:cNvGrpSpPr/>
          <p:nvPr/>
        </p:nvGrpSpPr>
        <p:grpSpPr>
          <a:xfrm>
            <a:off x="7699237" y="2978469"/>
            <a:ext cx="3634049" cy="1100776"/>
            <a:chOff x="7664069" y="2928301"/>
            <a:chExt cx="1800200" cy="110077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F7326A0-DF08-48F4-B673-63A37EEB366E}"/>
                </a:ext>
              </a:extLst>
            </p:cNvPr>
            <p:cNvSpPr txBox="1"/>
            <p:nvPr/>
          </p:nvSpPr>
          <p:spPr>
            <a:xfrm>
              <a:off x="7664069" y="3198080"/>
              <a:ext cx="1800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B7D9E2-1FD5-4C7D-9EF9-797243A7289F}"/>
                </a:ext>
              </a:extLst>
            </p:cNvPr>
            <p:cNvSpPr txBox="1"/>
            <p:nvPr/>
          </p:nvSpPr>
          <p:spPr>
            <a:xfrm>
              <a:off x="7664069" y="2928301"/>
              <a:ext cx="180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62DC6173-899A-46DE-8983-A4DD91AFA0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5936864"/>
              </p:ext>
            </p:extLst>
          </p:nvPr>
        </p:nvGraphicFramePr>
        <p:xfrm>
          <a:off x="5835252" y="4699738"/>
          <a:ext cx="1730641" cy="1680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Oval 21">
            <a:extLst>
              <a:ext uri="{FF2B5EF4-FFF2-40B4-BE49-F238E27FC236}">
                <a16:creationId xmlns:a16="http://schemas.microsoft.com/office/drawing/2014/main" id="{E38DD49B-12E4-48C3-9862-9C8C8583424D}"/>
              </a:ext>
            </a:extLst>
          </p:cNvPr>
          <p:cNvSpPr/>
          <p:nvPr/>
        </p:nvSpPr>
        <p:spPr>
          <a:xfrm>
            <a:off x="6280650" y="5133036"/>
            <a:ext cx="813693" cy="8136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6B7EAF-65B4-4AC6-9B7E-91A3B5F76C0C}"/>
              </a:ext>
            </a:extLst>
          </p:cNvPr>
          <p:cNvSpPr txBox="1"/>
          <p:nvPr/>
        </p:nvSpPr>
        <p:spPr>
          <a:xfrm>
            <a:off x="6311626" y="5326103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40</a:t>
            </a:r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1C27967-6458-4774-989F-3D287376246A}"/>
              </a:ext>
            </a:extLst>
          </p:cNvPr>
          <p:cNvSpPr/>
          <p:nvPr/>
        </p:nvSpPr>
        <p:spPr>
          <a:xfrm>
            <a:off x="5987590" y="4559028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B8C5D9F-105D-4F13-976D-4FB0A1D185E2}"/>
              </a:ext>
            </a:extLst>
          </p:cNvPr>
          <p:cNvSpPr txBox="1"/>
          <p:nvPr/>
        </p:nvSpPr>
        <p:spPr>
          <a:xfrm>
            <a:off x="6001456" y="4683009"/>
            <a:ext cx="620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6" name="그룹 24">
            <a:extLst>
              <a:ext uri="{FF2B5EF4-FFF2-40B4-BE49-F238E27FC236}">
                <a16:creationId xmlns:a16="http://schemas.microsoft.com/office/drawing/2014/main" id="{07CED76E-CAAC-4251-A0E1-D8EFED7F8FE7}"/>
              </a:ext>
            </a:extLst>
          </p:cNvPr>
          <p:cNvGrpSpPr/>
          <p:nvPr/>
        </p:nvGrpSpPr>
        <p:grpSpPr>
          <a:xfrm>
            <a:off x="7699237" y="4989493"/>
            <a:ext cx="3634049" cy="1100776"/>
            <a:chOff x="7664069" y="4923535"/>
            <a:chExt cx="1800200" cy="110077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5E92E91-1D24-4C5D-ACF7-772468A1AB6F}"/>
                </a:ext>
              </a:extLst>
            </p:cNvPr>
            <p:cNvSpPr txBox="1"/>
            <p:nvPr/>
          </p:nvSpPr>
          <p:spPr>
            <a:xfrm>
              <a:off x="7664069" y="5193314"/>
              <a:ext cx="1800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F5467A2-FF58-4A4F-B94D-6B9150650661}"/>
                </a:ext>
              </a:extLst>
            </p:cNvPr>
            <p:cNvSpPr txBox="1"/>
            <p:nvPr/>
          </p:nvSpPr>
          <p:spPr>
            <a:xfrm>
              <a:off x="7664069" y="4923535"/>
              <a:ext cx="180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12A8D64-034B-4F5F-BC4B-A6E1F6337E3C}"/>
              </a:ext>
            </a:extLst>
          </p:cNvPr>
          <p:cNvGrpSpPr/>
          <p:nvPr/>
        </p:nvGrpSpPr>
        <p:grpSpPr>
          <a:xfrm>
            <a:off x="926536" y="3463842"/>
            <a:ext cx="3312368" cy="1477328"/>
            <a:chOff x="5375474" y="2822446"/>
            <a:chExt cx="3312368" cy="147732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29FBA18-DD6D-4576-8B07-A76478373806}"/>
                </a:ext>
              </a:extLst>
            </p:cNvPr>
            <p:cNvSpPr txBox="1"/>
            <p:nvPr/>
          </p:nvSpPr>
          <p:spPr>
            <a:xfrm>
              <a:off x="5375474" y="3099445"/>
              <a:ext cx="33123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55C7BFE-02D0-40FB-A83E-53DFE780E813}"/>
                </a:ext>
              </a:extLst>
            </p:cNvPr>
            <p:cNvSpPr txBox="1"/>
            <p:nvPr/>
          </p:nvSpPr>
          <p:spPr>
            <a:xfrm>
              <a:off x="5375474" y="2822446"/>
              <a:ext cx="33123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</a:t>
              </a:r>
              <a:r>
                <a:rPr lang="ko-KR" altLang="en-US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40AA824-414F-4B4A-8BA2-52CECE2ED637}"/>
              </a:ext>
            </a:extLst>
          </p:cNvPr>
          <p:cNvSpPr txBox="1"/>
          <p:nvPr/>
        </p:nvSpPr>
        <p:spPr>
          <a:xfrm>
            <a:off x="2664927" y="2626154"/>
            <a:ext cx="1336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Text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9EAC44E0-402A-4B1B-AA6B-FA74534451F6}"/>
              </a:ext>
            </a:extLst>
          </p:cNvPr>
          <p:cNvGrpSpPr/>
          <p:nvPr/>
        </p:nvGrpSpPr>
        <p:grpSpPr>
          <a:xfrm>
            <a:off x="1467146" y="1965474"/>
            <a:ext cx="2700991" cy="853304"/>
            <a:chOff x="1280970" y="2069669"/>
            <a:chExt cx="3198831" cy="85330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4681D5F-7143-4FC6-808B-6A4A010525F5}"/>
                </a:ext>
              </a:extLst>
            </p:cNvPr>
            <p:cNvSpPr txBox="1"/>
            <p:nvPr/>
          </p:nvSpPr>
          <p:spPr>
            <a:xfrm>
              <a:off x="1280970" y="2069669"/>
              <a:ext cx="319883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6D64710-080C-4664-9788-6913810294E4}"/>
                </a:ext>
              </a:extLst>
            </p:cNvPr>
            <p:cNvSpPr txBox="1"/>
            <p:nvPr/>
          </p:nvSpPr>
          <p:spPr>
            <a:xfrm>
              <a:off x="1280970" y="2276642"/>
              <a:ext cx="31759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5C9E17A-F6B7-4170-8D57-D6FD265B84CB}"/>
              </a:ext>
            </a:extLst>
          </p:cNvPr>
          <p:cNvGrpSpPr/>
          <p:nvPr/>
        </p:nvGrpSpPr>
        <p:grpSpPr>
          <a:xfrm>
            <a:off x="1467146" y="2871564"/>
            <a:ext cx="2707425" cy="853304"/>
            <a:chOff x="1273350" y="2938497"/>
            <a:chExt cx="3206451" cy="85330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D6AE028-CF0A-4B5E-B5BF-2C92241924C7}"/>
                </a:ext>
              </a:extLst>
            </p:cNvPr>
            <p:cNvSpPr txBox="1"/>
            <p:nvPr/>
          </p:nvSpPr>
          <p:spPr>
            <a:xfrm>
              <a:off x="1273350" y="2938497"/>
              <a:ext cx="319883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A853290-5567-4931-8A22-34D760834D15}"/>
                </a:ext>
              </a:extLst>
            </p:cNvPr>
            <p:cNvSpPr txBox="1"/>
            <p:nvPr/>
          </p:nvSpPr>
          <p:spPr>
            <a:xfrm>
              <a:off x="1273350" y="3145470"/>
              <a:ext cx="32064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D4C3456-6AA7-4836-99A0-CCE89E719D37}"/>
              </a:ext>
            </a:extLst>
          </p:cNvPr>
          <p:cNvGrpSpPr/>
          <p:nvPr/>
        </p:nvGrpSpPr>
        <p:grpSpPr>
          <a:xfrm>
            <a:off x="1467146" y="3777654"/>
            <a:ext cx="2700991" cy="853305"/>
            <a:chOff x="1265730" y="3788973"/>
            <a:chExt cx="3198831" cy="85330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6940269-5524-4665-B5C4-3FA071F5F382}"/>
                </a:ext>
              </a:extLst>
            </p:cNvPr>
            <p:cNvSpPr txBox="1"/>
            <p:nvPr/>
          </p:nvSpPr>
          <p:spPr>
            <a:xfrm>
              <a:off x="1265730" y="3788973"/>
              <a:ext cx="319883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BE707F3-7CDF-45E5-AAFF-E4F4FFF21DC9}"/>
                </a:ext>
              </a:extLst>
            </p:cNvPr>
            <p:cNvSpPr txBox="1"/>
            <p:nvPr/>
          </p:nvSpPr>
          <p:spPr>
            <a:xfrm>
              <a:off x="1265730" y="3995947"/>
              <a:ext cx="31988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62DE902-0017-45C1-BEF1-2C70AC750BF7}"/>
              </a:ext>
            </a:extLst>
          </p:cNvPr>
          <p:cNvGrpSpPr/>
          <p:nvPr/>
        </p:nvGrpSpPr>
        <p:grpSpPr>
          <a:xfrm>
            <a:off x="1467146" y="4683745"/>
            <a:ext cx="2720293" cy="853304"/>
            <a:chOff x="1258110" y="4650181"/>
            <a:chExt cx="3221691" cy="85330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FF22E38-A8D1-49FE-A580-D807D9ECB0B9}"/>
                </a:ext>
              </a:extLst>
            </p:cNvPr>
            <p:cNvSpPr txBox="1"/>
            <p:nvPr/>
          </p:nvSpPr>
          <p:spPr>
            <a:xfrm>
              <a:off x="1258110" y="4650181"/>
              <a:ext cx="319883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53C2AD7-538D-4868-BF30-3EA28E1B587C}"/>
                </a:ext>
              </a:extLst>
            </p:cNvPr>
            <p:cNvSpPr txBox="1"/>
            <p:nvPr/>
          </p:nvSpPr>
          <p:spPr>
            <a:xfrm>
              <a:off x="1258110" y="4857154"/>
              <a:ext cx="32216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Graphic 3">
            <a:extLst>
              <a:ext uri="{FF2B5EF4-FFF2-40B4-BE49-F238E27FC236}">
                <a16:creationId xmlns:a16="http://schemas.microsoft.com/office/drawing/2014/main" id="{C9730E20-7913-448E-925E-B28AFB9F62D3}"/>
              </a:ext>
            </a:extLst>
          </p:cNvPr>
          <p:cNvSpPr/>
          <p:nvPr/>
        </p:nvSpPr>
        <p:spPr>
          <a:xfrm>
            <a:off x="623835" y="3046184"/>
            <a:ext cx="507798" cy="504065"/>
          </a:xfrm>
          <a:custGeom>
            <a:avLst/>
            <a:gdLst>
              <a:gd name="connsiteX0" fmla="*/ 669645 w 669862"/>
              <a:gd name="connsiteY0" fmla="*/ 474658 h 664937"/>
              <a:gd name="connsiteX1" fmla="*/ 651465 w 669862"/>
              <a:gd name="connsiteY1" fmla="*/ 497302 h 664937"/>
              <a:gd name="connsiteX2" fmla="*/ 425733 w 669862"/>
              <a:gd name="connsiteY2" fmla="*/ 660277 h 664937"/>
              <a:gd name="connsiteX3" fmla="*/ 390408 w 669862"/>
              <a:gd name="connsiteY3" fmla="*/ 657042 h 664937"/>
              <a:gd name="connsiteX4" fmla="*/ 184021 w 669862"/>
              <a:gd name="connsiteY4" fmla="*/ 556889 h 664937"/>
              <a:gd name="connsiteX5" fmla="*/ 40844 w 669862"/>
              <a:gd name="connsiteY5" fmla="*/ 493809 h 664937"/>
              <a:gd name="connsiteX6" fmla="*/ 32110 w 669862"/>
              <a:gd name="connsiteY6" fmla="*/ 411059 h 664937"/>
              <a:gd name="connsiteX7" fmla="*/ 195084 w 669862"/>
              <a:gd name="connsiteY7" fmla="*/ 319577 h 664937"/>
              <a:gd name="connsiteX8" fmla="*/ 220964 w 669862"/>
              <a:gd name="connsiteY8" fmla="*/ 258760 h 664937"/>
              <a:gd name="connsiteX9" fmla="*/ 174510 w 669862"/>
              <a:gd name="connsiteY9" fmla="*/ 73271 h 664937"/>
              <a:gd name="connsiteX10" fmla="*/ 242832 w 669862"/>
              <a:gd name="connsiteY10" fmla="*/ 7084 h 664937"/>
              <a:gd name="connsiteX11" fmla="*/ 604430 w 669862"/>
              <a:gd name="connsiteY11" fmla="*/ 129752 h 664937"/>
              <a:gd name="connsiteX12" fmla="*/ 622998 w 669862"/>
              <a:gd name="connsiteY12" fmla="*/ 150585 h 664937"/>
              <a:gd name="connsiteX13" fmla="*/ 669645 w 669862"/>
              <a:gd name="connsiteY13" fmla="*/ 474658 h 664937"/>
              <a:gd name="connsiteX14" fmla="*/ 614781 w 669862"/>
              <a:gd name="connsiteY14" fmla="*/ 402002 h 664937"/>
              <a:gd name="connsiteX15" fmla="*/ 583985 w 669862"/>
              <a:gd name="connsiteY15" fmla="*/ 174717 h 664937"/>
              <a:gd name="connsiteX16" fmla="*/ 559529 w 669862"/>
              <a:gd name="connsiteY16" fmla="*/ 154402 h 664937"/>
              <a:gd name="connsiteX17" fmla="*/ 428515 w 669862"/>
              <a:gd name="connsiteY17" fmla="*/ 112672 h 664937"/>
              <a:gd name="connsiteX18" fmla="*/ 397201 w 669862"/>
              <a:gd name="connsiteY18" fmla="*/ 119401 h 664937"/>
              <a:gd name="connsiteX19" fmla="*/ 311218 w 669862"/>
              <a:gd name="connsiteY19" fmla="*/ 99732 h 664937"/>
              <a:gd name="connsiteX20" fmla="*/ 255254 w 669862"/>
              <a:gd name="connsiteY20" fmla="*/ 59296 h 664937"/>
              <a:gd name="connsiteX21" fmla="*/ 237462 w 669862"/>
              <a:gd name="connsiteY21" fmla="*/ 77153 h 664937"/>
              <a:gd name="connsiteX22" fmla="*/ 280615 w 669862"/>
              <a:gd name="connsiteY22" fmla="*/ 255720 h 664937"/>
              <a:gd name="connsiteX23" fmla="*/ 299572 w 669862"/>
              <a:gd name="connsiteY23" fmla="*/ 281857 h 664937"/>
              <a:gd name="connsiteX24" fmla="*/ 614781 w 669862"/>
              <a:gd name="connsiteY24" fmla="*/ 402002 h 664937"/>
              <a:gd name="connsiteX25" fmla="*/ 456788 w 669862"/>
              <a:gd name="connsiteY25" fmla="*/ 430987 h 664937"/>
              <a:gd name="connsiteX26" fmla="*/ 380703 w 669862"/>
              <a:gd name="connsiteY26" fmla="*/ 492579 h 664937"/>
              <a:gd name="connsiteX27" fmla="*/ 379927 w 669862"/>
              <a:gd name="connsiteY27" fmla="*/ 505389 h 664937"/>
              <a:gd name="connsiteX28" fmla="*/ 456012 w 669862"/>
              <a:gd name="connsiteY28" fmla="*/ 539162 h 664937"/>
              <a:gd name="connsiteX29" fmla="*/ 522328 w 669862"/>
              <a:gd name="connsiteY29" fmla="*/ 463465 h 664937"/>
              <a:gd name="connsiteX30" fmla="*/ 456788 w 669862"/>
              <a:gd name="connsiteY30" fmla="*/ 430987 h 664937"/>
              <a:gd name="connsiteX31" fmla="*/ 260947 w 669862"/>
              <a:gd name="connsiteY31" fmla="*/ 444702 h 664937"/>
              <a:gd name="connsiteX32" fmla="*/ 362523 w 669862"/>
              <a:gd name="connsiteY32" fmla="*/ 466377 h 664937"/>
              <a:gd name="connsiteX33" fmla="*/ 409106 w 669862"/>
              <a:gd name="connsiteY33" fmla="*/ 420247 h 664937"/>
              <a:gd name="connsiteX34" fmla="*/ 348419 w 669862"/>
              <a:gd name="connsiteY34" fmla="*/ 384986 h 664937"/>
              <a:gd name="connsiteX35" fmla="*/ 260947 w 669862"/>
              <a:gd name="connsiteY35" fmla="*/ 444702 h 664937"/>
              <a:gd name="connsiteX36" fmla="*/ 158142 w 669862"/>
              <a:gd name="connsiteY36" fmla="*/ 397473 h 664937"/>
              <a:gd name="connsiteX37" fmla="*/ 270717 w 669862"/>
              <a:gd name="connsiteY37" fmla="*/ 407113 h 664937"/>
              <a:gd name="connsiteX38" fmla="*/ 308888 w 669862"/>
              <a:gd name="connsiteY38" fmla="*/ 368941 h 664937"/>
              <a:gd name="connsiteX39" fmla="*/ 257324 w 669862"/>
              <a:gd name="connsiteY39" fmla="*/ 342285 h 664937"/>
              <a:gd name="connsiteX40" fmla="*/ 158142 w 669862"/>
              <a:gd name="connsiteY40" fmla="*/ 397473 h 664937"/>
              <a:gd name="connsiteX41" fmla="*/ 338520 w 669862"/>
              <a:gd name="connsiteY41" fmla="*/ 530880 h 664937"/>
              <a:gd name="connsiteX42" fmla="*/ 389696 w 669862"/>
              <a:gd name="connsiteY42" fmla="*/ 564200 h 664937"/>
              <a:gd name="connsiteX43" fmla="*/ 338520 w 669862"/>
              <a:gd name="connsiteY43" fmla="*/ 530880 h 664937"/>
              <a:gd name="connsiteX44" fmla="*/ 180204 w 669862"/>
              <a:gd name="connsiteY44" fmla="*/ 463530 h 664937"/>
              <a:gd name="connsiteX45" fmla="*/ 126440 w 669862"/>
              <a:gd name="connsiteY45" fmla="*/ 436809 h 664937"/>
              <a:gd name="connsiteX46" fmla="*/ 180204 w 669862"/>
              <a:gd name="connsiteY46" fmla="*/ 463530 h 66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69862" h="664937">
                <a:moveTo>
                  <a:pt x="669645" y="474658"/>
                </a:moveTo>
                <a:cubicBezTo>
                  <a:pt x="671521" y="480675"/>
                  <a:pt x="660911" y="488503"/>
                  <a:pt x="651465" y="497302"/>
                </a:cubicBezTo>
                <a:cubicBezTo>
                  <a:pt x="582820" y="560836"/>
                  <a:pt x="501559" y="606771"/>
                  <a:pt x="425733" y="660277"/>
                </a:cubicBezTo>
                <a:cubicBezTo>
                  <a:pt x="411953" y="669981"/>
                  <a:pt x="401471" y="662347"/>
                  <a:pt x="390408" y="657042"/>
                </a:cubicBezTo>
                <a:cubicBezTo>
                  <a:pt x="321440" y="623916"/>
                  <a:pt x="252342" y="591244"/>
                  <a:pt x="184021" y="556889"/>
                </a:cubicBezTo>
                <a:cubicBezTo>
                  <a:pt x="137309" y="533404"/>
                  <a:pt x="88915" y="514188"/>
                  <a:pt x="40844" y="493809"/>
                </a:cubicBezTo>
                <a:cubicBezTo>
                  <a:pt x="-9944" y="472264"/>
                  <a:pt x="-13955" y="440626"/>
                  <a:pt x="32110" y="411059"/>
                </a:cubicBezTo>
                <a:cubicBezTo>
                  <a:pt x="84451" y="377417"/>
                  <a:pt x="139185" y="347008"/>
                  <a:pt x="195084" y="319577"/>
                </a:cubicBezTo>
                <a:cubicBezTo>
                  <a:pt x="225040" y="304890"/>
                  <a:pt x="228145" y="286322"/>
                  <a:pt x="220964" y="258760"/>
                </a:cubicBezTo>
                <a:cubicBezTo>
                  <a:pt x="204919" y="197103"/>
                  <a:pt x="188032" y="135510"/>
                  <a:pt x="174510" y="73271"/>
                </a:cubicBezTo>
                <a:cubicBezTo>
                  <a:pt x="158983" y="1844"/>
                  <a:pt x="171534" y="-10384"/>
                  <a:pt x="242832" y="7084"/>
                </a:cubicBezTo>
                <a:cubicBezTo>
                  <a:pt x="366858" y="37493"/>
                  <a:pt x="483509" y="89963"/>
                  <a:pt x="604430" y="129752"/>
                </a:cubicBezTo>
                <a:cubicBezTo>
                  <a:pt x="614846" y="133181"/>
                  <a:pt x="621251" y="138163"/>
                  <a:pt x="622998" y="150585"/>
                </a:cubicBezTo>
                <a:cubicBezTo>
                  <a:pt x="637620" y="255460"/>
                  <a:pt x="653082" y="360272"/>
                  <a:pt x="669645" y="474658"/>
                </a:cubicBezTo>
                <a:close/>
                <a:moveTo>
                  <a:pt x="614781" y="402002"/>
                </a:moveTo>
                <a:cubicBezTo>
                  <a:pt x="614199" y="319641"/>
                  <a:pt x="591813" y="248150"/>
                  <a:pt x="583985" y="174717"/>
                </a:cubicBezTo>
                <a:cubicBezTo>
                  <a:pt x="582367" y="159449"/>
                  <a:pt x="569881" y="157831"/>
                  <a:pt x="559529" y="154402"/>
                </a:cubicBezTo>
                <a:cubicBezTo>
                  <a:pt x="515922" y="140233"/>
                  <a:pt x="471992" y="127100"/>
                  <a:pt x="428515" y="112672"/>
                </a:cubicBezTo>
                <a:cubicBezTo>
                  <a:pt x="415834" y="108467"/>
                  <a:pt x="407682" y="113319"/>
                  <a:pt x="397201" y="119401"/>
                </a:cubicBezTo>
                <a:cubicBezTo>
                  <a:pt x="376498" y="131370"/>
                  <a:pt x="309665" y="116101"/>
                  <a:pt x="311218" y="99732"/>
                </a:cubicBezTo>
                <a:cubicBezTo>
                  <a:pt x="315746" y="50691"/>
                  <a:pt x="273822" y="71782"/>
                  <a:pt x="255254" y="59296"/>
                </a:cubicBezTo>
                <a:cubicBezTo>
                  <a:pt x="242702" y="50820"/>
                  <a:pt x="232415" y="57355"/>
                  <a:pt x="237462" y="77153"/>
                </a:cubicBezTo>
                <a:cubicBezTo>
                  <a:pt x="252666" y="136481"/>
                  <a:pt x="265994" y="196262"/>
                  <a:pt x="280615" y="255720"/>
                </a:cubicBezTo>
                <a:cubicBezTo>
                  <a:pt x="283268" y="266459"/>
                  <a:pt x="285985" y="276746"/>
                  <a:pt x="299572" y="281857"/>
                </a:cubicBezTo>
                <a:cubicBezTo>
                  <a:pt x="403089" y="320676"/>
                  <a:pt x="506282" y="360466"/>
                  <a:pt x="614781" y="402002"/>
                </a:cubicBezTo>
                <a:close/>
                <a:moveTo>
                  <a:pt x="456788" y="430987"/>
                </a:moveTo>
                <a:cubicBezTo>
                  <a:pt x="428451" y="418953"/>
                  <a:pt x="405483" y="464371"/>
                  <a:pt x="380703" y="492579"/>
                </a:cubicBezTo>
                <a:cubicBezTo>
                  <a:pt x="376951" y="496784"/>
                  <a:pt x="374816" y="503254"/>
                  <a:pt x="379927" y="505389"/>
                </a:cubicBezTo>
                <a:cubicBezTo>
                  <a:pt x="407359" y="519300"/>
                  <a:pt x="428580" y="541168"/>
                  <a:pt x="456012" y="539162"/>
                </a:cubicBezTo>
                <a:cubicBezTo>
                  <a:pt x="484350" y="508624"/>
                  <a:pt x="506541" y="490638"/>
                  <a:pt x="522328" y="463465"/>
                </a:cubicBezTo>
                <a:cubicBezTo>
                  <a:pt x="501883" y="448196"/>
                  <a:pt x="493213" y="446126"/>
                  <a:pt x="456788" y="430987"/>
                </a:cubicBezTo>
                <a:close/>
                <a:moveTo>
                  <a:pt x="260947" y="444702"/>
                </a:moveTo>
                <a:cubicBezTo>
                  <a:pt x="344472" y="493226"/>
                  <a:pt x="338520" y="488374"/>
                  <a:pt x="362523" y="466377"/>
                </a:cubicBezTo>
                <a:cubicBezTo>
                  <a:pt x="380768" y="448585"/>
                  <a:pt x="390990" y="440368"/>
                  <a:pt x="409106" y="420247"/>
                </a:cubicBezTo>
                <a:cubicBezTo>
                  <a:pt x="425474" y="402002"/>
                  <a:pt x="359094" y="388221"/>
                  <a:pt x="348419" y="384986"/>
                </a:cubicBezTo>
                <a:cubicBezTo>
                  <a:pt x="330886" y="376899"/>
                  <a:pt x="299766" y="410154"/>
                  <a:pt x="260947" y="444702"/>
                </a:cubicBezTo>
                <a:close/>
                <a:moveTo>
                  <a:pt x="158142" y="397473"/>
                </a:moveTo>
                <a:cubicBezTo>
                  <a:pt x="216629" y="439462"/>
                  <a:pt x="215853" y="448196"/>
                  <a:pt x="270717" y="407113"/>
                </a:cubicBezTo>
                <a:cubicBezTo>
                  <a:pt x="278804" y="401419"/>
                  <a:pt x="317881" y="376317"/>
                  <a:pt x="308888" y="368941"/>
                </a:cubicBezTo>
                <a:cubicBezTo>
                  <a:pt x="297890" y="359883"/>
                  <a:pt x="264894" y="346620"/>
                  <a:pt x="257324" y="342285"/>
                </a:cubicBezTo>
                <a:cubicBezTo>
                  <a:pt x="240050" y="332451"/>
                  <a:pt x="224716" y="340021"/>
                  <a:pt x="158142" y="397473"/>
                </a:cubicBezTo>
                <a:close/>
                <a:moveTo>
                  <a:pt x="338520" y="530880"/>
                </a:moveTo>
                <a:cubicBezTo>
                  <a:pt x="346413" y="558636"/>
                  <a:pt x="373781" y="564459"/>
                  <a:pt x="389696" y="564200"/>
                </a:cubicBezTo>
                <a:cubicBezTo>
                  <a:pt x="386073" y="542656"/>
                  <a:pt x="364076" y="530880"/>
                  <a:pt x="338520" y="530880"/>
                </a:cubicBezTo>
                <a:close/>
                <a:moveTo>
                  <a:pt x="180204" y="463530"/>
                </a:moveTo>
                <a:cubicBezTo>
                  <a:pt x="167070" y="436615"/>
                  <a:pt x="153160" y="428399"/>
                  <a:pt x="126440" y="436809"/>
                </a:cubicBezTo>
                <a:cubicBezTo>
                  <a:pt x="140156" y="454601"/>
                  <a:pt x="154972" y="460165"/>
                  <a:pt x="180204" y="463530"/>
                </a:cubicBezTo>
                <a:close/>
              </a:path>
            </a:pathLst>
          </a:custGeom>
          <a:solidFill>
            <a:schemeClr val="accent2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Graphic 3">
            <a:extLst>
              <a:ext uri="{FF2B5EF4-FFF2-40B4-BE49-F238E27FC236}">
                <a16:creationId xmlns:a16="http://schemas.microsoft.com/office/drawing/2014/main" id="{EB417D5C-967F-4909-83A8-D56D121F521F}"/>
              </a:ext>
            </a:extLst>
          </p:cNvPr>
          <p:cNvSpPr/>
          <p:nvPr/>
        </p:nvSpPr>
        <p:spPr>
          <a:xfrm>
            <a:off x="669711" y="2138014"/>
            <a:ext cx="426485" cy="508225"/>
          </a:xfrm>
          <a:custGeom>
            <a:avLst/>
            <a:gdLst>
              <a:gd name="connsiteX0" fmla="*/ 210055 w 562598"/>
              <a:gd name="connsiteY0" fmla="*/ 670338 h 670425"/>
              <a:gd name="connsiteX1" fmla="*/ 65519 w 562598"/>
              <a:gd name="connsiteY1" fmla="*/ 626991 h 670425"/>
              <a:gd name="connsiteX2" fmla="*/ 498 w 562598"/>
              <a:gd name="connsiteY2" fmla="*/ 484461 h 670425"/>
              <a:gd name="connsiteX3" fmla="*/ 79559 w 562598"/>
              <a:gd name="connsiteY3" fmla="*/ 355000 h 670425"/>
              <a:gd name="connsiteX4" fmla="*/ 248033 w 562598"/>
              <a:gd name="connsiteY4" fmla="*/ 311264 h 670425"/>
              <a:gd name="connsiteX5" fmla="*/ 262784 w 562598"/>
              <a:gd name="connsiteY5" fmla="*/ 280467 h 670425"/>
              <a:gd name="connsiteX6" fmla="*/ 199121 w 562598"/>
              <a:gd name="connsiteY6" fmla="*/ 189696 h 670425"/>
              <a:gd name="connsiteX7" fmla="*/ 197568 w 562598"/>
              <a:gd name="connsiteY7" fmla="*/ 32997 h 670425"/>
              <a:gd name="connsiteX8" fmla="*/ 278182 w 562598"/>
              <a:gd name="connsiteY8" fmla="*/ 1813 h 670425"/>
              <a:gd name="connsiteX9" fmla="*/ 293128 w 562598"/>
              <a:gd name="connsiteY9" fmla="*/ 4918 h 670425"/>
              <a:gd name="connsiteX10" fmla="*/ 562595 w 562598"/>
              <a:gd name="connsiteY10" fmla="*/ 338372 h 670425"/>
              <a:gd name="connsiteX11" fmla="*/ 479070 w 562598"/>
              <a:gd name="connsiteY11" fmla="*/ 412969 h 670425"/>
              <a:gd name="connsiteX12" fmla="*/ 459013 w 562598"/>
              <a:gd name="connsiteY12" fmla="*/ 434708 h 670425"/>
              <a:gd name="connsiteX13" fmla="*/ 270807 w 562598"/>
              <a:gd name="connsiteY13" fmla="*/ 663933 h 670425"/>
              <a:gd name="connsiteX14" fmla="*/ 210055 w 562598"/>
              <a:gd name="connsiteY14" fmla="*/ 670338 h 670425"/>
              <a:gd name="connsiteX15" fmla="*/ 267442 w 562598"/>
              <a:gd name="connsiteY15" fmla="*/ 358752 h 670425"/>
              <a:gd name="connsiteX16" fmla="*/ 147363 w 562598"/>
              <a:gd name="connsiteY16" fmla="*/ 383920 h 670425"/>
              <a:gd name="connsiteX17" fmla="*/ 103109 w 562598"/>
              <a:gd name="connsiteY17" fmla="*/ 453923 h 670425"/>
              <a:gd name="connsiteX18" fmla="*/ 143093 w 562598"/>
              <a:gd name="connsiteY18" fmla="*/ 522697 h 670425"/>
              <a:gd name="connsiteX19" fmla="*/ 339904 w 562598"/>
              <a:gd name="connsiteY19" fmla="*/ 497594 h 670425"/>
              <a:gd name="connsiteX20" fmla="*/ 363778 w 562598"/>
              <a:gd name="connsiteY20" fmla="*/ 417304 h 670425"/>
              <a:gd name="connsiteX21" fmla="*/ 304126 w 562598"/>
              <a:gd name="connsiteY21" fmla="*/ 364769 h 670425"/>
              <a:gd name="connsiteX22" fmla="*/ 267442 w 562598"/>
              <a:gd name="connsiteY22" fmla="*/ 358752 h 670425"/>
              <a:gd name="connsiteX23" fmla="*/ 448403 w 562598"/>
              <a:gd name="connsiteY23" fmla="*/ 318898 h 670425"/>
              <a:gd name="connsiteX24" fmla="*/ 467295 w 562598"/>
              <a:gd name="connsiteY24" fmla="*/ 293019 h 670425"/>
              <a:gd name="connsiteX25" fmla="*/ 464254 w 562598"/>
              <a:gd name="connsiteY25" fmla="*/ 274192 h 670425"/>
              <a:gd name="connsiteX26" fmla="*/ 298692 w 562598"/>
              <a:gd name="connsiteY26" fmla="*/ 101642 h 670425"/>
              <a:gd name="connsiteX27" fmla="*/ 255861 w 562598"/>
              <a:gd name="connsiteY27" fmla="*/ 103777 h 670425"/>
              <a:gd name="connsiteX28" fmla="*/ 261102 w 562598"/>
              <a:gd name="connsiteY28" fmla="*/ 143178 h 670425"/>
              <a:gd name="connsiteX29" fmla="*/ 316613 w 562598"/>
              <a:gd name="connsiteY29" fmla="*/ 242684 h 670425"/>
              <a:gd name="connsiteX30" fmla="*/ 448403 w 562598"/>
              <a:gd name="connsiteY30" fmla="*/ 318898 h 67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62598" h="670425">
                <a:moveTo>
                  <a:pt x="210055" y="670338"/>
                </a:moveTo>
                <a:cubicBezTo>
                  <a:pt x="157003" y="671826"/>
                  <a:pt x="108738" y="654229"/>
                  <a:pt x="65519" y="626991"/>
                </a:cubicBezTo>
                <a:cubicBezTo>
                  <a:pt x="14473" y="594836"/>
                  <a:pt x="-3319" y="542495"/>
                  <a:pt x="498" y="484461"/>
                </a:cubicBezTo>
                <a:cubicBezTo>
                  <a:pt x="4186" y="428756"/>
                  <a:pt x="24695" y="382820"/>
                  <a:pt x="79559" y="355000"/>
                </a:cubicBezTo>
                <a:cubicBezTo>
                  <a:pt x="133194" y="327826"/>
                  <a:pt x="188640" y="312040"/>
                  <a:pt x="248033" y="311264"/>
                </a:cubicBezTo>
                <a:cubicBezTo>
                  <a:pt x="279023" y="310811"/>
                  <a:pt x="275724" y="298971"/>
                  <a:pt x="262784" y="280467"/>
                </a:cubicBezTo>
                <a:cubicBezTo>
                  <a:pt x="241628" y="250189"/>
                  <a:pt x="219178" y="220751"/>
                  <a:pt x="199121" y="189696"/>
                </a:cubicBezTo>
                <a:cubicBezTo>
                  <a:pt x="162631" y="133150"/>
                  <a:pt x="162955" y="78092"/>
                  <a:pt x="197568" y="32997"/>
                </a:cubicBezTo>
                <a:cubicBezTo>
                  <a:pt x="218272" y="6018"/>
                  <a:pt x="244798" y="-4592"/>
                  <a:pt x="278182" y="1813"/>
                </a:cubicBezTo>
                <a:cubicBezTo>
                  <a:pt x="283164" y="2783"/>
                  <a:pt x="288405" y="3236"/>
                  <a:pt x="293128" y="4918"/>
                </a:cubicBezTo>
                <a:cubicBezTo>
                  <a:pt x="414760" y="48719"/>
                  <a:pt x="560654" y="179474"/>
                  <a:pt x="562595" y="338372"/>
                </a:cubicBezTo>
                <a:cubicBezTo>
                  <a:pt x="562983" y="370398"/>
                  <a:pt x="524359" y="406758"/>
                  <a:pt x="479070" y="412969"/>
                </a:cubicBezTo>
                <a:cubicBezTo>
                  <a:pt x="464125" y="415039"/>
                  <a:pt x="454420" y="415945"/>
                  <a:pt x="459013" y="434708"/>
                </a:cubicBezTo>
                <a:cubicBezTo>
                  <a:pt x="484569" y="539389"/>
                  <a:pt x="401109" y="641807"/>
                  <a:pt x="270807" y="663933"/>
                </a:cubicBezTo>
                <a:cubicBezTo>
                  <a:pt x="250815" y="667233"/>
                  <a:pt x="230370" y="668203"/>
                  <a:pt x="210055" y="670338"/>
                </a:cubicBezTo>
                <a:close/>
                <a:moveTo>
                  <a:pt x="267442" y="358752"/>
                </a:moveTo>
                <a:cubicBezTo>
                  <a:pt x="222865" y="361470"/>
                  <a:pt x="183788" y="367098"/>
                  <a:pt x="147363" y="383920"/>
                </a:cubicBezTo>
                <a:cubicBezTo>
                  <a:pt x="118055" y="397506"/>
                  <a:pt x="103562" y="421121"/>
                  <a:pt x="103109" y="453923"/>
                </a:cubicBezTo>
                <a:cubicBezTo>
                  <a:pt x="102656" y="485302"/>
                  <a:pt x="116631" y="507429"/>
                  <a:pt x="143093" y="522697"/>
                </a:cubicBezTo>
                <a:cubicBezTo>
                  <a:pt x="198927" y="554917"/>
                  <a:pt x="294486" y="542624"/>
                  <a:pt x="339904" y="497594"/>
                </a:cubicBezTo>
                <a:cubicBezTo>
                  <a:pt x="362613" y="475144"/>
                  <a:pt x="371606" y="448165"/>
                  <a:pt x="363778" y="417304"/>
                </a:cubicBezTo>
                <a:cubicBezTo>
                  <a:pt x="356079" y="386896"/>
                  <a:pt x="333693" y="371110"/>
                  <a:pt x="304126" y="364769"/>
                </a:cubicBezTo>
                <a:cubicBezTo>
                  <a:pt x="290540" y="361858"/>
                  <a:pt x="276565" y="360240"/>
                  <a:pt x="267442" y="358752"/>
                </a:cubicBezTo>
                <a:close/>
                <a:moveTo>
                  <a:pt x="448403" y="318898"/>
                </a:moveTo>
                <a:cubicBezTo>
                  <a:pt x="473571" y="320580"/>
                  <a:pt x="473829" y="320127"/>
                  <a:pt x="467295" y="293019"/>
                </a:cubicBezTo>
                <a:cubicBezTo>
                  <a:pt x="465807" y="286872"/>
                  <a:pt x="466001" y="280274"/>
                  <a:pt x="464254" y="274192"/>
                </a:cubicBezTo>
                <a:cubicBezTo>
                  <a:pt x="439216" y="187820"/>
                  <a:pt x="389140" y="124933"/>
                  <a:pt x="298692" y="101642"/>
                </a:cubicBezTo>
                <a:cubicBezTo>
                  <a:pt x="284846" y="98083"/>
                  <a:pt x="267701" y="89738"/>
                  <a:pt x="255861" y="103777"/>
                </a:cubicBezTo>
                <a:cubicBezTo>
                  <a:pt x="245122" y="116587"/>
                  <a:pt x="256185" y="130756"/>
                  <a:pt x="261102" y="143178"/>
                </a:cubicBezTo>
                <a:cubicBezTo>
                  <a:pt x="275077" y="178762"/>
                  <a:pt x="292610" y="212664"/>
                  <a:pt x="316613" y="242684"/>
                </a:cubicBezTo>
                <a:cubicBezTo>
                  <a:pt x="350644" y="285191"/>
                  <a:pt x="393280" y="312816"/>
                  <a:pt x="448403" y="318898"/>
                </a:cubicBezTo>
                <a:close/>
              </a:path>
            </a:pathLst>
          </a:custGeom>
          <a:solidFill>
            <a:schemeClr val="accent1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1AA257BF-18C1-4186-BDCA-F3B627A02067}"/>
              </a:ext>
            </a:extLst>
          </p:cNvPr>
          <p:cNvSpPr/>
          <p:nvPr/>
        </p:nvSpPr>
        <p:spPr>
          <a:xfrm>
            <a:off x="723684" y="3921958"/>
            <a:ext cx="330344" cy="564696"/>
          </a:xfrm>
          <a:custGeom>
            <a:avLst/>
            <a:gdLst>
              <a:gd name="connsiteX0" fmla="*/ 524853 w 580827"/>
              <a:gd name="connsiteY0" fmla="*/ 182934 h 992876"/>
              <a:gd name="connsiteX1" fmla="*/ 553449 w 580827"/>
              <a:gd name="connsiteY1" fmla="*/ 215477 h 992876"/>
              <a:gd name="connsiteX2" fmla="*/ 566907 w 580827"/>
              <a:gd name="connsiteY2" fmla="*/ 259730 h 992876"/>
              <a:gd name="connsiteX3" fmla="*/ 580817 w 580827"/>
              <a:gd name="connsiteY3" fmla="*/ 303337 h 992876"/>
              <a:gd name="connsiteX4" fmla="*/ 579717 w 580827"/>
              <a:gd name="connsiteY4" fmla="*/ 882061 h 992876"/>
              <a:gd name="connsiteX5" fmla="*/ 458602 w 580827"/>
              <a:gd name="connsiteY5" fmla="*/ 990690 h 992876"/>
              <a:gd name="connsiteX6" fmla="*/ 426836 w 580827"/>
              <a:gd name="connsiteY6" fmla="*/ 950124 h 992876"/>
              <a:gd name="connsiteX7" fmla="*/ 426641 w 580827"/>
              <a:gd name="connsiteY7" fmla="*/ 413518 h 992876"/>
              <a:gd name="connsiteX8" fmla="*/ 408267 w 580827"/>
              <a:gd name="connsiteY8" fmla="*/ 374181 h 992876"/>
              <a:gd name="connsiteX9" fmla="*/ 384976 w 580827"/>
              <a:gd name="connsiteY9" fmla="*/ 410477 h 992876"/>
              <a:gd name="connsiteX10" fmla="*/ 381159 w 580827"/>
              <a:gd name="connsiteY10" fmla="*/ 935437 h 992876"/>
              <a:gd name="connsiteX11" fmla="*/ 381094 w 580827"/>
              <a:gd name="connsiteY11" fmla="*/ 981696 h 992876"/>
              <a:gd name="connsiteX12" fmla="*/ 333476 w 580827"/>
              <a:gd name="connsiteY12" fmla="*/ 889114 h 992876"/>
              <a:gd name="connsiteX13" fmla="*/ 331794 w 580827"/>
              <a:gd name="connsiteY13" fmla="*/ 747554 h 992876"/>
              <a:gd name="connsiteX14" fmla="*/ 334770 w 580827"/>
              <a:gd name="connsiteY14" fmla="*/ 303013 h 992876"/>
              <a:gd name="connsiteX15" fmla="*/ 355668 w 580827"/>
              <a:gd name="connsiteY15" fmla="*/ 263806 h 992876"/>
              <a:gd name="connsiteX16" fmla="*/ 362461 w 580827"/>
              <a:gd name="connsiteY16" fmla="*/ 230099 h 992876"/>
              <a:gd name="connsiteX17" fmla="*/ 409949 w 580827"/>
              <a:gd name="connsiteY17" fmla="*/ 183128 h 992876"/>
              <a:gd name="connsiteX18" fmla="*/ 524853 w 580827"/>
              <a:gd name="connsiteY18" fmla="*/ 182934 h 992876"/>
              <a:gd name="connsiteX19" fmla="*/ 131223 w 580827"/>
              <a:gd name="connsiteY19" fmla="*/ 8 h 992876"/>
              <a:gd name="connsiteX20" fmla="*/ 184024 w 580827"/>
              <a:gd name="connsiteY20" fmla="*/ 484 h 992876"/>
              <a:gd name="connsiteX21" fmla="*/ 197546 w 580827"/>
              <a:gd name="connsiteY21" fmla="*/ 15041 h 992876"/>
              <a:gd name="connsiteX22" fmla="*/ 176648 w 580827"/>
              <a:gd name="connsiteY22" fmla="*/ 28434 h 992876"/>
              <a:gd name="connsiteX23" fmla="*/ 134530 w 580827"/>
              <a:gd name="connsiteY23" fmla="*/ 44802 h 992876"/>
              <a:gd name="connsiteX24" fmla="*/ 150187 w 580827"/>
              <a:gd name="connsiteY24" fmla="*/ 63630 h 992876"/>
              <a:gd name="connsiteX25" fmla="*/ 184412 w 580827"/>
              <a:gd name="connsiteY25" fmla="*/ 65894 h 992876"/>
              <a:gd name="connsiteX26" fmla="*/ 203110 w 580827"/>
              <a:gd name="connsiteY26" fmla="*/ 80581 h 992876"/>
              <a:gd name="connsiteX27" fmla="*/ 185253 w 580827"/>
              <a:gd name="connsiteY27" fmla="*/ 96755 h 992876"/>
              <a:gd name="connsiteX28" fmla="*/ 150834 w 580827"/>
              <a:gd name="connsiteY28" fmla="*/ 96496 h 992876"/>
              <a:gd name="connsiteX29" fmla="*/ 134595 w 580827"/>
              <a:gd name="connsiteY29" fmla="*/ 111765 h 992876"/>
              <a:gd name="connsiteX30" fmla="*/ 148828 w 580827"/>
              <a:gd name="connsiteY30" fmla="*/ 129557 h 992876"/>
              <a:gd name="connsiteX31" fmla="*/ 183183 w 580827"/>
              <a:gd name="connsiteY31" fmla="*/ 131886 h 992876"/>
              <a:gd name="connsiteX32" fmla="*/ 202787 w 580827"/>
              <a:gd name="connsiteY32" fmla="*/ 144632 h 992876"/>
              <a:gd name="connsiteX33" fmla="*/ 183959 w 580827"/>
              <a:gd name="connsiteY33" fmla="*/ 159383 h 992876"/>
              <a:gd name="connsiteX34" fmla="*/ 160991 w 580827"/>
              <a:gd name="connsiteY34" fmla="*/ 158995 h 992876"/>
              <a:gd name="connsiteX35" fmla="*/ 134530 w 580827"/>
              <a:gd name="connsiteY35" fmla="*/ 175234 h 992876"/>
              <a:gd name="connsiteX36" fmla="*/ 161509 w 580827"/>
              <a:gd name="connsiteY36" fmla="*/ 193349 h 992876"/>
              <a:gd name="connsiteX37" fmla="*/ 180595 w 580827"/>
              <a:gd name="connsiteY37" fmla="*/ 193608 h 992876"/>
              <a:gd name="connsiteX38" fmla="*/ 202787 w 580827"/>
              <a:gd name="connsiteY38" fmla="*/ 209200 h 992876"/>
              <a:gd name="connsiteX39" fmla="*/ 181760 w 580827"/>
              <a:gd name="connsiteY39" fmla="*/ 226345 h 992876"/>
              <a:gd name="connsiteX40" fmla="*/ 154975 w 580827"/>
              <a:gd name="connsiteY40" fmla="*/ 226410 h 992876"/>
              <a:gd name="connsiteX41" fmla="*/ 134530 w 580827"/>
              <a:gd name="connsiteY41" fmla="*/ 241032 h 992876"/>
              <a:gd name="connsiteX42" fmla="*/ 152322 w 580827"/>
              <a:gd name="connsiteY42" fmla="*/ 260118 h 992876"/>
              <a:gd name="connsiteX43" fmla="*/ 175225 w 580827"/>
              <a:gd name="connsiteY43" fmla="*/ 261024 h 992876"/>
              <a:gd name="connsiteX44" fmla="*/ 200910 w 580827"/>
              <a:gd name="connsiteY44" fmla="*/ 274998 h 992876"/>
              <a:gd name="connsiteX45" fmla="*/ 173543 w 580827"/>
              <a:gd name="connsiteY45" fmla="*/ 292273 h 992876"/>
              <a:gd name="connsiteX46" fmla="*/ 154392 w 580827"/>
              <a:gd name="connsiteY46" fmla="*/ 292273 h 992876"/>
              <a:gd name="connsiteX47" fmla="*/ 134401 w 580827"/>
              <a:gd name="connsiteY47" fmla="*/ 307995 h 992876"/>
              <a:gd name="connsiteX48" fmla="*/ 152516 w 580827"/>
              <a:gd name="connsiteY48" fmla="*/ 327016 h 992876"/>
              <a:gd name="connsiteX49" fmla="*/ 167720 w 580827"/>
              <a:gd name="connsiteY49" fmla="*/ 328309 h 992876"/>
              <a:gd name="connsiteX50" fmla="*/ 201946 w 580827"/>
              <a:gd name="connsiteY50" fmla="*/ 345131 h 992876"/>
              <a:gd name="connsiteX51" fmla="*/ 164356 w 580827"/>
              <a:gd name="connsiteY51" fmla="*/ 358847 h 992876"/>
              <a:gd name="connsiteX52" fmla="*/ 134206 w 580827"/>
              <a:gd name="connsiteY52" fmla="*/ 387508 h 992876"/>
              <a:gd name="connsiteX53" fmla="*/ 134401 w 580827"/>
              <a:gd name="connsiteY53" fmla="*/ 517811 h 992876"/>
              <a:gd name="connsiteX54" fmla="*/ 159309 w 580827"/>
              <a:gd name="connsiteY54" fmla="*/ 544466 h 992876"/>
              <a:gd name="connsiteX55" fmla="*/ 235653 w 580827"/>
              <a:gd name="connsiteY55" fmla="*/ 550353 h 992876"/>
              <a:gd name="connsiteX56" fmla="*/ 240505 w 580827"/>
              <a:gd name="connsiteY56" fmla="*/ 628121 h 992876"/>
              <a:gd name="connsiteX57" fmla="*/ 242511 w 580827"/>
              <a:gd name="connsiteY57" fmla="*/ 881026 h 992876"/>
              <a:gd name="connsiteX58" fmla="*/ 180271 w 580827"/>
              <a:gd name="connsiteY58" fmla="*/ 987842 h 992876"/>
              <a:gd name="connsiteX59" fmla="*/ 41623 w 580827"/>
              <a:gd name="connsiteY59" fmla="*/ 989201 h 992876"/>
              <a:gd name="connsiteX60" fmla="*/ 1963 w 580827"/>
              <a:gd name="connsiteY60" fmla="*/ 899852 h 992876"/>
              <a:gd name="connsiteX61" fmla="*/ 7140 w 580827"/>
              <a:gd name="connsiteY61" fmla="*/ 566528 h 992876"/>
              <a:gd name="connsiteX62" fmla="*/ 32113 w 580827"/>
              <a:gd name="connsiteY62" fmla="*/ 543237 h 992876"/>
              <a:gd name="connsiteX63" fmla="*/ 50487 w 580827"/>
              <a:gd name="connsiteY63" fmla="*/ 568081 h 992876"/>
              <a:gd name="connsiteX64" fmla="*/ 50811 w 580827"/>
              <a:gd name="connsiteY64" fmla="*/ 878632 h 992876"/>
              <a:gd name="connsiteX65" fmla="*/ 66079 w 580827"/>
              <a:gd name="connsiteY65" fmla="*/ 910010 h 992876"/>
              <a:gd name="connsiteX66" fmla="*/ 82771 w 580827"/>
              <a:gd name="connsiteY66" fmla="*/ 879796 h 992876"/>
              <a:gd name="connsiteX67" fmla="*/ 92735 w 580827"/>
              <a:gd name="connsiteY67" fmla="*/ 389191 h 992876"/>
              <a:gd name="connsiteX68" fmla="*/ 65950 w 580827"/>
              <a:gd name="connsiteY68" fmla="*/ 359235 h 992876"/>
              <a:gd name="connsiteX69" fmla="*/ 36448 w 580827"/>
              <a:gd name="connsiteY69" fmla="*/ 344031 h 992876"/>
              <a:gd name="connsiteX70" fmla="*/ 64462 w 580827"/>
              <a:gd name="connsiteY70" fmla="*/ 327792 h 992876"/>
              <a:gd name="connsiteX71" fmla="*/ 92929 w 580827"/>
              <a:gd name="connsiteY71" fmla="*/ 309612 h 992876"/>
              <a:gd name="connsiteX72" fmla="*/ 62133 w 580827"/>
              <a:gd name="connsiteY72" fmla="*/ 291884 h 992876"/>
              <a:gd name="connsiteX73" fmla="*/ 36254 w 580827"/>
              <a:gd name="connsiteY73" fmla="*/ 277975 h 992876"/>
              <a:gd name="connsiteX74" fmla="*/ 63491 w 580827"/>
              <a:gd name="connsiteY74" fmla="*/ 259859 h 992876"/>
              <a:gd name="connsiteX75" fmla="*/ 92800 w 580827"/>
              <a:gd name="connsiteY75" fmla="*/ 243296 h 992876"/>
              <a:gd name="connsiteX76" fmla="*/ 62262 w 580827"/>
              <a:gd name="connsiteY76" fmla="*/ 225763 h 992876"/>
              <a:gd name="connsiteX77" fmla="*/ 35930 w 580827"/>
              <a:gd name="connsiteY77" fmla="*/ 211529 h 992876"/>
              <a:gd name="connsiteX78" fmla="*/ 63815 w 580827"/>
              <a:gd name="connsiteY78" fmla="*/ 193155 h 992876"/>
              <a:gd name="connsiteX79" fmla="*/ 92865 w 580827"/>
              <a:gd name="connsiteY79" fmla="*/ 175752 h 992876"/>
              <a:gd name="connsiteX80" fmla="*/ 61809 w 580827"/>
              <a:gd name="connsiteY80" fmla="*/ 159189 h 992876"/>
              <a:gd name="connsiteX81" fmla="*/ 37871 w 580827"/>
              <a:gd name="connsiteY81" fmla="*/ 147479 h 992876"/>
              <a:gd name="connsiteX82" fmla="*/ 62327 w 580827"/>
              <a:gd name="connsiteY82" fmla="*/ 128845 h 992876"/>
              <a:gd name="connsiteX83" fmla="*/ 92735 w 580827"/>
              <a:gd name="connsiteY83" fmla="*/ 114029 h 992876"/>
              <a:gd name="connsiteX84" fmla="*/ 59739 w 580827"/>
              <a:gd name="connsiteY84" fmla="*/ 94749 h 992876"/>
              <a:gd name="connsiteX85" fmla="*/ 36706 w 580827"/>
              <a:gd name="connsiteY85" fmla="*/ 81486 h 992876"/>
              <a:gd name="connsiteX86" fmla="*/ 61874 w 580827"/>
              <a:gd name="connsiteY86" fmla="*/ 64600 h 992876"/>
              <a:gd name="connsiteX87" fmla="*/ 92476 w 580827"/>
              <a:gd name="connsiteY87" fmla="*/ 50367 h 992876"/>
              <a:gd name="connsiteX88" fmla="*/ 57216 w 580827"/>
              <a:gd name="connsiteY88" fmla="*/ 29922 h 992876"/>
              <a:gd name="connsiteX89" fmla="*/ 35801 w 580827"/>
              <a:gd name="connsiteY89" fmla="*/ 12065 h 992876"/>
              <a:gd name="connsiteX90" fmla="*/ 58186 w 580827"/>
              <a:gd name="connsiteY90" fmla="*/ 549 h 992876"/>
              <a:gd name="connsiteX91" fmla="*/ 131223 w 580827"/>
              <a:gd name="connsiteY91" fmla="*/ 8 h 99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80827" h="992876">
                <a:moveTo>
                  <a:pt x="524853" y="182934"/>
                </a:moveTo>
                <a:cubicBezTo>
                  <a:pt x="544651" y="182351"/>
                  <a:pt x="552738" y="187592"/>
                  <a:pt x="553449" y="215477"/>
                </a:cubicBezTo>
                <a:cubicBezTo>
                  <a:pt x="551509" y="240450"/>
                  <a:pt x="548338" y="258825"/>
                  <a:pt x="566907" y="259730"/>
                </a:cubicBezTo>
                <a:cubicBezTo>
                  <a:pt x="579200" y="260312"/>
                  <a:pt x="580817" y="286451"/>
                  <a:pt x="580817" y="303337"/>
                </a:cubicBezTo>
                <a:cubicBezTo>
                  <a:pt x="580817" y="496267"/>
                  <a:pt x="581011" y="689197"/>
                  <a:pt x="579717" y="882061"/>
                </a:cubicBezTo>
                <a:cubicBezTo>
                  <a:pt x="579135" y="962029"/>
                  <a:pt x="530094" y="1003112"/>
                  <a:pt x="458602" y="990690"/>
                </a:cubicBezTo>
                <a:cubicBezTo>
                  <a:pt x="432529" y="986161"/>
                  <a:pt x="426706" y="974709"/>
                  <a:pt x="426836" y="950124"/>
                </a:cubicBezTo>
                <a:cubicBezTo>
                  <a:pt x="427806" y="771233"/>
                  <a:pt x="427677" y="592408"/>
                  <a:pt x="426641" y="413518"/>
                </a:cubicBezTo>
                <a:cubicBezTo>
                  <a:pt x="426577" y="400061"/>
                  <a:pt x="441781" y="375928"/>
                  <a:pt x="408267" y="374181"/>
                </a:cubicBezTo>
                <a:cubicBezTo>
                  <a:pt x="376177" y="372499"/>
                  <a:pt x="385752" y="395661"/>
                  <a:pt x="384976" y="410477"/>
                </a:cubicBezTo>
                <a:cubicBezTo>
                  <a:pt x="376371" y="585420"/>
                  <a:pt x="382582" y="760429"/>
                  <a:pt x="381159" y="935437"/>
                </a:cubicBezTo>
                <a:cubicBezTo>
                  <a:pt x="381029" y="947989"/>
                  <a:pt x="381094" y="960475"/>
                  <a:pt x="381094" y="981696"/>
                </a:cubicBezTo>
                <a:cubicBezTo>
                  <a:pt x="345445" y="953618"/>
                  <a:pt x="338134" y="921851"/>
                  <a:pt x="333476" y="889114"/>
                </a:cubicBezTo>
                <a:cubicBezTo>
                  <a:pt x="326747" y="842013"/>
                  <a:pt x="331276" y="794783"/>
                  <a:pt x="331794" y="747554"/>
                </a:cubicBezTo>
                <a:cubicBezTo>
                  <a:pt x="333411" y="599395"/>
                  <a:pt x="333476" y="451172"/>
                  <a:pt x="334770" y="303013"/>
                </a:cubicBezTo>
                <a:cubicBezTo>
                  <a:pt x="334899" y="287615"/>
                  <a:pt x="325195" y="267300"/>
                  <a:pt x="355668" y="263806"/>
                </a:cubicBezTo>
                <a:cubicBezTo>
                  <a:pt x="370030" y="262124"/>
                  <a:pt x="362073" y="260442"/>
                  <a:pt x="362461" y="230099"/>
                </a:cubicBezTo>
                <a:cubicBezTo>
                  <a:pt x="362979" y="191215"/>
                  <a:pt x="372036" y="179764"/>
                  <a:pt x="409949" y="183128"/>
                </a:cubicBezTo>
                <a:cubicBezTo>
                  <a:pt x="447927" y="186492"/>
                  <a:pt x="486552" y="184098"/>
                  <a:pt x="524853" y="182934"/>
                </a:cubicBezTo>
                <a:close/>
                <a:moveTo>
                  <a:pt x="131223" y="8"/>
                </a:moveTo>
                <a:cubicBezTo>
                  <a:pt x="153164" y="-33"/>
                  <a:pt x="171732" y="96"/>
                  <a:pt x="184024" y="484"/>
                </a:cubicBezTo>
                <a:cubicBezTo>
                  <a:pt x="193987" y="743"/>
                  <a:pt x="198193" y="5660"/>
                  <a:pt x="197546" y="15041"/>
                </a:cubicBezTo>
                <a:cubicBezTo>
                  <a:pt x="196317" y="25069"/>
                  <a:pt x="191076" y="28693"/>
                  <a:pt x="176648" y="28434"/>
                </a:cubicBezTo>
                <a:cubicBezTo>
                  <a:pt x="142682" y="27851"/>
                  <a:pt x="135177" y="30892"/>
                  <a:pt x="134530" y="44802"/>
                </a:cubicBezTo>
                <a:cubicBezTo>
                  <a:pt x="134012" y="56901"/>
                  <a:pt x="137183" y="62659"/>
                  <a:pt x="150187" y="63630"/>
                </a:cubicBezTo>
                <a:cubicBezTo>
                  <a:pt x="161574" y="64471"/>
                  <a:pt x="173025" y="65053"/>
                  <a:pt x="184412" y="65894"/>
                </a:cubicBezTo>
                <a:cubicBezTo>
                  <a:pt x="193923" y="66606"/>
                  <a:pt x="202981" y="69064"/>
                  <a:pt x="203110" y="80581"/>
                </a:cubicBezTo>
                <a:cubicBezTo>
                  <a:pt x="203240" y="91644"/>
                  <a:pt x="194635" y="96043"/>
                  <a:pt x="185253" y="96755"/>
                </a:cubicBezTo>
                <a:cubicBezTo>
                  <a:pt x="173866" y="97596"/>
                  <a:pt x="162350" y="96690"/>
                  <a:pt x="150834" y="96496"/>
                </a:cubicBezTo>
                <a:cubicBezTo>
                  <a:pt x="140418" y="96302"/>
                  <a:pt x="134206" y="99472"/>
                  <a:pt x="134595" y="111765"/>
                </a:cubicBezTo>
                <a:cubicBezTo>
                  <a:pt x="134918" y="122052"/>
                  <a:pt x="136859" y="129104"/>
                  <a:pt x="148828" y="129557"/>
                </a:cubicBezTo>
                <a:cubicBezTo>
                  <a:pt x="160280" y="129945"/>
                  <a:pt x="171731" y="130657"/>
                  <a:pt x="183183" y="131886"/>
                </a:cubicBezTo>
                <a:cubicBezTo>
                  <a:pt x="191723" y="132792"/>
                  <a:pt x="202851" y="132016"/>
                  <a:pt x="202787" y="144632"/>
                </a:cubicBezTo>
                <a:cubicBezTo>
                  <a:pt x="202722" y="155824"/>
                  <a:pt x="193405" y="158865"/>
                  <a:pt x="183959" y="159383"/>
                </a:cubicBezTo>
                <a:cubicBezTo>
                  <a:pt x="176325" y="159836"/>
                  <a:pt x="168626" y="158606"/>
                  <a:pt x="160991" y="158995"/>
                </a:cubicBezTo>
                <a:cubicBezTo>
                  <a:pt x="149475" y="159577"/>
                  <a:pt x="134336" y="153431"/>
                  <a:pt x="134530" y="175234"/>
                </a:cubicBezTo>
                <a:cubicBezTo>
                  <a:pt x="134724" y="195937"/>
                  <a:pt x="150446" y="190956"/>
                  <a:pt x="161509" y="193349"/>
                </a:cubicBezTo>
                <a:cubicBezTo>
                  <a:pt x="167591" y="194643"/>
                  <a:pt x="174255" y="193155"/>
                  <a:pt x="180595" y="193608"/>
                </a:cubicBezTo>
                <a:cubicBezTo>
                  <a:pt x="190947" y="194385"/>
                  <a:pt x="202398" y="195484"/>
                  <a:pt x="202787" y="209200"/>
                </a:cubicBezTo>
                <a:cubicBezTo>
                  <a:pt x="203110" y="222593"/>
                  <a:pt x="192370" y="225504"/>
                  <a:pt x="181760" y="226345"/>
                </a:cubicBezTo>
                <a:cubicBezTo>
                  <a:pt x="172896" y="227057"/>
                  <a:pt x="163903" y="226281"/>
                  <a:pt x="154975" y="226410"/>
                </a:cubicBezTo>
                <a:cubicBezTo>
                  <a:pt x="144817" y="226475"/>
                  <a:pt x="134530" y="224728"/>
                  <a:pt x="134530" y="241032"/>
                </a:cubicBezTo>
                <a:cubicBezTo>
                  <a:pt x="134530" y="254489"/>
                  <a:pt x="140482" y="259406"/>
                  <a:pt x="152322" y="260118"/>
                </a:cubicBezTo>
                <a:cubicBezTo>
                  <a:pt x="159956" y="260636"/>
                  <a:pt x="167656" y="260376"/>
                  <a:pt x="175225" y="261024"/>
                </a:cubicBezTo>
                <a:cubicBezTo>
                  <a:pt x="185771" y="261994"/>
                  <a:pt x="200457" y="256753"/>
                  <a:pt x="200910" y="274998"/>
                </a:cubicBezTo>
                <a:cubicBezTo>
                  <a:pt x="201428" y="294925"/>
                  <a:pt x="185771" y="291561"/>
                  <a:pt x="173543" y="292273"/>
                </a:cubicBezTo>
                <a:cubicBezTo>
                  <a:pt x="167203" y="292596"/>
                  <a:pt x="160798" y="292273"/>
                  <a:pt x="154392" y="292273"/>
                </a:cubicBezTo>
                <a:cubicBezTo>
                  <a:pt x="143652" y="292273"/>
                  <a:pt x="134724" y="292402"/>
                  <a:pt x="134401" y="307995"/>
                </a:cubicBezTo>
                <a:cubicBezTo>
                  <a:pt x="134077" y="322293"/>
                  <a:pt x="141970" y="325204"/>
                  <a:pt x="152516" y="327016"/>
                </a:cubicBezTo>
                <a:cubicBezTo>
                  <a:pt x="157498" y="327857"/>
                  <a:pt x="162674" y="327663"/>
                  <a:pt x="167720" y="328309"/>
                </a:cubicBezTo>
                <a:cubicBezTo>
                  <a:pt x="181307" y="330121"/>
                  <a:pt x="203886" y="321128"/>
                  <a:pt x="201946" y="345131"/>
                </a:cubicBezTo>
                <a:cubicBezTo>
                  <a:pt x="200199" y="366740"/>
                  <a:pt x="178331" y="360270"/>
                  <a:pt x="164356" y="358847"/>
                </a:cubicBezTo>
                <a:cubicBezTo>
                  <a:pt x="141517" y="356518"/>
                  <a:pt x="132977" y="362923"/>
                  <a:pt x="134206" y="387508"/>
                </a:cubicBezTo>
                <a:cubicBezTo>
                  <a:pt x="136342" y="430856"/>
                  <a:pt x="135695" y="474398"/>
                  <a:pt x="134401" y="517811"/>
                </a:cubicBezTo>
                <a:cubicBezTo>
                  <a:pt x="133818" y="537026"/>
                  <a:pt x="138541" y="544531"/>
                  <a:pt x="159309" y="544466"/>
                </a:cubicBezTo>
                <a:cubicBezTo>
                  <a:pt x="185577" y="544401"/>
                  <a:pt x="221355" y="531720"/>
                  <a:pt x="235653" y="550353"/>
                </a:cubicBezTo>
                <a:cubicBezTo>
                  <a:pt x="248787" y="567499"/>
                  <a:pt x="240182" y="601530"/>
                  <a:pt x="240505" y="628121"/>
                </a:cubicBezTo>
                <a:cubicBezTo>
                  <a:pt x="241541" y="712422"/>
                  <a:pt x="244711" y="796789"/>
                  <a:pt x="242511" y="881026"/>
                </a:cubicBezTo>
                <a:cubicBezTo>
                  <a:pt x="240053" y="974320"/>
                  <a:pt x="240053" y="974320"/>
                  <a:pt x="180271" y="987842"/>
                </a:cubicBezTo>
                <a:cubicBezTo>
                  <a:pt x="162997" y="991724"/>
                  <a:pt x="95323" y="991789"/>
                  <a:pt x="41623" y="989201"/>
                </a:cubicBezTo>
                <a:cubicBezTo>
                  <a:pt x="23" y="990948"/>
                  <a:pt x="4940" y="952194"/>
                  <a:pt x="1963" y="899852"/>
                </a:cubicBezTo>
                <a:cubicBezTo>
                  <a:pt x="-4377" y="788637"/>
                  <a:pt x="6622" y="677679"/>
                  <a:pt x="7140" y="566528"/>
                </a:cubicBezTo>
                <a:cubicBezTo>
                  <a:pt x="7204" y="547507"/>
                  <a:pt x="14644" y="543495"/>
                  <a:pt x="32113" y="543237"/>
                </a:cubicBezTo>
                <a:cubicBezTo>
                  <a:pt x="52493" y="542978"/>
                  <a:pt x="50552" y="555077"/>
                  <a:pt x="50487" y="568081"/>
                </a:cubicBezTo>
                <a:cubicBezTo>
                  <a:pt x="50422" y="671598"/>
                  <a:pt x="50164" y="775115"/>
                  <a:pt x="50811" y="878632"/>
                </a:cubicBezTo>
                <a:cubicBezTo>
                  <a:pt x="50875" y="890277"/>
                  <a:pt x="41688" y="909234"/>
                  <a:pt x="66079" y="910010"/>
                </a:cubicBezTo>
                <a:cubicBezTo>
                  <a:pt x="90794" y="910852"/>
                  <a:pt x="82513" y="891118"/>
                  <a:pt x="82771" y="879796"/>
                </a:cubicBezTo>
                <a:cubicBezTo>
                  <a:pt x="86459" y="716304"/>
                  <a:pt x="89112" y="552747"/>
                  <a:pt x="92735" y="389191"/>
                </a:cubicBezTo>
                <a:cubicBezTo>
                  <a:pt x="93188" y="368875"/>
                  <a:pt x="89306" y="357230"/>
                  <a:pt x="65950" y="359235"/>
                </a:cubicBezTo>
                <a:cubicBezTo>
                  <a:pt x="53787" y="360270"/>
                  <a:pt x="37289" y="362211"/>
                  <a:pt x="36448" y="344031"/>
                </a:cubicBezTo>
                <a:cubicBezTo>
                  <a:pt x="35542" y="324686"/>
                  <a:pt x="52169" y="328116"/>
                  <a:pt x="64462" y="327792"/>
                </a:cubicBezTo>
                <a:cubicBezTo>
                  <a:pt x="77725" y="327468"/>
                  <a:pt x="94482" y="333550"/>
                  <a:pt x="92929" y="309612"/>
                </a:cubicBezTo>
                <a:cubicBezTo>
                  <a:pt x="91506" y="287615"/>
                  <a:pt x="75784" y="292273"/>
                  <a:pt x="62133" y="291884"/>
                </a:cubicBezTo>
                <a:cubicBezTo>
                  <a:pt x="51393" y="291561"/>
                  <a:pt x="36577" y="295637"/>
                  <a:pt x="36254" y="277975"/>
                </a:cubicBezTo>
                <a:cubicBezTo>
                  <a:pt x="35865" y="259471"/>
                  <a:pt x="50293" y="260376"/>
                  <a:pt x="63491" y="259859"/>
                </a:cubicBezTo>
                <a:cubicBezTo>
                  <a:pt x="75719" y="259341"/>
                  <a:pt x="93900" y="268335"/>
                  <a:pt x="92800" y="243296"/>
                </a:cubicBezTo>
                <a:cubicBezTo>
                  <a:pt x="91829" y="220911"/>
                  <a:pt x="75784" y="225893"/>
                  <a:pt x="62262" y="225763"/>
                </a:cubicBezTo>
                <a:cubicBezTo>
                  <a:pt x="50875" y="225634"/>
                  <a:pt x="36254" y="227510"/>
                  <a:pt x="35930" y="211529"/>
                </a:cubicBezTo>
                <a:cubicBezTo>
                  <a:pt x="35607" y="194190"/>
                  <a:pt x="50746" y="194061"/>
                  <a:pt x="63815" y="193155"/>
                </a:cubicBezTo>
                <a:cubicBezTo>
                  <a:pt x="78178" y="190956"/>
                  <a:pt x="94288" y="200660"/>
                  <a:pt x="92865" y="175752"/>
                </a:cubicBezTo>
                <a:cubicBezTo>
                  <a:pt x="91506" y="152719"/>
                  <a:pt x="74684" y="159512"/>
                  <a:pt x="61809" y="159189"/>
                </a:cubicBezTo>
                <a:cubicBezTo>
                  <a:pt x="51652" y="158930"/>
                  <a:pt x="38195" y="160483"/>
                  <a:pt x="37871" y="147479"/>
                </a:cubicBezTo>
                <a:cubicBezTo>
                  <a:pt x="37483" y="134280"/>
                  <a:pt x="49452" y="130269"/>
                  <a:pt x="62327" y="128845"/>
                </a:cubicBezTo>
                <a:cubicBezTo>
                  <a:pt x="73584" y="127616"/>
                  <a:pt x="93123" y="135121"/>
                  <a:pt x="92735" y="114029"/>
                </a:cubicBezTo>
                <a:cubicBezTo>
                  <a:pt x="92282" y="89962"/>
                  <a:pt x="74814" y="93455"/>
                  <a:pt x="59739" y="94749"/>
                </a:cubicBezTo>
                <a:cubicBezTo>
                  <a:pt x="48352" y="95720"/>
                  <a:pt x="37742" y="94555"/>
                  <a:pt x="36706" y="81486"/>
                </a:cubicBezTo>
                <a:cubicBezTo>
                  <a:pt x="35413" y="64859"/>
                  <a:pt x="50099" y="64600"/>
                  <a:pt x="61874" y="64600"/>
                </a:cubicBezTo>
                <a:cubicBezTo>
                  <a:pt x="75913" y="64536"/>
                  <a:pt x="91894" y="69388"/>
                  <a:pt x="92476" y="50367"/>
                </a:cubicBezTo>
                <a:cubicBezTo>
                  <a:pt x="93900" y="22287"/>
                  <a:pt x="72290" y="30116"/>
                  <a:pt x="57216" y="29922"/>
                </a:cubicBezTo>
                <a:cubicBezTo>
                  <a:pt x="44341" y="29728"/>
                  <a:pt x="36254" y="29275"/>
                  <a:pt x="35801" y="12065"/>
                </a:cubicBezTo>
                <a:cubicBezTo>
                  <a:pt x="35413" y="-680"/>
                  <a:pt x="44405" y="549"/>
                  <a:pt x="58186" y="549"/>
                </a:cubicBezTo>
                <a:cubicBezTo>
                  <a:pt x="83969" y="258"/>
                  <a:pt x="109282" y="48"/>
                  <a:pt x="131223" y="8"/>
                </a:cubicBezTo>
                <a:close/>
              </a:path>
            </a:pathLst>
          </a:custGeom>
          <a:solidFill>
            <a:schemeClr val="accent3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809F6D59-2BEF-442D-864C-A9B035637A47}"/>
              </a:ext>
            </a:extLst>
          </p:cNvPr>
          <p:cNvSpPr/>
          <p:nvPr/>
        </p:nvSpPr>
        <p:spPr>
          <a:xfrm>
            <a:off x="795464" y="4823654"/>
            <a:ext cx="191339" cy="573486"/>
          </a:xfrm>
          <a:custGeom>
            <a:avLst/>
            <a:gdLst>
              <a:gd name="connsiteX0" fmla="*/ 194767 w 252405"/>
              <a:gd name="connsiteY0" fmla="*/ 448811 h 756515"/>
              <a:gd name="connsiteX1" fmla="*/ 251637 w 252405"/>
              <a:gd name="connsiteY1" fmla="*/ 497852 h 756515"/>
              <a:gd name="connsiteX2" fmla="*/ 249049 w 252405"/>
              <a:gd name="connsiteY2" fmla="*/ 715626 h 756515"/>
              <a:gd name="connsiteX3" fmla="*/ 217153 w 252405"/>
              <a:gd name="connsiteY3" fmla="*/ 749851 h 756515"/>
              <a:gd name="connsiteX4" fmla="*/ 30628 w 252405"/>
              <a:gd name="connsiteY4" fmla="*/ 749398 h 756515"/>
              <a:gd name="connsiteX5" fmla="*/ 1385 w 252405"/>
              <a:gd name="connsiteY5" fmla="*/ 717114 h 756515"/>
              <a:gd name="connsiteX6" fmla="*/ 1255 w 252405"/>
              <a:gd name="connsiteY6" fmla="*/ 610038 h 756515"/>
              <a:gd name="connsiteX7" fmla="*/ 349 w 252405"/>
              <a:gd name="connsiteY7" fmla="*/ 609974 h 756515"/>
              <a:gd name="connsiteX8" fmla="*/ 673 w 252405"/>
              <a:gd name="connsiteY8" fmla="*/ 495329 h 756515"/>
              <a:gd name="connsiteX9" fmla="*/ 49520 w 252405"/>
              <a:gd name="connsiteY9" fmla="*/ 450881 h 756515"/>
              <a:gd name="connsiteX10" fmla="*/ 194767 w 252405"/>
              <a:gd name="connsiteY10" fmla="*/ 448811 h 756515"/>
              <a:gd name="connsiteX11" fmla="*/ 184028 w 252405"/>
              <a:gd name="connsiteY11" fmla="*/ 208263 h 756515"/>
              <a:gd name="connsiteX12" fmla="*/ 204278 w 252405"/>
              <a:gd name="connsiteY12" fmla="*/ 225279 h 756515"/>
              <a:gd name="connsiteX13" fmla="*/ 208807 w 252405"/>
              <a:gd name="connsiteY13" fmla="*/ 412127 h 756515"/>
              <a:gd name="connsiteX14" fmla="*/ 164683 w 252405"/>
              <a:gd name="connsiteY14" fmla="*/ 432895 h 756515"/>
              <a:gd name="connsiteX15" fmla="*/ 95909 w 252405"/>
              <a:gd name="connsiteY15" fmla="*/ 413745 h 756515"/>
              <a:gd name="connsiteX16" fmla="*/ 87951 w 252405"/>
              <a:gd name="connsiteY16" fmla="*/ 254458 h 756515"/>
              <a:gd name="connsiteX17" fmla="*/ 76176 w 252405"/>
              <a:gd name="connsiteY17" fmla="*/ 328084 h 756515"/>
              <a:gd name="connsiteX18" fmla="*/ 74817 w 252405"/>
              <a:gd name="connsiteY18" fmla="*/ 415944 h 756515"/>
              <a:gd name="connsiteX19" fmla="*/ 59225 w 252405"/>
              <a:gd name="connsiteY19" fmla="*/ 433154 h 756515"/>
              <a:gd name="connsiteX20" fmla="*/ 44409 w 252405"/>
              <a:gd name="connsiteY20" fmla="*/ 416332 h 756515"/>
              <a:gd name="connsiteX21" fmla="*/ 44538 w 252405"/>
              <a:gd name="connsiteY21" fmla="*/ 240418 h 756515"/>
              <a:gd name="connsiteX22" fmla="*/ 64983 w 252405"/>
              <a:gd name="connsiteY22" fmla="*/ 211110 h 756515"/>
              <a:gd name="connsiteX23" fmla="*/ 184028 w 252405"/>
              <a:gd name="connsiteY23" fmla="*/ 208263 h 756515"/>
              <a:gd name="connsiteX24" fmla="*/ 178204 w 252405"/>
              <a:gd name="connsiteY24" fmla="*/ 0 h 756515"/>
              <a:gd name="connsiteX25" fmla="*/ 178463 w 252405"/>
              <a:gd name="connsiteY25" fmla="*/ 193771 h 756515"/>
              <a:gd name="connsiteX26" fmla="*/ 92609 w 252405"/>
              <a:gd name="connsiteY26" fmla="*/ 193771 h 756515"/>
              <a:gd name="connsiteX27" fmla="*/ 66665 w 252405"/>
              <a:gd name="connsiteY27" fmla="*/ 167180 h 756515"/>
              <a:gd name="connsiteX28" fmla="*/ 129810 w 252405"/>
              <a:gd name="connsiteY28" fmla="*/ 19862 h 756515"/>
              <a:gd name="connsiteX29" fmla="*/ 178204 w 252405"/>
              <a:gd name="connsiteY29" fmla="*/ 0 h 75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52405" h="756515">
                <a:moveTo>
                  <a:pt x="194767" y="448811"/>
                </a:moveTo>
                <a:cubicBezTo>
                  <a:pt x="229640" y="447646"/>
                  <a:pt x="251508" y="459162"/>
                  <a:pt x="251637" y="497852"/>
                </a:cubicBezTo>
                <a:cubicBezTo>
                  <a:pt x="251896" y="570443"/>
                  <a:pt x="254289" y="643099"/>
                  <a:pt x="249049" y="715626"/>
                </a:cubicBezTo>
                <a:cubicBezTo>
                  <a:pt x="247561" y="736265"/>
                  <a:pt x="239732" y="746616"/>
                  <a:pt x="217153" y="749851"/>
                </a:cubicBezTo>
                <a:cubicBezTo>
                  <a:pt x="154784" y="758779"/>
                  <a:pt x="92997" y="758844"/>
                  <a:pt x="30628" y="749398"/>
                </a:cubicBezTo>
                <a:cubicBezTo>
                  <a:pt x="9601" y="746228"/>
                  <a:pt x="1579" y="736006"/>
                  <a:pt x="1385" y="717114"/>
                </a:cubicBezTo>
                <a:cubicBezTo>
                  <a:pt x="996" y="681401"/>
                  <a:pt x="1255" y="645752"/>
                  <a:pt x="1255" y="610038"/>
                </a:cubicBezTo>
                <a:cubicBezTo>
                  <a:pt x="996" y="609974"/>
                  <a:pt x="673" y="609974"/>
                  <a:pt x="349" y="609974"/>
                </a:cubicBezTo>
                <a:cubicBezTo>
                  <a:pt x="349" y="571737"/>
                  <a:pt x="-621" y="533501"/>
                  <a:pt x="673" y="495329"/>
                </a:cubicBezTo>
                <a:cubicBezTo>
                  <a:pt x="1643" y="465115"/>
                  <a:pt x="16524" y="449911"/>
                  <a:pt x="49520" y="450881"/>
                </a:cubicBezTo>
                <a:cubicBezTo>
                  <a:pt x="97914" y="452240"/>
                  <a:pt x="146373" y="450428"/>
                  <a:pt x="194767" y="448811"/>
                </a:cubicBezTo>
                <a:close/>
                <a:moveTo>
                  <a:pt x="184028" y="208263"/>
                </a:moveTo>
                <a:cubicBezTo>
                  <a:pt x="199490" y="208069"/>
                  <a:pt x="205313" y="211692"/>
                  <a:pt x="204278" y="225279"/>
                </a:cubicBezTo>
                <a:cubicBezTo>
                  <a:pt x="204860" y="253293"/>
                  <a:pt x="209454" y="381654"/>
                  <a:pt x="208807" y="412127"/>
                </a:cubicBezTo>
                <a:cubicBezTo>
                  <a:pt x="209454" y="432636"/>
                  <a:pt x="203502" y="433154"/>
                  <a:pt x="164683" y="432895"/>
                </a:cubicBezTo>
                <a:cubicBezTo>
                  <a:pt x="94291" y="433154"/>
                  <a:pt x="96750" y="433154"/>
                  <a:pt x="95909" y="413745"/>
                </a:cubicBezTo>
                <a:cubicBezTo>
                  <a:pt x="94356" y="377578"/>
                  <a:pt x="101538" y="253617"/>
                  <a:pt x="87951" y="254458"/>
                </a:cubicBezTo>
                <a:cubicBezTo>
                  <a:pt x="70029" y="253617"/>
                  <a:pt x="76693" y="303434"/>
                  <a:pt x="76176" y="328084"/>
                </a:cubicBezTo>
                <a:cubicBezTo>
                  <a:pt x="75529" y="357392"/>
                  <a:pt x="75658" y="386636"/>
                  <a:pt x="74817" y="415944"/>
                </a:cubicBezTo>
                <a:cubicBezTo>
                  <a:pt x="74558" y="425196"/>
                  <a:pt x="71647" y="433089"/>
                  <a:pt x="59225" y="433154"/>
                </a:cubicBezTo>
                <a:cubicBezTo>
                  <a:pt x="46932" y="433154"/>
                  <a:pt x="44409" y="426555"/>
                  <a:pt x="44409" y="416332"/>
                </a:cubicBezTo>
                <a:cubicBezTo>
                  <a:pt x="44538" y="357716"/>
                  <a:pt x="44927" y="299035"/>
                  <a:pt x="44538" y="240418"/>
                </a:cubicBezTo>
                <a:cubicBezTo>
                  <a:pt x="44409" y="215574"/>
                  <a:pt x="44409" y="211498"/>
                  <a:pt x="64983" y="211110"/>
                </a:cubicBezTo>
                <a:cubicBezTo>
                  <a:pt x="87757" y="210075"/>
                  <a:pt x="176717" y="208328"/>
                  <a:pt x="184028" y="208263"/>
                </a:cubicBezTo>
                <a:close/>
                <a:moveTo>
                  <a:pt x="178204" y="0"/>
                </a:moveTo>
                <a:cubicBezTo>
                  <a:pt x="178204" y="62110"/>
                  <a:pt x="179822" y="192542"/>
                  <a:pt x="178463" y="193771"/>
                </a:cubicBezTo>
                <a:cubicBezTo>
                  <a:pt x="137898" y="193771"/>
                  <a:pt x="131363" y="193771"/>
                  <a:pt x="92609" y="193771"/>
                </a:cubicBezTo>
                <a:cubicBezTo>
                  <a:pt x="62718" y="193900"/>
                  <a:pt x="69964" y="194353"/>
                  <a:pt x="66665" y="167180"/>
                </a:cubicBezTo>
                <a:cubicBezTo>
                  <a:pt x="65241" y="96918"/>
                  <a:pt x="73976" y="52341"/>
                  <a:pt x="129810" y="19862"/>
                </a:cubicBezTo>
                <a:cubicBezTo>
                  <a:pt x="135310" y="16692"/>
                  <a:pt x="158989" y="3688"/>
                  <a:pt x="178204" y="0"/>
                </a:cubicBezTo>
                <a:close/>
              </a:path>
            </a:pathLst>
          </a:custGeom>
          <a:solidFill>
            <a:schemeClr val="accent4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DEF24E0-080C-4618-A121-3792D3337055}"/>
              </a:ext>
            </a:extLst>
          </p:cNvPr>
          <p:cNvSpPr txBox="1"/>
          <p:nvPr/>
        </p:nvSpPr>
        <p:spPr>
          <a:xfrm>
            <a:off x="358924" y="1350070"/>
            <a:ext cx="317859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>
                <a:solidFill>
                  <a:schemeClr val="accent4">
                    <a:lumMod val="75000"/>
                  </a:schemeClr>
                </a:solidFill>
                <a:ea typeface="FZShuTi" pitchFamily="2" charset="-122"/>
                <a:cs typeface="Arial" pitchFamily="34" charset="0"/>
              </a:rPr>
              <a:t>BEAUTY SKIN CARE</a:t>
            </a:r>
            <a:endParaRPr lang="ko-KR" altLang="en-US" sz="2400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1356FA00-7C79-48D5-8542-740BB06AA236}"/>
              </a:ext>
            </a:extLst>
          </p:cNvPr>
          <p:cNvSpPr/>
          <p:nvPr/>
        </p:nvSpPr>
        <p:spPr>
          <a:xfrm>
            <a:off x="515049" y="384997"/>
            <a:ext cx="3763097" cy="1381308"/>
          </a:xfrm>
          <a:custGeom>
            <a:avLst/>
            <a:gdLst>
              <a:gd name="connsiteX0" fmla="*/ 1487599 w 1570173"/>
              <a:gd name="connsiteY0" fmla="*/ 230772 h 567994"/>
              <a:gd name="connsiteX1" fmla="*/ 1453134 w 1570173"/>
              <a:gd name="connsiteY1" fmla="*/ 252091 h 567994"/>
              <a:gd name="connsiteX2" fmla="*/ 1405386 w 1570173"/>
              <a:gd name="connsiteY2" fmla="*/ 301876 h 567994"/>
              <a:gd name="connsiteX3" fmla="*/ 1427145 w 1570173"/>
              <a:gd name="connsiteY3" fmla="*/ 300515 h 567994"/>
              <a:gd name="connsiteX4" fmla="*/ 1443738 w 1570173"/>
              <a:gd name="connsiteY4" fmla="*/ 307527 h 567994"/>
              <a:gd name="connsiteX5" fmla="*/ 1479601 w 1570173"/>
              <a:gd name="connsiteY5" fmla="*/ 262793 h 567994"/>
              <a:gd name="connsiteX6" fmla="*/ 1492067 w 1570173"/>
              <a:gd name="connsiteY6" fmla="*/ 235239 h 567994"/>
              <a:gd name="connsiteX7" fmla="*/ 1487599 w 1570173"/>
              <a:gd name="connsiteY7" fmla="*/ 230772 h 567994"/>
              <a:gd name="connsiteX8" fmla="*/ 901088 w 1570173"/>
              <a:gd name="connsiteY8" fmla="*/ 217005 h 567994"/>
              <a:gd name="connsiteX9" fmla="*/ 898198 w 1570173"/>
              <a:gd name="connsiteY9" fmla="*/ 217680 h 567994"/>
              <a:gd name="connsiteX10" fmla="*/ 871288 w 1570173"/>
              <a:gd name="connsiteY10" fmla="*/ 235336 h 567994"/>
              <a:gd name="connsiteX11" fmla="*/ 825362 w 1570173"/>
              <a:gd name="connsiteY11" fmla="*/ 275546 h 567994"/>
              <a:gd name="connsiteX12" fmla="*/ 844913 w 1570173"/>
              <a:gd name="connsiteY12" fmla="*/ 285515 h 567994"/>
              <a:gd name="connsiteX13" fmla="*/ 866552 w 1570173"/>
              <a:gd name="connsiteY13" fmla="*/ 266152 h 567994"/>
              <a:gd name="connsiteX14" fmla="*/ 891375 w 1570173"/>
              <a:gd name="connsiteY14" fmla="*/ 238148 h 567994"/>
              <a:gd name="connsiteX15" fmla="*/ 898981 w 1570173"/>
              <a:gd name="connsiteY15" fmla="*/ 225270 h 567994"/>
              <a:gd name="connsiteX16" fmla="*/ 901088 w 1570173"/>
              <a:gd name="connsiteY16" fmla="*/ 217005 h 567994"/>
              <a:gd name="connsiteX17" fmla="*/ 665081 w 1570173"/>
              <a:gd name="connsiteY17" fmla="*/ 204978 h 567994"/>
              <a:gd name="connsiteX18" fmla="*/ 575395 w 1570173"/>
              <a:gd name="connsiteY18" fmla="*/ 257517 h 567994"/>
              <a:gd name="connsiteX19" fmla="*/ 547046 w 1570173"/>
              <a:gd name="connsiteY19" fmla="*/ 299775 h 567994"/>
              <a:gd name="connsiteX20" fmla="*/ 548859 w 1570173"/>
              <a:gd name="connsiteY20" fmla="*/ 310533 h 567994"/>
              <a:gd name="connsiteX21" fmla="*/ 552302 w 1570173"/>
              <a:gd name="connsiteY21" fmla="*/ 313915 h 567994"/>
              <a:gd name="connsiteX22" fmla="*/ 559951 w 1570173"/>
              <a:gd name="connsiteY22" fmla="*/ 310923 h 567994"/>
              <a:gd name="connsiteX23" fmla="*/ 610357 w 1570173"/>
              <a:gd name="connsiteY23" fmla="*/ 268420 h 567994"/>
              <a:gd name="connsiteX24" fmla="*/ 665081 w 1570173"/>
              <a:gd name="connsiteY24" fmla="*/ 204978 h 567994"/>
              <a:gd name="connsiteX25" fmla="*/ 1073045 w 1570173"/>
              <a:gd name="connsiteY25" fmla="*/ 199764 h 567994"/>
              <a:gd name="connsiteX26" fmla="*/ 1059818 w 1570173"/>
              <a:gd name="connsiteY26" fmla="*/ 205432 h 567994"/>
              <a:gd name="connsiteX27" fmla="*/ 1039264 w 1570173"/>
              <a:gd name="connsiteY27" fmla="*/ 220542 h 567994"/>
              <a:gd name="connsiteX28" fmla="*/ 1020296 w 1570173"/>
              <a:gd name="connsiteY28" fmla="*/ 242700 h 567994"/>
              <a:gd name="connsiteX29" fmla="*/ 1009487 w 1570173"/>
              <a:gd name="connsiteY29" fmla="*/ 263798 h 567994"/>
              <a:gd name="connsiteX30" fmla="*/ 1041626 w 1570173"/>
              <a:gd name="connsiteY30" fmla="*/ 241660 h 567994"/>
              <a:gd name="connsiteX31" fmla="*/ 1065688 w 1570173"/>
              <a:gd name="connsiteY31" fmla="*/ 216501 h 567994"/>
              <a:gd name="connsiteX32" fmla="*/ 1073199 w 1570173"/>
              <a:gd name="connsiteY32" fmla="*/ 200459 h 567994"/>
              <a:gd name="connsiteX33" fmla="*/ 1073045 w 1570173"/>
              <a:gd name="connsiteY33" fmla="*/ 199764 h 567994"/>
              <a:gd name="connsiteX34" fmla="*/ 944324 w 1570173"/>
              <a:gd name="connsiteY34" fmla="*/ 17561 h 567994"/>
              <a:gd name="connsiteX35" fmla="*/ 963000 w 1570173"/>
              <a:gd name="connsiteY35" fmla="*/ 34617 h 567994"/>
              <a:gd name="connsiteX36" fmla="*/ 914933 w 1570173"/>
              <a:gd name="connsiteY36" fmla="*/ 108721 h 567994"/>
              <a:gd name="connsiteX37" fmla="*/ 776664 w 1570173"/>
              <a:gd name="connsiteY37" fmla="*/ 276751 h 567994"/>
              <a:gd name="connsiteX38" fmla="*/ 776664 w 1570173"/>
              <a:gd name="connsiteY38" fmla="*/ 292512 h 567994"/>
              <a:gd name="connsiteX39" fmla="*/ 866303 w 1570173"/>
              <a:gd name="connsiteY39" fmla="*/ 196062 h 567994"/>
              <a:gd name="connsiteX40" fmla="*/ 926848 w 1570173"/>
              <a:gd name="connsiteY40" fmla="*/ 163543 h 567994"/>
              <a:gd name="connsiteX41" fmla="*/ 944489 w 1570173"/>
              <a:gd name="connsiteY41" fmla="*/ 175580 h 567994"/>
              <a:gd name="connsiteX42" fmla="*/ 950086 w 1570173"/>
              <a:gd name="connsiteY42" fmla="*/ 201612 h 567994"/>
              <a:gd name="connsiteX43" fmla="*/ 926517 w 1570173"/>
              <a:gd name="connsiteY43" fmla="*/ 253706 h 567994"/>
              <a:gd name="connsiteX44" fmla="*/ 858153 w 1570173"/>
              <a:gd name="connsiteY44" fmla="*/ 303707 h 567994"/>
              <a:gd name="connsiteX45" fmla="*/ 869978 w 1570173"/>
              <a:gd name="connsiteY45" fmla="*/ 315251 h 567994"/>
              <a:gd name="connsiteX46" fmla="*/ 882232 w 1570173"/>
              <a:gd name="connsiteY46" fmla="*/ 319708 h 567994"/>
              <a:gd name="connsiteX47" fmla="*/ 897963 w 1570173"/>
              <a:gd name="connsiteY47" fmla="*/ 314503 h 567994"/>
              <a:gd name="connsiteX48" fmla="*/ 916159 w 1570173"/>
              <a:gd name="connsiteY48" fmla="*/ 301364 h 567994"/>
              <a:gd name="connsiteX49" fmla="*/ 930966 w 1570173"/>
              <a:gd name="connsiteY49" fmla="*/ 290004 h 567994"/>
              <a:gd name="connsiteX50" fmla="*/ 953363 w 1570173"/>
              <a:gd name="connsiteY50" fmla="*/ 274226 h 567994"/>
              <a:gd name="connsiteX51" fmla="*/ 953708 w 1570173"/>
              <a:gd name="connsiteY51" fmla="*/ 271390 h 567994"/>
              <a:gd name="connsiteX52" fmla="*/ 964028 w 1570173"/>
              <a:gd name="connsiteY52" fmla="*/ 245949 h 567994"/>
              <a:gd name="connsiteX53" fmla="*/ 1008351 w 1570173"/>
              <a:gd name="connsiteY53" fmla="*/ 195764 h 567994"/>
              <a:gd name="connsiteX54" fmla="*/ 1050523 w 1570173"/>
              <a:gd name="connsiteY54" fmla="*/ 168455 h 567994"/>
              <a:gd name="connsiteX55" fmla="*/ 1088579 w 1570173"/>
              <a:gd name="connsiteY55" fmla="*/ 159153 h 567994"/>
              <a:gd name="connsiteX56" fmla="*/ 1112482 w 1570173"/>
              <a:gd name="connsiteY56" fmla="*/ 166418 h 567994"/>
              <a:gd name="connsiteX57" fmla="*/ 1121769 w 1570173"/>
              <a:gd name="connsiteY57" fmla="*/ 187772 h 567994"/>
              <a:gd name="connsiteX58" fmla="*/ 1108336 w 1570173"/>
              <a:gd name="connsiteY58" fmla="*/ 224392 h 567994"/>
              <a:gd name="connsiteX59" fmla="*/ 1068114 w 1570173"/>
              <a:gd name="connsiteY59" fmla="*/ 259374 h 567994"/>
              <a:gd name="connsiteX60" fmla="*/ 1006794 w 1570173"/>
              <a:gd name="connsiteY60" fmla="*/ 290445 h 567994"/>
              <a:gd name="connsiteX61" fmla="*/ 1006794 w 1570173"/>
              <a:gd name="connsiteY61" fmla="*/ 293481 h 567994"/>
              <a:gd name="connsiteX62" fmla="*/ 1013037 w 1570173"/>
              <a:gd name="connsiteY62" fmla="*/ 314490 h 567994"/>
              <a:gd name="connsiteX63" fmla="*/ 1029239 w 1570173"/>
              <a:gd name="connsiteY63" fmla="*/ 321599 h 567994"/>
              <a:gd name="connsiteX64" fmla="*/ 1054602 w 1570173"/>
              <a:gd name="connsiteY64" fmla="*/ 315780 h 567994"/>
              <a:gd name="connsiteX65" fmla="*/ 1081423 w 1570173"/>
              <a:gd name="connsiteY65" fmla="*/ 300039 h 567994"/>
              <a:gd name="connsiteX66" fmla="*/ 1098963 w 1570173"/>
              <a:gd name="connsiteY66" fmla="*/ 287956 h 567994"/>
              <a:gd name="connsiteX67" fmla="*/ 1112980 w 1570173"/>
              <a:gd name="connsiteY67" fmla="*/ 278940 h 567994"/>
              <a:gd name="connsiteX68" fmla="*/ 1113794 w 1570173"/>
              <a:gd name="connsiteY68" fmla="*/ 271079 h 567994"/>
              <a:gd name="connsiteX69" fmla="*/ 1121784 w 1570173"/>
              <a:gd name="connsiteY69" fmla="*/ 251223 h 567994"/>
              <a:gd name="connsiteX70" fmla="*/ 1137607 w 1570173"/>
              <a:gd name="connsiteY70" fmla="*/ 227532 h 567994"/>
              <a:gd name="connsiteX71" fmla="*/ 1163072 w 1570173"/>
              <a:gd name="connsiteY71" fmla="*/ 198126 h 567994"/>
              <a:gd name="connsiteX72" fmla="*/ 1174286 w 1570173"/>
              <a:gd name="connsiteY72" fmla="*/ 183752 h 567994"/>
              <a:gd name="connsiteX73" fmla="*/ 1186590 w 1570173"/>
              <a:gd name="connsiteY73" fmla="*/ 174024 h 567994"/>
              <a:gd name="connsiteX74" fmla="*/ 1205836 w 1570173"/>
              <a:gd name="connsiteY74" fmla="*/ 171226 h 567994"/>
              <a:gd name="connsiteX75" fmla="*/ 1225450 w 1570173"/>
              <a:gd name="connsiteY75" fmla="*/ 174251 h 567994"/>
              <a:gd name="connsiteX76" fmla="*/ 1235733 w 1570173"/>
              <a:gd name="connsiteY76" fmla="*/ 183712 h 567994"/>
              <a:gd name="connsiteX77" fmla="*/ 1227197 w 1570173"/>
              <a:gd name="connsiteY77" fmla="*/ 203685 h 567994"/>
              <a:gd name="connsiteX78" fmla="*/ 1200974 w 1570173"/>
              <a:gd name="connsiteY78" fmla="*/ 235636 h 567994"/>
              <a:gd name="connsiteX79" fmla="*/ 1160886 w 1570173"/>
              <a:gd name="connsiteY79" fmla="*/ 270929 h 567994"/>
              <a:gd name="connsiteX80" fmla="*/ 1156645 w 1570173"/>
              <a:gd name="connsiteY80" fmla="*/ 291916 h 567994"/>
              <a:gd name="connsiteX81" fmla="*/ 1159728 w 1570173"/>
              <a:gd name="connsiteY81" fmla="*/ 298000 h 567994"/>
              <a:gd name="connsiteX82" fmla="*/ 1167546 w 1570173"/>
              <a:gd name="connsiteY82" fmla="*/ 293344 h 567994"/>
              <a:gd name="connsiteX83" fmla="*/ 1191004 w 1570173"/>
              <a:gd name="connsiteY83" fmla="*/ 273857 h 567994"/>
              <a:gd name="connsiteX84" fmla="*/ 1224213 w 1570173"/>
              <a:gd name="connsiteY84" fmla="*/ 244822 h 567994"/>
              <a:gd name="connsiteX85" fmla="*/ 1248199 w 1570173"/>
              <a:gd name="connsiteY85" fmla="*/ 217945 h 567994"/>
              <a:gd name="connsiteX86" fmla="*/ 1280478 w 1570173"/>
              <a:gd name="connsiteY86" fmla="*/ 188900 h 567994"/>
              <a:gd name="connsiteX87" fmla="*/ 1298781 w 1570173"/>
              <a:gd name="connsiteY87" fmla="*/ 162570 h 567994"/>
              <a:gd name="connsiteX88" fmla="*/ 1315880 w 1570173"/>
              <a:gd name="connsiteY88" fmla="*/ 155311 h 567994"/>
              <a:gd name="connsiteX89" fmla="*/ 1329178 w 1570173"/>
              <a:gd name="connsiteY89" fmla="*/ 161470 h 567994"/>
              <a:gd name="connsiteX90" fmla="*/ 1332674 w 1570173"/>
              <a:gd name="connsiteY90" fmla="*/ 181221 h 567994"/>
              <a:gd name="connsiteX91" fmla="*/ 1331386 w 1570173"/>
              <a:gd name="connsiteY91" fmla="*/ 191800 h 567994"/>
              <a:gd name="connsiteX92" fmla="*/ 1326498 w 1570173"/>
              <a:gd name="connsiteY92" fmla="*/ 201880 h 567994"/>
              <a:gd name="connsiteX93" fmla="*/ 1312583 w 1570173"/>
              <a:gd name="connsiteY93" fmla="*/ 222685 h 567994"/>
              <a:gd name="connsiteX94" fmla="*/ 1288277 w 1570173"/>
              <a:gd name="connsiteY94" fmla="*/ 257753 h 567994"/>
              <a:gd name="connsiteX95" fmla="*/ 1275800 w 1570173"/>
              <a:gd name="connsiteY95" fmla="*/ 279943 h 567994"/>
              <a:gd name="connsiteX96" fmla="*/ 1270522 w 1570173"/>
              <a:gd name="connsiteY96" fmla="*/ 297305 h 567994"/>
              <a:gd name="connsiteX97" fmla="*/ 1275792 w 1570173"/>
              <a:gd name="connsiteY97" fmla="*/ 305791 h 567994"/>
              <a:gd name="connsiteX98" fmla="*/ 1294629 w 1570173"/>
              <a:gd name="connsiteY98" fmla="*/ 298808 h 567994"/>
              <a:gd name="connsiteX99" fmla="*/ 1311570 w 1570173"/>
              <a:gd name="connsiteY99" fmla="*/ 288389 h 567994"/>
              <a:gd name="connsiteX100" fmla="*/ 1333453 w 1570173"/>
              <a:gd name="connsiteY100" fmla="*/ 275049 h 567994"/>
              <a:gd name="connsiteX101" fmla="*/ 1366138 w 1570173"/>
              <a:gd name="connsiteY101" fmla="*/ 238082 h 567994"/>
              <a:gd name="connsiteX102" fmla="*/ 1396262 w 1570173"/>
              <a:gd name="connsiteY102" fmla="*/ 200560 h 567994"/>
              <a:gd name="connsiteX103" fmla="*/ 1439523 w 1570173"/>
              <a:gd name="connsiteY103" fmla="*/ 143090 h 567994"/>
              <a:gd name="connsiteX104" fmla="*/ 1468876 w 1570173"/>
              <a:gd name="connsiteY104" fmla="*/ 111949 h 567994"/>
              <a:gd name="connsiteX105" fmla="*/ 1502164 w 1570173"/>
              <a:gd name="connsiteY105" fmla="*/ 102352 h 567994"/>
              <a:gd name="connsiteX106" fmla="*/ 1517076 w 1570173"/>
              <a:gd name="connsiteY106" fmla="*/ 114841 h 567994"/>
              <a:gd name="connsiteX107" fmla="*/ 1509043 w 1570173"/>
              <a:gd name="connsiteY107" fmla="*/ 134094 h 567994"/>
              <a:gd name="connsiteX108" fmla="*/ 1490708 w 1570173"/>
              <a:gd name="connsiteY108" fmla="*/ 153000 h 567994"/>
              <a:gd name="connsiteX109" fmla="*/ 1459720 w 1570173"/>
              <a:gd name="connsiteY109" fmla="*/ 195003 h 567994"/>
              <a:gd name="connsiteX110" fmla="*/ 1427484 w 1570173"/>
              <a:gd name="connsiteY110" fmla="*/ 244547 h 567994"/>
              <a:gd name="connsiteX111" fmla="*/ 1451831 w 1570173"/>
              <a:gd name="connsiteY111" fmla="*/ 218929 h 567994"/>
              <a:gd name="connsiteX112" fmla="*/ 1482932 w 1570173"/>
              <a:gd name="connsiteY112" fmla="*/ 194598 h 567994"/>
              <a:gd name="connsiteX113" fmla="*/ 1507952 w 1570173"/>
              <a:gd name="connsiteY113" fmla="*/ 180005 h 567994"/>
              <a:gd name="connsiteX114" fmla="*/ 1533437 w 1570173"/>
              <a:gd name="connsiteY114" fmla="*/ 174519 h 567994"/>
              <a:gd name="connsiteX115" fmla="*/ 1547483 w 1570173"/>
              <a:gd name="connsiteY115" fmla="*/ 179043 h 567994"/>
              <a:gd name="connsiteX116" fmla="*/ 1551338 w 1570173"/>
              <a:gd name="connsiteY116" fmla="*/ 193200 h 567994"/>
              <a:gd name="connsiteX117" fmla="*/ 1540885 w 1570173"/>
              <a:gd name="connsiteY117" fmla="*/ 235284 h 567994"/>
              <a:gd name="connsiteX118" fmla="*/ 1511322 w 1570173"/>
              <a:gd name="connsiteY118" fmla="*/ 277332 h 567994"/>
              <a:gd name="connsiteX119" fmla="*/ 1466998 w 1570173"/>
              <a:gd name="connsiteY119" fmla="*/ 317508 h 567994"/>
              <a:gd name="connsiteX120" fmla="*/ 1480632 w 1570173"/>
              <a:gd name="connsiteY120" fmla="*/ 317483 h 567994"/>
              <a:gd name="connsiteX121" fmla="*/ 1570173 w 1570173"/>
              <a:gd name="connsiteY121" fmla="*/ 269848 h 567994"/>
              <a:gd name="connsiteX122" fmla="*/ 1570173 w 1570173"/>
              <a:gd name="connsiteY122" fmla="*/ 297061 h 567994"/>
              <a:gd name="connsiteX123" fmla="*/ 1527814 w 1570173"/>
              <a:gd name="connsiteY123" fmla="*/ 333593 h 567994"/>
              <a:gd name="connsiteX124" fmla="*/ 1490110 w 1570173"/>
              <a:gd name="connsiteY124" fmla="*/ 359972 h 567994"/>
              <a:gd name="connsiteX125" fmla="*/ 1455889 w 1570173"/>
              <a:gd name="connsiteY125" fmla="*/ 370168 h 567994"/>
              <a:gd name="connsiteX126" fmla="*/ 1443333 w 1570173"/>
              <a:gd name="connsiteY126" fmla="*/ 368869 h 567994"/>
              <a:gd name="connsiteX127" fmla="*/ 1431446 w 1570173"/>
              <a:gd name="connsiteY127" fmla="*/ 365722 h 567994"/>
              <a:gd name="connsiteX128" fmla="*/ 1418379 w 1570173"/>
              <a:gd name="connsiteY128" fmla="*/ 360808 h 567994"/>
              <a:gd name="connsiteX129" fmla="*/ 1407525 w 1570173"/>
              <a:gd name="connsiteY129" fmla="*/ 356443 h 567994"/>
              <a:gd name="connsiteX130" fmla="*/ 1398046 w 1570173"/>
              <a:gd name="connsiteY130" fmla="*/ 358596 h 567994"/>
              <a:gd name="connsiteX131" fmla="*/ 1378332 w 1570173"/>
              <a:gd name="connsiteY131" fmla="*/ 351063 h 567994"/>
              <a:gd name="connsiteX132" fmla="*/ 1361722 w 1570173"/>
              <a:gd name="connsiteY132" fmla="*/ 392317 h 567994"/>
              <a:gd name="connsiteX133" fmla="*/ 1343673 w 1570173"/>
              <a:gd name="connsiteY133" fmla="*/ 436123 h 567994"/>
              <a:gd name="connsiteX134" fmla="*/ 1323314 w 1570173"/>
              <a:gd name="connsiteY134" fmla="*/ 468322 h 567994"/>
              <a:gd name="connsiteX135" fmla="*/ 1268755 w 1570173"/>
              <a:gd name="connsiteY135" fmla="*/ 567994 h 567994"/>
              <a:gd name="connsiteX136" fmla="*/ 1292744 w 1570173"/>
              <a:gd name="connsiteY136" fmla="*/ 450709 h 567994"/>
              <a:gd name="connsiteX137" fmla="*/ 1300003 w 1570173"/>
              <a:gd name="connsiteY137" fmla="*/ 412190 h 567994"/>
              <a:gd name="connsiteX138" fmla="*/ 1318081 w 1570173"/>
              <a:gd name="connsiteY138" fmla="*/ 374633 h 567994"/>
              <a:gd name="connsiteX139" fmla="*/ 1340981 w 1570173"/>
              <a:gd name="connsiteY139" fmla="*/ 339458 h 567994"/>
              <a:gd name="connsiteX140" fmla="*/ 1358270 w 1570173"/>
              <a:gd name="connsiteY140" fmla="*/ 313499 h 567994"/>
              <a:gd name="connsiteX141" fmla="*/ 1423767 w 1570173"/>
              <a:gd name="connsiteY141" fmla="*/ 197085 h 567994"/>
              <a:gd name="connsiteX142" fmla="*/ 1351476 w 1570173"/>
              <a:gd name="connsiteY142" fmla="*/ 285659 h 567994"/>
              <a:gd name="connsiteX143" fmla="*/ 1339937 w 1570173"/>
              <a:gd name="connsiteY143" fmla="*/ 296291 h 567994"/>
              <a:gd name="connsiteX144" fmla="*/ 1339937 w 1570173"/>
              <a:gd name="connsiteY144" fmla="*/ 296962 h 567994"/>
              <a:gd name="connsiteX145" fmla="*/ 1291323 w 1570173"/>
              <a:gd name="connsiteY145" fmla="*/ 341064 h 567994"/>
              <a:gd name="connsiteX146" fmla="*/ 1264211 w 1570173"/>
              <a:gd name="connsiteY146" fmla="*/ 361556 h 567994"/>
              <a:gd name="connsiteX147" fmla="*/ 1240488 w 1570173"/>
              <a:gd name="connsiteY147" fmla="*/ 368881 h 567994"/>
              <a:gd name="connsiteX148" fmla="*/ 1212349 w 1570173"/>
              <a:gd name="connsiteY148" fmla="*/ 336511 h 567994"/>
              <a:gd name="connsiteX149" fmla="*/ 1219346 w 1570173"/>
              <a:gd name="connsiteY149" fmla="*/ 307210 h 567994"/>
              <a:gd name="connsiteX150" fmla="*/ 1240934 w 1570173"/>
              <a:gd name="connsiteY150" fmla="*/ 264313 h 567994"/>
              <a:gd name="connsiteX151" fmla="*/ 1190824 w 1570173"/>
              <a:gd name="connsiteY151" fmla="*/ 336485 h 567994"/>
              <a:gd name="connsiteX152" fmla="*/ 1153957 w 1570173"/>
              <a:gd name="connsiteY152" fmla="*/ 359466 h 567994"/>
              <a:gd name="connsiteX153" fmla="*/ 1131593 w 1570173"/>
              <a:gd name="connsiteY153" fmla="*/ 349755 h 567994"/>
              <a:gd name="connsiteX154" fmla="*/ 1116688 w 1570173"/>
              <a:gd name="connsiteY154" fmla="*/ 324613 h 567994"/>
              <a:gd name="connsiteX155" fmla="*/ 1114036 w 1570173"/>
              <a:gd name="connsiteY155" fmla="*/ 307383 h 567994"/>
              <a:gd name="connsiteX156" fmla="*/ 1108703 w 1570173"/>
              <a:gd name="connsiteY156" fmla="*/ 313528 h 567994"/>
              <a:gd name="connsiteX157" fmla="*/ 1064699 w 1570173"/>
              <a:gd name="connsiteY157" fmla="*/ 354265 h 567994"/>
              <a:gd name="connsiteX158" fmla="*/ 1007652 w 1570173"/>
              <a:gd name="connsiteY158" fmla="*/ 374558 h 567994"/>
              <a:gd name="connsiteX159" fmla="*/ 965572 w 1570173"/>
              <a:gd name="connsiteY159" fmla="*/ 354244 h 567994"/>
              <a:gd name="connsiteX160" fmla="*/ 954094 w 1570173"/>
              <a:gd name="connsiteY160" fmla="*/ 330444 h 567994"/>
              <a:gd name="connsiteX161" fmla="*/ 950817 w 1570173"/>
              <a:gd name="connsiteY161" fmla="*/ 304094 h 567994"/>
              <a:gd name="connsiteX162" fmla="*/ 941622 w 1570173"/>
              <a:gd name="connsiteY162" fmla="*/ 314636 h 567994"/>
              <a:gd name="connsiteX163" fmla="*/ 903729 w 1570173"/>
              <a:gd name="connsiteY163" fmla="*/ 353356 h 567994"/>
              <a:gd name="connsiteX164" fmla="*/ 866359 w 1570173"/>
              <a:gd name="connsiteY164" fmla="*/ 372406 h 567994"/>
              <a:gd name="connsiteX165" fmla="*/ 839545 w 1570173"/>
              <a:gd name="connsiteY165" fmla="*/ 363743 h 567994"/>
              <a:gd name="connsiteX166" fmla="*/ 818997 w 1570173"/>
              <a:gd name="connsiteY166" fmla="*/ 340869 h 567994"/>
              <a:gd name="connsiteX167" fmla="*/ 802265 w 1570173"/>
              <a:gd name="connsiteY167" fmla="*/ 304834 h 567994"/>
              <a:gd name="connsiteX168" fmla="*/ 783717 w 1570173"/>
              <a:gd name="connsiteY168" fmla="*/ 333745 h 567994"/>
              <a:gd name="connsiteX169" fmla="*/ 767111 w 1570173"/>
              <a:gd name="connsiteY169" fmla="*/ 354713 h 567994"/>
              <a:gd name="connsiteX170" fmla="*/ 755539 w 1570173"/>
              <a:gd name="connsiteY170" fmla="*/ 360838 h 567994"/>
              <a:gd name="connsiteX171" fmla="*/ 740312 w 1570173"/>
              <a:gd name="connsiteY171" fmla="*/ 349384 h 567994"/>
              <a:gd name="connsiteX172" fmla="*/ 736327 w 1570173"/>
              <a:gd name="connsiteY172" fmla="*/ 319026 h 567994"/>
              <a:gd name="connsiteX173" fmla="*/ 738741 w 1570173"/>
              <a:gd name="connsiteY173" fmla="*/ 299592 h 567994"/>
              <a:gd name="connsiteX174" fmla="*/ 724787 w 1570173"/>
              <a:gd name="connsiteY174" fmla="*/ 314643 h 567994"/>
              <a:gd name="connsiteX175" fmla="*/ 638842 w 1570173"/>
              <a:gd name="connsiteY175" fmla="*/ 375214 h 567994"/>
              <a:gd name="connsiteX176" fmla="*/ 619668 w 1570173"/>
              <a:gd name="connsiteY176" fmla="*/ 366444 h 567994"/>
              <a:gd name="connsiteX177" fmla="*/ 614000 w 1570173"/>
              <a:gd name="connsiteY177" fmla="*/ 342548 h 567994"/>
              <a:gd name="connsiteX178" fmla="*/ 629323 w 1570173"/>
              <a:gd name="connsiteY178" fmla="*/ 286419 h 567994"/>
              <a:gd name="connsiteX179" fmla="*/ 579476 w 1570173"/>
              <a:gd name="connsiteY179" fmla="*/ 347858 h 567994"/>
              <a:gd name="connsiteX180" fmla="*/ 544936 w 1570173"/>
              <a:gd name="connsiteY180" fmla="*/ 366875 h 567994"/>
              <a:gd name="connsiteX181" fmla="*/ 526517 w 1570173"/>
              <a:gd name="connsiteY181" fmla="*/ 355436 h 567994"/>
              <a:gd name="connsiteX182" fmla="*/ 509313 w 1570173"/>
              <a:gd name="connsiteY182" fmla="*/ 326759 h 567994"/>
              <a:gd name="connsiteX183" fmla="*/ 502044 w 1570173"/>
              <a:gd name="connsiteY183" fmla="*/ 290904 h 567994"/>
              <a:gd name="connsiteX184" fmla="*/ 504715 w 1570173"/>
              <a:gd name="connsiteY184" fmla="*/ 268084 h 567994"/>
              <a:gd name="connsiteX185" fmla="*/ 514778 w 1570173"/>
              <a:gd name="connsiteY185" fmla="*/ 249420 h 567994"/>
              <a:gd name="connsiteX186" fmla="*/ 540456 w 1570173"/>
              <a:gd name="connsiteY186" fmla="*/ 223543 h 567994"/>
              <a:gd name="connsiteX187" fmla="*/ 618922 w 1570173"/>
              <a:gd name="connsiteY187" fmla="*/ 168905 h 567994"/>
              <a:gd name="connsiteX188" fmla="*/ 680542 w 1570173"/>
              <a:gd name="connsiteY188" fmla="*/ 150372 h 567994"/>
              <a:gd name="connsiteX189" fmla="*/ 694616 w 1570173"/>
              <a:gd name="connsiteY189" fmla="*/ 156347 h 567994"/>
              <a:gd name="connsiteX190" fmla="*/ 704016 w 1570173"/>
              <a:gd name="connsiteY190" fmla="*/ 169464 h 567994"/>
              <a:gd name="connsiteX191" fmla="*/ 707275 w 1570173"/>
              <a:gd name="connsiteY191" fmla="*/ 180608 h 567994"/>
              <a:gd name="connsiteX192" fmla="*/ 701900 w 1570173"/>
              <a:gd name="connsiteY192" fmla="*/ 191736 h 567994"/>
              <a:gd name="connsiteX193" fmla="*/ 690322 w 1570173"/>
              <a:gd name="connsiteY193" fmla="*/ 196501 h 567994"/>
              <a:gd name="connsiteX194" fmla="*/ 694717 w 1570173"/>
              <a:gd name="connsiteY194" fmla="*/ 202341 h 567994"/>
              <a:gd name="connsiteX195" fmla="*/ 699562 w 1570173"/>
              <a:gd name="connsiteY195" fmla="*/ 213904 h 567994"/>
              <a:gd name="connsiteX196" fmla="*/ 701354 w 1570173"/>
              <a:gd name="connsiteY196" fmla="*/ 222570 h 567994"/>
              <a:gd name="connsiteX197" fmla="*/ 687904 w 1570173"/>
              <a:gd name="connsiteY197" fmla="*/ 248946 h 567994"/>
              <a:gd name="connsiteX198" fmla="*/ 669609 w 1570173"/>
              <a:gd name="connsiteY198" fmla="*/ 274807 h 567994"/>
              <a:gd name="connsiteX199" fmla="*/ 664764 w 1570173"/>
              <a:gd name="connsiteY199" fmla="*/ 293044 h 567994"/>
              <a:gd name="connsiteX200" fmla="*/ 677296 w 1570173"/>
              <a:gd name="connsiteY200" fmla="*/ 307458 h 567994"/>
              <a:gd name="connsiteX201" fmla="*/ 741978 w 1570173"/>
              <a:gd name="connsiteY201" fmla="*/ 272215 h 567994"/>
              <a:gd name="connsiteX202" fmla="*/ 741978 w 1570173"/>
              <a:gd name="connsiteY202" fmla="*/ 273528 h 567994"/>
              <a:gd name="connsiteX203" fmla="*/ 742289 w 1570173"/>
              <a:gd name="connsiteY203" fmla="*/ 271025 h 567994"/>
              <a:gd name="connsiteX204" fmla="*/ 759368 w 1570173"/>
              <a:gd name="connsiteY204" fmla="*/ 226163 h 567994"/>
              <a:gd name="connsiteX205" fmla="*/ 787750 w 1570173"/>
              <a:gd name="connsiteY205" fmla="*/ 179576 h 567994"/>
              <a:gd name="connsiteX206" fmla="*/ 826189 w 1570173"/>
              <a:gd name="connsiteY206" fmla="*/ 127871 h 567994"/>
              <a:gd name="connsiteX207" fmla="*/ 876924 w 1570173"/>
              <a:gd name="connsiteY207" fmla="*/ 67029 h 567994"/>
              <a:gd name="connsiteX208" fmla="*/ 915299 w 1570173"/>
              <a:gd name="connsiteY208" fmla="*/ 30321 h 567994"/>
              <a:gd name="connsiteX209" fmla="*/ 944324 w 1570173"/>
              <a:gd name="connsiteY209" fmla="*/ 17561 h 567994"/>
              <a:gd name="connsiteX210" fmla="*/ 190516 w 1570173"/>
              <a:gd name="connsiteY210" fmla="*/ 0 h 567994"/>
              <a:gd name="connsiteX211" fmla="*/ 208925 w 1570173"/>
              <a:gd name="connsiteY211" fmla="*/ 11657 h 567994"/>
              <a:gd name="connsiteX212" fmla="*/ 221674 w 1570173"/>
              <a:gd name="connsiteY212" fmla="*/ 37421 h 567994"/>
              <a:gd name="connsiteX213" fmla="*/ 226656 w 1570173"/>
              <a:gd name="connsiteY213" fmla="*/ 56068 h 567994"/>
              <a:gd name="connsiteX214" fmla="*/ 219408 w 1570173"/>
              <a:gd name="connsiteY214" fmla="*/ 89976 h 567994"/>
              <a:gd name="connsiteX215" fmla="*/ 200165 w 1570173"/>
              <a:gd name="connsiteY215" fmla="*/ 134242 h 567994"/>
              <a:gd name="connsiteX216" fmla="*/ 189570 w 1570173"/>
              <a:gd name="connsiteY216" fmla="*/ 154965 h 567994"/>
              <a:gd name="connsiteX217" fmla="*/ 215455 w 1570173"/>
              <a:gd name="connsiteY217" fmla="*/ 126336 h 567994"/>
              <a:gd name="connsiteX218" fmla="*/ 248299 w 1570173"/>
              <a:gd name="connsiteY218" fmla="*/ 95792 h 567994"/>
              <a:gd name="connsiteX219" fmla="*/ 278267 w 1570173"/>
              <a:gd name="connsiteY219" fmla="*/ 58516 h 567994"/>
              <a:gd name="connsiteX220" fmla="*/ 320216 w 1570173"/>
              <a:gd name="connsiteY220" fmla="*/ 27571 h 567994"/>
              <a:gd name="connsiteX221" fmla="*/ 348272 w 1570173"/>
              <a:gd name="connsiteY221" fmla="*/ 15353 h 567994"/>
              <a:gd name="connsiteX222" fmla="*/ 369484 w 1570173"/>
              <a:gd name="connsiteY222" fmla="*/ 27622 h 567994"/>
              <a:gd name="connsiteX223" fmla="*/ 378250 w 1570173"/>
              <a:gd name="connsiteY223" fmla="*/ 53392 h 567994"/>
              <a:gd name="connsiteX224" fmla="*/ 367810 w 1570173"/>
              <a:gd name="connsiteY224" fmla="*/ 84856 h 567994"/>
              <a:gd name="connsiteX225" fmla="*/ 336935 w 1570173"/>
              <a:gd name="connsiteY225" fmla="*/ 143180 h 567994"/>
              <a:gd name="connsiteX226" fmla="*/ 286188 w 1570173"/>
              <a:gd name="connsiteY226" fmla="*/ 223024 h 567994"/>
              <a:gd name="connsiteX227" fmla="*/ 341532 w 1570173"/>
              <a:gd name="connsiteY227" fmla="*/ 157695 h 567994"/>
              <a:gd name="connsiteX228" fmla="*/ 389037 w 1570173"/>
              <a:gd name="connsiteY228" fmla="*/ 107996 h 567994"/>
              <a:gd name="connsiteX229" fmla="*/ 414891 w 1570173"/>
              <a:gd name="connsiteY229" fmla="*/ 87495 h 567994"/>
              <a:gd name="connsiteX230" fmla="*/ 446012 w 1570173"/>
              <a:gd name="connsiteY230" fmla="*/ 58951 h 567994"/>
              <a:gd name="connsiteX231" fmla="*/ 469964 w 1570173"/>
              <a:gd name="connsiteY231" fmla="*/ 38000 h 567994"/>
              <a:gd name="connsiteX232" fmla="*/ 486444 w 1570173"/>
              <a:gd name="connsiteY232" fmla="*/ 25738 h 567994"/>
              <a:gd name="connsiteX233" fmla="*/ 501362 w 1570173"/>
              <a:gd name="connsiteY233" fmla="*/ 21013 h 567994"/>
              <a:gd name="connsiteX234" fmla="*/ 523432 w 1570173"/>
              <a:gd name="connsiteY234" fmla="*/ 39153 h 567994"/>
              <a:gd name="connsiteX235" fmla="*/ 535375 w 1570173"/>
              <a:gd name="connsiteY235" fmla="*/ 63369 h 567994"/>
              <a:gd name="connsiteX236" fmla="*/ 528464 w 1570173"/>
              <a:gd name="connsiteY236" fmla="*/ 79400 h 567994"/>
              <a:gd name="connsiteX237" fmla="*/ 501199 w 1570173"/>
              <a:gd name="connsiteY237" fmla="*/ 109666 h 567994"/>
              <a:gd name="connsiteX238" fmla="*/ 438398 w 1570173"/>
              <a:gd name="connsiteY238" fmla="*/ 188081 h 567994"/>
              <a:gd name="connsiteX239" fmla="*/ 398144 w 1570173"/>
              <a:gd name="connsiteY239" fmla="*/ 259820 h 567994"/>
              <a:gd name="connsiteX240" fmla="*/ 384711 w 1570173"/>
              <a:gd name="connsiteY240" fmla="*/ 309988 h 567994"/>
              <a:gd name="connsiteX241" fmla="*/ 387625 w 1570173"/>
              <a:gd name="connsiteY241" fmla="*/ 323556 h 567994"/>
              <a:gd name="connsiteX242" fmla="*/ 397244 w 1570173"/>
              <a:gd name="connsiteY242" fmla="*/ 327087 h 567994"/>
              <a:gd name="connsiteX243" fmla="*/ 411309 w 1570173"/>
              <a:gd name="connsiteY243" fmla="*/ 324248 h 567994"/>
              <a:gd name="connsiteX244" fmla="*/ 426701 w 1570173"/>
              <a:gd name="connsiteY244" fmla="*/ 315577 h 567994"/>
              <a:gd name="connsiteX245" fmla="*/ 443918 w 1570173"/>
              <a:gd name="connsiteY245" fmla="*/ 304196 h 567994"/>
              <a:gd name="connsiteX246" fmla="*/ 466397 w 1570173"/>
              <a:gd name="connsiteY246" fmla="*/ 289627 h 567994"/>
              <a:gd name="connsiteX247" fmla="*/ 483108 w 1570173"/>
              <a:gd name="connsiteY247" fmla="*/ 277707 h 567994"/>
              <a:gd name="connsiteX248" fmla="*/ 500668 w 1570173"/>
              <a:gd name="connsiteY248" fmla="*/ 270620 h 567994"/>
              <a:gd name="connsiteX249" fmla="*/ 500668 w 1570173"/>
              <a:gd name="connsiteY249" fmla="*/ 296924 h 567994"/>
              <a:gd name="connsiteX250" fmla="*/ 454892 w 1570173"/>
              <a:gd name="connsiteY250" fmla="*/ 337621 h 567994"/>
              <a:gd name="connsiteX251" fmla="*/ 418936 w 1570173"/>
              <a:gd name="connsiteY251" fmla="*/ 364165 h 567994"/>
              <a:gd name="connsiteX252" fmla="*/ 388441 w 1570173"/>
              <a:gd name="connsiteY252" fmla="*/ 381300 h 567994"/>
              <a:gd name="connsiteX253" fmla="*/ 366292 w 1570173"/>
              <a:gd name="connsiteY253" fmla="*/ 386632 h 567994"/>
              <a:gd name="connsiteX254" fmla="*/ 329670 w 1570173"/>
              <a:gd name="connsiteY254" fmla="*/ 370153 h 567994"/>
              <a:gd name="connsiteX255" fmla="*/ 315562 w 1570173"/>
              <a:gd name="connsiteY255" fmla="*/ 328197 h 567994"/>
              <a:gd name="connsiteX256" fmla="*/ 326710 w 1570173"/>
              <a:gd name="connsiteY256" fmla="*/ 273143 h 567994"/>
              <a:gd name="connsiteX257" fmla="*/ 358577 w 1570173"/>
              <a:gd name="connsiteY257" fmla="*/ 217360 h 567994"/>
              <a:gd name="connsiteX258" fmla="*/ 409399 w 1570173"/>
              <a:gd name="connsiteY258" fmla="*/ 153922 h 567994"/>
              <a:gd name="connsiteX259" fmla="*/ 425384 w 1570173"/>
              <a:gd name="connsiteY259" fmla="*/ 135389 h 567994"/>
              <a:gd name="connsiteX260" fmla="*/ 429232 w 1570173"/>
              <a:gd name="connsiteY260" fmla="*/ 130664 h 567994"/>
              <a:gd name="connsiteX261" fmla="*/ 429025 w 1570173"/>
              <a:gd name="connsiteY261" fmla="*/ 130762 h 567994"/>
              <a:gd name="connsiteX262" fmla="*/ 403480 w 1570173"/>
              <a:gd name="connsiteY262" fmla="*/ 151238 h 567994"/>
              <a:gd name="connsiteX263" fmla="*/ 337062 w 1570173"/>
              <a:gd name="connsiteY263" fmla="*/ 216498 h 567994"/>
              <a:gd name="connsiteX264" fmla="*/ 248355 w 1570173"/>
              <a:gd name="connsiteY264" fmla="*/ 320244 h 567994"/>
              <a:gd name="connsiteX265" fmla="*/ 230933 w 1570173"/>
              <a:gd name="connsiteY265" fmla="*/ 342588 h 567994"/>
              <a:gd name="connsiteX266" fmla="*/ 209514 w 1570173"/>
              <a:gd name="connsiteY266" fmla="*/ 368052 h 567994"/>
              <a:gd name="connsiteX267" fmla="*/ 195966 w 1570173"/>
              <a:gd name="connsiteY267" fmla="*/ 374558 h 567994"/>
              <a:gd name="connsiteX268" fmla="*/ 178232 w 1570173"/>
              <a:gd name="connsiteY268" fmla="*/ 357217 h 567994"/>
              <a:gd name="connsiteX269" fmla="*/ 171943 w 1570173"/>
              <a:gd name="connsiteY269" fmla="*/ 321491 h 567994"/>
              <a:gd name="connsiteX270" fmla="*/ 179199 w 1570173"/>
              <a:gd name="connsiteY270" fmla="*/ 296755 h 567994"/>
              <a:gd name="connsiteX271" fmla="*/ 209293 w 1570173"/>
              <a:gd name="connsiteY271" fmla="*/ 252840 h 567994"/>
              <a:gd name="connsiteX272" fmla="*/ 247234 w 1570173"/>
              <a:gd name="connsiteY272" fmla="*/ 200157 h 567994"/>
              <a:gd name="connsiteX273" fmla="*/ 279753 w 1570173"/>
              <a:gd name="connsiteY273" fmla="*/ 156019 h 567994"/>
              <a:gd name="connsiteX274" fmla="*/ 298727 w 1570173"/>
              <a:gd name="connsiteY274" fmla="*/ 114875 h 567994"/>
              <a:gd name="connsiteX275" fmla="*/ 304530 w 1570173"/>
              <a:gd name="connsiteY275" fmla="*/ 94342 h 567994"/>
              <a:gd name="connsiteX276" fmla="*/ 305178 w 1570173"/>
              <a:gd name="connsiteY276" fmla="*/ 91496 h 567994"/>
              <a:gd name="connsiteX277" fmla="*/ 270073 w 1570173"/>
              <a:gd name="connsiteY277" fmla="*/ 117911 h 567994"/>
              <a:gd name="connsiteX278" fmla="*/ 201293 w 1570173"/>
              <a:gd name="connsiteY278" fmla="*/ 197961 h 567994"/>
              <a:gd name="connsiteX279" fmla="*/ 115823 w 1570173"/>
              <a:gd name="connsiteY279" fmla="*/ 320492 h 567994"/>
              <a:gd name="connsiteX280" fmla="*/ 93011 w 1570173"/>
              <a:gd name="connsiteY280" fmla="*/ 355736 h 567994"/>
              <a:gd name="connsiteX281" fmla="*/ 75473 w 1570173"/>
              <a:gd name="connsiteY281" fmla="*/ 365164 h 567994"/>
              <a:gd name="connsiteX282" fmla="*/ 53221 w 1570173"/>
              <a:gd name="connsiteY282" fmla="*/ 343060 h 567994"/>
              <a:gd name="connsiteX283" fmla="*/ 44157 w 1570173"/>
              <a:gd name="connsiteY283" fmla="*/ 307291 h 567994"/>
              <a:gd name="connsiteX284" fmla="*/ 48415 w 1570173"/>
              <a:gd name="connsiteY284" fmla="*/ 295166 h 567994"/>
              <a:gd name="connsiteX285" fmla="*/ 107075 w 1570173"/>
              <a:gd name="connsiteY285" fmla="*/ 214402 h 567994"/>
              <a:gd name="connsiteX286" fmla="*/ 147126 w 1570173"/>
              <a:gd name="connsiteY286" fmla="*/ 152544 h 567994"/>
              <a:gd name="connsiteX287" fmla="*/ 172363 w 1570173"/>
              <a:gd name="connsiteY287" fmla="*/ 104701 h 567994"/>
              <a:gd name="connsiteX288" fmla="*/ 180282 w 1570173"/>
              <a:gd name="connsiteY288" fmla="*/ 76048 h 567994"/>
              <a:gd name="connsiteX289" fmla="*/ 175274 w 1570173"/>
              <a:gd name="connsiteY289" fmla="*/ 69972 h 567994"/>
              <a:gd name="connsiteX290" fmla="*/ 148038 w 1570173"/>
              <a:gd name="connsiteY290" fmla="*/ 80721 h 567994"/>
              <a:gd name="connsiteX291" fmla="*/ 96531 w 1570173"/>
              <a:gd name="connsiteY291" fmla="*/ 110374 h 567994"/>
              <a:gd name="connsiteX292" fmla="*/ 45242 w 1570173"/>
              <a:gd name="connsiteY292" fmla="*/ 139825 h 567994"/>
              <a:gd name="connsiteX293" fmla="*/ 14367 w 1570173"/>
              <a:gd name="connsiteY293" fmla="*/ 150372 h 567994"/>
              <a:gd name="connsiteX294" fmla="*/ 0 w 1570173"/>
              <a:gd name="connsiteY294" fmla="*/ 134932 h 567994"/>
              <a:gd name="connsiteX295" fmla="*/ 3884 w 1570173"/>
              <a:gd name="connsiteY295" fmla="*/ 107880 h 567994"/>
              <a:gd name="connsiteX296" fmla="*/ 12121 w 1570173"/>
              <a:gd name="connsiteY296" fmla="*/ 77968 h 567994"/>
              <a:gd name="connsiteX297" fmla="*/ 42944 w 1570173"/>
              <a:gd name="connsiteY297" fmla="*/ 47304 h 567994"/>
              <a:gd name="connsiteX298" fmla="*/ 71709 w 1570173"/>
              <a:gd name="connsiteY298" fmla="*/ 28555 h 567994"/>
              <a:gd name="connsiteX299" fmla="*/ 79624 w 1570173"/>
              <a:gd name="connsiteY299" fmla="*/ 35929 h 567994"/>
              <a:gd name="connsiteX300" fmla="*/ 75859 w 1570173"/>
              <a:gd name="connsiteY300" fmla="*/ 43004 h 567994"/>
              <a:gd name="connsiteX301" fmla="*/ 60017 w 1570173"/>
              <a:gd name="connsiteY301" fmla="*/ 56951 h 567994"/>
              <a:gd name="connsiteX302" fmla="*/ 59805 w 1570173"/>
              <a:gd name="connsiteY302" fmla="*/ 57142 h 567994"/>
              <a:gd name="connsiteX303" fmla="*/ 94947 w 1570173"/>
              <a:gd name="connsiteY303" fmla="*/ 34885 h 567994"/>
              <a:gd name="connsiteX304" fmla="*/ 134883 w 1570173"/>
              <a:gd name="connsiteY304" fmla="*/ 15786 h 567994"/>
              <a:gd name="connsiteX305" fmla="*/ 190516 w 1570173"/>
              <a:gd name="connsiteY305" fmla="*/ 0 h 567994"/>
              <a:gd name="connsiteX0" fmla="*/ 1487599 w 1570173"/>
              <a:gd name="connsiteY0" fmla="*/ 230772 h 567994"/>
              <a:gd name="connsiteX1" fmla="*/ 1453134 w 1570173"/>
              <a:gd name="connsiteY1" fmla="*/ 252091 h 567994"/>
              <a:gd name="connsiteX2" fmla="*/ 1405386 w 1570173"/>
              <a:gd name="connsiteY2" fmla="*/ 301876 h 567994"/>
              <a:gd name="connsiteX3" fmla="*/ 1427145 w 1570173"/>
              <a:gd name="connsiteY3" fmla="*/ 300515 h 567994"/>
              <a:gd name="connsiteX4" fmla="*/ 1443738 w 1570173"/>
              <a:gd name="connsiteY4" fmla="*/ 307527 h 567994"/>
              <a:gd name="connsiteX5" fmla="*/ 1479601 w 1570173"/>
              <a:gd name="connsiteY5" fmla="*/ 262793 h 567994"/>
              <a:gd name="connsiteX6" fmla="*/ 1492067 w 1570173"/>
              <a:gd name="connsiteY6" fmla="*/ 235239 h 567994"/>
              <a:gd name="connsiteX7" fmla="*/ 1487599 w 1570173"/>
              <a:gd name="connsiteY7" fmla="*/ 230772 h 567994"/>
              <a:gd name="connsiteX8" fmla="*/ 901088 w 1570173"/>
              <a:gd name="connsiteY8" fmla="*/ 217005 h 567994"/>
              <a:gd name="connsiteX9" fmla="*/ 898198 w 1570173"/>
              <a:gd name="connsiteY9" fmla="*/ 217680 h 567994"/>
              <a:gd name="connsiteX10" fmla="*/ 871288 w 1570173"/>
              <a:gd name="connsiteY10" fmla="*/ 235336 h 567994"/>
              <a:gd name="connsiteX11" fmla="*/ 825362 w 1570173"/>
              <a:gd name="connsiteY11" fmla="*/ 275546 h 567994"/>
              <a:gd name="connsiteX12" fmla="*/ 844913 w 1570173"/>
              <a:gd name="connsiteY12" fmla="*/ 285515 h 567994"/>
              <a:gd name="connsiteX13" fmla="*/ 866552 w 1570173"/>
              <a:gd name="connsiteY13" fmla="*/ 266152 h 567994"/>
              <a:gd name="connsiteX14" fmla="*/ 891375 w 1570173"/>
              <a:gd name="connsiteY14" fmla="*/ 238148 h 567994"/>
              <a:gd name="connsiteX15" fmla="*/ 898981 w 1570173"/>
              <a:gd name="connsiteY15" fmla="*/ 225270 h 567994"/>
              <a:gd name="connsiteX16" fmla="*/ 901088 w 1570173"/>
              <a:gd name="connsiteY16" fmla="*/ 217005 h 567994"/>
              <a:gd name="connsiteX17" fmla="*/ 665081 w 1570173"/>
              <a:gd name="connsiteY17" fmla="*/ 204978 h 567994"/>
              <a:gd name="connsiteX18" fmla="*/ 575395 w 1570173"/>
              <a:gd name="connsiteY18" fmla="*/ 257517 h 567994"/>
              <a:gd name="connsiteX19" fmla="*/ 547046 w 1570173"/>
              <a:gd name="connsiteY19" fmla="*/ 299775 h 567994"/>
              <a:gd name="connsiteX20" fmla="*/ 548859 w 1570173"/>
              <a:gd name="connsiteY20" fmla="*/ 310533 h 567994"/>
              <a:gd name="connsiteX21" fmla="*/ 552302 w 1570173"/>
              <a:gd name="connsiteY21" fmla="*/ 313915 h 567994"/>
              <a:gd name="connsiteX22" fmla="*/ 559951 w 1570173"/>
              <a:gd name="connsiteY22" fmla="*/ 310923 h 567994"/>
              <a:gd name="connsiteX23" fmla="*/ 610357 w 1570173"/>
              <a:gd name="connsiteY23" fmla="*/ 268420 h 567994"/>
              <a:gd name="connsiteX24" fmla="*/ 665081 w 1570173"/>
              <a:gd name="connsiteY24" fmla="*/ 204978 h 567994"/>
              <a:gd name="connsiteX25" fmla="*/ 1073045 w 1570173"/>
              <a:gd name="connsiteY25" fmla="*/ 199764 h 567994"/>
              <a:gd name="connsiteX26" fmla="*/ 1059818 w 1570173"/>
              <a:gd name="connsiteY26" fmla="*/ 205432 h 567994"/>
              <a:gd name="connsiteX27" fmla="*/ 1039264 w 1570173"/>
              <a:gd name="connsiteY27" fmla="*/ 220542 h 567994"/>
              <a:gd name="connsiteX28" fmla="*/ 1020296 w 1570173"/>
              <a:gd name="connsiteY28" fmla="*/ 242700 h 567994"/>
              <a:gd name="connsiteX29" fmla="*/ 1009487 w 1570173"/>
              <a:gd name="connsiteY29" fmla="*/ 263798 h 567994"/>
              <a:gd name="connsiteX30" fmla="*/ 1041626 w 1570173"/>
              <a:gd name="connsiteY30" fmla="*/ 241660 h 567994"/>
              <a:gd name="connsiteX31" fmla="*/ 1065688 w 1570173"/>
              <a:gd name="connsiteY31" fmla="*/ 216501 h 567994"/>
              <a:gd name="connsiteX32" fmla="*/ 1073199 w 1570173"/>
              <a:gd name="connsiteY32" fmla="*/ 200459 h 567994"/>
              <a:gd name="connsiteX33" fmla="*/ 1073045 w 1570173"/>
              <a:gd name="connsiteY33" fmla="*/ 199764 h 567994"/>
              <a:gd name="connsiteX34" fmla="*/ 944324 w 1570173"/>
              <a:gd name="connsiteY34" fmla="*/ 17561 h 567994"/>
              <a:gd name="connsiteX35" fmla="*/ 963000 w 1570173"/>
              <a:gd name="connsiteY35" fmla="*/ 34617 h 567994"/>
              <a:gd name="connsiteX36" fmla="*/ 914933 w 1570173"/>
              <a:gd name="connsiteY36" fmla="*/ 108721 h 567994"/>
              <a:gd name="connsiteX37" fmla="*/ 776664 w 1570173"/>
              <a:gd name="connsiteY37" fmla="*/ 276751 h 567994"/>
              <a:gd name="connsiteX38" fmla="*/ 776664 w 1570173"/>
              <a:gd name="connsiteY38" fmla="*/ 292512 h 567994"/>
              <a:gd name="connsiteX39" fmla="*/ 866303 w 1570173"/>
              <a:gd name="connsiteY39" fmla="*/ 196062 h 567994"/>
              <a:gd name="connsiteX40" fmla="*/ 926848 w 1570173"/>
              <a:gd name="connsiteY40" fmla="*/ 163543 h 567994"/>
              <a:gd name="connsiteX41" fmla="*/ 944489 w 1570173"/>
              <a:gd name="connsiteY41" fmla="*/ 175580 h 567994"/>
              <a:gd name="connsiteX42" fmla="*/ 950086 w 1570173"/>
              <a:gd name="connsiteY42" fmla="*/ 201612 h 567994"/>
              <a:gd name="connsiteX43" fmla="*/ 926517 w 1570173"/>
              <a:gd name="connsiteY43" fmla="*/ 253706 h 567994"/>
              <a:gd name="connsiteX44" fmla="*/ 858153 w 1570173"/>
              <a:gd name="connsiteY44" fmla="*/ 303707 h 567994"/>
              <a:gd name="connsiteX45" fmla="*/ 869978 w 1570173"/>
              <a:gd name="connsiteY45" fmla="*/ 315251 h 567994"/>
              <a:gd name="connsiteX46" fmla="*/ 882232 w 1570173"/>
              <a:gd name="connsiteY46" fmla="*/ 319708 h 567994"/>
              <a:gd name="connsiteX47" fmla="*/ 897963 w 1570173"/>
              <a:gd name="connsiteY47" fmla="*/ 314503 h 567994"/>
              <a:gd name="connsiteX48" fmla="*/ 916159 w 1570173"/>
              <a:gd name="connsiteY48" fmla="*/ 301364 h 567994"/>
              <a:gd name="connsiteX49" fmla="*/ 930966 w 1570173"/>
              <a:gd name="connsiteY49" fmla="*/ 290004 h 567994"/>
              <a:gd name="connsiteX50" fmla="*/ 953363 w 1570173"/>
              <a:gd name="connsiteY50" fmla="*/ 274226 h 567994"/>
              <a:gd name="connsiteX51" fmla="*/ 953708 w 1570173"/>
              <a:gd name="connsiteY51" fmla="*/ 271390 h 567994"/>
              <a:gd name="connsiteX52" fmla="*/ 964028 w 1570173"/>
              <a:gd name="connsiteY52" fmla="*/ 245949 h 567994"/>
              <a:gd name="connsiteX53" fmla="*/ 1008351 w 1570173"/>
              <a:gd name="connsiteY53" fmla="*/ 195764 h 567994"/>
              <a:gd name="connsiteX54" fmla="*/ 1050523 w 1570173"/>
              <a:gd name="connsiteY54" fmla="*/ 168455 h 567994"/>
              <a:gd name="connsiteX55" fmla="*/ 1088579 w 1570173"/>
              <a:gd name="connsiteY55" fmla="*/ 159153 h 567994"/>
              <a:gd name="connsiteX56" fmla="*/ 1112482 w 1570173"/>
              <a:gd name="connsiteY56" fmla="*/ 166418 h 567994"/>
              <a:gd name="connsiteX57" fmla="*/ 1121769 w 1570173"/>
              <a:gd name="connsiteY57" fmla="*/ 187772 h 567994"/>
              <a:gd name="connsiteX58" fmla="*/ 1108336 w 1570173"/>
              <a:gd name="connsiteY58" fmla="*/ 224392 h 567994"/>
              <a:gd name="connsiteX59" fmla="*/ 1068114 w 1570173"/>
              <a:gd name="connsiteY59" fmla="*/ 259374 h 567994"/>
              <a:gd name="connsiteX60" fmla="*/ 1006794 w 1570173"/>
              <a:gd name="connsiteY60" fmla="*/ 290445 h 567994"/>
              <a:gd name="connsiteX61" fmla="*/ 1006794 w 1570173"/>
              <a:gd name="connsiteY61" fmla="*/ 293481 h 567994"/>
              <a:gd name="connsiteX62" fmla="*/ 1013037 w 1570173"/>
              <a:gd name="connsiteY62" fmla="*/ 314490 h 567994"/>
              <a:gd name="connsiteX63" fmla="*/ 1029239 w 1570173"/>
              <a:gd name="connsiteY63" fmla="*/ 321599 h 567994"/>
              <a:gd name="connsiteX64" fmla="*/ 1054602 w 1570173"/>
              <a:gd name="connsiteY64" fmla="*/ 315780 h 567994"/>
              <a:gd name="connsiteX65" fmla="*/ 1081423 w 1570173"/>
              <a:gd name="connsiteY65" fmla="*/ 300039 h 567994"/>
              <a:gd name="connsiteX66" fmla="*/ 1098963 w 1570173"/>
              <a:gd name="connsiteY66" fmla="*/ 287956 h 567994"/>
              <a:gd name="connsiteX67" fmla="*/ 1112980 w 1570173"/>
              <a:gd name="connsiteY67" fmla="*/ 278940 h 567994"/>
              <a:gd name="connsiteX68" fmla="*/ 1113794 w 1570173"/>
              <a:gd name="connsiteY68" fmla="*/ 271079 h 567994"/>
              <a:gd name="connsiteX69" fmla="*/ 1121784 w 1570173"/>
              <a:gd name="connsiteY69" fmla="*/ 251223 h 567994"/>
              <a:gd name="connsiteX70" fmla="*/ 1137607 w 1570173"/>
              <a:gd name="connsiteY70" fmla="*/ 227532 h 567994"/>
              <a:gd name="connsiteX71" fmla="*/ 1163072 w 1570173"/>
              <a:gd name="connsiteY71" fmla="*/ 198126 h 567994"/>
              <a:gd name="connsiteX72" fmla="*/ 1174286 w 1570173"/>
              <a:gd name="connsiteY72" fmla="*/ 183752 h 567994"/>
              <a:gd name="connsiteX73" fmla="*/ 1186590 w 1570173"/>
              <a:gd name="connsiteY73" fmla="*/ 174024 h 567994"/>
              <a:gd name="connsiteX74" fmla="*/ 1205836 w 1570173"/>
              <a:gd name="connsiteY74" fmla="*/ 171226 h 567994"/>
              <a:gd name="connsiteX75" fmla="*/ 1225450 w 1570173"/>
              <a:gd name="connsiteY75" fmla="*/ 174251 h 567994"/>
              <a:gd name="connsiteX76" fmla="*/ 1235733 w 1570173"/>
              <a:gd name="connsiteY76" fmla="*/ 183712 h 567994"/>
              <a:gd name="connsiteX77" fmla="*/ 1227197 w 1570173"/>
              <a:gd name="connsiteY77" fmla="*/ 203685 h 567994"/>
              <a:gd name="connsiteX78" fmla="*/ 1200974 w 1570173"/>
              <a:gd name="connsiteY78" fmla="*/ 235636 h 567994"/>
              <a:gd name="connsiteX79" fmla="*/ 1160886 w 1570173"/>
              <a:gd name="connsiteY79" fmla="*/ 270929 h 567994"/>
              <a:gd name="connsiteX80" fmla="*/ 1156645 w 1570173"/>
              <a:gd name="connsiteY80" fmla="*/ 291916 h 567994"/>
              <a:gd name="connsiteX81" fmla="*/ 1159728 w 1570173"/>
              <a:gd name="connsiteY81" fmla="*/ 298000 h 567994"/>
              <a:gd name="connsiteX82" fmla="*/ 1167546 w 1570173"/>
              <a:gd name="connsiteY82" fmla="*/ 293344 h 567994"/>
              <a:gd name="connsiteX83" fmla="*/ 1191004 w 1570173"/>
              <a:gd name="connsiteY83" fmla="*/ 273857 h 567994"/>
              <a:gd name="connsiteX84" fmla="*/ 1224213 w 1570173"/>
              <a:gd name="connsiteY84" fmla="*/ 244822 h 567994"/>
              <a:gd name="connsiteX85" fmla="*/ 1248199 w 1570173"/>
              <a:gd name="connsiteY85" fmla="*/ 217945 h 567994"/>
              <a:gd name="connsiteX86" fmla="*/ 1280478 w 1570173"/>
              <a:gd name="connsiteY86" fmla="*/ 188900 h 567994"/>
              <a:gd name="connsiteX87" fmla="*/ 1298781 w 1570173"/>
              <a:gd name="connsiteY87" fmla="*/ 162570 h 567994"/>
              <a:gd name="connsiteX88" fmla="*/ 1315880 w 1570173"/>
              <a:gd name="connsiteY88" fmla="*/ 155311 h 567994"/>
              <a:gd name="connsiteX89" fmla="*/ 1329178 w 1570173"/>
              <a:gd name="connsiteY89" fmla="*/ 161470 h 567994"/>
              <a:gd name="connsiteX90" fmla="*/ 1332674 w 1570173"/>
              <a:gd name="connsiteY90" fmla="*/ 181221 h 567994"/>
              <a:gd name="connsiteX91" fmla="*/ 1331386 w 1570173"/>
              <a:gd name="connsiteY91" fmla="*/ 191800 h 567994"/>
              <a:gd name="connsiteX92" fmla="*/ 1326498 w 1570173"/>
              <a:gd name="connsiteY92" fmla="*/ 201880 h 567994"/>
              <a:gd name="connsiteX93" fmla="*/ 1312583 w 1570173"/>
              <a:gd name="connsiteY93" fmla="*/ 222685 h 567994"/>
              <a:gd name="connsiteX94" fmla="*/ 1288277 w 1570173"/>
              <a:gd name="connsiteY94" fmla="*/ 257753 h 567994"/>
              <a:gd name="connsiteX95" fmla="*/ 1275800 w 1570173"/>
              <a:gd name="connsiteY95" fmla="*/ 279943 h 567994"/>
              <a:gd name="connsiteX96" fmla="*/ 1270522 w 1570173"/>
              <a:gd name="connsiteY96" fmla="*/ 297305 h 567994"/>
              <a:gd name="connsiteX97" fmla="*/ 1275792 w 1570173"/>
              <a:gd name="connsiteY97" fmla="*/ 305791 h 567994"/>
              <a:gd name="connsiteX98" fmla="*/ 1294629 w 1570173"/>
              <a:gd name="connsiteY98" fmla="*/ 298808 h 567994"/>
              <a:gd name="connsiteX99" fmla="*/ 1311570 w 1570173"/>
              <a:gd name="connsiteY99" fmla="*/ 288389 h 567994"/>
              <a:gd name="connsiteX100" fmla="*/ 1333453 w 1570173"/>
              <a:gd name="connsiteY100" fmla="*/ 275049 h 567994"/>
              <a:gd name="connsiteX101" fmla="*/ 1366138 w 1570173"/>
              <a:gd name="connsiteY101" fmla="*/ 238082 h 567994"/>
              <a:gd name="connsiteX102" fmla="*/ 1396262 w 1570173"/>
              <a:gd name="connsiteY102" fmla="*/ 200560 h 567994"/>
              <a:gd name="connsiteX103" fmla="*/ 1439523 w 1570173"/>
              <a:gd name="connsiteY103" fmla="*/ 143090 h 567994"/>
              <a:gd name="connsiteX104" fmla="*/ 1468876 w 1570173"/>
              <a:gd name="connsiteY104" fmla="*/ 111949 h 567994"/>
              <a:gd name="connsiteX105" fmla="*/ 1502164 w 1570173"/>
              <a:gd name="connsiteY105" fmla="*/ 102352 h 567994"/>
              <a:gd name="connsiteX106" fmla="*/ 1517076 w 1570173"/>
              <a:gd name="connsiteY106" fmla="*/ 114841 h 567994"/>
              <a:gd name="connsiteX107" fmla="*/ 1509043 w 1570173"/>
              <a:gd name="connsiteY107" fmla="*/ 134094 h 567994"/>
              <a:gd name="connsiteX108" fmla="*/ 1490708 w 1570173"/>
              <a:gd name="connsiteY108" fmla="*/ 153000 h 567994"/>
              <a:gd name="connsiteX109" fmla="*/ 1459720 w 1570173"/>
              <a:gd name="connsiteY109" fmla="*/ 195003 h 567994"/>
              <a:gd name="connsiteX110" fmla="*/ 1427484 w 1570173"/>
              <a:gd name="connsiteY110" fmla="*/ 244547 h 567994"/>
              <a:gd name="connsiteX111" fmla="*/ 1451831 w 1570173"/>
              <a:gd name="connsiteY111" fmla="*/ 218929 h 567994"/>
              <a:gd name="connsiteX112" fmla="*/ 1482932 w 1570173"/>
              <a:gd name="connsiteY112" fmla="*/ 194598 h 567994"/>
              <a:gd name="connsiteX113" fmla="*/ 1507952 w 1570173"/>
              <a:gd name="connsiteY113" fmla="*/ 180005 h 567994"/>
              <a:gd name="connsiteX114" fmla="*/ 1533437 w 1570173"/>
              <a:gd name="connsiteY114" fmla="*/ 174519 h 567994"/>
              <a:gd name="connsiteX115" fmla="*/ 1547483 w 1570173"/>
              <a:gd name="connsiteY115" fmla="*/ 179043 h 567994"/>
              <a:gd name="connsiteX116" fmla="*/ 1551338 w 1570173"/>
              <a:gd name="connsiteY116" fmla="*/ 193200 h 567994"/>
              <a:gd name="connsiteX117" fmla="*/ 1540885 w 1570173"/>
              <a:gd name="connsiteY117" fmla="*/ 235284 h 567994"/>
              <a:gd name="connsiteX118" fmla="*/ 1511322 w 1570173"/>
              <a:gd name="connsiteY118" fmla="*/ 277332 h 567994"/>
              <a:gd name="connsiteX119" fmla="*/ 1466998 w 1570173"/>
              <a:gd name="connsiteY119" fmla="*/ 317508 h 567994"/>
              <a:gd name="connsiteX120" fmla="*/ 1480632 w 1570173"/>
              <a:gd name="connsiteY120" fmla="*/ 317483 h 567994"/>
              <a:gd name="connsiteX121" fmla="*/ 1570173 w 1570173"/>
              <a:gd name="connsiteY121" fmla="*/ 269848 h 567994"/>
              <a:gd name="connsiteX122" fmla="*/ 1570173 w 1570173"/>
              <a:gd name="connsiteY122" fmla="*/ 297061 h 567994"/>
              <a:gd name="connsiteX123" fmla="*/ 1527814 w 1570173"/>
              <a:gd name="connsiteY123" fmla="*/ 333593 h 567994"/>
              <a:gd name="connsiteX124" fmla="*/ 1490110 w 1570173"/>
              <a:gd name="connsiteY124" fmla="*/ 359972 h 567994"/>
              <a:gd name="connsiteX125" fmla="*/ 1455889 w 1570173"/>
              <a:gd name="connsiteY125" fmla="*/ 370168 h 567994"/>
              <a:gd name="connsiteX126" fmla="*/ 1443333 w 1570173"/>
              <a:gd name="connsiteY126" fmla="*/ 368869 h 567994"/>
              <a:gd name="connsiteX127" fmla="*/ 1431446 w 1570173"/>
              <a:gd name="connsiteY127" fmla="*/ 365722 h 567994"/>
              <a:gd name="connsiteX128" fmla="*/ 1418379 w 1570173"/>
              <a:gd name="connsiteY128" fmla="*/ 360808 h 567994"/>
              <a:gd name="connsiteX129" fmla="*/ 1407525 w 1570173"/>
              <a:gd name="connsiteY129" fmla="*/ 356443 h 567994"/>
              <a:gd name="connsiteX130" fmla="*/ 1398046 w 1570173"/>
              <a:gd name="connsiteY130" fmla="*/ 358596 h 567994"/>
              <a:gd name="connsiteX131" fmla="*/ 1378332 w 1570173"/>
              <a:gd name="connsiteY131" fmla="*/ 351063 h 567994"/>
              <a:gd name="connsiteX132" fmla="*/ 1361722 w 1570173"/>
              <a:gd name="connsiteY132" fmla="*/ 392317 h 567994"/>
              <a:gd name="connsiteX133" fmla="*/ 1343673 w 1570173"/>
              <a:gd name="connsiteY133" fmla="*/ 436123 h 567994"/>
              <a:gd name="connsiteX134" fmla="*/ 1323314 w 1570173"/>
              <a:gd name="connsiteY134" fmla="*/ 468322 h 567994"/>
              <a:gd name="connsiteX135" fmla="*/ 1268755 w 1570173"/>
              <a:gd name="connsiteY135" fmla="*/ 567994 h 567994"/>
              <a:gd name="connsiteX136" fmla="*/ 1282151 w 1570173"/>
              <a:gd name="connsiteY136" fmla="*/ 466597 h 567994"/>
              <a:gd name="connsiteX137" fmla="*/ 1300003 w 1570173"/>
              <a:gd name="connsiteY137" fmla="*/ 412190 h 567994"/>
              <a:gd name="connsiteX138" fmla="*/ 1318081 w 1570173"/>
              <a:gd name="connsiteY138" fmla="*/ 374633 h 567994"/>
              <a:gd name="connsiteX139" fmla="*/ 1340981 w 1570173"/>
              <a:gd name="connsiteY139" fmla="*/ 339458 h 567994"/>
              <a:gd name="connsiteX140" fmla="*/ 1358270 w 1570173"/>
              <a:gd name="connsiteY140" fmla="*/ 313499 h 567994"/>
              <a:gd name="connsiteX141" fmla="*/ 1423767 w 1570173"/>
              <a:gd name="connsiteY141" fmla="*/ 197085 h 567994"/>
              <a:gd name="connsiteX142" fmla="*/ 1351476 w 1570173"/>
              <a:gd name="connsiteY142" fmla="*/ 285659 h 567994"/>
              <a:gd name="connsiteX143" fmla="*/ 1339937 w 1570173"/>
              <a:gd name="connsiteY143" fmla="*/ 296291 h 567994"/>
              <a:gd name="connsiteX144" fmla="*/ 1339937 w 1570173"/>
              <a:gd name="connsiteY144" fmla="*/ 296962 h 567994"/>
              <a:gd name="connsiteX145" fmla="*/ 1291323 w 1570173"/>
              <a:gd name="connsiteY145" fmla="*/ 341064 h 567994"/>
              <a:gd name="connsiteX146" fmla="*/ 1264211 w 1570173"/>
              <a:gd name="connsiteY146" fmla="*/ 361556 h 567994"/>
              <a:gd name="connsiteX147" fmla="*/ 1240488 w 1570173"/>
              <a:gd name="connsiteY147" fmla="*/ 368881 h 567994"/>
              <a:gd name="connsiteX148" fmla="*/ 1212349 w 1570173"/>
              <a:gd name="connsiteY148" fmla="*/ 336511 h 567994"/>
              <a:gd name="connsiteX149" fmla="*/ 1219346 w 1570173"/>
              <a:gd name="connsiteY149" fmla="*/ 307210 h 567994"/>
              <a:gd name="connsiteX150" fmla="*/ 1240934 w 1570173"/>
              <a:gd name="connsiteY150" fmla="*/ 264313 h 567994"/>
              <a:gd name="connsiteX151" fmla="*/ 1190824 w 1570173"/>
              <a:gd name="connsiteY151" fmla="*/ 336485 h 567994"/>
              <a:gd name="connsiteX152" fmla="*/ 1153957 w 1570173"/>
              <a:gd name="connsiteY152" fmla="*/ 359466 h 567994"/>
              <a:gd name="connsiteX153" fmla="*/ 1131593 w 1570173"/>
              <a:gd name="connsiteY153" fmla="*/ 349755 h 567994"/>
              <a:gd name="connsiteX154" fmla="*/ 1116688 w 1570173"/>
              <a:gd name="connsiteY154" fmla="*/ 324613 h 567994"/>
              <a:gd name="connsiteX155" fmla="*/ 1114036 w 1570173"/>
              <a:gd name="connsiteY155" fmla="*/ 307383 h 567994"/>
              <a:gd name="connsiteX156" fmla="*/ 1108703 w 1570173"/>
              <a:gd name="connsiteY156" fmla="*/ 313528 h 567994"/>
              <a:gd name="connsiteX157" fmla="*/ 1064699 w 1570173"/>
              <a:gd name="connsiteY157" fmla="*/ 354265 h 567994"/>
              <a:gd name="connsiteX158" fmla="*/ 1007652 w 1570173"/>
              <a:gd name="connsiteY158" fmla="*/ 374558 h 567994"/>
              <a:gd name="connsiteX159" fmla="*/ 965572 w 1570173"/>
              <a:gd name="connsiteY159" fmla="*/ 354244 h 567994"/>
              <a:gd name="connsiteX160" fmla="*/ 954094 w 1570173"/>
              <a:gd name="connsiteY160" fmla="*/ 330444 h 567994"/>
              <a:gd name="connsiteX161" fmla="*/ 950817 w 1570173"/>
              <a:gd name="connsiteY161" fmla="*/ 304094 h 567994"/>
              <a:gd name="connsiteX162" fmla="*/ 941622 w 1570173"/>
              <a:gd name="connsiteY162" fmla="*/ 314636 h 567994"/>
              <a:gd name="connsiteX163" fmla="*/ 903729 w 1570173"/>
              <a:gd name="connsiteY163" fmla="*/ 353356 h 567994"/>
              <a:gd name="connsiteX164" fmla="*/ 866359 w 1570173"/>
              <a:gd name="connsiteY164" fmla="*/ 372406 h 567994"/>
              <a:gd name="connsiteX165" fmla="*/ 839545 w 1570173"/>
              <a:gd name="connsiteY165" fmla="*/ 363743 h 567994"/>
              <a:gd name="connsiteX166" fmla="*/ 818997 w 1570173"/>
              <a:gd name="connsiteY166" fmla="*/ 340869 h 567994"/>
              <a:gd name="connsiteX167" fmla="*/ 802265 w 1570173"/>
              <a:gd name="connsiteY167" fmla="*/ 304834 h 567994"/>
              <a:gd name="connsiteX168" fmla="*/ 783717 w 1570173"/>
              <a:gd name="connsiteY168" fmla="*/ 333745 h 567994"/>
              <a:gd name="connsiteX169" fmla="*/ 767111 w 1570173"/>
              <a:gd name="connsiteY169" fmla="*/ 354713 h 567994"/>
              <a:gd name="connsiteX170" fmla="*/ 755539 w 1570173"/>
              <a:gd name="connsiteY170" fmla="*/ 360838 h 567994"/>
              <a:gd name="connsiteX171" fmla="*/ 740312 w 1570173"/>
              <a:gd name="connsiteY171" fmla="*/ 349384 h 567994"/>
              <a:gd name="connsiteX172" fmla="*/ 736327 w 1570173"/>
              <a:gd name="connsiteY172" fmla="*/ 319026 h 567994"/>
              <a:gd name="connsiteX173" fmla="*/ 738741 w 1570173"/>
              <a:gd name="connsiteY173" fmla="*/ 299592 h 567994"/>
              <a:gd name="connsiteX174" fmla="*/ 724787 w 1570173"/>
              <a:gd name="connsiteY174" fmla="*/ 314643 h 567994"/>
              <a:gd name="connsiteX175" fmla="*/ 638842 w 1570173"/>
              <a:gd name="connsiteY175" fmla="*/ 375214 h 567994"/>
              <a:gd name="connsiteX176" fmla="*/ 619668 w 1570173"/>
              <a:gd name="connsiteY176" fmla="*/ 366444 h 567994"/>
              <a:gd name="connsiteX177" fmla="*/ 614000 w 1570173"/>
              <a:gd name="connsiteY177" fmla="*/ 342548 h 567994"/>
              <a:gd name="connsiteX178" fmla="*/ 629323 w 1570173"/>
              <a:gd name="connsiteY178" fmla="*/ 286419 h 567994"/>
              <a:gd name="connsiteX179" fmla="*/ 579476 w 1570173"/>
              <a:gd name="connsiteY179" fmla="*/ 347858 h 567994"/>
              <a:gd name="connsiteX180" fmla="*/ 544936 w 1570173"/>
              <a:gd name="connsiteY180" fmla="*/ 366875 h 567994"/>
              <a:gd name="connsiteX181" fmla="*/ 526517 w 1570173"/>
              <a:gd name="connsiteY181" fmla="*/ 355436 h 567994"/>
              <a:gd name="connsiteX182" fmla="*/ 509313 w 1570173"/>
              <a:gd name="connsiteY182" fmla="*/ 326759 h 567994"/>
              <a:gd name="connsiteX183" fmla="*/ 502044 w 1570173"/>
              <a:gd name="connsiteY183" fmla="*/ 290904 h 567994"/>
              <a:gd name="connsiteX184" fmla="*/ 504715 w 1570173"/>
              <a:gd name="connsiteY184" fmla="*/ 268084 h 567994"/>
              <a:gd name="connsiteX185" fmla="*/ 514778 w 1570173"/>
              <a:gd name="connsiteY185" fmla="*/ 249420 h 567994"/>
              <a:gd name="connsiteX186" fmla="*/ 540456 w 1570173"/>
              <a:gd name="connsiteY186" fmla="*/ 223543 h 567994"/>
              <a:gd name="connsiteX187" fmla="*/ 618922 w 1570173"/>
              <a:gd name="connsiteY187" fmla="*/ 168905 h 567994"/>
              <a:gd name="connsiteX188" fmla="*/ 680542 w 1570173"/>
              <a:gd name="connsiteY188" fmla="*/ 150372 h 567994"/>
              <a:gd name="connsiteX189" fmla="*/ 694616 w 1570173"/>
              <a:gd name="connsiteY189" fmla="*/ 156347 h 567994"/>
              <a:gd name="connsiteX190" fmla="*/ 704016 w 1570173"/>
              <a:gd name="connsiteY190" fmla="*/ 169464 h 567994"/>
              <a:gd name="connsiteX191" fmla="*/ 707275 w 1570173"/>
              <a:gd name="connsiteY191" fmla="*/ 180608 h 567994"/>
              <a:gd name="connsiteX192" fmla="*/ 701900 w 1570173"/>
              <a:gd name="connsiteY192" fmla="*/ 191736 h 567994"/>
              <a:gd name="connsiteX193" fmla="*/ 690322 w 1570173"/>
              <a:gd name="connsiteY193" fmla="*/ 196501 h 567994"/>
              <a:gd name="connsiteX194" fmla="*/ 694717 w 1570173"/>
              <a:gd name="connsiteY194" fmla="*/ 202341 h 567994"/>
              <a:gd name="connsiteX195" fmla="*/ 699562 w 1570173"/>
              <a:gd name="connsiteY195" fmla="*/ 213904 h 567994"/>
              <a:gd name="connsiteX196" fmla="*/ 701354 w 1570173"/>
              <a:gd name="connsiteY196" fmla="*/ 222570 h 567994"/>
              <a:gd name="connsiteX197" fmla="*/ 687904 w 1570173"/>
              <a:gd name="connsiteY197" fmla="*/ 248946 h 567994"/>
              <a:gd name="connsiteX198" fmla="*/ 669609 w 1570173"/>
              <a:gd name="connsiteY198" fmla="*/ 274807 h 567994"/>
              <a:gd name="connsiteX199" fmla="*/ 664764 w 1570173"/>
              <a:gd name="connsiteY199" fmla="*/ 293044 h 567994"/>
              <a:gd name="connsiteX200" fmla="*/ 677296 w 1570173"/>
              <a:gd name="connsiteY200" fmla="*/ 307458 h 567994"/>
              <a:gd name="connsiteX201" fmla="*/ 741978 w 1570173"/>
              <a:gd name="connsiteY201" fmla="*/ 272215 h 567994"/>
              <a:gd name="connsiteX202" fmla="*/ 741978 w 1570173"/>
              <a:gd name="connsiteY202" fmla="*/ 273528 h 567994"/>
              <a:gd name="connsiteX203" fmla="*/ 742289 w 1570173"/>
              <a:gd name="connsiteY203" fmla="*/ 271025 h 567994"/>
              <a:gd name="connsiteX204" fmla="*/ 759368 w 1570173"/>
              <a:gd name="connsiteY204" fmla="*/ 226163 h 567994"/>
              <a:gd name="connsiteX205" fmla="*/ 787750 w 1570173"/>
              <a:gd name="connsiteY205" fmla="*/ 179576 h 567994"/>
              <a:gd name="connsiteX206" fmla="*/ 826189 w 1570173"/>
              <a:gd name="connsiteY206" fmla="*/ 127871 h 567994"/>
              <a:gd name="connsiteX207" fmla="*/ 876924 w 1570173"/>
              <a:gd name="connsiteY207" fmla="*/ 67029 h 567994"/>
              <a:gd name="connsiteX208" fmla="*/ 915299 w 1570173"/>
              <a:gd name="connsiteY208" fmla="*/ 30321 h 567994"/>
              <a:gd name="connsiteX209" fmla="*/ 944324 w 1570173"/>
              <a:gd name="connsiteY209" fmla="*/ 17561 h 567994"/>
              <a:gd name="connsiteX210" fmla="*/ 190516 w 1570173"/>
              <a:gd name="connsiteY210" fmla="*/ 0 h 567994"/>
              <a:gd name="connsiteX211" fmla="*/ 208925 w 1570173"/>
              <a:gd name="connsiteY211" fmla="*/ 11657 h 567994"/>
              <a:gd name="connsiteX212" fmla="*/ 221674 w 1570173"/>
              <a:gd name="connsiteY212" fmla="*/ 37421 h 567994"/>
              <a:gd name="connsiteX213" fmla="*/ 226656 w 1570173"/>
              <a:gd name="connsiteY213" fmla="*/ 56068 h 567994"/>
              <a:gd name="connsiteX214" fmla="*/ 219408 w 1570173"/>
              <a:gd name="connsiteY214" fmla="*/ 89976 h 567994"/>
              <a:gd name="connsiteX215" fmla="*/ 200165 w 1570173"/>
              <a:gd name="connsiteY215" fmla="*/ 134242 h 567994"/>
              <a:gd name="connsiteX216" fmla="*/ 189570 w 1570173"/>
              <a:gd name="connsiteY216" fmla="*/ 154965 h 567994"/>
              <a:gd name="connsiteX217" fmla="*/ 215455 w 1570173"/>
              <a:gd name="connsiteY217" fmla="*/ 126336 h 567994"/>
              <a:gd name="connsiteX218" fmla="*/ 248299 w 1570173"/>
              <a:gd name="connsiteY218" fmla="*/ 95792 h 567994"/>
              <a:gd name="connsiteX219" fmla="*/ 278267 w 1570173"/>
              <a:gd name="connsiteY219" fmla="*/ 58516 h 567994"/>
              <a:gd name="connsiteX220" fmla="*/ 320216 w 1570173"/>
              <a:gd name="connsiteY220" fmla="*/ 27571 h 567994"/>
              <a:gd name="connsiteX221" fmla="*/ 348272 w 1570173"/>
              <a:gd name="connsiteY221" fmla="*/ 15353 h 567994"/>
              <a:gd name="connsiteX222" fmla="*/ 369484 w 1570173"/>
              <a:gd name="connsiteY222" fmla="*/ 27622 h 567994"/>
              <a:gd name="connsiteX223" fmla="*/ 378250 w 1570173"/>
              <a:gd name="connsiteY223" fmla="*/ 53392 h 567994"/>
              <a:gd name="connsiteX224" fmla="*/ 367810 w 1570173"/>
              <a:gd name="connsiteY224" fmla="*/ 84856 h 567994"/>
              <a:gd name="connsiteX225" fmla="*/ 336935 w 1570173"/>
              <a:gd name="connsiteY225" fmla="*/ 143180 h 567994"/>
              <a:gd name="connsiteX226" fmla="*/ 286188 w 1570173"/>
              <a:gd name="connsiteY226" fmla="*/ 223024 h 567994"/>
              <a:gd name="connsiteX227" fmla="*/ 341532 w 1570173"/>
              <a:gd name="connsiteY227" fmla="*/ 157695 h 567994"/>
              <a:gd name="connsiteX228" fmla="*/ 389037 w 1570173"/>
              <a:gd name="connsiteY228" fmla="*/ 107996 h 567994"/>
              <a:gd name="connsiteX229" fmla="*/ 414891 w 1570173"/>
              <a:gd name="connsiteY229" fmla="*/ 87495 h 567994"/>
              <a:gd name="connsiteX230" fmla="*/ 446012 w 1570173"/>
              <a:gd name="connsiteY230" fmla="*/ 58951 h 567994"/>
              <a:gd name="connsiteX231" fmla="*/ 469964 w 1570173"/>
              <a:gd name="connsiteY231" fmla="*/ 38000 h 567994"/>
              <a:gd name="connsiteX232" fmla="*/ 486444 w 1570173"/>
              <a:gd name="connsiteY232" fmla="*/ 25738 h 567994"/>
              <a:gd name="connsiteX233" fmla="*/ 501362 w 1570173"/>
              <a:gd name="connsiteY233" fmla="*/ 21013 h 567994"/>
              <a:gd name="connsiteX234" fmla="*/ 523432 w 1570173"/>
              <a:gd name="connsiteY234" fmla="*/ 39153 h 567994"/>
              <a:gd name="connsiteX235" fmla="*/ 535375 w 1570173"/>
              <a:gd name="connsiteY235" fmla="*/ 63369 h 567994"/>
              <a:gd name="connsiteX236" fmla="*/ 528464 w 1570173"/>
              <a:gd name="connsiteY236" fmla="*/ 79400 h 567994"/>
              <a:gd name="connsiteX237" fmla="*/ 501199 w 1570173"/>
              <a:gd name="connsiteY237" fmla="*/ 109666 h 567994"/>
              <a:gd name="connsiteX238" fmla="*/ 438398 w 1570173"/>
              <a:gd name="connsiteY238" fmla="*/ 188081 h 567994"/>
              <a:gd name="connsiteX239" fmla="*/ 398144 w 1570173"/>
              <a:gd name="connsiteY239" fmla="*/ 259820 h 567994"/>
              <a:gd name="connsiteX240" fmla="*/ 384711 w 1570173"/>
              <a:gd name="connsiteY240" fmla="*/ 309988 h 567994"/>
              <a:gd name="connsiteX241" fmla="*/ 387625 w 1570173"/>
              <a:gd name="connsiteY241" fmla="*/ 323556 h 567994"/>
              <a:gd name="connsiteX242" fmla="*/ 397244 w 1570173"/>
              <a:gd name="connsiteY242" fmla="*/ 327087 h 567994"/>
              <a:gd name="connsiteX243" fmla="*/ 411309 w 1570173"/>
              <a:gd name="connsiteY243" fmla="*/ 324248 h 567994"/>
              <a:gd name="connsiteX244" fmla="*/ 426701 w 1570173"/>
              <a:gd name="connsiteY244" fmla="*/ 315577 h 567994"/>
              <a:gd name="connsiteX245" fmla="*/ 443918 w 1570173"/>
              <a:gd name="connsiteY245" fmla="*/ 304196 h 567994"/>
              <a:gd name="connsiteX246" fmla="*/ 466397 w 1570173"/>
              <a:gd name="connsiteY246" fmla="*/ 289627 h 567994"/>
              <a:gd name="connsiteX247" fmla="*/ 483108 w 1570173"/>
              <a:gd name="connsiteY247" fmla="*/ 277707 h 567994"/>
              <a:gd name="connsiteX248" fmla="*/ 500668 w 1570173"/>
              <a:gd name="connsiteY248" fmla="*/ 270620 h 567994"/>
              <a:gd name="connsiteX249" fmla="*/ 500668 w 1570173"/>
              <a:gd name="connsiteY249" fmla="*/ 296924 h 567994"/>
              <a:gd name="connsiteX250" fmla="*/ 454892 w 1570173"/>
              <a:gd name="connsiteY250" fmla="*/ 337621 h 567994"/>
              <a:gd name="connsiteX251" fmla="*/ 418936 w 1570173"/>
              <a:gd name="connsiteY251" fmla="*/ 364165 h 567994"/>
              <a:gd name="connsiteX252" fmla="*/ 388441 w 1570173"/>
              <a:gd name="connsiteY252" fmla="*/ 381300 h 567994"/>
              <a:gd name="connsiteX253" fmla="*/ 366292 w 1570173"/>
              <a:gd name="connsiteY253" fmla="*/ 386632 h 567994"/>
              <a:gd name="connsiteX254" fmla="*/ 329670 w 1570173"/>
              <a:gd name="connsiteY254" fmla="*/ 370153 h 567994"/>
              <a:gd name="connsiteX255" fmla="*/ 315562 w 1570173"/>
              <a:gd name="connsiteY255" fmla="*/ 328197 h 567994"/>
              <a:gd name="connsiteX256" fmla="*/ 326710 w 1570173"/>
              <a:gd name="connsiteY256" fmla="*/ 273143 h 567994"/>
              <a:gd name="connsiteX257" fmla="*/ 358577 w 1570173"/>
              <a:gd name="connsiteY257" fmla="*/ 217360 h 567994"/>
              <a:gd name="connsiteX258" fmla="*/ 409399 w 1570173"/>
              <a:gd name="connsiteY258" fmla="*/ 153922 h 567994"/>
              <a:gd name="connsiteX259" fmla="*/ 425384 w 1570173"/>
              <a:gd name="connsiteY259" fmla="*/ 135389 h 567994"/>
              <a:gd name="connsiteX260" fmla="*/ 429232 w 1570173"/>
              <a:gd name="connsiteY260" fmla="*/ 130664 h 567994"/>
              <a:gd name="connsiteX261" fmla="*/ 429025 w 1570173"/>
              <a:gd name="connsiteY261" fmla="*/ 130762 h 567994"/>
              <a:gd name="connsiteX262" fmla="*/ 403480 w 1570173"/>
              <a:gd name="connsiteY262" fmla="*/ 151238 h 567994"/>
              <a:gd name="connsiteX263" fmla="*/ 337062 w 1570173"/>
              <a:gd name="connsiteY263" fmla="*/ 216498 h 567994"/>
              <a:gd name="connsiteX264" fmla="*/ 248355 w 1570173"/>
              <a:gd name="connsiteY264" fmla="*/ 320244 h 567994"/>
              <a:gd name="connsiteX265" fmla="*/ 230933 w 1570173"/>
              <a:gd name="connsiteY265" fmla="*/ 342588 h 567994"/>
              <a:gd name="connsiteX266" fmla="*/ 209514 w 1570173"/>
              <a:gd name="connsiteY266" fmla="*/ 368052 h 567994"/>
              <a:gd name="connsiteX267" fmla="*/ 195966 w 1570173"/>
              <a:gd name="connsiteY267" fmla="*/ 374558 h 567994"/>
              <a:gd name="connsiteX268" fmla="*/ 178232 w 1570173"/>
              <a:gd name="connsiteY268" fmla="*/ 357217 h 567994"/>
              <a:gd name="connsiteX269" fmla="*/ 171943 w 1570173"/>
              <a:gd name="connsiteY269" fmla="*/ 321491 h 567994"/>
              <a:gd name="connsiteX270" fmla="*/ 179199 w 1570173"/>
              <a:gd name="connsiteY270" fmla="*/ 296755 h 567994"/>
              <a:gd name="connsiteX271" fmla="*/ 209293 w 1570173"/>
              <a:gd name="connsiteY271" fmla="*/ 252840 h 567994"/>
              <a:gd name="connsiteX272" fmla="*/ 247234 w 1570173"/>
              <a:gd name="connsiteY272" fmla="*/ 200157 h 567994"/>
              <a:gd name="connsiteX273" fmla="*/ 279753 w 1570173"/>
              <a:gd name="connsiteY273" fmla="*/ 156019 h 567994"/>
              <a:gd name="connsiteX274" fmla="*/ 298727 w 1570173"/>
              <a:gd name="connsiteY274" fmla="*/ 114875 h 567994"/>
              <a:gd name="connsiteX275" fmla="*/ 304530 w 1570173"/>
              <a:gd name="connsiteY275" fmla="*/ 94342 h 567994"/>
              <a:gd name="connsiteX276" fmla="*/ 305178 w 1570173"/>
              <a:gd name="connsiteY276" fmla="*/ 91496 h 567994"/>
              <a:gd name="connsiteX277" fmla="*/ 270073 w 1570173"/>
              <a:gd name="connsiteY277" fmla="*/ 117911 h 567994"/>
              <a:gd name="connsiteX278" fmla="*/ 201293 w 1570173"/>
              <a:gd name="connsiteY278" fmla="*/ 197961 h 567994"/>
              <a:gd name="connsiteX279" fmla="*/ 115823 w 1570173"/>
              <a:gd name="connsiteY279" fmla="*/ 320492 h 567994"/>
              <a:gd name="connsiteX280" fmla="*/ 93011 w 1570173"/>
              <a:gd name="connsiteY280" fmla="*/ 355736 h 567994"/>
              <a:gd name="connsiteX281" fmla="*/ 75473 w 1570173"/>
              <a:gd name="connsiteY281" fmla="*/ 365164 h 567994"/>
              <a:gd name="connsiteX282" fmla="*/ 53221 w 1570173"/>
              <a:gd name="connsiteY282" fmla="*/ 343060 h 567994"/>
              <a:gd name="connsiteX283" fmla="*/ 44157 w 1570173"/>
              <a:gd name="connsiteY283" fmla="*/ 307291 h 567994"/>
              <a:gd name="connsiteX284" fmla="*/ 48415 w 1570173"/>
              <a:gd name="connsiteY284" fmla="*/ 295166 h 567994"/>
              <a:gd name="connsiteX285" fmla="*/ 107075 w 1570173"/>
              <a:gd name="connsiteY285" fmla="*/ 214402 h 567994"/>
              <a:gd name="connsiteX286" fmla="*/ 147126 w 1570173"/>
              <a:gd name="connsiteY286" fmla="*/ 152544 h 567994"/>
              <a:gd name="connsiteX287" fmla="*/ 172363 w 1570173"/>
              <a:gd name="connsiteY287" fmla="*/ 104701 h 567994"/>
              <a:gd name="connsiteX288" fmla="*/ 180282 w 1570173"/>
              <a:gd name="connsiteY288" fmla="*/ 76048 h 567994"/>
              <a:gd name="connsiteX289" fmla="*/ 175274 w 1570173"/>
              <a:gd name="connsiteY289" fmla="*/ 69972 h 567994"/>
              <a:gd name="connsiteX290" fmla="*/ 148038 w 1570173"/>
              <a:gd name="connsiteY290" fmla="*/ 80721 h 567994"/>
              <a:gd name="connsiteX291" fmla="*/ 96531 w 1570173"/>
              <a:gd name="connsiteY291" fmla="*/ 110374 h 567994"/>
              <a:gd name="connsiteX292" fmla="*/ 45242 w 1570173"/>
              <a:gd name="connsiteY292" fmla="*/ 139825 h 567994"/>
              <a:gd name="connsiteX293" fmla="*/ 14367 w 1570173"/>
              <a:gd name="connsiteY293" fmla="*/ 150372 h 567994"/>
              <a:gd name="connsiteX294" fmla="*/ 0 w 1570173"/>
              <a:gd name="connsiteY294" fmla="*/ 134932 h 567994"/>
              <a:gd name="connsiteX295" fmla="*/ 3884 w 1570173"/>
              <a:gd name="connsiteY295" fmla="*/ 107880 h 567994"/>
              <a:gd name="connsiteX296" fmla="*/ 12121 w 1570173"/>
              <a:gd name="connsiteY296" fmla="*/ 77968 h 567994"/>
              <a:gd name="connsiteX297" fmla="*/ 42944 w 1570173"/>
              <a:gd name="connsiteY297" fmla="*/ 47304 h 567994"/>
              <a:gd name="connsiteX298" fmla="*/ 71709 w 1570173"/>
              <a:gd name="connsiteY298" fmla="*/ 28555 h 567994"/>
              <a:gd name="connsiteX299" fmla="*/ 79624 w 1570173"/>
              <a:gd name="connsiteY299" fmla="*/ 35929 h 567994"/>
              <a:gd name="connsiteX300" fmla="*/ 75859 w 1570173"/>
              <a:gd name="connsiteY300" fmla="*/ 43004 h 567994"/>
              <a:gd name="connsiteX301" fmla="*/ 60017 w 1570173"/>
              <a:gd name="connsiteY301" fmla="*/ 56951 h 567994"/>
              <a:gd name="connsiteX302" fmla="*/ 59805 w 1570173"/>
              <a:gd name="connsiteY302" fmla="*/ 57142 h 567994"/>
              <a:gd name="connsiteX303" fmla="*/ 94947 w 1570173"/>
              <a:gd name="connsiteY303" fmla="*/ 34885 h 567994"/>
              <a:gd name="connsiteX304" fmla="*/ 134883 w 1570173"/>
              <a:gd name="connsiteY304" fmla="*/ 15786 h 567994"/>
              <a:gd name="connsiteX305" fmla="*/ 190516 w 1570173"/>
              <a:gd name="connsiteY305" fmla="*/ 0 h 567994"/>
              <a:gd name="connsiteX0" fmla="*/ 1487599 w 1570173"/>
              <a:gd name="connsiteY0" fmla="*/ 230772 h 568024"/>
              <a:gd name="connsiteX1" fmla="*/ 1453134 w 1570173"/>
              <a:gd name="connsiteY1" fmla="*/ 252091 h 568024"/>
              <a:gd name="connsiteX2" fmla="*/ 1405386 w 1570173"/>
              <a:gd name="connsiteY2" fmla="*/ 301876 h 568024"/>
              <a:gd name="connsiteX3" fmla="*/ 1427145 w 1570173"/>
              <a:gd name="connsiteY3" fmla="*/ 300515 h 568024"/>
              <a:gd name="connsiteX4" fmla="*/ 1443738 w 1570173"/>
              <a:gd name="connsiteY4" fmla="*/ 307527 h 568024"/>
              <a:gd name="connsiteX5" fmla="*/ 1479601 w 1570173"/>
              <a:gd name="connsiteY5" fmla="*/ 262793 h 568024"/>
              <a:gd name="connsiteX6" fmla="*/ 1492067 w 1570173"/>
              <a:gd name="connsiteY6" fmla="*/ 235239 h 568024"/>
              <a:gd name="connsiteX7" fmla="*/ 1487599 w 1570173"/>
              <a:gd name="connsiteY7" fmla="*/ 230772 h 568024"/>
              <a:gd name="connsiteX8" fmla="*/ 901088 w 1570173"/>
              <a:gd name="connsiteY8" fmla="*/ 217005 h 568024"/>
              <a:gd name="connsiteX9" fmla="*/ 898198 w 1570173"/>
              <a:gd name="connsiteY9" fmla="*/ 217680 h 568024"/>
              <a:gd name="connsiteX10" fmla="*/ 871288 w 1570173"/>
              <a:gd name="connsiteY10" fmla="*/ 235336 h 568024"/>
              <a:gd name="connsiteX11" fmla="*/ 825362 w 1570173"/>
              <a:gd name="connsiteY11" fmla="*/ 275546 h 568024"/>
              <a:gd name="connsiteX12" fmla="*/ 844913 w 1570173"/>
              <a:gd name="connsiteY12" fmla="*/ 285515 h 568024"/>
              <a:gd name="connsiteX13" fmla="*/ 866552 w 1570173"/>
              <a:gd name="connsiteY13" fmla="*/ 266152 h 568024"/>
              <a:gd name="connsiteX14" fmla="*/ 891375 w 1570173"/>
              <a:gd name="connsiteY14" fmla="*/ 238148 h 568024"/>
              <a:gd name="connsiteX15" fmla="*/ 898981 w 1570173"/>
              <a:gd name="connsiteY15" fmla="*/ 225270 h 568024"/>
              <a:gd name="connsiteX16" fmla="*/ 901088 w 1570173"/>
              <a:gd name="connsiteY16" fmla="*/ 217005 h 568024"/>
              <a:gd name="connsiteX17" fmla="*/ 665081 w 1570173"/>
              <a:gd name="connsiteY17" fmla="*/ 204978 h 568024"/>
              <a:gd name="connsiteX18" fmla="*/ 575395 w 1570173"/>
              <a:gd name="connsiteY18" fmla="*/ 257517 h 568024"/>
              <a:gd name="connsiteX19" fmla="*/ 547046 w 1570173"/>
              <a:gd name="connsiteY19" fmla="*/ 299775 h 568024"/>
              <a:gd name="connsiteX20" fmla="*/ 548859 w 1570173"/>
              <a:gd name="connsiteY20" fmla="*/ 310533 h 568024"/>
              <a:gd name="connsiteX21" fmla="*/ 552302 w 1570173"/>
              <a:gd name="connsiteY21" fmla="*/ 313915 h 568024"/>
              <a:gd name="connsiteX22" fmla="*/ 559951 w 1570173"/>
              <a:gd name="connsiteY22" fmla="*/ 310923 h 568024"/>
              <a:gd name="connsiteX23" fmla="*/ 610357 w 1570173"/>
              <a:gd name="connsiteY23" fmla="*/ 268420 h 568024"/>
              <a:gd name="connsiteX24" fmla="*/ 665081 w 1570173"/>
              <a:gd name="connsiteY24" fmla="*/ 204978 h 568024"/>
              <a:gd name="connsiteX25" fmla="*/ 1073045 w 1570173"/>
              <a:gd name="connsiteY25" fmla="*/ 199764 h 568024"/>
              <a:gd name="connsiteX26" fmla="*/ 1059818 w 1570173"/>
              <a:gd name="connsiteY26" fmla="*/ 205432 h 568024"/>
              <a:gd name="connsiteX27" fmla="*/ 1039264 w 1570173"/>
              <a:gd name="connsiteY27" fmla="*/ 220542 h 568024"/>
              <a:gd name="connsiteX28" fmla="*/ 1020296 w 1570173"/>
              <a:gd name="connsiteY28" fmla="*/ 242700 h 568024"/>
              <a:gd name="connsiteX29" fmla="*/ 1009487 w 1570173"/>
              <a:gd name="connsiteY29" fmla="*/ 263798 h 568024"/>
              <a:gd name="connsiteX30" fmla="*/ 1041626 w 1570173"/>
              <a:gd name="connsiteY30" fmla="*/ 241660 h 568024"/>
              <a:gd name="connsiteX31" fmla="*/ 1065688 w 1570173"/>
              <a:gd name="connsiteY31" fmla="*/ 216501 h 568024"/>
              <a:gd name="connsiteX32" fmla="*/ 1073199 w 1570173"/>
              <a:gd name="connsiteY32" fmla="*/ 200459 h 568024"/>
              <a:gd name="connsiteX33" fmla="*/ 1073045 w 1570173"/>
              <a:gd name="connsiteY33" fmla="*/ 199764 h 568024"/>
              <a:gd name="connsiteX34" fmla="*/ 944324 w 1570173"/>
              <a:gd name="connsiteY34" fmla="*/ 17561 h 568024"/>
              <a:gd name="connsiteX35" fmla="*/ 963000 w 1570173"/>
              <a:gd name="connsiteY35" fmla="*/ 34617 h 568024"/>
              <a:gd name="connsiteX36" fmla="*/ 914933 w 1570173"/>
              <a:gd name="connsiteY36" fmla="*/ 108721 h 568024"/>
              <a:gd name="connsiteX37" fmla="*/ 776664 w 1570173"/>
              <a:gd name="connsiteY37" fmla="*/ 276751 h 568024"/>
              <a:gd name="connsiteX38" fmla="*/ 776664 w 1570173"/>
              <a:gd name="connsiteY38" fmla="*/ 292512 h 568024"/>
              <a:gd name="connsiteX39" fmla="*/ 866303 w 1570173"/>
              <a:gd name="connsiteY39" fmla="*/ 196062 h 568024"/>
              <a:gd name="connsiteX40" fmla="*/ 926848 w 1570173"/>
              <a:gd name="connsiteY40" fmla="*/ 163543 h 568024"/>
              <a:gd name="connsiteX41" fmla="*/ 944489 w 1570173"/>
              <a:gd name="connsiteY41" fmla="*/ 175580 h 568024"/>
              <a:gd name="connsiteX42" fmla="*/ 950086 w 1570173"/>
              <a:gd name="connsiteY42" fmla="*/ 201612 h 568024"/>
              <a:gd name="connsiteX43" fmla="*/ 926517 w 1570173"/>
              <a:gd name="connsiteY43" fmla="*/ 253706 h 568024"/>
              <a:gd name="connsiteX44" fmla="*/ 858153 w 1570173"/>
              <a:gd name="connsiteY44" fmla="*/ 303707 h 568024"/>
              <a:gd name="connsiteX45" fmla="*/ 869978 w 1570173"/>
              <a:gd name="connsiteY45" fmla="*/ 315251 h 568024"/>
              <a:gd name="connsiteX46" fmla="*/ 882232 w 1570173"/>
              <a:gd name="connsiteY46" fmla="*/ 319708 h 568024"/>
              <a:gd name="connsiteX47" fmla="*/ 897963 w 1570173"/>
              <a:gd name="connsiteY47" fmla="*/ 314503 h 568024"/>
              <a:gd name="connsiteX48" fmla="*/ 916159 w 1570173"/>
              <a:gd name="connsiteY48" fmla="*/ 301364 h 568024"/>
              <a:gd name="connsiteX49" fmla="*/ 930966 w 1570173"/>
              <a:gd name="connsiteY49" fmla="*/ 290004 h 568024"/>
              <a:gd name="connsiteX50" fmla="*/ 953363 w 1570173"/>
              <a:gd name="connsiteY50" fmla="*/ 274226 h 568024"/>
              <a:gd name="connsiteX51" fmla="*/ 953708 w 1570173"/>
              <a:gd name="connsiteY51" fmla="*/ 271390 h 568024"/>
              <a:gd name="connsiteX52" fmla="*/ 964028 w 1570173"/>
              <a:gd name="connsiteY52" fmla="*/ 245949 h 568024"/>
              <a:gd name="connsiteX53" fmla="*/ 1008351 w 1570173"/>
              <a:gd name="connsiteY53" fmla="*/ 195764 h 568024"/>
              <a:gd name="connsiteX54" fmla="*/ 1050523 w 1570173"/>
              <a:gd name="connsiteY54" fmla="*/ 168455 h 568024"/>
              <a:gd name="connsiteX55" fmla="*/ 1088579 w 1570173"/>
              <a:gd name="connsiteY55" fmla="*/ 159153 h 568024"/>
              <a:gd name="connsiteX56" fmla="*/ 1112482 w 1570173"/>
              <a:gd name="connsiteY56" fmla="*/ 166418 h 568024"/>
              <a:gd name="connsiteX57" fmla="*/ 1121769 w 1570173"/>
              <a:gd name="connsiteY57" fmla="*/ 187772 h 568024"/>
              <a:gd name="connsiteX58" fmla="*/ 1108336 w 1570173"/>
              <a:gd name="connsiteY58" fmla="*/ 224392 h 568024"/>
              <a:gd name="connsiteX59" fmla="*/ 1068114 w 1570173"/>
              <a:gd name="connsiteY59" fmla="*/ 259374 h 568024"/>
              <a:gd name="connsiteX60" fmla="*/ 1006794 w 1570173"/>
              <a:gd name="connsiteY60" fmla="*/ 290445 h 568024"/>
              <a:gd name="connsiteX61" fmla="*/ 1006794 w 1570173"/>
              <a:gd name="connsiteY61" fmla="*/ 293481 h 568024"/>
              <a:gd name="connsiteX62" fmla="*/ 1013037 w 1570173"/>
              <a:gd name="connsiteY62" fmla="*/ 314490 h 568024"/>
              <a:gd name="connsiteX63" fmla="*/ 1029239 w 1570173"/>
              <a:gd name="connsiteY63" fmla="*/ 321599 h 568024"/>
              <a:gd name="connsiteX64" fmla="*/ 1054602 w 1570173"/>
              <a:gd name="connsiteY64" fmla="*/ 315780 h 568024"/>
              <a:gd name="connsiteX65" fmla="*/ 1081423 w 1570173"/>
              <a:gd name="connsiteY65" fmla="*/ 300039 h 568024"/>
              <a:gd name="connsiteX66" fmla="*/ 1098963 w 1570173"/>
              <a:gd name="connsiteY66" fmla="*/ 287956 h 568024"/>
              <a:gd name="connsiteX67" fmla="*/ 1112980 w 1570173"/>
              <a:gd name="connsiteY67" fmla="*/ 278940 h 568024"/>
              <a:gd name="connsiteX68" fmla="*/ 1113794 w 1570173"/>
              <a:gd name="connsiteY68" fmla="*/ 271079 h 568024"/>
              <a:gd name="connsiteX69" fmla="*/ 1121784 w 1570173"/>
              <a:gd name="connsiteY69" fmla="*/ 251223 h 568024"/>
              <a:gd name="connsiteX70" fmla="*/ 1137607 w 1570173"/>
              <a:gd name="connsiteY70" fmla="*/ 227532 h 568024"/>
              <a:gd name="connsiteX71" fmla="*/ 1163072 w 1570173"/>
              <a:gd name="connsiteY71" fmla="*/ 198126 h 568024"/>
              <a:gd name="connsiteX72" fmla="*/ 1174286 w 1570173"/>
              <a:gd name="connsiteY72" fmla="*/ 183752 h 568024"/>
              <a:gd name="connsiteX73" fmla="*/ 1186590 w 1570173"/>
              <a:gd name="connsiteY73" fmla="*/ 174024 h 568024"/>
              <a:gd name="connsiteX74" fmla="*/ 1205836 w 1570173"/>
              <a:gd name="connsiteY74" fmla="*/ 171226 h 568024"/>
              <a:gd name="connsiteX75" fmla="*/ 1225450 w 1570173"/>
              <a:gd name="connsiteY75" fmla="*/ 174251 h 568024"/>
              <a:gd name="connsiteX76" fmla="*/ 1235733 w 1570173"/>
              <a:gd name="connsiteY76" fmla="*/ 183712 h 568024"/>
              <a:gd name="connsiteX77" fmla="*/ 1227197 w 1570173"/>
              <a:gd name="connsiteY77" fmla="*/ 203685 h 568024"/>
              <a:gd name="connsiteX78" fmla="*/ 1200974 w 1570173"/>
              <a:gd name="connsiteY78" fmla="*/ 235636 h 568024"/>
              <a:gd name="connsiteX79" fmla="*/ 1160886 w 1570173"/>
              <a:gd name="connsiteY79" fmla="*/ 270929 h 568024"/>
              <a:gd name="connsiteX80" fmla="*/ 1156645 w 1570173"/>
              <a:gd name="connsiteY80" fmla="*/ 291916 h 568024"/>
              <a:gd name="connsiteX81" fmla="*/ 1159728 w 1570173"/>
              <a:gd name="connsiteY81" fmla="*/ 298000 h 568024"/>
              <a:gd name="connsiteX82" fmla="*/ 1167546 w 1570173"/>
              <a:gd name="connsiteY82" fmla="*/ 293344 h 568024"/>
              <a:gd name="connsiteX83" fmla="*/ 1191004 w 1570173"/>
              <a:gd name="connsiteY83" fmla="*/ 273857 h 568024"/>
              <a:gd name="connsiteX84" fmla="*/ 1224213 w 1570173"/>
              <a:gd name="connsiteY84" fmla="*/ 244822 h 568024"/>
              <a:gd name="connsiteX85" fmla="*/ 1248199 w 1570173"/>
              <a:gd name="connsiteY85" fmla="*/ 217945 h 568024"/>
              <a:gd name="connsiteX86" fmla="*/ 1280478 w 1570173"/>
              <a:gd name="connsiteY86" fmla="*/ 188900 h 568024"/>
              <a:gd name="connsiteX87" fmla="*/ 1298781 w 1570173"/>
              <a:gd name="connsiteY87" fmla="*/ 162570 h 568024"/>
              <a:gd name="connsiteX88" fmla="*/ 1315880 w 1570173"/>
              <a:gd name="connsiteY88" fmla="*/ 155311 h 568024"/>
              <a:gd name="connsiteX89" fmla="*/ 1329178 w 1570173"/>
              <a:gd name="connsiteY89" fmla="*/ 161470 h 568024"/>
              <a:gd name="connsiteX90" fmla="*/ 1332674 w 1570173"/>
              <a:gd name="connsiteY90" fmla="*/ 181221 h 568024"/>
              <a:gd name="connsiteX91" fmla="*/ 1331386 w 1570173"/>
              <a:gd name="connsiteY91" fmla="*/ 191800 h 568024"/>
              <a:gd name="connsiteX92" fmla="*/ 1326498 w 1570173"/>
              <a:gd name="connsiteY92" fmla="*/ 201880 h 568024"/>
              <a:gd name="connsiteX93" fmla="*/ 1312583 w 1570173"/>
              <a:gd name="connsiteY93" fmla="*/ 222685 h 568024"/>
              <a:gd name="connsiteX94" fmla="*/ 1288277 w 1570173"/>
              <a:gd name="connsiteY94" fmla="*/ 257753 h 568024"/>
              <a:gd name="connsiteX95" fmla="*/ 1275800 w 1570173"/>
              <a:gd name="connsiteY95" fmla="*/ 279943 h 568024"/>
              <a:gd name="connsiteX96" fmla="*/ 1270522 w 1570173"/>
              <a:gd name="connsiteY96" fmla="*/ 297305 h 568024"/>
              <a:gd name="connsiteX97" fmla="*/ 1275792 w 1570173"/>
              <a:gd name="connsiteY97" fmla="*/ 305791 h 568024"/>
              <a:gd name="connsiteX98" fmla="*/ 1294629 w 1570173"/>
              <a:gd name="connsiteY98" fmla="*/ 298808 h 568024"/>
              <a:gd name="connsiteX99" fmla="*/ 1311570 w 1570173"/>
              <a:gd name="connsiteY99" fmla="*/ 288389 h 568024"/>
              <a:gd name="connsiteX100" fmla="*/ 1333453 w 1570173"/>
              <a:gd name="connsiteY100" fmla="*/ 275049 h 568024"/>
              <a:gd name="connsiteX101" fmla="*/ 1366138 w 1570173"/>
              <a:gd name="connsiteY101" fmla="*/ 238082 h 568024"/>
              <a:gd name="connsiteX102" fmla="*/ 1396262 w 1570173"/>
              <a:gd name="connsiteY102" fmla="*/ 200560 h 568024"/>
              <a:gd name="connsiteX103" fmla="*/ 1439523 w 1570173"/>
              <a:gd name="connsiteY103" fmla="*/ 143090 h 568024"/>
              <a:gd name="connsiteX104" fmla="*/ 1468876 w 1570173"/>
              <a:gd name="connsiteY104" fmla="*/ 111949 h 568024"/>
              <a:gd name="connsiteX105" fmla="*/ 1502164 w 1570173"/>
              <a:gd name="connsiteY105" fmla="*/ 102352 h 568024"/>
              <a:gd name="connsiteX106" fmla="*/ 1517076 w 1570173"/>
              <a:gd name="connsiteY106" fmla="*/ 114841 h 568024"/>
              <a:gd name="connsiteX107" fmla="*/ 1509043 w 1570173"/>
              <a:gd name="connsiteY107" fmla="*/ 134094 h 568024"/>
              <a:gd name="connsiteX108" fmla="*/ 1490708 w 1570173"/>
              <a:gd name="connsiteY108" fmla="*/ 153000 h 568024"/>
              <a:gd name="connsiteX109" fmla="*/ 1459720 w 1570173"/>
              <a:gd name="connsiteY109" fmla="*/ 195003 h 568024"/>
              <a:gd name="connsiteX110" fmla="*/ 1427484 w 1570173"/>
              <a:gd name="connsiteY110" fmla="*/ 244547 h 568024"/>
              <a:gd name="connsiteX111" fmla="*/ 1451831 w 1570173"/>
              <a:gd name="connsiteY111" fmla="*/ 218929 h 568024"/>
              <a:gd name="connsiteX112" fmla="*/ 1482932 w 1570173"/>
              <a:gd name="connsiteY112" fmla="*/ 194598 h 568024"/>
              <a:gd name="connsiteX113" fmla="*/ 1507952 w 1570173"/>
              <a:gd name="connsiteY113" fmla="*/ 180005 h 568024"/>
              <a:gd name="connsiteX114" fmla="*/ 1533437 w 1570173"/>
              <a:gd name="connsiteY114" fmla="*/ 174519 h 568024"/>
              <a:gd name="connsiteX115" fmla="*/ 1547483 w 1570173"/>
              <a:gd name="connsiteY115" fmla="*/ 179043 h 568024"/>
              <a:gd name="connsiteX116" fmla="*/ 1551338 w 1570173"/>
              <a:gd name="connsiteY116" fmla="*/ 193200 h 568024"/>
              <a:gd name="connsiteX117" fmla="*/ 1540885 w 1570173"/>
              <a:gd name="connsiteY117" fmla="*/ 235284 h 568024"/>
              <a:gd name="connsiteX118" fmla="*/ 1511322 w 1570173"/>
              <a:gd name="connsiteY118" fmla="*/ 277332 h 568024"/>
              <a:gd name="connsiteX119" fmla="*/ 1466998 w 1570173"/>
              <a:gd name="connsiteY119" fmla="*/ 317508 h 568024"/>
              <a:gd name="connsiteX120" fmla="*/ 1480632 w 1570173"/>
              <a:gd name="connsiteY120" fmla="*/ 317483 h 568024"/>
              <a:gd name="connsiteX121" fmla="*/ 1570173 w 1570173"/>
              <a:gd name="connsiteY121" fmla="*/ 269848 h 568024"/>
              <a:gd name="connsiteX122" fmla="*/ 1570173 w 1570173"/>
              <a:gd name="connsiteY122" fmla="*/ 297061 h 568024"/>
              <a:gd name="connsiteX123" fmla="*/ 1527814 w 1570173"/>
              <a:gd name="connsiteY123" fmla="*/ 333593 h 568024"/>
              <a:gd name="connsiteX124" fmla="*/ 1490110 w 1570173"/>
              <a:gd name="connsiteY124" fmla="*/ 359972 h 568024"/>
              <a:gd name="connsiteX125" fmla="*/ 1455889 w 1570173"/>
              <a:gd name="connsiteY125" fmla="*/ 370168 h 568024"/>
              <a:gd name="connsiteX126" fmla="*/ 1443333 w 1570173"/>
              <a:gd name="connsiteY126" fmla="*/ 368869 h 568024"/>
              <a:gd name="connsiteX127" fmla="*/ 1431446 w 1570173"/>
              <a:gd name="connsiteY127" fmla="*/ 365722 h 568024"/>
              <a:gd name="connsiteX128" fmla="*/ 1418379 w 1570173"/>
              <a:gd name="connsiteY128" fmla="*/ 360808 h 568024"/>
              <a:gd name="connsiteX129" fmla="*/ 1407525 w 1570173"/>
              <a:gd name="connsiteY129" fmla="*/ 356443 h 568024"/>
              <a:gd name="connsiteX130" fmla="*/ 1398046 w 1570173"/>
              <a:gd name="connsiteY130" fmla="*/ 358596 h 568024"/>
              <a:gd name="connsiteX131" fmla="*/ 1378332 w 1570173"/>
              <a:gd name="connsiteY131" fmla="*/ 351063 h 568024"/>
              <a:gd name="connsiteX132" fmla="*/ 1361722 w 1570173"/>
              <a:gd name="connsiteY132" fmla="*/ 392317 h 568024"/>
              <a:gd name="connsiteX133" fmla="*/ 1343673 w 1570173"/>
              <a:gd name="connsiteY133" fmla="*/ 436123 h 568024"/>
              <a:gd name="connsiteX134" fmla="*/ 1323314 w 1570173"/>
              <a:gd name="connsiteY134" fmla="*/ 468322 h 568024"/>
              <a:gd name="connsiteX135" fmla="*/ 1268755 w 1570173"/>
              <a:gd name="connsiteY135" fmla="*/ 567994 h 568024"/>
              <a:gd name="connsiteX136" fmla="*/ 1282151 w 1570173"/>
              <a:gd name="connsiteY136" fmla="*/ 466597 h 568024"/>
              <a:gd name="connsiteX137" fmla="*/ 1300003 w 1570173"/>
              <a:gd name="connsiteY137" fmla="*/ 412190 h 568024"/>
              <a:gd name="connsiteX138" fmla="*/ 1318081 w 1570173"/>
              <a:gd name="connsiteY138" fmla="*/ 374633 h 568024"/>
              <a:gd name="connsiteX139" fmla="*/ 1340981 w 1570173"/>
              <a:gd name="connsiteY139" fmla="*/ 339458 h 568024"/>
              <a:gd name="connsiteX140" fmla="*/ 1358270 w 1570173"/>
              <a:gd name="connsiteY140" fmla="*/ 313499 h 568024"/>
              <a:gd name="connsiteX141" fmla="*/ 1423767 w 1570173"/>
              <a:gd name="connsiteY141" fmla="*/ 197085 h 568024"/>
              <a:gd name="connsiteX142" fmla="*/ 1351476 w 1570173"/>
              <a:gd name="connsiteY142" fmla="*/ 285659 h 568024"/>
              <a:gd name="connsiteX143" fmla="*/ 1339937 w 1570173"/>
              <a:gd name="connsiteY143" fmla="*/ 296291 h 568024"/>
              <a:gd name="connsiteX144" fmla="*/ 1339937 w 1570173"/>
              <a:gd name="connsiteY144" fmla="*/ 296962 h 568024"/>
              <a:gd name="connsiteX145" fmla="*/ 1291323 w 1570173"/>
              <a:gd name="connsiteY145" fmla="*/ 341064 h 568024"/>
              <a:gd name="connsiteX146" fmla="*/ 1264211 w 1570173"/>
              <a:gd name="connsiteY146" fmla="*/ 361556 h 568024"/>
              <a:gd name="connsiteX147" fmla="*/ 1240488 w 1570173"/>
              <a:gd name="connsiteY147" fmla="*/ 368881 h 568024"/>
              <a:gd name="connsiteX148" fmla="*/ 1212349 w 1570173"/>
              <a:gd name="connsiteY148" fmla="*/ 336511 h 568024"/>
              <a:gd name="connsiteX149" fmla="*/ 1219346 w 1570173"/>
              <a:gd name="connsiteY149" fmla="*/ 307210 h 568024"/>
              <a:gd name="connsiteX150" fmla="*/ 1240934 w 1570173"/>
              <a:gd name="connsiteY150" fmla="*/ 264313 h 568024"/>
              <a:gd name="connsiteX151" fmla="*/ 1190824 w 1570173"/>
              <a:gd name="connsiteY151" fmla="*/ 336485 h 568024"/>
              <a:gd name="connsiteX152" fmla="*/ 1153957 w 1570173"/>
              <a:gd name="connsiteY152" fmla="*/ 359466 h 568024"/>
              <a:gd name="connsiteX153" fmla="*/ 1131593 w 1570173"/>
              <a:gd name="connsiteY153" fmla="*/ 349755 h 568024"/>
              <a:gd name="connsiteX154" fmla="*/ 1116688 w 1570173"/>
              <a:gd name="connsiteY154" fmla="*/ 324613 h 568024"/>
              <a:gd name="connsiteX155" fmla="*/ 1114036 w 1570173"/>
              <a:gd name="connsiteY155" fmla="*/ 307383 h 568024"/>
              <a:gd name="connsiteX156" fmla="*/ 1108703 w 1570173"/>
              <a:gd name="connsiteY156" fmla="*/ 313528 h 568024"/>
              <a:gd name="connsiteX157" fmla="*/ 1064699 w 1570173"/>
              <a:gd name="connsiteY157" fmla="*/ 354265 h 568024"/>
              <a:gd name="connsiteX158" fmla="*/ 1007652 w 1570173"/>
              <a:gd name="connsiteY158" fmla="*/ 374558 h 568024"/>
              <a:gd name="connsiteX159" fmla="*/ 965572 w 1570173"/>
              <a:gd name="connsiteY159" fmla="*/ 354244 h 568024"/>
              <a:gd name="connsiteX160" fmla="*/ 954094 w 1570173"/>
              <a:gd name="connsiteY160" fmla="*/ 330444 h 568024"/>
              <a:gd name="connsiteX161" fmla="*/ 950817 w 1570173"/>
              <a:gd name="connsiteY161" fmla="*/ 304094 h 568024"/>
              <a:gd name="connsiteX162" fmla="*/ 941622 w 1570173"/>
              <a:gd name="connsiteY162" fmla="*/ 314636 h 568024"/>
              <a:gd name="connsiteX163" fmla="*/ 903729 w 1570173"/>
              <a:gd name="connsiteY163" fmla="*/ 353356 h 568024"/>
              <a:gd name="connsiteX164" fmla="*/ 866359 w 1570173"/>
              <a:gd name="connsiteY164" fmla="*/ 372406 h 568024"/>
              <a:gd name="connsiteX165" fmla="*/ 839545 w 1570173"/>
              <a:gd name="connsiteY165" fmla="*/ 363743 h 568024"/>
              <a:gd name="connsiteX166" fmla="*/ 818997 w 1570173"/>
              <a:gd name="connsiteY166" fmla="*/ 340869 h 568024"/>
              <a:gd name="connsiteX167" fmla="*/ 802265 w 1570173"/>
              <a:gd name="connsiteY167" fmla="*/ 304834 h 568024"/>
              <a:gd name="connsiteX168" fmla="*/ 783717 w 1570173"/>
              <a:gd name="connsiteY168" fmla="*/ 333745 h 568024"/>
              <a:gd name="connsiteX169" fmla="*/ 767111 w 1570173"/>
              <a:gd name="connsiteY169" fmla="*/ 354713 h 568024"/>
              <a:gd name="connsiteX170" fmla="*/ 755539 w 1570173"/>
              <a:gd name="connsiteY170" fmla="*/ 360838 h 568024"/>
              <a:gd name="connsiteX171" fmla="*/ 740312 w 1570173"/>
              <a:gd name="connsiteY171" fmla="*/ 349384 h 568024"/>
              <a:gd name="connsiteX172" fmla="*/ 736327 w 1570173"/>
              <a:gd name="connsiteY172" fmla="*/ 319026 h 568024"/>
              <a:gd name="connsiteX173" fmla="*/ 738741 w 1570173"/>
              <a:gd name="connsiteY173" fmla="*/ 299592 h 568024"/>
              <a:gd name="connsiteX174" fmla="*/ 724787 w 1570173"/>
              <a:gd name="connsiteY174" fmla="*/ 314643 h 568024"/>
              <a:gd name="connsiteX175" fmla="*/ 638842 w 1570173"/>
              <a:gd name="connsiteY175" fmla="*/ 375214 h 568024"/>
              <a:gd name="connsiteX176" fmla="*/ 619668 w 1570173"/>
              <a:gd name="connsiteY176" fmla="*/ 366444 h 568024"/>
              <a:gd name="connsiteX177" fmla="*/ 614000 w 1570173"/>
              <a:gd name="connsiteY177" fmla="*/ 342548 h 568024"/>
              <a:gd name="connsiteX178" fmla="*/ 629323 w 1570173"/>
              <a:gd name="connsiteY178" fmla="*/ 286419 h 568024"/>
              <a:gd name="connsiteX179" fmla="*/ 579476 w 1570173"/>
              <a:gd name="connsiteY179" fmla="*/ 347858 h 568024"/>
              <a:gd name="connsiteX180" fmla="*/ 544936 w 1570173"/>
              <a:gd name="connsiteY180" fmla="*/ 366875 h 568024"/>
              <a:gd name="connsiteX181" fmla="*/ 526517 w 1570173"/>
              <a:gd name="connsiteY181" fmla="*/ 355436 h 568024"/>
              <a:gd name="connsiteX182" fmla="*/ 509313 w 1570173"/>
              <a:gd name="connsiteY182" fmla="*/ 326759 h 568024"/>
              <a:gd name="connsiteX183" fmla="*/ 502044 w 1570173"/>
              <a:gd name="connsiteY183" fmla="*/ 290904 h 568024"/>
              <a:gd name="connsiteX184" fmla="*/ 504715 w 1570173"/>
              <a:gd name="connsiteY184" fmla="*/ 268084 h 568024"/>
              <a:gd name="connsiteX185" fmla="*/ 514778 w 1570173"/>
              <a:gd name="connsiteY185" fmla="*/ 249420 h 568024"/>
              <a:gd name="connsiteX186" fmla="*/ 540456 w 1570173"/>
              <a:gd name="connsiteY186" fmla="*/ 223543 h 568024"/>
              <a:gd name="connsiteX187" fmla="*/ 618922 w 1570173"/>
              <a:gd name="connsiteY187" fmla="*/ 168905 h 568024"/>
              <a:gd name="connsiteX188" fmla="*/ 680542 w 1570173"/>
              <a:gd name="connsiteY188" fmla="*/ 150372 h 568024"/>
              <a:gd name="connsiteX189" fmla="*/ 694616 w 1570173"/>
              <a:gd name="connsiteY189" fmla="*/ 156347 h 568024"/>
              <a:gd name="connsiteX190" fmla="*/ 704016 w 1570173"/>
              <a:gd name="connsiteY190" fmla="*/ 169464 h 568024"/>
              <a:gd name="connsiteX191" fmla="*/ 707275 w 1570173"/>
              <a:gd name="connsiteY191" fmla="*/ 180608 h 568024"/>
              <a:gd name="connsiteX192" fmla="*/ 701900 w 1570173"/>
              <a:gd name="connsiteY192" fmla="*/ 191736 h 568024"/>
              <a:gd name="connsiteX193" fmla="*/ 690322 w 1570173"/>
              <a:gd name="connsiteY193" fmla="*/ 196501 h 568024"/>
              <a:gd name="connsiteX194" fmla="*/ 694717 w 1570173"/>
              <a:gd name="connsiteY194" fmla="*/ 202341 h 568024"/>
              <a:gd name="connsiteX195" fmla="*/ 699562 w 1570173"/>
              <a:gd name="connsiteY195" fmla="*/ 213904 h 568024"/>
              <a:gd name="connsiteX196" fmla="*/ 701354 w 1570173"/>
              <a:gd name="connsiteY196" fmla="*/ 222570 h 568024"/>
              <a:gd name="connsiteX197" fmla="*/ 687904 w 1570173"/>
              <a:gd name="connsiteY197" fmla="*/ 248946 h 568024"/>
              <a:gd name="connsiteX198" fmla="*/ 669609 w 1570173"/>
              <a:gd name="connsiteY198" fmla="*/ 274807 h 568024"/>
              <a:gd name="connsiteX199" fmla="*/ 664764 w 1570173"/>
              <a:gd name="connsiteY199" fmla="*/ 293044 h 568024"/>
              <a:gd name="connsiteX200" fmla="*/ 677296 w 1570173"/>
              <a:gd name="connsiteY200" fmla="*/ 307458 h 568024"/>
              <a:gd name="connsiteX201" fmla="*/ 741978 w 1570173"/>
              <a:gd name="connsiteY201" fmla="*/ 272215 h 568024"/>
              <a:gd name="connsiteX202" fmla="*/ 741978 w 1570173"/>
              <a:gd name="connsiteY202" fmla="*/ 273528 h 568024"/>
              <a:gd name="connsiteX203" fmla="*/ 742289 w 1570173"/>
              <a:gd name="connsiteY203" fmla="*/ 271025 h 568024"/>
              <a:gd name="connsiteX204" fmla="*/ 759368 w 1570173"/>
              <a:gd name="connsiteY204" fmla="*/ 226163 h 568024"/>
              <a:gd name="connsiteX205" fmla="*/ 787750 w 1570173"/>
              <a:gd name="connsiteY205" fmla="*/ 179576 h 568024"/>
              <a:gd name="connsiteX206" fmla="*/ 826189 w 1570173"/>
              <a:gd name="connsiteY206" fmla="*/ 127871 h 568024"/>
              <a:gd name="connsiteX207" fmla="*/ 876924 w 1570173"/>
              <a:gd name="connsiteY207" fmla="*/ 67029 h 568024"/>
              <a:gd name="connsiteX208" fmla="*/ 915299 w 1570173"/>
              <a:gd name="connsiteY208" fmla="*/ 30321 h 568024"/>
              <a:gd name="connsiteX209" fmla="*/ 944324 w 1570173"/>
              <a:gd name="connsiteY209" fmla="*/ 17561 h 568024"/>
              <a:gd name="connsiteX210" fmla="*/ 190516 w 1570173"/>
              <a:gd name="connsiteY210" fmla="*/ 0 h 568024"/>
              <a:gd name="connsiteX211" fmla="*/ 208925 w 1570173"/>
              <a:gd name="connsiteY211" fmla="*/ 11657 h 568024"/>
              <a:gd name="connsiteX212" fmla="*/ 221674 w 1570173"/>
              <a:gd name="connsiteY212" fmla="*/ 37421 h 568024"/>
              <a:gd name="connsiteX213" fmla="*/ 226656 w 1570173"/>
              <a:gd name="connsiteY213" fmla="*/ 56068 h 568024"/>
              <a:gd name="connsiteX214" fmla="*/ 219408 w 1570173"/>
              <a:gd name="connsiteY214" fmla="*/ 89976 h 568024"/>
              <a:gd name="connsiteX215" fmla="*/ 200165 w 1570173"/>
              <a:gd name="connsiteY215" fmla="*/ 134242 h 568024"/>
              <a:gd name="connsiteX216" fmla="*/ 189570 w 1570173"/>
              <a:gd name="connsiteY216" fmla="*/ 154965 h 568024"/>
              <a:gd name="connsiteX217" fmla="*/ 215455 w 1570173"/>
              <a:gd name="connsiteY217" fmla="*/ 126336 h 568024"/>
              <a:gd name="connsiteX218" fmla="*/ 248299 w 1570173"/>
              <a:gd name="connsiteY218" fmla="*/ 95792 h 568024"/>
              <a:gd name="connsiteX219" fmla="*/ 278267 w 1570173"/>
              <a:gd name="connsiteY219" fmla="*/ 58516 h 568024"/>
              <a:gd name="connsiteX220" fmla="*/ 320216 w 1570173"/>
              <a:gd name="connsiteY220" fmla="*/ 27571 h 568024"/>
              <a:gd name="connsiteX221" fmla="*/ 348272 w 1570173"/>
              <a:gd name="connsiteY221" fmla="*/ 15353 h 568024"/>
              <a:gd name="connsiteX222" fmla="*/ 369484 w 1570173"/>
              <a:gd name="connsiteY222" fmla="*/ 27622 h 568024"/>
              <a:gd name="connsiteX223" fmla="*/ 378250 w 1570173"/>
              <a:gd name="connsiteY223" fmla="*/ 53392 h 568024"/>
              <a:gd name="connsiteX224" fmla="*/ 367810 w 1570173"/>
              <a:gd name="connsiteY224" fmla="*/ 84856 h 568024"/>
              <a:gd name="connsiteX225" fmla="*/ 336935 w 1570173"/>
              <a:gd name="connsiteY225" fmla="*/ 143180 h 568024"/>
              <a:gd name="connsiteX226" fmla="*/ 286188 w 1570173"/>
              <a:gd name="connsiteY226" fmla="*/ 223024 h 568024"/>
              <a:gd name="connsiteX227" fmla="*/ 341532 w 1570173"/>
              <a:gd name="connsiteY227" fmla="*/ 157695 h 568024"/>
              <a:gd name="connsiteX228" fmla="*/ 389037 w 1570173"/>
              <a:gd name="connsiteY228" fmla="*/ 107996 h 568024"/>
              <a:gd name="connsiteX229" fmla="*/ 414891 w 1570173"/>
              <a:gd name="connsiteY229" fmla="*/ 87495 h 568024"/>
              <a:gd name="connsiteX230" fmla="*/ 446012 w 1570173"/>
              <a:gd name="connsiteY230" fmla="*/ 58951 h 568024"/>
              <a:gd name="connsiteX231" fmla="*/ 469964 w 1570173"/>
              <a:gd name="connsiteY231" fmla="*/ 38000 h 568024"/>
              <a:gd name="connsiteX232" fmla="*/ 486444 w 1570173"/>
              <a:gd name="connsiteY232" fmla="*/ 25738 h 568024"/>
              <a:gd name="connsiteX233" fmla="*/ 501362 w 1570173"/>
              <a:gd name="connsiteY233" fmla="*/ 21013 h 568024"/>
              <a:gd name="connsiteX234" fmla="*/ 523432 w 1570173"/>
              <a:gd name="connsiteY234" fmla="*/ 39153 h 568024"/>
              <a:gd name="connsiteX235" fmla="*/ 535375 w 1570173"/>
              <a:gd name="connsiteY235" fmla="*/ 63369 h 568024"/>
              <a:gd name="connsiteX236" fmla="*/ 528464 w 1570173"/>
              <a:gd name="connsiteY236" fmla="*/ 79400 h 568024"/>
              <a:gd name="connsiteX237" fmla="*/ 501199 w 1570173"/>
              <a:gd name="connsiteY237" fmla="*/ 109666 h 568024"/>
              <a:gd name="connsiteX238" fmla="*/ 438398 w 1570173"/>
              <a:gd name="connsiteY238" fmla="*/ 188081 h 568024"/>
              <a:gd name="connsiteX239" fmla="*/ 398144 w 1570173"/>
              <a:gd name="connsiteY239" fmla="*/ 259820 h 568024"/>
              <a:gd name="connsiteX240" fmla="*/ 384711 w 1570173"/>
              <a:gd name="connsiteY240" fmla="*/ 309988 h 568024"/>
              <a:gd name="connsiteX241" fmla="*/ 387625 w 1570173"/>
              <a:gd name="connsiteY241" fmla="*/ 323556 h 568024"/>
              <a:gd name="connsiteX242" fmla="*/ 397244 w 1570173"/>
              <a:gd name="connsiteY242" fmla="*/ 327087 h 568024"/>
              <a:gd name="connsiteX243" fmla="*/ 411309 w 1570173"/>
              <a:gd name="connsiteY243" fmla="*/ 324248 h 568024"/>
              <a:gd name="connsiteX244" fmla="*/ 426701 w 1570173"/>
              <a:gd name="connsiteY244" fmla="*/ 315577 h 568024"/>
              <a:gd name="connsiteX245" fmla="*/ 443918 w 1570173"/>
              <a:gd name="connsiteY245" fmla="*/ 304196 h 568024"/>
              <a:gd name="connsiteX246" fmla="*/ 466397 w 1570173"/>
              <a:gd name="connsiteY246" fmla="*/ 289627 h 568024"/>
              <a:gd name="connsiteX247" fmla="*/ 483108 w 1570173"/>
              <a:gd name="connsiteY247" fmla="*/ 277707 h 568024"/>
              <a:gd name="connsiteX248" fmla="*/ 500668 w 1570173"/>
              <a:gd name="connsiteY248" fmla="*/ 270620 h 568024"/>
              <a:gd name="connsiteX249" fmla="*/ 500668 w 1570173"/>
              <a:gd name="connsiteY249" fmla="*/ 296924 h 568024"/>
              <a:gd name="connsiteX250" fmla="*/ 454892 w 1570173"/>
              <a:gd name="connsiteY250" fmla="*/ 337621 h 568024"/>
              <a:gd name="connsiteX251" fmla="*/ 418936 w 1570173"/>
              <a:gd name="connsiteY251" fmla="*/ 364165 h 568024"/>
              <a:gd name="connsiteX252" fmla="*/ 388441 w 1570173"/>
              <a:gd name="connsiteY252" fmla="*/ 381300 h 568024"/>
              <a:gd name="connsiteX253" fmla="*/ 366292 w 1570173"/>
              <a:gd name="connsiteY253" fmla="*/ 386632 h 568024"/>
              <a:gd name="connsiteX254" fmla="*/ 329670 w 1570173"/>
              <a:gd name="connsiteY254" fmla="*/ 370153 h 568024"/>
              <a:gd name="connsiteX255" fmla="*/ 315562 w 1570173"/>
              <a:gd name="connsiteY255" fmla="*/ 328197 h 568024"/>
              <a:gd name="connsiteX256" fmla="*/ 326710 w 1570173"/>
              <a:gd name="connsiteY256" fmla="*/ 273143 h 568024"/>
              <a:gd name="connsiteX257" fmla="*/ 358577 w 1570173"/>
              <a:gd name="connsiteY257" fmla="*/ 217360 h 568024"/>
              <a:gd name="connsiteX258" fmla="*/ 409399 w 1570173"/>
              <a:gd name="connsiteY258" fmla="*/ 153922 h 568024"/>
              <a:gd name="connsiteX259" fmla="*/ 425384 w 1570173"/>
              <a:gd name="connsiteY259" fmla="*/ 135389 h 568024"/>
              <a:gd name="connsiteX260" fmla="*/ 429232 w 1570173"/>
              <a:gd name="connsiteY260" fmla="*/ 130664 h 568024"/>
              <a:gd name="connsiteX261" fmla="*/ 429025 w 1570173"/>
              <a:gd name="connsiteY261" fmla="*/ 130762 h 568024"/>
              <a:gd name="connsiteX262" fmla="*/ 403480 w 1570173"/>
              <a:gd name="connsiteY262" fmla="*/ 151238 h 568024"/>
              <a:gd name="connsiteX263" fmla="*/ 337062 w 1570173"/>
              <a:gd name="connsiteY263" fmla="*/ 216498 h 568024"/>
              <a:gd name="connsiteX264" fmla="*/ 248355 w 1570173"/>
              <a:gd name="connsiteY264" fmla="*/ 320244 h 568024"/>
              <a:gd name="connsiteX265" fmla="*/ 230933 w 1570173"/>
              <a:gd name="connsiteY265" fmla="*/ 342588 h 568024"/>
              <a:gd name="connsiteX266" fmla="*/ 209514 w 1570173"/>
              <a:gd name="connsiteY266" fmla="*/ 368052 h 568024"/>
              <a:gd name="connsiteX267" fmla="*/ 195966 w 1570173"/>
              <a:gd name="connsiteY267" fmla="*/ 374558 h 568024"/>
              <a:gd name="connsiteX268" fmla="*/ 178232 w 1570173"/>
              <a:gd name="connsiteY268" fmla="*/ 357217 h 568024"/>
              <a:gd name="connsiteX269" fmla="*/ 171943 w 1570173"/>
              <a:gd name="connsiteY269" fmla="*/ 321491 h 568024"/>
              <a:gd name="connsiteX270" fmla="*/ 179199 w 1570173"/>
              <a:gd name="connsiteY270" fmla="*/ 296755 h 568024"/>
              <a:gd name="connsiteX271" fmla="*/ 209293 w 1570173"/>
              <a:gd name="connsiteY271" fmla="*/ 252840 h 568024"/>
              <a:gd name="connsiteX272" fmla="*/ 247234 w 1570173"/>
              <a:gd name="connsiteY272" fmla="*/ 200157 h 568024"/>
              <a:gd name="connsiteX273" fmla="*/ 279753 w 1570173"/>
              <a:gd name="connsiteY273" fmla="*/ 156019 h 568024"/>
              <a:gd name="connsiteX274" fmla="*/ 298727 w 1570173"/>
              <a:gd name="connsiteY274" fmla="*/ 114875 h 568024"/>
              <a:gd name="connsiteX275" fmla="*/ 304530 w 1570173"/>
              <a:gd name="connsiteY275" fmla="*/ 94342 h 568024"/>
              <a:gd name="connsiteX276" fmla="*/ 305178 w 1570173"/>
              <a:gd name="connsiteY276" fmla="*/ 91496 h 568024"/>
              <a:gd name="connsiteX277" fmla="*/ 270073 w 1570173"/>
              <a:gd name="connsiteY277" fmla="*/ 117911 h 568024"/>
              <a:gd name="connsiteX278" fmla="*/ 201293 w 1570173"/>
              <a:gd name="connsiteY278" fmla="*/ 197961 h 568024"/>
              <a:gd name="connsiteX279" fmla="*/ 115823 w 1570173"/>
              <a:gd name="connsiteY279" fmla="*/ 320492 h 568024"/>
              <a:gd name="connsiteX280" fmla="*/ 93011 w 1570173"/>
              <a:gd name="connsiteY280" fmla="*/ 355736 h 568024"/>
              <a:gd name="connsiteX281" fmla="*/ 75473 w 1570173"/>
              <a:gd name="connsiteY281" fmla="*/ 365164 h 568024"/>
              <a:gd name="connsiteX282" fmla="*/ 53221 w 1570173"/>
              <a:gd name="connsiteY282" fmla="*/ 343060 h 568024"/>
              <a:gd name="connsiteX283" fmla="*/ 44157 w 1570173"/>
              <a:gd name="connsiteY283" fmla="*/ 307291 h 568024"/>
              <a:gd name="connsiteX284" fmla="*/ 48415 w 1570173"/>
              <a:gd name="connsiteY284" fmla="*/ 295166 h 568024"/>
              <a:gd name="connsiteX285" fmla="*/ 107075 w 1570173"/>
              <a:gd name="connsiteY285" fmla="*/ 214402 h 568024"/>
              <a:gd name="connsiteX286" fmla="*/ 147126 w 1570173"/>
              <a:gd name="connsiteY286" fmla="*/ 152544 h 568024"/>
              <a:gd name="connsiteX287" fmla="*/ 172363 w 1570173"/>
              <a:gd name="connsiteY287" fmla="*/ 104701 h 568024"/>
              <a:gd name="connsiteX288" fmla="*/ 180282 w 1570173"/>
              <a:gd name="connsiteY288" fmla="*/ 76048 h 568024"/>
              <a:gd name="connsiteX289" fmla="*/ 175274 w 1570173"/>
              <a:gd name="connsiteY289" fmla="*/ 69972 h 568024"/>
              <a:gd name="connsiteX290" fmla="*/ 148038 w 1570173"/>
              <a:gd name="connsiteY290" fmla="*/ 80721 h 568024"/>
              <a:gd name="connsiteX291" fmla="*/ 96531 w 1570173"/>
              <a:gd name="connsiteY291" fmla="*/ 110374 h 568024"/>
              <a:gd name="connsiteX292" fmla="*/ 45242 w 1570173"/>
              <a:gd name="connsiteY292" fmla="*/ 139825 h 568024"/>
              <a:gd name="connsiteX293" fmla="*/ 14367 w 1570173"/>
              <a:gd name="connsiteY293" fmla="*/ 150372 h 568024"/>
              <a:gd name="connsiteX294" fmla="*/ 0 w 1570173"/>
              <a:gd name="connsiteY294" fmla="*/ 134932 h 568024"/>
              <a:gd name="connsiteX295" fmla="*/ 3884 w 1570173"/>
              <a:gd name="connsiteY295" fmla="*/ 107880 h 568024"/>
              <a:gd name="connsiteX296" fmla="*/ 12121 w 1570173"/>
              <a:gd name="connsiteY296" fmla="*/ 77968 h 568024"/>
              <a:gd name="connsiteX297" fmla="*/ 42944 w 1570173"/>
              <a:gd name="connsiteY297" fmla="*/ 47304 h 568024"/>
              <a:gd name="connsiteX298" fmla="*/ 71709 w 1570173"/>
              <a:gd name="connsiteY298" fmla="*/ 28555 h 568024"/>
              <a:gd name="connsiteX299" fmla="*/ 79624 w 1570173"/>
              <a:gd name="connsiteY299" fmla="*/ 35929 h 568024"/>
              <a:gd name="connsiteX300" fmla="*/ 75859 w 1570173"/>
              <a:gd name="connsiteY300" fmla="*/ 43004 h 568024"/>
              <a:gd name="connsiteX301" fmla="*/ 60017 w 1570173"/>
              <a:gd name="connsiteY301" fmla="*/ 56951 h 568024"/>
              <a:gd name="connsiteX302" fmla="*/ 59805 w 1570173"/>
              <a:gd name="connsiteY302" fmla="*/ 57142 h 568024"/>
              <a:gd name="connsiteX303" fmla="*/ 94947 w 1570173"/>
              <a:gd name="connsiteY303" fmla="*/ 34885 h 568024"/>
              <a:gd name="connsiteX304" fmla="*/ 134883 w 1570173"/>
              <a:gd name="connsiteY304" fmla="*/ 15786 h 568024"/>
              <a:gd name="connsiteX305" fmla="*/ 190516 w 1570173"/>
              <a:gd name="connsiteY305" fmla="*/ 0 h 568024"/>
              <a:gd name="connsiteX0" fmla="*/ 1487599 w 1570173"/>
              <a:gd name="connsiteY0" fmla="*/ 230772 h 568368"/>
              <a:gd name="connsiteX1" fmla="*/ 1453134 w 1570173"/>
              <a:gd name="connsiteY1" fmla="*/ 252091 h 568368"/>
              <a:gd name="connsiteX2" fmla="*/ 1405386 w 1570173"/>
              <a:gd name="connsiteY2" fmla="*/ 301876 h 568368"/>
              <a:gd name="connsiteX3" fmla="*/ 1427145 w 1570173"/>
              <a:gd name="connsiteY3" fmla="*/ 300515 h 568368"/>
              <a:gd name="connsiteX4" fmla="*/ 1443738 w 1570173"/>
              <a:gd name="connsiteY4" fmla="*/ 307527 h 568368"/>
              <a:gd name="connsiteX5" fmla="*/ 1479601 w 1570173"/>
              <a:gd name="connsiteY5" fmla="*/ 262793 h 568368"/>
              <a:gd name="connsiteX6" fmla="*/ 1492067 w 1570173"/>
              <a:gd name="connsiteY6" fmla="*/ 235239 h 568368"/>
              <a:gd name="connsiteX7" fmla="*/ 1487599 w 1570173"/>
              <a:gd name="connsiteY7" fmla="*/ 230772 h 568368"/>
              <a:gd name="connsiteX8" fmla="*/ 901088 w 1570173"/>
              <a:gd name="connsiteY8" fmla="*/ 217005 h 568368"/>
              <a:gd name="connsiteX9" fmla="*/ 898198 w 1570173"/>
              <a:gd name="connsiteY9" fmla="*/ 217680 h 568368"/>
              <a:gd name="connsiteX10" fmla="*/ 871288 w 1570173"/>
              <a:gd name="connsiteY10" fmla="*/ 235336 h 568368"/>
              <a:gd name="connsiteX11" fmla="*/ 825362 w 1570173"/>
              <a:gd name="connsiteY11" fmla="*/ 275546 h 568368"/>
              <a:gd name="connsiteX12" fmla="*/ 844913 w 1570173"/>
              <a:gd name="connsiteY12" fmla="*/ 285515 h 568368"/>
              <a:gd name="connsiteX13" fmla="*/ 866552 w 1570173"/>
              <a:gd name="connsiteY13" fmla="*/ 266152 h 568368"/>
              <a:gd name="connsiteX14" fmla="*/ 891375 w 1570173"/>
              <a:gd name="connsiteY14" fmla="*/ 238148 h 568368"/>
              <a:gd name="connsiteX15" fmla="*/ 898981 w 1570173"/>
              <a:gd name="connsiteY15" fmla="*/ 225270 h 568368"/>
              <a:gd name="connsiteX16" fmla="*/ 901088 w 1570173"/>
              <a:gd name="connsiteY16" fmla="*/ 217005 h 568368"/>
              <a:gd name="connsiteX17" fmla="*/ 665081 w 1570173"/>
              <a:gd name="connsiteY17" fmla="*/ 204978 h 568368"/>
              <a:gd name="connsiteX18" fmla="*/ 575395 w 1570173"/>
              <a:gd name="connsiteY18" fmla="*/ 257517 h 568368"/>
              <a:gd name="connsiteX19" fmla="*/ 547046 w 1570173"/>
              <a:gd name="connsiteY19" fmla="*/ 299775 h 568368"/>
              <a:gd name="connsiteX20" fmla="*/ 548859 w 1570173"/>
              <a:gd name="connsiteY20" fmla="*/ 310533 h 568368"/>
              <a:gd name="connsiteX21" fmla="*/ 552302 w 1570173"/>
              <a:gd name="connsiteY21" fmla="*/ 313915 h 568368"/>
              <a:gd name="connsiteX22" fmla="*/ 559951 w 1570173"/>
              <a:gd name="connsiteY22" fmla="*/ 310923 h 568368"/>
              <a:gd name="connsiteX23" fmla="*/ 610357 w 1570173"/>
              <a:gd name="connsiteY23" fmla="*/ 268420 h 568368"/>
              <a:gd name="connsiteX24" fmla="*/ 665081 w 1570173"/>
              <a:gd name="connsiteY24" fmla="*/ 204978 h 568368"/>
              <a:gd name="connsiteX25" fmla="*/ 1073045 w 1570173"/>
              <a:gd name="connsiteY25" fmla="*/ 199764 h 568368"/>
              <a:gd name="connsiteX26" fmla="*/ 1059818 w 1570173"/>
              <a:gd name="connsiteY26" fmla="*/ 205432 h 568368"/>
              <a:gd name="connsiteX27" fmla="*/ 1039264 w 1570173"/>
              <a:gd name="connsiteY27" fmla="*/ 220542 h 568368"/>
              <a:gd name="connsiteX28" fmla="*/ 1020296 w 1570173"/>
              <a:gd name="connsiteY28" fmla="*/ 242700 h 568368"/>
              <a:gd name="connsiteX29" fmla="*/ 1009487 w 1570173"/>
              <a:gd name="connsiteY29" fmla="*/ 263798 h 568368"/>
              <a:gd name="connsiteX30" fmla="*/ 1041626 w 1570173"/>
              <a:gd name="connsiteY30" fmla="*/ 241660 h 568368"/>
              <a:gd name="connsiteX31" fmla="*/ 1065688 w 1570173"/>
              <a:gd name="connsiteY31" fmla="*/ 216501 h 568368"/>
              <a:gd name="connsiteX32" fmla="*/ 1073199 w 1570173"/>
              <a:gd name="connsiteY32" fmla="*/ 200459 h 568368"/>
              <a:gd name="connsiteX33" fmla="*/ 1073045 w 1570173"/>
              <a:gd name="connsiteY33" fmla="*/ 199764 h 568368"/>
              <a:gd name="connsiteX34" fmla="*/ 944324 w 1570173"/>
              <a:gd name="connsiteY34" fmla="*/ 17561 h 568368"/>
              <a:gd name="connsiteX35" fmla="*/ 963000 w 1570173"/>
              <a:gd name="connsiteY35" fmla="*/ 34617 h 568368"/>
              <a:gd name="connsiteX36" fmla="*/ 914933 w 1570173"/>
              <a:gd name="connsiteY36" fmla="*/ 108721 h 568368"/>
              <a:gd name="connsiteX37" fmla="*/ 776664 w 1570173"/>
              <a:gd name="connsiteY37" fmla="*/ 276751 h 568368"/>
              <a:gd name="connsiteX38" fmla="*/ 776664 w 1570173"/>
              <a:gd name="connsiteY38" fmla="*/ 292512 h 568368"/>
              <a:gd name="connsiteX39" fmla="*/ 866303 w 1570173"/>
              <a:gd name="connsiteY39" fmla="*/ 196062 h 568368"/>
              <a:gd name="connsiteX40" fmla="*/ 926848 w 1570173"/>
              <a:gd name="connsiteY40" fmla="*/ 163543 h 568368"/>
              <a:gd name="connsiteX41" fmla="*/ 944489 w 1570173"/>
              <a:gd name="connsiteY41" fmla="*/ 175580 h 568368"/>
              <a:gd name="connsiteX42" fmla="*/ 950086 w 1570173"/>
              <a:gd name="connsiteY42" fmla="*/ 201612 h 568368"/>
              <a:gd name="connsiteX43" fmla="*/ 926517 w 1570173"/>
              <a:gd name="connsiteY43" fmla="*/ 253706 h 568368"/>
              <a:gd name="connsiteX44" fmla="*/ 858153 w 1570173"/>
              <a:gd name="connsiteY44" fmla="*/ 303707 h 568368"/>
              <a:gd name="connsiteX45" fmla="*/ 869978 w 1570173"/>
              <a:gd name="connsiteY45" fmla="*/ 315251 h 568368"/>
              <a:gd name="connsiteX46" fmla="*/ 882232 w 1570173"/>
              <a:gd name="connsiteY46" fmla="*/ 319708 h 568368"/>
              <a:gd name="connsiteX47" fmla="*/ 897963 w 1570173"/>
              <a:gd name="connsiteY47" fmla="*/ 314503 h 568368"/>
              <a:gd name="connsiteX48" fmla="*/ 916159 w 1570173"/>
              <a:gd name="connsiteY48" fmla="*/ 301364 h 568368"/>
              <a:gd name="connsiteX49" fmla="*/ 930966 w 1570173"/>
              <a:gd name="connsiteY49" fmla="*/ 290004 h 568368"/>
              <a:gd name="connsiteX50" fmla="*/ 953363 w 1570173"/>
              <a:gd name="connsiteY50" fmla="*/ 274226 h 568368"/>
              <a:gd name="connsiteX51" fmla="*/ 953708 w 1570173"/>
              <a:gd name="connsiteY51" fmla="*/ 271390 h 568368"/>
              <a:gd name="connsiteX52" fmla="*/ 964028 w 1570173"/>
              <a:gd name="connsiteY52" fmla="*/ 245949 h 568368"/>
              <a:gd name="connsiteX53" fmla="*/ 1008351 w 1570173"/>
              <a:gd name="connsiteY53" fmla="*/ 195764 h 568368"/>
              <a:gd name="connsiteX54" fmla="*/ 1050523 w 1570173"/>
              <a:gd name="connsiteY54" fmla="*/ 168455 h 568368"/>
              <a:gd name="connsiteX55" fmla="*/ 1088579 w 1570173"/>
              <a:gd name="connsiteY55" fmla="*/ 159153 h 568368"/>
              <a:gd name="connsiteX56" fmla="*/ 1112482 w 1570173"/>
              <a:gd name="connsiteY56" fmla="*/ 166418 h 568368"/>
              <a:gd name="connsiteX57" fmla="*/ 1121769 w 1570173"/>
              <a:gd name="connsiteY57" fmla="*/ 187772 h 568368"/>
              <a:gd name="connsiteX58" fmla="*/ 1108336 w 1570173"/>
              <a:gd name="connsiteY58" fmla="*/ 224392 h 568368"/>
              <a:gd name="connsiteX59" fmla="*/ 1068114 w 1570173"/>
              <a:gd name="connsiteY59" fmla="*/ 259374 h 568368"/>
              <a:gd name="connsiteX60" fmla="*/ 1006794 w 1570173"/>
              <a:gd name="connsiteY60" fmla="*/ 290445 h 568368"/>
              <a:gd name="connsiteX61" fmla="*/ 1006794 w 1570173"/>
              <a:gd name="connsiteY61" fmla="*/ 293481 h 568368"/>
              <a:gd name="connsiteX62" fmla="*/ 1013037 w 1570173"/>
              <a:gd name="connsiteY62" fmla="*/ 314490 h 568368"/>
              <a:gd name="connsiteX63" fmla="*/ 1029239 w 1570173"/>
              <a:gd name="connsiteY63" fmla="*/ 321599 h 568368"/>
              <a:gd name="connsiteX64" fmla="*/ 1054602 w 1570173"/>
              <a:gd name="connsiteY64" fmla="*/ 315780 h 568368"/>
              <a:gd name="connsiteX65" fmla="*/ 1081423 w 1570173"/>
              <a:gd name="connsiteY65" fmla="*/ 300039 h 568368"/>
              <a:gd name="connsiteX66" fmla="*/ 1098963 w 1570173"/>
              <a:gd name="connsiteY66" fmla="*/ 287956 h 568368"/>
              <a:gd name="connsiteX67" fmla="*/ 1112980 w 1570173"/>
              <a:gd name="connsiteY67" fmla="*/ 278940 h 568368"/>
              <a:gd name="connsiteX68" fmla="*/ 1113794 w 1570173"/>
              <a:gd name="connsiteY68" fmla="*/ 271079 h 568368"/>
              <a:gd name="connsiteX69" fmla="*/ 1121784 w 1570173"/>
              <a:gd name="connsiteY69" fmla="*/ 251223 h 568368"/>
              <a:gd name="connsiteX70" fmla="*/ 1137607 w 1570173"/>
              <a:gd name="connsiteY70" fmla="*/ 227532 h 568368"/>
              <a:gd name="connsiteX71" fmla="*/ 1163072 w 1570173"/>
              <a:gd name="connsiteY71" fmla="*/ 198126 h 568368"/>
              <a:gd name="connsiteX72" fmla="*/ 1174286 w 1570173"/>
              <a:gd name="connsiteY72" fmla="*/ 183752 h 568368"/>
              <a:gd name="connsiteX73" fmla="*/ 1186590 w 1570173"/>
              <a:gd name="connsiteY73" fmla="*/ 174024 h 568368"/>
              <a:gd name="connsiteX74" fmla="*/ 1205836 w 1570173"/>
              <a:gd name="connsiteY74" fmla="*/ 171226 h 568368"/>
              <a:gd name="connsiteX75" fmla="*/ 1225450 w 1570173"/>
              <a:gd name="connsiteY75" fmla="*/ 174251 h 568368"/>
              <a:gd name="connsiteX76" fmla="*/ 1235733 w 1570173"/>
              <a:gd name="connsiteY76" fmla="*/ 183712 h 568368"/>
              <a:gd name="connsiteX77" fmla="*/ 1227197 w 1570173"/>
              <a:gd name="connsiteY77" fmla="*/ 203685 h 568368"/>
              <a:gd name="connsiteX78" fmla="*/ 1200974 w 1570173"/>
              <a:gd name="connsiteY78" fmla="*/ 235636 h 568368"/>
              <a:gd name="connsiteX79" fmla="*/ 1160886 w 1570173"/>
              <a:gd name="connsiteY79" fmla="*/ 270929 h 568368"/>
              <a:gd name="connsiteX80" fmla="*/ 1156645 w 1570173"/>
              <a:gd name="connsiteY80" fmla="*/ 291916 h 568368"/>
              <a:gd name="connsiteX81" fmla="*/ 1159728 w 1570173"/>
              <a:gd name="connsiteY81" fmla="*/ 298000 h 568368"/>
              <a:gd name="connsiteX82" fmla="*/ 1167546 w 1570173"/>
              <a:gd name="connsiteY82" fmla="*/ 293344 h 568368"/>
              <a:gd name="connsiteX83" fmla="*/ 1191004 w 1570173"/>
              <a:gd name="connsiteY83" fmla="*/ 273857 h 568368"/>
              <a:gd name="connsiteX84" fmla="*/ 1224213 w 1570173"/>
              <a:gd name="connsiteY84" fmla="*/ 244822 h 568368"/>
              <a:gd name="connsiteX85" fmla="*/ 1248199 w 1570173"/>
              <a:gd name="connsiteY85" fmla="*/ 217945 h 568368"/>
              <a:gd name="connsiteX86" fmla="*/ 1280478 w 1570173"/>
              <a:gd name="connsiteY86" fmla="*/ 188900 h 568368"/>
              <a:gd name="connsiteX87" fmla="*/ 1298781 w 1570173"/>
              <a:gd name="connsiteY87" fmla="*/ 162570 h 568368"/>
              <a:gd name="connsiteX88" fmla="*/ 1315880 w 1570173"/>
              <a:gd name="connsiteY88" fmla="*/ 155311 h 568368"/>
              <a:gd name="connsiteX89" fmla="*/ 1329178 w 1570173"/>
              <a:gd name="connsiteY89" fmla="*/ 161470 h 568368"/>
              <a:gd name="connsiteX90" fmla="*/ 1332674 w 1570173"/>
              <a:gd name="connsiteY90" fmla="*/ 181221 h 568368"/>
              <a:gd name="connsiteX91" fmla="*/ 1331386 w 1570173"/>
              <a:gd name="connsiteY91" fmla="*/ 191800 h 568368"/>
              <a:gd name="connsiteX92" fmla="*/ 1326498 w 1570173"/>
              <a:gd name="connsiteY92" fmla="*/ 201880 h 568368"/>
              <a:gd name="connsiteX93" fmla="*/ 1312583 w 1570173"/>
              <a:gd name="connsiteY93" fmla="*/ 222685 h 568368"/>
              <a:gd name="connsiteX94" fmla="*/ 1288277 w 1570173"/>
              <a:gd name="connsiteY94" fmla="*/ 257753 h 568368"/>
              <a:gd name="connsiteX95" fmla="*/ 1275800 w 1570173"/>
              <a:gd name="connsiteY95" fmla="*/ 279943 h 568368"/>
              <a:gd name="connsiteX96" fmla="*/ 1270522 w 1570173"/>
              <a:gd name="connsiteY96" fmla="*/ 297305 h 568368"/>
              <a:gd name="connsiteX97" fmla="*/ 1275792 w 1570173"/>
              <a:gd name="connsiteY97" fmla="*/ 305791 h 568368"/>
              <a:gd name="connsiteX98" fmla="*/ 1294629 w 1570173"/>
              <a:gd name="connsiteY98" fmla="*/ 298808 h 568368"/>
              <a:gd name="connsiteX99" fmla="*/ 1311570 w 1570173"/>
              <a:gd name="connsiteY99" fmla="*/ 288389 h 568368"/>
              <a:gd name="connsiteX100" fmla="*/ 1333453 w 1570173"/>
              <a:gd name="connsiteY100" fmla="*/ 275049 h 568368"/>
              <a:gd name="connsiteX101" fmla="*/ 1366138 w 1570173"/>
              <a:gd name="connsiteY101" fmla="*/ 238082 h 568368"/>
              <a:gd name="connsiteX102" fmla="*/ 1396262 w 1570173"/>
              <a:gd name="connsiteY102" fmla="*/ 200560 h 568368"/>
              <a:gd name="connsiteX103" fmla="*/ 1439523 w 1570173"/>
              <a:gd name="connsiteY103" fmla="*/ 143090 h 568368"/>
              <a:gd name="connsiteX104" fmla="*/ 1468876 w 1570173"/>
              <a:gd name="connsiteY104" fmla="*/ 111949 h 568368"/>
              <a:gd name="connsiteX105" fmla="*/ 1502164 w 1570173"/>
              <a:gd name="connsiteY105" fmla="*/ 102352 h 568368"/>
              <a:gd name="connsiteX106" fmla="*/ 1517076 w 1570173"/>
              <a:gd name="connsiteY106" fmla="*/ 114841 h 568368"/>
              <a:gd name="connsiteX107" fmla="*/ 1509043 w 1570173"/>
              <a:gd name="connsiteY107" fmla="*/ 134094 h 568368"/>
              <a:gd name="connsiteX108" fmla="*/ 1490708 w 1570173"/>
              <a:gd name="connsiteY108" fmla="*/ 153000 h 568368"/>
              <a:gd name="connsiteX109" fmla="*/ 1459720 w 1570173"/>
              <a:gd name="connsiteY109" fmla="*/ 195003 h 568368"/>
              <a:gd name="connsiteX110" fmla="*/ 1427484 w 1570173"/>
              <a:gd name="connsiteY110" fmla="*/ 244547 h 568368"/>
              <a:gd name="connsiteX111" fmla="*/ 1451831 w 1570173"/>
              <a:gd name="connsiteY111" fmla="*/ 218929 h 568368"/>
              <a:gd name="connsiteX112" fmla="*/ 1482932 w 1570173"/>
              <a:gd name="connsiteY112" fmla="*/ 194598 h 568368"/>
              <a:gd name="connsiteX113" fmla="*/ 1507952 w 1570173"/>
              <a:gd name="connsiteY113" fmla="*/ 180005 h 568368"/>
              <a:gd name="connsiteX114" fmla="*/ 1533437 w 1570173"/>
              <a:gd name="connsiteY114" fmla="*/ 174519 h 568368"/>
              <a:gd name="connsiteX115" fmla="*/ 1547483 w 1570173"/>
              <a:gd name="connsiteY115" fmla="*/ 179043 h 568368"/>
              <a:gd name="connsiteX116" fmla="*/ 1551338 w 1570173"/>
              <a:gd name="connsiteY116" fmla="*/ 193200 h 568368"/>
              <a:gd name="connsiteX117" fmla="*/ 1540885 w 1570173"/>
              <a:gd name="connsiteY117" fmla="*/ 235284 h 568368"/>
              <a:gd name="connsiteX118" fmla="*/ 1511322 w 1570173"/>
              <a:gd name="connsiteY118" fmla="*/ 277332 h 568368"/>
              <a:gd name="connsiteX119" fmla="*/ 1466998 w 1570173"/>
              <a:gd name="connsiteY119" fmla="*/ 317508 h 568368"/>
              <a:gd name="connsiteX120" fmla="*/ 1480632 w 1570173"/>
              <a:gd name="connsiteY120" fmla="*/ 317483 h 568368"/>
              <a:gd name="connsiteX121" fmla="*/ 1570173 w 1570173"/>
              <a:gd name="connsiteY121" fmla="*/ 269848 h 568368"/>
              <a:gd name="connsiteX122" fmla="*/ 1570173 w 1570173"/>
              <a:gd name="connsiteY122" fmla="*/ 297061 h 568368"/>
              <a:gd name="connsiteX123" fmla="*/ 1527814 w 1570173"/>
              <a:gd name="connsiteY123" fmla="*/ 333593 h 568368"/>
              <a:gd name="connsiteX124" fmla="*/ 1490110 w 1570173"/>
              <a:gd name="connsiteY124" fmla="*/ 359972 h 568368"/>
              <a:gd name="connsiteX125" fmla="*/ 1455889 w 1570173"/>
              <a:gd name="connsiteY125" fmla="*/ 370168 h 568368"/>
              <a:gd name="connsiteX126" fmla="*/ 1443333 w 1570173"/>
              <a:gd name="connsiteY126" fmla="*/ 368869 h 568368"/>
              <a:gd name="connsiteX127" fmla="*/ 1431446 w 1570173"/>
              <a:gd name="connsiteY127" fmla="*/ 365722 h 568368"/>
              <a:gd name="connsiteX128" fmla="*/ 1418379 w 1570173"/>
              <a:gd name="connsiteY128" fmla="*/ 360808 h 568368"/>
              <a:gd name="connsiteX129" fmla="*/ 1407525 w 1570173"/>
              <a:gd name="connsiteY129" fmla="*/ 356443 h 568368"/>
              <a:gd name="connsiteX130" fmla="*/ 1398046 w 1570173"/>
              <a:gd name="connsiteY130" fmla="*/ 358596 h 568368"/>
              <a:gd name="connsiteX131" fmla="*/ 1378332 w 1570173"/>
              <a:gd name="connsiteY131" fmla="*/ 351063 h 568368"/>
              <a:gd name="connsiteX132" fmla="*/ 1361722 w 1570173"/>
              <a:gd name="connsiteY132" fmla="*/ 392317 h 568368"/>
              <a:gd name="connsiteX133" fmla="*/ 1343673 w 1570173"/>
              <a:gd name="connsiteY133" fmla="*/ 436123 h 568368"/>
              <a:gd name="connsiteX134" fmla="*/ 1323314 w 1570173"/>
              <a:gd name="connsiteY134" fmla="*/ 468322 h 568368"/>
              <a:gd name="connsiteX135" fmla="*/ 1268755 w 1570173"/>
              <a:gd name="connsiteY135" fmla="*/ 567994 h 568368"/>
              <a:gd name="connsiteX136" fmla="*/ 1282151 w 1570173"/>
              <a:gd name="connsiteY136" fmla="*/ 466597 h 568368"/>
              <a:gd name="connsiteX137" fmla="*/ 1300003 w 1570173"/>
              <a:gd name="connsiteY137" fmla="*/ 412190 h 568368"/>
              <a:gd name="connsiteX138" fmla="*/ 1318081 w 1570173"/>
              <a:gd name="connsiteY138" fmla="*/ 374633 h 568368"/>
              <a:gd name="connsiteX139" fmla="*/ 1340981 w 1570173"/>
              <a:gd name="connsiteY139" fmla="*/ 339458 h 568368"/>
              <a:gd name="connsiteX140" fmla="*/ 1358270 w 1570173"/>
              <a:gd name="connsiteY140" fmla="*/ 313499 h 568368"/>
              <a:gd name="connsiteX141" fmla="*/ 1423767 w 1570173"/>
              <a:gd name="connsiteY141" fmla="*/ 197085 h 568368"/>
              <a:gd name="connsiteX142" fmla="*/ 1351476 w 1570173"/>
              <a:gd name="connsiteY142" fmla="*/ 285659 h 568368"/>
              <a:gd name="connsiteX143" fmla="*/ 1339937 w 1570173"/>
              <a:gd name="connsiteY143" fmla="*/ 296291 h 568368"/>
              <a:gd name="connsiteX144" fmla="*/ 1339937 w 1570173"/>
              <a:gd name="connsiteY144" fmla="*/ 296962 h 568368"/>
              <a:gd name="connsiteX145" fmla="*/ 1291323 w 1570173"/>
              <a:gd name="connsiteY145" fmla="*/ 341064 h 568368"/>
              <a:gd name="connsiteX146" fmla="*/ 1264211 w 1570173"/>
              <a:gd name="connsiteY146" fmla="*/ 361556 h 568368"/>
              <a:gd name="connsiteX147" fmla="*/ 1240488 w 1570173"/>
              <a:gd name="connsiteY147" fmla="*/ 368881 h 568368"/>
              <a:gd name="connsiteX148" fmla="*/ 1212349 w 1570173"/>
              <a:gd name="connsiteY148" fmla="*/ 336511 h 568368"/>
              <a:gd name="connsiteX149" fmla="*/ 1219346 w 1570173"/>
              <a:gd name="connsiteY149" fmla="*/ 307210 h 568368"/>
              <a:gd name="connsiteX150" fmla="*/ 1240934 w 1570173"/>
              <a:gd name="connsiteY150" fmla="*/ 264313 h 568368"/>
              <a:gd name="connsiteX151" fmla="*/ 1190824 w 1570173"/>
              <a:gd name="connsiteY151" fmla="*/ 336485 h 568368"/>
              <a:gd name="connsiteX152" fmla="*/ 1153957 w 1570173"/>
              <a:gd name="connsiteY152" fmla="*/ 359466 h 568368"/>
              <a:gd name="connsiteX153" fmla="*/ 1131593 w 1570173"/>
              <a:gd name="connsiteY153" fmla="*/ 349755 h 568368"/>
              <a:gd name="connsiteX154" fmla="*/ 1116688 w 1570173"/>
              <a:gd name="connsiteY154" fmla="*/ 324613 h 568368"/>
              <a:gd name="connsiteX155" fmla="*/ 1114036 w 1570173"/>
              <a:gd name="connsiteY155" fmla="*/ 307383 h 568368"/>
              <a:gd name="connsiteX156" fmla="*/ 1108703 w 1570173"/>
              <a:gd name="connsiteY156" fmla="*/ 313528 h 568368"/>
              <a:gd name="connsiteX157" fmla="*/ 1064699 w 1570173"/>
              <a:gd name="connsiteY157" fmla="*/ 354265 h 568368"/>
              <a:gd name="connsiteX158" fmla="*/ 1007652 w 1570173"/>
              <a:gd name="connsiteY158" fmla="*/ 374558 h 568368"/>
              <a:gd name="connsiteX159" fmla="*/ 965572 w 1570173"/>
              <a:gd name="connsiteY159" fmla="*/ 354244 h 568368"/>
              <a:gd name="connsiteX160" fmla="*/ 954094 w 1570173"/>
              <a:gd name="connsiteY160" fmla="*/ 330444 h 568368"/>
              <a:gd name="connsiteX161" fmla="*/ 950817 w 1570173"/>
              <a:gd name="connsiteY161" fmla="*/ 304094 h 568368"/>
              <a:gd name="connsiteX162" fmla="*/ 941622 w 1570173"/>
              <a:gd name="connsiteY162" fmla="*/ 314636 h 568368"/>
              <a:gd name="connsiteX163" fmla="*/ 903729 w 1570173"/>
              <a:gd name="connsiteY163" fmla="*/ 353356 h 568368"/>
              <a:gd name="connsiteX164" fmla="*/ 866359 w 1570173"/>
              <a:gd name="connsiteY164" fmla="*/ 372406 h 568368"/>
              <a:gd name="connsiteX165" fmla="*/ 839545 w 1570173"/>
              <a:gd name="connsiteY165" fmla="*/ 363743 h 568368"/>
              <a:gd name="connsiteX166" fmla="*/ 818997 w 1570173"/>
              <a:gd name="connsiteY166" fmla="*/ 340869 h 568368"/>
              <a:gd name="connsiteX167" fmla="*/ 802265 w 1570173"/>
              <a:gd name="connsiteY167" fmla="*/ 304834 h 568368"/>
              <a:gd name="connsiteX168" fmla="*/ 783717 w 1570173"/>
              <a:gd name="connsiteY168" fmla="*/ 333745 h 568368"/>
              <a:gd name="connsiteX169" fmla="*/ 767111 w 1570173"/>
              <a:gd name="connsiteY169" fmla="*/ 354713 h 568368"/>
              <a:gd name="connsiteX170" fmla="*/ 755539 w 1570173"/>
              <a:gd name="connsiteY170" fmla="*/ 360838 h 568368"/>
              <a:gd name="connsiteX171" fmla="*/ 740312 w 1570173"/>
              <a:gd name="connsiteY171" fmla="*/ 349384 h 568368"/>
              <a:gd name="connsiteX172" fmla="*/ 736327 w 1570173"/>
              <a:gd name="connsiteY172" fmla="*/ 319026 h 568368"/>
              <a:gd name="connsiteX173" fmla="*/ 738741 w 1570173"/>
              <a:gd name="connsiteY173" fmla="*/ 299592 h 568368"/>
              <a:gd name="connsiteX174" fmla="*/ 724787 w 1570173"/>
              <a:gd name="connsiteY174" fmla="*/ 314643 h 568368"/>
              <a:gd name="connsiteX175" fmla="*/ 638842 w 1570173"/>
              <a:gd name="connsiteY175" fmla="*/ 375214 h 568368"/>
              <a:gd name="connsiteX176" fmla="*/ 619668 w 1570173"/>
              <a:gd name="connsiteY176" fmla="*/ 366444 h 568368"/>
              <a:gd name="connsiteX177" fmla="*/ 614000 w 1570173"/>
              <a:gd name="connsiteY177" fmla="*/ 342548 h 568368"/>
              <a:gd name="connsiteX178" fmla="*/ 629323 w 1570173"/>
              <a:gd name="connsiteY178" fmla="*/ 286419 h 568368"/>
              <a:gd name="connsiteX179" fmla="*/ 579476 w 1570173"/>
              <a:gd name="connsiteY179" fmla="*/ 347858 h 568368"/>
              <a:gd name="connsiteX180" fmla="*/ 544936 w 1570173"/>
              <a:gd name="connsiteY180" fmla="*/ 366875 h 568368"/>
              <a:gd name="connsiteX181" fmla="*/ 526517 w 1570173"/>
              <a:gd name="connsiteY181" fmla="*/ 355436 h 568368"/>
              <a:gd name="connsiteX182" fmla="*/ 509313 w 1570173"/>
              <a:gd name="connsiteY182" fmla="*/ 326759 h 568368"/>
              <a:gd name="connsiteX183" fmla="*/ 502044 w 1570173"/>
              <a:gd name="connsiteY183" fmla="*/ 290904 h 568368"/>
              <a:gd name="connsiteX184" fmla="*/ 504715 w 1570173"/>
              <a:gd name="connsiteY184" fmla="*/ 268084 h 568368"/>
              <a:gd name="connsiteX185" fmla="*/ 514778 w 1570173"/>
              <a:gd name="connsiteY185" fmla="*/ 249420 h 568368"/>
              <a:gd name="connsiteX186" fmla="*/ 540456 w 1570173"/>
              <a:gd name="connsiteY186" fmla="*/ 223543 h 568368"/>
              <a:gd name="connsiteX187" fmla="*/ 618922 w 1570173"/>
              <a:gd name="connsiteY187" fmla="*/ 168905 h 568368"/>
              <a:gd name="connsiteX188" fmla="*/ 680542 w 1570173"/>
              <a:gd name="connsiteY188" fmla="*/ 150372 h 568368"/>
              <a:gd name="connsiteX189" fmla="*/ 694616 w 1570173"/>
              <a:gd name="connsiteY189" fmla="*/ 156347 h 568368"/>
              <a:gd name="connsiteX190" fmla="*/ 704016 w 1570173"/>
              <a:gd name="connsiteY190" fmla="*/ 169464 h 568368"/>
              <a:gd name="connsiteX191" fmla="*/ 707275 w 1570173"/>
              <a:gd name="connsiteY191" fmla="*/ 180608 h 568368"/>
              <a:gd name="connsiteX192" fmla="*/ 701900 w 1570173"/>
              <a:gd name="connsiteY192" fmla="*/ 191736 h 568368"/>
              <a:gd name="connsiteX193" fmla="*/ 690322 w 1570173"/>
              <a:gd name="connsiteY193" fmla="*/ 196501 h 568368"/>
              <a:gd name="connsiteX194" fmla="*/ 694717 w 1570173"/>
              <a:gd name="connsiteY194" fmla="*/ 202341 h 568368"/>
              <a:gd name="connsiteX195" fmla="*/ 699562 w 1570173"/>
              <a:gd name="connsiteY195" fmla="*/ 213904 h 568368"/>
              <a:gd name="connsiteX196" fmla="*/ 701354 w 1570173"/>
              <a:gd name="connsiteY196" fmla="*/ 222570 h 568368"/>
              <a:gd name="connsiteX197" fmla="*/ 687904 w 1570173"/>
              <a:gd name="connsiteY197" fmla="*/ 248946 h 568368"/>
              <a:gd name="connsiteX198" fmla="*/ 669609 w 1570173"/>
              <a:gd name="connsiteY198" fmla="*/ 274807 h 568368"/>
              <a:gd name="connsiteX199" fmla="*/ 664764 w 1570173"/>
              <a:gd name="connsiteY199" fmla="*/ 293044 h 568368"/>
              <a:gd name="connsiteX200" fmla="*/ 677296 w 1570173"/>
              <a:gd name="connsiteY200" fmla="*/ 307458 h 568368"/>
              <a:gd name="connsiteX201" fmla="*/ 741978 w 1570173"/>
              <a:gd name="connsiteY201" fmla="*/ 272215 h 568368"/>
              <a:gd name="connsiteX202" fmla="*/ 741978 w 1570173"/>
              <a:gd name="connsiteY202" fmla="*/ 273528 h 568368"/>
              <a:gd name="connsiteX203" fmla="*/ 742289 w 1570173"/>
              <a:gd name="connsiteY203" fmla="*/ 271025 h 568368"/>
              <a:gd name="connsiteX204" fmla="*/ 759368 w 1570173"/>
              <a:gd name="connsiteY204" fmla="*/ 226163 h 568368"/>
              <a:gd name="connsiteX205" fmla="*/ 787750 w 1570173"/>
              <a:gd name="connsiteY205" fmla="*/ 179576 h 568368"/>
              <a:gd name="connsiteX206" fmla="*/ 826189 w 1570173"/>
              <a:gd name="connsiteY206" fmla="*/ 127871 h 568368"/>
              <a:gd name="connsiteX207" fmla="*/ 876924 w 1570173"/>
              <a:gd name="connsiteY207" fmla="*/ 67029 h 568368"/>
              <a:gd name="connsiteX208" fmla="*/ 915299 w 1570173"/>
              <a:gd name="connsiteY208" fmla="*/ 30321 h 568368"/>
              <a:gd name="connsiteX209" fmla="*/ 944324 w 1570173"/>
              <a:gd name="connsiteY209" fmla="*/ 17561 h 568368"/>
              <a:gd name="connsiteX210" fmla="*/ 190516 w 1570173"/>
              <a:gd name="connsiteY210" fmla="*/ 0 h 568368"/>
              <a:gd name="connsiteX211" fmla="*/ 208925 w 1570173"/>
              <a:gd name="connsiteY211" fmla="*/ 11657 h 568368"/>
              <a:gd name="connsiteX212" fmla="*/ 221674 w 1570173"/>
              <a:gd name="connsiteY212" fmla="*/ 37421 h 568368"/>
              <a:gd name="connsiteX213" fmla="*/ 226656 w 1570173"/>
              <a:gd name="connsiteY213" fmla="*/ 56068 h 568368"/>
              <a:gd name="connsiteX214" fmla="*/ 219408 w 1570173"/>
              <a:gd name="connsiteY214" fmla="*/ 89976 h 568368"/>
              <a:gd name="connsiteX215" fmla="*/ 200165 w 1570173"/>
              <a:gd name="connsiteY215" fmla="*/ 134242 h 568368"/>
              <a:gd name="connsiteX216" fmla="*/ 189570 w 1570173"/>
              <a:gd name="connsiteY216" fmla="*/ 154965 h 568368"/>
              <a:gd name="connsiteX217" fmla="*/ 215455 w 1570173"/>
              <a:gd name="connsiteY217" fmla="*/ 126336 h 568368"/>
              <a:gd name="connsiteX218" fmla="*/ 248299 w 1570173"/>
              <a:gd name="connsiteY218" fmla="*/ 95792 h 568368"/>
              <a:gd name="connsiteX219" fmla="*/ 278267 w 1570173"/>
              <a:gd name="connsiteY219" fmla="*/ 58516 h 568368"/>
              <a:gd name="connsiteX220" fmla="*/ 320216 w 1570173"/>
              <a:gd name="connsiteY220" fmla="*/ 27571 h 568368"/>
              <a:gd name="connsiteX221" fmla="*/ 348272 w 1570173"/>
              <a:gd name="connsiteY221" fmla="*/ 15353 h 568368"/>
              <a:gd name="connsiteX222" fmla="*/ 369484 w 1570173"/>
              <a:gd name="connsiteY222" fmla="*/ 27622 h 568368"/>
              <a:gd name="connsiteX223" fmla="*/ 378250 w 1570173"/>
              <a:gd name="connsiteY223" fmla="*/ 53392 h 568368"/>
              <a:gd name="connsiteX224" fmla="*/ 367810 w 1570173"/>
              <a:gd name="connsiteY224" fmla="*/ 84856 h 568368"/>
              <a:gd name="connsiteX225" fmla="*/ 336935 w 1570173"/>
              <a:gd name="connsiteY225" fmla="*/ 143180 h 568368"/>
              <a:gd name="connsiteX226" fmla="*/ 286188 w 1570173"/>
              <a:gd name="connsiteY226" fmla="*/ 223024 h 568368"/>
              <a:gd name="connsiteX227" fmla="*/ 341532 w 1570173"/>
              <a:gd name="connsiteY227" fmla="*/ 157695 h 568368"/>
              <a:gd name="connsiteX228" fmla="*/ 389037 w 1570173"/>
              <a:gd name="connsiteY228" fmla="*/ 107996 h 568368"/>
              <a:gd name="connsiteX229" fmla="*/ 414891 w 1570173"/>
              <a:gd name="connsiteY229" fmla="*/ 87495 h 568368"/>
              <a:gd name="connsiteX230" fmla="*/ 446012 w 1570173"/>
              <a:gd name="connsiteY230" fmla="*/ 58951 h 568368"/>
              <a:gd name="connsiteX231" fmla="*/ 469964 w 1570173"/>
              <a:gd name="connsiteY231" fmla="*/ 38000 h 568368"/>
              <a:gd name="connsiteX232" fmla="*/ 486444 w 1570173"/>
              <a:gd name="connsiteY232" fmla="*/ 25738 h 568368"/>
              <a:gd name="connsiteX233" fmla="*/ 501362 w 1570173"/>
              <a:gd name="connsiteY233" fmla="*/ 21013 h 568368"/>
              <a:gd name="connsiteX234" fmla="*/ 523432 w 1570173"/>
              <a:gd name="connsiteY234" fmla="*/ 39153 h 568368"/>
              <a:gd name="connsiteX235" fmla="*/ 535375 w 1570173"/>
              <a:gd name="connsiteY235" fmla="*/ 63369 h 568368"/>
              <a:gd name="connsiteX236" fmla="*/ 528464 w 1570173"/>
              <a:gd name="connsiteY236" fmla="*/ 79400 h 568368"/>
              <a:gd name="connsiteX237" fmla="*/ 501199 w 1570173"/>
              <a:gd name="connsiteY237" fmla="*/ 109666 h 568368"/>
              <a:gd name="connsiteX238" fmla="*/ 438398 w 1570173"/>
              <a:gd name="connsiteY238" fmla="*/ 188081 h 568368"/>
              <a:gd name="connsiteX239" fmla="*/ 398144 w 1570173"/>
              <a:gd name="connsiteY239" fmla="*/ 259820 h 568368"/>
              <a:gd name="connsiteX240" fmla="*/ 384711 w 1570173"/>
              <a:gd name="connsiteY240" fmla="*/ 309988 h 568368"/>
              <a:gd name="connsiteX241" fmla="*/ 387625 w 1570173"/>
              <a:gd name="connsiteY241" fmla="*/ 323556 h 568368"/>
              <a:gd name="connsiteX242" fmla="*/ 397244 w 1570173"/>
              <a:gd name="connsiteY242" fmla="*/ 327087 h 568368"/>
              <a:gd name="connsiteX243" fmla="*/ 411309 w 1570173"/>
              <a:gd name="connsiteY243" fmla="*/ 324248 h 568368"/>
              <a:gd name="connsiteX244" fmla="*/ 426701 w 1570173"/>
              <a:gd name="connsiteY244" fmla="*/ 315577 h 568368"/>
              <a:gd name="connsiteX245" fmla="*/ 443918 w 1570173"/>
              <a:gd name="connsiteY245" fmla="*/ 304196 h 568368"/>
              <a:gd name="connsiteX246" fmla="*/ 466397 w 1570173"/>
              <a:gd name="connsiteY246" fmla="*/ 289627 h 568368"/>
              <a:gd name="connsiteX247" fmla="*/ 483108 w 1570173"/>
              <a:gd name="connsiteY247" fmla="*/ 277707 h 568368"/>
              <a:gd name="connsiteX248" fmla="*/ 500668 w 1570173"/>
              <a:gd name="connsiteY248" fmla="*/ 270620 h 568368"/>
              <a:gd name="connsiteX249" fmla="*/ 500668 w 1570173"/>
              <a:gd name="connsiteY249" fmla="*/ 296924 h 568368"/>
              <a:gd name="connsiteX250" fmla="*/ 454892 w 1570173"/>
              <a:gd name="connsiteY250" fmla="*/ 337621 h 568368"/>
              <a:gd name="connsiteX251" fmla="*/ 418936 w 1570173"/>
              <a:gd name="connsiteY251" fmla="*/ 364165 h 568368"/>
              <a:gd name="connsiteX252" fmla="*/ 388441 w 1570173"/>
              <a:gd name="connsiteY252" fmla="*/ 381300 h 568368"/>
              <a:gd name="connsiteX253" fmla="*/ 366292 w 1570173"/>
              <a:gd name="connsiteY253" fmla="*/ 386632 h 568368"/>
              <a:gd name="connsiteX254" fmla="*/ 329670 w 1570173"/>
              <a:gd name="connsiteY254" fmla="*/ 370153 h 568368"/>
              <a:gd name="connsiteX255" fmla="*/ 315562 w 1570173"/>
              <a:gd name="connsiteY255" fmla="*/ 328197 h 568368"/>
              <a:gd name="connsiteX256" fmla="*/ 326710 w 1570173"/>
              <a:gd name="connsiteY256" fmla="*/ 273143 h 568368"/>
              <a:gd name="connsiteX257" fmla="*/ 358577 w 1570173"/>
              <a:gd name="connsiteY257" fmla="*/ 217360 h 568368"/>
              <a:gd name="connsiteX258" fmla="*/ 409399 w 1570173"/>
              <a:gd name="connsiteY258" fmla="*/ 153922 h 568368"/>
              <a:gd name="connsiteX259" fmla="*/ 425384 w 1570173"/>
              <a:gd name="connsiteY259" fmla="*/ 135389 h 568368"/>
              <a:gd name="connsiteX260" fmla="*/ 429232 w 1570173"/>
              <a:gd name="connsiteY260" fmla="*/ 130664 h 568368"/>
              <a:gd name="connsiteX261" fmla="*/ 429025 w 1570173"/>
              <a:gd name="connsiteY261" fmla="*/ 130762 h 568368"/>
              <a:gd name="connsiteX262" fmla="*/ 403480 w 1570173"/>
              <a:gd name="connsiteY262" fmla="*/ 151238 h 568368"/>
              <a:gd name="connsiteX263" fmla="*/ 337062 w 1570173"/>
              <a:gd name="connsiteY263" fmla="*/ 216498 h 568368"/>
              <a:gd name="connsiteX264" fmla="*/ 248355 w 1570173"/>
              <a:gd name="connsiteY264" fmla="*/ 320244 h 568368"/>
              <a:gd name="connsiteX265" fmla="*/ 230933 w 1570173"/>
              <a:gd name="connsiteY265" fmla="*/ 342588 h 568368"/>
              <a:gd name="connsiteX266" fmla="*/ 209514 w 1570173"/>
              <a:gd name="connsiteY266" fmla="*/ 368052 h 568368"/>
              <a:gd name="connsiteX267" fmla="*/ 195966 w 1570173"/>
              <a:gd name="connsiteY267" fmla="*/ 374558 h 568368"/>
              <a:gd name="connsiteX268" fmla="*/ 178232 w 1570173"/>
              <a:gd name="connsiteY268" fmla="*/ 357217 h 568368"/>
              <a:gd name="connsiteX269" fmla="*/ 171943 w 1570173"/>
              <a:gd name="connsiteY269" fmla="*/ 321491 h 568368"/>
              <a:gd name="connsiteX270" fmla="*/ 179199 w 1570173"/>
              <a:gd name="connsiteY270" fmla="*/ 296755 h 568368"/>
              <a:gd name="connsiteX271" fmla="*/ 209293 w 1570173"/>
              <a:gd name="connsiteY271" fmla="*/ 252840 h 568368"/>
              <a:gd name="connsiteX272" fmla="*/ 247234 w 1570173"/>
              <a:gd name="connsiteY272" fmla="*/ 200157 h 568368"/>
              <a:gd name="connsiteX273" fmla="*/ 279753 w 1570173"/>
              <a:gd name="connsiteY273" fmla="*/ 156019 h 568368"/>
              <a:gd name="connsiteX274" fmla="*/ 298727 w 1570173"/>
              <a:gd name="connsiteY274" fmla="*/ 114875 h 568368"/>
              <a:gd name="connsiteX275" fmla="*/ 304530 w 1570173"/>
              <a:gd name="connsiteY275" fmla="*/ 94342 h 568368"/>
              <a:gd name="connsiteX276" fmla="*/ 305178 w 1570173"/>
              <a:gd name="connsiteY276" fmla="*/ 91496 h 568368"/>
              <a:gd name="connsiteX277" fmla="*/ 270073 w 1570173"/>
              <a:gd name="connsiteY277" fmla="*/ 117911 h 568368"/>
              <a:gd name="connsiteX278" fmla="*/ 201293 w 1570173"/>
              <a:gd name="connsiteY278" fmla="*/ 197961 h 568368"/>
              <a:gd name="connsiteX279" fmla="*/ 115823 w 1570173"/>
              <a:gd name="connsiteY279" fmla="*/ 320492 h 568368"/>
              <a:gd name="connsiteX280" fmla="*/ 93011 w 1570173"/>
              <a:gd name="connsiteY280" fmla="*/ 355736 h 568368"/>
              <a:gd name="connsiteX281" fmla="*/ 75473 w 1570173"/>
              <a:gd name="connsiteY281" fmla="*/ 365164 h 568368"/>
              <a:gd name="connsiteX282" fmla="*/ 53221 w 1570173"/>
              <a:gd name="connsiteY282" fmla="*/ 343060 h 568368"/>
              <a:gd name="connsiteX283" fmla="*/ 44157 w 1570173"/>
              <a:gd name="connsiteY283" fmla="*/ 307291 h 568368"/>
              <a:gd name="connsiteX284" fmla="*/ 48415 w 1570173"/>
              <a:gd name="connsiteY284" fmla="*/ 295166 h 568368"/>
              <a:gd name="connsiteX285" fmla="*/ 107075 w 1570173"/>
              <a:gd name="connsiteY285" fmla="*/ 214402 h 568368"/>
              <a:gd name="connsiteX286" fmla="*/ 147126 w 1570173"/>
              <a:gd name="connsiteY286" fmla="*/ 152544 h 568368"/>
              <a:gd name="connsiteX287" fmla="*/ 172363 w 1570173"/>
              <a:gd name="connsiteY287" fmla="*/ 104701 h 568368"/>
              <a:gd name="connsiteX288" fmla="*/ 180282 w 1570173"/>
              <a:gd name="connsiteY288" fmla="*/ 76048 h 568368"/>
              <a:gd name="connsiteX289" fmla="*/ 175274 w 1570173"/>
              <a:gd name="connsiteY289" fmla="*/ 69972 h 568368"/>
              <a:gd name="connsiteX290" fmla="*/ 148038 w 1570173"/>
              <a:gd name="connsiteY290" fmla="*/ 80721 h 568368"/>
              <a:gd name="connsiteX291" fmla="*/ 96531 w 1570173"/>
              <a:gd name="connsiteY291" fmla="*/ 110374 h 568368"/>
              <a:gd name="connsiteX292" fmla="*/ 45242 w 1570173"/>
              <a:gd name="connsiteY292" fmla="*/ 139825 h 568368"/>
              <a:gd name="connsiteX293" fmla="*/ 14367 w 1570173"/>
              <a:gd name="connsiteY293" fmla="*/ 150372 h 568368"/>
              <a:gd name="connsiteX294" fmla="*/ 0 w 1570173"/>
              <a:gd name="connsiteY294" fmla="*/ 134932 h 568368"/>
              <a:gd name="connsiteX295" fmla="*/ 3884 w 1570173"/>
              <a:gd name="connsiteY295" fmla="*/ 107880 h 568368"/>
              <a:gd name="connsiteX296" fmla="*/ 12121 w 1570173"/>
              <a:gd name="connsiteY296" fmla="*/ 77968 h 568368"/>
              <a:gd name="connsiteX297" fmla="*/ 42944 w 1570173"/>
              <a:gd name="connsiteY297" fmla="*/ 47304 h 568368"/>
              <a:gd name="connsiteX298" fmla="*/ 71709 w 1570173"/>
              <a:gd name="connsiteY298" fmla="*/ 28555 h 568368"/>
              <a:gd name="connsiteX299" fmla="*/ 79624 w 1570173"/>
              <a:gd name="connsiteY299" fmla="*/ 35929 h 568368"/>
              <a:gd name="connsiteX300" fmla="*/ 75859 w 1570173"/>
              <a:gd name="connsiteY300" fmla="*/ 43004 h 568368"/>
              <a:gd name="connsiteX301" fmla="*/ 60017 w 1570173"/>
              <a:gd name="connsiteY301" fmla="*/ 56951 h 568368"/>
              <a:gd name="connsiteX302" fmla="*/ 59805 w 1570173"/>
              <a:gd name="connsiteY302" fmla="*/ 57142 h 568368"/>
              <a:gd name="connsiteX303" fmla="*/ 94947 w 1570173"/>
              <a:gd name="connsiteY303" fmla="*/ 34885 h 568368"/>
              <a:gd name="connsiteX304" fmla="*/ 134883 w 1570173"/>
              <a:gd name="connsiteY304" fmla="*/ 15786 h 568368"/>
              <a:gd name="connsiteX305" fmla="*/ 190516 w 1570173"/>
              <a:gd name="connsiteY305" fmla="*/ 0 h 568368"/>
              <a:gd name="connsiteX0" fmla="*/ 1487599 w 1570173"/>
              <a:gd name="connsiteY0" fmla="*/ 230772 h 568223"/>
              <a:gd name="connsiteX1" fmla="*/ 1453134 w 1570173"/>
              <a:gd name="connsiteY1" fmla="*/ 252091 h 568223"/>
              <a:gd name="connsiteX2" fmla="*/ 1405386 w 1570173"/>
              <a:gd name="connsiteY2" fmla="*/ 301876 h 568223"/>
              <a:gd name="connsiteX3" fmla="*/ 1427145 w 1570173"/>
              <a:gd name="connsiteY3" fmla="*/ 300515 h 568223"/>
              <a:gd name="connsiteX4" fmla="*/ 1443738 w 1570173"/>
              <a:gd name="connsiteY4" fmla="*/ 307527 h 568223"/>
              <a:gd name="connsiteX5" fmla="*/ 1479601 w 1570173"/>
              <a:gd name="connsiteY5" fmla="*/ 262793 h 568223"/>
              <a:gd name="connsiteX6" fmla="*/ 1492067 w 1570173"/>
              <a:gd name="connsiteY6" fmla="*/ 235239 h 568223"/>
              <a:gd name="connsiteX7" fmla="*/ 1487599 w 1570173"/>
              <a:gd name="connsiteY7" fmla="*/ 230772 h 568223"/>
              <a:gd name="connsiteX8" fmla="*/ 901088 w 1570173"/>
              <a:gd name="connsiteY8" fmla="*/ 217005 h 568223"/>
              <a:gd name="connsiteX9" fmla="*/ 898198 w 1570173"/>
              <a:gd name="connsiteY9" fmla="*/ 217680 h 568223"/>
              <a:gd name="connsiteX10" fmla="*/ 871288 w 1570173"/>
              <a:gd name="connsiteY10" fmla="*/ 235336 h 568223"/>
              <a:gd name="connsiteX11" fmla="*/ 825362 w 1570173"/>
              <a:gd name="connsiteY11" fmla="*/ 275546 h 568223"/>
              <a:gd name="connsiteX12" fmla="*/ 844913 w 1570173"/>
              <a:gd name="connsiteY12" fmla="*/ 285515 h 568223"/>
              <a:gd name="connsiteX13" fmla="*/ 866552 w 1570173"/>
              <a:gd name="connsiteY13" fmla="*/ 266152 h 568223"/>
              <a:gd name="connsiteX14" fmla="*/ 891375 w 1570173"/>
              <a:gd name="connsiteY14" fmla="*/ 238148 h 568223"/>
              <a:gd name="connsiteX15" fmla="*/ 898981 w 1570173"/>
              <a:gd name="connsiteY15" fmla="*/ 225270 h 568223"/>
              <a:gd name="connsiteX16" fmla="*/ 901088 w 1570173"/>
              <a:gd name="connsiteY16" fmla="*/ 217005 h 568223"/>
              <a:gd name="connsiteX17" fmla="*/ 665081 w 1570173"/>
              <a:gd name="connsiteY17" fmla="*/ 204978 h 568223"/>
              <a:gd name="connsiteX18" fmla="*/ 575395 w 1570173"/>
              <a:gd name="connsiteY18" fmla="*/ 257517 h 568223"/>
              <a:gd name="connsiteX19" fmla="*/ 547046 w 1570173"/>
              <a:gd name="connsiteY19" fmla="*/ 299775 h 568223"/>
              <a:gd name="connsiteX20" fmla="*/ 548859 w 1570173"/>
              <a:gd name="connsiteY20" fmla="*/ 310533 h 568223"/>
              <a:gd name="connsiteX21" fmla="*/ 552302 w 1570173"/>
              <a:gd name="connsiteY21" fmla="*/ 313915 h 568223"/>
              <a:gd name="connsiteX22" fmla="*/ 559951 w 1570173"/>
              <a:gd name="connsiteY22" fmla="*/ 310923 h 568223"/>
              <a:gd name="connsiteX23" fmla="*/ 610357 w 1570173"/>
              <a:gd name="connsiteY23" fmla="*/ 268420 h 568223"/>
              <a:gd name="connsiteX24" fmla="*/ 665081 w 1570173"/>
              <a:gd name="connsiteY24" fmla="*/ 204978 h 568223"/>
              <a:gd name="connsiteX25" fmla="*/ 1073045 w 1570173"/>
              <a:gd name="connsiteY25" fmla="*/ 199764 h 568223"/>
              <a:gd name="connsiteX26" fmla="*/ 1059818 w 1570173"/>
              <a:gd name="connsiteY26" fmla="*/ 205432 h 568223"/>
              <a:gd name="connsiteX27" fmla="*/ 1039264 w 1570173"/>
              <a:gd name="connsiteY27" fmla="*/ 220542 h 568223"/>
              <a:gd name="connsiteX28" fmla="*/ 1020296 w 1570173"/>
              <a:gd name="connsiteY28" fmla="*/ 242700 h 568223"/>
              <a:gd name="connsiteX29" fmla="*/ 1009487 w 1570173"/>
              <a:gd name="connsiteY29" fmla="*/ 263798 h 568223"/>
              <a:gd name="connsiteX30" fmla="*/ 1041626 w 1570173"/>
              <a:gd name="connsiteY30" fmla="*/ 241660 h 568223"/>
              <a:gd name="connsiteX31" fmla="*/ 1065688 w 1570173"/>
              <a:gd name="connsiteY31" fmla="*/ 216501 h 568223"/>
              <a:gd name="connsiteX32" fmla="*/ 1073199 w 1570173"/>
              <a:gd name="connsiteY32" fmla="*/ 200459 h 568223"/>
              <a:gd name="connsiteX33" fmla="*/ 1073045 w 1570173"/>
              <a:gd name="connsiteY33" fmla="*/ 199764 h 568223"/>
              <a:gd name="connsiteX34" fmla="*/ 944324 w 1570173"/>
              <a:gd name="connsiteY34" fmla="*/ 17561 h 568223"/>
              <a:gd name="connsiteX35" fmla="*/ 963000 w 1570173"/>
              <a:gd name="connsiteY35" fmla="*/ 34617 h 568223"/>
              <a:gd name="connsiteX36" fmla="*/ 914933 w 1570173"/>
              <a:gd name="connsiteY36" fmla="*/ 108721 h 568223"/>
              <a:gd name="connsiteX37" fmla="*/ 776664 w 1570173"/>
              <a:gd name="connsiteY37" fmla="*/ 276751 h 568223"/>
              <a:gd name="connsiteX38" fmla="*/ 776664 w 1570173"/>
              <a:gd name="connsiteY38" fmla="*/ 292512 h 568223"/>
              <a:gd name="connsiteX39" fmla="*/ 866303 w 1570173"/>
              <a:gd name="connsiteY39" fmla="*/ 196062 h 568223"/>
              <a:gd name="connsiteX40" fmla="*/ 926848 w 1570173"/>
              <a:gd name="connsiteY40" fmla="*/ 163543 h 568223"/>
              <a:gd name="connsiteX41" fmla="*/ 944489 w 1570173"/>
              <a:gd name="connsiteY41" fmla="*/ 175580 h 568223"/>
              <a:gd name="connsiteX42" fmla="*/ 950086 w 1570173"/>
              <a:gd name="connsiteY42" fmla="*/ 201612 h 568223"/>
              <a:gd name="connsiteX43" fmla="*/ 926517 w 1570173"/>
              <a:gd name="connsiteY43" fmla="*/ 253706 h 568223"/>
              <a:gd name="connsiteX44" fmla="*/ 858153 w 1570173"/>
              <a:gd name="connsiteY44" fmla="*/ 303707 h 568223"/>
              <a:gd name="connsiteX45" fmla="*/ 869978 w 1570173"/>
              <a:gd name="connsiteY45" fmla="*/ 315251 h 568223"/>
              <a:gd name="connsiteX46" fmla="*/ 882232 w 1570173"/>
              <a:gd name="connsiteY46" fmla="*/ 319708 h 568223"/>
              <a:gd name="connsiteX47" fmla="*/ 897963 w 1570173"/>
              <a:gd name="connsiteY47" fmla="*/ 314503 h 568223"/>
              <a:gd name="connsiteX48" fmla="*/ 916159 w 1570173"/>
              <a:gd name="connsiteY48" fmla="*/ 301364 h 568223"/>
              <a:gd name="connsiteX49" fmla="*/ 930966 w 1570173"/>
              <a:gd name="connsiteY49" fmla="*/ 290004 h 568223"/>
              <a:gd name="connsiteX50" fmla="*/ 953363 w 1570173"/>
              <a:gd name="connsiteY50" fmla="*/ 274226 h 568223"/>
              <a:gd name="connsiteX51" fmla="*/ 953708 w 1570173"/>
              <a:gd name="connsiteY51" fmla="*/ 271390 h 568223"/>
              <a:gd name="connsiteX52" fmla="*/ 964028 w 1570173"/>
              <a:gd name="connsiteY52" fmla="*/ 245949 h 568223"/>
              <a:gd name="connsiteX53" fmla="*/ 1008351 w 1570173"/>
              <a:gd name="connsiteY53" fmla="*/ 195764 h 568223"/>
              <a:gd name="connsiteX54" fmla="*/ 1050523 w 1570173"/>
              <a:gd name="connsiteY54" fmla="*/ 168455 h 568223"/>
              <a:gd name="connsiteX55" fmla="*/ 1088579 w 1570173"/>
              <a:gd name="connsiteY55" fmla="*/ 159153 h 568223"/>
              <a:gd name="connsiteX56" fmla="*/ 1112482 w 1570173"/>
              <a:gd name="connsiteY56" fmla="*/ 166418 h 568223"/>
              <a:gd name="connsiteX57" fmla="*/ 1121769 w 1570173"/>
              <a:gd name="connsiteY57" fmla="*/ 187772 h 568223"/>
              <a:gd name="connsiteX58" fmla="*/ 1108336 w 1570173"/>
              <a:gd name="connsiteY58" fmla="*/ 224392 h 568223"/>
              <a:gd name="connsiteX59" fmla="*/ 1068114 w 1570173"/>
              <a:gd name="connsiteY59" fmla="*/ 259374 h 568223"/>
              <a:gd name="connsiteX60" fmla="*/ 1006794 w 1570173"/>
              <a:gd name="connsiteY60" fmla="*/ 290445 h 568223"/>
              <a:gd name="connsiteX61" fmla="*/ 1006794 w 1570173"/>
              <a:gd name="connsiteY61" fmla="*/ 293481 h 568223"/>
              <a:gd name="connsiteX62" fmla="*/ 1013037 w 1570173"/>
              <a:gd name="connsiteY62" fmla="*/ 314490 h 568223"/>
              <a:gd name="connsiteX63" fmla="*/ 1029239 w 1570173"/>
              <a:gd name="connsiteY63" fmla="*/ 321599 h 568223"/>
              <a:gd name="connsiteX64" fmla="*/ 1054602 w 1570173"/>
              <a:gd name="connsiteY64" fmla="*/ 315780 h 568223"/>
              <a:gd name="connsiteX65" fmla="*/ 1081423 w 1570173"/>
              <a:gd name="connsiteY65" fmla="*/ 300039 h 568223"/>
              <a:gd name="connsiteX66" fmla="*/ 1098963 w 1570173"/>
              <a:gd name="connsiteY66" fmla="*/ 287956 h 568223"/>
              <a:gd name="connsiteX67" fmla="*/ 1112980 w 1570173"/>
              <a:gd name="connsiteY67" fmla="*/ 278940 h 568223"/>
              <a:gd name="connsiteX68" fmla="*/ 1113794 w 1570173"/>
              <a:gd name="connsiteY68" fmla="*/ 271079 h 568223"/>
              <a:gd name="connsiteX69" fmla="*/ 1121784 w 1570173"/>
              <a:gd name="connsiteY69" fmla="*/ 251223 h 568223"/>
              <a:gd name="connsiteX70" fmla="*/ 1137607 w 1570173"/>
              <a:gd name="connsiteY70" fmla="*/ 227532 h 568223"/>
              <a:gd name="connsiteX71" fmla="*/ 1163072 w 1570173"/>
              <a:gd name="connsiteY71" fmla="*/ 198126 h 568223"/>
              <a:gd name="connsiteX72" fmla="*/ 1174286 w 1570173"/>
              <a:gd name="connsiteY72" fmla="*/ 183752 h 568223"/>
              <a:gd name="connsiteX73" fmla="*/ 1186590 w 1570173"/>
              <a:gd name="connsiteY73" fmla="*/ 174024 h 568223"/>
              <a:gd name="connsiteX74" fmla="*/ 1205836 w 1570173"/>
              <a:gd name="connsiteY74" fmla="*/ 171226 h 568223"/>
              <a:gd name="connsiteX75" fmla="*/ 1225450 w 1570173"/>
              <a:gd name="connsiteY75" fmla="*/ 174251 h 568223"/>
              <a:gd name="connsiteX76" fmla="*/ 1235733 w 1570173"/>
              <a:gd name="connsiteY76" fmla="*/ 183712 h 568223"/>
              <a:gd name="connsiteX77" fmla="*/ 1227197 w 1570173"/>
              <a:gd name="connsiteY77" fmla="*/ 203685 h 568223"/>
              <a:gd name="connsiteX78" fmla="*/ 1200974 w 1570173"/>
              <a:gd name="connsiteY78" fmla="*/ 235636 h 568223"/>
              <a:gd name="connsiteX79" fmla="*/ 1160886 w 1570173"/>
              <a:gd name="connsiteY79" fmla="*/ 270929 h 568223"/>
              <a:gd name="connsiteX80" fmla="*/ 1156645 w 1570173"/>
              <a:gd name="connsiteY80" fmla="*/ 291916 h 568223"/>
              <a:gd name="connsiteX81" fmla="*/ 1159728 w 1570173"/>
              <a:gd name="connsiteY81" fmla="*/ 298000 h 568223"/>
              <a:gd name="connsiteX82" fmla="*/ 1167546 w 1570173"/>
              <a:gd name="connsiteY82" fmla="*/ 293344 h 568223"/>
              <a:gd name="connsiteX83" fmla="*/ 1191004 w 1570173"/>
              <a:gd name="connsiteY83" fmla="*/ 273857 h 568223"/>
              <a:gd name="connsiteX84" fmla="*/ 1224213 w 1570173"/>
              <a:gd name="connsiteY84" fmla="*/ 244822 h 568223"/>
              <a:gd name="connsiteX85" fmla="*/ 1248199 w 1570173"/>
              <a:gd name="connsiteY85" fmla="*/ 217945 h 568223"/>
              <a:gd name="connsiteX86" fmla="*/ 1280478 w 1570173"/>
              <a:gd name="connsiteY86" fmla="*/ 188900 h 568223"/>
              <a:gd name="connsiteX87" fmla="*/ 1298781 w 1570173"/>
              <a:gd name="connsiteY87" fmla="*/ 162570 h 568223"/>
              <a:gd name="connsiteX88" fmla="*/ 1315880 w 1570173"/>
              <a:gd name="connsiteY88" fmla="*/ 155311 h 568223"/>
              <a:gd name="connsiteX89" fmla="*/ 1329178 w 1570173"/>
              <a:gd name="connsiteY89" fmla="*/ 161470 h 568223"/>
              <a:gd name="connsiteX90" fmla="*/ 1332674 w 1570173"/>
              <a:gd name="connsiteY90" fmla="*/ 181221 h 568223"/>
              <a:gd name="connsiteX91" fmla="*/ 1331386 w 1570173"/>
              <a:gd name="connsiteY91" fmla="*/ 191800 h 568223"/>
              <a:gd name="connsiteX92" fmla="*/ 1326498 w 1570173"/>
              <a:gd name="connsiteY92" fmla="*/ 201880 h 568223"/>
              <a:gd name="connsiteX93" fmla="*/ 1312583 w 1570173"/>
              <a:gd name="connsiteY93" fmla="*/ 222685 h 568223"/>
              <a:gd name="connsiteX94" fmla="*/ 1288277 w 1570173"/>
              <a:gd name="connsiteY94" fmla="*/ 257753 h 568223"/>
              <a:gd name="connsiteX95" fmla="*/ 1275800 w 1570173"/>
              <a:gd name="connsiteY95" fmla="*/ 279943 h 568223"/>
              <a:gd name="connsiteX96" fmla="*/ 1270522 w 1570173"/>
              <a:gd name="connsiteY96" fmla="*/ 297305 h 568223"/>
              <a:gd name="connsiteX97" fmla="*/ 1275792 w 1570173"/>
              <a:gd name="connsiteY97" fmla="*/ 305791 h 568223"/>
              <a:gd name="connsiteX98" fmla="*/ 1294629 w 1570173"/>
              <a:gd name="connsiteY98" fmla="*/ 298808 h 568223"/>
              <a:gd name="connsiteX99" fmla="*/ 1311570 w 1570173"/>
              <a:gd name="connsiteY99" fmla="*/ 288389 h 568223"/>
              <a:gd name="connsiteX100" fmla="*/ 1333453 w 1570173"/>
              <a:gd name="connsiteY100" fmla="*/ 275049 h 568223"/>
              <a:gd name="connsiteX101" fmla="*/ 1366138 w 1570173"/>
              <a:gd name="connsiteY101" fmla="*/ 238082 h 568223"/>
              <a:gd name="connsiteX102" fmla="*/ 1396262 w 1570173"/>
              <a:gd name="connsiteY102" fmla="*/ 200560 h 568223"/>
              <a:gd name="connsiteX103" fmla="*/ 1439523 w 1570173"/>
              <a:gd name="connsiteY103" fmla="*/ 143090 h 568223"/>
              <a:gd name="connsiteX104" fmla="*/ 1468876 w 1570173"/>
              <a:gd name="connsiteY104" fmla="*/ 111949 h 568223"/>
              <a:gd name="connsiteX105" fmla="*/ 1502164 w 1570173"/>
              <a:gd name="connsiteY105" fmla="*/ 102352 h 568223"/>
              <a:gd name="connsiteX106" fmla="*/ 1517076 w 1570173"/>
              <a:gd name="connsiteY106" fmla="*/ 114841 h 568223"/>
              <a:gd name="connsiteX107" fmla="*/ 1509043 w 1570173"/>
              <a:gd name="connsiteY107" fmla="*/ 134094 h 568223"/>
              <a:gd name="connsiteX108" fmla="*/ 1490708 w 1570173"/>
              <a:gd name="connsiteY108" fmla="*/ 153000 h 568223"/>
              <a:gd name="connsiteX109" fmla="*/ 1459720 w 1570173"/>
              <a:gd name="connsiteY109" fmla="*/ 195003 h 568223"/>
              <a:gd name="connsiteX110" fmla="*/ 1427484 w 1570173"/>
              <a:gd name="connsiteY110" fmla="*/ 244547 h 568223"/>
              <a:gd name="connsiteX111" fmla="*/ 1451831 w 1570173"/>
              <a:gd name="connsiteY111" fmla="*/ 218929 h 568223"/>
              <a:gd name="connsiteX112" fmla="*/ 1482932 w 1570173"/>
              <a:gd name="connsiteY112" fmla="*/ 194598 h 568223"/>
              <a:gd name="connsiteX113" fmla="*/ 1507952 w 1570173"/>
              <a:gd name="connsiteY113" fmla="*/ 180005 h 568223"/>
              <a:gd name="connsiteX114" fmla="*/ 1533437 w 1570173"/>
              <a:gd name="connsiteY114" fmla="*/ 174519 h 568223"/>
              <a:gd name="connsiteX115" fmla="*/ 1547483 w 1570173"/>
              <a:gd name="connsiteY115" fmla="*/ 179043 h 568223"/>
              <a:gd name="connsiteX116" fmla="*/ 1551338 w 1570173"/>
              <a:gd name="connsiteY116" fmla="*/ 193200 h 568223"/>
              <a:gd name="connsiteX117" fmla="*/ 1540885 w 1570173"/>
              <a:gd name="connsiteY117" fmla="*/ 235284 h 568223"/>
              <a:gd name="connsiteX118" fmla="*/ 1511322 w 1570173"/>
              <a:gd name="connsiteY118" fmla="*/ 277332 h 568223"/>
              <a:gd name="connsiteX119" fmla="*/ 1466998 w 1570173"/>
              <a:gd name="connsiteY119" fmla="*/ 317508 h 568223"/>
              <a:gd name="connsiteX120" fmla="*/ 1480632 w 1570173"/>
              <a:gd name="connsiteY120" fmla="*/ 317483 h 568223"/>
              <a:gd name="connsiteX121" fmla="*/ 1570173 w 1570173"/>
              <a:gd name="connsiteY121" fmla="*/ 269848 h 568223"/>
              <a:gd name="connsiteX122" fmla="*/ 1570173 w 1570173"/>
              <a:gd name="connsiteY122" fmla="*/ 297061 h 568223"/>
              <a:gd name="connsiteX123" fmla="*/ 1527814 w 1570173"/>
              <a:gd name="connsiteY123" fmla="*/ 333593 h 568223"/>
              <a:gd name="connsiteX124" fmla="*/ 1490110 w 1570173"/>
              <a:gd name="connsiteY124" fmla="*/ 359972 h 568223"/>
              <a:gd name="connsiteX125" fmla="*/ 1455889 w 1570173"/>
              <a:gd name="connsiteY125" fmla="*/ 370168 h 568223"/>
              <a:gd name="connsiteX126" fmla="*/ 1443333 w 1570173"/>
              <a:gd name="connsiteY126" fmla="*/ 368869 h 568223"/>
              <a:gd name="connsiteX127" fmla="*/ 1431446 w 1570173"/>
              <a:gd name="connsiteY127" fmla="*/ 365722 h 568223"/>
              <a:gd name="connsiteX128" fmla="*/ 1418379 w 1570173"/>
              <a:gd name="connsiteY128" fmla="*/ 360808 h 568223"/>
              <a:gd name="connsiteX129" fmla="*/ 1407525 w 1570173"/>
              <a:gd name="connsiteY129" fmla="*/ 356443 h 568223"/>
              <a:gd name="connsiteX130" fmla="*/ 1398046 w 1570173"/>
              <a:gd name="connsiteY130" fmla="*/ 358596 h 568223"/>
              <a:gd name="connsiteX131" fmla="*/ 1378332 w 1570173"/>
              <a:gd name="connsiteY131" fmla="*/ 351063 h 568223"/>
              <a:gd name="connsiteX132" fmla="*/ 1361722 w 1570173"/>
              <a:gd name="connsiteY132" fmla="*/ 392317 h 568223"/>
              <a:gd name="connsiteX133" fmla="*/ 1343673 w 1570173"/>
              <a:gd name="connsiteY133" fmla="*/ 436123 h 568223"/>
              <a:gd name="connsiteX134" fmla="*/ 1268755 w 1570173"/>
              <a:gd name="connsiteY134" fmla="*/ 567994 h 568223"/>
              <a:gd name="connsiteX135" fmla="*/ 1282151 w 1570173"/>
              <a:gd name="connsiteY135" fmla="*/ 466597 h 568223"/>
              <a:gd name="connsiteX136" fmla="*/ 1300003 w 1570173"/>
              <a:gd name="connsiteY136" fmla="*/ 412190 h 568223"/>
              <a:gd name="connsiteX137" fmla="*/ 1318081 w 1570173"/>
              <a:gd name="connsiteY137" fmla="*/ 374633 h 568223"/>
              <a:gd name="connsiteX138" fmla="*/ 1340981 w 1570173"/>
              <a:gd name="connsiteY138" fmla="*/ 339458 h 568223"/>
              <a:gd name="connsiteX139" fmla="*/ 1358270 w 1570173"/>
              <a:gd name="connsiteY139" fmla="*/ 313499 h 568223"/>
              <a:gd name="connsiteX140" fmla="*/ 1423767 w 1570173"/>
              <a:gd name="connsiteY140" fmla="*/ 197085 h 568223"/>
              <a:gd name="connsiteX141" fmla="*/ 1351476 w 1570173"/>
              <a:gd name="connsiteY141" fmla="*/ 285659 h 568223"/>
              <a:gd name="connsiteX142" fmla="*/ 1339937 w 1570173"/>
              <a:gd name="connsiteY142" fmla="*/ 296291 h 568223"/>
              <a:gd name="connsiteX143" fmla="*/ 1339937 w 1570173"/>
              <a:gd name="connsiteY143" fmla="*/ 296962 h 568223"/>
              <a:gd name="connsiteX144" fmla="*/ 1291323 w 1570173"/>
              <a:gd name="connsiteY144" fmla="*/ 341064 h 568223"/>
              <a:gd name="connsiteX145" fmla="*/ 1264211 w 1570173"/>
              <a:gd name="connsiteY145" fmla="*/ 361556 h 568223"/>
              <a:gd name="connsiteX146" fmla="*/ 1240488 w 1570173"/>
              <a:gd name="connsiteY146" fmla="*/ 368881 h 568223"/>
              <a:gd name="connsiteX147" fmla="*/ 1212349 w 1570173"/>
              <a:gd name="connsiteY147" fmla="*/ 336511 h 568223"/>
              <a:gd name="connsiteX148" fmla="*/ 1219346 w 1570173"/>
              <a:gd name="connsiteY148" fmla="*/ 307210 h 568223"/>
              <a:gd name="connsiteX149" fmla="*/ 1240934 w 1570173"/>
              <a:gd name="connsiteY149" fmla="*/ 264313 h 568223"/>
              <a:gd name="connsiteX150" fmla="*/ 1190824 w 1570173"/>
              <a:gd name="connsiteY150" fmla="*/ 336485 h 568223"/>
              <a:gd name="connsiteX151" fmla="*/ 1153957 w 1570173"/>
              <a:gd name="connsiteY151" fmla="*/ 359466 h 568223"/>
              <a:gd name="connsiteX152" fmla="*/ 1131593 w 1570173"/>
              <a:gd name="connsiteY152" fmla="*/ 349755 h 568223"/>
              <a:gd name="connsiteX153" fmla="*/ 1116688 w 1570173"/>
              <a:gd name="connsiteY153" fmla="*/ 324613 h 568223"/>
              <a:gd name="connsiteX154" fmla="*/ 1114036 w 1570173"/>
              <a:gd name="connsiteY154" fmla="*/ 307383 h 568223"/>
              <a:gd name="connsiteX155" fmla="*/ 1108703 w 1570173"/>
              <a:gd name="connsiteY155" fmla="*/ 313528 h 568223"/>
              <a:gd name="connsiteX156" fmla="*/ 1064699 w 1570173"/>
              <a:gd name="connsiteY156" fmla="*/ 354265 h 568223"/>
              <a:gd name="connsiteX157" fmla="*/ 1007652 w 1570173"/>
              <a:gd name="connsiteY157" fmla="*/ 374558 h 568223"/>
              <a:gd name="connsiteX158" fmla="*/ 965572 w 1570173"/>
              <a:gd name="connsiteY158" fmla="*/ 354244 h 568223"/>
              <a:gd name="connsiteX159" fmla="*/ 954094 w 1570173"/>
              <a:gd name="connsiteY159" fmla="*/ 330444 h 568223"/>
              <a:gd name="connsiteX160" fmla="*/ 950817 w 1570173"/>
              <a:gd name="connsiteY160" fmla="*/ 304094 h 568223"/>
              <a:gd name="connsiteX161" fmla="*/ 941622 w 1570173"/>
              <a:gd name="connsiteY161" fmla="*/ 314636 h 568223"/>
              <a:gd name="connsiteX162" fmla="*/ 903729 w 1570173"/>
              <a:gd name="connsiteY162" fmla="*/ 353356 h 568223"/>
              <a:gd name="connsiteX163" fmla="*/ 866359 w 1570173"/>
              <a:gd name="connsiteY163" fmla="*/ 372406 h 568223"/>
              <a:gd name="connsiteX164" fmla="*/ 839545 w 1570173"/>
              <a:gd name="connsiteY164" fmla="*/ 363743 h 568223"/>
              <a:gd name="connsiteX165" fmla="*/ 818997 w 1570173"/>
              <a:gd name="connsiteY165" fmla="*/ 340869 h 568223"/>
              <a:gd name="connsiteX166" fmla="*/ 802265 w 1570173"/>
              <a:gd name="connsiteY166" fmla="*/ 304834 h 568223"/>
              <a:gd name="connsiteX167" fmla="*/ 783717 w 1570173"/>
              <a:gd name="connsiteY167" fmla="*/ 333745 h 568223"/>
              <a:gd name="connsiteX168" fmla="*/ 767111 w 1570173"/>
              <a:gd name="connsiteY168" fmla="*/ 354713 h 568223"/>
              <a:gd name="connsiteX169" fmla="*/ 755539 w 1570173"/>
              <a:gd name="connsiteY169" fmla="*/ 360838 h 568223"/>
              <a:gd name="connsiteX170" fmla="*/ 740312 w 1570173"/>
              <a:gd name="connsiteY170" fmla="*/ 349384 h 568223"/>
              <a:gd name="connsiteX171" fmla="*/ 736327 w 1570173"/>
              <a:gd name="connsiteY171" fmla="*/ 319026 h 568223"/>
              <a:gd name="connsiteX172" fmla="*/ 738741 w 1570173"/>
              <a:gd name="connsiteY172" fmla="*/ 299592 h 568223"/>
              <a:gd name="connsiteX173" fmla="*/ 724787 w 1570173"/>
              <a:gd name="connsiteY173" fmla="*/ 314643 h 568223"/>
              <a:gd name="connsiteX174" fmla="*/ 638842 w 1570173"/>
              <a:gd name="connsiteY174" fmla="*/ 375214 h 568223"/>
              <a:gd name="connsiteX175" fmla="*/ 619668 w 1570173"/>
              <a:gd name="connsiteY175" fmla="*/ 366444 h 568223"/>
              <a:gd name="connsiteX176" fmla="*/ 614000 w 1570173"/>
              <a:gd name="connsiteY176" fmla="*/ 342548 h 568223"/>
              <a:gd name="connsiteX177" fmla="*/ 629323 w 1570173"/>
              <a:gd name="connsiteY177" fmla="*/ 286419 h 568223"/>
              <a:gd name="connsiteX178" fmla="*/ 579476 w 1570173"/>
              <a:gd name="connsiteY178" fmla="*/ 347858 h 568223"/>
              <a:gd name="connsiteX179" fmla="*/ 544936 w 1570173"/>
              <a:gd name="connsiteY179" fmla="*/ 366875 h 568223"/>
              <a:gd name="connsiteX180" fmla="*/ 526517 w 1570173"/>
              <a:gd name="connsiteY180" fmla="*/ 355436 h 568223"/>
              <a:gd name="connsiteX181" fmla="*/ 509313 w 1570173"/>
              <a:gd name="connsiteY181" fmla="*/ 326759 h 568223"/>
              <a:gd name="connsiteX182" fmla="*/ 502044 w 1570173"/>
              <a:gd name="connsiteY182" fmla="*/ 290904 h 568223"/>
              <a:gd name="connsiteX183" fmla="*/ 504715 w 1570173"/>
              <a:gd name="connsiteY183" fmla="*/ 268084 h 568223"/>
              <a:gd name="connsiteX184" fmla="*/ 514778 w 1570173"/>
              <a:gd name="connsiteY184" fmla="*/ 249420 h 568223"/>
              <a:gd name="connsiteX185" fmla="*/ 540456 w 1570173"/>
              <a:gd name="connsiteY185" fmla="*/ 223543 h 568223"/>
              <a:gd name="connsiteX186" fmla="*/ 618922 w 1570173"/>
              <a:gd name="connsiteY186" fmla="*/ 168905 h 568223"/>
              <a:gd name="connsiteX187" fmla="*/ 680542 w 1570173"/>
              <a:gd name="connsiteY187" fmla="*/ 150372 h 568223"/>
              <a:gd name="connsiteX188" fmla="*/ 694616 w 1570173"/>
              <a:gd name="connsiteY188" fmla="*/ 156347 h 568223"/>
              <a:gd name="connsiteX189" fmla="*/ 704016 w 1570173"/>
              <a:gd name="connsiteY189" fmla="*/ 169464 h 568223"/>
              <a:gd name="connsiteX190" fmla="*/ 707275 w 1570173"/>
              <a:gd name="connsiteY190" fmla="*/ 180608 h 568223"/>
              <a:gd name="connsiteX191" fmla="*/ 701900 w 1570173"/>
              <a:gd name="connsiteY191" fmla="*/ 191736 h 568223"/>
              <a:gd name="connsiteX192" fmla="*/ 690322 w 1570173"/>
              <a:gd name="connsiteY192" fmla="*/ 196501 h 568223"/>
              <a:gd name="connsiteX193" fmla="*/ 694717 w 1570173"/>
              <a:gd name="connsiteY193" fmla="*/ 202341 h 568223"/>
              <a:gd name="connsiteX194" fmla="*/ 699562 w 1570173"/>
              <a:gd name="connsiteY194" fmla="*/ 213904 h 568223"/>
              <a:gd name="connsiteX195" fmla="*/ 701354 w 1570173"/>
              <a:gd name="connsiteY195" fmla="*/ 222570 h 568223"/>
              <a:gd name="connsiteX196" fmla="*/ 687904 w 1570173"/>
              <a:gd name="connsiteY196" fmla="*/ 248946 h 568223"/>
              <a:gd name="connsiteX197" fmla="*/ 669609 w 1570173"/>
              <a:gd name="connsiteY197" fmla="*/ 274807 h 568223"/>
              <a:gd name="connsiteX198" fmla="*/ 664764 w 1570173"/>
              <a:gd name="connsiteY198" fmla="*/ 293044 h 568223"/>
              <a:gd name="connsiteX199" fmla="*/ 677296 w 1570173"/>
              <a:gd name="connsiteY199" fmla="*/ 307458 h 568223"/>
              <a:gd name="connsiteX200" fmla="*/ 741978 w 1570173"/>
              <a:gd name="connsiteY200" fmla="*/ 272215 h 568223"/>
              <a:gd name="connsiteX201" fmla="*/ 741978 w 1570173"/>
              <a:gd name="connsiteY201" fmla="*/ 273528 h 568223"/>
              <a:gd name="connsiteX202" fmla="*/ 742289 w 1570173"/>
              <a:gd name="connsiteY202" fmla="*/ 271025 h 568223"/>
              <a:gd name="connsiteX203" fmla="*/ 759368 w 1570173"/>
              <a:gd name="connsiteY203" fmla="*/ 226163 h 568223"/>
              <a:gd name="connsiteX204" fmla="*/ 787750 w 1570173"/>
              <a:gd name="connsiteY204" fmla="*/ 179576 h 568223"/>
              <a:gd name="connsiteX205" fmla="*/ 826189 w 1570173"/>
              <a:gd name="connsiteY205" fmla="*/ 127871 h 568223"/>
              <a:gd name="connsiteX206" fmla="*/ 876924 w 1570173"/>
              <a:gd name="connsiteY206" fmla="*/ 67029 h 568223"/>
              <a:gd name="connsiteX207" fmla="*/ 915299 w 1570173"/>
              <a:gd name="connsiteY207" fmla="*/ 30321 h 568223"/>
              <a:gd name="connsiteX208" fmla="*/ 944324 w 1570173"/>
              <a:gd name="connsiteY208" fmla="*/ 17561 h 568223"/>
              <a:gd name="connsiteX209" fmla="*/ 190516 w 1570173"/>
              <a:gd name="connsiteY209" fmla="*/ 0 h 568223"/>
              <a:gd name="connsiteX210" fmla="*/ 208925 w 1570173"/>
              <a:gd name="connsiteY210" fmla="*/ 11657 h 568223"/>
              <a:gd name="connsiteX211" fmla="*/ 221674 w 1570173"/>
              <a:gd name="connsiteY211" fmla="*/ 37421 h 568223"/>
              <a:gd name="connsiteX212" fmla="*/ 226656 w 1570173"/>
              <a:gd name="connsiteY212" fmla="*/ 56068 h 568223"/>
              <a:gd name="connsiteX213" fmla="*/ 219408 w 1570173"/>
              <a:gd name="connsiteY213" fmla="*/ 89976 h 568223"/>
              <a:gd name="connsiteX214" fmla="*/ 200165 w 1570173"/>
              <a:gd name="connsiteY214" fmla="*/ 134242 h 568223"/>
              <a:gd name="connsiteX215" fmla="*/ 189570 w 1570173"/>
              <a:gd name="connsiteY215" fmla="*/ 154965 h 568223"/>
              <a:gd name="connsiteX216" fmla="*/ 215455 w 1570173"/>
              <a:gd name="connsiteY216" fmla="*/ 126336 h 568223"/>
              <a:gd name="connsiteX217" fmla="*/ 248299 w 1570173"/>
              <a:gd name="connsiteY217" fmla="*/ 95792 h 568223"/>
              <a:gd name="connsiteX218" fmla="*/ 278267 w 1570173"/>
              <a:gd name="connsiteY218" fmla="*/ 58516 h 568223"/>
              <a:gd name="connsiteX219" fmla="*/ 320216 w 1570173"/>
              <a:gd name="connsiteY219" fmla="*/ 27571 h 568223"/>
              <a:gd name="connsiteX220" fmla="*/ 348272 w 1570173"/>
              <a:gd name="connsiteY220" fmla="*/ 15353 h 568223"/>
              <a:gd name="connsiteX221" fmla="*/ 369484 w 1570173"/>
              <a:gd name="connsiteY221" fmla="*/ 27622 h 568223"/>
              <a:gd name="connsiteX222" fmla="*/ 378250 w 1570173"/>
              <a:gd name="connsiteY222" fmla="*/ 53392 h 568223"/>
              <a:gd name="connsiteX223" fmla="*/ 367810 w 1570173"/>
              <a:gd name="connsiteY223" fmla="*/ 84856 h 568223"/>
              <a:gd name="connsiteX224" fmla="*/ 336935 w 1570173"/>
              <a:gd name="connsiteY224" fmla="*/ 143180 h 568223"/>
              <a:gd name="connsiteX225" fmla="*/ 286188 w 1570173"/>
              <a:gd name="connsiteY225" fmla="*/ 223024 h 568223"/>
              <a:gd name="connsiteX226" fmla="*/ 341532 w 1570173"/>
              <a:gd name="connsiteY226" fmla="*/ 157695 h 568223"/>
              <a:gd name="connsiteX227" fmla="*/ 389037 w 1570173"/>
              <a:gd name="connsiteY227" fmla="*/ 107996 h 568223"/>
              <a:gd name="connsiteX228" fmla="*/ 414891 w 1570173"/>
              <a:gd name="connsiteY228" fmla="*/ 87495 h 568223"/>
              <a:gd name="connsiteX229" fmla="*/ 446012 w 1570173"/>
              <a:gd name="connsiteY229" fmla="*/ 58951 h 568223"/>
              <a:gd name="connsiteX230" fmla="*/ 469964 w 1570173"/>
              <a:gd name="connsiteY230" fmla="*/ 38000 h 568223"/>
              <a:gd name="connsiteX231" fmla="*/ 486444 w 1570173"/>
              <a:gd name="connsiteY231" fmla="*/ 25738 h 568223"/>
              <a:gd name="connsiteX232" fmla="*/ 501362 w 1570173"/>
              <a:gd name="connsiteY232" fmla="*/ 21013 h 568223"/>
              <a:gd name="connsiteX233" fmla="*/ 523432 w 1570173"/>
              <a:gd name="connsiteY233" fmla="*/ 39153 h 568223"/>
              <a:gd name="connsiteX234" fmla="*/ 535375 w 1570173"/>
              <a:gd name="connsiteY234" fmla="*/ 63369 h 568223"/>
              <a:gd name="connsiteX235" fmla="*/ 528464 w 1570173"/>
              <a:gd name="connsiteY235" fmla="*/ 79400 h 568223"/>
              <a:gd name="connsiteX236" fmla="*/ 501199 w 1570173"/>
              <a:gd name="connsiteY236" fmla="*/ 109666 h 568223"/>
              <a:gd name="connsiteX237" fmla="*/ 438398 w 1570173"/>
              <a:gd name="connsiteY237" fmla="*/ 188081 h 568223"/>
              <a:gd name="connsiteX238" fmla="*/ 398144 w 1570173"/>
              <a:gd name="connsiteY238" fmla="*/ 259820 h 568223"/>
              <a:gd name="connsiteX239" fmla="*/ 384711 w 1570173"/>
              <a:gd name="connsiteY239" fmla="*/ 309988 h 568223"/>
              <a:gd name="connsiteX240" fmla="*/ 387625 w 1570173"/>
              <a:gd name="connsiteY240" fmla="*/ 323556 h 568223"/>
              <a:gd name="connsiteX241" fmla="*/ 397244 w 1570173"/>
              <a:gd name="connsiteY241" fmla="*/ 327087 h 568223"/>
              <a:gd name="connsiteX242" fmla="*/ 411309 w 1570173"/>
              <a:gd name="connsiteY242" fmla="*/ 324248 h 568223"/>
              <a:gd name="connsiteX243" fmla="*/ 426701 w 1570173"/>
              <a:gd name="connsiteY243" fmla="*/ 315577 h 568223"/>
              <a:gd name="connsiteX244" fmla="*/ 443918 w 1570173"/>
              <a:gd name="connsiteY244" fmla="*/ 304196 h 568223"/>
              <a:gd name="connsiteX245" fmla="*/ 466397 w 1570173"/>
              <a:gd name="connsiteY245" fmla="*/ 289627 h 568223"/>
              <a:gd name="connsiteX246" fmla="*/ 483108 w 1570173"/>
              <a:gd name="connsiteY246" fmla="*/ 277707 h 568223"/>
              <a:gd name="connsiteX247" fmla="*/ 500668 w 1570173"/>
              <a:gd name="connsiteY247" fmla="*/ 270620 h 568223"/>
              <a:gd name="connsiteX248" fmla="*/ 500668 w 1570173"/>
              <a:gd name="connsiteY248" fmla="*/ 296924 h 568223"/>
              <a:gd name="connsiteX249" fmla="*/ 454892 w 1570173"/>
              <a:gd name="connsiteY249" fmla="*/ 337621 h 568223"/>
              <a:gd name="connsiteX250" fmla="*/ 418936 w 1570173"/>
              <a:gd name="connsiteY250" fmla="*/ 364165 h 568223"/>
              <a:gd name="connsiteX251" fmla="*/ 388441 w 1570173"/>
              <a:gd name="connsiteY251" fmla="*/ 381300 h 568223"/>
              <a:gd name="connsiteX252" fmla="*/ 366292 w 1570173"/>
              <a:gd name="connsiteY252" fmla="*/ 386632 h 568223"/>
              <a:gd name="connsiteX253" fmla="*/ 329670 w 1570173"/>
              <a:gd name="connsiteY253" fmla="*/ 370153 h 568223"/>
              <a:gd name="connsiteX254" fmla="*/ 315562 w 1570173"/>
              <a:gd name="connsiteY254" fmla="*/ 328197 h 568223"/>
              <a:gd name="connsiteX255" fmla="*/ 326710 w 1570173"/>
              <a:gd name="connsiteY255" fmla="*/ 273143 h 568223"/>
              <a:gd name="connsiteX256" fmla="*/ 358577 w 1570173"/>
              <a:gd name="connsiteY256" fmla="*/ 217360 h 568223"/>
              <a:gd name="connsiteX257" fmla="*/ 409399 w 1570173"/>
              <a:gd name="connsiteY257" fmla="*/ 153922 h 568223"/>
              <a:gd name="connsiteX258" fmla="*/ 425384 w 1570173"/>
              <a:gd name="connsiteY258" fmla="*/ 135389 h 568223"/>
              <a:gd name="connsiteX259" fmla="*/ 429232 w 1570173"/>
              <a:gd name="connsiteY259" fmla="*/ 130664 h 568223"/>
              <a:gd name="connsiteX260" fmla="*/ 429025 w 1570173"/>
              <a:gd name="connsiteY260" fmla="*/ 130762 h 568223"/>
              <a:gd name="connsiteX261" fmla="*/ 403480 w 1570173"/>
              <a:gd name="connsiteY261" fmla="*/ 151238 h 568223"/>
              <a:gd name="connsiteX262" fmla="*/ 337062 w 1570173"/>
              <a:gd name="connsiteY262" fmla="*/ 216498 h 568223"/>
              <a:gd name="connsiteX263" fmla="*/ 248355 w 1570173"/>
              <a:gd name="connsiteY263" fmla="*/ 320244 h 568223"/>
              <a:gd name="connsiteX264" fmla="*/ 230933 w 1570173"/>
              <a:gd name="connsiteY264" fmla="*/ 342588 h 568223"/>
              <a:gd name="connsiteX265" fmla="*/ 209514 w 1570173"/>
              <a:gd name="connsiteY265" fmla="*/ 368052 h 568223"/>
              <a:gd name="connsiteX266" fmla="*/ 195966 w 1570173"/>
              <a:gd name="connsiteY266" fmla="*/ 374558 h 568223"/>
              <a:gd name="connsiteX267" fmla="*/ 178232 w 1570173"/>
              <a:gd name="connsiteY267" fmla="*/ 357217 h 568223"/>
              <a:gd name="connsiteX268" fmla="*/ 171943 w 1570173"/>
              <a:gd name="connsiteY268" fmla="*/ 321491 h 568223"/>
              <a:gd name="connsiteX269" fmla="*/ 179199 w 1570173"/>
              <a:gd name="connsiteY269" fmla="*/ 296755 h 568223"/>
              <a:gd name="connsiteX270" fmla="*/ 209293 w 1570173"/>
              <a:gd name="connsiteY270" fmla="*/ 252840 h 568223"/>
              <a:gd name="connsiteX271" fmla="*/ 247234 w 1570173"/>
              <a:gd name="connsiteY271" fmla="*/ 200157 h 568223"/>
              <a:gd name="connsiteX272" fmla="*/ 279753 w 1570173"/>
              <a:gd name="connsiteY272" fmla="*/ 156019 h 568223"/>
              <a:gd name="connsiteX273" fmla="*/ 298727 w 1570173"/>
              <a:gd name="connsiteY273" fmla="*/ 114875 h 568223"/>
              <a:gd name="connsiteX274" fmla="*/ 304530 w 1570173"/>
              <a:gd name="connsiteY274" fmla="*/ 94342 h 568223"/>
              <a:gd name="connsiteX275" fmla="*/ 305178 w 1570173"/>
              <a:gd name="connsiteY275" fmla="*/ 91496 h 568223"/>
              <a:gd name="connsiteX276" fmla="*/ 270073 w 1570173"/>
              <a:gd name="connsiteY276" fmla="*/ 117911 h 568223"/>
              <a:gd name="connsiteX277" fmla="*/ 201293 w 1570173"/>
              <a:gd name="connsiteY277" fmla="*/ 197961 h 568223"/>
              <a:gd name="connsiteX278" fmla="*/ 115823 w 1570173"/>
              <a:gd name="connsiteY278" fmla="*/ 320492 h 568223"/>
              <a:gd name="connsiteX279" fmla="*/ 93011 w 1570173"/>
              <a:gd name="connsiteY279" fmla="*/ 355736 h 568223"/>
              <a:gd name="connsiteX280" fmla="*/ 75473 w 1570173"/>
              <a:gd name="connsiteY280" fmla="*/ 365164 h 568223"/>
              <a:gd name="connsiteX281" fmla="*/ 53221 w 1570173"/>
              <a:gd name="connsiteY281" fmla="*/ 343060 h 568223"/>
              <a:gd name="connsiteX282" fmla="*/ 44157 w 1570173"/>
              <a:gd name="connsiteY282" fmla="*/ 307291 h 568223"/>
              <a:gd name="connsiteX283" fmla="*/ 48415 w 1570173"/>
              <a:gd name="connsiteY283" fmla="*/ 295166 h 568223"/>
              <a:gd name="connsiteX284" fmla="*/ 107075 w 1570173"/>
              <a:gd name="connsiteY284" fmla="*/ 214402 h 568223"/>
              <a:gd name="connsiteX285" fmla="*/ 147126 w 1570173"/>
              <a:gd name="connsiteY285" fmla="*/ 152544 h 568223"/>
              <a:gd name="connsiteX286" fmla="*/ 172363 w 1570173"/>
              <a:gd name="connsiteY286" fmla="*/ 104701 h 568223"/>
              <a:gd name="connsiteX287" fmla="*/ 180282 w 1570173"/>
              <a:gd name="connsiteY287" fmla="*/ 76048 h 568223"/>
              <a:gd name="connsiteX288" fmla="*/ 175274 w 1570173"/>
              <a:gd name="connsiteY288" fmla="*/ 69972 h 568223"/>
              <a:gd name="connsiteX289" fmla="*/ 148038 w 1570173"/>
              <a:gd name="connsiteY289" fmla="*/ 80721 h 568223"/>
              <a:gd name="connsiteX290" fmla="*/ 96531 w 1570173"/>
              <a:gd name="connsiteY290" fmla="*/ 110374 h 568223"/>
              <a:gd name="connsiteX291" fmla="*/ 45242 w 1570173"/>
              <a:gd name="connsiteY291" fmla="*/ 139825 h 568223"/>
              <a:gd name="connsiteX292" fmla="*/ 14367 w 1570173"/>
              <a:gd name="connsiteY292" fmla="*/ 150372 h 568223"/>
              <a:gd name="connsiteX293" fmla="*/ 0 w 1570173"/>
              <a:gd name="connsiteY293" fmla="*/ 134932 h 568223"/>
              <a:gd name="connsiteX294" fmla="*/ 3884 w 1570173"/>
              <a:gd name="connsiteY294" fmla="*/ 107880 h 568223"/>
              <a:gd name="connsiteX295" fmla="*/ 12121 w 1570173"/>
              <a:gd name="connsiteY295" fmla="*/ 77968 h 568223"/>
              <a:gd name="connsiteX296" fmla="*/ 42944 w 1570173"/>
              <a:gd name="connsiteY296" fmla="*/ 47304 h 568223"/>
              <a:gd name="connsiteX297" fmla="*/ 71709 w 1570173"/>
              <a:gd name="connsiteY297" fmla="*/ 28555 h 568223"/>
              <a:gd name="connsiteX298" fmla="*/ 79624 w 1570173"/>
              <a:gd name="connsiteY298" fmla="*/ 35929 h 568223"/>
              <a:gd name="connsiteX299" fmla="*/ 75859 w 1570173"/>
              <a:gd name="connsiteY299" fmla="*/ 43004 h 568223"/>
              <a:gd name="connsiteX300" fmla="*/ 60017 w 1570173"/>
              <a:gd name="connsiteY300" fmla="*/ 56951 h 568223"/>
              <a:gd name="connsiteX301" fmla="*/ 59805 w 1570173"/>
              <a:gd name="connsiteY301" fmla="*/ 57142 h 568223"/>
              <a:gd name="connsiteX302" fmla="*/ 94947 w 1570173"/>
              <a:gd name="connsiteY302" fmla="*/ 34885 h 568223"/>
              <a:gd name="connsiteX303" fmla="*/ 134883 w 1570173"/>
              <a:gd name="connsiteY303" fmla="*/ 15786 h 568223"/>
              <a:gd name="connsiteX304" fmla="*/ 190516 w 1570173"/>
              <a:gd name="connsiteY304" fmla="*/ 0 h 568223"/>
              <a:gd name="connsiteX0" fmla="*/ 1487599 w 1570173"/>
              <a:gd name="connsiteY0" fmla="*/ 230772 h 568385"/>
              <a:gd name="connsiteX1" fmla="*/ 1453134 w 1570173"/>
              <a:gd name="connsiteY1" fmla="*/ 252091 h 568385"/>
              <a:gd name="connsiteX2" fmla="*/ 1405386 w 1570173"/>
              <a:gd name="connsiteY2" fmla="*/ 301876 h 568385"/>
              <a:gd name="connsiteX3" fmla="*/ 1427145 w 1570173"/>
              <a:gd name="connsiteY3" fmla="*/ 300515 h 568385"/>
              <a:gd name="connsiteX4" fmla="*/ 1443738 w 1570173"/>
              <a:gd name="connsiteY4" fmla="*/ 307527 h 568385"/>
              <a:gd name="connsiteX5" fmla="*/ 1479601 w 1570173"/>
              <a:gd name="connsiteY5" fmla="*/ 262793 h 568385"/>
              <a:gd name="connsiteX6" fmla="*/ 1492067 w 1570173"/>
              <a:gd name="connsiteY6" fmla="*/ 235239 h 568385"/>
              <a:gd name="connsiteX7" fmla="*/ 1487599 w 1570173"/>
              <a:gd name="connsiteY7" fmla="*/ 230772 h 568385"/>
              <a:gd name="connsiteX8" fmla="*/ 901088 w 1570173"/>
              <a:gd name="connsiteY8" fmla="*/ 217005 h 568385"/>
              <a:gd name="connsiteX9" fmla="*/ 898198 w 1570173"/>
              <a:gd name="connsiteY9" fmla="*/ 217680 h 568385"/>
              <a:gd name="connsiteX10" fmla="*/ 871288 w 1570173"/>
              <a:gd name="connsiteY10" fmla="*/ 235336 h 568385"/>
              <a:gd name="connsiteX11" fmla="*/ 825362 w 1570173"/>
              <a:gd name="connsiteY11" fmla="*/ 275546 h 568385"/>
              <a:gd name="connsiteX12" fmla="*/ 844913 w 1570173"/>
              <a:gd name="connsiteY12" fmla="*/ 285515 h 568385"/>
              <a:gd name="connsiteX13" fmla="*/ 866552 w 1570173"/>
              <a:gd name="connsiteY13" fmla="*/ 266152 h 568385"/>
              <a:gd name="connsiteX14" fmla="*/ 891375 w 1570173"/>
              <a:gd name="connsiteY14" fmla="*/ 238148 h 568385"/>
              <a:gd name="connsiteX15" fmla="*/ 898981 w 1570173"/>
              <a:gd name="connsiteY15" fmla="*/ 225270 h 568385"/>
              <a:gd name="connsiteX16" fmla="*/ 901088 w 1570173"/>
              <a:gd name="connsiteY16" fmla="*/ 217005 h 568385"/>
              <a:gd name="connsiteX17" fmla="*/ 665081 w 1570173"/>
              <a:gd name="connsiteY17" fmla="*/ 204978 h 568385"/>
              <a:gd name="connsiteX18" fmla="*/ 575395 w 1570173"/>
              <a:gd name="connsiteY18" fmla="*/ 257517 h 568385"/>
              <a:gd name="connsiteX19" fmla="*/ 547046 w 1570173"/>
              <a:gd name="connsiteY19" fmla="*/ 299775 h 568385"/>
              <a:gd name="connsiteX20" fmla="*/ 548859 w 1570173"/>
              <a:gd name="connsiteY20" fmla="*/ 310533 h 568385"/>
              <a:gd name="connsiteX21" fmla="*/ 552302 w 1570173"/>
              <a:gd name="connsiteY21" fmla="*/ 313915 h 568385"/>
              <a:gd name="connsiteX22" fmla="*/ 559951 w 1570173"/>
              <a:gd name="connsiteY22" fmla="*/ 310923 h 568385"/>
              <a:gd name="connsiteX23" fmla="*/ 610357 w 1570173"/>
              <a:gd name="connsiteY23" fmla="*/ 268420 h 568385"/>
              <a:gd name="connsiteX24" fmla="*/ 665081 w 1570173"/>
              <a:gd name="connsiteY24" fmla="*/ 204978 h 568385"/>
              <a:gd name="connsiteX25" fmla="*/ 1073045 w 1570173"/>
              <a:gd name="connsiteY25" fmla="*/ 199764 h 568385"/>
              <a:gd name="connsiteX26" fmla="*/ 1059818 w 1570173"/>
              <a:gd name="connsiteY26" fmla="*/ 205432 h 568385"/>
              <a:gd name="connsiteX27" fmla="*/ 1039264 w 1570173"/>
              <a:gd name="connsiteY27" fmla="*/ 220542 h 568385"/>
              <a:gd name="connsiteX28" fmla="*/ 1020296 w 1570173"/>
              <a:gd name="connsiteY28" fmla="*/ 242700 h 568385"/>
              <a:gd name="connsiteX29" fmla="*/ 1009487 w 1570173"/>
              <a:gd name="connsiteY29" fmla="*/ 263798 h 568385"/>
              <a:gd name="connsiteX30" fmla="*/ 1041626 w 1570173"/>
              <a:gd name="connsiteY30" fmla="*/ 241660 h 568385"/>
              <a:gd name="connsiteX31" fmla="*/ 1065688 w 1570173"/>
              <a:gd name="connsiteY31" fmla="*/ 216501 h 568385"/>
              <a:gd name="connsiteX32" fmla="*/ 1073199 w 1570173"/>
              <a:gd name="connsiteY32" fmla="*/ 200459 h 568385"/>
              <a:gd name="connsiteX33" fmla="*/ 1073045 w 1570173"/>
              <a:gd name="connsiteY33" fmla="*/ 199764 h 568385"/>
              <a:gd name="connsiteX34" fmla="*/ 944324 w 1570173"/>
              <a:gd name="connsiteY34" fmla="*/ 17561 h 568385"/>
              <a:gd name="connsiteX35" fmla="*/ 963000 w 1570173"/>
              <a:gd name="connsiteY35" fmla="*/ 34617 h 568385"/>
              <a:gd name="connsiteX36" fmla="*/ 914933 w 1570173"/>
              <a:gd name="connsiteY36" fmla="*/ 108721 h 568385"/>
              <a:gd name="connsiteX37" fmla="*/ 776664 w 1570173"/>
              <a:gd name="connsiteY37" fmla="*/ 276751 h 568385"/>
              <a:gd name="connsiteX38" fmla="*/ 776664 w 1570173"/>
              <a:gd name="connsiteY38" fmla="*/ 292512 h 568385"/>
              <a:gd name="connsiteX39" fmla="*/ 866303 w 1570173"/>
              <a:gd name="connsiteY39" fmla="*/ 196062 h 568385"/>
              <a:gd name="connsiteX40" fmla="*/ 926848 w 1570173"/>
              <a:gd name="connsiteY40" fmla="*/ 163543 h 568385"/>
              <a:gd name="connsiteX41" fmla="*/ 944489 w 1570173"/>
              <a:gd name="connsiteY41" fmla="*/ 175580 h 568385"/>
              <a:gd name="connsiteX42" fmla="*/ 950086 w 1570173"/>
              <a:gd name="connsiteY42" fmla="*/ 201612 h 568385"/>
              <a:gd name="connsiteX43" fmla="*/ 926517 w 1570173"/>
              <a:gd name="connsiteY43" fmla="*/ 253706 h 568385"/>
              <a:gd name="connsiteX44" fmla="*/ 858153 w 1570173"/>
              <a:gd name="connsiteY44" fmla="*/ 303707 h 568385"/>
              <a:gd name="connsiteX45" fmla="*/ 869978 w 1570173"/>
              <a:gd name="connsiteY45" fmla="*/ 315251 h 568385"/>
              <a:gd name="connsiteX46" fmla="*/ 882232 w 1570173"/>
              <a:gd name="connsiteY46" fmla="*/ 319708 h 568385"/>
              <a:gd name="connsiteX47" fmla="*/ 897963 w 1570173"/>
              <a:gd name="connsiteY47" fmla="*/ 314503 h 568385"/>
              <a:gd name="connsiteX48" fmla="*/ 916159 w 1570173"/>
              <a:gd name="connsiteY48" fmla="*/ 301364 h 568385"/>
              <a:gd name="connsiteX49" fmla="*/ 930966 w 1570173"/>
              <a:gd name="connsiteY49" fmla="*/ 290004 h 568385"/>
              <a:gd name="connsiteX50" fmla="*/ 953363 w 1570173"/>
              <a:gd name="connsiteY50" fmla="*/ 274226 h 568385"/>
              <a:gd name="connsiteX51" fmla="*/ 953708 w 1570173"/>
              <a:gd name="connsiteY51" fmla="*/ 271390 h 568385"/>
              <a:gd name="connsiteX52" fmla="*/ 964028 w 1570173"/>
              <a:gd name="connsiteY52" fmla="*/ 245949 h 568385"/>
              <a:gd name="connsiteX53" fmla="*/ 1008351 w 1570173"/>
              <a:gd name="connsiteY53" fmla="*/ 195764 h 568385"/>
              <a:gd name="connsiteX54" fmla="*/ 1050523 w 1570173"/>
              <a:gd name="connsiteY54" fmla="*/ 168455 h 568385"/>
              <a:gd name="connsiteX55" fmla="*/ 1088579 w 1570173"/>
              <a:gd name="connsiteY55" fmla="*/ 159153 h 568385"/>
              <a:gd name="connsiteX56" fmla="*/ 1112482 w 1570173"/>
              <a:gd name="connsiteY56" fmla="*/ 166418 h 568385"/>
              <a:gd name="connsiteX57" fmla="*/ 1121769 w 1570173"/>
              <a:gd name="connsiteY57" fmla="*/ 187772 h 568385"/>
              <a:gd name="connsiteX58" fmla="*/ 1108336 w 1570173"/>
              <a:gd name="connsiteY58" fmla="*/ 224392 h 568385"/>
              <a:gd name="connsiteX59" fmla="*/ 1068114 w 1570173"/>
              <a:gd name="connsiteY59" fmla="*/ 259374 h 568385"/>
              <a:gd name="connsiteX60" fmla="*/ 1006794 w 1570173"/>
              <a:gd name="connsiteY60" fmla="*/ 290445 h 568385"/>
              <a:gd name="connsiteX61" fmla="*/ 1006794 w 1570173"/>
              <a:gd name="connsiteY61" fmla="*/ 293481 h 568385"/>
              <a:gd name="connsiteX62" fmla="*/ 1013037 w 1570173"/>
              <a:gd name="connsiteY62" fmla="*/ 314490 h 568385"/>
              <a:gd name="connsiteX63" fmla="*/ 1029239 w 1570173"/>
              <a:gd name="connsiteY63" fmla="*/ 321599 h 568385"/>
              <a:gd name="connsiteX64" fmla="*/ 1054602 w 1570173"/>
              <a:gd name="connsiteY64" fmla="*/ 315780 h 568385"/>
              <a:gd name="connsiteX65" fmla="*/ 1081423 w 1570173"/>
              <a:gd name="connsiteY65" fmla="*/ 300039 h 568385"/>
              <a:gd name="connsiteX66" fmla="*/ 1098963 w 1570173"/>
              <a:gd name="connsiteY66" fmla="*/ 287956 h 568385"/>
              <a:gd name="connsiteX67" fmla="*/ 1112980 w 1570173"/>
              <a:gd name="connsiteY67" fmla="*/ 278940 h 568385"/>
              <a:gd name="connsiteX68" fmla="*/ 1113794 w 1570173"/>
              <a:gd name="connsiteY68" fmla="*/ 271079 h 568385"/>
              <a:gd name="connsiteX69" fmla="*/ 1121784 w 1570173"/>
              <a:gd name="connsiteY69" fmla="*/ 251223 h 568385"/>
              <a:gd name="connsiteX70" fmla="*/ 1137607 w 1570173"/>
              <a:gd name="connsiteY70" fmla="*/ 227532 h 568385"/>
              <a:gd name="connsiteX71" fmla="*/ 1163072 w 1570173"/>
              <a:gd name="connsiteY71" fmla="*/ 198126 h 568385"/>
              <a:gd name="connsiteX72" fmla="*/ 1174286 w 1570173"/>
              <a:gd name="connsiteY72" fmla="*/ 183752 h 568385"/>
              <a:gd name="connsiteX73" fmla="*/ 1186590 w 1570173"/>
              <a:gd name="connsiteY73" fmla="*/ 174024 h 568385"/>
              <a:gd name="connsiteX74" fmla="*/ 1205836 w 1570173"/>
              <a:gd name="connsiteY74" fmla="*/ 171226 h 568385"/>
              <a:gd name="connsiteX75" fmla="*/ 1225450 w 1570173"/>
              <a:gd name="connsiteY75" fmla="*/ 174251 h 568385"/>
              <a:gd name="connsiteX76" fmla="*/ 1235733 w 1570173"/>
              <a:gd name="connsiteY76" fmla="*/ 183712 h 568385"/>
              <a:gd name="connsiteX77" fmla="*/ 1227197 w 1570173"/>
              <a:gd name="connsiteY77" fmla="*/ 203685 h 568385"/>
              <a:gd name="connsiteX78" fmla="*/ 1200974 w 1570173"/>
              <a:gd name="connsiteY78" fmla="*/ 235636 h 568385"/>
              <a:gd name="connsiteX79" fmla="*/ 1160886 w 1570173"/>
              <a:gd name="connsiteY79" fmla="*/ 270929 h 568385"/>
              <a:gd name="connsiteX80" fmla="*/ 1156645 w 1570173"/>
              <a:gd name="connsiteY80" fmla="*/ 291916 h 568385"/>
              <a:gd name="connsiteX81" fmla="*/ 1159728 w 1570173"/>
              <a:gd name="connsiteY81" fmla="*/ 298000 h 568385"/>
              <a:gd name="connsiteX82" fmla="*/ 1167546 w 1570173"/>
              <a:gd name="connsiteY82" fmla="*/ 293344 h 568385"/>
              <a:gd name="connsiteX83" fmla="*/ 1191004 w 1570173"/>
              <a:gd name="connsiteY83" fmla="*/ 273857 h 568385"/>
              <a:gd name="connsiteX84" fmla="*/ 1224213 w 1570173"/>
              <a:gd name="connsiteY84" fmla="*/ 244822 h 568385"/>
              <a:gd name="connsiteX85" fmla="*/ 1248199 w 1570173"/>
              <a:gd name="connsiteY85" fmla="*/ 217945 h 568385"/>
              <a:gd name="connsiteX86" fmla="*/ 1280478 w 1570173"/>
              <a:gd name="connsiteY86" fmla="*/ 188900 h 568385"/>
              <a:gd name="connsiteX87" fmla="*/ 1298781 w 1570173"/>
              <a:gd name="connsiteY87" fmla="*/ 162570 h 568385"/>
              <a:gd name="connsiteX88" fmla="*/ 1315880 w 1570173"/>
              <a:gd name="connsiteY88" fmla="*/ 155311 h 568385"/>
              <a:gd name="connsiteX89" fmla="*/ 1329178 w 1570173"/>
              <a:gd name="connsiteY89" fmla="*/ 161470 h 568385"/>
              <a:gd name="connsiteX90" fmla="*/ 1332674 w 1570173"/>
              <a:gd name="connsiteY90" fmla="*/ 181221 h 568385"/>
              <a:gd name="connsiteX91" fmla="*/ 1331386 w 1570173"/>
              <a:gd name="connsiteY91" fmla="*/ 191800 h 568385"/>
              <a:gd name="connsiteX92" fmla="*/ 1326498 w 1570173"/>
              <a:gd name="connsiteY92" fmla="*/ 201880 h 568385"/>
              <a:gd name="connsiteX93" fmla="*/ 1312583 w 1570173"/>
              <a:gd name="connsiteY93" fmla="*/ 222685 h 568385"/>
              <a:gd name="connsiteX94" fmla="*/ 1288277 w 1570173"/>
              <a:gd name="connsiteY94" fmla="*/ 257753 h 568385"/>
              <a:gd name="connsiteX95" fmla="*/ 1275800 w 1570173"/>
              <a:gd name="connsiteY95" fmla="*/ 279943 h 568385"/>
              <a:gd name="connsiteX96" fmla="*/ 1270522 w 1570173"/>
              <a:gd name="connsiteY96" fmla="*/ 297305 h 568385"/>
              <a:gd name="connsiteX97" fmla="*/ 1275792 w 1570173"/>
              <a:gd name="connsiteY97" fmla="*/ 305791 h 568385"/>
              <a:gd name="connsiteX98" fmla="*/ 1294629 w 1570173"/>
              <a:gd name="connsiteY98" fmla="*/ 298808 h 568385"/>
              <a:gd name="connsiteX99" fmla="*/ 1311570 w 1570173"/>
              <a:gd name="connsiteY99" fmla="*/ 288389 h 568385"/>
              <a:gd name="connsiteX100" fmla="*/ 1333453 w 1570173"/>
              <a:gd name="connsiteY100" fmla="*/ 275049 h 568385"/>
              <a:gd name="connsiteX101" fmla="*/ 1366138 w 1570173"/>
              <a:gd name="connsiteY101" fmla="*/ 238082 h 568385"/>
              <a:gd name="connsiteX102" fmla="*/ 1396262 w 1570173"/>
              <a:gd name="connsiteY102" fmla="*/ 200560 h 568385"/>
              <a:gd name="connsiteX103" fmla="*/ 1439523 w 1570173"/>
              <a:gd name="connsiteY103" fmla="*/ 143090 h 568385"/>
              <a:gd name="connsiteX104" fmla="*/ 1468876 w 1570173"/>
              <a:gd name="connsiteY104" fmla="*/ 111949 h 568385"/>
              <a:gd name="connsiteX105" fmla="*/ 1502164 w 1570173"/>
              <a:gd name="connsiteY105" fmla="*/ 102352 h 568385"/>
              <a:gd name="connsiteX106" fmla="*/ 1517076 w 1570173"/>
              <a:gd name="connsiteY106" fmla="*/ 114841 h 568385"/>
              <a:gd name="connsiteX107" fmla="*/ 1509043 w 1570173"/>
              <a:gd name="connsiteY107" fmla="*/ 134094 h 568385"/>
              <a:gd name="connsiteX108" fmla="*/ 1490708 w 1570173"/>
              <a:gd name="connsiteY108" fmla="*/ 153000 h 568385"/>
              <a:gd name="connsiteX109" fmla="*/ 1459720 w 1570173"/>
              <a:gd name="connsiteY109" fmla="*/ 195003 h 568385"/>
              <a:gd name="connsiteX110" fmla="*/ 1427484 w 1570173"/>
              <a:gd name="connsiteY110" fmla="*/ 244547 h 568385"/>
              <a:gd name="connsiteX111" fmla="*/ 1451831 w 1570173"/>
              <a:gd name="connsiteY111" fmla="*/ 218929 h 568385"/>
              <a:gd name="connsiteX112" fmla="*/ 1482932 w 1570173"/>
              <a:gd name="connsiteY112" fmla="*/ 194598 h 568385"/>
              <a:gd name="connsiteX113" fmla="*/ 1507952 w 1570173"/>
              <a:gd name="connsiteY113" fmla="*/ 180005 h 568385"/>
              <a:gd name="connsiteX114" fmla="*/ 1533437 w 1570173"/>
              <a:gd name="connsiteY114" fmla="*/ 174519 h 568385"/>
              <a:gd name="connsiteX115" fmla="*/ 1547483 w 1570173"/>
              <a:gd name="connsiteY115" fmla="*/ 179043 h 568385"/>
              <a:gd name="connsiteX116" fmla="*/ 1551338 w 1570173"/>
              <a:gd name="connsiteY116" fmla="*/ 193200 h 568385"/>
              <a:gd name="connsiteX117" fmla="*/ 1540885 w 1570173"/>
              <a:gd name="connsiteY117" fmla="*/ 235284 h 568385"/>
              <a:gd name="connsiteX118" fmla="*/ 1511322 w 1570173"/>
              <a:gd name="connsiteY118" fmla="*/ 277332 h 568385"/>
              <a:gd name="connsiteX119" fmla="*/ 1466998 w 1570173"/>
              <a:gd name="connsiteY119" fmla="*/ 317508 h 568385"/>
              <a:gd name="connsiteX120" fmla="*/ 1480632 w 1570173"/>
              <a:gd name="connsiteY120" fmla="*/ 317483 h 568385"/>
              <a:gd name="connsiteX121" fmla="*/ 1570173 w 1570173"/>
              <a:gd name="connsiteY121" fmla="*/ 269848 h 568385"/>
              <a:gd name="connsiteX122" fmla="*/ 1570173 w 1570173"/>
              <a:gd name="connsiteY122" fmla="*/ 297061 h 568385"/>
              <a:gd name="connsiteX123" fmla="*/ 1527814 w 1570173"/>
              <a:gd name="connsiteY123" fmla="*/ 333593 h 568385"/>
              <a:gd name="connsiteX124" fmla="*/ 1490110 w 1570173"/>
              <a:gd name="connsiteY124" fmla="*/ 359972 h 568385"/>
              <a:gd name="connsiteX125" fmla="*/ 1455889 w 1570173"/>
              <a:gd name="connsiteY125" fmla="*/ 370168 h 568385"/>
              <a:gd name="connsiteX126" fmla="*/ 1443333 w 1570173"/>
              <a:gd name="connsiteY126" fmla="*/ 368869 h 568385"/>
              <a:gd name="connsiteX127" fmla="*/ 1431446 w 1570173"/>
              <a:gd name="connsiteY127" fmla="*/ 365722 h 568385"/>
              <a:gd name="connsiteX128" fmla="*/ 1418379 w 1570173"/>
              <a:gd name="connsiteY128" fmla="*/ 360808 h 568385"/>
              <a:gd name="connsiteX129" fmla="*/ 1407525 w 1570173"/>
              <a:gd name="connsiteY129" fmla="*/ 356443 h 568385"/>
              <a:gd name="connsiteX130" fmla="*/ 1398046 w 1570173"/>
              <a:gd name="connsiteY130" fmla="*/ 358596 h 568385"/>
              <a:gd name="connsiteX131" fmla="*/ 1378332 w 1570173"/>
              <a:gd name="connsiteY131" fmla="*/ 351063 h 568385"/>
              <a:gd name="connsiteX132" fmla="*/ 1361722 w 1570173"/>
              <a:gd name="connsiteY132" fmla="*/ 392317 h 568385"/>
              <a:gd name="connsiteX133" fmla="*/ 1343673 w 1570173"/>
              <a:gd name="connsiteY133" fmla="*/ 436123 h 568385"/>
              <a:gd name="connsiteX134" fmla="*/ 1268755 w 1570173"/>
              <a:gd name="connsiteY134" fmla="*/ 567994 h 568385"/>
              <a:gd name="connsiteX135" fmla="*/ 1279503 w 1570173"/>
              <a:gd name="connsiteY135" fmla="*/ 474541 h 568385"/>
              <a:gd name="connsiteX136" fmla="*/ 1300003 w 1570173"/>
              <a:gd name="connsiteY136" fmla="*/ 412190 h 568385"/>
              <a:gd name="connsiteX137" fmla="*/ 1318081 w 1570173"/>
              <a:gd name="connsiteY137" fmla="*/ 374633 h 568385"/>
              <a:gd name="connsiteX138" fmla="*/ 1340981 w 1570173"/>
              <a:gd name="connsiteY138" fmla="*/ 339458 h 568385"/>
              <a:gd name="connsiteX139" fmla="*/ 1358270 w 1570173"/>
              <a:gd name="connsiteY139" fmla="*/ 313499 h 568385"/>
              <a:gd name="connsiteX140" fmla="*/ 1423767 w 1570173"/>
              <a:gd name="connsiteY140" fmla="*/ 197085 h 568385"/>
              <a:gd name="connsiteX141" fmla="*/ 1351476 w 1570173"/>
              <a:gd name="connsiteY141" fmla="*/ 285659 h 568385"/>
              <a:gd name="connsiteX142" fmla="*/ 1339937 w 1570173"/>
              <a:gd name="connsiteY142" fmla="*/ 296291 h 568385"/>
              <a:gd name="connsiteX143" fmla="*/ 1339937 w 1570173"/>
              <a:gd name="connsiteY143" fmla="*/ 296962 h 568385"/>
              <a:gd name="connsiteX144" fmla="*/ 1291323 w 1570173"/>
              <a:gd name="connsiteY144" fmla="*/ 341064 h 568385"/>
              <a:gd name="connsiteX145" fmla="*/ 1264211 w 1570173"/>
              <a:gd name="connsiteY145" fmla="*/ 361556 h 568385"/>
              <a:gd name="connsiteX146" fmla="*/ 1240488 w 1570173"/>
              <a:gd name="connsiteY146" fmla="*/ 368881 h 568385"/>
              <a:gd name="connsiteX147" fmla="*/ 1212349 w 1570173"/>
              <a:gd name="connsiteY147" fmla="*/ 336511 h 568385"/>
              <a:gd name="connsiteX148" fmla="*/ 1219346 w 1570173"/>
              <a:gd name="connsiteY148" fmla="*/ 307210 h 568385"/>
              <a:gd name="connsiteX149" fmla="*/ 1240934 w 1570173"/>
              <a:gd name="connsiteY149" fmla="*/ 264313 h 568385"/>
              <a:gd name="connsiteX150" fmla="*/ 1190824 w 1570173"/>
              <a:gd name="connsiteY150" fmla="*/ 336485 h 568385"/>
              <a:gd name="connsiteX151" fmla="*/ 1153957 w 1570173"/>
              <a:gd name="connsiteY151" fmla="*/ 359466 h 568385"/>
              <a:gd name="connsiteX152" fmla="*/ 1131593 w 1570173"/>
              <a:gd name="connsiteY152" fmla="*/ 349755 h 568385"/>
              <a:gd name="connsiteX153" fmla="*/ 1116688 w 1570173"/>
              <a:gd name="connsiteY153" fmla="*/ 324613 h 568385"/>
              <a:gd name="connsiteX154" fmla="*/ 1114036 w 1570173"/>
              <a:gd name="connsiteY154" fmla="*/ 307383 h 568385"/>
              <a:gd name="connsiteX155" fmla="*/ 1108703 w 1570173"/>
              <a:gd name="connsiteY155" fmla="*/ 313528 h 568385"/>
              <a:gd name="connsiteX156" fmla="*/ 1064699 w 1570173"/>
              <a:gd name="connsiteY156" fmla="*/ 354265 h 568385"/>
              <a:gd name="connsiteX157" fmla="*/ 1007652 w 1570173"/>
              <a:gd name="connsiteY157" fmla="*/ 374558 h 568385"/>
              <a:gd name="connsiteX158" fmla="*/ 965572 w 1570173"/>
              <a:gd name="connsiteY158" fmla="*/ 354244 h 568385"/>
              <a:gd name="connsiteX159" fmla="*/ 954094 w 1570173"/>
              <a:gd name="connsiteY159" fmla="*/ 330444 h 568385"/>
              <a:gd name="connsiteX160" fmla="*/ 950817 w 1570173"/>
              <a:gd name="connsiteY160" fmla="*/ 304094 h 568385"/>
              <a:gd name="connsiteX161" fmla="*/ 941622 w 1570173"/>
              <a:gd name="connsiteY161" fmla="*/ 314636 h 568385"/>
              <a:gd name="connsiteX162" fmla="*/ 903729 w 1570173"/>
              <a:gd name="connsiteY162" fmla="*/ 353356 h 568385"/>
              <a:gd name="connsiteX163" fmla="*/ 866359 w 1570173"/>
              <a:gd name="connsiteY163" fmla="*/ 372406 h 568385"/>
              <a:gd name="connsiteX164" fmla="*/ 839545 w 1570173"/>
              <a:gd name="connsiteY164" fmla="*/ 363743 h 568385"/>
              <a:gd name="connsiteX165" fmla="*/ 818997 w 1570173"/>
              <a:gd name="connsiteY165" fmla="*/ 340869 h 568385"/>
              <a:gd name="connsiteX166" fmla="*/ 802265 w 1570173"/>
              <a:gd name="connsiteY166" fmla="*/ 304834 h 568385"/>
              <a:gd name="connsiteX167" fmla="*/ 783717 w 1570173"/>
              <a:gd name="connsiteY167" fmla="*/ 333745 h 568385"/>
              <a:gd name="connsiteX168" fmla="*/ 767111 w 1570173"/>
              <a:gd name="connsiteY168" fmla="*/ 354713 h 568385"/>
              <a:gd name="connsiteX169" fmla="*/ 755539 w 1570173"/>
              <a:gd name="connsiteY169" fmla="*/ 360838 h 568385"/>
              <a:gd name="connsiteX170" fmla="*/ 740312 w 1570173"/>
              <a:gd name="connsiteY170" fmla="*/ 349384 h 568385"/>
              <a:gd name="connsiteX171" fmla="*/ 736327 w 1570173"/>
              <a:gd name="connsiteY171" fmla="*/ 319026 h 568385"/>
              <a:gd name="connsiteX172" fmla="*/ 738741 w 1570173"/>
              <a:gd name="connsiteY172" fmla="*/ 299592 h 568385"/>
              <a:gd name="connsiteX173" fmla="*/ 724787 w 1570173"/>
              <a:gd name="connsiteY173" fmla="*/ 314643 h 568385"/>
              <a:gd name="connsiteX174" fmla="*/ 638842 w 1570173"/>
              <a:gd name="connsiteY174" fmla="*/ 375214 h 568385"/>
              <a:gd name="connsiteX175" fmla="*/ 619668 w 1570173"/>
              <a:gd name="connsiteY175" fmla="*/ 366444 h 568385"/>
              <a:gd name="connsiteX176" fmla="*/ 614000 w 1570173"/>
              <a:gd name="connsiteY176" fmla="*/ 342548 h 568385"/>
              <a:gd name="connsiteX177" fmla="*/ 629323 w 1570173"/>
              <a:gd name="connsiteY177" fmla="*/ 286419 h 568385"/>
              <a:gd name="connsiteX178" fmla="*/ 579476 w 1570173"/>
              <a:gd name="connsiteY178" fmla="*/ 347858 h 568385"/>
              <a:gd name="connsiteX179" fmla="*/ 544936 w 1570173"/>
              <a:gd name="connsiteY179" fmla="*/ 366875 h 568385"/>
              <a:gd name="connsiteX180" fmla="*/ 526517 w 1570173"/>
              <a:gd name="connsiteY180" fmla="*/ 355436 h 568385"/>
              <a:gd name="connsiteX181" fmla="*/ 509313 w 1570173"/>
              <a:gd name="connsiteY181" fmla="*/ 326759 h 568385"/>
              <a:gd name="connsiteX182" fmla="*/ 502044 w 1570173"/>
              <a:gd name="connsiteY182" fmla="*/ 290904 h 568385"/>
              <a:gd name="connsiteX183" fmla="*/ 504715 w 1570173"/>
              <a:gd name="connsiteY183" fmla="*/ 268084 h 568385"/>
              <a:gd name="connsiteX184" fmla="*/ 514778 w 1570173"/>
              <a:gd name="connsiteY184" fmla="*/ 249420 h 568385"/>
              <a:gd name="connsiteX185" fmla="*/ 540456 w 1570173"/>
              <a:gd name="connsiteY185" fmla="*/ 223543 h 568385"/>
              <a:gd name="connsiteX186" fmla="*/ 618922 w 1570173"/>
              <a:gd name="connsiteY186" fmla="*/ 168905 h 568385"/>
              <a:gd name="connsiteX187" fmla="*/ 680542 w 1570173"/>
              <a:gd name="connsiteY187" fmla="*/ 150372 h 568385"/>
              <a:gd name="connsiteX188" fmla="*/ 694616 w 1570173"/>
              <a:gd name="connsiteY188" fmla="*/ 156347 h 568385"/>
              <a:gd name="connsiteX189" fmla="*/ 704016 w 1570173"/>
              <a:gd name="connsiteY189" fmla="*/ 169464 h 568385"/>
              <a:gd name="connsiteX190" fmla="*/ 707275 w 1570173"/>
              <a:gd name="connsiteY190" fmla="*/ 180608 h 568385"/>
              <a:gd name="connsiteX191" fmla="*/ 701900 w 1570173"/>
              <a:gd name="connsiteY191" fmla="*/ 191736 h 568385"/>
              <a:gd name="connsiteX192" fmla="*/ 690322 w 1570173"/>
              <a:gd name="connsiteY192" fmla="*/ 196501 h 568385"/>
              <a:gd name="connsiteX193" fmla="*/ 694717 w 1570173"/>
              <a:gd name="connsiteY193" fmla="*/ 202341 h 568385"/>
              <a:gd name="connsiteX194" fmla="*/ 699562 w 1570173"/>
              <a:gd name="connsiteY194" fmla="*/ 213904 h 568385"/>
              <a:gd name="connsiteX195" fmla="*/ 701354 w 1570173"/>
              <a:gd name="connsiteY195" fmla="*/ 222570 h 568385"/>
              <a:gd name="connsiteX196" fmla="*/ 687904 w 1570173"/>
              <a:gd name="connsiteY196" fmla="*/ 248946 h 568385"/>
              <a:gd name="connsiteX197" fmla="*/ 669609 w 1570173"/>
              <a:gd name="connsiteY197" fmla="*/ 274807 h 568385"/>
              <a:gd name="connsiteX198" fmla="*/ 664764 w 1570173"/>
              <a:gd name="connsiteY198" fmla="*/ 293044 h 568385"/>
              <a:gd name="connsiteX199" fmla="*/ 677296 w 1570173"/>
              <a:gd name="connsiteY199" fmla="*/ 307458 h 568385"/>
              <a:gd name="connsiteX200" fmla="*/ 741978 w 1570173"/>
              <a:gd name="connsiteY200" fmla="*/ 272215 h 568385"/>
              <a:gd name="connsiteX201" fmla="*/ 741978 w 1570173"/>
              <a:gd name="connsiteY201" fmla="*/ 273528 h 568385"/>
              <a:gd name="connsiteX202" fmla="*/ 742289 w 1570173"/>
              <a:gd name="connsiteY202" fmla="*/ 271025 h 568385"/>
              <a:gd name="connsiteX203" fmla="*/ 759368 w 1570173"/>
              <a:gd name="connsiteY203" fmla="*/ 226163 h 568385"/>
              <a:gd name="connsiteX204" fmla="*/ 787750 w 1570173"/>
              <a:gd name="connsiteY204" fmla="*/ 179576 h 568385"/>
              <a:gd name="connsiteX205" fmla="*/ 826189 w 1570173"/>
              <a:gd name="connsiteY205" fmla="*/ 127871 h 568385"/>
              <a:gd name="connsiteX206" fmla="*/ 876924 w 1570173"/>
              <a:gd name="connsiteY206" fmla="*/ 67029 h 568385"/>
              <a:gd name="connsiteX207" fmla="*/ 915299 w 1570173"/>
              <a:gd name="connsiteY207" fmla="*/ 30321 h 568385"/>
              <a:gd name="connsiteX208" fmla="*/ 944324 w 1570173"/>
              <a:gd name="connsiteY208" fmla="*/ 17561 h 568385"/>
              <a:gd name="connsiteX209" fmla="*/ 190516 w 1570173"/>
              <a:gd name="connsiteY209" fmla="*/ 0 h 568385"/>
              <a:gd name="connsiteX210" fmla="*/ 208925 w 1570173"/>
              <a:gd name="connsiteY210" fmla="*/ 11657 h 568385"/>
              <a:gd name="connsiteX211" fmla="*/ 221674 w 1570173"/>
              <a:gd name="connsiteY211" fmla="*/ 37421 h 568385"/>
              <a:gd name="connsiteX212" fmla="*/ 226656 w 1570173"/>
              <a:gd name="connsiteY212" fmla="*/ 56068 h 568385"/>
              <a:gd name="connsiteX213" fmla="*/ 219408 w 1570173"/>
              <a:gd name="connsiteY213" fmla="*/ 89976 h 568385"/>
              <a:gd name="connsiteX214" fmla="*/ 200165 w 1570173"/>
              <a:gd name="connsiteY214" fmla="*/ 134242 h 568385"/>
              <a:gd name="connsiteX215" fmla="*/ 189570 w 1570173"/>
              <a:gd name="connsiteY215" fmla="*/ 154965 h 568385"/>
              <a:gd name="connsiteX216" fmla="*/ 215455 w 1570173"/>
              <a:gd name="connsiteY216" fmla="*/ 126336 h 568385"/>
              <a:gd name="connsiteX217" fmla="*/ 248299 w 1570173"/>
              <a:gd name="connsiteY217" fmla="*/ 95792 h 568385"/>
              <a:gd name="connsiteX218" fmla="*/ 278267 w 1570173"/>
              <a:gd name="connsiteY218" fmla="*/ 58516 h 568385"/>
              <a:gd name="connsiteX219" fmla="*/ 320216 w 1570173"/>
              <a:gd name="connsiteY219" fmla="*/ 27571 h 568385"/>
              <a:gd name="connsiteX220" fmla="*/ 348272 w 1570173"/>
              <a:gd name="connsiteY220" fmla="*/ 15353 h 568385"/>
              <a:gd name="connsiteX221" fmla="*/ 369484 w 1570173"/>
              <a:gd name="connsiteY221" fmla="*/ 27622 h 568385"/>
              <a:gd name="connsiteX222" fmla="*/ 378250 w 1570173"/>
              <a:gd name="connsiteY222" fmla="*/ 53392 h 568385"/>
              <a:gd name="connsiteX223" fmla="*/ 367810 w 1570173"/>
              <a:gd name="connsiteY223" fmla="*/ 84856 h 568385"/>
              <a:gd name="connsiteX224" fmla="*/ 336935 w 1570173"/>
              <a:gd name="connsiteY224" fmla="*/ 143180 h 568385"/>
              <a:gd name="connsiteX225" fmla="*/ 286188 w 1570173"/>
              <a:gd name="connsiteY225" fmla="*/ 223024 h 568385"/>
              <a:gd name="connsiteX226" fmla="*/ 341532 w 1570173"/>
              <a:gd name="connsiteY226" fmla="*/ 157695 h 568385"/>
              <a:gd name="connsiteX227" fmla="*/ 389037 w 1570173"/>
              <a:gd name="connsiteY227" fmla="*/ 107996 h 568385"/>
              <a:gd name="connsiteX228" fmla="*/ 414891 w 1570173"/>
              <a:gd name="connsiteY228" fmla="*/ 87495 h 568385"/>
              <a:gd name="connsiteX229" fmla="*/ 446012 w 1570173"/>
              <a:gd name="connsiteY229" fmla="*/ 58951 h 568385"/>
              <a:gd name="connsiteX230" fmla="*/ 469964 w 1570173"/>
              <a:gd name="connsiteY230" fmla="*/ 38000 h 568385"/>
              <a:gd name="connsiteX231" fmla="*/ 486444 w 1570173"/>
              <a:gd name="connsiteY231" fmla="*/ 25738 h 568385"/>
              <a:gd name="connsiteX232" fmla="*/ 501362 w 1570173"/>
              <a:gd name="connsiteY232" fmla="*/ 21013 h 568385"/>
              <a:gd name="connsiteX233" fmla="*/ 523432 w 1570173"/>
              <a:gd name="connsiteY233" fmla="*/ 39153 h 568385"/>
              <a:gd name="connsiteX234" fmla="*/ 535375 w 1570173"/>
              <a:gd name="connsiteY234" fmla="*/ 63369 h 568385"/>
              <a:gd name="connsiteX235" fmla="*/ 528464 w 1570173"/>
              <a:gd name="connsiteY235" fmla="*/ 79400 h 568385"/>
              <a:gd name="connsiteX236" fmla="*/ 501199 w 1570173"/>
              <a:gd name="connsiteY236" fmla="*/ 109666 h 568385"/>
              <a:gd name="connsiteX237" fmla="*/ 438398 w 1570173"/>
              <a:gd name="connsiteY237" fmla="*/ 188081 h 568385"/>
              <a:gd name="connsiteX238" fmla="*/ 398144 w 1570173"/>
              <a:gd name="connsiteY238" fmla="*/ 259820 h 568385"/>
              <a:gd name="connsiteX239" fmla="*/ 384711 w 1570173"/>
              <a:gd name="connsiteY239" fmla="*/ 309988 h 568385"/>
              <a:gd name="connsiteX240" fmla="*/ 387625 w 1570173"/>
              <a:gd name="connsiteY240" fmla="*/ 323556 h 568385"/>
              <a:gd name="connsiteX241" fmla="*/ 397244 w 1570173"/>
              <a:gd name="connsiteY241" fmla="*/ 327087 h 568385"/>
              <a:gd name="connsiteX242" fmla="*/ 411309 w 1570173"/>
              <a:gd name="connsiteY242" fmla="*/ 324248 h 568385"/>
              <a:gd name="connsiteX243" fmla="*/ 426701 w 1570173"/>
              <a:gd name="connsiteY243" fmla="*/ 315577 h 568385"/>
              <a:gd name="connsiteX244" fmla="*/ 443918 w 1570173"/>
              <a:gd name="connsiteY244" fmla="*/ 304196 h 568385"/>
              <a:gd name="connsiteX245" fmla="*/ 466397 w 1570173"/>
              <a:gd name="connsiteY245" fmla="*/ 289627 h 568385"/>
              <a:gd name="connsiteX246" fmla="*/ 483108 w 1570173"/>
              <a:gd name="connsiteY246" fmla="*/ 277707 h 568385"/>
              <a:gd name="connsiteX247" fmla="*/ 500668 w 1570173"/>
              <a:gd name="connsiteY247" fmla="*/ 270620 h 568385"/>
              <a:gd name="connsiteX248" fmla="*/ 500668 w 1570173"/>
              <a:gd name="connsiteY248" fmla="*/ 296924 h 568385"/>
              <a:gd name="connsiteX249" fmla="*/ 454892 w 1570173"/>
              <a:gd name="connsiteY249" fmla="*/ 337621 h 568385"/>
              <a:gd name="connsiteX250" fmla="*/ 418936 w 1570173"/>
              <a:gd name="connsiteY250" fmla="*/ 364165 h 568385"/>
              <a:gd name="connsiteX251" fmla="*/ 388441 w 1570173"/>
              <a:gd name="connsiteY251" fmla="*/ 381300 h 568385"/>
              <a:gd name="connsiteX252" fmla="*/ 366292 w 1570173"/>
              <a:gd name="connsiteY252" fmla="*/ 386632 h 568385"/>
              <a:gd name="connsiteX253" fmla="*/ 329670 w 1570173"/>
              <a:gd name="connsiteY253" fmla="*/ 370153 h 568385"/>
              <a:gd name="connsiteX254" fmla="*/ 315562 w 1570173"/>
              <a:gd name="connsiteY254" fmla="*/ 328197 h 568385"/>
              <a:gd name="connsiteX255" fmla="*/ 326710 w 1570173"/>
              <a:gd name="connsiteY255" fmla="*/ 273143 h 568385"/>
              <a:gd name="connsiteX256" fmla="*/ 358577 w 1570173"/>
              <a:gd name="connsiteY256" fmla="*/ 217360 h 568385"/>
              <a:gd name="connsiteX257" fmla="*/ 409399 w 1570173"/>
              <a:gd name="connsiteY257" fmla="*/ 153922 h 568385"/>
              <a:gd name="connsiteX258" fmla="*/ 425384 w 1570173"/>
              <a:gd name="connsiteY258" fmla="*/ 135389 h 568385"/>
              <a:gd name="connsiteX259" fmla="*/ 429232 w 1570173"/>
              <a:gd name="connsiteY259" fmla="*/ 130664 h 568385"/>
              <a:gd name="connsiteX260" fmla="*/ 429025 w 1570173"/>
              <a:gd name="connsiteY260" fmla="*/ 130762 h 568385"/>
              <a:gd name="connsiteX261" fmla="*/ 403480 w 1570173"/>
              <a:gd name="connsiteY261" fmla="*/ 151238 h 568385"/>
              <a:gd name="connsiteX262" fmla="*/ 337062 w 1570173"/>
              <a:gd name="connsiteY262" fmla="*/ 216498 h 568385"/>
              <a:gd name="connsiteX263" fmla="*/ 248355 w 1570173"/>
              <a:gd name="connsiteY263" fmla="*/ 320244 h 568385"/>
              <a:gd name="connsiteX264" fmla="*/ 230933 w 1570173"/>
              <a:gd name="connsiteY264" fmla="*/ 342588 h 568385"/>
              <a:gd name="connsiteX265" fmla="*/ 209514 w 1570173"/>
              <a:gd name="connsiteY265" fmla="*/ 368052 h 568385"/>
              <a:gd name="connsiteX266" fmla="*/ 195966 w 1570173"/>
              <a:gd name="connsiteY266" fmla="*/ 374558 h 568385"/>
              <a:gd name="connsiteX267" fmla="*/ 178232 w 1570173"/>
              <a:gd name="connsiteY267" fmla="*/ 357217 h 568385"/>
              <a:gd name="connsiteX268" fmla="*/ 171943 w 1570173"/>
              <a:gd name="connsiteY268" fmla="*/ 321491 h 568385"/>
              <a:gd name="connsiteX269" fmla="*/ 179199 w 1570173"/>
              <a:gd name="connsiteY269" fmla="*/ 296755 h 568385"/>
              <a:gd name="connsiteX270" fmla="*/ 209293 w 1570173"/>
              <a:gd name="connsiteY270" fmla="*/ 252840 h 568385"/>
              <a:gd name="connsiteX271" fmla="*/ 247234 w 1570173"/>
              <a:gd name="connsiteY271" fmla="*/ 200157 h 568385"/>
              <a:gd name="connsiteX272" fmla="*/ 279753 w 1570173"/>
              <a:gd name="connsiteY272" fmla="*/ 156019 h 568385"/>
              <a:gd name="connsiteX273" fmla="*/ 298727 w 1570173"/>
              <a:gd name="connsiteY273" fmla="*/ 114875 h 568385"/>
              <a:gd name="connsiteX274" fmla="*/ 304530 w 1570173"/>
              <a:gd name="connsiteY274" fmla="*/ 94342 h 568385"/>
              <a:gd name="connsiteX275" fmla="*/ 305178 w 1570173"/>
              <a:gd name="connsiteY275" fmla="*/ 91496 h 568385"/>
              <a:gd name="connsiteX276" fmla="*/ 270073 w 1570173"/>
              <a:gd name="connsiteY276" fmla="*/ 117911 h 568385"/>
              <a:gd name="connsiteX277" fmla="*/ 201293 w 1570173"/>
              <a:gd name="connsiteY277" fmla="*/ 197961 h 568385"/>
              <a:gd name="connsiteX278" fmla="*/ 115823 w 1570173"/>
              <a:gd name="connsiteY278" fmla="*/ 320492 h 568385"/>
              <a:gd name="connsiteX279" fmla="*/ 93011 w 1570173"/>
              <a:gd name="connsiteY279" fmla="*/ 355736 h 568385"/>
              <a:gd name="connsiteX280" fmla="*/ 75473 w 1570173"/>
              <a:gd name="connsiteY280" fmla="*/ 365164 h 568385"/>
              <a:gd name="connsiteX281" fmla="*/ 53221 w 1570173"/>
              <a:gd name="connsiteY281" fmla="*/ 343060 h 568385"/>
              <a:gd name="connsiteX282" fmla="*/ 44157 w 1570173"/>
              <a:gd name="connsiteY282" fmla="*/ 307291 h 568385"/>
              <a:gd name="connsiteX283" fmla="*/ 48415 w 1570173"/>
              <a:gd name="connsiteY283" fmla="*/ 295166 h 568385"/>
              <a:gd name="connsiteX284" fmla="*/ 107075 w 1570173"/>
              <a:gd name="connsiteY284" fmla="*/ 214402 h 568385"/>
              <a:gd name="connsiteX285" fmla="*/ 147126 w 1570173"/>
              <a:gd name="connsiteY285" fmla="*/ 152544 h 568385"/>
              <a:gd name="connsiteX286" fmla="*/ 172363 w 1570173"/>
              <a:gd name="connsiteY286" fmla="*/ 104701 h 568385"/>
              <a:gd name="connsiteX287" fmla="*/ 180282 w 1570173"/>
              <a:gd name="connsiteY287" fmla="*/ 76048 h 568385"/>
              <a:gd name="connsiteX288" fmla="*/ 175274 w 1570173"/>
              <a:gd name="connsiteY288" fmla="*/ 69972 h 568385"/>
              <a:gd name="connsiteX289" fmla="*/ 148038 w 1570173"/>
              <a:gd name="connsiteY289" fmla="*/ 80721 h 568385"/>
              <a:gd name="connsiteX290" fmla="*/ 96531 w 1570173"/>
              <a:gd name="connsiteY290" fmla="*/ 110374 h 568385"/>
              <a:gd name="connsiteX291" fmla="*/ 45242 w 1570173"/>
              <a:gd name="connsiteY291" fmla="*/ 139825 h 568385"/>
              <a:gd name="connsiteX292" fmla="*/ 14367 w 1570173"/>
              <a:gd name="connsiteY292" fmla="*/ 150372 h 568385"/>
              <a:gd name="connsiteX293" fmla="*/ 0 w 1570173"/>
              <a:gd name="connsiteY293" fmla="*/ 134932 h 568385"/>
              <a:gd name="connsiteX294" fmla="*/ 3884 w 1570173"/>
              <a:gd name="connsiteY294" fmla="*/ 107880 h 568385"/>
              <a:gd name="connsiteX295" fmla="*/ 12121 w 1570173"/>
              <a:gd name="connsiteY295" fmla="*/ 77968 h 568385"/>
              <a:gd name="connsiteX296" fmla="*/ 42944 w 1570173"/>
              <a:gd name="connsiteY296" fmla="*/ 47304 h 568385"/>
              <a:gd name="connsiteX297" fmla="*/ 71709 w 1570173"/>
              <a:gd name="connsiteY297" fmla="*/ 28555 h 568385"/>
              <a:gd name="connsiteX298" fmla="*/ 79624 w 1570173"/>
              <a:gd name="connsiteY298" fmla="*/ 35929 h 568385"/>
              <a:gd name="connsiteX299" fmla="*/ 75859 w 1570173"/>
              <a:gd name="connsiteY299" fmla="*/ 43004 h 568385"/>
              <a:gd name="connsiteX300" fmla="*/ 60017 w 1570173"/>
              <a:gd name="connsiteY300" fmla="*/ 56951 h 568385"/>
              <a:gd name="connsiteX301" fmla="*/ 59805 w 1570173"/>
              <a:gd name="connsiteY301" fmla="*/ 57142 h 568385"/>
              <a:gd name="connsiteX302" fmla="*/ 94947 w 1570173"/>
              <a:gd name="connsiteY302" fmla="*/ 34885 h 568385"/>
              <a:gd name="connsiteX303" fmla="*/ 134883 w 1570173"/>
              <a:gd name="connsiteY303" fmla="*/ 15786 h 568385"/>
              <a:gd name="connsiteX304" fmla="*/ 190516 w 1570173"/>
              <a:gd name="connsiteY304" fmla="*/ 0 h 568385"/>
              <a:gd name="connsiteX0" fmla="*/ 1487599 w 1570173"/>
              <a:gd name="connsiteY0" fmla="*/ 230772 h 568576"/>
              <a:gd name="connsiteX1" fmla="*/ 1453134 w 1570173"/>
              <a:gd name="connsiteY1" fmla="*/ 252091 h 568576"/>
              <a:gd name="connsiteX2" fmla="*/ 1405386 w 1570173"/>
              <a:gd name="connsiteY2" fmla="*/ 301876 h 568576"/>
              <a:gd name="connsiteX3" fmla="*/ 1427145 w 1570173"/>
              <a:gd name="connsiteY3" fmla="*/ 300515 h 568576"/>
              <a:gd name="connsiteX4" fmla="*/ 1443738 w 1570173"/>
              <a:gd name="connsiteY4" fmla="*/ 307527 h 568576"/>
              <a:gd name="connsiteX5" fmla="*/ 1479601 w 1570173"/>
              <a:gd name="connsiteY5" fmla="*/ 262793 h 568576"/>
              <a:gd name="connsiteX6" fmla="*/ 1492067 w 1570173"/>
              <a:gd name="connsiteY6" fmla="*/ 235239 h 568576"/>
              <a:gd name="connsiteX7" fmla="*/ 1487599 w 1570173"/>
              <a:gd name="connsiteY7" fmla="*/ 230772 h 568576"/>
              <a:gd name="connsiteX8" fmla="*/ 901088 w 1570173"/>
              <a:gd name="connsiteY8" fmla="*/ 217005 h 568576"/>
              <a:gd name="connsiteX9" fmla="*/ 898198 w 1570173"/>
              <a:gd name="connsiteY9" fmla="*/ 217680 h 568576"/>
              <a:gd name="connsiteX10" fmla="*/ 871288 w 1570173"/>
              <a:gd name="connsiteY10" fmla="*/ 235336 h 568576"/>
              <a:gd name="connsiteX11" fmla="*/ 825362 w 1570173"/>
              <a:gd name="connsiteY11" fmla="*/ 275546 h 568576"/>
              <a:gd name="connsiteX12" fmla="*/ 844913 w 1570173"/>
              <a:gd name="connsiteY12" fmla="*/ 285515 h 568576"/>
              <a:gd name="connsiteX13" fmla="*/ 866552 w 1570173"/>
              <a:gd name="connsiteY13" fmla="*/ 266152 h 568576"/>
              <a:gd name="connsiteX14" fmla="*/ 891375 w 1570173"/>
              <a:gd name="connsiteY14" fmla="*/ 238148 h 568576"/>
              <a:gd name="connsiteX15" fmla="*/ 898981 w 1570173"/>
              <a:gd name="connsiteY15" fmla="*/ 225270 h 568576"/>
              <a:gd name="connsiteX16" fmla="*/ 901088 w 1570173"/>
              <a:gd name="connsiteY16" fmla="*/ 217005 h 568576"/>
              <a:gd name="connsiteX17" fmla="*/ 665081 w 1570173"/>
              <a:gd name="connsiteY17" fmla="*/ 204978 h 568576"/>
              <a:gd name="connsiteX18" fmla="*/ 575395 w 1570173"/>
              <a:gd name="connsiteY18" fmla="*/ 257517 h 568576"/>
              <a:gd name="connsiteX19" fmla="*/ 547046 w 1570173"/>
              <a:gd name="connsiteY19" fmla="*/ 299775 h 568576"/>
              <a:gd name="connsiteX20" fmla="*/ 548859 w 1570173"/>
              <a:gd name="connsiteY20" fmla="*/ 310533 h 568576"/>
              <a:gd name="connsiteX21" fmla="*/ 552302 w 1570173"/>
              <a:gd name="connsiteY21" fmla="*/ 313915 h 568576"/>
              <a:gd name="connsiteX22" fmla="*/ 559951 w 1570173"/>
              <a:gd name="connsiteY22" fmla="*/ 310923 h 568576"/>
              <a:gd name="connsiteX23" fmla="*/ 610357 w 1570173"/>
              <a:gd name="connsiteY23" fmla="*/ 268420 h 568576"/>
              <a:gd name="connsiteX24" fmla="*/ 665081 w 1570173"/>
              <a:gd name="connsiteY24" fmla="*/ 204978 h 568576"/>
              <a:gd name="connsiteX25" fmla="*/ 1073045 w 1570173"/>
              <a:gd name="connsiteY25" fmla="*/ 199764 h 568576"/>
              <a:gd name="connsiteX26" fmla="*/ 1059818 w 1570173"/>
              <a:gd name="connsiteY26" fmla="*/ 205432 h 568576"/>
              <a:gd name="connsiteX27" fmla="*/ 1039264 w 1570173"/>
              <a:gd name="connsiteY27" fmla="*/ 220542 h 568576"/>
              <a:gd name="connsiteX28" fmla="*/ 1020296 w 1570173"/>
              <a:gd name="connsiteY28" fmla="*/ 242700 h 568576"/>
              <a:gd name="connsiteX29" fmla="*/ 1009487 w 1570173"/>
              <a:gd name="connsiteY29" fmla="*/ 263798 h 568576"/>
              <a:gd name="connsiteX30" fmla="*/ 1041626 w 1570173"/>
              <a:gd name="connsiteY30" fmla="*/ 241660 h 568576"/>
              <a:gd name="connsiteX31" fmla="*/ 1065688 w 1570173"/>
              <a:gd name="connsiteY31" fmla="*/ 216501 h 568576"/>
              <a:gd name="connsiteX32" fmla="*/ 1073199 w 1570173"/>
              <a:gd name="connsiteY32" fmla="*/ 200459 h 568576"/>
              <a:gd name="connsiteX33" fmla="*/ 1073045 w 1570173"/>
              <a:gd name="connsiteY33" fmla="*/ 199764 h 568576"/>
              <a:gd name="connsiteX34" fmla="*/ 944324 w 1570173"/>
              <a:gd name="connsiteY34" fmla="*/ 17561 h 568576"/>
              <a:gd name="connsiteX35" fmla="*/ 963000 w 1570173"/>
              <a:gd name="connsiteY35" fmla="*/ 34617 h 568576"/>
              <a:gd name="connsiteX36" fmla="*/ 914933 w 1570173"/>
              <a:gd name="connsiteY36" fmla="*/ 108721 h 568576"/>
              <a:gd name="connsiteX37" fmla="*/ 776664 w 1570173"/>
              <a:gd name="connsiteY37" fmla="*/ 276751 h 568576"/>
              <a:gd name="connsiteX38" fmla="*/ 776664 w 1570173"/>
              <a:gd name="connsiteY38" fmla="*/ 292512 h 568576"/>
              <a:gd name="connsiteX39" fmla="*/ 866303 w 1570173"/>
              <a:gd name="connsiteY39" fmla="*/ 196062 h 568576"/>
              <a:gd name="connsiteX40" fmla="*/ 926848 w 1570173"/>
              <a:gd name="connsiteY40" fmla="*/ 163543 h 568576"/>
              <a:gd name="connsiteX41" fmla="*/ 944489 w 1570173"/>
              <a:gd name="connsiteY41" fmla="*/ 175580 h 568576"/>
              <a:gd name="connsiteX42" fmla="*/ 950086 w 1570173"/>
              <a:gd name="connsiteY42" fmla="*/ 201612 h 568576"/>
              <a:gd name="connsiteX43" fmla="*/ 926517 w 1570173"/>
              <a:gd name="connsiteY43" fmla="*/ 253706 h 568576"/>
              <a:gd name="connsiteX44" fmla="*/ 858153 w 1570173"/>
              <a:gd name="connsiteY44" fmla="*/ 303707 h 568576"/>
              <a:gd name="connsiteX45" fmla="*/ 869978 w 1570173"/>
              <a:gd name="connsiteY45" fmla="*/ 315251 h 568576"/>
              <a:gd name="connsiteX46" fmla="*/ 882232 w 1570173"/>
              <a:gd name="connsiteY46" fmla="*/ 319708 h 568576"/>
              <a:gd name="connsiteX47" fmla="*/ 897963 w 1570173"/>
              <a:gd name="connsiteY47" fmla="*/ 314503 h 568576"/>
              <a:gd name="connsiteX48" fmla="*/ 916159 w 1570173"/>
              <a:gd name="connsiteY48" fmla="*/ 301364 h 568576"/>
              <a:gd name="connsiteX49" fmla="*/ 930966 w 1570173"/>
              <a:gd name="connsiteY49" fmla="*/ 290004 h 568576"/>
              <a:gd name="connsiteX50" fmla="*/ 953363 w 1570173"/>
              <a:gd name="connsiteY50" fmla="*/ 274226 h 568576"/>
              <a:gd name="connsiteX51" fmla="*/ 953708 w 1570173"/>
              <a:gd name="connsiteY51" fmla="*/ 271390 h 568576"/>
              <a:gd name="connsiteX52" fmla="*/ 964028 w 1570173"/>
              <a:gd name="connsiteY52" fmla="*/ 245949 h 568576"/>
              <a:gd name="connsiteX53" fmla="*/ 1008351 w 1570173"/>
              <a:gd name="connsiteY53" fmla="*/ 195764 h 568576"/>
              <a:gd name="connsiteX54" fmla="*/ 1050523 w 1570173"/>
              <a:gd name="connsiteY54" fmla="*/ 168455 h 568576"/>
              <a:gd name="connsiteX55" fmla="*/ 1088579 w 1570173"/>
              <a:gd name="connsiteY55" fmla="*/ 159153 h 568576"/>
              <a:gd name="connsiteX56" fmla="*/ 1112482 w 1570173"/>
              <a:gd name="connsiteY56" fmla="*/ 166418 h 568576"/>
              <a:gd name="connsiteX57" fmla="*/ 1121769 w 1570173"/>
              <a:gd name="connsiteY57" fmla="*/ 187772 h 568576"/>
              <a:gd name="connsiteX58" fmla="*/ 1108336 w 1570173"/>
              <a:gd name="connsiteY58" fmla="*/ 224392 h 568576"/>
              <a:gd name="connsiteX59" fmla="*/ 1068114 w 1570173"/>
              <a:gd name="connsiteY59" fmla="*/ 259374 h 568576"/>
              <a:gd name="connsiteX60" fmla="*/ 1006794 w 1570173"/>
              <a:gd name="connsiteY60" fmla="*/ 290445 h 568576"/>
              <a:gd name="connsiteX61" fmla="*/ 1006794 w 1570173"/>
              <a:gd name="connsiteY61" fmla="*/ 293481 h 568576"/>
              <a:gd name="connsiteX62" fmla="*/ 1013037 w 1570173"/>
              <a:gd name="connsiteY62" fmla="*/ 314490 h 568576"/>
              <a:gd name="connsiteX63" fmla="*/ 1029239 w 1570173"/>
              <a:gd name="connsiteY63" fmla="*/ 321599 h 568576"/>
              <a:gd name="connsiteX64" fmla="*/ 1054602 w 1570173"/>
              <a:gd name="connsiteY64" fmla="*/ 315780 h 568576"/>
              <a:gd name="connsiteX65" fmla="*/ 1081423 w 1570173"/>
              <a:gd name="connsiteY65" fmla="*/ 300039 h 568576"/>
              <a:gd name="connsiteX66" fmla="*/ 1098963 w 1570173"/>
              <a:gd name="connsiteY66" fmla="*/ 287956 h 568576"/>
              <a:gd name="connsiteX67" fmla="*/ 1112980 w 1570173"/>
              <a:gd name="connsiteY67" fmla="*/ 278940 h 568576"/>
              <a:gd name="connsiteX68" fmla="*/ 1113794 w 1570173"/>
              <a:gd name="connsiteY68" fmla="*/ 271079 h 568576"/>
              <a:gd name="connsiteX69" fmla="*/ 1121784 w 1570173"/>
              <a:gd name="connsiteY69" fmla="*/ 251223 h 568576"/>
              <a:gd name="connsiteX70" fmla="*/ 1137607 w 1570173"/>
              <a:gd name="connsiteY70" fmla="*/ 227532 h 568576"/>
              <a:gd name="connsiteX71" fmla="*/ 1163072 w 1570173"/>
              <a:gd name="connsiteY71" fmla="*/ 198126 h 568576"/>
              <a:gd name="connsiteX72" fmla="*/ 1174286 w 1570173"/>
              <a:gd name="connsiteY72" fmla="*/ 183752 h 568576"/>
              <a:gd name="connsiteX73" fmla="*/ 1186590 w 1570173"/>
              <a:gd name="connsiteY73" fmla="*/ 174024 h 568576"/>
              <a:gd name="connsiteX74" fmla="*/ 1205836 w 1570173"/>
              <a:gd name="connsiteY74" fmla="*/ 171226 h 568576"/>
              <a:gd name="connsiteX75" fmla="*/ 1225450 w 1570173"/>
              <a:gd name="connsiteY75" fmla="*/ 174251 h 568576"/>
              <a:gd name="connsiteX76" fmla="*/ 1235733 w 1570173"/>
              <a:gd name="connsiteY76" fmla="*/ 183712 h 568576"/>
              <a:gd name="connsiteX77" fmla="*/ 1227197 w 1570173"/>
              <a:gd name="connsiteY77" fmla="*/ 203685 h 568576"/>
              <a:gd name="connsiteX78" fmla="*/ 1200974 w 1570173"/>
              <a:gd name="connsiteY78" fmla="*/ 235636 h 568576"/>
              <a:gd name="connsiteX79" fmla="*/ 1160886 w 1570173"/>
              <a:gd name="connsiteY79" fmla="*/ 270929 h 568576"/>
              <a:gd name="connsiteX80" fmla="*/ 1156645 w 1570173"/>
              <a:gd name="connsiteY80" fmla="*/ 291916 h 568576"/>
              <a:gd name="connsiteX81" fmla="*/ 1159728 w 1570173"/>
              <a:gd name="connsiteY81" fmla="*/ 298000 h 568576"/>
              <a:gd name="connsiteX82" fmla="*/ 1167546 w 1570173"/>
              <a:gd name="connsiteY82" fmla="*/ 293344 h 568576"/>
              <a:gd name="connsiteX83" fmla="*/ 1191004 w 1570173"/>
              <a:gd name="connsiteY83" fmla="*/ 273857 h 568576"/>
              <a:gd name="connsiteX84" fmla="*/ 1224213 w 1570173"/>
              <a:gd name="connsiteY84" fmla="*/ 244822 h 568576"/>
              <a:gd name="connsiteX85" fmla="*/ 1248199 w 1570173"/>
              <a:gd name="connsiteY85" fmla="*/ 217945 h 568576"/>
              <a:gd name="connsiteX86" fmla="*/ 1280478 w 1570173"/>
              <a:gd name="connsiteY86" fmla="*/ 188900 h 568576"/>
              <a:gd name="connsiteX87" fmla="*/ 1298781 w 1570173"/>
              <a:gd name="connsiteY87" fmla="*/ 162570 h 568576"/>
              <a:gd name="connsiteX88" fmla="*/ 1315880 w 1570173"/>
              <a:gd name="connsiteY88" fmla="*/ 155311 h 568576"/>
              <a:gd name="connsiteX89" fmla="*/ 1329178 w 1570173"/>
              <a:gd name="connsiteY89" fmla="*/ 161470 h 568576"/>
              <a:gd name="connsiteX90" fmla="*/ 1332674 w 1570173"/>
              <a:gd name="connsiteY90" fmla="*/ 181221 h 568576"/>
              <a:gd name="connsiteX91" fmla="*/ 1331386 w 1570173"/>
              <a:gd name="connsiteY91" fmla="*/ 191800 h 568576"/>
              <a:gd name="connsiteX92" fmla="*/ 1326498 w 1570173"/>
              <a:gd name="connsiteY92" fmla="*/ 201880 h 568576"/>
              <a:gd name="connsiteX93" fmla="*/ 1312583 w 1570173"/>
              <a:gd name="connsiteY93" fmla="*/ 222685 h 568576"/>
              <a:gd name="connsiteX94" fmla="*/ 1288277 w 1570173"/>
              <a:gd name="connsiteY94" fmla="*/ 257753 h 568576"/>
              <a:gd name="connsiteX95" fmla="*/ 1275800 w 1570173"/>
              <a:gd name="connsiteY95" fmla="*/ 279943 h 568576"/>
              <a:gd name="connsiteX96" fmla="*/ 1270522 w 1570173"/>
              <a:gd name="connsiteY96" fmla="*/ 297305 h 568576"/>
              <a:gd name="connsiteX97" fmla="*/ 1275792 w 1570173"/>
              <a:gd name="connsiteY97" fmla="*/ 305791 h 568576"/>
              <a:gd name="connsiteX98" fmla="*/ 1294629 w 1570173"/>
              <a:gd name="connsiteY98" fmla="*/ 298808 h 568576"/>
              <a:gd name="connsiteX99" fmla="*/ 1311570 w 1570173"/>
              <a:gd name="connsiteY99" fmla="*/ 288389 h 568576"/>
              <a:gd name="connsiteX100" fmla="*/ 1333453 w 1570173"/>
              <a:gd name="connsiteY100" fmla="*/ 275049 h 568576"/>
              <a:gd name="connsiteX101" fmla="*/ 1366138 w 1570173"/>
              <a:gd name="connsiteY101" fmla="*/ 238082 h 568576"/>
              <a:gd name="connsiteX102" fmla="*/ 1396262 w 1570173"/>
              <a:gd name="connsiteY102" fmla="*/ 200560 h 568576"/>
              <a:gd name="connsiteX103" fmla="*/ 1439523 w 1570173"/>
              <a:gd name="connsiteY103" fmla="*/ 143090 h 568576"/>
              <a:gd name="connsiteX104" fmla="*/ 1468876 w 1570173"/>
              <a:gd name="connsiteY104" fmla="*/ 111949 h 568576"/>
              <a:gd name="connsiteX105" fmla="*/ 1502164 w 1570173"/>
              <a:gd name="connsiteY105" fmla="*/ 102352 h 568576"/>
              <a:gd name="connsiteX106" fmla="*/ 1517076 w 1570173"/>
              <a:gd name="connsiteY106" fmla="*/ 114841 h 568576"/>
              <a:gd name="connsiteX107" fmla="*/ 1509043 w 1570173"/>
              <a:gd name="connsiteY107" fmla="*/ 134094 h 568576"/>
              <a:gd name="connsiteX108" fmla="*/ 1490708 w 1570173"/>
              <a:gd name="connsiteY108" fmla="*/ 153000 h 568576"/>
              <a:gd name="connsiteX109" fmla="*/ 1459720 w 1570173"/>
              <a:gd name="connsiteY109" fmla="*/ 195003 h 568576"/>
              <a:gd name="connsiteX110" fmla="*/ 1427484 w 1570173"/>
              <a:gd name="connsiteY110" fmla="*/ 244547 h 568576"/>
              <a:gd name="connsiteX111" fmla="*/ 1451831 w 1570173"/>
              <a:gd name="connsiteY111" fmla="*/ 218929 h 568576"/>
              <a:gd name="connsiteX112" fmla="*/ 1482932 w 1570173"/>
              <a:gd name="connsiteY112" fmla="*/ 194598 h 568576"/>
              <a:gd name="connsiteX113" fmla="*/ 1507952 w 1570173"/>
              <a:gd name="connsiteY113" fmla="*/ 180005 h 568576"/>
              <a:gd name="connsiteX114" fmla="*/ 1533437 w 1570173"/>
              <a:gd name="connsiteY114" fmla="*/ 174519 h 568576"/>
              <a:gd name="connsiteX115" fmla="*/ 1547483 w 1570173"/>
              <a:gd name="connsiteY115" fmla="*/ 179043 h 568576"/>
              <a:gd name="connsiteX116" fmla="*/ 1551338 w 1570173"/>
              <a:gd name="connsiteY116" fmla="*/ 193200 h 568576"/>
              <a:gd name="connsiteX117" fmla="*/ 1540885 w 1570173"/>
              <a:gd name="connsiteY117" fmla="*/ 235284 h 568576"/>
              <a:gd name="connsiteX118" fmla="*/ 1511322 w 1570173"/>
              <a:gd name="connsiteY118" fmla="*/ 277332 h 568576"/>
              <a:gd name="connsiteX119" fmla="*/ 1466998 w 1570173"/>
              <a:gd name="connsiteY119" fmla="*/ 317508 h 568576"/>
              <a:gd name="connsiteX120" fmla="*/ 1480632 w 1570173"/>
              <a:gd name="connsiteY120" fmla="*/ 317483 h 568576"/>
              <a:gd name="connsiteX121" fmla="*/ 1570173 w 1570173"/>
              <a:gd name="connsiteY121" fmla="*/ 269848 h 568576"/>
              <a:gd name="connsiteX122" fmla="*/ 1570173 w 1570173"/>
              <a:gd name="connsiteY122" fmla="*/ 297061 h 568576"/>
              <a:gd name="connsiteX123" fmla="*/ 1527814 w 1570173"/>
              <a:gd name="connsiteY123" fmla="*/ 333593 h 568576"/>
              <a:gd name="connsiteX124" fmla="*/ 1490110 w 1570173"/>
              <a:gd name="connsiteY124" fmla="*/ 359972 h 568576"/>
              <a:gd name="connsiteX125" fmla="*/ 1455889 w 1570173"/>
              <a:gd name="connsiteY125" fmla="*/ 370168 h 568576"/>
              <a:gd name="connsiteX126" fmla="*/ 1443333 w 1570173"/>
              <a:gd name="connsiteY126" fmla="*/ 368869 h 568576"/>
              <a:gd name="connsiteX127" fmla="*/ 1431446 w 1570173"/>
              <a:gd name="connsiteY127" fmla="*/ 365722 h 568576"/>
              <a:gd name="connsiteX128" fmla="*/ 1418379 w 1570173"/>
              <a:gd name="connsiteY128" fmla="*/ 360808 h 568576"/>
              <a:gd name="connsiteX129" fmla="*/ 1407525 w 1570173"/>
              <a:gd name="connsiteY129" fmla="*/ 356443 h 568576"/>
              <a:gd name="connsiteX130" fmla="*/ 1398046 w 1570173"/>
              <a:gd name="connsiteY130" fmla="*/ 358596 h 568576"/>
              <a:gd name="connsiteX131" fmla="*/ 1378332 w 1570173"/>
              <a:gd name="connsiteY131" fmla="*/ 351063 h 568576"/>
              <a:gd name="connsiteX132" fmla="*/ 1361722 w 1570173"/>
              <a:gd name="connsiteY132" fmla="*/ 392317 h 568576"/>
              <a:gd name="connsiteX133" fmla="*/ 1343673 w 1570173"/>
              <a:gd name="connsiteY133" fmla="*/ 436123 h 568576"/>
              <a:gd name="connsiteX134" fmla="*/ 1268755 w 1570173"/>
              <a:gd name="connsiteY134" fmla="*/ 567994 h 568576"/>
              <a:gd name="connsiteX135" fmla="*/ 1279503 w 1570173"/>
              <a:gd name="connsiteY135" fmla="*/ 474541 h 568576"/>
              <a:gd name="connsiteX136" fmla="*/ 1300003 w 1570173"/>
              <a:gd name="connsiteY136" fmla="*/ 412190 h 568576"/>
              <a:gd name="connsiteX137" fmla="*/ 1318081 w 1570173"/>
              <a:gd name="connsiteY137" fmla="*/ 374633 h 568576"/>
              <a:gd name="connsiteX138" fmla="*/ 1340981 w 1570173"/>
              <a:gd name="connsiteY138" fmla="*/ 339458 h 568576"/>
              <a:gd name="connsiteX139" fmla="*/ 1358270 w 1570173"/>
              <a:gd name="connsiteY139" fmla="*/ 313499 h 568576"/>
              <a:gd name="connsiteX140" fmla="*/ 1423767 w 1570173"/>
              <a:gd name="connsiteY140" fmla="*/ 197085 h 568576"/>
              <a:gd name="connsiteX141" fmla="*/ 1351476 w 1570173"/>
              <a:gd name="connsiteY141" fmla="*/ 285659 h 568576"/>
              <a:gd name="connsiteX142" fmla="*/ 1339937 w 1570173"/>
              <a:gd name="connsiteY142" fmla="*/ 296291 h 568576"/>
              <a:gd name="connsiteX143" fmla="*/ 1339937 w 1570173"/>
              <a:gd name="connsiteY143" fmla="*/ 296962 h 568576"/>
              <a:gd name="connsiteX144" fmla="*/ 1291323 w 1570173"/>
              <a:gd name="connsiteY144" fmla="*/ 341064 h 568576"/>
              <a:gd name="connsiteX145" fmla="*/ 1264211 w 1570173"/>
              <a:gd name="connsiteY145" fmla="*/ 361556 h 568576"/>
              <a:gd name="connsiteX146" fmla="*/ 1240488 w 1570173"/>
              <a:gd name="connsiteY146" fmla="*/ 368881 h 568576"/>
              <a:gd name="connsiteX147" fmla="*/ 1212349 w 1570173"/>
              <a:gd name="connsiteY147" fmla="*/ 336511 h 568576"/>
              <a:gd name="connsiteX148" fmla="*/ 1219346 w 1570173"/>
              <a:gd name="connsiteY148" fmla="*/ 307210 h 568576"/>
              <a:gd name="connsiteX149" fmla="*/ 1240934 w 1570173"/>
              <a:gd name="connsiteY149" fmla="*/ 264313 h 568576"/>
              <a:gd name="connsiteX150" fmla="*/ 1190824 w 1570173"/>
              <a:gd name="connsiteY150" fmla="*/ 336485 h 568576"/>
              <a:gd name="connsiteX151" fmla="*/ 1153957 w 1570173"/>
              <a:gd name="connsiteY151" fmla="*/ 359466 h 568576"/>
              <a:gd name="connsiteX152" fmla="*/ 1131593 w 1570173"/>
              <a:gd name="connsiteY152" fmla="*/ 349755 h 568576"/>
              <a:gd name="connsiteX153" fmla="*/ 1116688 w 1570173"/>
              <a:gd name="connsiteY153" fmla="*/ 324613 h 568576"/>
              <a:gd name="connsiteX154" fmla="*/ 1114036 w 1570173"/>
              <a:gd name="connsiteY154" fmla="*/ 307383 h 568576"/>
              <a:gd name="connsiteX155" fmla="*/ 1108703 w 1570173"/>
              <a:gd name="connsiteY155" fmla="*/ 313528 h 568576"/>
              <a:gd name="connsiteX156" fmla="*/ 1064699 w 1570173"/>
              <a:gd name="connsiteY156" fmla="*/ 354265 h 568576"/>
              <a:gd name="connsiteX157" fmla="*/ 1007652 w 1570173"/>
              <a:gd name="connsiteY157" fmla="*/ 374558 h 568576"/>
              <a:gd name="connsiteX158" fmla="*/ 965572 w 1570173"/>
              <a:gd name="connsiteY158" fmla="*/ 354244 h 568576"/>
              <a:gd name="connsiteX159" fmla="*/ 954094 w 1570173"/>
              <a:gd name="connsiteY159" fmla="*/ 330444 h 568576"/>
              <a:gd name="connsiteX160" fmla="*/ 950817 w 1570173"/>
              <a:gd name="connsiteY160" fmla="*/ 304094 h 568576"/>
              <a:gd name="connsiteX161" fmla="*/ 941622 w 1570173"/>
              <a:gd name="connsiteY161" fmla="*/ 314636 h 568576"/>
              <a:gd name="connsiteX162" fmla="*/ 903729 w 1570173"/>
              <a:gd name="connsiteY162" fmla="*/ 353356 h 568576"/>
              <a:gd name="connsiteX163" fmla="*/ 866359 w 1570173"/>
              <a:gd name="connsiteY163" fmla="*/ 372406 h 568576"/>
              <a:gd name="connsiteX164" fmla="*/ 839545 w 1570173"/>
              <a:gd name="connsiteY164" fmla="*/ 363743 h 568576"/>
              <a:gd name="connsiteX165" fmla="*/ 818997 w 1570173"/>
              <a:gd name="connsiteY165" fmla="*/ 340869 h 568576"/>
              <a:gd name="connsiteX166" fmla="*/ 802265 w 1570173"/>
              <a:gd name="connsiteY166" fmla="*/ 304834 h 568576"/>
              <a:gd name="connsiteX167" fmla="*/ 783717 w 1570173"/>
              <a:gd name="connsiteY167" fmla="*/ 333745 h 568576"/>
              <a:gd name="connsiteX168" fmla="*/ 767111 w 1570173"/>
              <a:gd name="connsiteY168" fmla="*/ 354713 h 568576"/>
              <a:gd name="connsiteX169" fmla="*/ 755539 w 1570173"/>
              <a:gd name="connsiteY169" fmla="*/ 360838 h 568576"/>
              <a:gd name="connsiteX170" fmla="*/ 740312 w 1570173"/>
              <a:gd name="connsiteY170" fmla="*/ 349384 h 568576"/>
              <a:gd name="connsiteX171" fmla="*/ 736327 w 1570173"/>
              <a:gd name="connsiteY171" fmla="*/ 319026 h 568576"/>
              <a:gd name="connsiteX172" fmla="*/ 738741 w 1570173"/>
              <a:gd name="connsiteY172" fmla="*/ 299592 h 568576"/>
              <a:gd name="connsiteX173" fmla="*/ 724787 w 1570173"/>
              <a:gd name="connsiteY173" fmla="*/ 314643 h 568576"/>
              <a:gd name="connsiteX174" fmla="*/ 638842 w 1570173"/>
              <a:gd name="connsiteY174" fmla="*/ 375214 h 568576"/>
              <a:gd name="connsiteX175" fmla="*/ 619668 w 1570173"/>
              <a:gd name="connsiteY175" fmla="*/ 366444 h 568576"/>
              <a:gd name="connsiteX176" fmla="*/ 614000 w 1570173"/>
              <a:gd name="connsiteY176" fmla="*/ 342548 h 568576"/>
              <a:gd name="connsiteX177" fmla="*/ 629323 w 1570173"/>
              <a:gd name="connsiteY177" fmla="*/ 286419 h 568576"/>
              <a:gd name="connsiteX178" fmla="*/ 579476 w 1570173"/>
              <a:gd name="connsiteY178" fmla="*/ 347858 h 568576"/>
              <a:gd name="connsiteX179" fmla="*/ 544936 w 1570173"/>
              <a:gd name="connsiteY179" fmla="*/ 366875 h 568576"/>
              <a:gd name="connsiteX180" fmla="*/ 526517 w 1570173"/>
              <a:gd name="connsiteY180" fmla="*/ 355436 h 568576"/>
              <a:gd name="connsiteX181" fmla="*/ 509313 w 1570173"/>
              <a:gd name="connsiteY181" fmla="*/ 326759 h 568576"/>
              <a:gd name="connsiteX182" fmla="*/ 502044 w 1570173"/>
              <a:gd name="connsiteY182" fmla="*/ 290904 h 568576"/>
              <a:gd name="connsiteX183" fmla="*/ 504715 w 1570173"/>
              <a:gd name="connsiteY183" fmla="*/ 268084 h 568576"/>
              <a:gd name="connsiteX184" fmla="*/ 514778 w 1570173"/>
              <a:gd name="connsiteY184" fmla="*/ 249420 h 568576"/>
              <a:gd name="connsiteX185" fmla="*/ 540456 w 1570173"/>
              <a:gd name="connsiteY185" fmla="*/ 223543 h 568576"/>
              <a:gd name="connsiteX186" fmla="*/ 618922 w 1570173"/>
              <a:gd name="connsiteY186" fmla="*/ 168905 h 568576"/>
              <a:gd name="connsiteX187" fmla="*/ 680542 w 1570173"/>
              <a:gd name="connsiteY187" fmla="*/ 150372 h 568576"/>
              <a:gd name="connsiteX188" fmla="*/ 694616 w 1570173"/>
              <a:gd name="connsiteY188" fmla="*/ 156347 h 568576"/>
              <a:gd name="connsiteX189" fmla="*/ 704016 w 1570173"/>
              <a:gd name="connsiteY189" fmla="*/ 169464 h 568576"/>
              <a:gd name="connsiteX190" fmla="*/ 707275 w 1570173"/>
              <a:gd name="connsiteY190" fmla="*/ 180608 h 568576"/>
              <a:gd name="connsiteX191" fmla="*/ 701900 w 1570173"/>
              <a:gd name="connsiteY191" fmla="*/ 191736 h 568576"/>
              <a:gd name="connsiteX192" fmla="*/ 690322 w 1570173"/>
              <a:gd name="connsiteY192" fmla="*/ 196501 h 568576"/>
              <a:gd name="connsiteX193" fmla="*/ 694717 w 1570173"/>
              <a:gd name="connsiteY193" fmla="*/ 202341 h 568576"/>
              <a:gd name="connsiteX194" fmla="*/ 699562 w 1570173"/>
              <a:gd name="connsiteY194" fmla="*/ 213904 h 568576"/>
              <a:gd name="connsiteX195" fmla="*/ 701354 w 1570173"/>
              <a:gd name="connsiteY195" fmla="*/ 222570 h 568576"/>
              <a:gd name="connsiteX196" fmla="*/ 687904 w 1570173"/>
              <a:gd name="connsiteY196" fmla="*/ 248946 h 568576"/>
              <a:gd name="connsiteX197" fmla="*/ 669609 w 1570173"/>
              <a:gd name="connsiteY197" fmla="*/ 274807 h 568576"/>
              <a:gd name="connsiteX198" fmla="*/ 664764 w 1570173"/>
              <a:gd name="connsiteY198" fmla="*/ 293044 h 568576"/>
              <a:gd name="connsiteX199" fmla="*/ 677296 w 1570173"/>
              <a:gd name="connsiteY199" fmla="*/ 307458 h 568576"/>
              <a:gd name="connsiteX200" fmla="*/ 741978 w 1570173"/>
              <a:gd name="connsiteY200" fmla="*/ 272215 h 568576"/>
              <a:gd name="connsiteX201" fmla="*/ 741978 w 1570173"/>
              <a:gd name="connsiteY201" fmla="*/ 273528 h 568576"/>
              <a:gd name="connsiteX202" fmla="*/ 742289 w 1570173"/>
              <a:gd name="connsiteY202" fmla="*/ 271025 h 568576"/>
              <a:gd name="connsiteX203" fmla="*/ 759368 w 1570173"/>
              <a:gd name="connsiteY203" fmla="*/ 226163 h 568576"/>
              <a:gd name="connsiteX204" fmla="*/ 787750 w 1570173"/>
              <a:gd name="connsiteY204" fmla="*/ 179576 h 568576"/>
              <a:gd name="connsiteX205" fmla="*/ 826189 w 1570173"/>
              <a:gd name="connsiteY205" fmla="*/ 127871 h 568576"/>
              <a:gd name="connsiteX206" fmla="*/ 876924 w 1570173"/>
              <a:gd name="connsiteY206" fmla="*/ 67029 h 568576"/>
              <a:gd name="connsiteX207" fmla="*/ 915299 w 1570173"/>
              <a:gd name="connsiteY207" fmla="*/ 30321 h 568576"/>
              <a:gd name="connsiteX208" fmla="*/ 944324 w 1570173"/>
              <a:gd name="connsiteY208" fmla="*/ 17561 h 568576"/>
              <a:gd name="connsiteX209" fmla="*/ 190516 w 1570173"/>
              <a:gd name="connsiteY209" fmla="*/ 0 h 568576"/>
              <a:gd name="connsiteX210" fmla="*/ 208925 w 1570173"/>
              <a:gd name="connsiteY210" fmla="*/ 11657 h 568576"/>
              <a:gd name="connsiteX211" fmla="*/ 221674 w 1570173"/>
              <a:gd name="connsiteY211" fmla="*/ 37421 h 568576"/>
              <a:gd name="connsiteX212" fmla="*/ 226656 w 1570173"/>
              <a:gd name="connsiteY212" fmla="*/ 56068 h 568576"/>
              <a:gd name="connsiteX213" fmla="*/ 219408 w 1570173"/>
              <a:gd name="connsiteY213" fmla="*/ 89976 h 568576"/>
              <a:gd name="connsiteX214" fmla="*/ 200165 w 1570173"/>
              <a:gd name="connsiteY214" fmla="*/ 134242 h 568576"/>
              <a:gd name="connsiteX215" fmla="*/ 189570 w 1570173"/>
              <a:gd name="connsiteY215" fmla="*/ 154965 h 568576"/>
              <a:gd name="connsiteX216" fmla="*/ 215455 w 1570173"/>
              <a:gd name="connsiteY216" fmla="*/ 126336 h 568576"/>
              <a:gd name="connsiteX217" fmla="*/ 248299 w 1570173"/>
              <a:gd name="connsiteY217" fmla="*/ 95792 h 568576"/>
              <a:gd name="connsiteX218" fmla="*/ 278267 w 1570173"/>
              <a:gd name="connsiteY218" fmla="*/ 58516 h 568576"/>
              <a:gd name="connsiteX219" fmla="*/ 320216 w 1570173"/>
              <a:gd name="connsiteY219" fmla="*/ 27571 h 568576"/>
              <a:gd name="connsiteX220" fmla="*/ 348272 w 1570173"/>
              <a:gd name="connsiteY220" fmla="*/ 15353 h 568576"/>
              <a:gd name="connsiteX221" fmla="*/ 369484 w 1570173"/>
              <a:gd name="connsiteY221" fmla="*/ 27622 h 568576"/>
              <a:gd name="connsiteX222" fmla="*/ 378250 w 1570173"/>
              <a:gd name="connsiteY222" fmla="*/ 53392 h 568576"/>
              <a:gd name="connsiteX223" fmla="*/ 367810 w 1570173"/>
              <a:gd name="connsiteY223" fmla="*/ 84856 h 568576"/>
              <a:gd name="connsiteX224" fmla="*/ 336935 w 1570173"/>
              <a:gd name="connsiteY224" fmla="*/ 143180 h 568576"/>
              <a:gd name="connsiteX225" fmla="*/ 286188 w 1570173"/>
              <a:gd name="connsiteY225" fmla="*/ 223024 h 568576"/>
              <a:gd name="connsiteX226" fmla="*/ 341532 w 1570173"/>
              <a:gd name="connsiteY226" fmla="*/ 157695 h 568576"/>
              <a:gd name="connsiteX227" fmla="*/ 389037 w 1570173"/>
              <a:gd name="connsiteY227" fmla="*/ 107996 h 568576"/>
              <a:gd name="connsiteX228" fmla="*/ 414891 w 1570173"/>
              <a:gd name="connsiteY228" fmla="*/ 87495 h 568576"/>
              <a:gd name="connsiteX229" fmla="*/ 446012 w 1570173"/>
              <a:gd name="connsiteY229" fmla="*/ 58951 h 568576"/>
              <a:gd name="connsiteX230" fmla="*/ 469964 w 1570173"/>
              <a:gd name="connsiteY230" fmla="*/ 38000 h 568576"/>
              <a:gd name="connsiteX231" fmla="*/ 486444 w 1570173"/>
              <a:gd name="connsiteY231" fmla="*/ 25738 h 568576"/>
              <a:gd name="connsiteX232" fmla="*/ 501362 w 1570173"/>
              <a:gd name="connsiteY232" fmla="*/ 21013 h 568576"/>
              <a:gd name="connsiteX233" fmla="*/ 523432 w 1570173"/>
              <a:gd name="connsiteY233" fmla="*/ 39153 h 568576"/>
              <a:gd name="connsiteX234" fmla="*/ 535375 w 1570173"/>
              <a:gd name="connsiteY234" fmla="*/ 63369 h 568576"/>
              <a:gd name="connsiteX235" fmla="*/ 528464 w 1570173"/>
              <a:gd name="connsiteY235" fmla="*/ 79400 h 568576"/>
              <a:gd name="connsiteX236" fmla="*/ 501199 w 1570173"/>
              <a:gd name="connsiteY236" fmla="*/ 109666 h 568576"/>
              <a:gd name="connsiteX237" fmla="*/ 438398 w 1570173"/>
              <a:gd name="connsiteY237" fmla="*/ 188081 h 568576"/>
              <a:gd name="connsiteX238" fmla="*/ 398144 w 1570173"/>
              <a:gd name="connsiteY238" fmla="*/ 259820 h 568576"/>
              <a:gd name="connsiteX239" fmla="*/ 384711 w 1570173"/>
              <a:gd name="connsiteY239" fmla="*/ 309988 h 568576"/>
              <a:gd name="connsiteX240" fmla="*/ 387625 w 1570173"/>
              <a:gd name="connsiteY240" fmla="*/ 323556 h 568576"/>
              <a:gd name="connsiteX241" fmla="*/ 397244 w 1570173"/>
              <a:gd name="connsiteY241" fmla="*/ 327087 h 568576"/>
              <a:gd name="connsiteX242" fmla="*/ 411309 w 1570173"/>
              <a:gd name="connsiteY242" fmla="*/ 324248 h 568576"/>
              <a:gd name="connsiteX243" fmla="*/ 426701 w 1570173"/>
              <a:gd name="connsiteY243" fmla="*/ 315577 h 568576"/>
              <a:gd name="connsiteX244" fmla="*/ 443918 w 1570173"/>
              <a:gd name="connsiteY244" fmla="*/ 304196 h 568576"/>
              <a:gd name="connsiteX245" fmla="*/ 466397 w 1570173"/>
              <a:gd name="connsiteY245" fmla="*/ 289627 h 568576"/>
              <a:gd name="connsiteX246" fmla="*/ 483108 w 1570173"/>
              <a:gd name="connsiteY246" fmla="*/ 277707 h 568576"/>
              <a:gd name="connsiteX247" fmla="*/ 500668 w 1570173"/>
              <a:gd name="connsiteY247" fmla="*/ 270620 h 568576"/>
              <a:gd name="connsiteX248" fmla="*/ 500668 w 1570173"/>
              <a:gd name="connsiteY248" fmla="*/ 296924 h 568576"/>
              <a:gd name="connsiteX249" fmla="*/ 454892 w 1570173"/>
              <a:gd name="connsiteY249" fmla="*/ 337621 h 568576"/>
              <a:gd name="connsiteX250" fmla="*/ 418936 w 1570173"/>
              <a:gd name="connsiteY250" fmla="*/ 364165 h 568576"/>
              <a:gd name="connsiteX251" fmla="*/ 388441 w 1570173"/>
              <a:gd name="connsiteY251" fmla="*/ 381300 h 568576"/>
              <a:gd name="connsiteX252" fmla="*/ 366292 w 1570173"/>
              <a:gd name="connsiteY252" fmla="*/ 386632 h 568576"/>
              <a:gd name="connsiteX253" fmla="*/ 329670 w 1570173"/>
              <a:gd name="connsiteY253" fmla="*/ 370153 h 568576"/>
              <a:gd name="connsiteX254" fmla="*/ 315562 w 1570173"/>
              <a:gd name="connsiteY254" fmla="*/ 328197 h 568576"/>
              <a:gd name="connsiteX255" fmla="*/ 326710 w 1570173"/>
              <a:gd name="connsiteY255" fmla="*/ 273143 h 568576"/>
              <a:gd name="connsiteX256" fmla="*/ 358577 w 1570173"/>
              <a:gd name="connsiteY256" fmla="*/ 217360 h 568576"/>
              <a:gd name="connsiteX257" fmla="*/ 409399 w 1570173"/>
              <a:gd name="connsiteY257" fmla="*/ 153922 h 568576"/>
              <a:gd name="connsiteX258" fmla="*/ 425384 w 1570173"/>
              <a:gd name="connsiteY258" fmla="*/ 135389 h 568576"/>
              <a:gd name="connsiteX259" fmla="*/ 429232 w 1570173"/>
              <a:gd name="connsiteY259" fmla="*/ 130664 h 568576"/>
              <a:gd name="connsiteX260" fmla="*/ 429025 w 1570173"/>
              <a:gd name="connsiteY260" fmla="*/ 130762 h 568576"/>
              <a:gd name="connsiteX261" fmla="*/ 403480 w 1570173"/>
              <a:gd name="connsiteY261" fmla="*/ 151238 h 568576"/>
              <a:gd name="connsiteX262" fmla="*/ 337062 w 1570173"/>
              <a:gd name="connsiteY262" fmla="*/ 216498 h 568576"/>
              <a:gd name="connsiteX263" fmla="*/ 248355 w 1570173"/>
              <a:gd name="connsiteY263" fmla="*/ 320244 h 568576"/>
              <a:gd name="connsiteX264" fmla="*/ 230933 w 1570173"/>
              <a:gd name="connsiteY264" fmla="*/ 342588 h 568576"/>
              <a:gd name="connsiteX265" fmla="*/ 209514 w 1570173"/>
              <a:gd name="connsiteY265" fmla="*/ 368052 h 568576"/>
              <a:gd name="connsiteX266" fmla="*/ 195966 w 1570173"/>
              <a:gd name="connsiteY266" fmla="*/ 374558 h 568576"/>
              <a:gd name="connsiteX267" fmla="*/ 178232 w 1570173"/>
              <a:gd name="connsiteY267" fmla="*/ 357217 h 568576"/>
              <a:gd name="connsiteX268" fmla="*/ 171943 w 1570173"/>
              <a:gd name="connsiteY268" fmla="*/ 321491 h 568576"/>
              <a:gd name="connsiteX269" fmla="*/ 179199 w 1570173"/>
              <a:gd name="connsiteY269" fmla="*/ 296755 h 568576"/>
              <a:gd name="connsiteX270" fmla="*/ 209293 w 1570173"/>
              <a:gd name="connsiteY270" fmla="*/ 252840 h 568576"/>
              <a:gd name="connsiteX271" fmla="*/ 247234 w 1570173"/>
              <a:gd name="connsiteY271" fmla="*/ 200157 h 568576"/>
              <a:gd name="connsiteX272" fmla="*/ 279753 w 1570173"/>
              <a:gd name="connsiteY272" fmla="*/ 156019 h 568576"/>
              <a:gd name="connsiteX273" fmla="*/ 298727 w 1570173"/>
              <a:gd name="connsiteY273" fmla="*/ 114875 h 568576"/>
              <a:gd name="connsiteX274" fmla="*/ 304530 w 1570173"/>
              <a:gd name="connsiteY274" fmla="*/ 94342 h 568576"/>
              <a:gd name="connsiteX275" fmla="*/ 305178 w 1570173"/>
              <a:gd name="connsiteY275" fmla="*/ 91496 h 568576"/>
              <a:gd name="connsiteX276" fmla="*/ 270073 w 1570173"/>
              <a:gd name="connsiteY276" fmla="*/ 117911 h 568576"/>
              <a:gd name="connsiteX277" fmla="*/ 201293 w 1570173"/>
              <a:gd name="connsiteY277" fmla="*/ 197961 h 568576"/>
              <a:gd name="connsiteX278" fmla="*/ 115823 w 1570173"/>
              <a:gd name="connsiteY278" fmla="*/ 320492 h 568576"/>
              <a:gd name="connsiteX279" fmla="*/ 93011 w 1570173"/>
              <a:gd name="connsiteY279" fmla="*/ 355736 h 568576"/>
              <a:gd name="connsiteX280" fmla="*/ 75473 w 1570173"/>
              <a:gd name="connsiteY280" fmla="*/ 365164 h 568576"/>
              <a:gd name="connsiteX281" fmla="*/ 53221 w 1570173"/>
              <a:gd name="connsiteY281" fmla="*/ 343060 h 568576"/>
              <a:gd name="connsiteX282" fmla="*/ 44157 w 1570173"/>
              <a:gd name="connsiteY282" fmla="*/ 307291 h 568576"/>
              <a:gd name="connsiteX283" fmla="*/ 48415 w 1570173"/>
              <a:gd name="connsiteY283" fmla="*/ 295166 h 568576"/>
              <a:gd name="connsiteX284" fmla="*/ 107075 w 1570173"/>
              <a:gd name="connsiteY284" fmla="*/ 214402 h 568576"/>
              <a:gd name="connsiteX285" fmla="*/ 147126 w 1570173"/>
              <a:gd name="connsiteY285" fmla="*/ 152544 h 568576"/>
              <a:gd name="connsiteX286" fmla="*/ 172363 w 1570173"/>
              <a:gd name="connsiteY286" fmla="*/ 104701 h 568576"/>
              <a:gd name="connsiteX287" fmla="*/ 180282 w 1570173"/>
              <a:gd name="connsiteY287" fmla="*/ 76048 h 568576"/>
              <a:gd name="connsiteX288" fmla="*/ 175274 w 1570173"/>
              <a:gd name="connsiteY288" fmla="*/ 69972 h 568576"/>
              <a:gd name="connsiteX289" fmla="*/ 148038 w 1570173"/>
              <a:gd name="connsiteY289" fmla="*/ 80721 h 568576"/>
              <a:gd name="connsiteX290" fmla="*/ 96531 w 1570173"/>
              <a:gd name="connsiteY290" fmla="*/ 110374 h 568576"/>
              <a:gd name="connsiteX291" fmla="*/ 45242 w 1570173"/>
              <a:gd name="connsiteY291" fmla="*/ 139825 h 568576"/>
              <a:gd name="connsiteX292" fmla="*/ 14367 w 1570173"/>
              <a:gd name="connsiteY292" fmla="*/ 150372 h 568576"/>
              <a:gd name="connsiteX293" fmla="*/ 0 w 1570173"/>
              <a:gd name="connsiteY293" fmla="*/ 134932 h 568576"/>
              <a:gd name="connsiteX294" fmla="*/ 3884 w 1570173"/>
              <a:gd name="connsiteY294" fmla="*/ 107880 h 568576"/>
              <a:gd name="connsiteX295" fmla="*/ 12121 w 1570173"/>
              <a:gd name="connsiteY295" fmla="*/ 77968 h 568576"/>
              <a:gd name="connsiteX296" fmla="*/ 42944 w 1570173"/>
              <a:gd name="connsiteY296" fmla="*/ 47304 h 568576"/>
              <a:gd name="connsiteX297" fmla="*/ 71709 w 1570173"/>
              <a:gd name="connsiteY297" fmla="*/ 28555 h 568576"/>
              <a:gd name="connsiteX298" fmla="*/ 79624 w 1570173"/>
              <a:gd name="connsiteY298" fmla="*/ 35929 h 568576"/>
              <a:gd name="connsiteX299" fmla="*/ 75859 w 1570173"/>
              <a:gd name="connsiteY299" fmla="*/ 43004 h 568576"/>
              <a:gd name="connsiteX300" fmla="*/ 60017 w 1570173"/>
              <a:gd name="connsiteY300" fmla="*/ 56951 h 568576"/>
              <a:gd name="connsiteX301" fmla="*/ 59805 w 1570173"/>
              <a:gd name="connsiteY301" fmla="*/ 57142 h 568576"/>
              <a:gd name="connsiteX302" fmla="*/ 94947 w 1570173"/>
              <a:gd name="connsiteY302" fmla="*/ 34885 h 568576"/>
              <a:gd name="connsiteX303" fmla="*/ 134883 w 1570173"/>
              <a:gd name="connsiteY303" fmla="*/ 15786 h 568576"/>
              <a:gd name="connsiteX304" fmla="*/ 190516 w 1570173"/>
              <a:gd name="connsiteY304" fmla="*/ 0 h 568576"/>
              <a:gd name="connsiteX0" fmla="*/ 1487599 w 1570173"/>
              <a:gd name="connsiteY0" fmla="*/ 230772 h 568576"/>
              <a:gd name="connsiteX1" fmla="*/ 1453134 w 1570173"/>
              <a:gd name="connsiteY1" fmla="*/ 252091 h 568576"/>
              <a:gd name="connsiteX2" fmla="*/ 1405386 w 1570173"/>
              <a:gd name="connsiteY2" fmla="*/ 301876 h 568576"/>
              <a:gd name="connsiteX3" fmla="*/ 1427145 w 1570173"/>
              <a:gd name="connsiteY3" fmla="*/ 300515 h 568576"/>
              <a:gd name="connsiteX4" fmla="*/ 1443738 w 1570173"/>
              <a:gd name="connsiteY4" fmla="*/ 307527 h 568576"/>
              <a:gd name="connsiteX5" fmla="*/ 1479601 w 1570173"/>
              <a:gd name="connsiteY5" fmla="*/ 262793 h 568576"/>
              <a:gd name="connsiteX6" fmla="*/ 1492067 w 1570173"/>
              <a:gd name="connsiteY6" fmla="*/ 235239 h 568576"/>
              <a:gd name="connsiteX7" fmla="*/ 1487599 w 1570173"/>
              <a:gd name="connsiteY7" fmla="*/ 230772 h 568576"/>
              <a:gd name="connsiteX8" fmla="*/ 901088 w 1570173"/>
              <a:gd name="connsiteY8" fmla="*/ 217005 h 568576"/>
              <a:gd name="connsiteX9" fmla="*/ 898198 w 1570173"/>
              <a:gd name="connsiteY9" fmla="*/ 217680 h 568576"/>
              <a:gd name="connsiteX10" fmla="*/ 871288 w 1570173"/>
              <a:gd name="connsiteY10" fmla="*/ 235336 h 568576"/>
              <a:gd name="connsiteX11" fmla="*/ 825362 w 1570173"/>
              <a:gd name="connsiteY11" fmla="*/ 275546 h 568576"/>
              <a:gd name="connsiteX12" fmla="*/ 844913 w 1570173"/>
              <a:gd name="connsiteY12" fmla="*/ 285515 h 568576"/>
              <a:gd name="connsiteX13" fmla="*/ 866552 w 1570173"/>
              <a:gd name="connsiteY13" fmla="*/ 266152 h 568576"/>
              <a:gd name="connsiteX14" fmla="*/ 891375 w 1570173"/>
              <a:gd name="connsiteY14" fmla="*/ 238148 h 568576"/>
              <a:gd name="connsiteX15" fmla="*/ 898981 w 1570173"/>
              <a:gd name="connsiteY15" fmla="*/ 225270 h 568576"/>
              <a:gd name="connsiteX16" fmla="*/ 901088 w 1570173"/>
              <a:gd name="connsiteY16" fmla="*/ 217005 h 568576"/>
              <a:gd name="connsiteX17" fmla="*/ 665081 w 1570173"/>
              <a:gd name="connsiteY17" fmla="*/ 204978 h 568576"/>
              <a:gd name="connsiteX18" fmla="*/ 575395 w 1570173"/>
              <a:gd name="connsiteY18" fmla="*/ 257517 h 568576"/>
              <a:gd name="connsiteX19" fmla="*/ 547046 w 1570173"/>
              <a:gd name="connsiteY19" fmla="*/ 299775 h 568576"/>
              <a:gd name="connsiteX20" fmla="*/ 548859 w 1570173"/>
              <a:gd name="connsiteY20" fmla="*/ 310533 h 568576"/>
              <a:gd name="connsiteX21" fmla="*/ 552302 w 1570173"/>
              <a:gd name="connsiteY21" fmla="*/ 313915 h 568576"/>
              <a:gd name="connsiteX22" fmla="*/ 559951 w 1570173"/>
              <a:gd name="connsiteY22" fmla="*/ 310923 h 568576"/>
              <a:gd name="connsiteX23" fmla="*/ 610357 w 1570173"/>
              <a:gd name="connsiteY23" fmla="*/ 268420 h 568576"/>
              <a:gd name="connsiteX24" fmla="*/ 665081 w 1570173"/>
              <a:gd name="connsiteY24" fmla="*/ 204978 h 568576"/>
              <a:gd name="connsiteX25" fmla="*/ 1073045 w 1570173"/>
              <a:gd name="connsiteY25" fmla="*/ 199764 h 568576"/>
              <a:gd name="connsiteX26" fmla="*/ 1059818 w 1570173"/>
              <a:gd name="connsiteY26" fmla="*/ 205432 h 568576"/>
              <a:gd name="connsiteX27" fmla="*/ 1039264 w 1570173"/>
              <a:gd name="connsiteY27" fmla="*/ 220542 h 568576"/>
              <a:gd name="connsiteX28" fmla="*/ 1020296 w 1570173"/>
              <a:gd name="connsiteY28" fmla="*/ 242700 h 568576"/>
              <a:gd name="connsiteX29" fmla="*/ 1009487 w 1570173"/>
              <a:gd name="connsiteY29" fmla="*/ 263798 h 568576"/>
              <a:gd name="connsiteX30" fmla="*/ 1041626 w 1570173"/>
              <a:gd name="connsiteY30" fmla="*/ 241660 h 568576"/>
              <a:gd name="connsiteX31" fmla="*/ 1065688 w 1570173"/>
              <a:gd name="connsiteY31" fmla="*/ 216501 h 568576"/>
              <a:gd name="connsiteX32" fmla="*/ 1073199 w 1570173"/>
              <a:gd name="connsiteY32" fmla="*/ 200459 h 568576"/>
              <a:gd name="connsiteX33" fmla="*/ 1073045 w 1570173"/>
              <a:gd name="connsiteY33" fmla="*/ 199764 h 568576"/>
              <a:gd name="connsiteX34" fmla="*/ 944324 w 1570173"/>
              <a:gd name="connsiteY34" fmla="*/ 17561 h 568576"/>
              <a:gd name="connsiteX35" fmla="*/ 963000 w 1570173"/>
              <a:gd name="connsiteY35" fmla="*/ 34617 h 568576"/>
              <a:gd name="connsiteX36" fmla="*/ 914933 w 1570173"/>
              <a:gd name="connsiteY36" fmla="*/ 108721 h 568576"/>
              <a:gd name="connsiteX37" fmla="*/ 776664 w 1570173"/>
              <a:gd name="connsiteY37" fmla="*/ 276751 h 568576"/>
              <a:gd name="connsiteX38" fmla="*/ 776664 w 1570173"/>
              <a:gd name="connsiteY38" fmla="*/ 292512 h 568576"/>
              <a:gd name="connsiteX39" fmla="*/ 866303 w 1570173"/>
              <a:gd name="connsiteY39" fmla="*/ 196062 h 568576"/>
              <a:gd name="connsiteX40" fmla="*/ 926848 w 1570173"/>
              <a:gd name="connsiteY40" fmla="*/ 163543 h 568576"/>
              <a:gd name="connsiteX41" fmla="*/ 944489 w 1570173"/>
              <a:gd name="connsiteY41" fmla="*/ 175580 h 568576"/>
              <a:gd name="connsiteX42" fmla="*/ 950086 w 1570173"/>
              <a:gd name="connsiteY42" fmla="*/ 201612 h 568576"/>
              <a:gd name="connsiteX43" fmla="*/ 926517 w 1570173"/>
              <a:gd name="connsiteY43" fmla="*/ 253706 h 568576"/>
              <a:gd name="connsiteX44" fmla="*/ 858153 w 1570173"/>
              <a:gd name="connsiteY44" fmla="*/ 303707 h 568576"/>
              <a:gd name="connsiteX45" fmla="*/ 869978 w 1570173"/>
              <a:gd name="connsiteY45" fmla="*/ 315251 h 568576"/>
              <a:gd name="connsiteX46" fmla="*/ 882232 w 1570173"/>
              <a:gd name="connsiteY46" fmla="*/ 319708 h 568576"/>
              <a:gd name="connsiteX47" fmla="*/ 897963 w 1570173"/>
              <a:gd name="connsiteY47" fmla="*/ 314503 h 568576"/>
              <a:gd name="connsiteX48" fmla="*/ 916159 w 1570173"/>
              <a:gd name="connsiteY48" fmla="*/ 301364 h 568576"/>
              <a:gd name="connsiteX49" fmla="*/ 930966 w 1570173"/>
              <a:gd name="connsiteY49" fmla="*/ 290004 h 568576"/>
              <a:gd name="connsiteX50" fmla="*/ 953363 w 1570173"/>
              <a:gd name="connsiteY50" fmla="*/ 274226 h 568576"/>
              <a:gd name="connsiteX51" fmla="*/ 953708 w 1570173"/>
              <a:gd name="connsiteY51" fmla="*/ 271390 h 568576"/>
              <a:gd name="connsiteX52" fmla="*/ 964028 w 1570173"/>
              <a:gd name="connsiteY52" fmla="*/ 245949 h 568576"/>
              <a:gd name="connsiteX53" fmla="*/ 1008351 w 1570173"/>
              <a:gd name="connsiteY53" fmla="*/ 195764 h 568576"/>
              <a:gd name="connsiteX54" fmla="*/ 1050523 w 1570173"/>
              <a:gd name="connsiteY54" fmla="*/ 168455 h 568576"/>
              <a:gd name="connsiteX55" fmla="*/ 1088579 w 1570173"/>
              <a:gd name="connsiteY55" fmla="*/ 159153 h 568576"/>
              <a:gd name="connsiteX56" fmla="*/ 1112482 w 1570173"/>
              <a:gd name="connsiteY56" fmla="*/ 166418 h 568576"/>
              <a:gd name="connsiteX57" fmla="*/ 1121769 w 1570173"/>
              <a:gd name="connsiteY57" fmla="*/ 187772 h 568576"/>
              <a:gd name="connsiteX58" fmla="*/ 1108336 w 1570173"/>
              <a:gd name="connsiteY58" fmla="*/ 224392 h 568576"/>
              <a:gd name="connsiteX59" fmla="*/ 1068114 w 1570173"/>
              <a:gd name="connsiteY59" fmla="*/ 259374 h 568576"/>
              <a:gd name="connsiteX60" fmla="*/ 1006794 w 1570173"/>
              <a:gd name="connsiteY60" fmla="*/ 290445 h 568576"/>
              <a:gd name="connsiteX61" fmla="*/ 1006794 w 1570173"/>
              <a:gd name="connsiteY61" fmla="*/ 293481 h 568576"/>
              <a:gd name="connsiteX62" fmla="*/ 1013037 w 1570173"/>
              <a:gd name="connsiteY62" fmla="*/ 314490 h 568576"/>
              <a:gd name="connsiteX63" fmla="*/ 1029239 w 1570173"/>
              <a:gd name="connsiteY63" fmla="*/ 321599 h 568576"/>
              <a:gd name="connsiteX64" fmla="*/ 1054602 w 1570173"/>
              <a:gd name="connsiteY64" fmla="*/ 315780 h 568576"/>
              <a:gd name="connsiteX65" fmla="*/ 1081423 w 1570173"/>
              <a:gd name="connsiteY65" fmla="*/ 300039 h 568576"/>
              <a:gd name="connsiteX66" fmla="*/ 1098963 w 1570173"/>
              <a:gd name="connsiteY66" fmla="*/ 287956 h 568576"/>
              <a:gd name="connsiteX67" fmla="*/ 1112980 w 1570173"/>
              <a:gd name="connsiteY67" fmla="*/ 278940 h 568576"/>
              <a:gd name="connsiteX68" fmla="*/ 1113794 w 1570173"/>
              <a:gd name="connsiteY68" fmla="*/ 271079 h 568576"/>
              <a:gd name="connsiteX69" fmla="*/ 1121784 w 1570173"/>
              <a:gd name="connsiteY69" fmla="*/ 251223 h 568576"/>
              <a:gd name="connsiteX70" fmla="*/ 1137607 w 1570173"/>
              <a:gd name="connsiteY70" fmla="*/ 227532 h 568576"/>
              <a:gd name="connsiteX71" fmla="*/ 1163072 w 1570173"/>
              <a:gd name="connsiteY71" fmla="*/ 198126 h 568576"/>
              <a:gd name="connsiteX72" fmla="*/ 1174286 w 1570173"/>
              <a:gd name="connsiteY72" fmla="*/ 183752 h 568576"/>
              <a:gd name="connsiteX73" fmla="*/ 1186590 w 1570173"/>
              <a:gd name="connsiteY73" fmla="*/ 174024 h 568576"/>
              <a:gd name="connsiteX74" fmla="*/ 1205836 w 1570173"/>
              <a:gd name="connsiteY74" fmla="*/ 171226 h 568576"/>
              <a:gd name="connsiteX75" fmla="*/ 1225450 w 1570173"/>
              <a:gd name="connsiteY75" fmla="*/ 174251 h 568576"/>
              <a:gd name="connsiteX76" fmla="*/ 1235733 w 1570173"/>
              <a:gd name="connsiteY76" fmla="*/ 183712 h 568576"/>
              <a:gd name="connsiteX77" fmla="*/ 1227197 w 1570173"/>
              <a:gd name="connsiteY77" fmla="*/ 203685 h 568576"/>
              <a:gd name="connsiteX78" fmla="*/ 1200974 w 1570173"/>
              <a:gd name="connsiteY78" fmla="*/ 235636 h 568576"/>
              <a:gd name="connsiteX79" fmla="*/ 1160886 w 1570173"/>
              <a:gd name="connsiteY79" fmla="*/ 270929 h 568576"/>
              <a:gd name="connsiteX80" fmla="*/ 1156645 w 1570173"/>
              <a:gd name="connsiteY80" fmla="*/ 291916 h 568576"/>
              <a:gd name="connsiteX81" fmla="*/ 1159728 w 1570173"/>
              <a:gd name="connsiteY81" fmla="*/ 298000 h 568576"/>
              <a:gd name="connsiteX82" fmla="*/ 1167546 w 1570173"/>
              <a:gd name="connsiteY82" fmla="*/ 293344 h 568576"/>
              <a:gd name="connsiteX83" fmla="*/ 1191004 w 1570173"/>
              <a:gd name="connsiteY83" fmla="*/ 273857 h 568576"/>
              <a:gd name="connsiteX84" fmla="*/ 1224213 w 1570173"/>
              <a:gd name="connsiteY84" fmla="*/ 244822 h 568576"/>
              <a:gd name="connsiteX85" fmla="*/ 1248199 w 1570173"/>
              <a:gd name="connsiteY85" fmla="*/ 217945 h 568576"/>
              <a:gd name="connsiteX86" fmla="*/ 1280478 w 1570173"/>
              <a:gd name="connsiteY86" fmla="*/ 188900 h 568576"/>
              <a:gd name="connsiteX87" fmla="*/ 1298781 w 1570173"/>
              <a:gd name="connsiteY87" fmla="*/ 162570 h 568576"/>
              <a:gd name="connsiteX88" fmla="*/ 1315880 w 1570173"/>
              <a:gd name="connsiteY88" fmla="*/ 155311 h 568576"/>
              <a:gd name="connsiteX89" fmla="*/ 1329178 w 1570173"/>
              <a:gd name="connsiteY89" fmla="*/ 161470 h 568576"/>
              <a:gd name="connsiteX90" fmla="*/ 1332674 w 1570173"/>
              <a:gd name="connsiteY90" fmla="*/ 181221 h 568576"/>
              <a:gd name="connsiteX91" fmla="*/ 1331386 w 1570173"/>
              <a:gd name="connsiteY91" fmla="*/ 191800 h 568576"/>
              <a:gd name="connsiteX92" fmla="*/ 1326498 w 1570173"/>
              <a:gd name="connsiteY92" fmla="*/ 201880 h 568576"/>
              <a:gd name="connsiteX93" fmla="*/ 1312583 w 1570173"/>
              <a:gd name="connsiteY93" fmla="*/ 222685 h 568576"/>
              <a:gd name="connsiteX94" fmla="*/ 1288277 w 1570173"/>
              <a:gd name="connsiteY94" fmla="*/ 257753 h 568576"/>
              <a:gd name="connsiteX95" fmla="*/ 1275800 w 1570173"/>
              <a:gd name="connsiteY95" fmla="*/ 279943 h 568576"/>
              <a:gd name="connsiteX96" fmla="*/ 1270522 w 1570173"/>
              <a:gd name="connsiteY96" fmla="*/ 297305 h 568576"/>
              <a:gd name="connsiteX97" fmla="*/ 1275792 w 1570173"/>
              <a:gd name="connsiteY97" fmla="*/ 305791 h 568576"/>
              <a:gd name="connsiteX98" fmla="*/ 1294629 w 1570173"/>
              <a:gd name="connsiteY98" fmla="*/ 298808 h 568576"/>
              <a:gd name="connsiteX99" fmla="*/ 1311570 w 1570173"/>
              <a:gd name="connsiteY99" fmla="*/ 288389 h 568576"/>
              <a:gd name="connsiteX100" fmla="*/ 1333453 w 1570173"/>
              <a:gd name="connsiteY100" fmla="*/ 275049 h 568576"/>
              <a:gd name="connsiteX101" fmla="*/ 1366138 w 1570173"/>
              <a:gd name="connsiteY101" fmla="*/ 238082 h 568576"/>
              <a:gd name="connsiteX102" fmla="*/ 1396262 w 1570173"/>
              <a:gd name="connsiteY102" fmla="*/ 200560 h 568576"/>
              <a:gd name="connsiteX103" fmla="*/ 1439523 w 1570173"/>
              <a:gd name="connsiteY103" fmla="*/ 143090 h 568576"/>
              <a:gd name="connsiteX104" fmla="*/ 1468876 w 1570173"/>
              <a:gd name="connsiteY104" fmla="*/ 111949 h 568576"/>
              <a:gd name="connsiteX105" fmla="*/ 1502164 w 1570173"/>
              <a:gd name="connsiteY105" fmla="*/ 102352 h 568576"/>
              <a:gd name="connsiteX106" fmla="*/ 1517076 w 1570173"/>
              <a:gd name="connsiteY106" fmla="*/ 114841 h 568576"/>
              <a:gd name="connsiteX107" fmla="*/ 1509043 w 1570173"/>
              <a:gd name="connsiteY107" fmla="*/ 134094 h 568576"/>
              <a:gd name="connsiteX108" fmla="*/ 1490708 w 1570173"/>
              <a:gd name="connsiteY108" fmla="*/ 153000 h 568576"/>
              <a:gd name="connsiteX109" fmla="*/ 1459720 w 1570173"/>
              <a:gd name="connsiteY109" fmla="*/ 195003 h 568576"/>
              <a:gd name="connsiteX110" fmla="*/ 1427484 w 1570173"/>
              <a:gd name="connsiteY110" fmla="*/ 244547 h 568576"/>
              <a:gd name="connsiteX111" fmla="*/ 1451831 w 1570173"/>
              <a:gd name="connsiteY111" fmla="*/ 218929 h 568576"/>
              <a:gd name="connsiteX112" fmla="*/ 1482932 w 1570173"/>
              <a:gd name="connsiteY112" fmla="*/ 194598 h 568576"/>
              <a:gd name="connsiteX113" fmla="*/ 1507952 w 1570173"/>
              <a:gd name="connsiteY113" fmla="*/ 180005 h 568576"/>
              <a:gd name="connsiteX114" fmla="*/ 1533437 w 1570173"/>
              <a:gd name="connsiteY114" fmla="*/ 174519 h 568576"/>
              <a:gd name="connsiteX115" fmla="*/ 1547483 w 1570173"/>
              <a:gd name="connsiteY115" fmla="*/ 179043 h 568576"/>
              <a:gd name="connsiteX116" fmla="*/ 1551338 w 1570173"/>
              <a:gd name="connsiteY116" fmla="*/ 193200 h 568576"/>
              <a:gd name="connsiteX117" fmla="*/ 1540885 w 1570173"/>
              <a:gd name="connsiteY117" fmla="*/ 235284 h 568576"/>
              <a:gd name="connsiteX118" fmla="*/ 1511322 w 1570173"/>
              <a:gd name="connsiteY118" fmla="*/ 277332 h 568576"/>
              <a:gd name="connsiteX119" fmla="*/ 1466998 w 1570173"/>
              <a:gd name="connsiteY119" fmla="*/ 317508 h 568576"/>
              <a:gd name="connsiteX120" fmla="*/ 1480632 w 1570173"/>
              <a:gd name="connsiteY120" fmla="*/ 317483 h 568576"/>
              <a:gd name="connsiteX121" fmla="*/ 1570173 w 1570173"/>
              <a:gd name="connsiteY121" fmla="*/ 269848 h 568576"/>
              <a:gd name="connsiteX122" fmla="*/ 1570173 w 1570173"/>
              <a:gd name="connsiteY122" fmla="*/ 297061 h 568576"/>
              <a:gd name="connsiteX123" fmla="*/ 1527814 w 1570173"/>
              <a:gd name="connsiteY123" fmla="*/ 333593 h 568576"/>
              <a:gd name="connsiteX124" fmla="*/ 1490110 w 1570173"/>
              <a:gd name="connsiteY124" fmla="*/ 359972 h 568576"/>
              <a:gd name="connsiteX125" fmla="*/ 1455889 w 1570173"/>
              <a:gd name="connsiteY125" fmla="*/ 370168 h 568576"/>
              <a:gd name="connsiteX126" fmla="*/ 1443333 w 1570173"/>
              <a:gd name="connsiteY126" fmla="*/ 368869 h 568576"/>
              <a:gd name="connsiteX127" fmla="*/ 1431446 w 1570173"/>
              <a:gd name="connsiteY127" fmla="*/ 365722 h 568576"/>
              <a:gd name="connsiteX128" fmla="*/ 1418379 w 1570173"/>
              <a:gd name="connsiteY128" fmla="*/ 360808 h 568576"/>
              <a:gd name="connsiteX129" fmla="*/ 1407525 w 1570173"/>
              <a:gd name="connsiteY129" fmla="*/ 356443 h 568576"/>
              <a:gd name="connsiteX130" fmla="*/ 1398046 w 1570173"/>
              <a:gd name="connsiteY130" fmla="*/ 358596 h 568576"/>
              <a:gd name="connsiteX131" fmla="*/ 1378332 w 1570173"/>
              <a:gd name="connsiteY131" fmla="*/ 351063 h 568576"/>
              <a:gd name="connsiteX132" fmla="*/ 1361722 w 1570173"/>
              <a:gd name="connsiteY132" fmla="*/ 392317 h 568576"/>
              <a:gd name="connsiteX133" fmla="*/ 1343673 w 1570173"/>
              <a:gd name="connsiteY133" fmla="*/ 436123 h 568576"/>
              <a:gd name="connsiteX134" fmla="*/ 1268755 w 1570173"/>
              <a:gd name="connsiteY134" fmla="*/ 567994 h 568576"/>
              <a:gd name="connsiteX135" fmla="*/ 1279503 w 1570173"/>
              <a:gd name="connsiteY135" fmla="*/ 474541 h 568576"/>
              <a:gd name="connsiteX136" fmla="*/ 1300003 w 1570173"/>
              <a:gd name="connsiteY136" fmla="*/ 412190 h 568576"/>
              <a:gd name="connsiteX137" fmla="*/ 1318081 w 1570173"/>
              <a:gd name="connsiteY137" fmla="*/ 374633 h 568576"/>
              <a:gd name="connsiteX138" fmla="*/ 1340981 w 1570173"/>
              <a:gd name="connsiteY138" fmla="*/ 339458 h 568576"/>
              <a:gd name="connsiteX139" fmla="*/ 1358270 w 1570173"/>
              <a:gd name="connsiteY139" fmla="*/ 313499 h 568576"/>
              <a:gd name="connsiteX140" fmla="*/ 1423767 w 1570173"/>
              <a:gd name="connsiteY140" fmla="*/ 197085 h 568576"/>
              <a:gd name="connsiteX141" fmla="*/ 1351476 w 1570173"/>
              <a:gd name="connsiteY141" fmla="*/ 285659 h 568576"/>
              <a:gd name="connsiteX142" fmla="*/ 1339937 w 1570173"/>
              <a:gd name="connsiteY142" fmla="*/ 296291 h 568576"/>
              <a:gd name="connsiteX143" fmla="*/ 1339937 w 1570173"/>
              <a:gd name="connsiteY143" fmla="*/ 296962 h 568576"/>
              <a:gd name="connsiteX144" fmla="*/ 1291323 w 1570173"/>
              <a:gd name="connsiteY144" fmla="*/ 341064 h 568576"/>
              <a:gd name="connsiteX145" fmla="*/ 1264211 w 1570173"/>
              <a:gd name="connsiteY145" fmla="*/ 361556 h 568576"/>
              <a:gd name="connsiteX146" fmla="*/ 1240488 w 1570173"/>
              <a:gd name="connsiteY146" fmla="*/ 368881 h 568576"/>
              <a:gd name="connsiteX147" fmla="*/ 1212349 w 1570173"/>
              <a:gd name="connsiteY147" fmla="*/ 336511 h 568576"/>
              <a:gd name="connsiteX148" fmla="*/ 1219346 w 1570173"/>
              <a:gd name="connsiteY148" fmla="*/ 307210 h 568576"/>
              <a:gd name="connsiteX149" fmla="*/ 1240934 w 1570173"/>
              <a:gd name="connsiteY149" fmla="*/ 264313 h 568576"/>
              <a:gd name="connsiteX150" fmla="*/ 1190824 w 1570173"/>
              <a:gd name="connsiteY150" fmla="*/ 336485 h 568576"/>
              <a:gd name="connsiteX151" fmla="*/ 1153957 w 1570173"/>
              <a:gd name="connsiteY151" fmla="*/ 359466 h 568576"/>
              <a:gd name="connsiteX152" fmla="*/ 1131593 w 1570173"/>
              <a:gd name="connsiteY152" fmla="*/ 349755 h 568576"/>
              <a:gd name="connsiteX153" fmla="*/ 1116688 w 1570173"/>
              <a:gd name="connsiteY153" fmla="*/ 324613 h 568576"/>
              <a:gd name="connsiteX154" fmla="*/ 1114036 w 1570173"/>
              <a:gd name="connsiteY154" fmla="*/ 307383 h 568576"/>
              <a:gd name="connsiteX155" fmla="*/ 1108703 w 1570173"/>
              <a:gd name="connsiteY155" fmla="*/ 313528 h 568576"/>
              <a:gd name="connsiteX156" fmla="*/ 1064699 w 1570173"/>
              <a:gd name="connsiteY156" fmla="*/ 354265 h 568576"/>
              <a:gd name="connsiteX157" fmla="*/ 1007652 w 1570173"/>
              <a:gd name="connsiteY157" fmla="*/ 374558 h 568576"/>
              <a:gd name="connsiteX158" fmla="*/ 965572 w 1570173"/>
              <a:gd name="connsiteY158" fmla="*/ 354244 h 568576"/>
              <a:gd name="connsiteX159" fmla="*/ 954094 w 1570173"/>
              <a:gd name="connsiteY159" fmla="*/ 330444 h 568576"/>
              <a:gd name="connsiteX160" fmla="*/ 950817 w 1570173"/>
              <a:gd name="connsiteY160" fmla="*/ 304094 h 568576"/>
              <a:gd name="connsiteX161" fmla="*/ 941622 w 1570173"/>
              <a:gd name="connsiteY161" fmla="*/ 314636 h 568576"/>
              <a:gd name="connsiteX162" fmla="*/ 903729 w 1570173"/>
              <a:gd name="connsiteY162" fmla="*/ 353356 h 568576"/>
              <a:gd name="connsiteX163" fmla="*/ 866359 w 1570173"/>
              <a:gd name="connsiteY163" fmla="*/ 372406 h 568576"/>
              <a:gd name="connsiteX164" fmla="*/ 839545 w 1570173"/>
              <a:gd name="connsiteY164" fmla="*/ 363743 h 568576"/>
              <a:gd name="connsiteX165" fmla="*/ 818997 w 1570173"/>
              <a:gd name="connsiteY165" fmla="*/ 340869 h 568576"/>
              <a:gd name="connsiteX166" fmla="*/ 802265 w 1570173"/>
              <a:gd name="connsiteY166" fmla="*/ 304834 h 568576"/>
              <a:gd name="connsiteX167" fmla="*/ 783717 w 1570173"/>
              <a:gd name="connsiteY167" fmla="*/ 333745 h 568576"/>
              <a:gd name="connsiteX168" fmla="*/ 767111 w 1570173"/>
              <a:gd name="connsiteY168" fmla="*/ 354713 h 568576"/>
              <a:gd name="connsiteX169" fmla="*/ 755539 w 1570173"/>
              <a:gd name="connsiteY169" fmla="*/ 360838 h 568576"/>
              <a:gd name="connsiteX170" fmla="*/ 740312 w 1570173"/>
              <a:gd name="connsiteY170" fmla="*/ 349384 h 568576"/>
              <a:gd name="connsiteX171" fmla="*/ 736327 w 1570173"/>
              <a:gd name="connsiteY171" fmla="*/ 319026 h 568576"/>
              <a:gd name="connsiteX172" fmla="*/ 738741 w 1570173"/>
              <a:gd name="connsiteY172" fmla="*/ 299592 h 568576"/>
              <a:gd name="connsiteX173" fmla="*/ 724787 w 1570173"/>
              <a:gd name="connsiteY173" fmla="*/ 314643 h 568576"/>
              <a:gd name="connsiteX174" fmla="*/ 638842 w 1570173"/>
              <a:gd name="connsiteY174" fmla="*/ 375214 h 568576"/>
              <a:gd name="connsiteX175" fmla="*/ 619668 w 1570173"/>
              <a:gd name="connsiteY175" fmla="*/ 366444 h 568576"/>
              <a:gd name="connsiteX176" fmla="*/ 614000 w 1570173"/>
              <a:gd name="connsiteY176" fmla="*/ 342548 h 568576"/>
              <a:gd name="connsiteX177" fmla="*/ 629323 w 1570173"/>
              <a:gd name="connsiteY177" fmla="*/ 286419 h 568576"/>
              <a:gd name="connsiteX178" fmla="*/ 579476 w 1570173"/>
              <a:gd name="connsiteY178" fmla="*/ 347858 h 568576"/>
              <a:gd name="connsiteX179" fmla="*/ 544936 w 1570173"/>
              <a:gd name="connsiteY179" fmla="*/ 366875 h 568576"/>
              <a:gd name="connsiteX180" fmla="*/ 526517 w 1570173"/>
              <a:gd name="connsiteY180" fmla="*/ 355436 h 568576"/>
              <a:gd name="connsiteX181" fmla="*/ 509313 w 1570173"/>
              <a:gd name="connsiteY181" fmla="*/ 326759 h 568576"/>
              <a:gd name="connsiteX182" fmla="*/ 502044 w 1570173"/>
              <a:gd name="connsiteY182" fmla="*/ 290904 h 568576"/>
              <a:gd name="connsiteX183" fmla="*/ 504715 w 1570173"/>
              <a:gd name="connsiteY183" fmla="*/ 268084 h 568576"/>
              <a:gd name="connsiteX184" fmla="*/ 514778 w 1570173"/>
              <a:gd name="connsiteY184" fmla="*/ 249420 h 568576"/>
              <a:gd name="connsiteX185" fmla="*/ 540456 w 1570173"/>
              <a:gd name="connsiteY185" fmla="*/ 223543 h 568576"/>
              <a:gd name="connsiteX186" fmla="*/ 618922 w 1570173"/>
              <a:gd name="connsiteY186" fmla="*/ 168905 h 568576"/>
              <a:gd name="connsiteX187" fmla="*/ 680542 w 1570173"/>
              <a:gd name="connsiteY187" fmla="*/ 150372 h 568576"/>
              <a:gd name="connsiteX188" fmla="*/ 694616 w 1570173"/>
              <a:gd name="connsiteY188" fmla="*/ 156347 h 568576"/>
              <a:gd name="connsiteX189" fmla="*/ 704016 w 1570173"/>
              <a:gd name="connsiteY189" fmla="*/ 169464 h 568576"/>
              <a:gd name="connsiteX190" fmla="*/ 707275 w 1570173"/>
              <a:gd name="connsiteY190" fmla="*/ 180608 h 568576"/>
              <a:gd name="connsiteX191" fmla="*/ 701900 w 1570173"/>
              <a:gd name="connsiteY191" fmla="*/ 191736 h 568576"/>
              <a:gd name="connsiteX192" fmla="*/ 690322 w 1570173"/>
              <a:gd name="connsiteY192" fmla="*/ 196501 h 568576"/>
              <a:gd name="connsiteX193" fmla="*/ 694717 w 1570173"/>
              <a:gd name="connsiteY193" fmla="*/ 202341 h 568576"/>
              <a:gd name="connsiteX194" fmla="*/ 699562 w 1570173"/>
              <a:gd name="connsiteY194" fmla="*/ 213904 h 568576"/>
              <a:gd name="connsiteX195" fmla="*/ 701354 w 1570173"/>
              <a:gd name="connsiteY195" fmla="*/ 222570 h 568576"/>
              <a:gd name="connsiteX196" fmla="*/ 687904 w 1570173"/>
              <a:gd name="connsiteY196" fmla="*/ 248946 h 568576"/>
              <a:gd name="connsiteX197" fmla="*/ 669609 w 1570173"/>
              <a:gd name="connsiteY197" fmla="*/ 274807 h 568576"/>
              <a:gd name="connsiteX198" fmla="*/ 664764 w 1570173"/>
              <a:gd name="connsiteY198" fmla="*/ 293044 h 568576"/>
              <a:gd name="connsiteX199" fmla="*/ 677296 w 1570173"/>
              <a:gd name="connsiteY199" fmla="*/ 307458 h 568576"/>
              <a:gd name="connsiteX200" fmla="*/ 741978 w 1570173"/>
              <a:gd name="connsiteY200" fmla="*/ 272215 h 568576"/>
              <a:gd name="connsiteX201" fmla="*/ 741978 w 1570173"/>
              <a:gd name="connsiteY201" fmla="*/ 273528 h 568576"/>
              <a:gd name="connsiteX202" fmla="*/ 742289 w 1570173"/>
              <a:gd name="connsiteY202" fmla="*/ 271025 h 568576"/>
              <a:gd name="connsiteX203" fmla="*/ 759368 w 1570173"/>
              <a:gd name="connsiteY203" fmla="*/ 226163 h 568576"/>
              <a:gd name="connsiteX204" fmla="*/ 787750 w 1570173"/>
              <a:gd name="connsiteY204" fmla="*/ 179576 h 568576"/>
              <a:gd name="connsiteX205" fmla="*/ 826189 w 1570173"/>
              <a:gd name="connsiteY205" fmla="*/ 127871 h 568576"/>
              <a:gd name="connsiteX206" fmla="*/ 876924 w 1570173"/>
              <a:gd name="connsiteY206" fmla="*/ 67029 h 568576"/>
              <a:gd name="connsiteX207" fmla="*/ 915299 w 1570173"/>
              <a:gd name="connsiteY207" fmla="*/ 30321 h 568576"/>
              <a:gd name="connsiteX208" fmla="*/ 944324 w 1570173"/>
              <a:gd name="connsiteY208" fmla="*/ 17561 h 568576"/>
              <a:gd name="connsiteX209" fmla="*/ 190516 w 1570173"/>
              <a:gd name="connsiteY209" fmla="*/ 0 h 568576"/>
              <a:gd name="connsiteX210" fmla="*/ 208925 w 1570173"/>
              <a:gd name="connsiteY210" fmla="*/ 11657 h 568576"/>
              <a:gd name="connsiteX211" fmla="*/ 221674 w 1570173"/>
              <a:gd name="connsiteY211" fmla="*/ 37421 h 568576"/>
              <a:gd name="connsiteX212" fmla="*/ 226656 w 1570173"/>
              <a:gd name="connsiteY212" fmla="*/ 56068 h 568576"/>
              <a:gd name="connsiteX213" fmla="*/ 219408 w 1570173"/>
              <a:gd name="connsiteY213" fmla="*/ 89976 h 568576"/>
              <a:gd name="connsiteX214" fmla="*/ 200165 w 1570173"/>
              <a:gd name="connsiteY214" fmla="*/ 134242 h 568576"/>
              <a:gd name="connsiteX215" fmla="*/ 189570 w 1570173"/>
              <a:gd name="connsiteY215" fmla="*/ 154965 h 568576"/>
              <a:gd name="connsiteX216" fmla="*/ 215455 w 1570173"/>
              <a:gd name="connsiteY216" fmla="*/ 126336 h 568576"/>
              <a:gd name="connsiteX217" fmla="*/ 248299 w 1570173"/>
              <a:gd name="connsiteY217" fmla="*/ 95792 h 568576"/>
              <a:gd name="connsiteX218" fmla="*/ 278267 w 1570173"/>
              <a:gd name="connsiteY218" fmla="*/ 58516 h 568576"/>
              <a:gd name="connsiteX219" fmla="*/ 320216 w 1570173"/>
              <a:gd name="connsiteY219" fmla="*/ 27571 h 568576"/>
              <a:gd name="connsiteX220" fmla="*/ 348272 w 1570173"/>
              <a:gd name="connsiteY220" fmla="*/ 15353 h 568576"/>
              <a:gd name="connsiteX221" fmla="*/ 369484 w 1570173"/>
              <a:gd name="connsiteY221" fmla="*/ 27622 h 568576"/>
              <a:gd name="connsiteX222" fmla="*/ 378250 w 1570173"/>
              <a:gd name="connsiteY222" fmla="*/ 53392 h 568576"/>
              <a:gd name="connsiteX223" fmla="*/ 367810 w 1570173"/>
              <a:gd name="connsiteY223" fmla="*/ 84856 h 568576"/>
              <a:gd name="connsiteX224" fmla="*/ 336935 w 1570173"/>
              <a:gd name="connsiteY224" fmla="*/ 143180 h 568576"/>
              <a:gd name="connsiteX225" fmla="*/ 286188 w 1570173"/>
              <a:gd name="connsiteY225" fmla="*/ 223024 h 568576"/>
              <a:gd name="connsiteX226" fmla="*/ 341532 w 1570173"/>
              <a:gd name="connsiteY226" fmla="*/ 157695 h 568576"/>
              <a:gd name="connsiteX227" fmla="*/ 389037 w 1570173"/>
              <a:gd name="connsiteY227" fmla="*/ 107996 h 568576"/>
              <a:gd name="connsiteX228" fmla="*/ 414891 w 1570173"/>
              <a:gd name="connsiteY228" fmla="*/ 87495 h 568576"/>
              <a:gd name="connsiteX229" fmla="*/ 446012 w 1570173"/>
              <a:gd name="connsiteY229" fmla="*/ 58951 h 568576"/>
              <a:gd name="connsiteX230" fmla="*/ 469964 w 1570173"/>
              <a:gd name="connsiteY230" fmla="*/ 38000 h 568576"/>
              <a:gd name="connsiteX231" fmla="*/ 486444 w 1570173"/>
              <a:gd name="connsiteY231" fmla="*/ 25738 h 568576"/>
              <a:gd name="connsiteX232" fmla="*/ 501362 w 1570173"/>
              <a:gd name="connsiteY232" fmla="*/ 21013 h 568576"/>
              <a:gd name="connsiteX233" fmla="*/ 523432 w 1570173"/>
              <a:gd name="connsiteY233" fmla="*/ 39153 h 568576"/>
              <a:gd name="connsiteX234" fmla="*/ 535375 w 1570173"/>
              <a:gd name="connsiteY234" fmla="*/ 63369 h 568576"/>
              <a:gd name="connsiteX235" fmla="*/ 528464 w 1570173"/>
              <a:gd name="connsiteY235" fmla="*/ 79400 h 568576"/>
              <a:gd name="connsiteX236" fmla="*/ 501199 w 1570173"/>
              <a:gd name="connsiteY236" fmla="*/ 109666 h 568576"/>
              <a:gd name="connsiteX237" fmla="*/ 438398 w 1570173"/>
              <a:gd name="connsiteY237" fmla="*/ 188081 h 568576"/>
              <a:gd name="connsiteX238" fmla="*/ 398144 w 1570173"/>
              <a:gd name="connsiteY238" fmla="*/ 259820 h 568576"/>
              <a:gd name="connsiteX239" fmla="*/ 384711 w 1570173"/>
              <a:gd name="connsiteY239" fmla="*/ 309988 h 568576"/>
              <a:gd name="connsiteX240" fmla="*/ 387625 w 1570173"/>
              <a:gd name="connsiteY240" fmla="*/ 323556 h 568576"/>
              <a:gd name="connsiteX241" fmla="*/ 397244 w 1570173"/>
              <a:gd name="connsiteY241" fmla="*/ 327087 h 568576"/>
              <a:gd name="connsiteX242" fmla="*/ 411309 w 1570173"/>
              <a:gd name="connsiteY242" fmla="*/ 324248 h 568576"/>
              <a:gd name="connsiteX243" fmla="*/ 426701 w 1570173"/>
              <a:gd name="connsiteY243" fmla="*/ 315577 h 568576"/>
              <a:gd name="connsiteX244" fmla="*/ 443918 w 1570173"/>
              <a:gd name="connsiteY244" fmla="*/ 304196 h 568576"/>
              <a:gd name="connsiteX245" fmla="*/ 466397 w 1570173"/>
              <a:gd name="connsiteY245" fmla="*/ 289627 h 568576"/>
              <a:gd name="connsiteX246" fmla="*/ 483108 w 1570173"/>
              <a:gd name="connsiteY246" fmla="*/ 277707 h 568576"/>
              <a:gd name="connsiteX247" fmla="*/ 500668 w 1570173"/>
              <a:gd name="connsiteY247" fmla="*/ 270620 h 568576"/>
              <a:gd name="connsiteX248" fmla="*/ 500668 w 1570173"/>
              <a:gd name="connsiteY248" fmla="*/ 296924 h 568576"/>
              <a:gd name="connsiteX249" fmla="*/ 454892 w 1570173"/>
              <a:gd name="connsiteY249" fmla="*/ 337621 h 568576"/>
              <a:gd name="connsiteX250" fmla="*/ 418936 w 1570173"/>
              <a:gd name="connsiteY250" fmla="*/ 364165 h 568576"/>
              <a:gd name="connsiteX251" fmla="*/ 388441 w 1570173"/>
              <a:gd name="connsiteY251" fmla="*/ 381300 h 568576"/>
              <a:gd name="connsiteX252" fmla="*/ 366292 w 1570173"/>
              <a:gd name="connsiteY252" fmla="*/ 386632 h 568576"/>
              <a:gd name="connsiteX253" fmla="*/ 329670 w 1570173"/>
              <a:gd name="connsiteY253" fmla="*/ 370153 h 568576"/>
              <a:gd name="connsiteX254" fmla="*/ 315562 w 1570173"/>
              <a:gd name="connsiteY254" fmla="*/ 328197 h 568576"/>
              <a:gd name="connsiteX255" fmla="*/ 326710 w 1570173"/>
              <a:gd name="connsiteY255" fmla="*/ 273143 h 568576"/>
              <a:gd name="connsiteX256" fmla="*/ 358577 w 1570173"/>
              <a:gd name="connsiteY256" fmla="*/ 217360 h 568576"/>
              <a:gd name="connsiteX257" fmla="*/ 409399 w 1570173"/>
              <a:gd name="connsiteY257" fmla="*/ 153922 h 568576"/>
              <a:gd name="connsiteX258" fmla="*/ 425384 w 1570173"/>
              <a:gd name="connsiteY258" fmla="*/ 135389 h 568576"/>
              <a:gd name="connsiteX259" fmla="*/ 429232 w 1570173"/>
              <a:gd name="connsiteY259" fmla="*/ 130664 h 568576"/>
              <a:gd name="connsiteX260" fmla="*/ 429025 w 1570173"/>
              <a:gd name="connsiteY260" fmla="*/ 130762 h 568576"/>
              <a:gd name="connsiteX261" fmla="*/ 403480 w 1570173"/>
              <a:gd name="connsiteY261" fmla="*/ 151238 h 568576"/>
              <a:gd name="connsiteX262" fmla="*/ 337062 w 1570173"/>
              <a:gd name="connsiteY262" fmla="*/ 216498 h 568576"/>
              <a:gd name="connsiteX263" fmla="*/ 248355 w 1570173"/>
              <a:gd name="connsiteY263" fmla="*/ 320244 h 568576"/>
              <a:gd name="connsiteX264" fmla="*/ 230933 w 1570173"/>
              <a:gd name="connsiteY264" fmla="*/ 342588 h 568576"/>
              <a:gd name="connsiteX265" fmla="*/ 209514 w 1570173"/>
              <a:gd name="connsiteY265" fmla="*/ 368052 h 568576"/>
              <a:gd name="connsiteX266" fmla="*/ 195966 w 1570173"/>
              <a:gd name="connsiteY266" fmla="*/ 374558 h 568576"/>
              <a:gd name="connsiteX267" fmla="*/ 178232 w 1570173"/>
              <a:gd name="connsiteY267" fmla="*/ 357217 h 568576"/>
              <a:gd name="connsiteX268" fmla="*/ 171943 w 1570173"/>
              <a:gd name="connsiteY268" fmla="*/ 321491 h 568576"/>
              <a:gd name="connsiteX269" fmla="*/ 179199 w 1570173"/>
              <a:gd name="connsiteY269" fmla="*/ 296755 h 568576"/>
              <a:gd name="connsiteX270" fmla="*/ 209293 w 1570173"/>
              <a:gd name="connsiteY270" fmla="*/ 252840 h 568576"/>
              <a:gd name="connsiteX271" fmla="*/ 247234 w 1570173"/>
              <a:gd name="connsiteY271" fmla="*/ 200157 h 568576"/>
              <a:gd name="connsiteX272" fmla="*/ 279753 w 1570173"/>
              <a:gd name="connsiteY272" fmla="*/ 156019 h 568576"/>
              <a:gd name="connsiteX273" fmla="*/ 298727 w 1570173"/>
              <a:gd name="connsiteY273" fmla="*/ 114875 h 568576"/>
              <a:gd name="connsiteX274" fmla="*/ 304530 w 1570173"/>
              <a:gd name="connsiteY274" fmla="*/ 94342 h 568576"/>
              <a:gd name="connsiteX275" fmla="*/ 305178 w 1570173"/>
              <a:gd name="connsiteY275" fmla="*/ 91496 h 568576"/>
              <a:gd name="connsiteX276" fmla="*/ 270073 w 1570173"/>
              <a:gd name="connsiteY276" fmla="*/ 117911 h 568576"/>
              <a:gd name="connsiteX277" fmla="*/ 201293 w 1570173"/>
              <a:gd name="connsiteY277" fmla="*/ 197961 h 568576"/>
              <a:gd name="connsiteX278" fmla="*/ 115823 w 1570173"/>
              <a:gd name="connsiteY278" fmla="*/ 320492 h 568576"/>
              <a:gd name="connsiteX279" fmla="*/ 93011 w 1570173"/>
              <a:gd name="connsiteY279" fmla="*/ 355736 h 568576"/>
              <a:gd name="connsiteX280" fmla="*/ 75473 w 1570173"/>
              <a:gd name="connsiteY280" fmla="*/ 365164 h 568576"/>
              <a:gd name="connsiteX281" fmla="*/ 53221 w 1570173"/>
              <a:gd name="connsiteY281" fmla="*/ 343060 h 568576"/>
              <a:gd name="connsiteX282" fmla="*/ 44157 w 1570173"/>
              <a:gd name="connsiteY282" fmla="*/ 307291 h 568576"/>
              <a:gd name="connsiteX283" fmla="*/ 48415 w 1570173"/>
              <a:gd name="connsiteY283" fmla="*/ 295166 h 568576"/>
              <a:gd name="connsiteX284" fmla="*/ 107075 w 1570173"/>
              <a:gd name="connsiteY284" fmla="*/ 214402 h 568576"/>
              <a:gd name="connsiteX285" fmla="*/ 147126 w 1570173"/>
              <a:gd name="connsiteY285" fmla="*/ 152544 h 568576"/>
              <a:gd name="connsiteX286" fmla="*/ 172363 w 1570173"/>
              <a:gd name="connsiteY286" fmla="*/ 104701 h 568576"/>
              <a:gd name="connsiteX287" fmla="*/ 180282 w 1570173"/>
              <a:gd name="connsiteY287" fmla="*/ 76048 h 568576"/>
              <a:gd name="connsiteX288" fmla="*/ 175274 w 1570173"/>
              <a:gd name="connsiteY288" fmla="*/ 69972 h 568576"/>
              <a:gd name="connsiteX289" fmla="*/ 148038 w 1570173"/>
              <a:gd name="connsiteY289" fmla="*/ 80721 h 568576"/>
              <a:gd name="connsiteX290" fmla="*/ 96531 w 1570173"/>
              <a:gd name="connsiteY290" fmla="*/ 110374 h 568576"/>
              <a:gd name="connsiteX291" fmla="*/ 45242 w 1570173"/>
              <a:gd name="connsiteY291" fmla="*/ 139825 h 568576"/>
              <a:gd name="connsiteX292" fmla="*/ 14367 w 1570173"/>
              <a:gd name="connsiteY292" fmla="*/ 150372 h 568576"/>
              <a:gd name="connsiteX293" fmla="*/ 0 w 1570173"/>
              <a:gd name="connsiteY293" fmla="*/ 134932 h 568576"/>
              <a:gd name="connsiteX294" fmla="*/ 3884 w 1570173"/>
              <a:gd name="connsiteY294" fmla="*/ 107880 h 568576"/>
              <a:gd name="connsiteX295" fmla="*/ 12121 w 1570173"/>
              <a:gd name="connsiteY295" fmla="*/ 77968 h 568576"/>
              <a:gd name="connsiteX296" fmla="*/ 42944 w 1570173"/>
              <a:gd name="connsiteY296" fmla="*/ 47304 h 568576"/>
              <a:gd name="connsiteX297" fmla="*/ 71709 w 1570173"/>
              <a:gd name="connsiteY297" fmla="*/ 28555 h 568576"/>
              <a:gd name="connsiteX298" fmla="*/ 79624 w 1570173"/>
              <a:gd name="connsiteY298" fmla="*/ 35929 h 568576"/>
              <a:gd name="connsiteX299" fmla="*/ 75859 w 1570173"/>
              <a:gd name="connsiteY299" fmla="*/ 43004 h 568576"/>
              <a:gd name="connsiteX300" fmla="*/ 60017 w 1570173"/>
              <a:gd name="connsiteY300" fmla="*/ 56951 h 568576"/>
              <a:gd name="connsiteX301" fmla="*/ 59805 w 1570173"/>
              <a:gd name="connsiteY301" fmla="*/ 57142 h 568576"/>
              <a:gd name="connsiteX302" fmla="*/ 94947 w 1570173"/>
              <a:gd name="connsiteY302" fmla="*/ 34885 h 568576"/>
              <a:gd name="connsiteX303" fmla="*/ 134883 w 1570173"/>
              <a:gd name="connsiteY303" fmla="*/ 15786 h 568576"/>
              <a:gd name="connsiteX304" fmla="*/ 190516 w 1570173"/>
              <a:gd name="connsiteY304" fmla="*/ 0 h 568576"/>
              <a:gd name="connsiteX0" fmla="*/ 1487599 w 1570173"/>
              <a:gd name="connsiteY0" fmla="*/ 230772 h 568576"/>
              <a:gd name="connsiteX1" fmla="*/ 1453134 w 1570173"/>
              <a:gd name="connsiteY1" fmla="*/ 252091 h 568576"/>
              <a:gd name="connsiteX2" fmla="*/ 1405386 w 1570173"/>
              <a:gd name="connsiteY2" fmla="*/ 301876 h 568576"/>
              <a:gd name="connsiteX3" fmla="*/ 1427145 w 1570173"/>
              <a:gd name="connsiteY3" fmla="*/ 300515 h 568576"/>
              <a:gd name="connsiteX4" fmla="*/ 1443738 w 1570173"/>
              <a:gd name="connsiteY4" fmla="*/ 307527 h 568576"/>
              <a:gd name="connsiteX5" fmla="*/ 1479601 w 1570173"/>
              <a:gd name="connsiteY5" fmla="*/ 262793 h 568576"/>
              <a:gd name="connsiteX6" fmla="*/ 1492067 w 1570173"/>
              <a:gd name="connsiteY6" fmla="*/ 235239 h 568576"/>
              <a:gd name="connsiteX7" fmla="*/ 1487599 w 1570173"/>
              <a:gd name="connsiteY7" fmla="*/ 230772 h 568576"/>
              <a:gd name="connsiteX8" fmla="*/ 901088 w 1570173"/>
              <a:gd name="connsiteY8" fmla="*/ 217005 h 568576"/>
              <a:gd name="connsiteX9" fmla="*/ 898198 w 1570173"/>
              <a:gd name="connsiteY9" fmla="*/ 217680 h 568576"/>
              <a:gd name="connsiteX10" fmla="*/ 871288 w 1570173"/>
              <a:gd name="connsiteY10" fmla="*/ 235336 h 568576"/>
              <a:gd name="connsiteX11" fmla="*/ 825362 w 1570173"/>
              <a:gd name="connsiteY11" fmla="*/ 275546 h 568576"/>
              <a:gd name="connsiteX12" fmla="*/ 844913 w 1570173"/>
              <a:gd name="connsiteY12" fmla="*/ 285515 h 568576"/>
              <a:gd name="connsiteX13" fmla="*/ 866552 w 1570173"/>
              <a:gd name="connsiteY13" fmla="*/ 266152 h 568576"/>
              <a:gd name="connsiteX14" fmla="*/ 891375 w 1570173"/>
              <a:gd name="connsiteY14" fmla="*/ 238148 h 568576"/>
              <a:gd name="connsiteX15" fmla="*/ 898981 w 1570173"/>
              <a:gd name="connsiteY15" fmla="*/ 225270 h 568576"/>
              <a:gd name="connsiteX16" fmla="*/ 901088 w 1570173"/>
              <a:gd name="connsiteY16" fmla="*/ 217005 h 568576"/>
              <a:gd name="connsiteX17" fmla="*/ 665081 w 1570173"/>
              <a:gd name="connsiteY17" fmla="*/ 204978 h 568576"/>
              <a:gd name="connsiteX18" fmla="*/ 575395 w 1570173"/>
              <a:gd name="connsiteY18" fmla="*/ 257517 h 568576"/>
              <a:gd name="connsiteX19" fmla="*/ 547046 w 1570173"/>
              <a:gd name="connsiteY19" fmla="*/ 299775 h 568576"/>
              <a:gd name="connsiteX20" fmla="*/ 548859 w 1570173"/>
              <a:gd name="connsiteY20" fmla="*/ 310533 h 568576"/>
              <a:gd name="connsiteX21" fmla="*/ 552302 w 1570173"/>
              <a:gd name="connsiteY21" fmla="*/ 313915 h 568576"/>
              <a:gd name="connsiteX22" fmla="*/ 559951 w 1570173"/>
              <a:gd name="connsiteY22" fmla="*/ 310923 h 568576"/>
              <a:gd name="connsiteX23" fmla="*/ 610357 w 1570173"/>
              <a:gd name="connsiteY23" fmla="*/ 268420 h 568576"/>
              <a:gd name="connsiteX24" fmla="*/ 665081 w 1570173"/>
              <a:gd name="connsiteY24" fmla="*/ 204978 h 568576"/>
              <a:gd name="connsiteX25" fmla="*/ 1073045 w 1570173"/>
              <a:gd name="connsiteY25" fmla="*/ 199764 h 568576"/>
              <a:gd name="connsiteX26" fmla="*/ 1059818 w 1570173"/>
              <a:gd name="connsiteY26" fmla="*/ 205432 h 568576"/>
              <a:gd name="connsiteX27" fmla="*/ 1039264 w 1570173"/>
              <a:gd name="connsiteY27" fmla="*/ 220542 h 568576"/>
              <a:gd name="connsiteX28" fmla="*/ 1020296 w 1570173"/>
              <a:gd name="connsiteY28" fmla="*/ 242700 h 568576"/>
              <a:gd name="connsiteX29" fmla="*/ 1009487 w 1570173"/>
              <a:gd name="connsiteY29" fmla="*/ 263798 h 568576"/>
              <a:gd name="connsiteX30" fmla="*/ 1041626 w 1570173"/>
              <a:gd name="connsiteY30" fmla="*/ 241660 h 568576"/>
              <a:gd name="connsiteX31" fmla="*/ 1065688 w 1570173"/>
              <a:gd name="connsiteY31" fmla="*/ 216501 h 568576"/>
              <a:gd name="connsiteX32" fmla="*/ 1073199 w 1570173"/>
              <a:gd name="connsiteY32" fmla="*/ 200459 h 568576"/>
              <a:gd name="connsiteX33" fmla="*/ 1073045 w 1570173"/>
              <a:gd name="connsiteY33" fmla="*/ 199764 h 568576"/>
              <a:gd name="connsiteX34" fmla="*/ 944324 w 1570173"/>
              <a:gd name="connsiteY34" fmla="*/ 17561 h 568576"/>
              <a:gd name="connsiteX35" fmla="*/ 963000 w 1570173"/>
              <a:gd name="connsiteY35" fmla="*/ 34617 h 568576"/>
              <a:gd name="connsiteX36" fmla="*/ 914933 w 1570173"/>
              <a:gd name="connsiteY36" fmla="*/ 108721 h 568576"/>
              <a:gd name="connsiteX37" fmla="*/ 776664 w 1570173"/>
              <a:gd name="connsiteY37" fmla="*/ 276751 h 568576"/>
              <a:gd name="connsiteX38" fmla="*/ 776664 w 1570173"/>
              <a:gd name="connsiteY38" fmla="*/ 292512 h 568576"/>
              <a:gd name="connsiteX39" fmla="*/ 866303 w 1570173"/>
              <a:gd name="connsiteY39" fmla="*/ 196062 h 568576"/>
              <a:gd name="connsiteX40" fmla="*/ 926848 w 1570173"/>
              <a:gd name="connsiteY40" fmla="*/ 163543 h 568576"/>
              <a:gd name="connsiteX41" fmla="*/ 944489 w 1570173"/>
              <a:gd name="connsiteY41" fmla="*/ 175580 h 568576"/>
              <a:gd name="connsiteX42" fmla="*/ 950086 w 1570173"/>
              <a:gd name="connsiteY42" fmla="*/ 201612 h 568576"/>
              <a:gd name="connsiteX43" fmla="*/ 926517 w 1570173"/>
              <a:gd name="connsiteY43" fmla="*/ 253706 h 568576"/>
              <a:gd name="connsiteX44" fmla="*/ 858153 w 1570173"/>
              <a:gd name="connsiteY44" fmla="*/ 303707 h 568576"/>
              <a:gd name="connsiteX45" fmla="*/ 869978 w 1570173"/>
              <a:gd name="connsiteY45" fmla="*/ 315251 h 568576"/>
              <a:gd name="connsiteX46" fmla="*/ 882232 w 1570173"/>
              <a:gd name="connsiteY46" fmla="*/ 319708 h 568576"/>
              <a:gd name="connsiteX47" fmla="*/ 897963 w 1570173"/>
              <a:gd name="connsiteY47" fmla="*/ 314503 h 568576"/>
              <a:gd name="connsiteX48" fmla="*/ 916159 w 1570173"/>
              <a:gd name="connsiteY48" fmla="*/ 301364 h 568576"/>
              <a:gd name="connsiteX49" fmla="*/ 930966 w 1570173"/>
              <a:gd name="connsiteY49" fmla="*/ 290004 h 568576"/>
              <a:gd name="connsiteX50" fmla="*/ 953363 w 1570173"/>
              <a:gd name="connsiteY50" fmla="*/ 274226 h 568576"/>
              <a:gd name="connsiteX51" fmla="*/ 953708 w 1570173"/>
              <a:gd name="connsiteY51" fmla="*/ 271390 h 568576"/>
              <a:gd name="connsiteX52" fmla="*/ 964028 w 1570173"/>
              <a:gd name="connsiteY52" fmla="*/ 245949 h 568576"/>
              <a:gd name="connsiteX53" fmla="*/ 1008351 w 1570173"/>
              <a:gd name="connsiteY53" fmla="*/ 195764 h 568576"/>
              <a:gd name="connsiteX54" fmla="*/ 1050523 w 1570173"/>
              <a:gd name="connsiteY54" fmla="*/ 168455 h 568576"/>
              <a:gd name="connsiteX55" fmla="*/ 1088579 w 1570173"/>
              <a:gd name="connsiteY55" fmla="*/ 159153 h 568576"/>
              <a:gd name="connsiteX56" fmla="*/ 1112482 w 1570173"/>
              <a:gd name="connsiteY56" fmla="*/ 166418 h 568576"/>
              <a:gd name="connsiteX57" fmla="*/ 1121769 w 1570173"/>
              <a:gd name="connsiteY57" fmla="*/ 187772 h 568576"/>
              <a:gd name="connsiteX58" fmla="*/ 1108336 w 1570173"/>
              <a:gd name="connsiteY58" fmla="*/ 224392 h 568576"/>
              <a:gd name="connsiteX59" fmla="*/ 1068114 w 1570173"/>
              <a:gd name="connsiteY59" fmla="*/ 259374 h 568576"/>
              <a:gd name="connsiteX60" fmla="*/ 1006794 w 1570173"/>
              <a:gd name="connsiteY60" fmla="*/ 290445 h 568576"/>
              <a:gd name="connsiteX61" fmla="*/ 1006794 w 1570173"/>
              <a:gd name="connsiteY61" fmla="*/ 293481 h 568576"/>
              <a:gd name="connsiteX62" fmla="*/ 1013037 w 1570173"/>
              <a:gd name="connsiteY62" fmla="*/ 314490 h 568576"/>
              <a:gd name="connsiteX63" fmla="*/ 1029239 w 1570173"/>
              <a:gd name="connsiteY63" fmla="*/ 321599 h 568576"/>
              <a:gd name="connsiteX64" fmla="*/ 1054602 w 1570173"/>
              <a:gd name="connsiteY64" fmla="*/ 315780 h 568576"/>
              <a:gd name="connsiteX65" fmla="*/ 1081423 w 1570173"/>
              <a:gd name="connsiteY65" fmla="*/ 300039 h 568576"/>
              <a:gd name="connsiteX66" fmla="*/ 1098963 w 1570173"/>
              <a:gd name="connsiteY66" fmla="*/ 287956 h 568576"/>
              <a:gd name="connsiteX67" fmla="*/ 1112980 w 1570173"/>
              <a:gd name="connsiteY67" fmla="*/ 278940 h 568576"/>
              <a:gd name="connsiteX68" fmla="*/ 1113794 w 1570173"/>
              <a:gd name="connsiteY68" fmla="*/ 271079 h 568576"/>
              <a:gd name="connsiteX69" fmla="*/ 1121784 w 1570173"/>
              <a:gd name="connsiteY69" fmla="*/ 251223 h 568576"/>
              <a:gd name="connsiteX70" fmla="*/ 1137607 w 1570173"/>
              <a:gd name="connsiteY70" fmla="*/ 227532 h 568576"/>
              <a:gd name="connsiteX71" fmla="*/ 1163072 w 1570173"/>
              <a:gd name="connsiteY71" fmla="*/ 198126 h 568576"/>
              <a:gd name="connsiteX72" fmla="*/ 1174286 w 1570173"/>
              <a:gd name="connsiteY72" fmla="*/ 183752 h 568576"/>
              <a:gd name="connsiteX73" fmla="*/ 1186590 w 1570173"/>
              <a:gd name="connsiteY73" fmla="*/ 174024 h 568576"/>
              <a:gd name="connsiteX74" fmla="*/ 1205836 w 1570173"/>
              <a:gd name="connsiteY74" fmla="*/ 171226 h 568576"/>
              <a:gd name="connsiteX75" fmla="*/ 1225450 w 1570173"/>
              <a:gd name="connsiteY75" fmla="*/ 174251 h 568576"/>
              <a:gd name="connsiteX76" fmla="*/ 1235733 w 1570173"/>
              <a:gd name="connsiteY76" fmla="*/ 183712 h 568576"/>
              <a:gd name="connsiteX77" fmla="*/ 1227197 w 1570173"/>
              <a:gd name="connsiteY77" fmla="*/ 203685 h 568576"/>
              <a:gd name="connsiteX78" fmla="*/ 1200974 w 1570173"/>
              <a:gd name="connsiteY78" fmla="*/ 235636 h 568576"/>
              <a:gd name="connsiteX79" fmla="*/ 1160886 w 1570173"/>
              <a:gd name="connsiteY79" fmla="*/ 270929 h 568576"/>
              <a:gd name="connsiteX80" fmla="*/ 1156645 w 1570173"/>
              <a:gd name="connsiteY80" fmla="*/ 291916 h 568576"/>
              <a:gd name="connsiteX81" fmla="*/ 1159728 w 1570173"/>
              <a:gd name="connsiteY81" fmla="*/ 298000 h 568576"/>
              <a:gd name="connsiteX82" fmla="*/ 1167546 w 1570173"/>
              <a:gd name="connsiteY82" fmla="*/ 293344 h 568576"/>
              <a:gd name="connsiteX83" fmla="*/ 1191004 w 1570173"/>
              <a:gd name="connsiteY83" fmla="*/ 273857 h 568576"/>
              <a:gd name="connsiteX84" fmla="*/ 1224213 w 1570173"/>
              <a:gd name="connsiteY84" fmla="*/ 244822 h 568576"/>
              <a:gd name="connsiteX85" fmla="*/ 1248199 w 1570173"/>
              <a:gd name="connsiteY85" fmla="*/ 217945 h 568576"/>
              <a:gd name="connsiteX86" fmla="*/ 1280478 w 1570173"/>
              <a:gd name="connsiteY86" fmla="*/ 188900 h 568576"/>
              <a:gd name="connsiteX87" fmla="*/ 1298781 w 1570173"/>
              <a:gd name="connsiteY87" fmla="*/ 162570 h 568576"/>
              <a:gd name="connsiteX88" fmla="*/ 1315880 w 1570173"/>
              <a:gd name="connsiteY88" fmla="*/ 155311 h 568576"/>
              <a:gd name="connsiteX89" fmla="*/ 1329178 w 1570173"/>
              <a:gd name="connsiteY89" fmla="*/ 161470 h 568576"/>
              <a:gd name="connsiteX90" fmla="*/ 1332674 w 1570173"/>
              <a:gd name="connsiteY90" fmla="*/ 181221 h 568576"/>
              <a:gd name="connsiteX91" fmla="*/ 1331386 w 1570173"/>
              <a:gd name="connsiteY91" fmla="*/ 191800 h 568576"/>
              <a:gd name="connsiteX92" fmla="*/ 1326498 w 1570173"/>
              <a:gd name="connsiteY92" fmla="*/ 201880 h 568576"/>
              <a:gd name="connsiteX93" fmla="*/ 1312583 w 1570173"/>
              <a:gd name="connsiteY93" fmla="*/ 222685 h 568576"/>
              <a:gd name="connsiteX94" fmla="*/ 1288277 w 1570173"/>
              <a:gd name="connsiteY94" fmla="*/ 257753 h 568576"/>
              <a:gd name="connsiteX95" fmla="*/ 1275800 w 1570173"/>
              <a:gd name="connsiteY95" fmla="*/ 279943 h 568576"/>
              <a:gd name="connsiteX96" fmla="*/ 1270522 w 1570173"/>
              <a:gd name="connsiteY96" fmla="*/ 297305 h 568576"/>
              <a:gd name="connsiteX97" fmla="*/ 1275792 w 1570173"/>
              <a:gd name="connsiteY97" fmla="*/ 305791 h 568576"/>
              <a:gd name="connsiteX98" fmla="*/ 1294629 w 1570173"/>
              <a:gd name="connsiteY98" fmla="*/ 298808 h 568576"/>
              <a:gd name="connsiteX99" fmla="*/ 1311570 w 1570173"/>
              <a:gd name="connsiteY99" fmla="*/ 288389 h 568576"/>
              <a:gd name="connsiteX100" fmla="*/ 1333453 w 1570173"/>
              <a:gd name="connsiteY100" fmla="*/ 275049 h 568576"/>
              <a:gd name="connsiteX101" fmla="*/ 1366138 w 1570173"/>
              <a:gd name="connsiteY101" fmla="*/ 238082 h 568576"/>
              <a:gd name="connsiteX102" fmla="*/ 1396262 w 1570173"/>
              <a:gd name="connsiteY102" fmla="*/ 200560 h 568576"/>
              <a:gd name="connsiteX103" fmla="*/ 1439523 w 1570173"/>
              <a:gd name="connsiteY103" fmla="*/ 143090 h 568576"/>
              <a:gd name="connsiteX104" fmla="*/ 1468876 w 1570173"/>
              <a:gd name="connsiteY104" fmla="*/ 111949 h 568576"/>
              <a:gd name="connsiteX105" fmla="*/ 1502164 w 1570173"/>
              <a:gd name="connsiteY105" fmla="*/ 102352 h 568576"/>
              <a:gd name="connsiteX106" fmla="*/ 1517076 w 1570173"/>
              <a:gd name="connsiteY106" fmla="*/ 114841 h 568576"/>
              <a:gd name="connsiteX107" fmla="*/ 1509043 w 1570173"/>
              <a:gd name="connsiteY107" fmla="*/ 134094 h 568576"/>
              <a:gd name="connsiteX108" fmla="*/ 1490708 w 1570173"/>
              <a:gd name="connsiteY108" fmla="*/ 153000 h 568576"/>
              <a:gd name="connsiteX109" fmla="*/ 1459720 w 1570173"/>
              <a:gd name="connsiteY109" fmla="*/ 195003 h 568576"/>
              <a:gd name="connsiteX110" fmla="*/ 1427484 w 1570173"/>
              <a:gd name="connsiteY110" fmla="*/ 244547 h 568576"/>
              <a:gd name="connsiteX111" fmla="*/ 1451831 w 1570173"/>
              <a:gd name="connsiteY111" fmla="*/ 218929 h 568576"/>
              <a:gd name="connsiteX112" fmla="*/ 1482932 w 1570173"/>
              <a:gd name="connsiteY112" fmla="*/ 194598 h 568576"/>
              <a:gd name="connsiteX113" fmla="*/ 1507952 w 1570173"/>
              <a:gd name="connsiteY113" fmla="*/ 180005 h 568576"/>
              <a:gd name="connsiteX114" fmla="*/ 1533437 w 1570173"/>
              <a:gd name="connsiteY114" fmla="*/ 174519 h 568576"/>
              <a:gd name="connsiteX115" fmla="*/ 1547483 w 1570173"/>
              <a:gd name="connsiteY115" fmla="*/ 179043 h 568576"/>
              <a:gd name="connsiteX116" fmla="*/ 1551338 w 1570173"/>
              <a:gd name="connsiteY116" fmla="*/ 193200 h 568576"/>
              <a:gd name="connsiteX117" fmla="*/ 1540885 w 1570173"/>
              <a:gd name="connsiteY117" fmla="*/ 235284 h 568576"/>
              <a:gd name="connsiteX118" fmla="*/ 1511322 w 1570173"/>
              <a:gd name="connsiteY118" fmla="*/ 277332 h 568576"/>
              <a:gd name="connsiteX119" fmla="*/ 1466998 w 1570173"/>
              <a:gd name="connsiteY119" fmla="*/ 317508 h 568576"/>
              <a:gd name="connsiteX120" fmla="*/ 1480632 w 1570173"/>
              <a:gd name="connsiteY120" fmla="*/ 317483 h 568576"/>
              <a:gd name="connsiteX121" fmla="*/ 1570173 w 1570173"/>
              <a:gd name="connsiteY121" fmla="*/ 269848 h 568576"/>
              <a:gd name="connsiteX122" fmla="*/ 1570173 w 1570173"/>
              <a:gd name="connsiteY122" fmla="*/ 297061 h 568576"/>
              <a:gd name="connsiteX123" fmla="*/ 1527814 w 1570173"/>
              <a:gd name="connsiteY123" fmla="*/ 333593 h 568576"/>
              <a:gd name="connsiteX124" fmla="*/ 1490110 w 1570173"/>
              <a:gd name="connsiteY124" fmla="*/ 359972 h 568576"/>
              <a:gd name="connsiteX125" fmla="*/ 1455889 w 1570173"/>
              <a:gd name="connsiteY125" fmla="*/ 370168 h 568576"/>
              <a:gd name="connsiteX126" fmla="*/ 1443333 w 1570173"/>
              <a:gd name="connsiteY126" fmla="*/ 368869 h 568576"/>
              <a:gd name="connsiteX127" fmla="*/ 1431446 w 1570173"/>
              <a:gd name="connsiteY127" fmla="*/ 365722 h 568576"/>
              <a:gd name="connsiteX128" fmla="*/ 1418379 w 1570173"/>
              <a:gd name="connsiteY128" fmla="*/ 360808 h 568576"/>
              <a:gd name="connsiteX129" fmla="*/ 1407525 w 1570173"/>
              <a:gd name="connsiteY129" fmla="*/ 356443 h 568576"/>
              <a:gd name="connsiteX130" fmla="*/ 1398046 w 1570173"/>
              <a:gd name="connsiteY130" fmla="*/ 358596 h 568576"/>
              <a:gd name="connsiteX131" fmla="*/ 1378332 w 1570173"/>
              <a:gd name="connsiteY131" fmla="*/ 351063 h 568576"/>
              <a:gd name="connsiteX132" fmla="*/ 1361722 w 1570173"/>
              <a:gd name="connsiteY132" fmla="*/ 392317 h 568576"/>
              <a:gd name="connsiteX133" fmla="*/ 1343673 w 1570173"/>
              <a:gd name="connsiteY133" fmla="*/ 436123 h 568576"/>
              <a:gd name="connsiteX134" fmla="*/ 1268755 w 1570173"/>
              <a:gd name="connsiteY134" fmla="*/ 567994 h 568576"/>
              <a:gd name="connsiteX135" fmla="*/ 1279503 w 1570173"/>
              <a:gd name="connsiteY135" fmla="*/ 474541 h 568576"/>
              <a:gd name="connsiteX136" fmla="*/ 1300003 w 1570173"/>
              <a:gd name="connsiteY136" fmla="*/ 412190 h 568576"/>
              <a:gd name="connsiteX137" fmla="*/ 1318081 w 1570173"/>
              <a:gd name="connsiteY137" fmla="*/ 374633 h 568576"/>
              <a:gd name="connsiteX138" fmla="*/ 1340981 w 1570173"/>
              <a:gd name="connsiteY138" fmla="*/ 339458 h 568576"/>
              <a:gd name="connsiteX139" fmla="*/ 1358270 w 1570173"/>
              <a:gd name="connsiteY139" fmla="*/ 313499 h 568576"/>
              <a:gd name="connsiteX140" fmla="*/ 1423767 w 1570173"/>
              <a:gd name="connsiteY140" fmla="*/ 197085 h 568576"/>
              <a:gd name="connsiteX141" fmla="*/ 1351476 w 1570173"/>
              <a:gd name="connsiteY141" fmla="*/ 285659 h 568576"/>
              <a:gd name="connsiteX142" fmla="*/ 1339937 w 1570173"/>
              <a:gd name="connsiteY142" fmla="*/ 296291 h 568576"/>
              <a:gd name="connsiteX143" fmla="*/ 1339937 w 1570173"/>
              <a:gd name="connsiteY143" fmla="*/ 296962 h 568576"/>
              <a:gd name="connsiteX144" fmla="*/ 1291323 w 1570173"/>
              <a:gd name="connsiteY144" fmla="*/ 341064 h 568576"/>
              <a:gd name="connsiteX145" fmla="*/ 1264211 w 1570173"/>
              <a:gd name="connsiteY145" fmla="*/ 361556 h 568576"/>
              <a:gd name="connsiteX146" fmla="*/ 1240488 w 1570173"/>
              <a:gd name="connsiteY146" fmla="*/ 368881 h 568576"/>
              <a:gd name="connsiteX147" fmla="*/ 1212349 w 1570173"/>
              <a:gd name="connsiteY147" fmla="*/ 336511 h 568576"/>
              <a:gd name="connsiteX148" fmla="*/ 1219346 w 1570173"/>
              <a:gd name="connsiteY148" fmla="*/ 307210 h 568576"/>
              <a:gd name="connsiteX149" fmla="*/ 1240934 w 1570173"/>
              <a:gd name="connsiteY149" fmla="*/ 264313 h 568576"/>
              <a:gd name="connsiteX150" fmla="*/ 1190824 w 1570173"/>
              <a:gd name="connsiteY150" fmla="*/ 336485 h 568576"/>
              <a:gd name="connsiteX151" fmla="*/ 1153957 w 1570173"/>
              <a:gd name="connsiteY151" fmla="*/ 359466 h 568576"/>
              <a:gd name="connsiteX152" fmla="*/ 1131593 w 1570173"/>
              <a:gd name="connsiteY152" fmla="*/ 349755 h 568576"/>
              <a:gd name="connsiteX153" fmla="*/ 1116688 w 1570173"/>
              <a:gd name="connsiteY153" fmla="*/ 324613 h 568576"/>
              <a:gd name="connsiteX154" fmla="*/ 1114036 w 1570173"/>
              <a:gd name="connsiteY154" fmla="*/ 307383 h 568576"/>
              <a:gd name="connsiteX155" fmla="*/ 1108703 w 1570173"/>
              <a:gd name="connsiteY155" fmla="*/ 313528 h 568576"/>
              <a:gd name="connsiteX156" fmla="*/ 1064699 w 1570173"/>
              <a:gd name="connsiteY156" fmla="*/ 354265 h 568576"/>
              <a:gd name="connsiteX157" fmla="*/ 1007652 w 1570173"/>
              <a:gd name="connsiteY157" fmla="*/ 374558 h 568576"/>
              <a:gd name="connsiteX158" fmla="*/ 965572 w 1570173"/>
              <a:gd name="connsiteY158" fmla="*/ 354244 h 568576"/>
              <a:gd name="connsiteX159" fmla="*/ 954094 w 1570173"/>
              <a:gd name="connsiteY159" fmla="*/ 330444 h 568576"/>
              <a:gd name="connsiteX160" fmla="*/ 950817 w 1570173"/>
              <a:gd name="connsiteY160" fmla="*/ 304094 h 568576"/>
              <a:gd name="connsiteX161" fmla="*/ 941622 w 1570173"/>
              <a:gd name="connsiteY161" fmla="*/ 314636 h 568576"/>
              <a:gd name="connsiteX162" fmla="*/ 903729 w 1570173"/>
              <a:gd name="connsiteY162" fmla="*/ 353356 h 568576"/>
              <a:gd name="connsiteX163" fmla="*/ 866359 w 1570173"/>
              <a:gd name="connsiteY163" fmla="*/ 372406 h 568576"/>
              <a:gd name="connsiteX164" fmla="*/ 839545 w 1570173"/>
              <a:gd name="connsiteY164" fmla="*/ 363743 h 568576"/>
              <a:gd name="connsiteX165" fmla="*/ 818997 w 1570173"/>
              <a:gd name="connsiteY165" fmla="*/ 340869 h 568576"/>
              <a:gd name="connsiteX166" fmla="*/ 802265 w 1570173"/>
              <a:gd name="connsiteY166" fmla="*/ 304834 h 568576"/>
              <a:gd name="connsiteX167" fmla="*/ 783717 w 1570173"/>
              <a:gd name="connsiteY167" fmla="*/ 333745 h 568576"/>
              <a:gd name="connsiteX168" fmla="*/ 767111 w 1570173"/>
              <a:gd name="connsiteY168" fmla="*/ 354713 h 568576"/>
              <a:gd name="connsiteX169" fmla="*/ 755539 w 1570173"/>
              <a:gd name="connsiteY169" fmla="*/ 360838 h 568576"/>
              <a:gd name="connsiteX170" fmla="*/ 740312 w 1570173"/>
              <a:gd name="connsiteY170" fmla="*/ 349384 h 568576"/>
              <a:gd name="connsiteX171" fmla="*/ 736327 w 1570173"/>
              <a:gd name="connsiteY171" fmla="*/ 319026 h 568576"/>
              <a:gd name="connsiteX172" fmla="*/ 738741 w 1570173"/>
              <a:gd name="connsiteY172" fmla="*/ 299592 h 568576"/>
              <a:gd name="connsiteX173" fmla="*/ 724787 w 1570173"/>
              <a:gd name="connsiteY173" fmla="*/ 314643 h 568576"/>
              <a:gd name="connsiteX174" fmla="*/ 638842 w 1570173"/>
              <a:gd name="connsiteY174" fmla="*/ 375214 h 568576"/>
              <a:gd name="connsiteX175" fmla="*/ 619668 w 1570173"/>
              <a:gd name="connsiteY175" fmla="*/ 366444 h 568576"/>
              <a:gd name="connsiteX176" fmla="*/ 614000 w 1570173"/>
              <a:gd name="connsiteY176" fmla="*/ 342548 h 568576"/>
              <a:gd name="connsiteX177" fmla="*/ 629323 w 1570173"/>
              <a:gd name="connsiteY177" fmla="*/ 286419 h 568576"/>
              <a:gd name="connsiteX178" fmla="*/ 579476 w 1570173"/>
              <a:gd name="connsiteY178" fmla="*/ 347858 h 568576"/>
              <a:gd name="connsiteX179" fmla="*/ 544936 w 1570173"/>
              <a:gd name="connsiteY179" fmla="*/ 366875 h 568576"/>
              <a:gd name="connsiteX180" fmla="*/ 526517 w 1570173"/>
              <a:gd name="connsiteY180" fmla="*/ 355436 h 568576"/>
              <a:gd name="connsiteX181" fmla="*/ 509313 w 1570173"/>
              <a:gd name="connsiteY181" fmla="*/ 326759 h 568576"/>
              <a:gd name="connsiteX182" fmla="*/ 502044 w 1570173"/>
              <a:gd name="connsiteY182" fmla="*/ 290904 h 568576"/>
              <a:gd name="connsiteX183" fmla="*/ 504715 w 1570173"/>
              <a:gd name="connsiteY183" fmla="*/ 268084 h 568576"/>
              <a:gd name="connsiteX184" fmla="*/ 514778 w 1570173"/>
              <a:gd name="connsiteY184" fmla="*/ 249420 h 568576"/>
              <a:gd name="connsiteX185" fmla="*/ 540456 w 1570173"/>
              <a:gd name="connsiteY185" fmla="*/ 223543 h 568576"/>
              <a:gd name="connsiteX186" fmla="*/ 618922 w 1570173"/>
              <a:gd name="connsiteY186" fmla="*/ 168905 h 568576"/>
              <a:gd name="connsiteX187" fmla="*/ 680542 w 1570173"/>
              <a:gd name="connsiteY187" fmla="*/ 150372 h 568576"/>
              <a:gd name="connsiteX188" fmla="*/ 694616 w 1570173"/>
              <a:gd name="connsiteY188" fmla="*/ 156347 h 568576"/>
              <a:gd name="connsiteX189" fmla="*/ 704016 w 1570173"/>
              <a:gd name="connsiteY189" fmla="*/ 169464 h 568576"/>
              <a:gd name="connsiteX190" fmla="*/ 707275 w 1570173"/>
              <a:gd name="connsiteY190" fmla="*/ 180608 h 568576"/>
              <a:gd name="connsiteX191" fmla="*/ 701900 w 1570173"/>
              <a:gd name="connsiteY191" fmla="*/ 191736 h 568576"/>
              <a:gd name="connsiteX192" fmla="*/ 690322 w 1570173"/>
              <a:gd name="connsiteY192" fmla="*/ 196501 h 568576"/>
              <a:gd name="connsiteX193" fmla="*/ 694717 w 1570173"/>
              <a:gd name="connsiteY193" fmla="*/ 202341 h 568576"/>
              <a:gd name="connsiteX194" fmla="*/ 699562 w 1570173"/>
              <a:gd name="connsiteY194" fmla="*/ 213904 h 568576"/>
              <a:gd name="connsiteX195" fmla="*/ 701354 w 1570173"/>
              <a:gd name="connsiteY195" fmla="*/ 222570 h 568576"/>
              <a:gd name="connsiteX196" fmla="*/ 687904 w 1570173"/>
              <a:gd name="connsiteY196" fmla="*/ 248946 h 568576"/>
              <a:gd name="connsiteX197" fmla="*/ 669609 w 1570173"/>
              <a:gd name="connsiteY197" fmla="*/ 274807 h 568576"/>
              <a:gd name="connsiteX198" fmla="*/ 664764 w 1570173"/>
              <a:gd name="connsiteY198" fmla="*/ 293044 h 568576"/>
              <a:gd name="connsiteX199" fmla="*/ 677296 w 1570173"/>
              <a:gd name="connsiteY199" fmla="*/ 307458 h 568576"/>
              <a:gd name="connsiteX200" fmla="*/ 741978 w 1570173"/>
              <a:gd name="connsiteY200" fmla="*/ 272215 h 568576"/>
              <a:gd name="connsiteX201" fmla="*/ 741978 w 1570173"/>
              <a:gd name="connsiteY201" fmla="*/ 273528 h 568576"/>
              <a:gd name="connsiteX202" fmla="*/ 742289 w 1570173"/>
              <a:gd name="connsiteY202" fmla="*/ 271025 h 568576"/>
              <a:gd name="connsiteX203" fmla="*/ 759368 w 1570173"/>
              <a:gd name="connsiteY203" fmla="*/ 226163 h 568576"/>
              <a:gd name="connsiteX204" fmla="*/ 787750 w 1570173"/>
              <a:gd name="connsiteY204" fmla="*/ 179576 h 568576"/>
              <a:gd name="connsiteX205" fmla="*/ 826189 w 1570173"/>
              <a:gd name="connsiteY205" fmla="*/ 127871 h 568576"/>
              <a:gd name="connsiteX206" fmla="*/ 876924 w 1570173"/>
              <a:gd name="connsiteY206" fmla="*/ 67029 h 568576"/>
              <a:gd name="connsiteX207" fmla="*/ 915299 w 1570173"/>
              <a:gd name="connsiteY207" fmla="*/ 30321 h 568576"/>
              <a:gd name="connsiteX208" fmla="*/ 944324 w 1570173"/>
              <a:gd name="connsiteY208" fmla="*/ 17561 h 568576"/>
              <a:gd name="connsiteX209" fmla="*/ 190516 w 1570173"/>
              <a:gd name="connsiteY209" fmla="*/ 0 h 568576"/>
              <a:gd name="connsiteX210" fmla="*/ 208925 w 1570173"/>
              <a:gd name="connsiteY210" fmla="*/ 11657 h 568576"/>
              <a:gd name="connsiteX211" fmla="*/ 221674 w 1570173"/>
              <a:gd name="connsiteY211" fmla="*/ 37421 h 568576"/>
              <a:gd name="connsiteX212" fmla="*/ 226656 w 1570173"/>
              <a:gd name="connsiteY212" fmla="*/ 56068 h 568576"/>
              <a:gd name="connsiteX213" fmla="*/ 219408 w 1570173"/>
              <a:gd name="connsiteY213" fmla="*/ 89976 h 568576"/>
              <a:gd name="connsiteX214" fmla="*/ 200165 w 1570173"/>
              <a:gd name="connsiteY214" fmla="*/ 134242 h 568576"/>
              <a:gd name="connsiteX215" fmla="*/ 189570 w 1570173"/>
              <a:gd name="connsiteY215" fmla="*/ 154965 h 568576"/>
              <a:gd name="connsiteX216" fmla="*/ 215455 w 1570173"/>
              <a:gd name="connsiteY216" fmla="*/ 126336 h 568576"/>
              <a:gd name="connsiteX217" fmla="*/ 248299 w 1570173"/>
              <a:gd name="connsiteY217" fmla="*/ 95792 h 568576"/>
              <a:gd name="connsiteX218" fmla="*/ 278267 w 1570173"/>
              <a:gd name="connsiteY218" fmla="*/ 58516 h 568576"/>
              <a:gd name="connsiteX219" fmla="*/ 320216 w 1570173"/>
              <a:gd name="connsiteY219" fmla="*/ 27571 h 568576"/>
              <a:gd name="connsiteX220" fmla="*/ 348272 w 1570173"/>
              <a:gd name="connsiteY220" fmla="*/ 15353 h 568576"/>
              <a:gd name="connsiteX221" fmla="*/ 369484 w 1570173"/>
              <a:gd name="connsiteY221" fmla="*/ 27622 h 568576"/>
              <a:gd name="connsiteX222" fmla="*/ 378250 w 1570173"/>
              <a:gd name="connsiteY222" fmla="*/ 53392 h 568576"/>
              <a:gd name="connsiteX223" fmla="*/ 367810 w 1570173"/>
              <a:gd name="connsiteY223" fmla="*/ 84856 h 568576"/>
              <a:gd name="connsiteX224" fmla="*/ 336935 w 1570173"/>
              <a:gd name="connsiteY224" fmla="*/ 143180 h 568576"/>
              <a:gd name="connsiteX225" fmla="*/ 286188 w 1570173"/>
              <a:gd name="connsiteY225" fmla="*/ 223024 h 568576"/>
              <a:gd name="connsiteX226" fmla="*/ 341532 w 1570173"/>
              <a:gd name="connsiteY226" fmla="*/ 157695 h 568576"/>
              <a:gd name="connsiteX227" fmla="*/ 389037 w 1570173"/>
              <a:gd name="connsiteY227" fmla="*/ 107996 h 568576"/>
              <a:gd name="connsiteX228" fmla="*/ 414891 w 1570173"/>
              <a:gd name="connsiteY228" fmla="*/ 87495 h 568576"/>
              <a:gd name="connsiteX229" fmla="*/ 446012 w 1570173"/>
              <a:gd name="connsiteY229" fmla="*/ 58951 h 568576"/>
              <a:gd name="connsiteX230" fmla="*/ 469964 w 1570173"/>
              <a:gd name="connsiteY230" fmla="*/ 38000 h 568576"/>
              <a:gd name="connsiteX231" fmla="*/ 486444 w 1570173"/>
              <a:gd name="connsiteY231" fmla="*/ 25738 h 568576"/>
              <a:gd name="connsiteX232" fmla="*/ 501362 w 1570173"/>
              <a:gd name="connsiteY232" fmla="*/ 21013 h 568576"/>
              <a:gd name="connsiteX233" fmla="*/ 523432 w 1570173"/>
              <a:gd name="connsiteY233" fmla="*/ 39153 h 568576"/>
              <a:gd name="connsiteX234" fmla="*/ 535375 w 1570173"/>
              <a:gd name="connsiteY234" fmla="*/ 63369 h 568576"/>
              <a:gd name="connsiteX235" fmla="*/ 528464 w 1570173"/>
              <a:gd name="connsiteY235" fmla="*/ 79400 h 568576"/>
              <a:gd name="connsiteX236" fmla="*/ 501199 w 1570173"/>
              <a:gd name="connsiteY236" fmla="*/ 109666 h 568576"/>
              <a:gd name="connsiteX237" fmla="*/ 438398 w 1570173"/>
              <a:gd name="connsiteY237" fmla="*/ 188081 h 568576"/>
              <a:gd name="connsiteX238" fmla="*/ 398144 w 1570173"/>
              <a:gd name="connsiteY238" fmla="*/ 259820 h 568576"/>
              <a:gd name="connsiteX239" fmla="*/ 384711 w 1570173"/>
              <a:gd name="connsiteY239" fmla="*/ 309988 h 568576"/>
              <a:gd name="connsiteX240" fmla="*/ 387625 w 1570173"/>
              <a:gd name="connsiteY240" fmla="*/ 323556 h 568576"/>
              <a:gd name="connsiteX241" fmla="*/ 397244 w 1570173"/>
              <a:gd name="connsiteY241" fmla="*/ 327087 h 568576"/>
              <a:gd name="connsiteX242" fmla="*/ 411309 w 1570173"/>
              <a:gd name="connsiteY242" fmla="*/ 324248 h 568576"/>
              <a:gd name="connsiteX243" fmla="*/ 426701 w 1570173"/>
              <a:gd name="connsiteY243" fmla="*/ 315577 h 568576"/>
              <a:gd name="connsiteX244" fmla="*/ 443918 w 1570173"/>
              <a:gd name="connsiteY244" fmla="*/ 304196 h 568576"/>
              <a:gd name="connsiteX245" fmla="*/ 466397 w 1570173"/>
              <a:gd name="connsiteY245" fmla="*/ 289627 h 568576"/>
              <a:gd name="connsiteX246" fmla="*/ 483108 w 1570173"/>
              <a:gd name="connsiteY246" fmla="*/ 277707 h 568576"/>
              <a:gd name="connsiteX247" fmla="*/ 500668 w 1570173"/>
              <a:gd name="connsiteY247" fmla="*/ 270620 h 568576"/>
              <a:gd name="connsiteX248" fmla="*/ 500668 w 1570173"/>
              <a:gd name="connsiteY248" fmla="*/ 296924 h 568576"/>
              <a:gd name="connsiteX249" fmla="*/ 454892 w 1570173"/>
              <a:gd name="connsiteY249" fmla="*/ 337621 h 568576"/>
              <a:gd name="connsiteX250" fmla="*/ 418936 w 1570173"/>
              <a:gd name="connsiteY250" fmla="*/ 364165 h 568576"/>
              <a:gd name="connsiteX251" fmla="*/ 388441 w 1570173"/>
              <a:gd name="connsiteY251" fmla="*/ 381300 h 568576"/>
              <a:gd name="connsiteX252" fmla="*/ 366292 w 1570173"/>
              <a:gd name="connsiteY252" fmla="*/ 386632 h 568576"/>
              <a:gd name="connsiteX253" fmla="*/ 329670 w 1570173"/>
              <a:gd name="connsiteY253" fmla="*/ 370153 h 568576"/>
              <a:gd name="connsiteX254" fmla="*/ 315562 w 1570173"/>
              <a:gd name="connsiteY254" fmla="*/ 328197 h 568576"/>
              <a:gd name="connsiteX255" fmla="*/ 326710 w 1570173"/>
              <a:gd name="connsiteY255" fmla="*/ 273143 h 568576"/>
              <a:gd name="connsiteX256" fmla="*/ 358577 w 1570173"/>
              <a:gd name="connsiteY256" fmla="*/ 217360 h 568576"/>
              <a:gd name="connsiteX257" fmla="*/ 409399 w 1570173"/>
              <a:gd name="connsiteY257" fmla="*/ 153922 h 568576"/>
              <a:gd name="connsiteX258" fmla="*/ 425384 w 1570173"/>
              <a:gd name="connsiteY258" fmla="*/ 135389 h 568576"/>
              <a:gd name="connsiteX259" fmla="*/ 429232 w 1570173"/>
              <a:gd name="connsiteY259" fmla="*/ 130664 h 568576"/>
              <a:gd name="connsiteX260" fmla="*/ 429025 w 1570173"/>
              <a:gd name="connsiteY260" fmla="*/ 130762 h 568576"/>
              <a:gd name="connsiteX261" fmla="*/ 403480 w 1570173"/>
              <a:gd name="connsiteY261" fmla="*/ 151238 h 568576"/>
              <a:gd name="connsiteX262" fmla="*/ 337062 w 1570173"/>
              <a:gd name="connsiteY262" fmla="*/ 216498 h 568576"/>
              <a:gd name="connsiteX263" fmla="*/ 248355 w 1570173"/>
              <a:gd name="connsiteY263" fmla="*/ 320244 h 568576"/>
              <a:gd name="connsiteX264" fmla="*/ 230933 w 1570173"/>
              <a:gd name="connsiteY264" fmla="*/ 342588 h 568576"/>
              <a:gd name="connsiteX265" fmla="*/ 209514 w 1570173"/>
              <a:gd name="connsiteY265" fmla="*/ 368052 h 568576"/>
              <a:gd name="connsiteX266" fmla="*/ 195966 w 1570173"/>
              <a:gd name="connsiteY266" fmla="*/ 374558 h 568576"/>
              <a:gd name="connsiteX267" fmla="*/ 178232 w 1570173"/>
              <a:gd name="connsiteY267" fmla="*/ 357217 h 568576"/>
              <a:gd name="connsiteX268" fmla="*/ 171943 w 1570173"/>
              <a:gd name="connsiteY268" fmla="*/ 321491 h 568576"/>
              <a:gd name="connsiteX269" fmla="*/ 179199 w 1570173"/>
              <a:gd name="connsiteY269" fmla="*/ 296755 h 568576"/>
              <a:gd name="connsiteX270" fmla="*/ 209293 w 1570173"/>
              <a:gd name="connsiteY270" fmla="*/ 252840 h 568576"/>
              <a:gd name="connsiteX271" fmla="*/ 247234 w 1570173"/>
              <a:gd name="connsiteY271" fmla="*/ 200157 h 568576"/>
              <a:gd name="connsiteX272" fmla="*/ 279753 w 1570173"/>
              <a:gd name="connsiteY272" fmla="*/ 156019 h 568576"/>
              <a:gd name="connsiteX273" fmla="*/ 298727 w 1570173"/>
              <a:gd name="connsiteY273" fmla="*/ 114875 h 568576"/>
              <a:gd name="connsiteX274" fmla="*/ 304530 w 1570173"/>
              <a:gd name="connsiteY274" fmla="*/ 94342 h 568576"/>
              <a:gd name="connsiteX275" fmla="*/ 305178 w 1570173"/>
              <a:gd name="connsiteY275" fmla="*/ 91496 h 568576"/>
              <a:gd name="connsiteX276" fmla="*/ 270073 w 1570173"/>
              <a:gd name="connsiteY276" fmla="*/ 117911 h 568576"/>
              <a:gd name="connsiteX277" fmla="*/ 201293 w 1570173"/>
              <a:gd name="connsiteY277" fmla="*/ 197961 h 568576"/>
              <a:gd name="connsiteX278" fmla="*/ 115823 w 1570173"/>
              <a:gd name="connsiteY278" fmla="*/ 320492 h 568576"/>
              <a:gd name="connsiteX279" fmla="*/ 93011 w 1570173"/>
              <a:gd name="connsiteY279" fmla="*/ 355736 h 568576"/>
              <a:gd name="connsiteX280" fmla="*/ 75473 w 1570173"/>
              <a:gd name="connsiteY280" fmla="*/ 365164 h 568576"/>
              <a:gd name="connsiteX281" fmla="*/ 53221 w 1570173"/>
              <a:gd name="connsiteY281" fmla="*/ 343060 h 568576"/>
              <a:gd name="connsiteX282" fmla="*/ 44157 w 1570173"/>
              <a:gd name="connsiteY282" fmla="*/ 307291 h 568576"/>
              <a:gd name="connsiteX283" fmla="*/ 48415 w 1570173"/>
              <a:gd name="connsiteY283" fmla="*/ 295166 h 568576"/>
              <a:gd name="connsiteX284" fmla="*/ 107075 w 1570173"/>
              <a:gd name="connsiteY284" fmla="*/ 214402 h 568576"/>
              <a:gd name="connsiteX285" fmla="*/ 147126 w 1570173"/>
              <a:gd name="connsiteY285" fmla="*/ 152544 h 568576"/>
              <a:gd name="connsiteX286" fmla="*/ 172363 w 1570173"/>
              <a:gd name="connsiteY286" fmla="*/ 104701 h 568576"/>
              <a:gd name="connsiteX287" fmla="*/ 180282 w 1570173"/>
              <a:gd name="connsiteY287" fmla="*/ 76048 h 568576"/>
              <a:gd name="connsiteX288" fmla="*/ 175274 w 1570173"/>
              <a:gd name="connsiteY288" fmla="*/ 69972 h 568576"/>
              <a:gd name="connsiteX289" fmla="*/ 148038 w 1570173"/>
              <a:gd name="connsiteY289" fmla="*/ 80721 h 568576"/>
              <a:gd name="connsiteX290" fmla="*/ 96531 w 1570173"/>
              <a:gd name="connsiteY290" fmla="*/ 110374 h 568576"/>
              <a:gd name="connsiteX291" fmla="*/ 45242 w 1570173"/>
              <a:gd name="connsiteY291" fmla="*/ 139825 h 568576"/>
              <a:gd name="connsiteX292" fmla="*/ 14367 w 1570173"/>
              <a:gd name="connsiteY292" fmla="*/ 150372 h 568576"/>
              <a:gd name="connsiteX293" fmla="*/ 0 w 1570173"/>
              <a:gd name="connsiteY293" fmla="*/ 134932 h 568576"/>
              <a:gd name="connsiteX294" fmla="*/ 3884 w 1570173"/>
              <a:gd name="connsiteY294" fmla="*/ 107880 h 568576"/>
              <a:gd name="connsiteX295" fmla="*/ 12121 w 1570173"/>
              <a:gd name="connsiteY295" fmla="*/ 77968 h 568576"/>
              <a:gd name="connsiteX296" fmla="*/ 42944 w 1570173"/>
              <a:gd name="connsiteY296" fmla="*/ 47304 h 568576"/>
              <a:gd name="connsiteX297" fmla="*/ 71709 w 1570173"/>
              <a:gd name="connsiteY297" fmla="*/ 28555 h 568576"/>
              <a:gd name="connsiteX298" fmla="*/ 79624 w 1570173"/>
              <a:gd name="connsiteY298" fmla="*/ 35929 h 568576"/>
              <a:gd name="connsiteX299" fmla="*/ 75859 w 1570173"/>
              <a:gd name="connsiteY299" fmla="*/ 43004 h 568576"/>
              <a:gd name="connsiteX300" fmla="*/ 60017 w 1570173"/>
              <a:gd name="connsiteY300" fmla="*/ 56951 h 568576"/>
              <a:gd name="connsiteX301" fmla="*/ 59805 w 1570173"/>
              <a:gd name="connsiteY301" fmla="*/ 57142 h 568576"/>
              <a:gd name="connsiteX302" fmla="*/ 94947 w 1570173"/>
              <a:gd name="connsiteY302" fmla="*/ 34885 h 568576"/>
              <a:gd name="connsiteX303" fmla="*/ 134883 w 1570173"/>
              <a:gd name="connsiteY303" fmla="*/ 15786 h 568576"/>
              <a:gd name="connsiteX304" fmla="*/ 190516 w 1570173"/>
              <a:gd name="connsiteY304" fmla="*/ 0 h 568576"/>
              <a:gd name="connsiteX0" fmla="*/ 1487599 w 1570173"/>
              <a:gd name="connsiteY0" fmla="*/ 230772 h 568060"/>
              <a:gd name="connsiteX1" fmla="*/ 1453134 w 1570173"/>
              <a:gd name="connsiteY1" fmla="*/ 252091 h 568060"/>
              <a:gd name="connsiteX2" fmla="*/ 1405386 w 1570173"/>
              <a:gd name="connsiteY2" fmla="*/ 301876 h 568060"/>
              <a:gd name="connsiteX3" fmla="*/ 1427145 w 1570173"/>
              <a:gd name="connsiteY3" fmla="*/ 300515 h 568060"/>
              <a:gd name="connsiteX4" fmla="*/ 1443738 w 1570173"/>
              <a:gd name="connsiteY4" fmla="*/ 307527 h 568060"/>
              <a:gd name="connsiteX5" fmla="*/ 1479601 w 1570173"/>
              <a:gd name="connsiteY5" fmla="*/ 262793 h 568060"/>
              <a:gd name="connsiteX6" fmla="*/ 1492067 w 1570173"/>
              <a:gd name="connsiteY6" fmla="*/ 235239 h 568060"/>
              <a:gd name="connsiteX7" fmla="*/ 1487599 w 1570173"/>
              <a:gd name="connsiteY7" fmla="*/ 230772 h 568060"/>
              <a:gd name="connsiteX8" fmla="*/ 901088 w 1570173"/>
              <a:gd name="connsiteY8" fmla="*/ 217005 h 568060"/>
              <a:gd name="connsiteX9" fmla="*/ 898198 w 1570173"/>
              <a:gd name="connsiteY9" fmla="*/ 217680 h 568060"/>
              <a:gd name="connsiteX10" fmla="*/ 871288 w 1570173"/>
              <a:gd name="connsiteY10" fmla="*/ 235336 h 568060"/>
              <a:gd name="connsiteX11" fmla="*/ 825362 w 1570173"/>
              <a:gd name="connsiteY11" fmla="*/ 275546 h 568060"/>
              <a:gd name="connsiteX12" fmla="*/ 844913 w 1570173"/>
              <a:gd name="connsiteY12" fmla="*/ 285515 h 568060"/>
              <a:gd name="connsiteX13" fmla="*/ 866552 w 1570173"/>
              <a:gd name="connsiteY13" fmla="*/ 266152 h 568060"/>
              <a:gd name="connsiteX14" fmla="*/ 891375 w 1570173"/>
              <a:gd name="connsiteY14" fmla="*/ 238148 h 568060"/>
              <a:gd name="connsiteX15" fmla="*/ 898981 w 1570173"/>
              <a:gd name="connsiteY15" fmla="*/ 225270 h 568060"/>
              <a:gd name="connsiteX16" fmla="*/ 901088 w 1570173"/>
              <a:gd name="connsiteY16" fmla="*/ 217005 h 568060"/>
              <a:gd name="connsiteX17" fmla="*/ 665081 w 1570173"/>
              <a:gd name="connsiteY17" fmla="*/ 204978 h 568060"/>
              <a:gd name="connsiteX18" fmla="*/ 575395 w 1570173"/>
              <a:gd name="connsiteY18" fmla="*/ 257517 h 568060"/>
              <a:gd name="connsiteX19" fmla="*/ 547046 w 1570173"/>
              <a:gd name="connsiteY19" fmla="*/ 299775 h 568060"/>
              <a:gd name="connsiteX20" fmla="*/ 548859 w 1570173"/>
              <a:gd name="connsiteY20" fmla="*/ 310533 h 568060"/>
              <a:gd name="connsiteX21" fmla="*/ 552302 w 1570173"/>
              <a:gd name="connsiteY21" fmla="*/ 313915 h 568060"/>
              <a:gd name="connsiteX22" fmla="*/ 559951 w 1570173"/>
              <a:gd name="connsiteY22" fmla="*/ 310923 h 568060"/>
              <a:gd name="connsiteX23" fmla="*/ 610357 w 1570173"/>
              <a:gd name="connsiteY23" fmla="*/ 268420 h 568060"/>
              <a:gd name="connsiteX24" fmla="*/ 665081 w 1570173"/>
              <a:gd name="connsiteY24" fmla="*/ 204978 h 568060"/>
              <a:gd name="connsiteX25" fmla="*/ 1073045 w 1570173"/>
              <a:gd name="connsiteY25" fmla="*/ 199764 h 568060"/>
              <a:gd name="connsiteX26" fmla="*/ 1059818 w 1570173"/>
              <a:gd name="connsiteY26" fmla="*/ 205432 h 568060"/>
              <a:gd name="connsiteX27" fmla="*/ 1039264 w 1570173"/>
              <a:gd name="connsiteY27" fmla="*/ 220542 h 568060"/>
              <a:gd name="connsiteX28" fmla="*/ 1020296 w 1570173"/>
              <a:gd name="connsiteY28" fmla="*/ 242700 h 568060"/>
              <a:gd name="connsiteX29" fmla="*/ 1009487 w 1570173"/>
              <a:gd name="connsiteY29" fmla="*/ 263798 h 568060"/>
              <a:gd name="connsiteX30" fmla="*/ 1041626 w 1570173"/>
              <a:gd name="connsiteY30" fmla="*/ 241660 h 568060"/>
              <a:gd name="connsiteX31" fmla="*/ 1065688 w 1570173"/>
              <a:gd name="connsiteY31" fmla="*/ 216501 h 568060"/>
              <a:gd name="connsiteX32" fmla="*/ 1073199 w 1570173"/>
              <a:gd name="connsiteY32" fmla="*/ 200459 h 568060"/>
              <a:gd name="connsiteX33" fmla="*/ 1073045 w 1570173"/>
              <a:gd name="connsiteY33" fmla="*/ 199764 h 568060"/>
              <a:gd name="connsiteX34" fmla="*/ 944324 w 1570173"/>
              <a:gd name="connsiteY34" fmla="*/ 17561 h 568060"/>
              <a:gd name="connsiteX35" fmla="*/ 963000 w 1570173"/>
              <a:gd name="connsiteY35" fmla="*/ 34617 h 568060"/>
              <a:gd name="connsiteX36" fmla="*/ 914933 w 1570173"/>
              <a:gd name="connsiteY36" fmla="*/ 108721 h 568060"/>
              <a:gd name="connsiteX37" fmla="*/ 776664 w 1570173"/>
              <a:gd name="connsiteY37" fmla="*/ 276751 h 568060"/>
              <a:gd name="connsiteX38" fmla="*/ 776664 w 1570173"/>
              <a:gd name="connsiteY38" fmla="*/ 292512 h 568060"/>
              <a:gd name="connsiteX39" fmla="*/ 866303 w 1570173"/>
              <a:gd name="connsiteY39" fmla="*/ 196062 h 568060"/>
              <a:gd name="connsiteX40" fmla="*/ 926848 w 1570173"/>
              <a:gd name="connsiteY40" fmla="*/ 163543 h 568060"/>
              <a:gd name="connsiteX41" fmla="*/ 944489 w 1570173"/>
              <a:gd name="connsiteY41" fmla="*/ 175580 h 568060"/>
              <a:gd name="connsiteX42" fmla="*/ 950086 w 1570173"/>
              <a:gd name="connsiteY42" fmla="*/ 201612 h 568060"/>
              <a:gd name="connsiteX43" fmla="*/ 926517 w 1570173"/>
              <a:gd name="connsiteY43" fmla="*/ 253706 h 568060"/>
              <a:gd name="connsiteX44" fmla="*/ 858153 w 1570173"/>
              <a:gd name="connsiteY44" fmla="*/ 303707 h 568060"/>
              <a:gd name="connsiteX45" fmla="*/ 869978 w 1570173"/>
              <a:gd name="connsiteY45" fmla="*/ 315251 h 568060"/>
              <a:gd name="connsiteX46" fmla="*/ 882232 w 1570173"/>
              <a:gd name="connsiteY46" fmla="*/ 319708 h 568060"/>
              <a:gd name="connsiteX47" fmla="*/ 897963 w 1570173"/>
              <a:gd name="connsiteY47" fmla="*/ 314503 h 568060"/>
              <a:gd name="connsiteX48" fmla="*/ 916159 w 1570173"/>
              <a:gd name="connsiteY48" fmla="*/ 301364 h 568060"/>
              <a:gd name="connsiteX49" fmla="*/ 930966 w 1570173"/>
              <a:gd name="connsiteY49" fmla="*/ 290004 h 568060"/>
              <a:gd name="connsiteX50" fmla="*/ 953363 w 1570173"/>
              <a:gd name="connsiteY50" fmla="*/ 274226 h 568060"/>
              <a:gd name="connsiteX51" fmla="*/ 953708 w 1570173"/>
              <a:gd name="connsiteY51" fmla="*/ 271390 h 568060"/>
              <a:gd name="connsiteX52" fmla="*/ 964028 w 1570173"/>
              <a:gd name="connsiteY52" fmla="*/ 245949 h 568060"/>
              <a:gd name="connsiteX53" fmla="*/ 1008351 w 1570173"/>
              <a:gd name="connsiteY53" fmla="*/ 195764 h 568060"/>
              <a:gd name="connsiteX54" fmla="*/ 1050523 w 1570173"/>
              <a:gd name="connsiteY54" fmla="*/ 168455 h 568060"/>
              <a:gd name="connsiteX55" fmla="*/ 1088579 w 1570173"/>
              <a:gd name="connsiteY55" fmla="*/ 159153 h 568060"/>
              <a:gd name="connsiteX56" fmla="*/ 1112482 w 1570173"/>
              <a:gd name="connsiteY56" fmla="*/ 166418 h 568060"/>
              <a:gd name="connsiteX57" fmla="*/ 1121769 w 1570173"/>
              <a:gd name="connsiteY57" fmla="*/ 187772 h 568060"/>
              <a:gd name="connsiteX58" fmla="*/ 1108336 w 1570173"/>
              <a:gd name="connsiteY58" fmla="*/ 224392 h 568060"/>
              <a:gd name="connsiteX59" fmla="*/ 1068114 w 1570173"/>
              <a:gd name="connsiteY59" fmla="*/ 259374 h 568060"/>
              <a:gd name="connsiteX60" fmla="*/ 1006794 w 1570173"/>
              <a:gd name="connsiteY60" fmla="*/ 290445 h 568060"/>
              <a:gd name="connsiteX61" fmla="*/ 1006794 w 1570173"/>
              <a:gd name="connsiteY61" fmla="*/ 293481 h 568060"/>
              <a:gd name="connsiteX62" fmla="*/ 1013037 w 1570173"/>
              <a:gd name="connsiteY62" fmla="*/ 314490 h 568060"/>
              <a:gd name="connsiteX63" fmla="*/ 1029239 w 1570173"/>
              <a:gd name="connsiteY63" fmla="*/ 321599 h 568060"/>
              <a:gd name="connsiteX64" fmla="*/ 1054602 w 1570173"/>
              <a:gd name="connsiteY64" fmla="*/ 315780 h 568060"/>
              <a:gd name="connsiteX65" fmla="*/ 1081423 w 1570173"/>
              <a:gd name="connsiteY65" fmla="*/ 300039 h 568060"/>
              <a:gd name="connsiteX66" fmla="*/ 1098963 w 1570173"/>
              <a:gd name="connsiteY66" fmla="*/ 287956 h 568060"/>
              <a:gd name="connsiteX67" fmla="*/ 1112980 w 1570173"/>
              <a:gd name="connsiteY67" fmla="*/ 278940 h 568060"/>
              <a:gd name="connsiteX68" fmla="*/ 1113794 w 1570173"/>
              <a:gd name="connsiteY68" fmla="*/ 271079 h 568060"/>
              <a:gd name="connsiteX69" fmla="*/ 1121784 w 1570173"/>
              <a:gd name="connsiteY69" fmla="*/ 251223 h 568060"/>
              <a:gd name="connsiteX70" fmla="*/ 1137607 w 1570173"/>
              <a:gd name="connsiteY70" fmla="*/ 227532 h 568060"/>
              <a:gd name="connsiteX71" fmla="*/ 1163072 w 1570173"/>
              <a:gd name="connsiteY71" fmla="*/ 198126 h 568060"/>
              <a:gd name="connsiteX72" fmla="*/ 1174286 w 1570173"/>
              <a:gd name="connsiteY72" fmla="*/ 183752 h 568060"/>
              <a:gd name="connsiteX73" fmla="*/ 1186590 w 1570173"/>
              <a:gd name="connsiteY73" fmla="*/ 174024 h 568060"/>
              <a:gd name="connsiteX74" fmla="*/ 1205836 w 1570173"/>
              <a:gd name="connsiteY74" fmla="*/ 171226 h 568060"/>
              <a:gd name="connsiteX75" fmla="*/ 1225450 w 1570173"/>
              <a:gd name="connsiteY75" fmla="*/ 174251 h 568060"/>
              <a:gd name="connsiteX76" fmla="*/ 1235733 w 1570173"/>
              <a:gd name="connsiteY76" fmla="*/ 183712 h 568060"/>
              <a:gd name="connsiteX77" fmla="*/ 1227197 w 1570173"/>
              <a:gd name="connsiteY77" fmla="*/ 203685 h 568060"/>
              <a:gd name="connsiteX78" fmla="*/ 1200974 w 1570173"/>
              <a:gd name="connsiteY78" fmla="*/ 235636 h 568060"/>
              <a:gd name="connsiteX79" fmla="*/ 1160886 w 1570173"/>
              <a:gd name="connsiteY79" fmla="*/ 270929 h 568060"/>
              <a:gd name="connsiteX80" fmla="*/ 1156645 w 1570173"/>
              <a:gd name="connsiteY80" fmla="*/ 291916 h 568060"/>
              <a:gd name="connsiteX81" fmla="*/ 1159728 w 1570173"/>
              <a:gd name="connsiteY81" fmla="*/ 298000 h 568060"/>
              <a:gd name="connsiteX82" fmla="*/ 1167546 w 1570173"/>
              <a:gd name="connsiteY82" fmla="*/ 293344 h 568060"/>
              <a:gd name="connsiteX83" fmla="*/ 1191004 w 1570173"/>
              <a:gd name="connsiteY83" fmla="*/ 273857 h 568060"/>
              <a:gd name="connsiteX84" fmla="*/ 1224213 w 1570173"/>
              <a:gd name="connsiteY84" fmla="*/ 244822 h 568060"/>
              <a:gd name="connsiteX85" fmla="*/ 1248199 w 1570173"/>
              <a:gd name="connsiteY85" fmla="*/ 217945 h 568060"/>
              <a:gd name="connsiteX86" fmla="*/ 1280478 w 1570173"/>
              <a:gd name="connsiteY86" fmla="*/ 188900 h 568060"/>
              <a:gd name="connsiteX87" fmla="*/ 1298781 w 1570173"/>
              <a:gd name="connsiteY87" fmla="*/ 162570 h 568060"/>
              <a:gd name="connsiteX88" fmla="*/ 1315880 w 1570173"/>
              <a:gd name="connsiteY88" fmla="*/ 155311 h 568060"/>
              <a:gd name="connsiteX89" fmla="*/ 1329178 w 1570173"/>
              <a:gd name="connsiteY89" fmla="*/ 161470 h 568060"/>
              <a:gd name="connsiteX90" fmla="*/ 1332674 w 1570173"/>
              <a:gd name="connsiteY90" fmla="*/ 181221 h 568060"/>
              <a:gd name="connsiteX91" fmla="*/ 1331386 w 1570173"/>
              <a:gd name="connsiteY91" fmla="*/ 191800 h 568060"/>
              <a:gd name="connsiteX92" fmla="*/ 1326498 w 1570173"/>
              <a:gd name="connsiteY92" fmla="*/ 201880 h 568060"/>
              <a:gd name="connsiteX93" fmla="*/ 1312583 w 1570173"/>
              <a:gd name="connsiteY93" fmla="*/ 222685 h 568060"/>
              <a:gd name="connsiteX94" fmla="*/ 1288277 w 1570173"/>
              <a:gd name="connsiteY94" fmla="*/ 257753 h 568060"/>
              <a:gd name="connsiteX95" fmla="*/ 1275800 w 1570173"/>
              <a:gd name="connsiteY95" fmla="*/ 279943 h 568060"/>
              <a:gd name="connsiteX96" fmla="*/ 1270522 w 1570173"/>
              <a:gd name="connsiteY96" fmla="*/ 297305 h 568060"/>
              <a:gd name="connsiteX97" fmla="*/ 1275792 w 1570173"/>
              <a:gd name="connsiteY97" fmla="*/ 305791 h 568060"/>
              <a:gd name="connsiteX98" fmla="*/ 1294629 w 1570173"/>
              <a:gd name="connsiteY98" fmla="*/ 298808 h 568060"/>
              <a:gd name="connsiteX99" fmla="*/ 1311570 w 1570173"/>
              <a:gd name="connsiteY99" fmla="*/ 288389 h 568060"/>
              <a:gd name="connsiteX100" fmla="*/ 1333453 w 1570173"/>
              <a:gd name="connsiteY100" fmla="*/ 275049 h 568060"/>
              <a:gd name="connsiteX101" fmla="*/ 1366138 w 1570173"/>
              <a:gd name="connsiteY101" fmla="*/ 238082 h 568060"/>
              <a:gd name="connsiteX102" fmla="*/ 1396262 w 1570173"/>
              <a:gd name="connsiteY102" fmla="*/ 200560 h 568060"/>
              <a:gd name="connsiteX103" fmla="*/ 1439523 w 1570173"/>
              <a:gd name="connsiteY103" fmla="*/ 143090 h 568060"/>
              <a:gd name="connsiteX104" fmla="*/ 1468876 w 1570173"/>
              <a:gd name="connsiteY104" fmla="*/ 111949 h 568060"/>
              <a:gd name="connsiteX105" fmla="*/ 1502164 w 1570173"/>
              <a:gd name="connsiteY105" fmla="*/ 102352 h 568060"/>
              <a:gd name="connsiteX106" fmla="*/ 1517076 w 1570173"/>
              <a:gd name="connsiteY106" fmla="*/ 114841 h 568060"/>
              <a:gd name="connsiteX107" fmla="*/ 1509043 w 1570173"/>
              <a:gd name="connsiteY107" fmla="*/ 134094 h 568060"/>
              <a:gd name="connsiteX108" fmla="*/ 1490708 w 1570173"/>
              <a:gd name="connsiteY108" fmla="*/ 153000 h 568060"/>
              <a:gd name="connsiteX109" fmla="*/ 1459720 w 1570173"/>
              <a:gd name="connsiteY109" fmla="*/ 195003 h 568060"/>
              <a:gd name="connsiteX110" fmla="*/ 1427484 w 1570173"/>
              <a:gd name="connsiteY110" fmla="*/ 244547 h 568060"/>
              <a:gd name="connsiteX111" fmla="*/ 1451831 w 1570173"/>
              <a:gd name="connsiteY111" fmla="*/ 218929 h 568060"/>
              <a:gd name="connsiteX112" fmla="*/ 1482932 w 1570173"/>
              <a:gd name="connsiteY112" fmla="*/ 194598 h 568060"/>
              <a:gd name="connsiteX113" fmla="*/ 1507952 w 1570173"/>
              <a:gd name="connsiteY113" fmla="*/ 180005 h 568060"/>
              <a:gd name="connsiteX114" fmla="*/ 1533437 w 1570173"/>
              <a:gd name="connsiteY114" fmla="*/ 174519 h 568060"/>
              <a:gd name="connsiteX115" fmla="*/ 1547483 w 1570173"/>
              <a:gd name="connsiteY115" fmla="*/ 179043 h 568060"/>
              <a:gd name="connsiteX116" fmla="*/ 1551338 w 1570173"/>
              <a:gd name="connsiteY116" fmla="*/ 193200 h 568060"/>
              <a:gd name="connsiteX117" fmla="*/ 1540885 w 1570173"/>
              <a:gd name="connsiteY117" fmla="*/ 235284 h 568060"/>
              <a:gd name="connsiteX118" fmla="*/ 1511322 w 1570173"/>
              <a:gd name="connsiteY118" fmla="*/ 277332 h 568060"/>
              <a:gd name="connsiteX119" fmla="*/ 1466998 w 1570173"/>
              <a:gd name="connsiteY119" fmla="*/ 317508 h 568060"/>
              <a:gd name="connsiteX120" fmla="*/ 1480632 w 1570173"/>
              <a:gd name="connsiteY120" fmla="*/ 317483 h 568060"/>
              <a:gd name="connsiteX121" fmla="*/ 1570173 w 1570173"/>
              <a:gd name="connsiteY121" fmla="*/ 269848 h 568060"/>
              <a:gd name="connsiteX122" fmla="*/ 1570173 w 1570173"/>
              <a:gd name="connsiteY122" fmla="*/ 297061 h 568060"/>
              <a:gd name="connsiteX123" fmla="*/ 1527814 w 1570173"/>
              <a:gd name="connsiteY123" fmla="*/ 333593 h 568060"/>
              <a:gd name="connsiteX124" fmla="*/ 1490110 w 1570173"/>
              <a:gd name="connsiteY124" fmla="*/ 359972 h 568060"/>
              <a:gd name="connsiteX125" fmla="*/ 1455889 w 1570173"/>
              <a:gd name="connsiteY125" fmla="*/ 370168 h 568060"/>
              <a:gd name="connsiteX126" fmla="*/ 1443333 w 1570173"/>
              <a:gd name="connsiteY126" fmla="*/ 368869 h 568060"/>
              <a:gd name="connsiteX127" fmla="*/ 1431446 w 1570173"/>
              <a:gd name="connsiteY127" fmla="*/ 365722 h 568060"/>
              <a:gd name="connsiteX128" fmla="*/ 1418379 w 1570173"/>
              <a:gd name="connsiteY128" fmla="*/ 360808 h 568060"/>
              <a:gd name="connsiteX129" fmla="*/ 1407525 w 1570173"/>
              <a:gd name="connsiteY129" fmla="*/ 356443 h 568060"/>
              <a:gd name="connsiteX130" fmla="*/ 1398046 w 1570173"/>
              <a:gd name="connsiteY130" fmla="*/ 358596 h 568060"/>
              <a:gd name="connsiteX131" fmla="*/ 1378332 w 1570173"/>
              <a:gd name="connsiteY131" fmla="*/ 351063 h 568060"/>
              <a:gd name="connsiteX132" fmla="*/ 1361722 w 1570173"/>
              <a:gd name="connsiteY132" fmla="*/ 392317 h 568060"/>
              <a:gd name="connsiteX133" fmla="*/ 1333081 w 1570173"/>
              <a:gd name="connsiteY133" fmla="*/ 462604 h 568060"/>
              <a:gd name="connsiteX134" fmla="*/ 1268755 w 1570173"/>
              <a:gd name="connsiteY134" fmla="*/ 567994 h 568060"/>
              <a:gd name="connsiteX135" fmla="*/ 1279503 w 1570173"/>
              <a:gd name="connsiteY135" fmla="*/ 474541 h 568060"/>
              <a:gd name="connsiteX136" fmla="*/ 1300003 w 1570173"/>
              <a:gd name="connsiteY136" fmla="*/ 412190 h 568060"/>
              <a:gd name="connsiteX137" fmla="*/ 1318081 w 1570173"/>
              <a:gd name="connsiteY137" fmla="*/ 374633 h 568060"/>
              <a:gd name="connsiteX138" fmla="*/ 1340981 w 1570173"/>
              <a:gd name="connsiteY138" fmla="*/ 339458 h 568060"/>
              <a:gd name="connsiteX139" fmla="*/ 1358270 w 1570173"/>
              <a:gd name="connsiteY139" fmla="*/ 313499 h 568060"/>
              <a:gd name="connsiteX140" fmla="*/ 1423767 w 1570173"/>
              <a:gd name="connsiteY140" fmla="*/ 197085 h 568060"/>
              <a:gd name="connsiteX141" fmla="*/ 1351476 w 1570173"/>
              <a:gd name="connsiteY141" fmla="*/ 285659 h 568060"/>
              <a:gd name="connsiteX142" fmla="*/ 1339937 w 1570173"/>
              <a:gd name="connsiteY142" fmla="*/ 296291 h 568060"/>
              <a:gd name="connsiteX143" fmla="*/ 1339937 w 1570173"/>
              <a:gd name="connsiteY143" fmla="*/ 296962 h 568060"/>
              <a:gd name="connsiteX144" fmla="*/ 1291323 w 1570173"/>
              <a:gd name="connsiteY144" fmla="*/ 341064 h 568060"/>
              <a:gd name="connsiteX145" fmla="*/ 1264211 w 1570173"/>
              <a:gd name="connsiteY145" fmla="*/ 361556 h 568060"/>
              <a:gd name="connsiteX146" fmla="*/ 1240488 w 1570173"/>
              <a:gd name="connsiteY146" fmla="*/ 368881 h 568060"/>
              <a:gd name="connsiteX147" fmla="*/ 1212349 w 1570173"/>
              <a:gd name="connsiteY147" fmla="*/ 336511 h 568060"/>
              <a:gd name="connsiteX148" fmla="*/ 1219346 w 1570173"/>
              <a:gd name="connsiteY148" fmla="*/ 307210 h 568060"/>
              <a:gd name="connsiteX149" fmla="*/ 1240934 w 1570173"/>
              <a:gd name="connsiteY149" fmla="*/ 264313 h 568060"/>
              <a:gd name="connsiteX150" fmla="*/ 1190824 w 1570173"/>
              <a:gd name="connsiteY150" fmla="*/ 336485 h 568060"/>
              <a:gd name="connsiteX151" fmla="*/ 1153957 w 1570173"/>
              <a:gd name="connsiteY151" fmla="*/ 359466 h 568060"/>
              <a:gd name="connsiteX152" fmla="*/ 1131593 w 1570173"/>
              <a:gd name="connsiteY152" fmla="*/ 349755 h 568060"/>
              <a:gd name="connsiteX153" fmla="*/ 1116688 w 1570173"/>
              <a:gd name="connsiteY153" fmla="*/ 324613 h 568060"/>
              <a:gd name="connsiteX154" fmla="*/ 1114036 w 1570173"/>
              <a:gd name="connsiteY154" fmla="*/ 307383 h 568060"/>
              <a:gd name="connsiteX155" fmla="*/ 1108703 w 1570173"/>
              <a:gd name="connsiteY155" fmla="*/ 313528 h 568060"/>
              <a:gd name="connsiteX156" fmla="*/ 1064699 w 1570173"/>
              <a:gd name="connsiteY156" fmla="*/ 354265 h 568060"/>
              <a:gd name="connsiteX157" fmla="*/ 1007652 w 1570173"/>
              <a:gd name="connsiteY157" fmla="*/ 374558 h 568060"/>
              <a:gd name="connsiteX158" fmla="*/ 965572 w 1570173"/>
              <a:gd name="connsiteY158" fmla="*/ 354244 h 568060"/>
              <a:gd name="connsiteX159" fmla="*/ 954094 w 1570173"/>
              <a:gd name="connsiteY159" fmla="*/ 330444 h 568060"/>
              <a:gd name="connsiteX160" fmla="*/ 950817 w 1570173"/>
              <a:gd name="connsiteY160" fmla="*/ 304094 h 568060"/>
              <a:gd name="connsiteX161" fmla="*/ 941622 w 1570173"/>
              <a:gd name="connsiteY161" fmla="*/ 314636 h 568060"/>
              <a:gd name="connsiteX162" fmla="*/ 903729 w 1570173"/>
              <a:gd name="connsiteY162" fmla="*/ 353356 h 568060"/>
              <a:gd name="connsiteX163" fmla="*/ 866359 w 1570173"/>
              <a:gd name="connsiteY163" fmla="*/ 372406 h 568060"/>
              <a:gd name="connsiteX164" fmla="*/ 839545 w 1570173"/>
              <a:gd name="connsiteY164" fmla="*/ 363743 h 568060"/>
              <a:gd name="connsiteX165" fmla="*/ 818997 w 1570173"/>
              <a:gd name="connsiteY165" fmla="*/ 340869 h 568060"/>
              <a:gd name="connsiteX166" fmla="*/ 802265 w 1570173"/>
              <a:gd name="connsiteY166" fmla="*/ 304834 h 568060"/>
              <a:gd name="connsiteX167" fmla="*/ 783717 w 1570173"/>
              <a:gd name="connsiteY167" fmla="*/ 333745 h 568060"/>
              <a:gd name="connsiteX168" fmla="*/ 767111 w 1570173"/>
              <a:gd name="connsiteY168" fmla="*/ 354713 h 568060"/>
              <a:gd name="connsiteX169" fmla="*/ 755539 w 1570173"/>
              <a:gd name="connsiteY169" fmla="*/ 360838 h 568060"/>
              <a:gd name="connsiteX170" fmla="*/ 740312 w 1570173"/>
              <a:gd name="connsiteY170" fmla="*/ 349384 h 568060"/>
              <a:gd name="connsiteX171" fmla="*/ 736327 w 1570173"/>
              <a:gd name="connsiteY171" fmla="*/ 319026 h 568060"/>
              <a:gd name="connsiteX172" fmla="*/ 738741 w 1570173"/>
              <a:gd name="connsiteY172" fmla="*/ 299592 h 568060"/>
              <a:gd name="connsiteX173" fmla="*/ 724787 w 1570173"/>
              <a:gd name="connsiteY173" fmla="*/ 314643 h 568060"/>
              <a:gd name="connsiteX174" fmla="*/ 638842 w 1570173"/>
              <a:gd name="connsiteY174" fmla="*/ 375214 h 568060"/>
              <a:gd name="connsiteX175" fmla="*/ 619668 w 1570173"/>
              <a:gd name="connsiteY175" fmla="*/ 366444 h 568060"/>
              <a:gd name="connsiteX176" fmla="*/ 614000 w 1570173"/>
              <a:gd name="connsiteY176" fmla="*/ 342548 h 568060"/>
              <a:gd name="connsiteX177" fmla="*/ 629323 w 1570173"/>
              <a:gd name="connsiteY177" fmla="*/ 286419 h 568060"/>
              <a:gd name="connsiteX178" fmla="*/ 579476 w 1570173"/>
              <a:gd name="connsiteY178" fmla="*/ 347858 h 568060"/>
              <a:gd name="connsiteX179" fmla="*/ 544936 w 1570173"/>
              <a:gd name="connsiteY179" fmla="*/ 366875 h 568060"/>
              <a:gd name="connsiteX180" fmla="*/ 526517 w 1570173"/>
              <a:gd name="connsiteY180" fmla="*/ 355436 h 568060"/>
              <a:gd name="connsiteX181" fmla="*/ 509313 w 1570173"/>
              <a:gd name="connsiteY181" fmla="*/ 326759 h 568060"/>
              <a:gd name="connsiteX182" fmla="*/ 502044 w 1570173"/>
              <a:gd name="connsiteY182" fmla="*/ 290904 h 568060"/>
              <a:gd name="connsiteX183" fmla="*/ 504715 w 1570173"/>
              <a:gd name="connsiteY183" fmla="*/ 268084 h 568060"/>
              <a:gd name="connsiteX184" fmla="*/ 514778 w 1570173"/>
              <a:gd name="connsiteY184" fmla="*/ 249420 h 568060"/>
              <a:gd name="connsiteX185" fmla="*/ 540456 w 1570173"/>
              <a:gd name="connsiteY185" fmla="*/ 223543 h 568060"/>
              <a:gd name="connsiteX186" fmla="*/ 618922 w 1570173"/>
              <a:gd name="connsiteY186" fmla="*/ 168905 h 568060"/>
              <a:gd name="connsiteX187" fmla="*/ 680542 w 1570173"/>
              <a:gd name="connsiteY187" fmla="*/ 150372 h 568060"/>
              <a:gd name="connsiteX188" fmla="*/ 694616 w 1570173"/>
              <a:gd name="connsiteY188" fmla="*/ 156347 h 568060"/>
              <a:gd name="connsiteX189" fmla="*/ 704016 w 1570173"/>
              <a:gd name="connsiteY189" fmla="*/ 169464 h 568060"/>
              <a:gd name="connsiteX190" fmla="*/ 707275 w 1570173"/>
              <a:gd name="connsiteY190" fmla="*/ 180608 h 568060"/>
              <a:gd name="connsiteX191" fmla="*/ 701900 w 1570173"/>
              <a:gd name="connsiteY191" fmla="*/ 191736 h 568060"/>
              <a:gd name="connsiteX192" fmla="*/ 690322 w 1570173"/>
              <a:gd name="connsiteY192" fmla="*/ 196501 h 568060"/>
              <a:gd name="connsiteX193" fmla="*/ 694717 w 1570173"/>
              <a:gd name="connsiteY193" fmla="*/ 202341 h 568060"/>
              <a:gd name="connsiteX194" fmla="*/ 699562 w 1570173"/>
              <a:gd name="connsiteY194" fmla="*/ 213904 h 568060"/>
              <a:gd name="connsiteX195" fmla="*/ 701354 w 1570173"/>
              <a:gd name="connsiteY195" fmla="*/ 222570 h 568060"/>
              <a:gd name="connsiteX196" fmla="*/ 687904 w 1570173"/>
              <a:gd name="connsiteY196" fmla="*/ 248946 h 568060"/>
              <a:gd name="connsiteX197" fmla="*/ 669609 w 1570173"/>
              <a:gd name="connsiteY197" fmla="*/ 274807 h 568060"/>
              <a:gd name="connsiteX198" fmla="*/ 664764 w 1570173"/>
              <a:gd name="connsiteY198" fmla="*/ 293044 h 568060"/>
              <a:gd name="connsiteX199" fmla="*/ 677296 w 1570173"/>
              <a:gd name="connsiteY199" fmla="*/ 307458 h 568060"/>
              <a:gd name="connsiteX200" fmla="*/ 741978 w 1570173"/>
              <a:gd name="connsiteY200" fmla="*/ 272215 h 568060"/>
              <a:gd name="connsiteX201" fmla="*/ 741978 w 1570173"/>
              <a:gd name="connsiteY201" fmla="*/ 273528 h 568060"/>
              <a:gd name="connsiteX202" fmla="*/ 742289 w 1570173"/>
              <a:gd name="connsiteY202" fmla="*/ 271025 h 568060"/>
              <a:gd name="connsiteX203" fmla="*/ 759368 w 1570173"/>
              <a:gd name="connsiteY203" fmla="*/ 226163 h 568060"/>
              <a:gd name="connsiteX204" fmla="*/ 787750 w 1570173"/>
              <a:gd name="connsiteY204" fmla="*/ 179576 h 568060"/>
              <a:gd name="connsiteX205" fmla="*/ 826189 w 1570173"/>
              <a:gd name="connsiteY205" fmla="*/ 127871 h 568060"/>
              <a:gd name="connsiteX206" fmla="*/ 876924 w 1570173"/>
              <a:gd name="connsiteY206" fmla="*/ 67029 h 568060"/>
              <a:gd name="connsiteX207" fmla="*/ 915299 w 1570173"/>
              <a:gd name="connsiteY207" fmla="*/ 30321 h 568060"/>
              <a:gd name="connsiteX208" fmla="*/ 944324 w 1570173"/>
              <a:gd name="connsiteY208" fmla="*/ 17561 h 568060"/>
              <a:gd name="connsiteX209" fmla="*/ 190516 w 1570173"/>
              <a:gd name="connsiteY209" fmla="*/ 0 h 568060"/>
              <a:gd name="connsiteX210" fmla="*/ 208925 w 1570173"/>
              <a:gd name="connsiteY210" fmla="*/ 11657 h 568060"/>
              <a:gd name="connsiteX211" fmla="*/ 221674 w 1570173"/>
              <a:gd name="connsiteY211" fmla="*/ 37421 h 568060"/>
              <a:gd name="connsiteX212" fmla="*/ 226656 w 1570173"/>
              <a:gd name="connsiteY212" fmla="*/ 56068 h 568060"/>
              <a:gd name="connsiteX213" fmla="*/ 219408 w 1570173"/>
              <a:gd name="connsiteY213" fmla="*/ 89976 h 568060"/>
              <a:gd name="connsiteX214" fmla="*/ 200165 w 1570173"/>
              <a:gd name="connsiteY214" fmla="*/ 134242 h 568060"/>
              <a:gd name="connsiteX215" fmla="*/ 189570 w 1570173"/>
              <a:gd name="connsiteY215" fmla="*/ 154965 h 568060"/>
              <a:gd name="connsiteX216" fmla="*/ 215455 w 1570173"/>
              <a:gd name="connsiteY216" fmla="*/ 126336 h 568060"/>
              <a:gd name="connsiteX217" fmla="*/ 248299 w 1570173"/>
              <a:gd name="connsiteY217" fmla="*/ 95792 h 568060"/>
              <a:gd name="connsiteX218" fmla="*/ 278267 w 1570173"/>
              <a:gd name="connsiteY218" fmla="*/ 58516 h 568060"/>
              <a:gd name="connsiteX219" fmla="*/ 320216 w 1570173"/>
              <a:gd name="connsiteY219" fmla="*/ 27571 h 568060"/>
              <a:gd name="connsiteX220" fmla="*/ 348272 w 1570173"/>
              <a:gd name="connsiteY220" fmla="*/ 15353 h 568060"/>
              <a:gd name="connsiteX221" fmla="*/ 369484 w 1570173"/>
              <a:gd name="connsiteY221" fmla="*/ 27622 h 568060"/>
              <a:gd name="connsiteX222" fmla="*/ 378250 w 1570173"/>
              <a:gd name="connsiteY222" fmla="*/ 53392 h 568060"/>
              <a:gd name="connsiteX223" fmla="*/ 367810 w 1570173"/>
              <a:gd name="connsiteY223" fmla="*/ 84856 h 568060"/>
              <a:gd name="connsiteX224" fmla="*/ 336935 w 1570173"/>
              <a:gd name="connsiteY224" fmla="*/ 143180 h 568060"/>
              <a:gd name="connsiteX225" fmla="*/ 286188 w 1570173"/>
              <a:gd name="connsiteY225" fmla="*/ 223024 h 568060"/>
              <a:gd name="connsiteX226" fmla="*/ 341532 w 1570173"/>
              <a:gd name="connsiteY226" fmla="*/ 157695 h 568060"/>
              <a:gd name="connsiteX227" fmla="*/ 389037 w 1570173"/>
              <a:gd name="connsiteY227" fmla="*/ 107996 h 568060"/>
              <a:gd name="connsiteX228" fmla="*/ 414891 w 1570173"/>
              <a:gd name="connsiteY228" fmla="*/ 87495 h 568060"/>
              <a:gd name="connsiteX229" fmla="*/ 446012 w 1570173"/>
              <a:gd name="connsiteY229" fmla="*/ 58951 h 568060"/>
              <a:gd name="connsiteX230" fmla="*/ 469964 w 1570173"/>
              <a:gd name="connsiteY230" fmla="*/ 38000 h 568060"/>
              <a:gd name="connsiteX231" fmla="*/ 486444 w 1570173"/>
              <a:gd name="connsiteY231" fmla="*/ 25738 h 568060"/>
              <a:gd name="connsiteX232" fmla="*/ 501362 w 1570173"/>
              <a:gd name="connsiteY232" fmla="*/ 21013 h 568060"/>
              <a:gd name="connsiteX233" fmla="*/ 523432 w 1570173"/>
              <a:gd name="connsiteY233" fmla="*/ 39153 h 568060"/>
              <a:gd name="connsiteX234" fmla="*/ 535375 w 1570173"/>
              <a:gd name="connsiteY234" fmla="*/ 63369 h 568060"/>
              <a:gd name="connsiteX235" fmla="*/ 528464 w 1570173"/>
              <a:gd name="connsiteY235" fmla="*/ 79400 h 568060"/>
              <a:gd name="connsiteX236" fmla="*/ 501199 w 1570173"/>
              <a:gd name="connsiteY236" fmla="*/ 109666 h 568060"/>
              <a:gd name="connsiteX237" fmla="*/ 438398 w 1570173"/>
              <a:gd name="connsiteY237" fmla="*/ 188081 h 568060"/>
              <a:gd name="connsiteX238" fmla="*/ 398144 w 1570173"/>
              <a:gd name="connsiteY238" fmla="*/ 259820 h 568060"/>
              <a:gd name="connsiteX239" fmla="*/ 384711 w 1570173"/>
              <a:gd name="connsiteY239" fmla="*/ 309988 h 568060"/>
              <a:gd name="connsiteX240" fmla="*/ 387625 w 1570173"/>
              <a:gd name="connsiteY240" fmla="*/ 323556 h 568060"/>
              <a:gd name="connsiteX241" fmla="*/ 397244 w 1570173"/>
              <a:gd name="connsiteY241" fmla="*/ 327087 h 568060"/>
              <a:gd name="connsiteX242" fmla="*/ 411309 w 1570173"/>
              <a:gd name="connsiteY242" fmla="*/ 324248 h 568060"/>
              <a:gd name="connsiteX243" fmla="*/ 426701 w 1570173"/>
              <a:gd name="connsiteY243" fmla="*/ 315577 h 568060"/>
              <a:gd name="connsiteX244" fmla="*/ 443918 w 1570173"/>
              <a:gd name="connsiteY244" fmla="*/ 304196 h 568060"/>
              <a:gd name="connsiteX245" fmla="*/ 466397 w 1570173"/>
              <a:gd name="connsiteY245" fmla="*/ 289627 h 568060"/>
              <a:gd name="connsiteX246" fmla="*/ 483108 w 1570173"/>
              <a:gd name="connsiteY246" fmla="*/ 277707 h 568060"/>
              <a:gd name="connsiteX247" fmla="*/ 500668 w 1570173"/>
              <a:gd name="connsiteY247" fmla="*/ 270620 h 568060"/>
              <a:gd name="connsiteX248" fmla="*/ 500668 w 1570173"/>
              <a:gd name="connsiteY248" fmla="*/ 296924 h 568060"/>
              <a:gd name="connsiteX249" fmla="*/ 454892 w 1570173"/>
              <a:gd name="connsiteY249" fmla="*/ 337621 h 568060"/>
              <a:gd name="connsiteX250" fmla="*/ 418936 w 1570173"/>
              <a:gd name="connsiteY250" fmla="*/ 364165 h 568060"/>
              <a:gd name="connsiteX251" fmla="*/ 388441 w 1570173"/>
              <a:gd name="connsiteY251" fmla="*/ 381300 h 568060"/>
              <a:gd name="connsiteX252" fmla="*/ 366292 w 1570173"/>
              <a:gd name="connsiteY252" fmla="*/ 386632 h 568060"/>
              <a:gd name="connsiteX253" fmla="*/ 329670 w 1570173"/>
              <a:gd name="connsiteY253" fmla="*/ 370153 h 568060"/>
              <a:gd name="connsiteX254" fmla="*/ 315562 w 1570173"/>
              <a:gd name="connsiteY254" fmla="*/ 328197 h 568060"/>
              <a:gd name="connsiteX255" fmla="*/ 326710 w 1570173"/>
              <a:gd name="connsiteY255" fmla="*/ 273143 h 568060"/>
              <a:gd name="connsiteX256" fmla="*/ 358577 w 1570173"/>
              <a:gd name="connsiteY256" fmla="*/ 217360 h 568060"/>
              <a:gd name="connsiteX257" fmla="*/ 409399 w 1570173"/>
              <a:gd name="connsiteY257" fmla="*/ 153922 h 568060"/>
              <a:gd name="connsiteX258" fmla="*/ 425384 w 1570173"/>
              <a:gd name="connsiteY258" fmla="*/ 135389 h 568060"/>
              <a:gd name="connsiteX259" fmla="*/ 429232 w 1570173"/>
              <a:gd name="connsiteY259" fmla="*/ 130664 h 568060"/>
              <a:gd name="connsiteX260" fmla="*/ 429025 w 1570173"/>
              <a:gd name="connsiteY260" fmla="*/ 130762 h 568060"/>
              <a:gd name="connsiteX261" fmla="*/ 403480 w 1570173"/>
              <a:gd name="connsiteY261" fmla="*/ 151238 h 568060"/>
              <a:gd name="connsiteX262" fmla="*/ 337062 w 1570173"/>
              <a:gd name="connsiteY262" fmla="*/ 216498 h 568060"/>
              <a:gd name="connsiteX263" fmla="*/ 248355 w 1570173"/>
              <a:gd name="connsiteY263" fmla="*/ 320244 h 568060"/>
              <a:gd name="connsiteX264" fmla="*/ 230933 w 1570173"/>
              <a:gd name="connsiteY264" fmla="*/ 342588 h 568060"/>
              <a:gd name="connsiteX265" fmla="*/ 209514 w 1570173"/>
              <a:gd name="connsiteY265" fmla="*/ 368052 h 568060"/>
              <a:gd name="connsiteX266" fmla="*/ 195966 w 1570173"/>
              <a:gd name="connsiteY266" fmla="*/ 374558 h 568060"/>
              <a:gd name="connsiteX267" fmla="*/ 178232 w 1570173"/>
              <a:gd name="connsiteY267" fmla="*/ 357217 h 568060"/>
              <a:gd name="connsiteX268" fmla="*/ 171943 w 1570173"/>
              <a:gd name="connsiteY268" fmla="*/ 321491 h 568060"/>
              <a:gd name="connsiteX269" fmla="*/ 179199 w 1570173"/>
              <a:gd name="connsiteY269" fmla="*/ 296755 h 568060"/>
              <a:gd name="connsiteX270" fmla="*/ 209293 w 1570173"/>
              <a:gd name="connsiteY270" fmla="*/ 252840 h 568060"/>
              <a:gd name="connsiteX271" fmla="*/ 247234 w 1570173"/>
              <a:gd name="connsiteY271" fmla="*/ 200157 h 568060"/>
              <a:gd name="connsiteX272" fmla="*/ 279753 w 1570173"/>
              <a:gd name="connsiteY272" fmla="*/ 156019 h 568060"/>
              <a:gd name="connsiteX273" fmla="*/ 298727 w 1570173"/>
              <a:gd name="connsiteY273" fmla="*/ 114875 h 568060"/>
              <a:gd name="connsiteX274" fmla="*/ 304530 w 1570173"/>
              <a:gd name="connsiteY274" fmla="*/ 94342 h 568060"/>
              <a:gd name="connsiteX275" fmla="*/ 305178 w 1570173"/>
              <a:gd name="connsiteY275" fmla="*/ 91496 h 568060"/>
              <a:gd name="connsiteX276" fmla="*/ 270073 w 1570173"/>
              <a:gd name="connsiteY276" fmla="*/ 117911 h 568060"/>
              <a:gd name="connsiteX277" fmla="*/ 201293 w 1570173"/>
              <a:gd name="connsiteY277" fmla="*/ 197961 h 568060"/>
              <a:gd name="connsiteX278" fmla="*/ 115823 w 1570173"/>
              <a:gd name="connsiteY278" fmla="*/ 320492 h 568060"/>
              <a:gd name="connsiteX279" fmla="*/ 93011 w 1570173"/>
              <a:gd name="connsiteY279" fmla="*/ 355736 h 568060"/>
              <a:gd name="connsiteX280" fmla="*/ 75473 w 1570173"/>
              <a:gd name="connsiteY280" fmla="*/ 365164 h 568060"/>
              <a:gd name="connsiteX281" fmla="*/ 53221 w 1570173"/>
              <a:gd name="connsiteY281" fmla="*/ 343060 h 568060"/>
              <a:gd name="connsiteX282" fmla="*/ 44157 w 1570173"/>
              <a:gd name="connsiteY282" fmla="*/ 307291 h 568060"/>
              <a:gd name="connsiteX283" fmla="*/ 48415 w 1570173"/>
              <a:gd name="connsiteY283" fmla="*/ 295166 h 568060"/>
              <a:gd name="connsiteX284" fmla="*/ 107075 w 1570173"/>
              <a:gd name="connsiteY284" fmla="*/ 214402 h 568060"/>
              <a:gd name="connsiteX285" fmla="*/ 147126 w 1570173"/>
              <a:gd name="connsiteY285" fmla="*/ 152544 h 568060"/>
              <a:gd name="connsiteX286" fmla="*/ 172363 w 1570173"/>
              <a:gd name="connsiteY286" fmla="*/ 104701 h 568060"/>
              <a:gd name="connsiteX287" fmla="*/ 180282 w 1570173"/>
              <a:gd name="connsiteY287" fmla="*/ 76048 h 568060"/>
              <a:gd name="connsiteX288" fmla="*/ 175274 w 1570173"/>
              <a:gd name="connsiteY288" fmla="*/ 69972 h 568060"/>
              <a:gd name="connsiteX289" fmla="*/ 148038 w 1570173"/>
              <a:gd name="connsiteY289" fmla="*/ 80721 h 568060"/>
              <a:gd name="connsiteX290" fmla="*/ 96531 w 1570173"/>
              <a:gd name="connsiteY290" fmla="*/ 110374 h 568060"/>
              <a:gd name="connsiteX291" fmla="*/ 45242 w 1570173"/>
              <a:gd name="connsiteY291" fmla="*/ 139825 h 568060"/>
              <a:gd name="connsiteX292" fmla="*/ 14367 w 1570173"/>
              <a:gd name="connsiteY292" fmla="*/ 150372 h 568060"/>
              <a:gd name="connsiteX293" fmla="*/ 0 w 1570173"/>
              <a:gd name="connsiteY293" fmla="*/ 134932 h 568060"/>
              <a:gd name="connsiteX294" fmla="*/ 3884 w 1570173"/>
              <a:gd name="connsiteY294" fmla="*/ 107880 h 568060"/>
              <a:gd name="connsiteX295" fmla="*/ 12121 w 1570173"/>
              <a:gd name="connsiteY295" fmla="*/ 77968 h 568060"/>
              <a:gd name="connsiteX296" fmla="*/ 42944 w 1570173"/>
              <a:gd name="connsiteY296" fmla="*/ 47304 h 568060"/>
              <a:gd name="connsiteX297" fmla="*/ 71709 w 1570173"/>
              <a:gd name="connsiteY297" fmla="*/ 28555 h 568060"/>
              <a:gd name="connsiteX298" fmla="*/ 79624 w 1570173"/>
              <a:gd name="connsiteY298" fmla="*/ 35929 h 568060"/>
              <a:gd name="connsiteX299" fmla="*/ 75859 w 1570173"/>
              <a:gd name="connsiteY299" fmla="*/ 43004 h 568060"/>
              <a:gd name="connsiteX300" fmla="*/ 60017 w 1570173"/>
              <a:gd name="connsiteY300" fmla="*/ 56951 h 568060"/>
              <a:gd name="connsiteX301" fmla="*/ 59805 w 1570173"/>
              <a:gd name="connsiteY301" fmla="*/ 57142 h 568060"/>
              <a:gd name="connsiteX302" fmla="*/ 94947 w 1570173"/>
              <a:gd name="connsiteY302" fmla="*/ 34885 h 568060"/>
              <a:gd name="connsiteX303" fmla="*/ 134883 w 1570173"/>
              <a:gd name="connsiteY303" fmla="*/ 15786 h 568060"/>
              <a:gd name="connsiteX304" fmla="*/ 190516 w 1570173"/>
              <a:gd name="connsiteY304" fmla="*/ 0 h 568060"/>
              <a:gd name="connsiteX0" fmla="*/ 1487599 w 1570173"/>
              <a:gd name="connsiteY0" fmla="*/ 230772 h 568060"/>
              <a:gd name="connsiteX1" fmla="*/ 1453134 w 1570173"/>
              <a:gd name="connsiteY1" fmla="*/ 252091 h 568060"/>
              <a:gd name="connsiteX2" fmla="*/ 1405386 w 1570173"/>
              <a:gd name="connsiteY2" fmla="*/ 301876 h 568060"/>
              <a:gd name="connsiteX3" fmla="*/ 1427145 w 1570173"/>
              <a:gd name="connsiteY3" fmla="*/ 300515 h 568060"/>
              <a:gd name="connsiteX4" fmla="*/ 1443738 w 1570173"/>
              <a:gd name="connsiteY4" fmla="*/ 307527 h 568060"/>
              <a:gd name="connsiteX5" fmla="*/ 1479601 w 1570173"/>
              <a:gd name="connsiteY5" fmla="*/ 262793 h 568060"/>
              <a:gd name="connsiteX6" fmla="*/ 1492067 w 1570173"/>
              <a:gd name="connsiteY6" fmla="*/ 235239 h 568060"/>
              <a:gd name="connsiteX7" fmla="*/ 1487599 w 1570173"/>
              <a:gd name="connsiteY7" fmla="*/ 230772 h 568060"/>
              <a:gd name="connsiteX8" fmla="*/ 901088 w 1570173"/>
              <a:gd name="connsiteY8" fmla="*/ 217005 h 568060"/>
              <a:gd name="connsiteX9" fmla="*/ 898198 w 1570173"/>
              <a:gd name="connsiteY9" fmla="*/ 217680 h 568060"/>
              <a:gd name="connsiteX10" fmla="*/ 871288 w 1570173"/>
              <a:gd name="connsiteY10" fmla="*/ 235336 h 568060"/>
              <a:gd name="connsiteX11" fmla="*/ 825362 w 1570173"/>
              <a:gd name="connsiteY11" fmla="*/ 275546 h 568060"/>
              <a:gd name="connsiteX12" fmla="*/ 844913 w 1570173"/>
              <a:gd name="connsiteY12" fmla="*/ 285515 h 568060"/>
              <a:gd name="connsiteX13" fmla="*/ 866552 w 1570173"/>
              <a:gd name="connsiteY13" fmla="*/ 266152 h 568060"/>
              <a:gd name="connsiteX14" fmla="*/ 891375 w 1570173"/>
              <a:gd name="connsiteY14" fmla="*/ 238148 h 568060"/>
              <a:gd name="connsiteX15" fmla="*/ 898981 w 1570173"/>
              <a:gd name="connsiteY15" fmla="*/ 225270 h 568060"/>
              <a:gd name="connsiteX16" fmla="*/ 901088 w 1570173"/>
              <a:gd name="connsiteY16" fmla="*/ 217005 h 568060"/>
              <a:gd name="connsiteX17" fmla="*/ 665081 w 1570173"/>
              <a:gd name="connsiteY17" fmla="*/ 204978 h 568060"/>
              <a:gd name="connsiteX18" fmla="*/ 575395 w 1570173"/>
              <a:gd name="connsiteY18" fmla="*/ 257517 h 568060"/>
              <a:gd name="connsiteX19" fmla="*/ 547046 w 1570173"/>
              <a:gd name="connsiteY19" fmla="*/ 299775 h 568060"/>
              <a:gd name="connsiteX20" fmla="*/ 548859 w 1570173"/>
              <a:gd name="connsiteY20" fmla="*/ 310533 h 568060"/>
              <a:gd name="connsiteX21" fmla="*/ 552302 w 1570173"/>
              <a:gd name="connsiteY21" fmla="*/ 313915 h 568060"/>
              <a:gd name="connsiteX22" fmla="*/ 559951 w 1570173"/>
              <a:gd name="connsiteY22" fmla="*/ 310923 h 568060"/>
              <a:gd name="connsiteX23" fmla="*/ 610357 w 1570173"/>
              <a:gd name="connsiteY23" fmla="*/ 268420 h 568060"/>
              <a:gd name="connsiteX24" fmla="*/ 665081 w 1570173"/>
              <a:gd name="connsiteY24" fmla="*/ 204978 h 568060"/>
              <a:gd name="connsiteX25" fmla="*/ 1073045 w 1570173"/>
              <a:gd name="connsiteY25" fmla="*/ 199764 h 568060"/>
              <a:gd name="connsiteX26" fmla="*/ 1059818 w 1570173"/>
              <a:gd name="connsiteY26" fmla="*/ 205432 h 568060"/>
              <a:gd name="connsiteX27" fmla="*/ 1039264 w 1570173"/>
              <a:gd name="connsiteY27" fmla="*/ 220542 h 568060"/>
              <a:gd name="connsiteX28" fmla="*/ 1020296 w 1570173"/>
              <a:gd name="connsiteY28" fmla="*/ 242700 h 568060"/>
              <a:gd name="connsiteX29" fmla="*/ 1009487 w 1570173"/>
              <a:gd name="connsiteY29" fmla="*/ 263798 h 568060"/>
              <a:gd name="connsiteX30" fmla="*/ 1041626 w 1570173"/>
              <a:gd name="connsiteY30" fmla="*/ 241660 h 568060"/>
              <a:gd name="connsiteX31" fmla="*/ 1065688 w 1570173"/>
              <a:gd name="connsiteY31" fmla="*/ 216501 h 568060"/>
              <a:gd name="connsiteX32" fmla="*/ 1073199 w 1570173"/>
              <a:gd name="connsiteY32" fmla="*/ 200459 h 568060"/>
              <a:gd name="connsiteX33" fmla="*/ 1073045 w 1570173"/>
              <a:gd name="connsiteY33" fmla="*/ 199764 h 568060"/>
              <a:gd name="connsiteX34" fmla="*/ 944324 w 1570173"/>
              <a:gd name="connsiteY34" fmla="*/ 17561 h 568060"/>
              <a:gd name="connsiteX35" fmla="*/ 963000 w 1570173"/>
              <a:gd name="connsiteY35" fmla="*/ 34617 h 568060"/>
              <a:gd name="connsiteX36" fmla="*/ 914933 w 1570173"/>
              <a:gd name="connsiteY36" fmla="*/ 108721 h 568060"/>
              <a:gd name="connsiteX37" fmla="*/ 776664 w 1570173"/>
              <a:gd name="connsiteY37" fmla="*/ 276751 h 568060"/>
              <a:gd name="connsiteX38" fmla="*/ 776664 w 1570173"/>
              <a:gd name="connsiteY38" fmla="*/ 292512 h 568060"/>
              <a:gd name="connsiteX39" fmla="*/ 866303 w 1570173"/>
              <a:gd name="connsiteY39" fmla="*/ 196062 h 568060"/>
              <a:gd name="connsiteX40" fmla="*/ 926848 w 1570173"/>
              <a:gd name="connsiteY40" fmla="*/ 163543 h 568060"/>
              <a:gd name="connsiteX41" fmla="*/ 944489 w 1570173"/>
              <a:gd name="connsiteY41" fmla="*/ 175580 h 568060"/>
              <a:gd name="connsiteX42" fmla="*/ 950086 w 1570173"/>
              <a:gd name="connsiteY42" fmla="*/ 201612 h 568060"/>
              <a:gd name="connsiteX43" fmla="*/ 926517 w 1570173"/>
              <a:gd name="connsiteY43" fmla="*/ 253706 h 568060"/>
              <a:gd name="connsiteX44" fmla="*/ 858153 w 1570173"/>
              <a:gd name="connsiteY44" fmla="*/ 303707 h 568060"/>
              <a:gd name="connsiteX45" fmla="*/ 869978 w 1570173"/>
              <a:gd name="connsiteY45" fmla="*/ 315251 h 568060"/>
              <a:gd name="connsiteX46" fmla="*/ 882232 w 1570173"/>
              <a:gd name="connsiteY46" fmla="*/ 319708 h 568060"/>
              <a:gd name="connsiteX47" fmla="*/ 897963 w 1570173"/>
              <a:gd name="connsiteY47" fmla="*/ 314503 h 568060"/>
              <a:gd name="connsiteX48" fmla="*/ 916159 w 1570173"/>
              <a:gd name="connsiteY48" fmla="*/ 301364 h 568060"/>
              <a:gd name="connsiteX49" fmla="*/ 930966 w 1570173"/>
              <a:gd name="connsiteY49" fmla="*/ 290004 h 568060"/>
              <a:gd name="connsiteX50" fmla="*/ 953363 w 1570173"/>
              <a:gd name="connsiteY50" fmla="*/ 274226 h 568060"/>
              <a:gd name="connsiteX51" fmla="*/ 953708 w 1570173"/>
              <a:gd name="connsiteY51" fmla="*/ 271390 h 568060"/>
              <a:gd name="connsiteX52" fmla="*/ 964028 w 1570173"/>
              <a:gd name="connsiteY52" fmla="*/ 245949 h 568060"/>
              <a:gd name="connsiteX53" fmla="*/ 1008351 w 1570173"/>
              <a:gd name="connsiteY53" fmla="*/ 195764 h 568060"/>
              <a:gd name="connsiteX54" fmla="*/ 1050523 w 1570173"/>
              <a:gd name="connsiteY54" fmla="*/ 168455 h 568060"/>
              <a:gd name="connsiteX55" fmla="*/ 1088579 w 1570173"/>
              <a:gd name="connsiteY55" fmla="*/ 159153 h 568060"/>
              <a:gd name="connsiteX56" fmla="*/ 1112482 w 1570173"/>
              <a:gd name="connsiteY56" fmla="*/ 166418 h 568060"/>
              <a:gd name="connsiteX57" fmla="*/ 1121769 w 1570173"/>
              <a:gd name="connsiteY57" fmla="*/ 187772 h 568060"/>
              <a:gd name="connsiteX58" fmla="*/ 1108336 w 1570173"/>
              <a:gd name="connsiteY58" fmla="*/ 224392 h 568060"/>
              <a:gd name="connsiteX59" fmla="*/ 1068114 w 1570173"/>
              <a:gd name="connsiteY59" fmla="*/ 259374 h 568060"/>
              <a:gd name="connsiteX60" fmla="*/ 1006794 w 1570173"/>
              <a:gd name="connsiteY60" fmla="*/ 290445 h 568060"/>
              <a:gd name="connsiteX61" fmla="*/ 1006794 w 1570173"/>
              <a:gd name="connsiteY61" fmla="*/ 293481 h 568060"/>
              <a:gd name="connsiteX62" fmla="*/ 1013037 w 1570173"/>
              <a:gd name="connsiteY62" fmla="*/ 314490 h 568060"/>
              <a:gd name="connsiteX63" fmla="*/ 1029239 w 1570173"/>
              <a:gd name="connsiteY63" fmla="*/ 321599 h 568060"/>
              <a:gd name="connsiteX64" fmla="*/ 1054602 w 1570173"/>
              <a:gd name="connsiteY64" fmla="*/ 315780 h 568060"/>
              <a:gd name="connsiteX65" fmla="*/ 1081423 w 1570173"/>
              <a:gd name="connsiteY65" fmla="*/ 300039 h 568060"/>
              <a:gd name="connsiteX66" fmla="*/ 1098963 w 1570173"/>
              <a:gd name="connsiteY66" fmla="*/ 287956 h 568060"/>
              <a:gd name="connsiteX67" fmla="*/ 1112980 w 1570173"/>
              <a:gd name="connsiteY67" fmla="*/ 278940 h 568060"/>
              <a:gd name="connsiteX68" fmla="*/ 1113794 w 1570173"/>
              <a:gd name="connsiteY68" fmla="*/ 271079 h 568060"/>
              <a:gd name="connsiteX69" fmla="*/ 1121784 w 1570173"/>
              <a:gd name="connsiteY69" fmla="*/ 251223 h 568060"/>
              <a:gd name="connsiteX70" fmla="*/ 1137607 w 1570173"/>
              <a:gd name="connsiteY70" fmla="*/ 227532 h 568060"/>
              <a:gd name="connsiteX71" fmla="*/ 1163072 w 1570173"/>
              <a:gd name="connsiteY71" fmla="*/ 198126 h 568060"/>
              <a:gd name="connsiteX72" fmla="*/ 1174286 w 1570173"/>
              <a:gd name="connsiteY72" fmla="*/ 183752 h 568060"/>
              <a:gd name="connsiteX73" fmla="*/ 1186590 w 1570173"/>
              <a:gd name="connsiteY73" fmla="*/ 174024 h 568060"/>
              <a:gd name="connsiteX74" fmla="*/ 1205836 w 1570173"/>
              <a:gd name="connsiteY74" fmla="*/ 171226 h 568060"/>
              <a:gd name="connsiteX75" fmla="*/ 1225450 w 1570173"/>
              <a:gd name="connsiteY75" fmla="*/ 174251 h 568060"/>
              <a:gd name="connsiteX76" fmla="*/ 1235733 w 1570173"/>
              <a:gd name="connsiteY76" fmla="*/ 183712 h 568060"/>
              <a:gd name="connsiteX77" fmla="*/ 1227197 w 1570173"/>
              <a:gd name="connsiteY77" fmla="*/ 203685 h 568060"/>
              <a:gd name="connsiteX78" fmla="*/ 1200974 w 1570173"/>
              <a:gd name="connsiteY78" fmla="*/ 235636 h 568060"/>
              <a:gd name="connsiteX79" fmla="*/ 1160886 w 1570173"/>
              <a:gd name="connsiteY79" fmla="*/ 270929 h 568060"/>
              <a:gd name="connsiteX80" fmla="*/ 1156645 w 1570173"/>
              <a:gd name="connsiteY80" fmla="*/ 291916 h 568060"/>
              <a:gd name="connsiteX81" fmla="*/ 1159728 w 1570173"/>
              <a:gd name="connsiteY81" fmla="*/ 298000 h 568060"/>
              <a:gd name="connsiteX82" fmla="*/ 1167546 w 1570173"/>
              <a:gd name="connsiteY82" fmla="*/ 293344 h 568060"/>
              <a:gd name="connsiteX83" fmla="*/ 1191004 w 1570173"/>
              <a:gd name="connsiteY83" fmla="*/ 273857 h 568060"/>
              <a:gd name="connsiteX84" fmla="*/ 1224213 w 1570173"/>
              <a:gd name="connsiteY84" fmla="*/ 244822 h 568060"/>
              <a:gd name="connsiteX85" fmla="*/ 1248199 w 1570173"/>
              <a:gd name="connsiteY85" fmla="*/ 217945 h 568060"/>
              <a:gd name="connsiteX86" fmla="*/ 1280478 w 1570173"/>
              <a:gd name="connsiteY86" fmla="*/ 188900 h 568060"/>
              <a:gd name="connsiteX87" fmla="*/ 1298781 w 1570173"/>
              <a:gd name="connsiteY87" fmla="*/ 162570 h 568060"/>
              <a:gd name="connsiteX88" fmla="*/ 1315880 w 1570173"/>
              <a:gd name="connsiteY88" fmla="*/ 155311 h 568060"/>
              <a:gd name="connsiteX89" fmla="*/ 1329178 w 1570173"/>
              <a:gd name="connsiteY89" fmla="*/ 161470 h 568060"/>
              <a:gd name="connsiteX90" fmla="*/ 1332674 w 1570173"/>
              <a:gd name="connsiteY90" fmla="*/ 181221 h 568060"/>
              <a:gd name="connsiteX91" fmla="*/ 1331386 w 1570173"/>
              <a:gd name="connsiteY91" fmla="*/ 191800 h 568060"/>
              <a:gd name="connsiteX92" fmla="*/ 1326498 w 1570173"/>
              <a:gd name="connsiteY92" fmla="*/ 201880 h 568060"/>
              <a:gd name="connsiteX93" fmla="*/ 1312583 w 1570173"/>
              <a:gd name="connsiteY93" fmla="*/ 222685 h 568060"/>
              <a:gd name="connsiteX94" fmla="*/ 1288277 w 1570173"/>
              <a:gd name="connsiteY94" fmla="*/ 257753 h 568060"/>
              <a:gd name="connsiteX95" fmla="*/ 1275800 w 1570173"/>
              <a:gd name="connsiteY95" fmla="*/ 279943 h 568060"/>
              <a:gd name="connsiteX96" fmla="*/ 1270522 w 1570173"/>
              <a:gd name="connsiteY96" fmla="*/ 297305 h 568060"/>
              <a:gd name="connsiteX97" fmla="*/ 1275792 w 1570173"/>
              <a:gd name="connsiteY97" fmla="*/ 305791 h 568060"/>
              <a:gd name="connsiteX98" fmla="*/ 1294629 w 1570173"/>
              <a:gd name="connsiteY98" fmla="*/ 298808 h 568060"/>
              <a:gd name="connsiteX99" fmla="*/ 1311570 w 1570173"/>
              <a:gd name="connsiteY99" fmla="*/ 288389 h 568060"/>
              <a:gd name="connsiteX100" fmla="*/ 1333453 w 1570173"/>
              <a:gd name="connsiteY100" fmla="*/ 275049 h 568060"/>
              <a:gd name="connsiteX101" fmla="*/ 1366138 w 1570173"/>
              <a:gd name="connsiteY101" fmla="*/ 238082 h 568060"/>
              <a:gd name="connsiteX102" fmla="*/ 1396262 w 1570173"/>
              <a:gd name="connsiteY102" fmla="*/ 200560 h 568060"/>
              <a:gd name="connsiteX103" fmla="*/ 1439523 w 1570173"/>
              <a:gd name="connsiteY103" fmla="*/ 143090 h 568060"/>
              <a:gd name="connsiteX104" fmla="*/ 1468876 w 1570173"/>
              <a:gd name="connsiteY104" fmla="*/ 111949 h 568060"/>
              <a:gd name="connsiteX105" fmla="*/ 1502164 w 1570173"/>
              <a:gd name="connsiteY105" fmla="*/ 102352 h 568060"/>
              <a:gd name="connsiteX106" fmla="*/ 1517076 w 1570173"/>
              <a:gd name="connsiteY106" fmla="*/ 114841 h 568060"/>
              <a:gd name="connsiteX107" fmla="*/ 1509043 w 1570173"/>
              <a:gd name="connsiteY107" fmla="*/ 134094 h 568060"/>
              <a:gd name="connsiteX108" fmla="*/ 1490708 w 1570173"/>
              <a:gd name="connsiteY108" fmla="*/ 153000 h 568060"/>
              <a:gd name="connsiteX109" fmla="*/ 1459720 w 1570173"/>
              <a:gd name="connsiteY109" fmla="*/ 195003 h 568060"/>
              <a:gd name="connsiteX110" fmla="*/ 1427484 w 1570173"/>
              <a:gd name="connsiteY110" fmla="*/ 244547 h 568060"/>
              <a:gd name="connsiteX111" fmla="*/ 1451831 w 1570173"/>
              <a:gd name="connsiteY111" fmla="*/ 218929 h 568060"/>
              <a:gd name="connsiteX112" fmla="*/ 1482932 w 1570173"/>
              <a:gd name="connsiteY112" fmla="*/ 194598 h 568060"/>
              <a:gd name="connsiteX113" fmla="*/ 1507952 w 1570173"/>
              <a:gd name="connsiteY113" fmla="*/ 180005 h 568060"/>
              <a:gd name="connsiteX114" fmla="*/ 1533437 w 1570173"/>
              <a:gd name="connsiteY114" fmla="*/ 174519 h 568060"/>
              <a:gd name="connsiteX115" fmla="*/ 1547483 w 1570173"/>
              <a:gd name="connsiteY115" fmla="*/ 179043 h 568060"/>
              <a:gd name="connsiteX116" fmla="*/ 1551338 w 1570173"/>
              <a:gd name="connsiteY116" fmla="*/ 193200 h 568060"/>
              <a:gd name="connsiteX117" fmla="*/ 1540885 w 1570173"/>
              <a:gd name="connsiteY117" fmla="*/ 235284 h 568060"/>
              <a:gd name="connsiteX118" fmla="*/ 1511322 w 1570173"/>
              <a:gd name="connsiteY118" fmla="*/ 277332 h 568060"/>
              <a:gd name="connsiteX119" fmla="*/ 1466998 w 1570173"/>
              <a:gd name="connsiteY119" fmla="*/ 317508 h 568060"/>
              <a:gd name="connsiteX120" fmla="*/ 1480632 w 1570173"/>
              <a:gd name="connsiteY120" fmla="*/ 317483 h 568060"/>
              <a:gd name="connsiteX121" fmla="*/ 1570173 w 1570173"/>
              <a:gd name="connsiteY121" fmla="*/ 269848 h 568060"/>
              <a:gd name="connsiteX122" fmla="*/ 1570173 w 1570173"/>
              <a:gd name="connsiteY122" fmla="*/ 297061 h 568060"/>
              <a:gd name="connsiteX123" fmla="*/ 1527814 w 1570173"/>
              <a:gd name="connsiteY123" fmla="*/ 333593 h 568060"/>
              <a:gd name="connsiteX124" fmla="*/ 1490110 w 1570173"/>
              <a:gd name="connsiteY124" fmla="*/ 359972 h 568060"/>
              <a:gd name="connsiteX125" fmla="*/ 1455889 w 1570173"/>
              <a:gd name="connsiteY125" fmla="*/ 370168 h 568060"/>
              <a:gd name="connsiteX126" fmla="*/ 1443333 w 1570173"/>
              <a:gd name="connsiteY126" fmla="*/ 368869 h 568060"/>
              <a:gd name="connsiteX127" fmla="*/ 1431446 w 1570173"/>
              <a:gd name="connsiteY127" fmla="*/ 365722 h 568060"/>
              <a:gd name="connsiteX128" fmla="*/ 1418379 w 1570173"/>
              <a:gd name="connsiteY128" fmla="*/ 360808 h 568060"/>
              <a:gd name="connsiteX129" fmla="*/ 1407525 w 1570173"/>
              <a:gd name="connsiteY129" fmla="*/ 356443 h 568060"/>
              <a:gd name="connsiteX130" fmla="*/ 1398046 w 1570173"/>
              <a:gd name="connsiteY130" fmla="*/ 358596 h 568060"/>
              <a:gd name="connsiteX131" fmla="*/ 1378332 w 1570173"/>
              <a:gd name="connsiteY131" fmla="*/ 351063 h 568060"/>
              <a:gd name="connsiteX132" fmla="*/ 1361722 w 1570173"/>
              <a:gd name="connsiteY132" fmla="*/ 392317 h 568060"/>
              <a:gd name="connsiteX133" fmla="*/ 1333081 w 1570173"/>
              <a:gd name="connsiteY133" fmla="*/ 462604 h 568060"/>
              <a:gd name="connsiteX134" fmla="*/ 1268755 w 1570173"/>
              <a:gd name="connsiteY134" fmla="*/ 567994 h 568060"/>
              <a:gd name="connsiteX135" fmla="*/ 1279503 w 1570173"/>
              <a:gd name="connsiteY135" fmla="*/ 474541 h 568060"/>
              <a:gd name="connsiteX136" fmla="*/ 1300003 w 1570173"/>
              <a:gd name="connsiteY136" fmla="*/ 412190 h 568060"/>
              <a:gd name="connsiteX137" fmla="*/ 1318081 w 1570173"/>
              <a:gd name="connsiteY137" fmla="*/ 374633 h 568060"/>
              <a:gd name="connsiteX138" fmla="*/ 1340981 w 1570173"/>
              <a:gd name="connsiteY138" fmla="*/ 339458 h 568060"/>
              <a:gd name="connsiteX139" fmla="*/ 1358270 w 1570173"/>
              <a:gd name="connsiteY139" fmla="*/ 313499 h 568060"/>
              <a:gd name="connsiteX140" fmla="*/ 1423767 w 1570173"/>
              <a:gd name="connsiteY140" fmla="*/ 197085 h 568060"/>
              <a:gd name="connsiteX141" fmla="*/ 1351476 w 1570173"/>
              <a:gd name="connsiteY141" fmla="*/ 285659 h 568060"/>
              <a:gd name="connsiteX142" fmla="*/ 1339937 w 1570173"/>
              <a:gd name="connsiteY142" fmla="*/ 296291 h 568060"/>
              <a:gd name="connsiteX143" fmla="*/ 1339937 w 1570173"/>
              <a:gd name="connsiteY143" fmla="*/ 296962 h 568060"/>
              <a:gd name="connsiteX144" fmla="*/ 1291323 w 1570173"/>
              <a:gd name="connsiteY144" fmla="*/ 341064 h 568060"/>
              <a:gd name="connsiteX145" fmla="*/ 1264211 w 1570173"/>
              <a:gd name="connsiteY145" fmla="*/ 361556 h 568060"/>
              <a:gd name="connsiteX146" fmla="*/ 1240488 w 1570173"/>
              <a:gd name="connsiteY146" fmla="*/ 368881 h 568060"/>
              <a:gd name="connsiteX147" fmla="*/ 1212349 w 1570173"/>
              <a:gd name="connsiteY147" fmla="*/ 336511 h 568060"/>
              <a:gd name="connsiteX148" fmla="*/ 1219346 w 1570173"/>
              <a:gd name="connsiteY148" fmla="*/ 307210 h 568060"/>
              <a:gd name="connsiteX149" fmla="*/ 1240934 w 1570173"/>
              <a:gd name="connsiteY149" fmla="*/ 264313 h 568060"/>
              <a:gd name="connsiteX150" fmla="*/ 1190824 w 1570173"/>
              <a:gd name="connsiteY150" fmla="*/ 336485 h 568060"/>
              <a:gd name="connsiteX151" fmla="*/ 1153957 w 1570173"/>
              <a:gd name="connsiteY151" fmla="*/ 359466 h 568060"/>
              <a:gd name="connsiteX152" fmla="*/ 1131593 w 1570173"/>
              <a:gd name="connsiteY152" fmla="*/ 349755 h 568060"/>
              <a:gd name="connsiteX153" fmla="*/ 1116688 w 1570173"/>
              <a:gd name="connsiteY153" fmla="*/ 324613 h 568060"/>
              <a:gd name="connsiteX154" fmla="*/ 1114036 w 1570173"/>
              <a:gd name="connsiteY154" fmla="*/ 307383 h 568060"/>
              <a:gd name="connsiteX155" fmla="*/ 1108703 w 1570173"/>
              <a:gd name="connsiteY155" fmla="*/ 313528 h 568060"/>
              <a:gd name="connsiteX156" fmla="*/ 1064699 w 1570173"/>
              <a:gd name="connsiteY156" fmla="*/ 354265 h 568060"/>
              <a:gd name="connsiteX157" fmla="*/ 1007652 w 1570173"/>
              <a:gd name="connsiteY157" fmla="*/ 374558 h 568060"/>
              <a:gd name="connsiteX158" fmla="*/ 965572 w 1570173"/>
              <a:gd name="connsiteY158" fmla="*/ 354244 h 568060"/>
              <a:gd name="connsiteX159" fmla="*/ 954094 w 1570173"/>
              <a:gd name="connsiteY159" fmla="*/ 330444 h 568060"/>
              <a:gd name="connsiteX160" fmla="*/ 950817 w 1570173"/>
              <a:gd name="connsiteY160" fmla="*/ 304094 h 568060"/>
              <a:gd name="connsiteX161" fmla="*/ 941622 w 1570173"/>
              <a:gd name="connsiteY161" fmla="*/ 314636 h 568060"/>
              <a:gd name="connsiteX162" fmla="*/ 903729 w 1570173"/>
              <a:gd name="connsiteY162" fmla="*/ 353356 h 568060"/>
              <a:gd name="connsiteX163" fmla="*/ 866359 w 1570173"/>
              <a:gd name="connsiteY163" fmla="*/ 372406 h 568060"/>
              <a:gd name="connsiteX164" fmla="*/ 839545 w 1570173"/>
              <a:gd name="connsiteY164" fmla="*/ 363743 h 568060"/>
              <a:gd name="connsiteX165" fmla="*/ 818997 w 1570173"/>
              <a:gd name="connsiteY165" fmla="*/ 340869 h 568060"/>
              <a:gd name="connsiteX166" fmla="*/ 802265 w 1570173"/>
              <a:gd name="connsiteY166" fmla="*/ 304834 h 568060"/>
              <a:gd name="connsiteX167" fmla="*/ 783717 w 1570173"/>
              <a:gd name="connsiteY167" fmla="*/ 333745 h 568060"/>
              <a:gd name="connsiteX168" fmla="*/ 767111 w 1570173"/>
              <a:gd name="connsiteY168" fmla="*/ 354713 h 568060"/>
              <a:gd name="connsiteX169" fmla="*/ 755539 w 1570173"/>
              <a:gd name="connsiteY169" fmla="*/ 360838 h 568060"/>
              <a:gd name="connsiteX170" fmla="*/ 740312 w 1570173"/>
              <a:gd name="connsiteY170" fmla="*/ 349384 h 568060"/>
              <a:gd name="connsiteX171" fmla="*/ 736327 w 1570173"/>
              <a:gd name="connsiteY171" fmla="*/ 319026 h 568060"/>
              <a:gd name="connsiteX172" fmla="*/ 738741 w 1570173"/>
              <a:gd name="connsiteY172" fmla="*/ 299592 h 568060"/>
              <a:gd name="connsiteX173" fmla="*/ 724787 w 1570173"/>
              <a:gd name="connsiteY173" fmla="*/ 314643 h 568060"/>
              <a:gd name="connsiteX174" fmla="*/ 638842 w 1570173"/>
              <a:gd name="connsiteY174" fmla="*/ 375214 h 568060"/>
              <a:gd name="connsiteX175" fmla="*/ 619668 w 1570173"/>
              <a:gd name="connsiteY175" fmla="*/ 366444 h 568060"/>
              <a:gd name="connsiteX176" fmla="*/ 614000 w 1570173"/>
              <a:gd name="connsiteY176" fmla="*/ 342548 h 568060"/>
              <a:gd name="connsiteX177" fmla="*/ 629323 w 1570173"/>
              <a:gd name="connsiteY177" fmla="*/ 286419 h 568060"/>
              <a:gd name="connsiteX178" fmla="*/ 579476 w 1570173"/>
              <a:gd name="connsiteY178" fmla="*/ 347858 h 568060"/>
              <a:gd name="connsiteX179" fmla="*/ 544936 w 1570173"/>
              <a:gd name="connsiteY179" fmla="*/ 366875 h 568060"/>
              <a:gd name="connsiteX180" fmla="*/ 526517 w 1570173"/>
              <a:gd name="connsiteY180" fmla="*/ 355436 h 568060"/>
              <a:gd name="connsiteX181" fmla="*/ 509313 w 1570173"/>
              <a:gd name="connsiteY181" fmla="*/ 326759 h 568060"/>
              <a:gd name="connsiteX182" fmla="*/ 502044 w 1570173"/>
              <a:gd name="connsiteY182" fmla="*/ 290904 h 568060"/>
              <a:gd name="connsiteX183" fmla="*/ 504715 w 1570173"/>
              <a:gd name="connsiteY183" fmla="*/ 268084 h 568060"/>
              <a:gd name="connsiteX184" fmla="*/ 514778 w 1570173"/>
              <a:gd name="connsiteY184" fmla="*/ 249420 h 568060"/>
              <a:gd name="connsiteX185" fmla="*/ 540456 w 1570173"/>
              <a:gd name="connsiteY185" fmla="*/ 223543 h 568060"/>
              <a:gd name="connsiteX186" fmla="*/ 618922 w 1570173"/>
              <a:gd name="connsiteY186" fmla="*/ 168905 h 568060"/>
              <a:gd name="connsiteX187" fmla="*/ 680542 w 1570173"/>
              <a:gd name="connsiteY187" fmla="*/ 150372 h 568060"/>
              <a:gd name="connsiteX188" fmla="*/ 694616 w 1570173"/>
              <a:gd name="connsiteY188" fmla="*/ 156347 h 568060"/>
              <a:gd name="connsiteX189" fmla="*/ 704016 w 1570173"/>
              <a:gd name="connsiteY189" fmla="*/ 169464 h 568060"/>
              <a:gd name="connsiteX190" fmla="*/ 707275 w 1570173"/>
              <a:gd name="connsiteY190" fmla="*/ 180608 h 568060"/>
              <a:gd name="connsiteX191" fmla="*/ 701900 w 1570173"/>
              <a:gd name="connsiteY191" fmla="*/ 191736 h 568060"/>
              <a:gd name="connsiteX192" fmla="*/ 690322 w 1570173"/>
              <a:gd name="connsiteY192" fmla="*/ 196501 h 568060"/>
              <a:gd name="connsiteX193" fmla="*/ 694717 w 1570173"/>
              <a:gd name="connsiteY193" fmla="*/ 202341 h 568060"/>
              <a:gd name="connsiteX194" fmla="*/ 699562 w 1570173"/>
              <a:gd name="connsiteY194" fmla="*/ 213904 h 568060"/>
              <a:gd name="connsiteX195" fmla="*/ 701354 w 1570173"/>
              <a:gd name="connsiteY195" fmla="*/ 222570 h 568060"/>
              <a:gd name="connsiteX196" fmla="*/ 687904 w 1570173"/>
              <a:gd name="connsiteY196" fmla="*/ 248946 h 568060"/>
              <a:gd name="connsiteX197" fmla="*/ 669609 w 1570173"/>
              <a:gd name="connsiteY197" fmla="*/ 274807 h 568060"/>
              <a:gd name="connsiteX198" fmla="*/ 664764 w 1570173"/>
              <a:gd name="connsiteY198" fmla="*/ 293044 h 568060"/>
              <a:gd name="connsiteX199" fmla="*/ 677296 w 1570173"/>
              <a:gd name="connsiteY199" fmla="*/ 307458 h 568060"/>
              <a:gd name="connsiteX200" fmla="*/ 741978 w 1570173"/>
              <a:gd name="connsiteY200" fmla="*/ 272215 h 568060"/>
              <a:gd name="connsiteX201" fmla="*/ 741978 w 1570173"/>
              <a:gd name="connsiteY201" fmla="*/ 273528 h 568060"/>
              <a:gd name="connsiteX202" fmla="*/ 742289 w 1570173"/>
              <a:gd name="connsiteY202" fmla="*/ 271025 h 568060"/>
              <a:gd name="connsiteX203" fmla="*/ 759368 w 1570173"/>
              <a:gd name="connsiteY203" fmla="*/ 226163 h 568060"/>
              <a:gd name="connsiteX204" fmla="*/ 787750 w 1570173"/>
              <a:gd name="connsiteY204" fmla="*/ 179576 h 568060"/>
              <a:gd name="connsiteX205" fmla="*/ 826189 w 1570173"/>
              <a:gd name="connsiteY205" fmla="*/ 127871 h 568060"/>
              <a:gd name="connsiteX206" fmla="*/ 876924 w 1570173"/>
              <a:gd name="connsiteY206" fmla="*/ 67029 h 568060"/>
              <a:gd name="connsiteX207" fmla="*/ 915299 w 1570173"/>
              <a:gd name="connsiteY207" fmla="*/ 30321 h 568060"/>
              <a:gd name="connsiteX208" fmla="*/ 944324 w 1570173"/>
              <a:gd name="connsiteY208" fmla="*/ 17561 h 568060"/>
              <a:gd name="connsiteX209" fmla="*/ 190516 w 1570173"/>
              <a:gd name="connsiteY209" fmla="*/ 0 h 568060"/>
              <a:gd name="connsiteX210" fmla="*/ 208925 w 1570173"/>
              <a:gd name="connsiteY210" fmla="*/ 11657 h 568060"/>
              <a:gd name="connsiteX211" fmla="*/ 221674 w 1570173"/>
              <a:gd name="connsiteY211" fmla="*/ 37421 h 568060"/>
              <a:gd name="connsiteX212" fmla="*/ 226656 w 1570173"/>
              <a:gd name="connsiteY212" fmla="*/ 56068 h 568060"/>
              <a:gd name="connsiteX213" fmla="*/ 219408 w 1570173"/>
              <a:gd name="connsiteY213" fmla="*/ 89976 h 568060"/>
              <a:gd name="connsiteX214" fmla="*/ 200165 w 1570173"/>
              <a:gd name="connsiteY214" fmla="*/ 134242 h 568060"/>
              <a:gd name="connsiteX215" fmla="*/ 189570 w 1570173"/>
              <a:gd name="connsiteY215" fmla="*/ 154965 h 568060"/>
              <a:gd name="connsiteX216" fmla="*/ 215455 w 1570173"/>
              <a:gd name="connsiteY216" fmla="*/ 126336 h 568060"/>
              <a:gd name="connsiteX217" fmla="*/ 248299 w 1570173"/>
              <a:gd name="connsiteY217" fmla="*/ 95792 h 568060"/>
              <a:gd name="connsiteX218" fmla="*/ 278267 w 1570173"/>
              <a:gd name="connsiteY218" fmla="*/ 58516 h 568060"/>
              <a:gd name="connsiteX219" fmla="*/ 320216 w 1570173"/>
              <a:gd name="connsiteY219" fmla="*/ 27571 h 568060"/>
              <a:gd name="connsiteX220" fmla="*/ 348272 w 1570173"/>
              <a:gd name="connsiteY220" fmla="*/ 15353 h 568060"/>
              <a:gd name="connsiteX221" fmla="*/ 369484 w 1570173"/>
              <a:gd name="connsiteY221" fmla="*/ 27622 h 568060"/>
              <a:gd name="connsiteX222" fmla="*/ 378250 w 1570173"/>
              <a:gd name="connsiteY222" fmla="*/ 53392 h 568060"/>
              <a:gd name="connsiteX223" fmla="*/ 367810 w 1570173"/>
              <a:gd name="connsiteY223" fmla="*/ 84856 h 568060"/>
              <a:gd name="connsiteX224" fmla="*/ 336935 w 1570173"/>
              <a:gd name="connsiteY224" fmla="*/ 143180 h 568060"/>
              <a:gd name="connsiteX225" fmla="*/ 286188 w 1570173"/>
              <a:gd name="connsiteY225" fmla="*/ 223024 h 568060"/>
              <a:gd name="connsiteX226" fmla="*/ 341532 w 1570173"/>
              <a:gd name="connsiteY226" fmla="*/ 157695 h 568060"/>
              <a:gd name="connsiteX227" fmla="*/ 389037 w 1570173"/>
              <a:gd name="connsiteY227" fmla="*/ 107996 h 568060"/>
              <a:gd name="connsiteX228" fmla="*/ 414891 w 1570173"/>
              <a:gd name="connsiteY228" fmla="*/ 87495 h 568060"/>
              <a:gd name="connsiteX229" fmla="*/ 446012 w 1570173"/>
              <a:gd name="connsiteY229" fmla="*/ 58951 h 568060"/>
              <a:gd name="connsiteX230" fmla="*/ 469964 w 1570173"/>
              <a:gd name="connsiteY230" fmla="*/ 38000 h 568060"/>
              <a:gd name="connsiteX231" fmla="*/ 486444 w 1570173"/>
              <a:gd name="connsiteY231" fmla="*/ 25738 h 568060"/>
              <a:gd name="connsiteX232" fmla="*/ 501362 w 1570173"/>
              <a:gd name="connsiteY232" fmla="*/ 21013 h 568060"/>
              <a:gd name="connsiteX233" fmla="*/ 523432 w 1570173"/>
              <a:gd name="connsiteY233" fmla="*/ 39153 h 568060"/>
              <a:gd name="connsiteX234" fmla="*/ 535375 w 1570173"/>
              <a:gd name="connsiteY234" fmla="*/ 63369 h 568060"/>
              <a:gd name="connsiteX235" fmla="*/ 528464 w 1570173"/>
              <a:gd name="connsiteY235" fmla="*/ 79400 h 568060"/>
              <a:gd name="connsiteX236" fmla="*/ 501199 w 1570173"/>
              <a:gd name="connsiteY236" fmla="*/ 109666 h 568060"/>
              <a:gd name="connsiteX237" fmla="*/ 438398 w 1570173"/>
              <a:gd name="connsiteY237" fmla="*/ 188081 h 568060"/>
              <a:gd name="connsiteX238" fmla="*/ 398144 w 1570173"/>
              <a:gd name="connsiteY238" fmla="*/ 259820 h 568060"/>
              <a:gd name="connsiteX239" fmla="*/ 384711 w 1570173"/>
              <a:gd name="connsiteY239" fmla="*/ 309988 h 568060"/>
              <a:gd name="connsiteX240" fmla="*/ 387625 w 1570173"/>
              <a:gd name="connsiteY240" fmla="*/ 323556 h 568060"/>
              <a:gd name="connsiteX241" fmla="*/ 397244 w 1570173"/>
              <a:gd name="connsiteY241" fmla="*/ 327087 h 568060"/>
              <a:gd name="connsiteX242" fmla="*/ 411309 w 1570173"/>
              <a:gd name="connsiteY242" fmla="*/ 324248 h 568060"/>
              <a:gd name="connsiteX243" fmla="*/ 426701 w 1570173"/>
              <a:gd name="connsiteY243" fmla="*/ 315577 h 568060"/>
              <a:gd name="connsiteX244" fmla="*/ 443918 w 1570173"/>
              <a:gd name="connsiteY244" fmla="*/ 304196 h 568060"/>
              <a:gd name="connsiteX245" fmla="*/ 466397 w 1570173"/>
              <a:gd name="connsiteY245" fmla="*/ 289627 h 568060"/>
              <a:gd name="connsiteX246" fmla="*/ 483108 w 1570173"/>
              <a:gd name="connsiteY246" fmla="*/ 277707 h 568060"/>
              <a:gd name="connsiteX247" fmla="*/ 500668 w 1570173"/>
              <a:gd name="connsiteY247" fmla="*/ 270620 h 568060"/>
              <a:gd name="connsiteX248" fmla="*/ 500668 w 1570173"/>
              <a:gd name="connsiteY248" fmla="*/ 296924 h 568060"/>
              <a:gd name="connsiteX249" fmla="*/ 454892 w 1570173"/>
              <a:gd name="connsiteY249" fmla="*/ 337621 h 568060"/>
              <a:gd name="connsiteX250" fmla="*/ 418936 w 1570173"/>
              <a:gd name="connsiteY250" fmla="*/ 364165 h 568060"/>
              <a:gd name="connsiteX251" fmla="*/ 388441 w 1570173"/>
              <a:gd name="connsiteY251" fmla="*/ 381300 h 568060"/>
              <a:gd name="connsiteX252" fmla="*/ 366292 w 1570173"/>
              <a:gd name="connsiteY252" fmla="*/ 386632 h 568060"/>
              <a:gd name="connsiteX253" fmla="*/ 329670 w 1570173"/>
              <a:gd name="connsiteY253" fmla="*/ 370153 h 568060"/>
              <a:gd name="connsiteX254" fmla="*/ 315562 w 1570173"/>
              <a:gd name="connsiteY254" fmla="*/ 328197 h 568060"/>
              <a:gd name="connsiteX255" fmla="*/ 326710 w 1570173"/>
              <a:gd name="connsiteY255" fmla="*/ 273143 h 568060"/>
              <a:gd name="connsiteX256" fmla="*/ 358577 w 1570173"/>
              <a:gd name="connsiteY256" fmla="*/ 217360 h 568060"/>
              <a:gd name="connsiteX257" fmla="*/ 409399 w 1570173"/>
              <a:gd name="connsiteY257" fmla="*/ 153922 h 568060"/>
              <a:gd name="connsiteX258" fmla="*/ 425384 w 1570173"/>
              <a:gd name="connsiteY258" fmla="*/ 135389 h 568060"/>
              <a:gd name="connsiteX259" fmla="*/ 429232 w 1570173"/>
              <a:gd name="connsiteY259" fmla="*/ 130664 h 568060"/>
              <a:gd name="connsiteX260" fmla="*/ 429025 w 1570173"/>
              <a:gd name="connsiteY260" fmla="*/ 130762 h 568060"/>
              <a:gd name="connsiteX261" fmla="*/ 403480 w 1570173"/>
              <a:gd name="connsiteY261" fmla="*/ 151238 h 568060"/>
              <a:gd name="connsiteX262" fmla="*/ 337062 w 1570173"/>
              <a:gd name="connsiteY262" fmla="*/ 216498 h 568060"/>
              <a:gd name="connsiteX263" fmla="*/ 248355 w 1570173"/>
              <a:gd name="connsiteY263" fmla="*/ 320244 h 568060"/>
              <a:gd name="connsiteX264" fmla="*/ 230933 w 1570173"/>
              <a:gd name="connsiteY264" fmla="*/ 342588 h 568060"/>
              <a:gd name="connsiteX265" fmla="*/ 209514 w 1570173"/>
              <a:gd name="connsiteY265" fmla="*/ 368052 h 568060"/>
              <a:gd name="connsiteX266" fmla="*/ 195966 w 1570173"/>
              <a:gd name="connsiteY266" fmla="*/ 374558 h 568060"/>
              <a:gd name="connsiteX267" fmla="*/ 178232 w 1570173"/>
              <a:gd name="connsiteY267" fmla="*/ 357217 h 568060"/>
              <a:gd name="connsiteX268" fmla="*/ 171943 w 1570173"/>
              <a:gd name="connsiteY268" fmla="*/ 321491 h 568060"/>
              <a:gd name="connsiteX269" fmla="*/ 179199 w 1570173"/>
              <a:gd name="connsiteY269" fmla="*/ 296755 h 568060"/>
              <a:gd name="connsiteX270" fmla="*/ 209293 w 1570173"/>
              <a:gd name="connsiteY270" fmla="*/ 252840 h 568060"/>
              <a:gd name="connsiteX271" fmla="*/ 247234 w 1570173"/>
              <a:gd name="connsiteY271" fmla="*/ 200157 h 568060"/>
              <a:gd name="connsiteX272" fmla="*/ 279753 w 1570173"/>
              <a:gd name="connsiteY272" fmla="*/ 156019 h 568060"/>
              <a:gd name="connsiteX273" fmla="*/ 298727 w 1570173"/>
              <a:gd name="connsiteY273" fmla="*/ 114875 h 568060"/>
              <a:gd name="connsiteX274" fmla="*/ 304530 w 1570173"/>
              <a:gd name="connsiteY274" fmla="*/ 94342 h 568060"/>
              <a:gd name="connsiteX275" fmla="*/ 305178 w 1570173"/>
              <a:gd name="connsiteY275" fmla="*/ 91496 h 568060"/>
              <a:gd name="connsiteX276" fmla="*/ 270073 w 1570173"/>
              <a:gd name="connsiteY276" fmla="*/ 117911 h 568060"/>
              <a:gd name="connsiteX277" fmla="*/ 201293 w 1570173"/>
              <a:gd name="connsiteY277" fmla="*/ 197961 h 568060"/>
              <a:gd name="connsiteX278" fmla="*/ 115823 w 1570173"/>
              <a:gd name="connsiteY278" fmla="*/ 320492 h 568060"/>
              <a:gd name="connsiteX279" fmla="*/ 93011 w 1570173"/>
              <a:gd name="connsiteY279" fmla="*/ 355736 h 568060"/>
              <a:gd name="connsiteX280" fmla="*/ 75473 w 1570173"/>
              <a:gd name="connsiteY280" fmla="*/ 365164 h 568060"/>
              <a:gd name="connsiteX281" fmla="*/ 53221 w 1570173"/>
              <a:gd name="connsiteY281" fmla="*/ 343060 h 568060"/>
              <a:gd name="connsiteX282" fmla="*/ 44157 w 1570173"/>
              <a:gd name="connsiteY282" fmla="*/ 307291 h 568060"/>
              <a:gd name="connsiteX283" fmla="*/ 48415 w 1570173"/>
              <a:gd name="connsiteY283" fmla="*/ 295166 h 568060"/>
              <a:gd name="connsiteX284" fmla="*/ 107075 w 1570173"/>
              <a:gd name="connsiteY284" fmla="*/ 214402 h 568060"/>
              <a:gd name="connsiteX285" fmla="*/ 147126 w 1570173"/>
              <a:gd name="connsiteY285" fmla="*/ 152544 h 568060"/>
              <a:gd name="connsiteX286" fmla="*/ 172363 w 1570173"/>
              <a:gd name="connsiteY286" fmla="*/ 104701 h 568060"/>
              <a:gd name="connsiteX287" fmla="*/ 180282 w 1570173"/>
              <a:gd name="connsiteY287" fmla="*/ 76048 h 568060"/>
              <a:gd name="connsiteX288" fmla="*/ 175274 w 1570173"/>
              <a:gd name="connsiteY288" fmla="*/ 69972 h 568060"/>
              <a:gd name="connsiteX289" fmla="*/ 148038 w 1570173"/>
              <a:gd name="connsiteY289" fmla="*/ 80721 h 568060"/>
              <a:gd name="connsiteX290" fmla="*/ 96531 w 1570173"/>
              <a:gd name="connsiteY290" fmla="*/ 110374 h 568060"/>
              <a:gd name="connsiteX291" fmla="*/ 45242 w 1570173"/>
              <a:gd name="connsiteY291" fmla="*/ 139825 h 568060"/>
              <a:gd name="connsiteX292" fmla="*/ 14367 w 1570173"/>
              <a:gd name="connsiteY292" fmla="*/ 150372 h 568060"/>
              <a:gd name="connsiteX293" fmla="*/ 0 w 1570173"/>
              <a:gd name="connsiteY293" fmla="*/ 134932 h 568060"/>
              <a:gd name="connsiteX294" fmla="*/ 3884 w 1570173"/>
              <a:gd name="connsiteY294" fmla="*/ 107880 h 568060"/>
              <a:gd name="connsiteX295" fmla="*/ 12121 w 1570173"/>
              <a:gd name="connsiteY295" fmla="*/ 77968 h 568060"/>
              <a:gd name="connsiteX296" fmla="*/ 42944 w 1570173"/>
              <a:gd name="connsiteY296" fmla="*/ 47304 h 568060"/>
              <a:gd name="connsiteX297" fmla="*/ 71709 w 1570173"/>
              <a:gd name="connsiteY297" fmla="*/ 28555 h 568060"/>
              <a:gd name="connsiteX298" fmla="*/ 79624 w 1570173"/>
              <a:gd name="connsiteY298" fmla="*/ 35929 h 568060"/>
              <a:gd name="connsiteX299" fmla="*/ 75859 w 1570173"/>
              <a:gd name="connsiteY299" fmla="*/ 43004 h 568060"/>
              <a:gd name="connsiteX300" fmla="*/ 60017 w 1570173"/>
              <a:gd name="connsiteY300" fmla="*/ 56951 h 568060"/>
              <a:gd name="connsiteX301" fmla="*/ 59805 w 1570173"/>
              <a:gd name="connsiteY301" fmla="*/ 57142 h 568060"/>
              <a:gd name="connsiteX302" fmla="*/ 94947 w 1570173"/>
              <a:gd name="connsiteY302" fmla="*/ 34885 h 568060"/>
              <a:gd name="connsiteX303" fmla="*/ 134883 w 1570173"/>
              <a:gd name="connsiteY303" fmla="*/ 15786 h 568060"/>
              <a:gd name="connsiteX304" fmla="*/ 190516 w 1570173"/>
              <a:gd name="connsiteY304" fmla="*/ 0 h 568060"/>
              <a:gd name="connsiteX0" fmla="*/ 1487599 w 1570173"/>
              <a:gd name="connsiteY0" fmla="*/ 230772 h 568042"/>
              <a:gd name="connsiteX1" fmla="*/ 1453134 w 1570173"/>
              <a:gd name="connsiteY1" fmla="*/ 252091 h 568042"/>
              <a:gd name="connsiteX2" fmla="*/ 1405386 w 1570173"/>
              <a:gd name="connsiteY2" fmla="*/ 301876 h 568042"/>
              <a:gd name="connsiteX3" fmla="*/ 1427145 w 1570173"/>
              <a:gd name="connsiteY3" fmla="*/ 300515 h 568042"/>
              <a:gd name="connsiteX4" fmla="*/ 1443738 w 1570173"/>
              <a:gd name="connsiteY4" fmla="*/ 307527 h 568042"/>
              <a:gd name="connsiteX5" fmla="*/ 1479601 w 1570173"/>
              <a:gd name="connsiteY5" fmla="*/ 262793 h 568042"/>
              <a:gd name="connsiteX6" fmla="*/ 1492067 w 1570173"/>
              <a:gd name="connsiteY6" fmla="*/ 235239 h 568042"/>
              <a:gd name="connsiteX7" fmla="*/ 1487599 w 1570173"/>
              <a:gd name="connsiteY7" fmla="*/ 230772 h 568042"/>
              <a:gd name="connsiteX8" fmla="*/ 901088 w 1570173"/>
              <a:gd name="connsiteY8" fmla="*/ 217005 h 568042"/>
              <a:gd name="connsiteX9" fmla="*/ 898198 w 1570173"/>
              <a:gd name="connsiteY9" fmla="*/ 217680 h 568042"/>
              <a:gd name="connsiteX10" fmla="*/ 871288 w 1570173"/>
              <a:gd name="connsiteY10" fmla="*/ 235336 h 568042"/>
              <a:gd name="connsiteX11" fmla="*/ 825362 w 1570173"/>
              <a:gd name="connsiteY11" fmla="*/ 275546 h 568042"/>
              <a:gd name="connsiteX12" fmla="*/ 844913 w 1570173"/>
              <a:gd name="connsiteY12" fmla="*/ 285515 h 568042"/>
              <a:gd name="connsiteX13" fmla="*/ 866552 w 1570173"/>
              <a:gd name="connsiteY13" fmla="*/ 266152 h 568042"/>
              <a:gd name="connsiteX14" fmla="*/ 891375 w 1570173"/>
              <a:gd name="connsiteY14" fmla="*/ 238148 h 568042"/>
              <a:gd name="connsiteX15" fmla="*/ 898981 w 1570173"/>
              <a:gd name="connsiteY15" fmla="*/ 225270 h 568042"/>
              <a:gd name="connsiteX16" fmla="*/ 901088 w 1570173"/>
              <a:gd name="connsiteY16" fmla="*/ 217005 h 568042"/>
              <a:gd name="connsiteX17" fmla="*/ 665081 w 1570173"/>
              <a:gd name="connsiteY17" fmla="*/ 204978 h 568042"/>
              <a:gd name="connsiteX18" fmla="*/ 575395 w 1570173"/>
              <a:gd name="connsiteY18" fmla="*/ 257517 h 568042"/>
              <a:gd name="connsiteX19" fmla="*/ 547046 w 1570173"/>
              <a:gd name="connsiteY19" fmla="*/ 299775 h 568042"/>
              <a:gd name="connsiteX20" fmla="*/ 548859 w 1570173"/>
              <a:gd name="connsiteY20" fmla="*/ 310533 h 568042"/>
              <a:gd name="connsiteX21" fmla="*/ 552302 w 1570173"/>
              <a:gd name="connsiteY21" fmla="*/ 313915 h 568042"/>
              <a:gd name="connsiteX22" fmla="*/ 559951 w 1570173"/>
              <a:gd name="connsiteY22" fmla="*/ 310923 h 568042"/>
              <a:gd name="connsiteX23" fmla="*/ 610357 w 1570173"/>
              <a:gd name="connsiteY23" fmla="*/ 268420 h 568042"/>
              <a:gd name="connsiteX24" fmla="*/ 665081 w 1570173"/>
              <a:gd name="connsiteY24" fmla="*/ 204978 h 568042"/>
              <a:gd name="connsiteX25" fmla="*/ 1073045 w 1570173"/>
              <a:gd name="connsiteY25" fmla="*/ 199764 h 568042"/>
              <a:gd name="connsiteX26" fmla="*/ 1059818 w 1570173"/>
              <a:gd name="connsiteY26" fmla="*/ 205432 h 568042"/>
              <a:gd name="connsiteX27" fmla="*/ 1039264 w 1570173"/>
              <a:gd name="connsiteY27" fmla="*/ 220542 h 568042"/>
              <a:gd name="connsiteX28" fmla="*/ 1020296 w 1570173"/>
              <a:gd name="connsiteY28" fmla="*/ 242700 h 568042"/>
              <a:gd name="connsiteX29" fmla="*/ 1009487 w 1570173"/>
              <a:gd name="connsiteY29" fmla="*/ 263798 h 568042"/>
              <a:gd name="connsiteX30" fmla="*/ 1041626 w 1570173"/>
              <a:gd name="connsiteY30" fmla="*/ 241660 h 568042"/>
              <a:gd name="connsiteX31" fmla="*/ 1065688 w 1570173"/>
              <a:gd name="connsiteY31" fmla="*/ 216501 h 568042"/>
              <a:gd name="connsiteX32" fmla="*/ 1073199 w 1570173"/>
              <a:gd name="connsiteY32" fmla="*/ 200459 h 568042"/>
              <a:gd name="connsiteX33" fmla="*/ 1073045 w 1570173"/>
              <a:gd name="connsiteY33" fmla="*/ 199764 h 568042"/>
              <a:gd name="connsiteX34" fmla="*/ 944324 w 1570173"/>
              <a:gd name="connsiteY34" fmla="*/ 17561 h 568042"/>
              <a:gd name="connsiteX35" fmla="*/ 963000 w 1570173"/>
              <a:gd name="connsiteY35" fmla="*/ 34617 h 568042"/>
              <a:gd name="connsiteX36" fmla="*/ 914933 w 1570173"/>
              <a:gd name="connsiteY36" fmla="*/ 108721 h 568042"/>
              <a:gd name="connsiteX37" fmla="*/ 776664 w 1570173"/>
              <a:gd name="connsiteY37" fmla="*/ 276751 h 568042"/>
              <a:gd name="connsiteX38" fmla="*/ 776664 w 1570173"/>
              <a:gd name="connsiteY38" fmla="*/ 292512 h 568042"/>
              <a:gd name="connsiteX39" fmla="*/ 866303 w 1570173"/>
              <a:gd name="connsiteY39" fmla="*/ 196062 h 568042"/>
              <a:gd name="connsiteX40" fmla="*/ 926848 w 1570173"/>
              <a:gd name="connsiteY40" fmla="*/ 163543 h 568042"/>
              <a:gd name="connsiteX41" fmla="*/ 944489 w 1570173"/>
              <a:gd name="connsiteY41" fmla="*/ 175580 h 568042"/>
              <a:gd name="connsiteX42" fmla="*/ 950086 w 1570173"/>
              <a:gd name="connsiteY42" fmla="*/ 201612 h 568042"/>
              <a:gd name="connsiteX43" fmla="*/ 926517 w 1570173"/>
              <a:gd name="connsiteY43" fmla="*/ 253706 h 568042"/>
              <a:gd name="connsiteX44" fmla="*/ 858153 w 1570173"/>
              <a:gd name="connsiteY44" fmla="*/ 303707 h 568042"/>
              <a:gd name="connsiteX45" fmla="*/ 869978 w 1570173"/>
              <a:gd name="connsiteY45" fmla="*/ 315251 h 568042"/>
              <a:gd name="connsiteX46" fmla="*/ 882232 w 1570173"/>
              <a:gd name="connsiteY46" fmla="*/ 319708 h 568042"/>
              <a:gd name="connsiteX47" fmla="*/ 897963 w 1570173"/>
              <a:gd name="connsiteY47" fmla="*/ 314503 h 568042"/>
              <a:gd name="connsiteX48" fmla="*/ 916159 w 1570173"/>
              <a:gd name="connsiteY48" fmla="*/ 301364 h 568042"/>
              <a:gd name="connsiteX49" fmla="*/ 930966 w 1570173"/>
              <a:gd name="connsiteY49" fmla="*/ 290004 h 568042"/>
              <a:gd name="connsiteX50" fmla="*/ 953363 w 1570173"/>
              <a:gd name="connsiteY50" fmla="*/ 274226 h 568042"/>
              <a:gd name="connsiteX51" fmla="*/ 953708 w 1570173"/>
              <a:gd name="connsiteY51" fmla="*/ 271390 h 568042"/>
              <a:gd name="connsiteX52" fmla="*/ 964028 w 1570173"/>
              <a:gd name="connsiteY52" fmla="*/ 245949 h 568042"/>
              <a:gd name="connsiteX53" fmla="*/ 1008351 w 1570173"/>
              <a:gd name="connsiteY53" fmla="*/ 195764 h 568042"/>
              <a:gd name="connsiteX54" fmla="*/ 1050523 w 1570173"/>
              <a:gd name="connsiteY54" fmla="*/ 168455 h 568042"/>
              <a:gd name="connsiteX55" fmla="*/ 1088579 w 1570173"/>
              <a:gd name="connsiteY55" fmla="*/ 159153 h 568042"/>
              <a:gd name="connsiteX56" fmla="*/ 1112482 w 1570173"/>
              <a:gd name="connsiteY56" fmla="*/ 166418 h 568042"/>
              <a:gd name="connsiteX57" fmla="*/ 1121769 w 1570173"/>
              <a:gd name="connsiteY57" fmla="*/ 187772 h 568042"/>
              <a:gd name="connsiteX58" fmla="*/ 1108336 w 1570173"/>
              <a:gd name="connsiteY58" fmla="*/ 224392 h 568042"/>
              <a:gd name="connsiteX59" fmla="*/ 1068114 w 1570173"/>
              <a:gd name="connsiteY59" fmla="*/ 259374 h 568042"/>
              <a:gd name="connsiteX60" fmla="*/ 1006794 w 1570173"/>
              <a:gd name="connsiteY60" fmla="*/ 290445 h 568042"/>
              <a:gd name="connsiteX61" fmla="*/ 1006794 w 1570173"/>
              <a:gd name="connsiteY61" fmla="*/ 293481 h 568042"/>
              <a:gd name="connsiteX62" fmla="*/ 1013037 w 1570173"/>
              <a:gd name="connsiteY62" fmla="*/ 314490 h 568042"/>
              <a:gd name="connsiteX63" fmla="*/ 1029239 w 1570173"/>
              <a:gd name="connsiteY63" fmla="*/ 321599 h 568042"/>
              <a:gd name="connsiteX64" fmla="*/ 1054602 w 1570173"/>
              <a:gd name="connsiteY64" fmla="*/ 315780 h 568042"/>
              <a:gd name="connsiteX65" fmla="*/ 1081423 w 1570173"/>
              <a:gd name="connsiteY65" fmla="*/ 300039 h 568042"/>
              <a:gd name="connsiteX66" fmla="*/ 1098963 w 1570173"/>
              <a:gd name="connsiteY66" fmla="*/ 287956 h 568042"/>
              <a:gd name="connsiteX67" fmla="*/ 1112980 w 1570173"/>
              <a:gd name="connsiteY67" fmla="*/ 278940 h 568042"/>
              <a:gd name="connsiteX68" fmla="*/ 1113794 w 1570173"/>
              <a:gd name="connsiteY68" fmla="*/ 271079 h 568042"/>
              <a:gd name="connsiteX69" fmla="*/ 1121784 w 1570173"/>
              <a:gd name="connsiteY69" fmla="*/ 251223 h 568042"/>
              <a:gd name="connsiteX70" fmla="*/ 1137607 w 1570173"/>
              <a:gd name="connsiteY70" fmla="*/ 227532 h 568042"/>
              <a:gd name="connsiteX71" fmla="*/ 1163072 w 1570173"/>
              <a:gd name="connsiteY71" fmla="*/ 198126 h 568042"/>
              <a:gd name="connsiteX72" fmla="*/ 1174286 w 1570173"/>
              <a:gd name="connsiteY72" fmla="*/ 183752 h 568042"/>
              <a:gd name="connsiteX73" fmla="*/ 1186590 w 1570173"/>
              <a:gd name="connsiteY73" fmla="*/ 174024 h 568042"/>
              <a:gd name="connsiteX74" fmla="*/ 1205836 w 1570173"/>
              <a:gd name="connsiteY74" fmla="*/ 171226 h 568042"/>
              <a:gd name="connsiteX75" fmla="*/ 1225450 w 1570173"/>
              <a:gd name="connsiteY75" fmla="*/ 174251 h 568042"/>
              <a:gd name="connsiteX76" fmla="*/ 1235733 w 1570173"/>
              <a:gd name="connsiteY76" fmla="*/ 183712 h 568042"/>
              <a:gd name="connsiteX77" fmla="*/ 1227197 w 1570173"/>
              <a:gd name="connsiteY77" fmla="*/ 203685 h 568042"/>
              <a:gd name="connsiteX78" fmla="*/ 1200974 w 1570173"/>
              <a:gd name="connsiteY78" fmla="*/ 235636 h 568042"/>
              <a:gd name="connsiteX79" fmla="*/ 1160886 w 1570173"/>
              <a:gd name="connsiteY79" fmla="*/ 270929 h 568042"/>
              <a:gd name="connsiteX80" fmla="*/ 1156645 w 1570173"/>
              <a:gd name="connsiteY80" fmla="*/ 291916 h 568042"/>
              <a:gd name="connsiteX81" fmla="*/ 1159728 w 1570173"/>
              <a:gd name="connsiteY81" fmla="*/ 298000 h 568042"/>
              <a:gd name="connsiteX82" fmla="*/ 1167546 w 1570173"/>
              <a:gd name="connsiteY82" fmla="*/ 293344 h 568042"/>
              <a:gd name="connsiteX83" fmla="*/ 1191004 w 1570173"/>
              <a:gd name="connsiteY83" fmla="*/ 273857 h 568042"/>
              <a:gd name="connsiteX84" fmla="*/ 1224213 w 1570173"/>
              <a:gd name="connsiteY84" fmla="*/ 244822 h 568042"/>
              <a:gd name="connsiteX85" fmla="*/ 1248199 w 1570173"/>
              <a:gd name="connsiteY85" fmla="*/ 217945 h 568042"/>
              <a:gd name="connsiteX86" fmla="*/ 1280478 w 1570173"/>
              <a:gd name="connsiteY86" fmla="*/ 188900 h 568042"/>
              <a:gd name="connsiteX87" fmla="*/ 1298781 w 1570173"/>
              <a:gd name="connsiteY87" fmla="*/ 162570 h 568042"/>
              <a:gd name="connsiteX88" fmla="*/ 1315880 w 1570173"/>
              <a:gd name="connsiteY88" fmla="*/ 155311 h 568042"/>
              <a:gd name="connsiteX89" fmla="*/ 1329178 w 1570173"/>
              <a:gd name="connsiteY89" fmla="*/ 161470 h 568042"/>
              <a:gd name="connsiteX90" fmla="*/ 1332674 w 1570173"/>
              <a:gd name="connsiteY90" fmla="*/ 181221 h 568042"/>
              <a:gd name="connsiteX91" fmla="*/ 1331386 w 1570173"/>
              <a:gd name="connsiteY91" fmla="*/ 191800 h 568042"/>
              <a:gd name="connsiteX92" fmla="*/ 1326498 w 1570173"/>
              <a:gd name="connsiteY92" fmla="*/ 201880 h 568042"/>
              <a:gd name="connsiteX93" fmla="*/ 1312583 w 1570173"/>
              <a:gd name="connsiteY93" fmla="*/ 222685 h 568042"/>
              <a:gd name="connsiteX94" fmla="*/ 1288277 w 1570173"/>
              <a:gd name="connsiteY94" fmla="*/ 257753 h 568042"/>
              <a:gd name="connsiteX95" fmla="*/ 1275800 w 1570173"/>
              <a:gd name="connsiteY95" fmla="*/ 279943 h 568042"/>
              <a:gd name="connsiteX96" fmla="*/ 1270522 w 1570173"/>
              <a:gd name="connsiteY96" fmla="*/ 297305 h 568042"/>
              <a:gd name="connsiteX97" fmla="*/ 1275792 w 1570173"/>
              <a:gd name="connsiteY97" fmla="*/ 305791 h 568042"/>
              <a:gd name="connsiteX98" fmla="*/ 1294629 w 1570173"/>
              <a:gd name="connsiteY98" fmla="*/ 298808 h 568042"/>
              <a:gd name="connsiteX99" fmla="*/ 1311570 w 1570173"/>
              <a:gd name="connsiteY99" fmla="*/ 288389 h 568042"/>
              <a:gd name="connsiteX100" fmla="*/ 1333453 w 1570173"/>
              <a:gd name="connsiteY100" fmla="*/ 275049 h 568042"/>
              <a:gd name="connsiteX101" fmla="*/ 1366138 w 1570173"/>
              <a:gd name="connsiteY101" fmla="*/ 238082 h 568042"/>
              <a:gd name="connsiteX102" fmla="*/ 1396262 w 1570173"/>
              <a:gd name="connsiteY102" fmla="*/ 200560 h 568042"/>
              <a:gd name="connsiteX103" fmla="*/ 1439523 w 1570173"/>
              <a:gd name="connsiteY103" fmla="*/ 143090 h 568042"/>
              <a:gd name="connsiteX104" fmla="*/ 1468876 w 1570173"/>
              <a:gd name="connsiteY104" fmla="*/ 111949 h 568042"/>
              <a:gd name="connsiteX105" fmla="*/ 1502164 w 1570173"/>
              <a:gd name="connsiteY105" fmla="*/ 102352 h 568042"/>
              <a:gd name="connsiteX106" fmla="*/ 1517076 w 1570173"/>
              <a:gd name="connsiteY106" fmla="*/ 114841 h 568042"/>
              <a:gd name="connsiteX107" fmla="*/ 1509043 w 1570173"/>
              <a:gd name="connsiteY107" fmla="*/ 134094 h 568042"/>
              <a:gd name="connsiteX108" fmla="*/ 1490708 w 1570173"/>
              <a:gd name="connsiteY108" fmla="*/ 153000 h 568042"/>
              <a:gd name="connsiteX109" fmla="*/ 1459720 w 1570173"/>
              <a:gd name="connsiteY109" fmla="*/ 195003 h 568042"/>
              <a:gd name="connsiteX110" fmla="*/ 1427484 w 1570173"/>
              <a:gd name="connsiteY110" fmla="*/ 244547 h 568042"/>
              <a:gd name="connsiteX111" fmla="*/ 1451831 w 1570173"/>
              <a:gd name="connsiteY111" fmla="*/ 218929 h 568042"/>
              <a:gd name="connsiteX112" fmla="*/ 1482932 w 1570173"/>
              <a:gd name="connsiteY112" fmla="*/ 194598 h 568042"/>
              <a:gd name="connsiteX113" fmla="*/ 1507952 w 1570173"/>
              <a:gd name="connsiteY113" fmla="*/ 180005 h 568042"/>
              <a:gd name="connsiteX114" fmla="*/ 1533437 w 1570173"/>
              <a:gd name="connsiteY114" fmla="*/ 174519 h 568042"/>
              <a:gd name="connsiteX115" fmla="*/ 1547483 w 1570173"/>
              <a:gd name="connsiteY115" fmla="*/ 179043 h 568042"/>
              <a:gd name="connsiteX116" fmla="*/ 1551338 w 1570173"/>
              <a:gd name="connsiteY116" fmla="*/ 193200 h 568042"/>
              <a:gd name="connsiteX117" fmla="*/ 1540885 w 1570173"/>
              <a:gd name="connsiteY117" fmla="*/ 235284 h 568042"/>
              <a:gd name="connsiteX118" fmla="*/ 1511322 w 1570173"/>
              <a:gd name="connsiteY118" fmla="*/ 277332 h 568042"/>
              <a:gd name="connsiteX119" fmla="*/ 1466998 w 1570173"/>
              <a:gd name="connsiteY119" fmla="*/ 317508 h 568042"/>
              <a:gd name="connsiteX120" fmla="*/ 1480632 w 1570173"/>
              <a:gd name="connsiteY120" fmla="*/ 317483 h 568042"/>
              <a:gd name="connsiteX121" fmla="*/ 1570173 w 1570173"/>
              <a:gd name="connsiteY121" fmla="*/ 269848 h 568042"/>
              <a:gd name="connsiteX122" fmla="*/ 1570173 w 1570173"/>
              <a:gd name="connsiteY122" fmla="*/ 297061 h 568042"/>
              <a:gd name="connsiteX123" fmla="*/ 1527814 w 1570173"/>
              <a:gd name="connsiteY123" fmla="*/ 333593 h 568042"/>
              <a:gd name="connsiteX124" fmla="*/ 1490110 w 1570173"/>
              <a:gd name="connsiteY124" fmla="*/ 359972 h 568042"/>
              <a:gd name="connsiteX125" fmla="*/ 1455889 w 1570173"/>
              <a:gd name="connsiteY125" fmla="*/ 370168 h 568042"/>
              <a:gd name="connsiteX126" fmla="*/ 1443333 w 1570173"/>
              <a:gd name="connsiteY126" fmla="*/ 368869 h 568042"/>
              <a:gd name="connsiteX127" fmla="*/ 1431446 w 1570173"/>
              <a:gd name="connsiteY127" fmla="*/ 365722 h 568042"/>
              <a:gd name="connsiteX128" fmla="*/ 1418379 w 1570173"/>
              <a:gd name="connsiteY128" fmla="*/ 360808 h 568042"/>
              <a:gd name="connsiteX129" fmla="*/ 1407525 w 1570173"/>
              <a:gd name="connsiteY129" fmla="*/ 356443 h 568042"/>
              <a:gd name="connsiteX130" fmla="*/ 1398046 w 1570173"/>
              <a:gd name="connsiteY130" fmla="*/ 358596 h 568042"/>
              <a:gd name="connsiteX131" fmla="*/ 1378332 w 1570173"/>
              <a:gd name="connsiteY131" fmla="*/ 351063 h 568042"/>
              <a:gd name="connsiteX132" fmla="*/ 1361722 w 1570173"/>
              <a:gd name="connsiteY132" fmla="*/ 392317 h 568042"/>
              <a:gd name="connsiteX133" fmla="*/ 1333081 w 1570173"/>
              <a:gd name="connsiteY133" fmla="*/ 462604 h 568042"/>
              <a:gd name="connsiteX134" fmla="*/ 1268755 w 1570173"/>
              <a:gd name="connsiteY134" fmla="*/ 567994 h 568042"/>
              <a:gd name="connsiteX135" fmla="*/ 1279503 w 1570173"/>
              <a:gd name="connsiteY135" fmla="*/ 474541 h 568042"/>
              <a:gd name="connsiteX136" fmla="*/ 1300003 w 1570173"/>
              <a:gd name="connsiteY136" fmla="*/ 412190 h 568042"/>
              <a:gd name="connsiteX137" fmla="*/ 1318081 w 1570173"/>
              <a:gd name="connsiteY137" fmla="*/ 374633 h 568042"/>
              <a:gd name="connsiteX138" fmla="*/ 1340981 w 1570173"/>
              <a:gd name="connsiteY138" fmla="*/ 339458 h 568042"/>
              <a:gd name="connsiteX139" fmla="*/ 1358270 w 1570173"/>
              <a:gd name="connsiteY139" fmla="*/ 313499 h 568042"/>
              <a:gd name="connsiteX140" fmla="*/ 1423767 w 1570173"/>
              <a:gd name="connsiteY140" fmla="*/ 197085 h 568042"/>
              <a:gd name="connsiteX141" fmla="*/ 1351476 w 1570173"/>
              <a:gd name="connsiteY141" fmla="*/ 285659 h 568042"/>
              <a:gd name="connsiteX142" fmla="*/ 1339937 w 1570173"/>
              <a:gd name="connsiteY142" fmla="*/ 296291 h 568042"/>
              <a:gd name="connsiteX143" fmla="*/ 1339937 w 1570173"/>
              <a:gd name="connsiteY143" fmla="*/ 296962 h 568042"/>
              <a:gd name="connsiteX144" fmla="*/ 1291323 w 1570173"/>
              <a:gd name="connsiteY144" fmla="*/ 341064 h 568042"/>
              <a:gd name="connsiteX145" fmla="*/ 1264211 w 1570173"/>
              <a:gd name="connsiteY145" fmla="*/ 361556 h 568042"/>
              <a:gd name="connsiteX146" fmla="*/ 1240488 w 1570173"/>
              <a:gd name="connsiteY146" fmla="*/ 368881 h 568042"/>
              <a:gd name="connsiteX147" fmla="*/ 1212349 w 1570173"/>
              <a:gd name="connsiteY147" fmla="*/ 336511 h 568042"/>
              <a:gd name="connsiteX148" fmla="*/ 1219346 w 1570173"/>
              <a:gd name="connsiteY148" fmla="*/ 307210 h 568042"/>
              <a:gd name="connsiteX149" fmla="*/ 1240934 w 1570173"/>
              <a:gd name="connsiteY149" fmla="*/ 264313 h 568042"/>
              <a:gd name="connsiteX150" fmla="*/ 1190824 w 1570173"/>
              <a:gd name="connsiteY150" fmla="*/ 336485 h 568042"/>
              <a:gd name="connsiteX151" fmla="*/ 1153957 w 1570173"/>
              <a:gd name="connsiteY151" fmla="*/ 359466 h 568042"/>
              <a:gd name="connsiteX152" fmla="*/ 1131593 w 1570173"/>
              <a:gd name="connsiteY152" fmla="*/ 349755 h 568042"/>
              <a:gd name="connsiteX153" fmla="*/ 1116688 w 1570173"/>
              <a:gd name="connsiteY153" fmla="*/ 324613 h 568042"/>
              <a:gd name="connsiteX154" fmla="*/ 1114036 w 1570173"/>
              <a:gd name="connsiteY154" fmla="*/ 307383 h 568042"/>
              <a:gd name="connsiteX155" fmla="*/ 1108703 w 1570173"/>
              <a:gd name="connsiteY155" fmla="*/ 313528 h 568042"/>
              <a:gd name="connsiteX156" fmla="*/ 1064699 w 1570173"/>
              <a:gd name="connsiteY156" fmla="*/ 354265 h 568042"/>
              <a:gd name="connsiteX157" fmla="*/ 1007652 w 1570173"/>
              <a:gd name="connsiteY157" fmla="*/ 374558 h 568042"/>
              <a:gd name="connsiteX158" fmla="*/ 965572 w 1570173"/>
              <a:gd name="connsiteY158" fmla="*/ 354244 h 568042"/>
              <a:gd name="connsiteX159" fmla="*/ 954094 w 1570173"/>
              <a:gd name="connsiteY159" fmla="*/ 330444 h 568042"/>
              <a:gd name="connsiteX160" fmla="*/ 950817 w 1570173"/>
              <a:gd name="connsiteY160" fmla="*/ 304094 h 568042"/>
              <a:gd name="connsiteX161" fmla="*/ 941622 w 1570173"/>
              <a:gd name="connsiteY161" fmla="*/ 314636 h 568042"/>
              <a:gd name="connsiteX162" fmla="*/ 903729 w 1570173"/>
              <a:gd name="connsiteY162" fmla="*/ 353356 h 568042"/>
              <a:gd name="connsiteX163" fmla="*/ 866359 w 1570173"/>
              <a:gd name="connsiteY163" fmla="*/ 372406 h 568042"/>
              <a:gd name="connsiteX164" fmla="*/ 839545 w 1570173"/>
              <a:gd name="connsiteY164" fmla="*/ 363743 h 568042"/>
              <a:gd name="connsiteX165" fmla="*/ 818997 w 1570173"/>
              <a:gd name="connsiteY165" fmla="*/ 340869 h 568042"/>
              <a:gd name="connsiteX166" fmla="*/ 802265 w 1570173"/>
              <a:gd name="connsiteY166" fmla="*/ 304834 h 568042"/>
              <a:gd name="connsiteX167" fmla="*/ 783717 w 1570173"/>
              <a:gd name="connsiteY167" fmla="*/ 333745 h 568042"/>
              <a:gd name="connsiteX168" fmla="*/ 767111 w 1570173"/>
              <a:gd name="connsiteY168" fmla="*/ 354713 h 568042"/>
              <a:gd name="connsiteX169" fmla="*/ 755539 w 1570173"/>
              <a:gd name="connsiteY169" fmla="*/ 360838 h 568042"/>
              <a:gd name="connsiteX170" fmla="*/ 740312 w 1570173"/>
              <a:gd name="connsiteY170" fmla="*/ 349384 h 568042"/>
              <a:gd name="connsiteX171" fmla="*/ 736327 w 1570173"/>
              <a:gd name="connsiteY171" fmla="*/ 319026 h 568042"/>
              <a:gd name="connsiteX172" fmla="*/ 738741 w 1570173"/>
              <a:gd name="connsiteY172" fmla="*/ 299592 h 568042"/>
              <a:gd name="connsiteX173" fmla="*/ 724787 w 1570173"/>
              <a:gd name="connsiteY173" fmla="*/ 314643 h 568042"/>
              <a:gd name="connsiteX174" fmla="*/ 638842 w 1570173"/>
              <a:gd name="connsiteY174" fmla="*/ 375214 h 568042"/>
              <a:gd name="connsiteX175" fmla="*/ 619668 w 1570173"/>
              <a:gd name="connsiteY175" fmla="*/ 366444 h 568042"/>
              <a:gd name="connsiteX176" fmla="*/ 614000 w 1570173"/>
              <a:gd name="connsiteY176" fmla="*/ 342548 h 568042"/>
              <a:gd name="connsiteX177" fmla="*/ 629323 w 1570173"/>
              <a:gd name="connsiteY177" fmla="*/ 286419 h 568042"/>
              <a:gd name="connsiteX178" fmla="*/ 579476 w 1570173"/>
              <a:gd name="connsiteY178" fmla="*/ 347858 h 568042"/>
              <a:gd name="connsiteX179" fmla="*/ 544936 w 1570173"/>
              <a:gd name="connsiteY179" fmla="*/ 366875 h 568042"/>
              <a:gd name="connsiteX180" fmla="*/ 526517 w 1570173"/>
              <a:gd name="connsiteY180" fmla="*/ 355436 h 568042"/>
              <a:gd name="connsiteX181" fmla="*/ 509313 w 1570173"/>
              <a:gd name="connsiteY181" fmla="*/ 326759 h 568042"/>
              <a:gd name="connsiteX182" fmla="*/ 502044 w 1570173"/>
              <a:gd name="connsiteY182" fmla="*/ 290904 h 568042"/>
              <a:gd name="connsiteX183" fmla="*/ 504715 w 1570173"/>
              <a:gd name="connsiteY183" fmla="*/ 268084 h 568042"/>
              <a:gd name="connsiteX184" fmla="*/ 514778 w 1570173"/>
              <a:gd name="connsiteY184" fmla="*/ 249420 h 568042"/>
              <a:gd name="connsiteX185" fmla="*/ 540456 w 1570173"/>
              <a:gd name="connsiteY185" fmla="*/ 223543 h 568042"/>
              <a:gd name="connsiteX186" fmla="*/ 618922 w 1570173"/>
              <a:gd name="connsiteY186" fmla="*/ 168905 h 568042"/>
              <a:gd name="connsiteX187" fmla="*/ 680542 w 1570173"/>
              <a:gd name="connsiteY187" fmla="*/ 150372 h 568042"/>
              <a:gd name="connsiteX188" fmla="*/ 694616 w 1570173"/>
              <a:gd name="connsiteY188" fmla="*/ 156347 h 568042"/>
              <a:gd name="connsiteX189" fmla="*/ 704016 w 1570173"/>
              <a:gd name="connsiteY189" fmla="*/ 169464 h 568042"/>
              <a:gd name="connsiteX190" fmla="*/ 707275 w 1570173"/>
              <a:gd name="connsiteY190" fmla="*/ 180608 h 568042"/>
              <a:gd name="connsiteX191" fmla="*/ 701900 w 1570173"/>
              <a:gd name="connsiteY191" fmla="*/ 191736 h 568042"/>
              <a:gd name="connsiteX192" fmla="*/ 690322 w 1570173"/>
              <a:gd name="connsiteY192" fmla="*/ 196501 h 568042"/>
              <a:gd name="connsiteX193" fmla="*/ 694717 w 1570173"/>
              <a:gd name="connsiteY193" fmla="*/ 202341 h 568042"/>
              <a:gd name="connsiteX194" fmla="*/ 699562 w 1570173"/>
              <a:gd name="connsiteY194" fmla="*/ 213904 h 568042"/>
              <a:gd name="connsiteX195" fmla="*/ 701354 w 1570173"/>
              <a:gd name="connsiteY195" fmla="*/ 222570 h 568042"/>
              <a:gd name="connsiteX196" fmla="*/ 687904 w 1570173"/>
              <a:gd name="connsiteY196" fmla="*/ 248946 h 568042"/>
              <a:gd name="connsiteX197" fmla="*/ 669609 w 1570173"/>
              <a:gd name="connsiteY197" fmla="*/ 274807 h 568042"/>
              <a:gd name="connsiteX198" fmla="*/ 664764 w 1570173"/>
              <a:gd name="connsiteY198" fmla="*/ 293044 h 568042"/>
              <a:gd name="connsiteX199" fmla="*/ 677296 w 1570173"/>
              <a:gd name="connsiteY199" fmla="*/ 307458 h 568042"/>
              <a:gd name="connsiteX200" fmla="*/ 741978 w 1570173"/>
              <a:gd name="connsiteY200" fmla="*/ 272215 h 568042"/>
              <a:gd name="connsiteX201" fmla="*/ 741978 w 1570173"/>
              <a:gd name="connsiteY201" fmla="*/ 273528 h 568042"/>
              <a:gd name="connsiteX202" fmla="*/ 742289 w 1570173"/>
              <a:gd name="connsiteY202" fmla="*/ 271025 h 568042"/>
              <a:gd name="connsiteX203" fmla="*/ 759368 w 1570173"/>
              <a:gd name="connsiteY203" fmla="*/ 226163 h 568042"/>
              <a:gd name="connsiteX204" fmla="*/ 787750 w 1570173"/>
              <a:gd name="connsiteY204" fmla="*/ 179576 h 568042"/>
              <a:gd name="connsiteX205" fmla="*/ 826189 w 1570173"/>
              <a:gd name="connsiteY205" fmla="*/ 127871 h 568042"/>
              <a:gd name="connsiteX206" fmla="*/ 876924 w 1570173"/>
              <a:gd name="connsiteY206" fmla="*/ 67029 h 568042"/>
              <a:gd name="connsiteX207" fmla="*/ 915299 w 1570173"/>
              <a:gd name="connsiteY207" fmla="*/ 30321 h 568042"/>
              <a:gd name="connsiteX208" fmla="*/ 944324 w 1570173"/>
              <a:gd name="connsiteY208" fmla="*/ 17561 h 568042"/>
              <a:gd name="connsiteX209" fmla="*/ 190516 w 1570173"/>
              <a:gd name="connsiteY209" fmla="*/ 0 h 568042"/>
              <a:gd name="connsiteX210" fmla="*/ 208925 w 1570173"/>
              <a:gd name="connsiteY210" fmla="*/ 11657 h 568042"/>
              <a:gd name="connsiteX211" fmla="*/ 221674 w 1570173"/>
              <a:gd name="connsiteY211" fmla="*/ 37421 h 568042"/>
              <a:gd name="connsiteX212" fmla="*/ 226656 w 1570173"/>
              <a:gd name="connsiteY212" fmla="*/ 56068 h 568042"/>
              <a:gd name="connsiteX213" fmla="*/ 219408 w 1570173"/>
              <a:gd name="connsiteY213" fmla="*/ 89976 h 568042"/>
              <a:gd name="connsiteX214" fmla="*/ 200165 w 1570173"/>
              <a:gd name="connsiteY214" fmla="*/ 134242 h 568042"/>
              <a:gd name="connsiteX215" fmla="*/ 189570 w 1570173"/>
              <a:gd name="connsiteY215" fmla="*/ 154965 h 568042"/>
              <a:gd name="connsiteX216" fmla="*/ 215455 w 1570173"/>
              <a:gd name="connsiteY216" fmla="*/ 126336 h 568042"/>
              <a:gd name="connsiteX217" fmla="*/ 248299 w 1570173"/>
              <a:gd name="connsiteY217" fmla="*/ 95792 h 568042"/>
              <a:gd name="connsiteX218" fmla="*/ 278267 w 1570173"/>
              <a:gd name="connsiteY218" fmla="*/ 58516 h 568042"/>
              <a:gd name="connsiteX219" fmla="*/ 320216 w 1570173"/>
              <a:gd name="connsiteY219" fmla="*/ 27571 h 568042"/>
              <a:gd name="connsiteX220" fmla="*/ 348272 w 1570173"/>
              <a:gd name="connsiteY220" fmla="*/ 15353 h 568042"/>
              <a:gd name="connsiteX221" fmla="*/ 369484 w 1570173"/>
              <a:gd name="connsiteY221" fmla="*/ 27622 h 568042"/>
              <a:gd name="connsiteX222" fmla="*/ 378250 w 1570173"/>
              <a:gd name="connsiteY222" fmla="*/ 53392 h 568042"/>
              <a:gd name="connsiteX223" fmla="*/ 367810 w 1570173"/>
              <a:gd name="connsiteY223" fmla="*/ 84856 h 568042"/>
              <a:gd name="connsiteX224" fmla="*/ 336935 w 1570173"/>
              <a:gd name="connsiteY224" fmla="*/ 143180 h 568042"/>
              <a:gd name="connsiteX225" fmla="*/ 286188 w 1570173"/>
              <a:gd name="connsiteY225" fmla="*/ 223024 h 568042"/>
              <a:gd name="connsiteX226" fmla="*/ 341532 w 1570173"/>
              <a:gd name="connsiteY226" fmla="*/ 157695 h 568042"/>
              <a:gd name="connsiteX227" fmla="*/ 389037 w 1570173"/>
              <a:gd name="connsiteY227" fmla="*/ 107996 h 568042"/>
              <a:gd name="connsiteX228" fmla="*/ 414891 w 1570173"/>
              <a:gd name="connsiteY228" fmla="*/ 87495 h 568042"/>
              <a:gd name="connsiteX229" fmla="*/ 446012 w 1570173"/>
              <a:gd name="connsiteY229" fmla="*/ 58951 h 568042"/>
              <a:gd name="connsiteX230" fmla="*/ 469964 w 1570173"/>
              <a:gd name="connsiteY230" fmla="*/ 38000 h 568042"/>
              <a:gd name="connsiteX231" fmla="*/ 486444 w 1570173"/>
              <a:gd name="connsiteY231" fmla="*/ 25738 h 568042"/>
              <a:gd name="connsiteX232" fmla="*/ 501362 w 1570173"/>
              <a:gd name="connsiteY232" fmla="*/ 21013 h 568042"/>
              <a:gd name="connsiteX233" fmla="*/ 523432 w 1570173"/>
              <a:gd name="connsiteY233" fmla="*/ 39153 h 568042"/>
              <a:gd name="connsiteX234" fmla="*/ 535375 w 1570173"/>
              <a:gd name="connsiteY234" fmla="*/ 63369 h 568042"/>
              <a:gd name="connsiteX235" fmla="*/ 528464 w 1570173"/>
              <a:gd name="connsiteY235" fmla="*/ 79400 h 568042"/>
              <a:gd name="connsiteX236" fmla="*/ 501199 w 1570173"/>
              <a:gd name="connsiteY236" fmla="*/ 109666 h 568042"/>
              <a:gd name="connsiteX237" fmla="*/ 438398 w 1570173"/>
              <a:gd name="connsiteY237" fmla="*/ 188081 h 568042"/>
              <a:gd name="connsiteX238" fmla="*/ 398144 w 1570173"/>
              <a:gd name="connsiteY238" fmla="*/ 259820 h 568042"/>
              <a:gd name="connsiteX239" fmla="*/ 384711 w 1570173"/>
              <a:gd name="connsiteY239" fmla="*/ 309988 h 568042"/>
              <a:gd name="connsiteX240" fmla="*/ 387625 w 1570173"/>
              <a:gd name="connsiteY240" fmla="*/ 323556 h 568042"/>
              <a:gd name="connsiteX241" fmla="*/ 397244 w 1570173"/>
              <a:gd name="connsiteY241" fmla="*/ 327087 h 568042"/>
              <a:gd name="connsiteX242" fmla="*/ 411309 w 1570173"/>
              <a:gd name="connsiteY242" fmla="*/ 324248 h 568042"/>
              <a:gd name="connsiteX243" fmla="*/ 426701 w 1570173"/>
              <a:gd name="connsiteY243" fmla="*/ 315577 h 568042"/>
              <a:gd name="connsiteX244" fmla="*/ 443918 w 1570173"/>
              <a:gd name="connsiteY244" fmla="*/ 304196 h 568042"/>
              <a:gd name="connsiteX245" fmla="*/ 466397 w 1570173"/>
              <a:gd name="connsiteY245" fmla="*/ 289627 h 568042"/>
              <a:gd name="connsiteX246" fmla="*/ 483108 w 1570173"/>
              <a:gd name="connsiteY246" fmla="*/ 277707 h 568042"/>
              <a:gd name="connsiteX247" fmla="*/ 500668 w 1570173"/>
              <a:gd name="connsiteY247" fmla="*/ 270620 h 568042"/>
              <a:gd name="connsiteX248" fmla="*/ 500668 w 1570173"/>
              <a:gd name="connsiteY248" fmla="*/ 296924 h 568042"/>
              <a:gd name="connsiteX249" fmla="*/ 454892 w 1570173"/>
              <a:gd name="connsiteY249" fmla="*/ 337621 h 568042"/>
              <a:gd name="connsiteX250" fmla="*/ 418936 w 1570173"/>
              <a:gd name="connsiteY250" fmla="*/ 364165 h 568042"/>
              <a:gd name="connsiteX251" fmla="*/ 388441 w 1570173"/>
              <a:gd name="connsiteY251" fmla="*/ 381300 h 568042"/>
              <a:gd name="connsiteX252" fmla="*/ 366292 w 1570173"/>
              <a:gd name="connsiteY252" fmla="*/ 386632 h 568042"/>
              <a:gd name="connsiteX253" fmla="*/ 329670 w 1570173"/>
              <a:gd name="connsiteY253" fmla="*/ 370153 h 568042"/>
              <a:gd name="connsiteX254" fmla="*/ 315562 w 1570173"/>
              <a:gd name="connsiteY254" fmla="*/ 328197 h 568042"/>
              <a:gd name="connsiteX255" fmla="*/ 326710 w 1570173"/>
              <a:gd name="connsiteY255" fmla="*/ 273143 h 568042"/>
              <a:gd name="connsiteX256" fmla="*/ 358577 w 1570173"/>
              <a:gd name="connsiteY256" fmla="*/ 217360 h 568042"/>
              <a:gd name="connsiteX257" fmla="*/ 409399 w 1570173"/>
              <a:gd name="connsiteY257" fmla="*/ 153922 h 568042"/>
              <a:gd name="connsiteX258" fmla="*/ 425384 w 1570173"/>
              <a:gd name="connsiteY258" fmla="*/ 135389 h 568042"/>
              <a:gd name="connsiteX259" fmla="*/ 429232 w 1570173"/>
              <a:gd name="connsiteY259" fmla="*/ 130664 h 568042"/>
              <a:gd name="connsiteX260" fmla="*/ 429025 w 1570173"/>
              <a:gd name="connsiteY260" fmla="*/ 130762 h 568042"/>
              <a:gd name="connsiteX261" fmla="*/ 403480 w 1570173"/>
              <a:gd name="connsiteY261" fmla="*/ 151238 h 568042"/>
              <a:gd name="connsiteX262" fmla="*/ 337062 w 1570173"/>
              <a:gd name="connsiteY262" fmla="*/ 216498 h 568042"/>
              <a:gd name="connsiteX263" fmla="*/ 248355 w 1570173"/>
              <a:gd name="connsiteY263" fmla="*/ 320244 h 568042"/>
              <a:gd name="connsiteX264" fmla="*/ 230933 w 1570173"/>
              <a:gd name="connsiteY264" fmla="*/ 342588 h 568042"/>
              <a:gd name="connsiteX265" fmla="*/ 209514 w 1570173"/>
              <a:gd name="connsiteY265" fmla="*/ 368052 h 568042"/>
              <a:gd name="connsiteX266" fmla="*/ 195966 w 1570173"/>
              <a:gd name="connsiteY266" fmla="*/ 374558 h 568042"/>
              <a:gd name="connsiteX267" fmla="*/ 178232 w 1570173"/>
              <a:gd name="connsiteY267" fmla="*/ 357217 h 568042"/>
              <a:gd name="connsiteX268" fmla="*/ 171943 w 1570173"/>
              <a:gd name="connsiteY268" fmla="*/ 321491 h 568042"/>
              <a:gd name="connsiteX269" fmla="*/ 179199 w 1570173"/>
              <a:gd name="connsiteY269" fmla="*/ 296755 h 568042"/>
              <a:gd name="connsiteX270" fmla="*/ 209293 w 1570173"/>
              <a:gd name="connsiteY270" fmla="*/ 252840 h 568042"/>
              <a:gd name="connsiteX271" fmla="*/ 247234 w 1570173"/>
              <a:gd name="connsiteY271" fmla="*/ 200157 h 568042"/>
              <a:gd name="connsiteX272" fmla="*/ 279753 w 1570173"/>
              <a:gd name="connsiteY272" fmla="*/ 156019 h 568042"/>
              <a:gd name="connsiteX273" fmla="*/ 298727 w 1570173"/>
              <a:gd name="connsiteY273" fmla="*/ 114875 h 568042"/>
              <a:gd name="connsiteX274" fmla="*/ 304530 w 1570173"/>
              <a:gd name="connsiteY274" fmla="*/ 94342 h 568042"/>
              <a:gd name="connsiteX275" fmla="*/ 305178 w 1570173"/>
              <a:gd name="connsiteY275" fmla="*/ 91496 h 568042"/>
              <a:gd name="connsiteX276" fmla="*/ 270073 w 1570173"/>
              <a:gd name="connsiteY276" fmla="*/ 117911 h 568042"/>
              <a:gd name="connsiteX277" fmla="*/ 201293 w 1570173"/>
              <a:gd name="connsiteY277" fmla="*/ 197961 h 568042"/>
              <a:gd name="connsiteX278" fmla="*/ 115823 w 1570173"/>
              <a:gd name="connsiteY278" fmla="*/ 320492 h 568042"/>
              <a:gd name="connsiteX279" fmla="*/ 93011 w 1570173"/>
              <a:gd name="connsiteY279" fmla="*/ 355736 h 568042"/>
              <a:gd name="connsiteX280" fmla="*/ 75473 w 1570173"/>
              <a:gd name="connsiteY280" fmla="*/ 365164 h 568042"/>
              <a:gd name="connsiteX281" fmla="*/ 53221 w 1570173"/>
              <a:gd name="connsiteY281" fmla="*/ 343060 h 568042"/>
              <a:gd name="connsiteX282" fmla="*/ 44157 w 1570173"/>
              <a:gd name="connsiteY282" fmla="*/ 307291 h 568042"/>
              <a:gd name="connsiteX283" fmla="*/ 48415 w 1570173"/>
              <a:gd name="connsiteY283" fmla="*/ 295166 h 568042"/>
              <a:gd name="connsiteX284" fmla="*/ 107075 w 1570173"/>
              <a:gd name="connsiteY284" fmla="*/ 214402 h 568042"/>
              <a:gd name="connsiteX285" fmla="*/ 147126 w 1570173"/>
              <a:gd name="connsiteY285" fmla="*/ 152544 h 568042"/>
              <a:gd name="connsiteX286" fmla="*/ 172363 w 1570173"/>
              <a:gd name="connsiteY286" fmla="*/ 104701 h 568042"/>
              <a:gd name="connsiteX287" fmla="*/ 180282 w 1570173"/>
              <a:gd name="connsiteY287" fmla="*/ 76048 h 568042"/>
              <a:gd name="connsiteX288" fmla="*/ 175274 w 1570173"/>
              <a:gd name="connsiteY288" fmla="*/ 69972 h 568042"/>
              <a:gd name="connsiteX289" fmla="*/ 148038 w 1570173"/>
              <a:gd name="connsiteY289" fmla="*/ 80721 h 568042"/>
              <a:gd name="connsiteX290" fmla="*/ 96531 w 1570173"/>
              <a:gd name="connsiteY290" fmla="*/ 110374 h 568042"/>
              <a:gd name="connsiteX291" fmla="*/ 45242 w 1570173"/>
              <a:gd name="connsiteY291" fmla="*/ 139825 h 568042"/>
              <a:gd name="connsiteX292" fmla="*/ 14367 w 1570173"/>
              <a:gd name="connsiteY292" fmla="*/ 150372 h 568042"/>
              <a:gd name="connsiteX293" fmla="*/ 0 w 1570173"/>
              <a:gd name="connsiteY293" fmla="*/ 134932 h 568042"/>
              <a:gd name="connsiteX294" fmla="*/ 3884 w 1570173"/>
              <a:gd name="connsiteY294" fmla="*/ 107880 h 568042"/>
              <a:gd name="connsiteX295" fmla="*/ 12121 w 1570173"/>
              <a:gd name="connsiteY295" fmla="*/ 77968 h 568042"/>
              <a:gd name="connsiteX296" fmla="*/ 42944 w 1570173"/>
              <a:gd name="connsiteY296" fmla="*/ 47304 h 568042"/>
              <a:gd name="connsiteX297" fmla="*/ 71709 w 1570173"/>
              <a:gd name="connsiteY297" fmla="*/ 28555 h 568042"/>
              <a:gd name="connsiteX298" fmla="*/ 79624 w 1570173"/>
              <a:gd name="connsiteY298" fmla="*/ 35929 h 568042"/>
              <a:gd name="connsiteX299" fmla="*/ 75859 w 1570173"/>
              <a:gd name="connsiteY299" fmla="*/ 43004 h 568042"/>
              <a:gd name="connsiteX300" fmla="*/ 60017 w 1570173"/>
              <a:gd name="connsiteY300" fmla="*/ 56951 h 568042"/>
              <a:gd name="connsiteX301" fmla="*/ 59805 w 1570173"/>
              <a:gd name="connsiteY301" fmla="*/ 57142 h 568042"/>
              <a:gd name="connsiteX302" fmla="*/ 94947 w 1570173"/>
              <a:gd name="connsiteY302" fmla="*/ 34885 h 568042"/>
              <a:gd name="connsiteX303" fmla="*/ 134883 w 1570173"/>
              <a:gd name="connsiteY303" fmla="*/ 15786 h 568042"/>
              <a:gd name="connsiteX304" fmla="*/ 190516 w 1570173"/>
              <a:gd name="connsiteY304" fmla="*/ 0 h 568042"/>
              <a:gd name="connsiteX0" fmla="*/ 1487599 w 1570173"/>
              <a:gd name="connsiteY0" fmla="*/ 230772 h 569401"/>
              <a:gd name="connsiteX1" fmla="*/ 1453134 w 1570173"/>
              <a:gd name="connsiteY1" fmla="*/ 252091 h 569401"/>
              <a:gd name="connsiteX2" fmla="*/ 1405386 w 1570173"/>
              <a:gd name="connsiteY2" fmla="*/ 301876 h 569401"/>
              <a:gd name="connsiteX3" fmla="*/ 1427145 w 1570173"/>
              <a:gd name="connsiteY3" fmla="*/ 300515 h 569401"/>
              <a:gd name="connsiteX4" fmla="*/ 1443738 w 1570173"/>
              <a:gd name="connsiteY4" fmla="*/ 307527 h 569401"/>
              <a:gd name="connsiteX5" fmla="*/ 1479601 w 1570173"/>
              <a:gd name="connsiteY5" fmla="*/ 262793 h 569401"/>
              <a:gd name="connsiteX6" fmla="*/ 1492067 w 1570173"/>
              <a:gd name="connsiteY6" fmla="*/ 235239 h 569401"/>
              <a:gd name="connsiteX7" fmla="*/ 1487599 w 1570173"/>
              <a:gd name="connsiteY7" fmla="*/ 230772 h 569401"/>
              <a:gd name="connsiteX8" fmla="*/ 901088 w 1570173"/>
              <a:gd name="connsiteY8" fmla="*/ 217005 h 569401"/>
              <a:gd name="connsiteX9" fmla="*/ 898198 w 1570173"/>
              <a:gd name="connsiteY9" fmla="*/ 217680 h 569401"/>
              <a:gd name="connsiteX10" fmla="*/ 871288 w 1570173"/>
              <a:gd name="connsiteY10" fmla="*/ 235336 h 569401"/>
              <a:gd name="connsiteX11" fmla="*/ 825362 w 1570173"/>
              <a:gd name="connsiteY11" fmla="*/ 275546 h 569401"/>
              <a:gd name="connsiteX12" fmla="*/ 844913 w 1570173"/>
              <a:gd name="connsiteY12" fmla="*/ 285515 h 569401"/>
              <a:gd name="connsiteX13" fmla="*/ 866552 w 1570173"/>
              <a:gd name="connsiteY13" fmla="*/ 266152 h 569401"/>
              <a:gd name="connsiteX14" fmla="*/ 891375 w 1570173"/>
              <a:gd name="connsiteY14" fmla="*/ 238148 h 569401"/>
              <a:gd name="connsiteX15" fmla="*/ 898981 w 1570173"/>
              <a:gd name="connsiteY15" fmla="*/ 225270 h 569401"/>
              <a:gd name="connsiteX16" fmla="*/ 901088 w 1570173"/>
              <a:gd name="connsiteY16" fmla="*/ 217005 h 569401"/>
              <a:gd name="connsiteX17" fmla="*/ 665081 w 1570173"/>
              <a:gd name="connsiteY17" fmla="*/ 204978 h 569401"/>
              <a:gd name="connsiteX18" fmla="*/ 575395 w 1570173"/>
              <a:gd name="connsiteY18" fmla="*/ 257517 h 569401"/>
              <a:gd name="connsiteX19" fmla="*/ 547046 w 1570173"/>
              <a:gd name="connsiteY19" fmla="*/ 299775 h 569401"/>
              <a:gd name="connsiteX20" fmla="*/ 548859 w 1570173"/>
              <a:gd name="connsiteY20" fmla="*/ 310533 h 569401"/>
              <a:gd name="connsiteX21" fmla="*/ 552302 w 1570173"/>
              <a:gd name="connsiteY21" fmla="*/ 313915 h 569401"/>
              <a:gd name="connsiteX22" fmla="*/ 559951 w 1570173"/>
              <a:gd name="connsiteY22" fmla="*/ 310923 h 569401"/>
              <a:gd name="connsiteX23" fmla="*/ 610357 w 1570173"/>
              <a:gd name="connsiteY23" fmla="*/ 268420 h 569401"/>
              <a:gd name="connsiteX24" fmla="*/ 665081 w 1570173"/>
              <a:gd name="connsiteY24" fmla="*/ 204978 h 569401"/>
              <a:gd name="connsiteX25" fmla="*/ 1073045 w 1570173"/>
              <a:gd name="connsiteY25" fmla="*/ 199764 h 569401"/>
              <a:gd name="connsiteX26" fmla="*/ 1059818 w 1570173"/>
              <a:gd name="connsiteY26" fmla="*/ 205432 h 569401"/>
              <a:gd name="connsiteX27" fmla="*/ 1039264 w 1570173"/>
              <a:gd name="connsiteY27" fmla="*/ 220542 h 569401"/>
              <a:gd name="connsiteX28" fmla="*/ 1020296 w 1570173"/>
              <a:gd name="connsiteY28" fmla="*/ 242700 h 569401"/>
              <a:gd name="connsiteX29" fmla="*/ 1009487 w 1570173"/>
              <a:gd name="connsiteY29" fmla="*/ 263798 h 569401"/>
              <a:gd name="connsiteX30" fmla="*/ 1041626 w 1570173"/>
              <a:gd name="connsiteY30" fmla="*/ 241660 h 569401"/>
              <a:gd name="connsiteX31" fmla="*/ 1065688 w 1570173"/>
              <a:gd name="connsiteY31" fmla="*/ 216501 h 569401"/>
              <a:gd name="connsiteX32" fmla="*/ 1073199 w 1570173"/>
              <a:gd name="connsiteY32" fmla="*/ 200459 h 569401"/>
              <a:gd name="connsiteX33" fmla="*/ 1073045 w 1570173"/>
              <a:gd name="connsiteY33" fmla="*/ 199764 h 569401"/>
              <a:gd name="connsiteX34" fmla="*/ 944324 w 1570173"/>
              <a:gd name="connsiteY34" fmla="*/ 17561 h 569401"/>
              <a:gd name="connsiteX35" fmla="*/ 963000 w 1570173"/>
              <a:gd name="connsiteY35" fmla="*/ 34617 h 569401"/>
              <a:gd name="connsiteX36" fmla="*/ 914933 w 1570173"/>
              <a:gd name="connsiteY36" fmla="*/ 108721 h 569401"/>
              <a:gd name="connsiteX37" fmla="*/ 776664 w 1570173"/>
              <a:gd name="connsiteY37" fmla="*/ 276751 h 569401"/>
              <a:gd name="connsiteX38" fmla="*/ 776664 w 1570173"/>
              <a:gd name="connsiteY38" fmla="*/ 292512 h 569401"/>
              <a:gd name="connsiteX39" fmla="*/ 866303 w 1570173"/>
              <a:gd name="connsiteY39" fmla="*/ 196062 h 569401"/>
              <a:gd name="connsiteX40" fmla="*/ 926848 w 1570173"/>
              <a:gd name="connsiteY40" fmla="*/ 163543 h 569401"/>
              <a:gd name="connsiteX41" fmla="*/ 944489 w 1570173"/>
              <a:gd name="connsiteY41" fmla="*/ 175580 h 569401"/>
              <a:gd name="connsiteX42" fmla="*/ 950086 w 1570173"/>
              <a:gd name="connsiteY42" fmla="*/ 201612 h 569401"/>
              <a:gd name="connsiteX43" fmla="*/ 926517 w 1570173"/>
              <a:gd name="connsiteY43" fmla="*/ 253706 h 569401"/>
              <a:gd name="connsiteX44" fmla="*/ 858153 w 1570173"/>
              <a:gd name="connsiteY44" fmla="*/ 303707 h 569401"/>
              <a:gd name="connsiteX45" fmla="*/ 869978 w 1570173"/>
              <a:gd name="connsiteY45" fmla="*/ 315251 h 569401"/>
              <a:gd name="connsiteX46" fmla="*/ 882232 w 1570173"/>
              <a:gd name="connsiteY46" fmla="*/ 319708 h 569401"/>
              <a:gd name="connsiteX47" fmla="*/ 897963 w 1570173"/>
              <a:gd name="connsiteY47" fmla="*/ 314503 h 569401"/>
              <a:gd name="connsiteX48" fmla="*/ 916159 w 1570173"/>
              <a:gd name="connsiteY48" fmla="*/ 301364 h 569401"/>
              <a:gd name="connsiteX49" fmla="*/ 930966 w 1570173"/>
              <a:gd name="connsiteY49" fmla="*/ 290004 h 569401"/>
              <a:gd name="connsiteX50" fmla="*/ 953363 w 1570173"/>
              <a:gd name="connsiteY50" fmla="*/ 274226 h 569401"/>
              <a:gd name="connsiteX51" fmla="*/ 953708 w 1570173"/>
              <a:gd name="connsiteY51" fmla="*/ 271390 h 569401"/>
              <a:gd name="connsiteX52" fmla="*/ 964028 w 1570173"/>
              <a:gd name="connsiteY52" fmla="*/ 245949 h 569401"/>
              <a:gd name="connsiteX53" fmla="*/ 1008351 w 1570173"/>
              <a:gd name="connsiteY53" fmla="*/ 195764 h 569401"/>
              <a:gd name="connsiteX54" fmla="*/ 1050523 w 1570173"/>
              <a:gd name="connsiteY54" fmla="*/ 168455 h 569401"/>
              <a:gd name="connsiteX55" fmla="*/ 1088579 w 1570173"/>
              <a:gd name="connsiteY55" fmla="*/ 159153 h 569401"/>
              <a:gd name="connsiteX56" fmla="*/ 1112482 w 1570173"/>
              <a:gd name="connsiteY56" fmla="*/ 166418 h 569401"/>
              <a:gd name="connsiteX57" fmla="*/ 1121769 w 1570173"/>
              <a:gd name="connsiteY57" fmla="*/ 187772 h 569401"/>
              <a:gd name="connsiteX58" fmla="*/ 1108336 w 1570173"/>
              <a:gd name="connsiteY58" fmla="*/ 224392 h 569401"/>
              <a:gd name="connsiteX59" fmla="*/ 1068114 w 1570173"/>
              <a:gd name="connsiteY59" fmla="*/ 259374 h 569401"/>
              <a:gd name="connsiteX60" fmla="*/ 1006794 w 1570173"/>
              <a:gd name="connsiteY60" fmla="*/ 290445 h 569401"/>
              <a:gd name="connsiteX61" fmla="*/ 1006794 w 1570173"/>
              <a:gd name="connsiteY61" fmla="*/ 293481 h 569401"/>
              <a:gd name="connsiteX62" fmla="*/ 1013037 w 1570173"/>
              <a:gd name="connsiteY62" fmla="*/ 314490 h 569401"/>
              <a:gd name="connsiteX63" fmla="*/ 1029239 w 1570173"/>
              <a:gd name="connsiteY63" fmla="*/ 321599 h 569401"/>
              <a:gd name="connsiteX64" fmla="*/ 1054602 w 1570173"/>
              <a:gd name="connsiteY64" fmla="*/ 315780 h 569401"/>
              <a:gd name="connsiteX65" fmla="*/ 1081423 w 1570173"/>
              <a:gd name="connsiteY65" fmla="*/ 300039 h 569401"/>
              <a:gd name="connsiteX66" fmla="*/ 1098963 w 1570173"/>
              <a:gd name="connsiteY66" fmla="*/ 287956 h 569401"/>
              <a:gd name="connsiteX67" fmla="*/ 1112980 w 1570173"/>
              <a:gd name="connsiteY67" fmla="*/ 278940 h 569401"/>
              <a:gd name="connsiteX68" fmla="*/ 1113794 w 1570173"/>
              <a:gd name="connsiteY68" fmla="*/ 271079 h 569401"/>
              <a:gd name="connsiteX69" fmla="*/ 1121784 w 1570173"/>
              <a:gd name="connsiteY69" fmla="*/ 251223 h 569401"/>
              <a:gd name="connsiteX70" fmla="*/ 1137607 w 1570173"/>
              <a:gd name="connsiteY70" fmla="*/ 227532 h 569401"/>
              <a:gd name="connsiteX71" fmla="*/ 1163072 w 1570173"/>
              <a:gd name="connsiteY71" fmla="*/ 198126 h 569401"/>
              <a:gd name="connsiteX72" fmla="*/ 1174286 w 1570173"/>
              <a:gd name="connsiteY72" fmla="*/ 183752 h 569401"/>
              <a:gd name="connsiteX73" fmla="*/ 1186590 w 1570173"/>
              <a:gd name="connsiteY73" fmla="*/ 174024 h 569401"/>
              <a:gd name="connsiteX74" fmla="*/ 1205836 w 1570173"/>
              <a:gd name="connsiteY74" fmla="*/ 171226 h 569401"/>
              <a:gd name="connsiteX75" fmla="*/ 1225450 w 1570173"/>
              <a:gd name="connsiteY75" fmla="*/ 174251 h 569401"/>
              <a:gd name="connsiteX76" fmla="*/ 1235733 w 1570173"/>
              <a:gd name="connsiteY76" fmla="*/ 183712 h 569401"/>
              <a:gd name="connsiteX77" fmla="*/ 1227197 w 1570173"/>
              <a:gd name="connsiteY77" fmla="*/ 203685 h 569401"/>
              <a:gd name="connsiteX78" fmla="*/ 1200974 w 1570173"/>
              <a:gd name="connsiteY78" fmla="*/ 235636 h 569401"/>
              <a:gd name="connsiteX79" fmla="*/ 1160886 w 1570173"/>
              <a:gd name="connsiteY79" fmla="*/ 270929 h 569401"/>
              <a:gd name="connsiteX80" fmla="*/ 1156645 w 1570173"/>
              <a:gd name="connsiteY80" fmla="*/ 291916 h 569401"/>
              <a:gd name="connsiteX81" fmla="*/ 1159728 w 1570173"/>
              <a:gd name="connsiteY81" fmla="*/ 298000 h 569401"/>
              <a:gd name="connsiteX82" fmla="*/ 1167546 w 1570173"/>
              <a:gd name="connsiteY82" fmla="*/ 293344 h 569401"/>
              <a:gd name="connsiteX83" fmla="*/ 1191004 w 1570173"/>
              <a:gd name="connsiteY83" fmla="*/ 273857 h 569401"/>
              <a:gd name="connsiteX84" fmla="*/ 1224213 w 1570173"/>
              <a:gd name="connsiteY84" fmla="*/ 244822 h 569401"/>
              <a:gd name="connsiteX85" fmla="*/ 1248199 w 1570173"/>
              <a:gd name="connsiteY85" fmla="*/ 217945 h 569401"/>
              <a:gd name="connsiteX86" fmla="*/ 1280478 w 1570173"/>
              <a:gd name="connsiteY86" fmla="*/ 188900 h 569401"/>
              <a:gd name="connsiteX87" fmla="*/ 1298781 w 1570173"/>
              <a:gd name="connsiteY87" fmla="*/ 162570 h 569401"/>
              <a:gd name="connsiteX88" fmla="*/ 1315880 w 1570173"/>
              <a:gd name="connsiteY88" fmla="*/ 155311 h 569401"/>
              <a:gd name="connsiteX89" fmla="*/ 1329178 w 1570173"/>
              <a:gd name="connsiteY89" fmla="*/ 161470 h 569401"/>
              <a:gd name="connsiteX90" fmla="*/ 1332674 w 1570173"/>
              <a:gd name="connsiteY90" fmla="*/ 181221 h 569401"/>
              <a:gd name="connsiteX91" fmla="*/ 1331386 w 1570173"/>
              <a:gd name="connsiteY91" fmla="*/ 191800 h 569401"/>
              <a:gd name="connsiteX92" fmla="*/ 1326498 w 1570173"/>
              <a:gd name="connsiteY92" fmla="*/ 201880 h 569401"/>
              <a:gd name="connsiteX93" fmla="*/ 1312583 w 1570173"/>
              <a:gd name="connsiteY93" fmla="*/ 222685 h 569401"/>
              <a:gd name="connsiteX94" fmla="*/ 1288277 w 1570173"/>
              <a:gd name="connsiteY94" fmla="*/ 257753 h 569401"/>
              <a:gd name="connsiteX95" fmla="*/ 1275800 w 1570173"/>
              <a:gd name="connsiteY95" fmla="*/ 279943 h 569401"/>
              <a:gd name="connsiteX96" fmla="*/ 1270522 w 1570173"/>
              <a:gd name="connsiteY96" fmla="*/ 297305 h 569401"/>
              <a:gd name="connsiteX97" fmla="*/ 1275792 w 1570173"/>
              <a:gd name="connsiteY97" fmla="*/ 305791 h 569401"/>
              <a:gd name="connsiteX98" fmla="*/ 1294629 w 1570173"/>
              <a:gd name="connsiteY98" fmla="*/ 298808 h 569401"/>
              <a:gd name="connsiteX99" fmla="*/ 1311570 w 1570173"/>
              <a:gd name="connsiteY99" fmla="*/ 288389 h 569401"/>
              <a:gd name="connsiteX100" fmla="*/ 1333453 w 1570173"/>
              <a:gd name="connsiteY100" fmla="*/ 275049 h 569401"/>
              <a:gd name="connsiteX101" fmla="*/ 1366138 w 1570173"/>
              <a:gd name="connsiteY101" fmla="*/ 238082 h 569401"/>
              <a:gd name="connsiteX102" fmla="*/ 1396262 w 1570173"/>
              <a:gd name="connsiteY102" fmla="*/ 200560 h 569401"/>
              <a:gd name="connsiteX103" fmla="*/ 1439523 w 1570173"/>
              <a:gd name="connsiteY103" fmla="*/ 143090 h 569401"/>
              <a:gd name="connsiteX104" fmla="*/ 1468876 w 1570173"/>
              <a:gd name="connsiteY104" fmla="*/ 111949 h 569401"/>
              <a:gd name="connsiteX105" fmla="*/ 1502164 w 1570173"/>
              <a:gd name="connsiteY105" fmla="*/ 102352 h 569401"/>
              <a:gd name="connsiteX106" fmla="*/ 1517076 w 1570173"/>
              <a:gd name="connsiteY106" fmla="*/ 114841 h 569401"/>
              <a:gd name="connsiteX107" fmla="*/ 1509043 w 1570173"/>
              <a:gd name="connsiteY107" fmla="*/ 134094 h 569401"/>
              <a:gd name="connsiteX108" fmla="*/ 1490708 w 1570173"/>
              <a:gd name="connsiteY108" fmla="*/ 153000 h 569401"/>
              <a:gd name="connsiteX109" fmla="*/ 1459720 w 1570173"/>
              <a:gd name="connsiteY109" fmla="*/ 195003 h 569401"/>
              <a:gd name="connsiteX110" fmla="*/ 1427484 w 1570173"/>
              <a:gd name="connsiteY110" fmla="*/ 244547 h 569401"/>
              <a:gd name="connsiteX111" fmla="*/ 1451831 w 1570173"/>
              <a:gd name="connsiteY111" fmla="*/ 218929 h 569401"/>
              <a:gd name="connsiteX112" fmla="*/ 1482932 w 1570173"/>
              <a:gd name="connsiteY112" fmla="*/ 194598 h 569401"/>
              <a:gd name="connsiteX113" fmla="*/ 1507952 w 1570173"/>
              <a:gd name="connsiteY113" fmla="*/ 180005 h 569401"/>
              <a:gd name="connsiteX114" fmla="*/ 1533437 w 1570173"/>
              <a:gd name="connsiteY114" fmla="*/ 174519 h 569401"/>
              <a:gd name="connsiteX115" fmla="*/ 1547483 w 1570173"/>
              <a:gd name="connsiteY115" fmla="*/ 179043 h 569401"/>
              <a:gd name="connsiteX116" fmla="*/ 1551338 w 1570173"/>
              <a:gd name="connsiteY116" fmla="*/ 193200 h 569401"/>
              <a:gd name="connsiteX117" fmla="*/ 1540885 w 1570173"/>
              <a:gd name="connsiteY117" fmla="*/ 235284 h 569401"/>
              <a:gd name="connsiteX118" fmla="*/ 1511322 w 1570173"/>
              <a:gd name="connsiteY118" fmla="*/ 277332 h 569401"/>
              <a:gd name="connsiteX119" fmla="*/ 1466998 w 1570173"/>
              <a:gd name="connsiteY119" fmla="*/ 317508 h 569401"/>
              <a:gd name="connsiteX120" fmla="*/ 1480632 w 1570173"/>
              <a:gd name="connsiteY120" fmla="*/ 317483 h 569401"/>
              <a:gd name="connsiteX121" fmla="*/ 1570173 w 1570173"/>
              <a:gd name="connsiteY121" fmla="*/ 269848 h 569401"/>
              <a:gd name="connsiteX122" fmla="*/ 1570173 w 1570173"/>
              <a:gd name="connsiteY122" fmla="*/ 297061 h 569401"/>
              <a:gd name="connsiteX123" fmla="*/ 1527814 w 1570173"/>
              <a:gd name="connsiteY123" fmla="*/ 333593 h 569401"/>
              <a:gd name="connsiteX124" fmla="*/ 1490110 w 1570173"/>
              <a:gd name="connsiteY124" fmla="*/ 359972 h 569401"/>
              <a:gd name="connsiteX125" fmla="*/ 1455889 w 1570173"/>
              <a:gd name="connsiteY125" fmla="*/ 370168 h 569401"/>
              <a:gd name="connsiteX126" fmla="*/ 1443333 w 1570173"/>
              <a:gd name="connsiteY126" fmla="*/ 368869 h 569401"/>
              <a:gd name="connsiteX127" fmla="*/ 1431446 w 1570173"/>
              <a:gd name="connsiteY127" fmla="*/ 365722 h 569401"/>
              <a:gd name="connsiteX128" fmla="*/ 1418379 w 1570173"/>
              <a:gd name="connsiteY128" fmla="*/ 360808 h 569401"/>
              <a:gd name="connsiteX129" fmla="*/ 1407525 w 1570173"/>
              <a:gd name="connsiteY129" fmla="*/ 356443 h 569401"/>
              <a:gd name="connsiteX130" fmla="*/ 1398046 w 1570173"/>
              <a:gd name="connsiteY130" fmla="*/ 358596 h 569401"/>
              <a:gd name="connsiteX131" fmla="*/ 1378332 w 1570173"/>
              <a:gd name="connsiteY131" fmla="*/ 351063 h 569401"/>
              <a:gd name="connsiteX132" fmla="*/ 1361722 w 1570173"/>
              <a:gd name="connsiteY132" fmla="*/ 392317 h 569401"/>
              <a:gd name="connsiteX133" fmla="*/ 1333081 w 1570173"/>
              <a:gd name="connsiteY133" fmla="*/ 462604 h 569401"/>
              <a:gd name="connsiteX134" fmla="*/ 1268755 w 1570173"/>
              <a:gd name="connsiteY134" fmla="*/ 567994 h 569401"/>
              <a:gd name="connsiteX135" fmla="*/ 1279503 w 1570173"/>
              <a:gd name="connsiteY135" fmla="*/ 474541 h 569401"/>
              <a:gd name="connsiteX136" fmla="*/ 1300003 w 1570173"/>
              <a:gd name="connsiteY136" fmla="*/ 412190 h 569401"/>
              <a:gd name="connsiteX137" fmla="*/ 1318081 w 1570173"/>
              <a:gd name="connsiteY137" fmla="*/ 374633 h 569401"/>
              <a:gd name="connsiteX138" fmla="*/ 1340981 w 1570173"/>
              <a:gd name="connsiteY138" fmla="*/ 339458 h 569401"/>
              <a:gd name="connsiteX139" fmla="*/ 1358270 w 1570173"/>
              <a:gd name="connsiteY139" fmla="*/ 313499 h 569401"/>
              <a:gd name="connsiteX140" fmla="*/ 1423767 w 1570173"/>
              <a:gd name="connsiteY140" fmla="*/ 197085 h 569401"/>
              <a:gd name="connsiteX141" fmla="*/ 1351476 w 1570173"/>
              <a:gd name="connsiteY141" fmla="*/ 285659 h 569401"/>
              <a:gd name="connsiteX142" fmla="*/ 1339937 w 1570173"/>
              <a:gd name="connsiteY142" fmla="*/ 296291 h 569401"/>
              <a:gd name="connsiteX143" fmla="*/ 1339937 w 1570173"/>
              <a:gd name="connsiteY143" fmla="*/ 296962 h 569401"/>
              <a:gd name="connsiteX144" fmla="*/ 1291323 w 1570173"/>
              <a:gd name="connsiteY144" fmla="*/ 341064 h 569401"/>
              <a:gd name="connsiteX145" fmla="*/ 1264211 w 1570173"/>
              <a:gd name="connsiteY145" fmla="*/ 361556 h 569401"/>
              <a:gd name="connsiteX146" fmla="*/ 1240488 w 1570173"/>
              <a:gd name="connsiteY146" fmla="*/ 368881 h 569401"/>
              <a:gd name="connsiteX147" fmla="*/ 1212349 w 1570173"/>
              <a:gd name="connsiteY147" fmla="*/ 336511 h 569401"/>
              <a:gd name="connsiteX148" fmla="*/ 1219346 w 1570173"/>
              <a:gd name="connsiteY148" fmla="*/ 307210 h 569401"/>
              <a:gd name="connsiteX149" fmla="*/ 1240934 w 1570173"/>
              <a:gd name="connsiteY149" fmla="*/ 264313 h 569401"/>
              <a:gd name="connsiteX150" fmla="*/ 1190824 w 1570173"/>
              <a:gd name="connsiteY150" fmla="*/ 336485 h 569401"/>
              <a:gd name="connsiteX151" fmla="*/ 1153957 w 1570173"/>
              <a:gd name="connsiteY151" fmla="*/ 359466 h 569401"/>
              <a:gd name="connsiteX152" fmla="*/ 1131593 w 1570173"/>
              <a:gd name="connsiteY152" fmla="*/ 349755 h 569401"/>
              <a:gd name="connsiteX153" fmla="*/ 1116688 w 1570173"/>
              <a:gd name="connsiteY153" fmla="*/ 324613 h 569401"/>
              <a:gd name="connsiteX154" fmla="*/ 1114036 w 1570173"/>
              <a:gd name="connsiteY154" fmla="*/ 307383 h 569401"/>
              <a:gd name="connsiteX155" fmla="*/ 1108703 w 1570173"/>
              <a:gd name="connsiteY155" fmla="*/ 313528 h 569401"/>
              <a:gd name="connsiteX156" fmla="*/ 1064699 w 1570173"/>
              <a:gd name="connsiteY156" fmla="*/ 354265 h 569401"/>
              <a:gd name="connsiteX157" fmla="*/ 1007652 w 1570173"/>
              <a:gd name="connsiteY157" fmla="*/ 374558 h 569401"/>
              <a:gd name="connsiteX158" fmla="*/ 965572 w 1570173"/>
              <a:gd name="connsiteY158" fmla="*/ 354244 h 569401"/>
              <a:gd name="connsiteX159" fmla="*/ 954094 w 1570173"/>
              <a:gd name="connsiteY159" fmla="*/ 330444 h 569401"/>
              <a:gd name="connsiteX160" fmla="*/ 950817 w 1570173"/>
              <a:gd name="connsiteY160" fmla="*/ 304094 h 569401"/>
              <a:gd name="connsiteX161" fmla="*/ 941622 w 1570173"/>
              <a:gd name="connsiteY161" fmla="*/ 314636 h 569401"/>
              <a:gd name="connsiteX162" fmla="*/ 903729 w 1570173"/>
              <a:gd name="connsiteY162" fmla="*/ 353356 h 569401"/>
              <a:gd name="connsiteX163" fmla="*/ 866359 w 1570173"/>
              <a:gd name="connsiteY163" fmla="*/ 372406 h 569401"/>
              <a:gd name="connsiteX164" fmla="*/ 839545 w 1570173"/>
              <a:gd name="connsiteY164" fmla="*/ 363743 h 569401"/>
              <a:gd name="connsiteX165" fmla="*/ 818997 w 1570173"/>
              <a:gd name="connsiteY165" fmla="*/ 340869 h 569401"/>
              <a:gd name="connsiteX166" fmla="*/ 802265 w 1570173"/>
              <a:gd name="connsiteY166" fmla="*/ 304834 h 569401"/>
              <a:gd name="connsiteX167" fmla="*/ 783717 w 1570173"/>
              <a:gd name="connsiteY167" fmla="*/ 333745 h 569401"/>
              <a:gd name="connsiteX168" fmla="*/ 767111 w 1570173"/>
              <a:gd name="connsiteY168" fmla="*/ 354713 h 569401"/>
              <a:gd name="connsiteX169" fmla="*/ 755539 w 1570173"/>
              <a:gd name="connsiteY169" fmla="*/ 360838 h 569401"/>
              <a:gd name="connsiteX170" fmla="*/ 740312 w 1570173"/>
              <a:gd name="connsiteY170" fmla="*/ 349384 h 569401"/>
              <a:gd name="connsiteX171" fmla="*/ 736327 w 1570173"/>
              <a:gd name="connsiteY171" fmla="*/ 319026 h 569401"/>
              <a:gd name="connsiteX172" fmla="*/ 738741 w 1570173"/>
              <a:gd name="connsiteY172" fmla="*/ 299592 h 569401"/>
              <a:gd name="connsiteX173" fmla="*/ 724787 w 1570173"/>
              <a:gd name="connsiteY173" fmla="*/ 314643 h 569401"/>
              <a:gd name="connsiteX174" fmla="*/ 638842 w 1570173"/>
              <a:gd name="connsiteY174" fmla="*/ 375214 h 569401"/>
              <a:gd name="connsiteX175" fmla="*/ 619668 w 1570173"/>
              <a:gd name="connsiteY175" fmla="*/ 366444 h 569401"/>
              <a:gd name="connsiteX176" fmla="*/ 614000 w 1570173"/>
              <a:gd name="connsiteY176" fmla="*/ 342548 h 569401"/>
              <a:gd name="connsiteX177" fmla="*/ 629323 w 1570173"/>
              <a:gd name="connsiteY177" fmla="*/ 286419 h 569401"/>
              <a:gd name="connsiteX178" fmla="*/ 579476 w 1570173"/>
              <a:gd name="connsiteY178" fmla="*/ 347858 h 569401"/>
              <a:gd name="connsiteX179" fmla="*/ 544936 w 1570173"/>
              <a:gd name="connsiteY179" fmla="*/ 366875 h 569401"/>
              <a:gd name="connsiteX180" fmla="*/ 526517 w 1570173"/>
              <a:gd name="connsiteY180" fmla="*/ 355436 h 569401"/>
              <a:gd name="connsiteX181" fmla="*/ 509313 w 1570173"/>
              <a:gd name="connsiteY181" fmla="*/ 326759 h 569401"/>
              <a:gd name="connsiteX182" fmla="*/ 502044 w 1570173"/>
              <a:gd name="connsiteY182" fmla="*/ 290904 h 569401"/>
              <a:gd name="connsiteX183" fmla="*/ 504715 w 1570173"/>
              <a:gd name="connsiteY183" fmla="*/ 268084 h 569401"/>
              <a:gd name="connsiteX184" fmla="*/ 514778 w 1570173"/>
              <a:gd name="connsiteY184" fmla="*/ 249420 h 569401"/>
              <a:gd name="connsiteX185" fmla="*/ 540456 w 1570173"/>
              <a:gd name="connsiteY185" fmla="*/ 223543 h 569401"/>
              <a:gd name="connsiteX186" fmla="*/ 618922 w 1570173"/>
              <a:gd name="connsiteY186" fmla="*/ 168905 h 569401"/>
              <a:gd name="connsiteX187" fmla="*/ 680542 w 1570173"/>
              <a:gd name="connsiteY187" fmla="*/ 150372 h 569401"/>
              <a:gd name="connsiteX188" fmla="*/ 694616 w 1570173"/>
              <a:gd name="connsiteY188" fmla="*/ 156347 h 569401"/>
              <a:gd name="connsiteX189" fmla="*/ 704016 w 1570173"/>
              <a:gd name="connsiteY189" fmla="*/ 169464 h 569401"/>
              <a:gd name="connsiteX190" fmla="*/ 707275 w 1570173"/>
              <a:gd name="connsiteY190" fmla="*/ 180608 h 569401"/>
              <a:gd name="connsiteX191" fmla="*/ 701900 w 1570173"/>
              <a:gd name="connsiteY191" fmla="*/ 191736 h 569401"/>
              <a:gd name="connsiteX192" fmla="*/ 690322 w 1570173"/>
              <a:gd name="connsiteY192" fmla="*/ 196501 h 569401"/>
              <a:gd name="connsiteX193" fmla="*/ 694717 w 1570173"/>
              <a:gd name="connsiteY193" fmla="*/ 202341 h 569401"/>
              <a:gd name="connsiteX194" fmla="*/ 699562 w 1570173"/>
              <a:gd name="connsiteY194" fmla="*/ 213904 h 569401"/>
              <a:gd name="connsiteX195" fmla="*/ 701354 w 1570173"/>
              <a:gd name="connsiteY195" fmla="*/ 222570 h 569401"/>
              <a:gd name="connsiteX196" fmla="*/ 687904 w 1570173"/>
              <a:gd name="connsiteY196" fmla="*/ 248946 h 569401"/>
              <a:gd name="connsiteX197" fmla="*/ 669609 w 1570173"/>
              <a:gd name="connsiteY197" fmla="*/ 274807 h 569401"/>
              <a:gd name="connsiteX198" fmla="*/ 664764 w 1570173"/>
              <a:gd name="connsiteY198" fmla="*/ 293044 h 569401"/>
              <a:gd name="connsiteX199" fmla="*/ 677296 w 1570173"/>
              <a:gd name="connsiteY199" fmla="*/ 307458 h 569401"/>
              <a:gd name="connsiteX200" fmla="*/ 741978 w 1570173"/>
              <a:gd name="connsiteY200" fmla="*/ 272215 h 569401"/>
              <a:gd name="connsiteX201" fmla="*/ 741978 w 1570173"/>
              <a:gd name="connsiteY201" fmla="*/ 273528 h 569401"/>
              <a:gd name="connsiteX202" fmla="*/ 742289 w 1570173"/>
              <a:gd name="connsiteY202" fmla="*/ 271025 h 569401"/>
              <a:gd name="connsiteX203" fmla="*/ 759368 w 1570173"/>
              <a:gd name="connsiteY203" fmla="*/ 226163 h 569401"/>
              <a:gd name="connsiteX204" fmla="*/ 787750 w 1570173"/>
              <a:gd name="connsiteY204" fmla="*/ 179576 h 569401"/>
              <a:gd name="connsiteX205" fmla="*/ 826189 w 1570173"/>
              <a:gd name="connsiteY205" fmla="*/ 127871 h 569401"/>
              <a:gd name="connsiteX206" fmla="*/ 876924 w 1570173"/>
              <a:gd name="connsiteY206" fmla="*/ 67029 h 569401"/>
              <a:gd name="connsiteX207" fmla="*/ 915299 w 1570173"/>
              <a:gd name="connsiteY207" fmla="*/ 30321 h 569401"/>
              <a:gd name="connsiteX208" fmla="*/ 944324 w 1570173"/>
              <a:gd name="connsiteY208" fmla="*/ 17561 h 569401"/>
              <a:gd name="connsiteX209" fmla="*/ 190516 w 1570173"/>
              <a:gd name="connsiteY209" fmla="*/ 0 h 569401"/>
              <a:gd name="connsiteX210" fmla="*/ 208925 w 1570173"/>
              <a:gd name="connsiteY210" fmla="*/ 11657 h 569401"/>
              <a:gd name="connsiteX211" fmla="*/ 221674 w 1570173"/>
              <a:gd name="connsiteY211" fmla="*/ 37421 h 569401"/>
              <a:gd name="connsiteX212" fmla="*/ 226656 w 1570173"/>
              <a:gd name="connsiteY212" fmla="*/ 56068 h 569401"/>
              <a:gd name="connsiteX213" fmla="*/ 219408 w 1570173"/>
              <a:gd name="connsiteY213" fmla="*/ 89976 h 569401"/>
              <a:gd name="connsiteX214" fmla="*/ 200165 w 1570173"/>
              <a:gd name="connsiteY214" fmla="*/ 134242 h 569401"/>
              <a:gd name="connsiteX215" fmla="*/ 189570 w 1570173"/>
              <a:gd name="connsiteY215" fmla="*/ 154965 h 569401"/>
              <a:gd name="connsiteX216" fmla="*/ 215455 w 1570173"/>
              <a:gd name="connsiteY216" fmla="*/ 126336 h 569401"/>
              <a:gd name="connsiteX217" fmla="*/ 248299 w 1570173"/>
              <a:gd name="connsiteY217" fmla="*/ 95792 h 569401"/>
              <a:gd name="connsiteX218" fmla="*/ 278267 w 1570173"/>
              <a:gd name="connsiteY218" fmla="*/ 58516 h 569401"/>
              <a:gd name="connsiteX219" fmla="*/ 320216 w 1570173"/>
              <a:gd name="connsiteY219" fmla="*/ 27571 h 569401"/>
              <a:gd name="connsiteX220" fmla="*/ 348272 w 1570173"/>
              <a:gd name="connsiteY220" fmla="*/ 15353 h 569401"/>
              <a:gd name="connsiteX221" fmla="*/ 369484 w 1570173"/>
              <a:gd name="connsiteY221" fmla="*/ 27622 h 569401"/>
              <a:gd name="connsiteX222" fmla="*/ 378250 w 1570173"/>
              <a:gd name="connsiteY222" fmla="*/ 53392 h 569401"/>
              <a:gd name="connsiteX223" fmla="*/ 367810 w 1570173"/>
              <a:gd name="connsiteY223" fmla="*/ 84856 h 569401"/>
              <a:gd name="connsiteX224" fmla="*/ 336935 w 1570173"/>
              <a:gd name="connsiteY224" fmla="*/ 143180 h 569401"/>
              <a:gd name="connsiteX225" fmla="*/ 286188 w 1570173"/>
              <a:gd name="connsiteY225" fmla="*/ 223024 h 569401"/>
              <a:gd name="connsiteX226" fmla="*/ 341532 w 1570173"/>
              <a:gd name="connsiteY226" fmla="*/ 157695 h 569401"/>
              <a:gd name="connsiteX227" fmla="*/ 389037 w 1570173"/>
              <a:gd name="connsiteY227" fmla="*/ 107996 h 569401"/>
              <a:gd name="connsiteX228" fmla="*/ 414891 w 1570173"/>
              <a:gd name="connsiteY228" fmla="*/ 87495 h 569401"/>
              <a:gd name="connsiteX229" fmla="*/ 446012 w 1570173"/>
              <a:gd name="connsiteY229" fmla="*/ 58951 h 569401"/>
              <a:gd name="connsiteX230" fmla="*/ 469964 w 1570173"/>
              <a:gd name="connsiteY230" fmla="*/ 38000 h 569401"/>
              <a:gd name="connsiteX231" fmla="*/ 486444 w 1570173"/>
              <a:gd name="connsiteY231" fmla="*/ 25738 h 569401"/>
              <a:gd name="connsiteX232" fmla="*/ 501362 w 1570173"/>
              <a:gd name="connsiteY232" fmla="*/ 21013 h 569401"/>
              <a:gd name="connsiteX233" fmla="*/ 523432 w 1570173"/>
              <a:gd name="connsiteY233" fmla="*/ 39153 h 569401"/>
              <a:gd name="connsiteX234" fmla="*/ 535375 w 1570173"/>
              <a:gd name="connsiteY234" fmla="*/ 63369 h 569401"/>
              <a:gd name="connsiteX235" fmla="*/ 528464 w 1570173"/>
              <a:gd name="connsiteY235" fmla="*/ 79400 h 569401"/>
              <a:gd name="connsiteX236" fmla="*/ 501199 w 1570173"/>
              <a:gd name="connsiteY236" fmla="*/ 109666 h 569401"/>
              <a:gd name="connsiteX237" fmla="*/ 438398 w 1570173"/>
              <a:gd name="connsiteY237" fmla="*/ 188081 h 569401"/>
              <a:gd name="connsiteX238" fmla="*/ 398144 w 1570173"/>
              <a:gd name="connsiteY238" fmla="*/ 259820 h 569401"/>
              <a:gd name="connsiteX239" fmla="*/ 384711 w 1570173"/>
              <a:gd name="connsiteY239" fmla="*/ 309988 h 569401"/>
              <a:gd name="connsiteX240" fmla="*/ 387625 w 1570173"/>
              <a:gd name="connsiteY240" fmla="*/ 323556 h 569401"/>
              <a:gd name="connsiteX241" fmla="*/ 397244 w 1570173"/>
              <a:gd name="connsiteY241" fmla="*/ 327087 h 569401"/>
              <a:gd name="connsiteX242" fmla="*/ 411309 w 1570173"/>
              <a:gd name="connsiteY242" fmla="*/ 324248 h 569401"/>
              <a:gd name="connsiteX243" fmla="*/ 426701 w 1570173"/>
              <a:gd name="connsiteY243" fmla="*/ 315577 h 569401"/>
              <a:gd name="connsiteX244" fmla="*/ 443918 w 1570173"/>
              <a:gd name="connsiteY244" fmla="*/ 304196 h 569401"/>
              <a:gd name="connsiteX245" fmla="*/ 466397 w 1570173"/>
              <a:gd name="connsiteY245" fmla="*/ 289627 h 569401"/>
              <a:gd name="connsiteX246" fmla="*/ 483108 w 1570173"/>
              <a:gd name="connsiteY246" fmla="*/ 277707 h 569401"/>
              <a:gd name="connsiteX247" fmla="*/ 500668 w 1570173"/>
              <a:gd name="connsiteY247" fmla="*/ 270620 h 569401"/>
              <a:gd name="connsiteX248" fmla="*/ 500668 w 1570173"/>
              <a:gd name="connsiteY248" fmla="*/ 296924 h 569401"/>
              <a:gd name="connsiteX249" fmla="*/ 454892 w 1570173"/>
              <a:gd name="connsiteY249" fmla="*/ 337621 h 569401"/>
              <a:gd name="connsiteX250" fmla="*/ 418936 w 1570173"/>
              <a:gd name="connsiteY250" fmla="*/ 364165 h 569401"/>
              <a:gd name="connsiteX251" fmla="*/ 388441 w 1570173"/>
              <a:gd name="connsiteY251" fmla="*/ 381300 h 569401"/>
              <a:gd name="connsiteX252" fmla="*/ 366292 w 1570173"/>
              <a:gd name="connsiteY252" fmla="*/ 386632 h 569401"/>
              <a:gd name="connsiteX253" fmla="*/ 329670 w 1570173"/>
              <a:gd name="connsiteY253" fmla="*/ 370153 h 569401"/>
              <a:gd name="connsiteX254" fmla="*/ 315562 w 1570173"/>
              <a:gd name="connsiteY254" fmla="*/ 328197 h 569401"/>
              <a:gd name="connsiteX255" fmla="*/ 326710 w 1570173"/>
              <a:gd name="connsiteY255" fmla="*/ 273143 h 569401"/>
              <a:gd name="connsiteX256" fmla="*/ 358577 w 1570173"/>
              <a:gd name="connsiteY256" fmla="*/ 217360 h 569401"/>
              <a:gd name="connsiteX257" fmla="*/ 409399 w 1570173"/>
              <a:gd name="connsiteY257" fmla="*/ 153922 h 569401"/>
              <a:gd name="connsiteX258" fmla="*/ 425384 w 1570173"/>
              <a:gd name="connsiteY258" fmla="*/ 135389 h 569401"/>
              <a:gd name="connsiteX259" fmla="*/ 429232 w 1570173"/>
              <a:gd name="connsiteY259" fmla="*/ 130664 h 569401"/>
              <a:gd name="connsiteX260" fmla="*/ 429025 w 1570173"/>
              <a:gd name="connsiteY260" fmla="*/ 130762 h 569401"/>
              <a:gd name="connsiteX261" fmla="*/ 403480 w 1570173"/>
              <a:gd name="connsiteY261" fmla="*/ 151238 h 569401"/>
              <a:gd name="connsiteX262" fmla="*/ 337062 w 1570173"/>
              <a:gd name="connsiteY262" fmla="*/ 216498 h 569401"/>
              <a:gd name="connsiteX263" fmla="*/ 248355 w 1570173"/>
              <a:gd name="connsiteY263" fmla="*/ 320244 h 569401"/>
              <a:gd name="connsiteX264" fmla="*/ 230933 w 1570173"/>
              <a:gd name="connsiteY264" fmla="*/ 342588 h 569401"/>
              <a:gd name="connsiteX265" fmla="*/ 209514 w 1570173"/>
              <a:gd name="connsiteY265" fmla="*/ 368052 h 569401"/>
              <a:gd name="connsiteX266" fmla="*/ 195966 w 1570173"/>
              <a:gd name="connsiteY266" fmla="*/ 374558 h 569401"/>
              <a:gd name="connsiteX267" fmla="*/ 178232 w 1570173"/>
              <a:gd name="connsiteY267" fmla="*/ 357217 h 569401"/>
              <a:gd name="connsiteX268" fmla="*/ 171943 w 1570173"/>
              <a:gd name="connsiteY268" fmla="*/ 321491 h 569401"/>
              <a:gd name="connsiteX269" fmla="*/ 179199 w 1570173"/>
              <a:gd name="connsiteY269" fmla="*/ 296755 h 569401"/>
              <a:gd name="connsiteX270" fmla="*/ 209293 w 1570173"/>
              <a:gd name="connsiteY270" fmla="*/ 252840 h 569401"/>
              <a:gd name="connsiteX271" fmla="*/ 247234 w 1570173"/>
              <a:gd name="connsiteY271" fmla="*/ 200157 h 569401"/>
              <a:gd name="connsiteX272" fmla="*/ 279753 w 1570173"/>
              <a:gd name="connsiteY272" fmla="*/ 156019 h 569401"/>
              <a:gd name="connsiteX273" fmla="*/ 298727 w 1570173"/>
              <a:gd name="connsiteY273" fmla="*/ 114875 h 569401"/>
              <a:gd name="connsiteX274" fmla="*/ 304530 w 1570173"/>
              <a:gd name="connsiteY274" fmla="*/ 94342 h 569401"/>
              <a:gd name="connsiteX275" fmla="*/ 305178 w 1570173"/>
              <a:gd name="connsiteY275" fmla="*/ 91496 h 569401"/>
              <a:gd name="connsiteX276" fmla="*/ 270073 w 1570173"/>
              <a:gd name="connsiteY276" fmla="*/ 117911 h 569401"/>
              <a:gd name="connsiteX277" fmla="*/ 201293 w 1570173"/>
              <a:gd name="connsiteY277" fmla="*/ 197961 h 569401"/>
              <a:gd name="connsiteX278" fmla="*/ 115823 w 1570173"/>
              <a:gd name="connsiteY278" fmla="*/ 320492 h 569401"/>
              <a:gd name="connsiteX279" fmla="*/ 93011 w 1570173"/>
              <a:gd name="connsiteY279" fmla="*/ 355736 h 569401"/>
              <a:gd name="connsiteX280" fmla="*/ 75473 w 1570173"/>
              <a:gd name="connsiteY280" fmla="*/ 365164 h 569401"/>
              <a:gd name="connsiteX281" fmla="*/ 53221 w 1570173"/>
              <a:gd name="connsiteY281" fmla="*/ 343060 h 569401"/>
              <a:gd name="connsiteX282" fmla="*/ 44157 w 1570173"/>
              <a:gd name="connsiteY282" fmla="*/ 307291 h 569401"/>
              <a:gd name="connsiteX283" fmla="*/ 48415 w 1570173"/>
              <a:gd name="connsiteY283" fmla="*/ 295166 h 569401"/>
              <a:gd name="connsiteX284" fmla="*/ 107075 w 1570173"/>
              <a:gd name="connsiteY284" fmla="*/ 214402 h 569401"/>
              <a:gd name="connsiteX285" fmla="*/ 147126 w 1570173"/>
              <a:gd name="connsiteY285" fmla="*/ 152544 h 569401"/>
              <a:gd name="connsiteX286" fmla="*/ 172363 w 1570173"/>
              <a:gd name="connsiteY286" fmla="*/ 104701 h 569401"/>
              <a:gd name="connsiteX287" fmla="*/ 180282 w 1570173"/>
              <a:gd name="connsiteY287" fmla="*/ 76048 h 569401"/>
              <a:gd name="connsiteX288" fmla="*/ 175274 w 1570173"/>
              <a:gd name="connsiteY288" fmla="*/ 69972 h 569401"/>
              <a:gd name="connsiteX289" fmla="*/ 148038 w 1570173"/>
              <a:gd name="connsiteY289" fmla="*/ 80721 h 569401"/>
              <a:gd name="connsiteX290" fmla="*/ 96531 w 1570173"/>
              <a:gd name="connsiteY290" fmla="*/ 110374 h 569401"/>
              <a:gd name="connsiteX291" fmla="*/ 45242 w 1570173"/>
              <a:gd name="connsiteY291" fmla="*/ 139825 h 569401"/>
              <a:gd name="connsiteX292" fmla="*/ 14367 w 1570173"/>
              <a:gd name="connsiteY292" fmla="*/ 150372 h 569401"/>
              <a:gd name="connsiteX293" fmla="*/ 0 w 1570173"/>
              <a:gd name="connsiteY293" fmla="*/ 134932 h 569401"/>
              <a:gd name="connsiteX294" fmla="*/ 3884 w 1570173"/>
              <a:gd name="connsiteY294" fmla="*/ 107880 h 569401"/>
              <a:gd name="connsiteX295" fmla="*/ 12121 w 1570173"/>
              <a:gd name="connsiteY295" fmla="*/ 77968 h 569401"/>
              <a:gd name="connsiteX296" fmla="*/ 42944 w 1570173"/>
              <a:gd name="connsiteY296" fmla="*/ 47304 h 569401"/>
              <a:gd name="connsiteX297" fmla="*/ 71709 w 1570173"/>
              <a:gd name="connsiteY297" fmla="*/ 28555 h 569401"/>
              <a:gd name="connsiteX298" fmla="*/ 79624 w 1570173"/>
              <a:gd name="connsiteY298" fmla="*/ 35929 h 569401"/>
              <a:gd name="connsiteX299" fmla="*/ 75859 w 1570173"/>
              <a:gd name="connsiteY299" fmla="*/ 43004 h 569401"/>
              <a:gd name="connsiteX300" fmla="*/ 60017 w 1570173"/>
              <a:gd name="connsiteY300" fmla="*/ 56951 h 569401"/>
              <a:gd name="connsiteX301" fmla="*/ 59805 w 1570173"/>
              <a:gd name="connsiteY301" fmla="*/ 57142 h 569401"/>
              <a:gd name="connsiteX302" fmla="*/ 94947 w 1570173"/>
              <a:gd name="connsiteY302" fmla="*/ 34885 h 569401"/>
              <a:gd name="connsiteX303" fmla="*/ 134883 w 1570173"/>
              <a:gd name="connsiteY303" fmla="*/ 15786 h 569401"/>
              <a:gd name="connsiteX304" fmla="*/ 190516 w 1570173"/>
              <a:gd name="connsiteY304" fmla="*/ 0 h 569401"/>
              <a:gd name="connsiteX0" fmla="*/ 1487599 w 1570173"/>
              <a:gd name="connsiteY0" fmla="*/ 230772 h 574233"/>
              <a:gd name="connsiteX1" fmla="*/ 1453134 w 1570173"/>
              <a:gd name="connsiteY1" fmla="*/ 252091 h 574233"/>
              <a:gd name="connsiteX2" fmla="*/ 1405386 w 1570173"/>
              <a:gd name="connsiteY2" fmla="*/ 301876 h 574233"/>
              <a:gd name="connsiteX3" fmla="*/ 1427145 w 1570173"/>
              <a:gd name="connsiteY3" fmla="*/ 300515 h 574233"/>
              <a:gd name="connsiteX4" fmla="*/ 1443738 w 1570173"/>
              <a:gd name="connsiteY4" fmla="*/ 307527 h 574233"/>
              <a:gd name="connsiteX5" fmla="*/ 1479601 w 1570173"/>
              <a:gd name="connsiteY5" fmla="*/ 262793 h 574233"/>
              <a:gd name="connsiteX6" fmla="*/ 1492067 w 1570173"/>
              <a:gd name="connsiteY6" fmla="*/ 235239 h 574233"/>
              <a:gd name="connsiteX7" fmla="*/ 1487599 w 1570173"/>
              <a:gd name="connsiteY7" fmla="*/ 230772 h 574233"/>
              <a:gd name="connsiteX8" fmla="*/ 901088 w 1570173"/>
              <a:gd name="connsiteY8" fmla="*/ 217005 h 574233"/>
              <a:gd name="connsiteX9" fmla="*/ 898198 w 1570173"/>
              <a:gd name="connsiteY9" fmla="*/ 217680 h 574233"/>
              <a:gd name="connsiteX10" fmla="*/ 871288 w 1570173"/>
              <a:gd name="connsiteY10" fmla="*/ 235336 h 574233"/>
              <a:gd name="connsiteX11" fmla="*/ 825362 w 1570173"/>
              <a:gd name="connsiteY11" fmla="*/ 275546 h 574233"/>
              <a:gd name="connsiteX12" fmla="*/ 844913 w 1570173"/>
              <a:gd name="connsiteY12" fmla="*/ 285515 h 574233"/>
              <a:gd name="connsiteX13" fmla="*/ 866552 w 1570173"/>
              <a:gd name="connsiteY13" fmla="*/ 266152 h 574233"/>
              <a:gd name="connsiteX14" fmla="*/ 891375 w 1570173"/>
              <a:gd name="connsiteY14" fmla="*/ 238148 h 574233"/>
              <a:gd name="connsiteX15" fmla="*/ 898981 w 1570173"/>
              <a:gd name="connsiteY15" fmla="*/ 225270 h 574233"/>
              <a:gd name="connsiteX16" fmla="*/ 901088 w 1570173"/>
              <a:gd name="connsiteY16" fmla="*/ 217005 h 574233"/>
              <a:gd name="connsiteX17" fmla="*/ 665081 w 1570173"/>
              <a:gd name="connsiteY17" fmla="*/ 204978 h 574233"/>
              <a:gd name="connsiteX18" fmla="*/ 575395 w 1570173"/>
              <a:gd name="connsiteY18" fmla="*/ 257517 h 574233"/>
              <a:gd name="connsiteX19" fmla="*/ 547046 w 1570173"/>
              <a:gd name="connsiteY19" fmla="*/ 299775 h 574233"/>
              <a:gd name="connsiteX20" fmla="*/ 548859 w 1570173"/>
              <a:gd name="connsiteY20" fmla="*/ 310533 h 574233"/>
              <a:gd name="connsiteX21" fmla="*/ 552302 w 1570173"/>
              <a:gd name="connsiteY21" fmla="*/ 313915 h 574233"/>
              <a:gd name="connsiteX22" fmla="*/ 559951 w 1570173"/>
              <a:gd name="connsiteY22" fmla="*/ 310923 h 574233"/>
              <a:gd name="connsiteX23" fmla="*/ 610357 w 1570173"/>
              <a:gd name="connsiteY23" fmla="*/ 268420 h 574233"/>
              <a:gd name="connsiteX24" fmla="*/ 665081 w 1570173"/>
              <a:gd name="connsiteY24" fmla="*/ 204978 h 574233"/>
              <a:gd name="connsiteX25" fmla="*/ 1073045 w 1570173"/>
              <a:gd name="connsiteY25" fmla="*/ 199764 h 574233"/>
              <a:gd name="connsiteX26" fmla="*/ 1059818 w 1570173"/>
              <a:gd name="connsiteY26" fmla="*/ 205432 h 574233"/>
              <a:gd name="connsiteX27" fmla="*/ 1039264 w 1570173"/>
              <a:gd name="connsiteY27" fmla="*/ 220542 h 574233"/>
              <a:gd name="connsiteX28" fmla="*/ 1020296 w 1570173"/>
              <a:gd name="connsiteY28" fmla="*/ 242700 h 574233"/>
              <a:gd name="connsiteX29" fmla="*/ 1009487 w 1570173"/>
              <a:gd name="connsiteY29" fmla="*/ 263798 h 574233"/>
              <a:gd name="connsiteX30" fmla="*/ 1041626 w 1570173"/>
              <a:gd name="connsiteY30" fmla="*/ 241660 h 574233"/>
              <a:gd name="connsiteX31" fmla="*/ 1065688 w 1570173"/>
              <a:gd name="connsiteY31" fmla="*/ 216501 h 574233"/>
              <a:gd name="connsiteX32" fmla="*/ 1073199 w 1570173"/>
              <a:gd name="connsiteY32" fmla="*/ 200459 h 574233"/>
              <a:gd name="connsiteX33" fmla="*/ 1073045 w 1570173"/>
              <a:gd name="connsiteY33" fmla="*/ 199764 h 574233"/>
              <a:gd name="connsiteX34" fmla="*/ 944324 w 1570173"/>
              <a:gd name="connsiteY34" fmla="*/ 17561 h 574233"/>
              <a:gd name="connsiteX35" fmla="*/ 963000 w 1570173"/>
              <a:gd name="connsiteY35" fmla="*/ 34617 h 574233"/>
              <a:gd name="connsiteX36" fmla="*/ 914933 w 1570173"/>
              <a:gd name="connsiteY36" fmla="*/ 108721 h 574233"/>
              <a:gd name="connsiteX37" fmla="*/ 776664 w 1570173"/>
              <a:gd name="connsiteY37" fmla="*/ 276751 h 574233"/>
              <a:gd name="connsiteX38" fmla="*/ 776664 w 1570173"/>
              <a:gd name="connsiteY38" fmla="*/ 292512 h 574233"/>
              <a:gd name="connsiteX39" fmla="*/ 866303 w 1570173"/>
              <a:gd name="connsiteY39" fmla="*/ 196062 h 574233"/>
              <a:gd name="connsiteX40" fmla="*/ 926848 w 1570173"/>
              <a:gd name="connsiteY40" fmla="*/ 163543 h 574233"/>
              <a:gd name="connsiteX41" fmla="*/ 944489 w 1570173"/>
              <a:gd name="connsiteY41" fmla="*/ 175580 h 574233"/>
              <a:gd name="connsiteX42" fmla="*/ 950086 w 1570173"/>
              <a:gd name="connsiteY42" fmla="*/ 201612 h 574233"/>
              <a:gd name="connsiteX43" fmla="*/ 926517 w 1570173"/>
              <a:gd name="connsiteY43" fmla="*/ 253706 h 574233"/>
              <a:gd name="connsiteX44" fmla="*/ 858153 w 1570173"/>
              <a:gd name="connsiteY44" fmla="*/ 303707 h 574233"/>
              <a:gd name="connsiteX45" fmla="*/ 869978 w 1570173"/>
              <a:gd name="connsiteY45" fmla="*/ 315251 h 574233"/>
              <a:gd name="connsiteX46" fmla="*/ 882232 w 1570173"/>
              <a:gd name="connsiteY46" fmla="*/ 319708 h 574233"/>
              <a:gd name="connsiteX47" fmla="*/ 897963 w 1570173"/>
              <a:gd name="connsiteY47" fmla="*/ 314503 h 574233"/>
              <a:gd name="connsiteX48" fmla="*/ 916159 w 1570173"/>
              <a:gd name="connsiteY48" fmla="*/ 301364 h 574233"/>
              <a:gd name="connsiteX49" fmla="*/ 930966 w 1570173"/>
              <a:gd name="connsiteY49" fmla="*/ 290004 h 574233"/>
              <a:gd name="connsiteX50" fmla="*/ 953363 w 1570173"/>
              <a:gd name="connsiteY50" fmla="*/ 274226 h 574233"/>
              <a:gd name="connsiteX51" fmla="*/ 953708 w 1570173"/>
              <a:gd name="connsiteY51" fmla="*/ 271390 h 574233"/>
              <a:gd name="connsiteX52" fmla="*/ 964028 w 1570173"/>
              <a:gd name="connsiteY52" fmla="*/ 245949 h 574233"/>
              <a:gd name="connsiteX53" fmla="*/ 1008351 w 1570173"/>
              <a:gd name="connsiteY53" fmla="*/ 195764 h 574233"/>
              <a:gd name="connsiteX54" fmla="*/ 1050523 w 1570173"/>
              <a:gd name="connsiteY54" fmla="*/ 168455 h 574233"/>
              <a:gd name="connsiteX55" fmla="*/ 1088579 w 1570173"/>
              <a:gd name="connsiteY55" fmla="*/ 159153 h 574233"/>
              <a:gd name="connsiteX56" fmla="*/ 1112482 w 1570173"/>
              <a:gd name="connsiteY56" fmla="*/ 166418 h 574233"/>
              <a:gd name="connsiteX57" fmla="*/ 1121769 w 1570173"/>
              <a:gd name="connsiteY57" fmla="*/ 187772 h 574233"/>
              <a:gd name="connsiteX58" fmla="*/ 1108336 w 1570173"/>
              <a:gd name="connsiteY58" fmla="*/ 224392 h 574233"/>
              <a:gd name="connsiteX59" fmla="*/ 1068114 w 1570173"/>
              <a:gd name="connsiteY59" fmla="*/ 259374 h 574233"/>
              <a:gd name="connsiteX60" fmla="*/ 1006794 w 1570173"/>
              <a:gd name="connsiteY60" fmla="*/ 290445 h 574233"/>
              <a:gd name="connsiteX61" fmla="*/ 1006794 w 1570173"/>
              <a:gd name="connsiteY61" fmla="*/ 293481 h 574233"/>
              <a:gd name="connsiteX62" fmla="*/ 1013037 w 1570173"/>
              <a:gd name="connsiteY62" fmla="*/ 314490 h 574233"/>
              <a:gd name="connsiteX63" fmla="*/ 1029239 w 1570173"/>
              <a:gd name="connsiteY63" fmla="*/ 321599 h 574233"/>
              <a:gd name="connsiteX64" fmla="*/ 1054602 w 1570173"/>
              <a:gd name="connsiteY64" fmla="*/ 315780 h 574233"/>
              <a:gd name="connsiteX65" fmla="*/ 1081423 w 1570173"/>
              <a:gd name="connsiteY65" fmla="*/ 300039 h 574233"/>
              <a:gd name="connsiteX66" fmla="*/ 1098963 w 1570173"/>
              <a:gd name="connsiteY66" fmla="*/ 287956 h 574233"/>
              <a:gd name="connsiteX67" fmla="*/ 1112980 w 1570173"/>
              <a:gd name="connsiteY67" fmla="*/ 278940 h 574233"/>
              <a:gd name="connsiteX68" fmla="*/ 1113794 w 1570173"/>
              <a:gd name="connsiteY68" fmla="*/ 271079 h 574233"/>
              <a:gd name="connsiteX69" fmla="*/ 1121784 w 1570173"/>
              <a:gd name="connsiteY69" fmla="*/ 251223 h 574233"/>
              <a:gd name="connsiteX70" fmla="*/ 1137607 w 1570173"/>
              <a:gd name="connsiteY70" fmla="*/ 227532 h 574233"/>
              <a:gd name="connsiteX71" fmla="*/ 1163072 w 1570173"/>
              <a:gd name="connsiteY71" fmla="*/ 198126 h 574233"/>
              <a:gd name="connsiteX72" fmla="*/ 1174286 w 1570173"/>
              <a:gd name="connsiteY72" fmla="*/ 183752 h 574233"/>
              <a:gd name="connsiteX73" fmla="*/ 1186590 w 1570173"/>
              <a:gd name="connsiteY73" fmla="*/ 174024 h 574233"/>
              <a:gd name="connsiteX74" fmla="*/ 1205836 w 1570173"/>
              <a:gd name="connsiteY74" fmla="*/ 171226 h 574233"/>
              <a:gd name="connsiteX75" fmla="*/ 1225450 w 1570173"/>
              <a:gd name="connsiteY75" fmla="*/ 174251 h 574233"/>
              <a:gd name="connsiteX76" fmla="*/ 1235733 w 1570173"/>
              <a:gd name="connsiteY76" fmla="*/ 183712 h 574233"/>
              <a:gd name="connsiteX77" fmla="*/ 1227197 w 1570173"/>
              <a:gd name="connsiteY77" fmla="*/ 203685 h 574233"/>
              <a:gd name="connsiteX78" fmla="*/ 1200974 w 1570173"/>
              <a:gd name="connsiteY78" fmla="*/ 235636 h 574233"/>
              <a:gd name="connsiteX79" fmla="*/ 1160886 w 1570173"/>
              <a:gd name="connsiteY79" fmla="*/ 270929 h 574233"/>
              <a:gd name="connsiteX80" fmla="*/ 1156645 w 1570173"/>
              <a:gd name="connsiteY80" fmla="*/ 291916 h 574233"/>
              <a:gd name="connsiteX81" fmla="*/ 1159728 w 1570173"/>
              <a:gd name="connsiteY81" fmla="*/ 298000 h 574233"/>
              <a:gd name="connsiteX82" fmla="*/ 1167546 w 1570173"/>
              <a:gd name="connsiteY82" fmla="*/ 293344 h 574233"/>
              <a:gd name="connsiteX83" fmla="*/ 1191004 w 1570173"/>
              <a:gd name="connsiteY83" fmla="*/ 273857 h 574233"/>
              <a:gd name="connsiteX84" fmla="*/ 1224213 w 1570173"/>
              <a:gd name="connsiteY84" fmla="*/ 244822 h 574233"/>
              <a:gd name="connsiteX85" fmla="*/ 1248199 w 1570173"/>
              <a:gd name="connsiteY85" fmla="*/ 217945 h 574233"/>
              <a:gd name="connsiteX86" fmla="*/ 1280478 w 1570173"/>
              <a:gd name="connsiteY86" fmla="*/ 188900 h 574233"/>
              <a:gd name="connsiteX87" fmla="*/ 1298781 w 1570173"/>
              <a:gd name="connsiteY87" fmla="*/ 162570 h 574233"/>
              <a:gd name="connsiteX88" fmla="*/ 1315880 w 1570173"/>
              <a:gd name="connsiteY88" fmla="*/ 155311 h 574233"/>
              <a:gd name="connsiteX89" fmla="*/ 1329178 w 1570173"/>
              <a:gd name="connsiteY89" fmla="*/ 161470 h 574233"/>
              <a:gd name="connsiteX90" fmla="*/ 1332674 w 1570173"/>
              <a:gd name="connsiteY90" fmla="*/ 181221 h 574233"/>
              <a:gd name="connsiteX91" fmla="*/ 1331386 w 1570173"/>
              <a:gd name="connsiteY91" fmla="*/ 191800 h 574233"/>
              <a:gd name="connsiteX92" fmla="*/ 1326498 w 1570173"/>
              <a:gd name="connsiteY92" fmla="*/ 201880 h 574233"/>
              <a:gd name="connsiteX93" fmla="*/ 1312583 w 1570173"/>
              <a:gd name="connsiteY93" fmla="*/ 222685 h 574233"/>
              <a:gd name="connsiteX94" fmla="*/ 1288277 w 1570173"/>
              <a:gd name="connsiteY94" fmla="*/ 257753 h 574233"/>
              <a:gd name="connsiteX95" fmla="*/ 1275800 w 1570173"/>
              <a:gd name="connsiteY95" fmla="*/ 279943 h 574233"/>
              <a:gd name="connsiteX96" fmla="*/ 1270522 w 1570173"/>
              <a:gd name="connsiteY96" fmla="*/ 297305 h 574233"/>
              <a:gd name="connsiteX97" fmla="*/ 1275792 w 1570173"/>
              <a:gd name="connsiteY97" fmla="*/ 305791 h 574233"/>
              <a:gd name="connsiteX98" fmla="*/ 1294629 w 1570173"/>
              <a:gd name="connsiteY98" fmla="*/ 298808 h 574233"/>
              <a:gd name="connsiteX99" fmla="*/ 1311570 w 1570173"/>
              <a:gd name="connsiteY99" fmla="*/ 288389 h 574233"/>
              <a:gd name="connsiteX100" fmla="*/ 1333453 w 1570173"/>
              <a:gd name="connsiteY100" fmla="*/ 275049 h 574233"/>
              <a:gd name="connsiteX101" fmla="*/ 1366138 w 1570173"/>
              <a:gd name="connsiteY101" fmla="*/ 238082 h 574233"/>
              <a:gd name="connsiteX102" fmla="*/ 1396262 w 1570173"/>
              <a:gd name="connsiteY102" fmla="*/ 200560 h 574233"/>
              <a:gd name="connsiteX103" fmla="*/ 1439523 w 1570173"/>
              <a:gd name="connsiteY103" fmla="*/ 143090 h 574233"/>
              <a:gd name="connsiteX104" fmla="*/ 1468876 w 1570173"/>
              <a:gd name="connsiteY104" fmla="*/ 111949 h 574233"/>
              <a:gd name="connsiteX105" fmla="*/ 1502164 w 1570173"/>
              <a:gd name="connsiteY105" fmla="*/ 102352 h 574233"/>
              <a:gd name="connsiteX106" fmla="*/ 1517076 w 1570173"/>
              <a:gd name="connsiteY106" fmla="*/ 114841 h 574233"/>
              <a:gd name="connsiteX107" fmla="*/ 1509043 w 1570173"/>
              <a:gd name="connsiteY107" fmla="*/ 134094 h 574233"/>
              <a:gd name="connsiteX108" fmla="*/ 1490708 w 1570173"/>
              <a:gd name="connsiteY108" fmla="*/ 153000 h 574233"/>
              <a:gd name="connsiteX109" fmla="*/ 1459720 w 1570173"/>
              <a:gd name="connsiteY109" fmla="*/ 195003 h 574233"/>
              <a:gd name="connsiteX110" fmla="*/ 1427484 w 1570173"/>
              <a:gd name="connsiteY110" fmla="*/ 244547 h 574233"/>
              <a:gd name="connsiteX111" fmla="*/ 1451831 w 1570173"/>
              <a:gd name="connsiteY111" fmla="*/ 218929 h 574233"/>
              <a:gd name="connsiteX112" fmla="*/ 1482932 w 1570173"/>
              <a:gd name="connsiteY112" fmla="*/ 194598 h 574233"/>
              <a:gd name="connsiteX113" fmla="*/ 1507952 w 1570173"/>
              <a:gd name="connsiteY113" fmla="*/ 180005 h 574233"/>
              <a:gd name="connsiteX114" fmla="*/ 1533437 w 1570173"/>
              <a:gd name="connsiteY114" fmla="*/ 174519 h 574233"/>
              <a:gd name="connsiteX115" fmla="*/ 1547483 w 1570173"/>
              <a:gd name="connsiteY115" fmla="*/ 179043 h 574233"/>
              <a:gd name="connsiteX116" fmla="*/ 1551338 w 1570173"/>
              <a:gd name="connsiteY116" fmla="*/ 193200 h 574233"/>
              <a:gd name="connsiteX117" fmla="*/ 1540885 w 1570173"/>
              <a:gd name="connsiteY117" fmla="*/ 235284 h 574233"/>
              <a:gd name="connsiteX118" fmla="*/ 1511322 w 1570173"/>
              <a:gd name="connsiteY118" fmla="*/ 277332 h 574233"/>
              <a:gd name="connsiteX119" fmla="*/ 1466998 w 1570173"/>
              <a:gd name="connsiteY119" fmla="*/ 317508 h 574233"/>
              <a:gd name="connsiteX120" fmla="*/ 1480632 w 1570173"/>
              <a:gd name="connsiteY120" fmla="*/ 317483 h 574233"/>
              <a:gd name="connsiteX121" fmla="*/ 1570173 w 1570173"/>
              <a:gd name="connsiteY121" fmla="*/ 269848 h 574233"/>
              <a:gd name="connsiteX122" fmla="*/ 1570173 w 1570173"/>
              <a:gd name="connsiteY122" fmla="*/ 297061 h 574233"/>
              <a:gd name="connsiteX123" fmla="*/ 1527814 w 1570173"/>
              <a:gd name="connsiteY123" fmla="*/ 333593 h 574233"/>
              <a:gd name="connsiteX124" fmla="*/ 1490110 w 1570173"/>
              <a:gd name="connsiteY124" fmla="*/ 359972 h 574233"/>
              <a:gd name="connsiteX125" fmla="*/ 1455889 w 1570173"/>
              <a:gd name="connsiteY125" fmla="*/ 370168 h 574233"/>
              <a:gd name="connsiteX126" fmla="*/ 1443333 w 1570173"/>
              <a:gd name="connsiteY126" fmla="*/ 368869 h 574233"/>
              <a:gd name="connsiteX127" fmla="*/ 1431446 w 1570173"/>
              <a:gd name="connsiteY127" fmla="*/ 365722 h 574233"/>
              <a:gd name="connsiteX128" fmla="*/ 1418379 w 1570173"/>
              <a:gd name="connsiteY128" fmla="*/ 360808 h 574233"/>
              <a:gd name="connsiteX129" fmla="*/ 1407525 w 1570173"/>
              <a:gd name="connsiteY129" fmla="*/ 356443 h 574233"/>
              <a:gd name="connsiteX130" fmla="*/ 1398046 w 1570173"/>
              <a:gd name="connsiteY130" fmla="*/ 358596 h 574233"/>
              <a:gd name="connsiteX131" fmla="*/ 1378332 w 1570173"/>
              <a:gd name="connsiteY131" fmla="*/ 351063 h 574233"/>
              <a:gd name="connsiteX132" fmla="*/ 1361722 w 1570173"/>
              <a:gd name="connsiteY132" fmla="*/ 392317 h 574233"/>
              <a:gd name="connsiteX133" fmla="*/ 1333081 w 1570173"/>
              <a:gd name="connsiteY133" fmla="*/ 462604 h 574233"/>
              <a:gd name="connsiteX134" fmla="*/ 1275375 w 1570173"/>
              <a:gd name="connsiteY134" fmla="*/ 573290 h 574233"/>
              <a:gd name="connsiteX135" fmla="*/ 1279503 w 1570173"/>
              <a:gd name="connsiteY135" fmla="*/ 474541 h 574233"/>
              <a:gd name="connsiteX136" fmla="*/ 1300003 w 1570173"/>
              <a:gd name="connsiteY136" fmla="*/ 412190 h 574233"/>
              <a:gd name="connsiteX137" fmla="*/ 1318081 w 1570173"/>
              <a:gd name="connsiteY137" fmla="*/ 374633 h 574233"/>
              <a:gd name="connsiteX138" fmla="*/ 1340981 w 1570173"/>
              <a:gd name="connsiteY138" fmla="*/ 339458 h 574233"/>
              <a:gd name="connsiteX139" fmla="*/ 1358270 w 1570173"/>
              <a:gd name="connsiteY139" fmla="*/ 313499 h 574233"/>
              <a:gd name="connsiteX140" fmla="*/ 1423767 w 1570173"/>
              <a:gd name="connsiteY140" fmla="*/ 197085 h 574233"/>
              <a:gd name="connsiteX141" fmla="*/ 1351476 w 1570173"/>
              <a:gd name="connsiteY141" fmla="*/ 285659 h 574233"/>
              <a:gd name="connsiteX142" fmla="*/ 1339937 w 1570173"/>
              <a:gd name="connsiteY142" fmla="*/ 296291 h 574233"/>
              <a:gd name="connsiteX143" fmla="*/ 1339937 w 1570173"/>
              <a:gd name="connsiteY143" fmla="*/ 296962 h 574233"/>
              <a:gd name="connsiteX144" fmla="*/ 1291323 w 1570173"/>
              <a:gd name="connsiteY144" fmla="*/ 341064 h 574233"/>
              <a:gd name="connsiteX145" fmla="*/ 1264211 w 1570173"/>
              <a:gd name="connsiteY145" fmla="*/ 361556 h 574233"/>
              <a:gd name="connsiteX146" fmla="*/ 1240488 w 1570173"/>
              <a:gd name="connsiteY146" fmla="*/ 368881 h 574233"/>
              <a:gd name="connsiteX147" fmla="*/ 1212349 w 1570173"/>
              <a:gd name="connsiteY147" fmla="*/ 336511 h 574233"/>
              <a:gd name="connsiteX148" fmla="*/ 1219346 w 1570173"/>
              <a:gd name="connsiteY148" fmla="*/ 307210 h 574233"/>
              <a:gd name="connsiteX149" fmla="*/ 1240934 w 1570173"/>
              <a:gd name="connsiteY149" fmla="*/ 264313 h 574233"/>
              <a:gd name="connsiteX150" fmla="*/ 1190824 w 1570173"/>
              <a:gd name="connsiteY150" fmla="*/ 336485 h 574233"/>
              <a:gd name="connsiteX151" fmla="*/ 1153957 w 1570173"/>
              <a:gd name="connsiteY151" fmla="*/ 359466 h 574233"/>
              <a:gd name="connsiteX152" fmla="*/ 1131593 w 1570173"/>
              <a:gd name="connsiteY152" fmla="*/ 349755 h 574233"/>
              <a:gd name="connsiteX153" fmla="*/ 1116688 w 1570173"/>
              <a:gd name="connsiteY153" fmla="*/ 324613 h 574233"/>
              <a:gd name="connsiteX154" fmla="*/ 1114036 w 1570173"/>
              <a:gd name="connsiteY154" fmla="*/ 307383 h 574233"/>
              <a:gd name="connsiteX155" fmla="*/ 1108703 w 1570173"/>
              <a:gd name="connsiteY155" fmla="*/ 313528 h 574233"/>
              <a:gd name="connsiteX156" fmla="*/ 1064699 w 1570173"/>
              <a:gd name="connsiteY156" fmla="*/ 354265 h 574233"/>
              <a:gd name="connsiteX157" fmla="*/ 1007652 w 1570173"/>
              <a:gd name="connsiteY157" fmla="*/ 374558 h 574233"/>
              <a:gd name="connsiteX158" fmla="*/ 965572 w 1570173"/>
              <a:gd name="connsiteY158" fmla="*/ 354244 h 574233"/>
              <a:gd name="connsiteX159" fmla="*/ 954094 w 1570173"/>
              <a:gd name="connsiteY159" fmla="*/ 330444 h 574233"/>
              <a:gd name="connsiteX160" fmla="*/ 950817 w 1570173"/>
              <a:gd name="connsiteY160" fmla="*/ 304094 h 574233"/>
              <a:gd name="connsiteX161" fmla="*/ 941622 w 1570173"/>
              <a:gd name="connsiteY161" fmla="*/ 314636 h 574233"/>
              <a:gd name="connsiteX162" fmla="*/ 903729 w 1570173"/>
              <a:gd name="connsiteY162" fmla="*/ 353356 h 574233"/>
              <a:gd name="connsiteX163" fmla="*/ 866359 w 1570173"/>
              <a:gd name="connsiteY163" fmla="*/ 372406 h 574233"/>
              <a:gd name="connsiteX164" fmla="*/ 839545 w 1570173"/>
              <a:gd name="connsiteY164" fmla="*/ 363743 h 574233"/>
              <a:gd name="connsiteX165" fmla="*/ 818997 w 1570173"/>
              <a:gd name="connsiteY165" fmla="*/ 340869 h 574233"/>
              <a:gd name="connsiteX166" fmla="*/ 802265 w 1570173"/>
              <a:gd name="connsiteY166" fmla="*/ 304834 h 574233"/>
              <a:gd name="connsiteX167" fmla="*/ 783717 w 1570173"/>
              <a:gd name="connsiteY167" fmla="*/ 333745 h 574233"/>
              <a:gd name="connsiteX168" fmla="*/ 767111 w 1570173"/>
              <a:gd name="connsiteY168" fmla="*/ 354713 h 574233"/>
              <a:gd name="connsiteX169" fmla="*/ 755539 w 1570173"/>
              <a:gd name="connsiteY169" fmla="*/ 360838 h 574233"/>
              <a:gd name="connsiteX170" fmla="*/ 740312 w 1570173"/>
              <a:gd name="connsiteY170" fmla="*/ 349384 h 574233"/>
              <a:gd name="connsiteX171" fmla="*/ 736327 w 1570173"/>
              <a:gd name="connsiteY171" fmla="*/ 319026 h 574233"/>
              <a:gd name="connsiteX172" fmla="*/ 738741 w 1570173"/>
              <a:gd name="connsiteY172" fmla="*/ 299592 h 574233"/>
              <a:gd name="connsiteX173" fmla="*/ 724787 w 1570173"/>
              <a:gd name="connsiteY173" fmla="*/ 314643 h 574233"/>
              <a:gd name="connsiteX174" fmla="*/ 638842 w 1570173"/>
              <a:gd name="connsiteY174" fmla="*/ 375214 h 574233"/>
              <a:gd name="connsiteX175" fmla="*/ 619668 w 1570173"/>
              <a:gd name="connsiteY175" fmla="*/ 366444 h 574233"/>
              <a:gd name="connsiteX176" fmla="*/ 614000 w 1570173"/>
              <a:gd name="connsiteY176" fmla="*/ 342548 h 574233"/>
              <a:gd name="connsiteX177" fmla="*/ 629323 w 1570173"/>
              <a:gd name="connsiteY177" fmla="*/ 286419 h 574233"/>
              <a:gd name="connsiteX178" fmla="*/ 579476 w 1570173"/>
              <a:gd name="connsiteY178" fmla="*/ 347858 h 574233"/>
              <a:gd name="connsiteX179" fmla="*/ 544936 w 1570173"/>
              <a:gd name="connsiteY179" fmla="*/ 366875 h 574233"/>
              <a:gd name="connsiteX180" fmla="*/ 526517 w 1570173"/>
              <a:gd name="connsiteY180" fmla="*/ 355436 h 574233"/>
              <a:gd name="connsiteX181" fmla="*/ 509313 w 1570173"/>
              <a:gd name="connsiteY181" fmla="*/ 326759 h 574233"/>
              <a:gd name="connsiteX182" fmla="*/ 502044 w 1570173"/>
              <a:gd name="connsiteY182" fmla="*/ 290904 h 574233"/>
              <a:gd name="connsiteX183" fmla="*/ 504715 w 1570173"/>
              <a:gd name="connsiteY183" fmla="*/ 268084 h 574233"/>
              <a:gd name="connsiteX184" fmla="*/ 514778 w 1570173"/>
              <a:gd name="connsiteY184" fmla="*/ 249420 h 574233"/>
              <a:gd name="connsiteX185" fmla="*/ 540456 w 1570173"/>
              <a:gd name="connsiteY185" fmla="*/ 223543 h 574233"/>
              <a:gd name="connsiteX186" fmla="*/ 618922 w 1570173"/>
              <a:gd name="connsiteY186" fmla="*/ 168905 h 574233"/>
              <a:gd name="connsiteX187" fmla="*/ 680542 w 1570173"/>
              <a:gd name="connsiteY187" fmla="*/ 150372 h 574233"/>
              <a:gd name="connsiteX188" fmla="*/ 694616 w 1570173"/>
              <a:gd name="connsiteY188" fmla="*/ 156347 h 574233"/>
              <a:gd name="connsiteX189" fmla="*/ 704016 w 1570173"/>
              <a:gd name="connsiteY189" fmla="*/ 169464 h 574233"/>
              <a:gd name="connsiteX190" fmla="*/ 707275 w 1570173"/>
              <a:gd name="connsiteY190" fmla="*/ 180608 h 574233"/>
              <a:gd name="connsiteX191" fmla="*/ 701900 w 1570173"/>
              <a:gd name="connsiteY191" fmla="*/ 191736 h 574233"/>
              <a:gd name="connsiteX192" fmla="*/ 690322 w 1570173"/>
              <a:gd name="connsiteY192" fmla="*/ 196501 h 574233"/>
              <a:gd name="connsiteX193" fmla="*/ 694717 w 1570173"/>
              <a:gd name="connsiteY193" fmla="*/ 202341 h 574233"/>
              <a:gd name="connsiteX194" fmla="*/ 699562 w 1570173"/>
              <a:gd name="connsiteY194" fmla="*/ 213904 h 574233"/>
              <a:gd name="connsiteX195" fmla="*/ 701354 w 1570173"/>
              <a:gd name="connsiteY195" fmla="*/ 222570 h 574233"/>
              <a:gd name="connsiteX196" fmla="*/ 687904 w 1570173"/>
              <a:gd name="connsiteY196" fmla="*/ 248946 h 574233"/>
              <a:gd name="connsiteX197" fmla="*/ 669609 w 1570173"/>
              <a:gd name="connsiteY197" fmla="*/ 274807 h 574233"/>
              <a:gd name="connsiteX198" fmla="*/ 664764 w 1570173"/>
              <a:gd name="connsiteY198" fmla="*/ 293044 h 574233"/>
              <a:gd name="connsiteX199" fmla="*/ 677296 w 1570173"/>
              <a:gd name="connsiteY199" fmla="*/ 307458 h 574233"/>
              <a:gd name="connsiteX200" fmla="*/ 741978 w 1570173"/>
              <a:gd name="connsiteY200" fmla="*/ 272215 h 574233"/>
              <a:gd name="connsiteX201" fmla="*/ 741978 w 1570173"/>
              <a:gd name="connsiteY201" fmla="*/ 273528 h 574233"/>
              <a:gd name="connsiteX202" fmla="*/ 742289 w 1570173"/>
              <a:gd name="connsiteY202" fmla="*/ 271025 h 574233"/>
              <a:gd name="connsiteX203" fmla="*/ 759368 w 1570173"/>
              <a:gd name="connsiteY203" fmla="*/ 226163 h 574233"/>
              <a:gd name="connsiteX204" fmla="*/ 787750 w 1570173"/>
              <a:gd name="connsiteY204" fmla="*/ 179576 h 574233"/>
              <a:gd name="connsiteX205" fmla="*/ 826189 w 1570173"/>
              <a:gd name="connsiteY205" fmla="*/ 127871 h 574233"/>
              <a:gd name="connsiteX206" fmla="*/ 876924 w 1570173"/>
              <a:gd name="connsiteY206" fmla="*/ 67029 h 574233"/>
              <a:gd name="connsiteX207" fmla="*/ 915299 w 1570173"/>
              <a:gd name="connsiteY207" fmla="*/ 30321 h 574233"/>
              <a:gd name="connsiteX208" fmla="*/ 944324 w 1570173"/>
              <a:gd name="connsiteY208" fmla="*/ 17561 h 574233"/>
              <a:gd name="connsiteX209" fmla="*/ 190516 w 1570173"/>
              <a:gd name="connsiteY209" fmla="*/ 0 h 574233"/>
              <a:gd name="connsiteX210" fmla="*/ 208925 w 1570173"/>
              <a:gd name="connsiteY210" fmla="*/ 11657 h 574233"/>
              <a:gd name="connsiteX211" fmla="*/ 221674 w 1570173"/>
              <a:gd name="connsiteY211" fmla="*/ 37421 h 574233"/>
              <a:gd name="connsiteX212" fmla="*/ 226656 w 1570173"/>
              <a:gd name="connsiteY212" fmla="*/ 56068 h 574233"/>
              <a:gd name="connsiteX213" fmla="*/ 219408 w 1570173"/>
              <a:gd name="connsiteY213" fmla="*/ 89976 h 574233"/>
              <a:gd name="connsiteX214" fmla="*/ 200165 w 1570173"/>
              <a:gd name="connsiteY214" fmla="*/ 134242 h 574233"/>
              <a:gd name="connsiteX215" fmla="*/ 189570 w 1570173"/>
              <a:gd name="connsiteY215" fmla="*/ 154965 h 574233"/>
              <a:gd name="connsiteX216" fmla="*/ 215455 w 1570173"/>
              <a:gd name="connsiteY216" fmla="*/ 126336 h 574233"/>
              <a:gd name="connsiteX217" fmla="*/ 248299 w 1570173"/>
              <a:gd name="connsiteY217" fmla="*/ 95792 h 574233"/>
              <a:gd name="connsiteX218" fmla="*/ 278267 w 1570173"/>
              <a:gd name="connsiteY218" fmla="*/ 58516 h 574233"/>
              <a:gd name="connsiteX219" fmla="*/ 320216 w 1570173"/>
              <a:gd name="connsiteY219" fmla="*/ 27571 h 574233"/>
              <a:gd name="connsiteX220" fmla="*/ 348272 w 1570173"/>
              <a:gd name="connsiteY220" fmla="*/ 15353 h 574233"/>
              <a:gd name="connsiteX221" fmla="*/ 369484 w 1570173"/>
              <a:gd name="connsiteY221" fmla="*/ 27622 h 574233"/>
              <a:gd name="connsiteX222" fmla="*/ 378250 w 1570173"/>
              <a:gd name="connsiteY222" fmla="*/ 53392 h 574233"/>
              <a:gd name="connsiteX223" fmla="*/ 367810 w 1570173"/>
              <a:gd name="connsiteY223" fmla="*/ 84856 h 574233"/>
              <a:gd name="connsiteX224" fmla="*/ 336935 w 1570173"/>
              <a:gd name="connsiteY224" fmla="*/ 143180 h 574233"/>
              <a:gd name="connsiteX225" fmla="*/ 286188 w 1570173"/>
              <a:gd name="connsiteY225" fmla="*/ 223024 h 574233"/>
              <a:gd name="connsiteX226" fmla="*/ 341532 w 1570173"/>
              <a:gd name="connsiteY226" fmla="*/ 157695 h 574233"/>
              <a:gd name="connsiteX227" fmla="*/ 389037 w 1570173"/>
              <a:gd name="connsiteY227" fmla="*/ 107996 h 574233"/>
              <a:gd name="connsiteX228" fmla="*/ 414891 w 1570173"/>
              <a:gd name="connsiteY228" fmla="*/ 87495 h 574233"/>
              <a:gd name="connsiteX229" fmla="*/ 446012 w 1570173"/>
              <a:gd name="connsiteY229" fmla="*/ 58951 h 574233"/>
              <a:gd name="connsiteX230" fmla="*/ 469964 w 1570173"/>
              <a:gd name="connsiteY230" fmla="*/ 38000 h 574233"/>
              <a:gd name="connsiteX231" fmla="*/ 486444 w 1570173"/>
              <a:gd name="connsiteY231" fmla="*/ 25738 h 574233"/>
              <a:gd name="connsiteX232" fmla="*/ 501362 w 1570173"/>
              <a:gd name="connsiteY232" fmla="*/ 21013 h 574233"/>
              <a:gd name="connsiteX233" fmla="*/ 523432 w 1570173"/>
              <a:gd name="connsiteY233" fmla="*/ 39153 h 574233"/>
              <a:gd name="connsiteX234" fmla="*/ 535375 w 1570173"/>
              <a:gd name="connsiteY234" fmla="*/ 63369 h 574233"/>
              <a:gd name="connsiteX235" fmla="*/ 528464 w 1570173"/>
              <a:gd name="connsiteY235" fmla="*/ 79400 h 574233"/>
              <a:gd name="connsiteX236" fmla="*/ 501199 w 1570173"/>
              <a:gd name="connsiteY236" fmla="*/ 109666 h 574233"/>
              <a:gd name="connsiteX237" fmla="*/ 438398 w 1570173"/>
              <a:gd name="connsiteY237" fmla="*/ 188081 h 574233"/>
              <a:gd name="connsiteX238" fmla="*/ 398144 w 1570173"/>
              <a:gd name="connsiteY238" fmla="*/ 259820 h 574233"/>
              <a:gd name="connsiteX239" fmla="*/ 384711 w 1570173"/>
              <a:gd name="connsiteY239" fmla="*/ 309988 h 574233"/>
              <a:gd name="connsiteX240" fmla="*/ 387625 w 1570173"/>
              <a:gd name="connsiteY240" fmla="*/ 323556 h 574233"/>
              <a:gd name="connsiteX241" fmla="*/ 397244 w 1570173"/>
              <a:gd name="connsiteY241" fmla="*/ 327087 h 574233"/>
              <a:gd name="connsiteX242" fmla="*/ 411309 w 1570173"/>
              <a:gd name="connsiteY242" fmla="*/ 324248 h 574233"/>
              <a:gd name="connsiteX243" fmla="*/ 426701 w 1570173"/>
              <a:gd name="connsiteY243" fmla="*/ 315577 h 574233"/>
              <a:gd name="connsiteX244" fmla="*/ 443918 w 1570173"/>
              <a:gd name="connsiteY244" fmla="*/ 304196 h 574233"/>
              <a:gd name="connsiteX245" fmla="*/ 466397 w 1570173"/>
              <a:gd name="connsiteY245" fmla="*/ 289627 h 574233"/>
              <a:gd name="connsiteX246" fmla="*/ 483108 w 1570173"/>
              <a:gd name="connsiteY246" fmla="*/ 277707 h 574233"/>
              <a:gd name="connsiteX247" fmla="*/ 500668 w 1570173"/>
              <a:gd name="connsiteY247" fmla="*/ 270620 h 574233"/>
              <a:gd name="connsiteX248" fmla="*/ 500668 w 1570173"/>
              <a:gd name="connsiteY248" fmla="*/ 296924 h 574233"/>
              <a:gd name="connsiteX249" fmla="*/ 454892 w 1570173"/>
              <a:gd name="connsiteY249" fmla="*/ 337621 h 574233"/>
              <a:gd name="connsiteX250" fmla="*/ 418936 w 1570173"/>
              <a:gd name="connsiteY250" fmla="*/ 364165 h 574233"/>
              <a:gd name="connsiteX251" fmla="*/ 388441 w 1570173"/>
              <a:gd name="connsiteY251" fmla="*/ 381300 h 574233"/>
              <a:gd name="connsiteX252" fmla="*/ 366292 w 1570173"/>
              <a:gd name="connsiteY252" fmla="*/ 386632 h 574233"/>
              <a:gd name="connsiteX253" fmla="*/ 329670 w 1570173"/>
              <a:gd name="connsiteY253" fmla="*/ 370153 h 574233"/>
              <a:gd name="connsiteX254" fmla="*/ 315562 w 1570173"/>
              <a:gd name="connsiteY254" fmla="*/ 328197 h 574233"/>
              <a:gd name="connsiteX255" fmla="*/ 326710 w 1570173"/>
              <a:gd name="connsiteY255" fmla="*/ 273143 h 574233"/>
              <a:gd name="connsiteX256" fmla="*/ 358577 w 1570173"/>
              <a:gd name="connsiteY256" fmla="*/ 217360 h 574233"/>
              <a:gd name="connsiteX257" fmla="*/ 409399 w 1570173"/>
              <a:gd name="connsiteY257" fmla="*/ 153922 h 574233"/>
              <a:gd name="connsiteX258" fmla="*/ 425384 w 1570173"/>
              <a:gd name="connsiteY258" fmla="*/ 135389 h 574233"/>
              <a:gd name="connsiteX259" fmla="*/ 429232 w 1570173"/>
              <a:gd name="connsiteY259" fmla="*/ 130664 h 574233"/>
              <a:gd name="connsiteX260" fmla="*/ 429025 w 1570173"/>
              <a:gd name="connsiteY260" fmla="*/ 130762 h 574233"/>
              <a:gd name="connsiteX261" fmla="*/ 403480 w 1570173"/>
              <a:gd name="connsiteY261" fmla="*/ 151238 h 574233"/>
              <a:gd name="connsiteX262" fmla="*/ 337062 w 1570173"/>
              <a:gd name="connsiteY262" fmla="*/ 216498 h 574233"/>
              <a:gd name="connsiteX263" fmla="*/ 248355 w 1570173"/>
              <a:gd name="connsiteY263" fmla="*/ 320244 h 574233"/>
              <a:gd name="connsiteX264" fmla="*/ 230933 w 1570173"/>
              <a:gd name="connsiteY264" fmla="*/ 342588 h 574233"/>
              <a:gd name="connsiteX265" fmla="*/ 209514 w 1570173"/>
              <a:gd name="connsiteY265" fmla="*/ 368052 h 574233"/>
              <a:gd name="connsiteX266" fmla="*/ 195966 w 1570173"/>
              <a:gd name="connsiteY266" fmla="*/ 374558 h 574233"/>
              <a:gd name="connsiteX267" fmla="*/ 178232 w 1570173"/>
              <a:gd name="connsiteY267" fmla="*/ 357217 h 574233"/>
              <a:gd name="connsiteX268" fmla="*/ 171943 w 1570173"/>
              <a:gd name="connsiteY268" fmla="*/ 321491 h 574233"/>
              <a:gd name="connsiteX269" fmla="*/ 179199 w 1570173"/>
              <a:gd name="connsiteY269" fmla="*/ 296755 h 574233"/>
              <a:gd name="connsiteX270" fmla="*/ 209293 w 1570173"/>
              <a:gd name="connsiteY270" fmla="*/ 252840 h 574233"/>
              <a:gd name="connsiteX271" fmla="*/ 247234 w 1570173"/>
              <a:gd name="connsiteY271" fmla="*/ 200157 h 574233"/>
              <a:gd name="connsiteX272" fmla="*/ 279753 w 1570173"/>
              <a:gd name="connsiteY272" fmla="*/ 156019 h 574233"/>
              <a:gd name="connsiteX273" fmla="*/ 298727 w 1570173"/>
              <a:gd name="connsiteY273" fmla="*/ 114875 h 574233"/>
              <a:gd name="connsiteX274" fmla="*/ 304530 w 1570173"/>
              <a:gd name="connsiteY274" fmla="*/ 94342 h 574233"/>
              <a:gd name="connsiteX275" fmla="*/ 305178 w 1570173"/>
              <a:gd name="connsiteY275" fmla="*/ 91496 h 574233"/>
              <a:gd name="connsiteX276" fmla="*/ 270073 w 1570173"/>
              <a:gd name="connsiteY276" fmla="*/ 117911 h 574233"/>
              <a:gd name="connsiteX277" fmla="*/ 201293 w 1570173"/>
              <a:gd name="connsiteY277" fmla="*/ 197961 h 574233"/>
              <a:gd name="connsiteX278" fmla="*/ 115823 w 1570173"/>
              <a:gd name="connsiteY278" fmla="*/ 320492 h 574233"/>
              <a:gd name="connsiteX279" fmla="*/ 93011 w 1570173"/>
              <a:gd name="connsiteY279" fmla="*/ 355736 h 574233"/>
              <a:gd name="connsiteX280" fmla="*/ 75473 w 1570173"/>
              <a:gd name="connsiteY280" fmla="*/ 365164 h 574233"/>
              <a:gd name="connsiteX281" fmla="*/ 53221 w 1570173"/>
              <a:gd name="connsiteY281" fmla="*/ 343060 h 574233"/>
              <a:gd name="connsiteX282" fmla="*/ 44157 w 1570173"/>
              <a:gd name="connsiteY282" fmla="*/ 307291 h 574233"/>
              <a:gd name="connsiteX283" fmla="*/ 48415 w 1570173"/>
              <a:gd name="connsiteY283" fmla="*/ 295166 h 574233"/>
              <a:gd name="connsiteX284" fmla="*/ 107075 w 1570173"/>
              <a:gd name="connsiteY284" fmla="*/ 214402 h 574233"/>
              <a:gd name="connsiteX285" fmla="*/ 147126 w 1570173"/>
              <a:gd name="connsiteY285" fmla="*/ 152544 h 574233"/>
              <a:gd name="connsiteX286" fmla="*/ 172363 w 1570173"/>
              <a:gd name="connsiteY286" fmla="*/ 104701 h 574233"/>
              <a:gd name="connsiteX287" fmla="*/ 180282 w 1570173"/>
              <a:gd name="connsiteY287" fmla="*/ 76048 h 574233"/>
              <a:gd name="connsiteX288" fmla="*/ 175274 w 1570173"/>
              <a:gd name="connsiteY288" fmla="*/ 69972 h 574233"/>
              <a:gd name="connsiteX289" fmla="*/ 148038 w 1570173"/>
              <a:gd name="connsiteY289" fmla="*/ 80721 h 574233"/>
              <a:gd name="connsiteX290" fmla="*/ 96531 w 1570173"/>
              <a:gd name="connsiteY290" fmla="*/ 110374 h 574233"/>
              <a:gd name="connsiteX291" fmla="*/ 45242 w 1570173"/>
              <a:gd name="connsiteY291" fmla="*/ 139825 h 574233"/>
              <a:gd name="connsiteX292" fmla="*/ 14367 w 1570173"/>
              <a:gd name="connsiteY292" fmla="*/ 150372 h 574233"/>
              <a:gd name="connsiteX293" fmla="*/ 0 w 1570173"/>
              <a:gd name="connsiteY293" fmla="*/ 134932 h 574233"/>
              <a:gd name="connsiteX294" fmla="*/ 3884 w 1570173"/>
              <a:gd name="connsiteY294" fmla="*/ 107880 h 574233"/>
              <a:gd name="connsiteX295" fmla="*/ 12121 w 1570173"/>
              <a:gd name="connsiteY295" fmla="*/ 77968 h 574233"/>
              <a:gd name="connsiteX296" fmla="*/ 42944 w 1570173"/>
              <a:gd name="connsiteY296" fmla="*/ 47304 h 574233"/>
              <a:gd name="connsiteX297" fmla="*/ 71709 w 1570173"/>
              <a:gd name="connsiteY297" fmla="*/ 28555 h 574233"/>
              <a:gd name="connsiteX298" fmla="*/ 79624 w 1570173"/>
              <a:gd name="connsiteY298" fmla="*/ 35929 h 574233"/>
              <a:gd name="connsiteX299" fmla="*/ 75859 w 1570173"/>
              <a:gd name="connsiteY299" fmla="*/ 43004 h 574233"/>
              <a:gd name="connsiteX300" fmla="*/ 60017 w 1570173"/>
              <a:gd name="connsiteY300" fmla="*/ 56951 h 574233"/>
              <a:gd name="connsiteX301" fmla="*/ 59805 w 1570173"/>
              <a:gd name="connsiteY301" fmla="*/ 57142 h 574233"/>
              <a:gd name="connsiteX302" fmla="*/ 94947 w 1570173"/>
              <a:gd name="connsiteY302" fmla="*/ 34885 h 574233"/>
              <a:gd name="connsiteX303" fmla="*/ 134883 w 1570173"/>
              <a:gd name="connsiteY303" fmla="*/ 15786 h 574233"/>
              <a:gd name="connsiteX304" fmla="*/ 190516 w 1570173"/>
              <a:gd name="connsiteY304" fmla="*/ 0 h 574233"/>
              <a:gd name="connsiteX0" fmla="*/ 1487599 w 1570173"/>
              <a:gd name="connsiteY0" fmla="*/ 230772 h 574407"/>
              <a:gd name="connsiteX1" fmla="*/ 1453134 w 1570173"/>
              <a:gd name="connsiteY1" fmla="*/ 252091 h 574407"/>
              <a:gd name="connsiteX2" fmla="*/ 1405386 w 1570173"/>
              <a:gd name="connsiteY2" fmla="*/ 301876 h 574407"/>
              <a:gd name="connsiteX3" fmla="*/ 1427145 w 1570173"/>
              <a:gd name="connsiteY3" fmla="*/ 300515 h 574407"/>
              <a:gd name="connsiteX4" fmla="*/ 1443738 w 1570173"/>
              <a:gd name="connsiteY4" fmla="*/ 307527 h 574407"/>
              <a:gd name="connsiteX5" fmla="*/ 1479601 w 1570173"/>
              <a:gd name="connsiteY5" fmla="*/ 262793 h 574407"/>
              <a:gd name="connsiteX6" fmla="*/ 1492067 w 1570173"/>
              <a:gd name="connsiteY6" fmla="*/ 235239 h 574407"/>
              <a:gd name="connsiteX7" fmla="*/ 1487599 w 1570173"/>
              <a:gd name="connsiteY7" fmla="*/ 230772 h 574407"/>
              <a:gd name="connsiteX8" fmla="*/ 901088 w 1570173"/>
              <a:gd name="connsiteY8" fmla="*/ 217005 h 574407"/>
              <a:gd name="connsiteX9" fmla="*/ 898198 w 1570173"/>
              <a:gd name="connsiteY9" fmla="*/ 217680 h 574407"/>
              <a:gd name="connsiteX10" fmla="*/ 871288 w 1570173"/>
              <a:gd name="connsiteY10" fmla="*/ 235336 h 574407"/>
              <a:gd name="connsiteX11" fmla="*/ 825362 w 1570173"/>
              <a:gd name="connsiteY11" fmla="*/ 275546 h 574407"/>
              <a:gd name="connsiteX12" fmla="*/ 844913 w 1570173"/>
              <a:gd name="connsiteY12" fmla="*/ 285515 h 574407"/>
              <a:gd name="connsiteX13" fmla="*/ 866552 w 1570173"/>
              <a:gd name="connsiteY13" fmla="*/ 266152 h 574407"/>
              <a:gd name="connsiteX14" fmla="*/ 891375 w 1570173"/>
              <a:gd name="connsiteY14" fmla="*/ 238148 h 574407"/>
              <a:gd name="connsiteX15" fmla="*/ 898981 w 1570173"/>
              <a:gd name="connsiteY15" fmla="*/ 225270 h 574407"/>
              <a:gd name="connsiteX16" fmla="*/ 901088 w 1570173"/>
              <a:gd name="connsiteY16" fmla="*/ 217005 h 574407"/>
              <a:gd name="connsiteX17" fmla="*/ 665081 w 1570173"/>
              <a:gd name="connsiteY17" fmla="*/ 204978 h 574407"/>
              <a:gd name="connsiteX18" fmla="*/ 575395 w 1570173"/>
              <a:gd name="connsiteY18" fmla="*/ 257517 h 574407"/>
              <a:gd name="connsiteX19" fmla="*/ 547046 w 1570173"/>
              <a:gd name="connsiteY19" fmla="*/ 299775 h 574407"/>
              <a:gd name="connsiteX20" fmla="*/ 548859 w 1570173"/>
              <a:gd name="connsiteY20" fmla="*/ 310533 h 574407"/>
              <a:gd name="connsiteX21" fmla="*/ 552302 w 1570173"/>
              <a:gd name="connsiteY21" fmla="*/ 313915 h 574407"/>
              <a:gd name="connsiteX22" fmla="*/ 559951 w 1570173"/>
              <a:gd name="connsiteY22" fmla="*/ 310923 h 574407"/>
              <a:gd name="connsiteX23" fmla="*/ 610357 w 1570173"/>
              <a:gd name="connsiteY23" fmla="*/ 268420 h 574407"/>
              <a:gd name="connsiteX24" fmla="*/ 665081 w 1570173"/>
              <a:gd name="connsiteY24" fmla="*/ 204978 h 574407"/>
              <a:gd name="connsiteX25" fmla="*/ 1073045 w 1570173"/>
              <a:gd name="connsiteY25" fmla="*/ 199764 h 574407"/>
              <a:gd name="connsiteX26" fmla="*/ 1059818 w 1570173"/>
              <a:gd name="connsiteY26" fmla="*/ 205432 h 574407"/>
              <a:gd name="connsiteX27" fmla="*/ 1039264 w 1570173"/>
              <a:gd name="connsiteY27" fmla="*/ 220542 h 574407"/>
              <a:gd name="connsiteX28" fmla="*/ 1020296 w 1570173"/>
              <a:gd name="connsiteY28" fmla="*/ 242700 h 574407"/>
              <a:gd name="connsiteX29" fmla="*/ 1009487 w 1570173"/>
              <a:gd name="connsiteY29" fmla="*/ 263798 h 574407"/>
              <a:gd name="connsiteX30" fmla="*/ 1041626 w 1570173"/>
              <a:gd name="connsiteY30" fmla="*/ 241660 h 574407"/>
              <a:gd name="connsiteX31" fmla="*/ 1065688 w 1570173"/>
              <a:gd name="connsiteY31" fmla="*/ 216501 h 574407"/>
              <a:gd name="connsiteX32" fmla="*/ 1073199 w 1570173"/>
              <a:gd name="connsiteY32" fmla="*/ 200459 h 574407"/>
              <a:gd name="connsiteX33" fmla="*/ 1073045 w 1570173"/>
              <a:gd name="connsiteY33" fmla="*/ 199764 h 574407"/>
              <a:gd name="connsiteX34" fmla="*/ 944324 w 1570173"/>
              <a:gd name="connsiteY34" fmla="*/ 17561 h 574407"/>
              <a:gd name="connsiteX35" fmla="*/ 963000 w 1570173"/>
              <a:gd name="connsiteY35" fmla="*/ 34617 h 574407"/>
              <a:gd name="connsiteX36" fmla="*/ 914933 w 1570173"/>
              <a:gd name="connsiteY36" fmla="*/ 108721 h 574407"/>
              <a:gd name="connsiteX37" fmla="*/ 776664 w 1570173"/>
              <a:gd name="connsiteY37" fmla="*/ 276751 h 574407"/>
              <a:gd name="connsiteX38" fmla="*/ 776664 w 1570173"/>
              <a:gd name="connsiteY38" fmla="*/ 292512 h 574407"/>
              <a:gd name="connsiteX39" fmla="*/ 866303 w 1570173"/>
              <a:gd name="connsiteY39" fmla="*/ 196062 h 574407"/>
              <a:gd name="connsiteX40" fmla="*/ 926848 w 1570173"/>
              <a:gd name="connsiteY40" fmla="*/ 163543 h 574407"/>
              <a:gd name="connsiteX41" fmla="*/ 944489 w 1570173"/>
              <a:gd name="connsiteY41" fmla="*/ 175580 h 574407"/>
              <a:gd name="connsiteX42" fmla="*/ 950086 w 1570173"/>
              <a:gd name="connsiteY42" fmla="*/ 201612 h 574407"/>
              <a:gd name="connsiteX43" fmla="*/ 926517 w 1570173"/>
              <a:gd name="connsiteY43" fmla="*/ 253706 h 574407"/>
              <a:gd name="connsiteX44" fmla="*/ 858153 w 1570173"/>
              <a:gd name="connsiteY44" fmla="*/ 303707 h 574407"/>
              <a:gd name="connsiteX45" fmla="*/ 869978 w 1570173"/>
              <a:gd name="connsiteY45" fmla="*/ 315251 h 574407"/>
              <a:gd name="connsiteX46" fmla="*/ 882232 w 1570173"/>
              <a:gd name="connsiteY46" fmla="*/ 319708 h 574407"/>
              <a:gd name="connsiteX47" fmla="*/ 897963 w 1570173"/>
              <a:gd name="connsiteY47" fmla="*/ 314503 h 574407"/>
              <a:gd name="connsiteX48" fmla="*/ 916159 w 1570173"/>
              <a:gd name="connsiteY48" fmla="*/ 301364 h 574407"/>
              <a:gd name="connsiteX49" fmla="*/ 930966 w 1570173"/>
              <a:gd name="connsiteY49" fmla="*/ 290004 h 574407"/>
              <a:gd name="connsiteX50" fmla="*/ 953363 w 1570173"/>
              <a:gd name="connsiteY50" fmla="*/ 274226 h 574407"/>
              <a:gd name="connsiteX51" fmla="*/ 953708 w 1570173"/>
              <a:gd name="connsiteY51" fmla="*/ 271390 h 574407"/>
              <a:gd name="connsiteX52" fmla="*/ 964028 w 1570173"/>
              <a:gd name="connsiteY52" fmla="*/ 245949 h 574407"/>
              <a:gd name="connsiteX53" fmla="*/ 1008351 w 1570173"/>
              <a:gd name="connsiteY53" fmla="*/ 195764 h 574407"/>
              <a:gd name="connsiteX54" fmla="*/ 1050523 w 1570173"/>
              <a:gd name="connsiteY54" fmla="*/ 168455 h 574407"/>
              <a:gd name="connsiteX55" fmla="*/ 1088579 w 1570173"/>
              <a:gd name="connsiteY55" fmla="*/ 159153 h 574407"/>
              <a:gd name="connsiteX56" fmla="*/ 1112482 w 1570173"/>
              <a:gd name="connsiteY56" fmla="*/ 166418 h 574407"/>
              <a:gd name="connsiteX57" fmla="*/ 1121769 w 1570173"/>
              <a:gd name="connsiteY57" fmla="*/ 187772 h 574407"/>
              <a:gd name="connsiteX58" fmla="*/ 1108336 w 1570173"/>
              <a:gd name="connsiteY58" fmla="*/ 224392 h 574407"/>
              <a:gd name="connsiteX59" fmla="*/ 1068114 w 1570173"/>
              <a:gd name="connsiteY59" fmla="*/ 259374 h 574407"/>
              <a:gd name="connsiteX60" fmla="*/ 1006794 w 1570173"/>
              <a:gd name="connsiteY60" fmla="*/ 290445 h 574407"/>
              <a:gd name="connsiteX61" fmla="*/ 1006794 w 1570173"/>
              <a:gd name="connsiteY61" fmla="*/ 293481 h 574407"/>
              <a:gd name="connsiteX62" fmla="*/ 1013037 w 1570173"/>
              <a:gd name="connsiteY62" fmla="*/ 314490 h 574407"/>
              <a:gd name="connsiteX63" fmla="*/ 1029239 w 1570173"/>
              <a:gd name="connsiteY63" fmla="*/ 321599 h 574407"/>
              <a:gd name="connsiteX64" fmla="*/ 1054602 w 1570173"/>
              <a:gd name="connsiteY64" fmla="*/ 315780 h 574407"/>
              <a:gd name="connsiteX65" fmla="*/ 1081423 w 1570173"/>
              <a:gd name="connsiteY65" fmla="*/ 300039 h 574407"/>
              <a:gd name="connsiteX66" fmla="*/ 1098963 w 1570173"/>
              <a:gd name="connsiteY66" fmla="*/ 287956 h 574407"/>
              <a:gd name="connsiteX67" fmla="*/ 1112980 w 1570173"/>
              <a:gd name="connsiteY67" fmla="*/ 278940 h 574407"/>
              <a:gd name="connsiteX68" fmla="*/ 1113794 w 1570173"/>
              <a:gd name="connsiteY68" fmla="*/ 271079 h 574407"/>
              <a:gd name="connsiteX69" fmla="*/ 1121784 w 1570173"/>
              <a:gd name="connsiteY69" fmla="*/ 251223 h 574407"/>
              <a:gd name="connsiteX70" fmla="*/ 1137607 w 1570173"/>
              <a:gd name="connsiteY70" fmla="*/ 227532 h 574407"/>
              <a:gd name="connsiteX71" fmla="*/ 1163072 w 1570173"/>
              <a:gd name="connsiteY71" fmla="*/ 198126 h 574407"/>
              <a:gd name="connsiteX72" fmla="*/ 1174286 w 1570173"/>
              <a:gd name="connsiteY72" fmla="*/ 183752 h 574407"/>
              <a:gd name="connsiteX73" fmla="*/ 1186590 w 1570173"/>
              <a:gd name="connsiteY73" fmla="*/ 174024 h 574407"/>
              <a:gd name="connsiteX74" fmla="*/ 1205836 w 1570173"/>
              <a:gd name="connsiteY74" fmla="*/ 171226 h 574407"/>
              <a:gd name="connsiteX75" fmla="*/ 1225450 w 1570173"/>
              <a:gd name="connsiteY75" fmla="*/ 174251 h 574407"/>
              <a:gd name="connsiteX76" fmla="*/ 1235733 w 1570173"/>
              <a:gd name="connsiteY76" fmla="*/ 183712 h 574407"/>
              <a:gd name="connsiteX77" fmla="*/ 1227197 w 1570173"/>
              <a:gd name="connsiteY77" fmla="*/ 203685 h 574407"/>
              <a:gd name="connsiteX78" fmla="*/ 1200974 w 1570173"/>
              <a:gd name="connsiteY78" fmla="*/ 235636 h 574407"/>
              <a:gd name="connsiteX79" fmla="*/ 1160886 w 1570173"/>
              <a:gd name="connsiteY79" fmla="*/ 270929 h 574407"/>
              <a:gd name="connsiteX80" fmla="*/ 1156645 w 1570173"/>
              <a:gd name="connsiteY80" fmla="*/ 291916 h 574407"/>
              <a:gd name="connsiteX81" fmla="*/ 1159728 w 1570173"/>
              <a:gd name="connsiteY81" fmla="*/ 298000 h 574407"/>
              <a:gd name="connsiteX82" fmla="*/ 1167546 w 1570173"/>
              <a:gd name="connsiteY82" fmla="*/ 293344 h 574407"/>
              <a:gd name="connsiteX83" fmla="*/ 1191004 w 1570173"/>
              <a:gd name="connsiteY83" fmla="*/ 273857 h 574407"/>
              <a:gd name="connsiteX84" fmla="*/ 1224213 w 1570173"/>
              <a:gd name="connsiteY84" fmla="*/ 244822 h 574407"/>
              <a:gd name="connsiteX85" fmla="*/ 1248199 w 1570173"/>
              <a:gd name="connsiteY85" fmla="*/ 217945 h 574407"/>
              <a:gd name="connsiteX86" fmla="*/ 1280478 w 1570173"/>
              <a:gd name="connsiteY86" fmla="*/ 188900 h 574407"/>
              <a:gd name="connsiteX87" fmla="*/ 1298781 w 1570173"/>
              <a:gd name="connsiteY87" fmla="*/ 162570 h 574407"/>
              <a:gd name="connsiteX88" fmla="*/ 1315880 w 1570173"/>
              <a:gd name="connsiteY88" fmla="*/ 155311 h 574407"/>
              <a:gd name="connsiteX89" fmla="*/ 1329178 w 1570173"/>
              <a:gd name="connsiteY89" fmla="*/ 161470 h 574407"/>
              <a:gd name="connsiteX90" fmla="*/ 1332674 w 1570173"/>
              <a:gd name="connsiteY90" fmla="*/ 181221 h 574407"/>
              <a:gd name="connsiteX91" fmla="*/ 1331386 w 1570173"/>
              <a:gd name="connsiteY91" fmla="*/ 191800 h 574407"/>
              <a:gd name="connsiteX92" fmla="*/ 1326498 w 1570173"/>
              <a:gd name="connsiteY92" fmla="*/ 201880 h 574407"/>
              <a:gd name="connsiteX93" fmla="*/ 1312583 w 1570173"/>
              <a:gd name="connsiteY93" fmla="*/ 222685 h 574407"/>
              <a:gd name="connsiteX94" fmla="*/ 1288277 w 1570173"/>
              <a:gd name="connsiteY94" fmla="*/ 257753 h 574407"/>
              <a:gd name="connsiteX95" fmla="*/ 1275800 w 1570173"/>
              <a:gd name="connsiteY95" fmla="*/ 279943 h 574407"/>
              <a:gd name="connsiteX96" fmla="*/ 1270522 w 1570173"/>
              <a:gd name="connsiteY96" fmla="*/ 297305 h 574407"/>
              <a:gd name="connsiteX97" fmla="*/ 1275792 w 1570173"/>
              <a:gd name="connsiteY97" fmla="*/ 305791 h 574407"/>
              <a:gd name="connsiteX98" fmla="*/ 1294629 w 1570173"/>
              <a:gd name="connsiteY98" fmla="*/ 298808 h 574407"/>
              <a:gd name="connsiteX99" fmla="*/ 1311570 w 1570173"/>
              <a:gd name="connsiteY99" fmla="*/ 288389 h 574407"/>
              <a:gd name="connsiteX100" fmla="*/ 1333453 w 1570173"/>
              <a:gd name="connsiteY100" fmla="*/ 275049 h 574407"/>
              <a:gd name="connsiteX101" fmla="*/ 1366138 w 1570173"/>
              <a:gd name="connsiteY101" fmla="*/ 238082 h 574407"/>
              <a:gd name="connsiteX102" fmla="*/ 1396262 w 1570173"/>
              <a:gd name="connsiteY102" fmla="*/ 200560 h 574407"/>
              <a:gd name="connsiteX103" fmla="*/ 1439523 w 1570173"/>
              <a:gd name="connsiteY103" fmla="*/ 143090 h 574407"/>
              <a:gd name="connsiteX104" fmla="*/ 1468876 w 1570173"/>
              <a:gd name="connsiteY104" fmla="*/ 111949 h 574407"/>
              <a:gd name="connsiteX105" fmla="*/ 1502164 w 1570173"/>
              <a:gd name="connsiteY105" fmla="*/ 102352 h 574407"/>
              <a:gd name="connsiteX106" fmla="*/ 1517076 w 1570173"/>
              <a:gd name="connsiteY106" fmla="*/ 114841 h 574407"/>
              <a:gd name="connsiteX107" fmla="*/ 1509043 w 1570173"/>
              <a:gd name="connsiteY107" fmla="*/ 134094 h 574407"/>
              <a:gd name="connsiteX108" fmla="*/ 1490708 w 1570173"/>
              <a:gd name="connsiteY108" fmla="*/ 153000 h 574407"/>
              <a:gd name="connsiteX109" fmla="*/ 1459720 w 1570173"/>
              <a:gd name="connsiteY109" fmla="*/ 195003 h 574407"/>
              <a:gd name="connsiteX110" fmla="*/ 1427484 w 1570173"/>
              <a:gd name="connsiteY110" fmla="*/ 244547 h 574407"/>
              <a:gd name="connsiteX111" fmla="*/ 1451831 w 1570173"/>
              <a:gd name="connsiteY111" fmla="*/ 218929 h 574407"/>
              <a:gd name="connsiteX112" fmla="*/ 1482932 w 1570173"/>
              <a:gd name="connsiteY112" fmla="*/ 194598 h 574407"/>
              <a:gd name="connsiteX113" fmla="*/ 1507952 w 1570173"/>
              <a:gd name="connsiteY113" fmla="*/ 180005 h 574407"/>
              <a:gd name="connsiteX114" fmla="*/ 1533437 w 1570173"/>
              <a:gd name="connsiteY114" fmla="*/ 174519 h 574407"/>
              <a:gd name="connsiteX115" fmla="*/ 1547483 w 1570173"/>
              <a:gd name="connsiteY115" fmla="*/ 179043 h 574407"/>
              <a:gd name="connsiteX116" fmla="*/ 1551338 w 1570173"/>
              <a:gd name="connsiteY116" fmla="*/ 193200 h 574407"/>
              <a:gd name="connsiteX117" fmla="*/ 1540885 w 1570173"/>
              <a:gd name="connsiteY117" fmla="*/ 235284 h 574407"/>
              <a:gd name="connsiteX118" fmla="*/ 1511322 w 1570173"/>
              <a:gd name="connsiteY118" fmla="*/ 277332 h 574407"/>
              <a:gd name="connsiteX119" fmla="*/ 1466998 w 1570173"/>
              <a:gd name="connsiteY119" fmla="*/ 317508 h 574407"/>
              <a:gd name="connsiteX120" fmla="*/ 1480632 w 1570173"/>
              <a:gd name="connsiteY120" fmla="*/ 317483 h 574407"/>
              <a:gd name="connsiteX121" fmla="*/ 1570173 w 1570173"/>
              <a:gd name="connsiteY121" fmla="*/ 269848 h 574407"/>
              <a:gd name="connsiteX122" fmla="*/ 1570173 w 1570173"/>
              <a:gd name="connsiteY122" fmla="*/ 297061 h 574407"/>
              <a:gd name="connsiteX123" fmla="*/ 1527814 w 1570173"/>
              <a:gd name="connsiteY123" fmla="*/ 333593 h 574407"/>
              <a:gd name="connsiteX124" fmla="*/ 1490110 w 1570173"/>
              <a:gd name="connsiteY124" fmla="*/ 359972 h 574407"/>
              <a:gd name="connsiteX125" fmla="*/ 1455889 w 1570173"/>
              <a:gd name="connsiteY125" fmla="*/ 370168 h 574407"/>
              <a:gd name="connsiteX126" fmla="*/ 1443333 w 1570173"/>
              <a:gd name="connsiteY126" fmla="*/ 368869 h 574407"/>
              <a:gd name="connsiteX127" fmla="*/ 1431446 w 1570173"/>
              <a:gd name="connsiteY127" fmla="*/ 365722 h 574407"/>
              <a:gd name="connsiteX128" fmla="*/ 1418379 w 1570173"/>
              <a:gd name="connsiteY128" fmla="*/ 360808 h 574407"/>
              <a:gd name="connsiteX129" fmla="*/ 1407525 w 1570173"/>
              <a:gd name="connsiteY129" fmla="*/ 356443 h 574407"/>
              <a:gd name="connsiteX130" fmla="*/ 1398046 w 1570173"/>
              <a:gd name="connsiteY130" fmla="*/ 358596 h 574407"/>
              <a:gd name="connsiteX131" fmla="*/ 1378332 w 1570173"/>
              <a:gd name="connsiteY131" fmla="*/ 351063 h 574407"/>
              <a:gd name="connsiteX132" fmla="*/ 1361722 w 1570173"/>
              <a:gd name="connsiteY132" fmla="*/ 392317 h 574407"/>
              <a:gd name="connsiteX133" fmla="*/ 1333081 w 1570173"/>
              <a:gd name="connsiteY133" fmla="*/ 462604 h 574407"/>
              <a:gd name="connsiteX134" fmla="*/ 1275375 w 1570173"/>
              <a:gd name="connsiteY134" fmla="*/ 573290 h 574407"/>
              <a:gd name="connsiteX135" fmla="*/ 1279503 w 1570173"/>
              <a:gd name="connsiteY135" fmla="*/ 474541 h 574407"/>
              <a:gd name="connsiteX136" fmla="*/ 1300003 w 1570173"/>
              <a:gd name="connsiteY136" fmla="*/ 412190 h 574407"/>
              <a:gd name="connsiteX137" fmla="*/ 1318081 w 1570173"/>
              <a:gd name="connsiteY137" fmla="*/ 374633 h 574407"/>
              <a:gd name="connsiteX138" fmla="*/ 1340981 w 1570173"/>
              <a:gd name="connsiteY138" fmla="*/ 339458 h 574407"/>
              <a:gd name="connsiteX139" fmla="*/ 1358270 w 1570173"/>
              <a:gd name="connsiteY139" fmla="*/ 313499 h 574407"/>
              <a:gd name="connsiteX140" fmla="*/ 1423767 w 1570173"/>
              <a:gd name="connsiteY140" fmla="*/ 197085 h 574407"/>
              <a:gd name="connsiteX141" fmla="*/ 1351476 w 1570173"/>
              <a:gd name="connsiteY141" fmla="*/ 285659 h 574407"/>
              <a:gd name="connsiteX142" fmla="*/ 1339937 w 1570173"/>
              <a:gd name="connsiteY142" fmla="*/ 296291 h 574407"/>
              <a:gd name="connsiteX143" fmla="*/ 1339937 w 1570173"/>
              <a:gd name="connsiteY143" fmla="*/ 296962 h 574407"/>
              <a:gd name="connsiteX144" fmla="*/ 1291323 w 1570173"/>
              <a:gd name="connsiteY144" fmla="*/ 341064 h 574407"/>
              <a:gd name="connsiteX145" fmla="*/ 1264211 w 1570173"/>
              <a:gd name="connsiteY145" fmla="*/ 361556 h 574407"/>
              <a:gd name="connsiteX146" fmla="*/ 1240488 w 1570173"/>
              <a:gd name="connsiteY146" fmla="*/ 368881 h 574407"/>
              <a:gd name="connsiteX147" fmla="*/ 1212349 w 1570173"/>
              <a:gd name="connsiteY147" fmla="*/ 336511 h 574407"/>
              <a:gd name="connsiteX148" fmla="*/ 1219346 w 1570173"/>
              <a:gd name="connsiteY148" fmla="*/ 307210 h 574407"/>
              <a:gd name="connsiteX149" fmla="*/ 1240934 w 1570173"/>
              <a:gd name="connsiteY149" fmla="*/ 264313 h 574407"/>
              <a:gd name="connsiteX150" fmla="*/ 1190824 w 1570173"/>
              <a:gd name="connsiteY150" fmla="*/ 336485 h 574407"/>
              <a:gd name="connsiteX151" fmla="*/ 1153957 w 1570173"/>
              <a:gd name="connsiteY151" fmla="*/ 359466 h 574407"/>
              <a:gd name="connsiteX152" fmla="*/ 1131593 w 1570173"/>
              <a:gd name="connsiteY152" fmla="*/ 349755 h 574407"/>
              <a:gd name="connsiteX153" fmla="*/ 1116688 w 1570173"/>
              <a:gd name="connsiteY153" fmla="*/ 324613 h 574407"/>
              <a:gd name="connsiteX154" fmla="*/ 1114036 w 1570173"/>
              <a:gd name="connsiteY154" fmla="*/ 307383 h 574407"/>
              <a:gd name="connsiteX155" fmla="*/ 1108703 w 1570173"/>
              <a:gd name="connsiteY155" fmla="*/ 313528 h 574407"/>
              <a:gd name="connsiteX156" fmla="*/ 1064699 w 1570173"/>
              <a:gd name="connsiteY156" fmla="*/ 354265 h 574407"/>
              <a:gd name="connsiteX157" fmla="*/ 1007652 w 1570173"/>
              <a:gd name="connsiteY157" fmla="*/ 374558 h 574407"/>
              <a:gd name="connsiteX158" fmla="*/ 965572 w 1570173"/>
              <a:gd name="connsiteY158" fmla="*/ 354244 h 574407"/>
              <a:gd name="connsiteX159" fmla="*/ 954094 w 1570173"/>
              <a:gd name="connsiteY159" fmla="*/ 330444 h 574407"/>
              <a:gd name="connsiteX160" fmla="*/ 950817 w 1570173"/>
              <a:gd name="connsiteY160" fmla="*/ 304094 h 574407"/>
              <a:gd name="connsiteX161" fmla="*/ 941622 w 1570173"/>
              <a:gd name="connsiteY161" fmla="*/ 314636 h 574407"/>
              <a:gd name="connsiteX162" fmla="*/ 903729 w 1570173"/>
              <a:gd name="connsiteY162" fmla="*/ 353356 h 574407"/>
              <a:gd name="connsiteX163" fmla="*/ 866359 w 1570173"/>
              <a:gd name="connsiteY163" fmla="*/ 372406 h 574407"/>
              <a:gd name="connsiteX164" fmla="*/ 839545 w 1570173"/>
              <a:gd name="connsiteY164" fmla="*/ 363743 h 574407"/>
              <a:gd name="connsiteX165" fmla="*/ 818997 w 1570173"/>
              <a:gd name="connsiteY165" fmla="*/ 340869 h 574407"/>
              <a:gd name="connsiteX166" fmla="*/ 802265 w 1570173"/>
              <a:gd name="connsiteY166" fmla="*/ 304834 h 574407"/>
              <a:gd name="connsiteX167" fmla="*/ 783717 w 1570173"/>
              <a:gd name="connsiteY167" fmla="*/ 333745 h 574407"/>
              <a:gd name="connsiteX168" fmla="*/ 767111 w 1570173"/>
              <a:gd name="connsiteY168" fmla="*/ 354713 h 574407"/>
              <a:gd name="connsiteX169" fmla="*/ 755539 w 1570173"/>
              <a:gd name="connsiteY169" fmla="*/ 360838 h 574407"/>
              <a:gd name="connsiteX170" fmla="*/ 740312 w 1570173"/>
              <a:gd name="connsiteY170" fmla="*/ 349384 h 574407"/>
              <a:gd name="connsiteX171" fmla="*/ 736327 w 1570173"/>
              <a:gd name="connsiteY171" fmla="*/ 319026 h 574407"/>
              <a:gd name="connsiteX172" fmla="*/ 738741 w 1570173"/>
              <a:gd name="connsiteY172" fmla="*/ 299592 h 574407"/>
              <a:gd name="connsiteX173" fmla="*/ 724787 w 1570173"/>
              <a:gd name="connsiteY173" fmla="*/ 314643 h 574407"/>
              <a:gd name="connsiteX174" fmla="*/ 638842 w 1570173"/>
              <a:gd name="connsiteY174" fmla="*/ 375214 h 574407"/>
              <a:gd name="connsiteX175" fmla="*/ 619668 w 1570173"/>
              <a:gd name="connsiteY175" fmla="*/ 366444 h 574407"/>
              <a:gd name="connsiteX176" fmla="*/ 614000 w 1570173"/>
              <a:gd name="connsiteY176" fmla="*/ 342548 h 574407"/>
              <a:gd name="connsiteX177" fmla="*/ 629323 w 1570173"/>
              <a:gd name="connsiteY177" fmla="*/ 286419 h 574407"/>
              <a:gd name="connsiteX178" fmla="*/ 579476 w 1570173"/>
              <a:gd name="connsiteY178" fmla="*/ 347858 h 574407"/>
              <a:gd name="connsiteX179" fmla="*/ 544936 w 1570173"/>
              <a:gd name="connsiteY179" fmla="*/ 366875 h 574407"/>
              <a:gd name="connsiteX180" fmla="*/ 526517 w 1570173"/>
              <a:gd name="connsiteY180" fmla="*/ 355436 h 574407"/>
              <a:gd name="connsiteX181" fmla="*/ 509313 w 1570173"/>
              <a:gd name="connsiteY181" fmla="*/ 326759 h 574407"/>
              <a:gd name="connsiteX182" fmla="*/ 502044 w 1570173"/>
              <a:gd name="connsiteY182" fmla="*/ 290904 h 574407"/>
              <a:gd name="connsiteX183" fmla="*/ 504715 w 1570173"/>
              <a:gd name="connsiteY183" fmla="*/ 268084 h 574407"/>
              <a:gd name="connsiteX184" fmla="*/ 514778 w 1570173"/>
              <a:gd name="connsiteY184" fmla="*/ 249420 h 574407"/>
              <a:gd name="connsiteX185" fmla="*/ 540456 w 1570173"/>
              <a:gd name="connsiteY185" fmla="*/ 223543 h 574407"/>
              <a:gd name="connsiteX186" fmla="*/ 618922 w 1570173"/>
              <a:gd name="connsiteY186" fmla="*/ 168905 h 574407"/>
              <a:gd name="connsiteX187" fmla="*/ 680542 w 1570173"/>
              <a:gd name="connsiteY187" fmla="*/ 150372 h 574407"/>
              <a:gd name="connsiteX188" fmla="*/ 694616 w 1570173"/>
              <a:gd name="connsiteY188" fmla="*/ 156347 h 574407"/>
              <a:gd name="connsiteX189" fmla="*/ 704016 w 1570173"/>
              <a:gd name="connsiteY189" fmla="*/ 169464 h 574407"/>
              <a:gd name="connsiteX190" fmla="*/ 707275 w 1570173"/>
              <a:gd name="connsiteY190" fmla="*/ 180608 h 574407"/>
              <a:gd name="connsiteX191" fmla="*/ 701900 w 1570173"/>
              <a:gd name="connsiteY191" fmla="*/ 191736 h 574407"/>
              <a:gd name="connsiteX192" fmla="*/ 690322 w 1570173"/>
              <a:gd name="connsiteY192" fmla="*/ 196501 h 574407"/>
              <a:gd name="connsiteX193" fmla="*/ 694717 w 1570173"/>
              <a:gd name="connsiteY193" fmla="*/ 202341 h 574407"/>
              <a:gd name="connsiteX194" fmla="*/ 699562 w 1570173"/>
              <a:gd name="connsiteY194" fmla="*/ 213904 h 574407"/>
              <a:gd name="connsiteX195" fmla="*/ 701354 w 1570173"/>
              <a:gd name="connsiteY195" fmla="*/ 222570 h 574407"/>
              <a:gd name="connsiteX196" fmla="*/ 687904 w 1570173"/>
              <a:gd name="connsiteY196" fmla="*/ 248946 h 574407"/>
              <a:gd name="connsiteX197" fmla="*/ 669609 w 1570173"/>
              <a:gd name="connsiteY197" fmla="*/ 274807 h 574407"/>
              <a:gd name="connsiteX198" fmla="*/ 664764 w 1570173"/>
              <a:gd name="connsiteY198" fmla="*/ 293044 h 574407"/>
              <a:gd name="connsiteX199" fmla="*/ 677296 w 1570173"/>
              <a:gd name="connsiteY199" fmla="*/ 307458 h 574407"/>
              <a:gd name="connsiteX200" fmla="*/ 741978 w 1570173"/>
              <a:gd name="connsiteY200" fmla="*/ 272215 h 574407"/>
              <a:gd name="connsiteX201" fmla="*/ 741978 w 1570173"/>
              <a:gd name="connsiteY201" fmla="*/ 273528 h 574407"/>
              <a:gd name="connsiteX202" fmla="*/ 742289 w 1570173"/>
              <a:gd name="connsiteY202" fmla="*/ 271025 h 574407"/>
              <a:gd name="connsiteX203" fmla="*/ 759368 w 1570173"/>
              <a:gd name="connsiteY203" fmla="*/ 226163 h 574407"/>
              <a:gd name="connsiteX204" fmla="*/ 787750 w 1570173"/>
              <a:gd name="connsiteY204" fmla="*/ 179576 h 574407"/>
              <a:gd name="connsiteX205" fmla="*/ 826189 w 1570173"/>
              <a:gd name="connsiteY205" fmla="*/ 127871 h 574407"/>
              <a:gd name="connsiteX206" fmla="*/ 876924 w 1570173"/>
              <a:gd name="connsiteY206" fmla="*/ 67029 h 574407"/>
              <a:gd name="connsiteX207" fmla="*/ 915299 w 1570173"/>
              <a:gd name="connsiteY207" fmla="*/ 30321 h 574407"/>
              <a:gd name="connsiteX208" fmla="*/ 944324 w 1570173"/>
              <a:gd name="connsiteY208" fmla="*/ 17561 h 574407"/>
              <a:gd name="connsiteX209" fmla="*/ 190516 w 1570173"/>
              <a:gd name="connsiteY209" fmla="*/ 0 h 574407"/>
              <a:gd name="connsiteX210" fmla="*/ 208925 w 1570173"/>
              <a:gd name="connsiteY210" fmla="*/ 11657 h 574407"/>
              <a:gd name="connsiteX211" fmla="*/ 221674 w 1570173"/>
              <a:gd name="connsiteY211" fmla="*/ 37421 h 574407"/>
              <a:gd name="connsiteX212" fmla="*/ 226656 w 1570173"/>
              <a:gd name="connsiteY212" fmla="*/ 56068 h 574407"/>
              <a:gd name="connsiteX213" fmla="*/ 219408 w 1570173"/>
              <a:gd name="connsiteY213" fmla="*/ 89976 h 574407"/>
              <a:gd name="connsiteX214" fmla="*/ 200165 w 1570173"/>
              <a:gd name="connsiteY214" fmla="*/ 134242 h 574407"/>
              <a:gd name="connsiteX215" fmla="*/ 189570 w 1570173"/>
              <a:gd name="connsiteY215" fmla="*/ 154965 h 574407"/>
              <a:gd name="connsiteX216" fmla="*/ 215455 w 1570173"/>
              <a:gd name="connsiteY216" fmla="*/ 126336 h 574407"/>
              <a:gd name="connsiteX217" fmla="*/ 248299 w 1570173"/>
              <a:gd name="connsiteY217" fmla="*/ 95792 h 574407"/>
              <a:gd name="connsiteX218" fmla="*/ 278267 w 1570173"/>
              <a:gd name="connsiteY218" fmla="*/ 58516 h 574407"/>
              <a:gd name="connsiteX219" fmla="*/ 320216 w 1570173"/>
              <a:gd name="connsiteY219" fmla="*/ 27571 h 574407"/>
              <a:gd name="connsiteX220" fmla="*/ 348272 w 1570173"/>
              <a:gd name="connsiteY220" fmla="*/ 15353 h 574407"/>
              <a:gd name="connsiteX221" fmla="*/ 369484 w 1570173"/>
              <a:gd name="connsiteY221" fmla="*/ 27622 h 574407"/>
              <a:gd name="connsiteX222" fmla="*/ 378250 w 1570173"/>
              <a:gd name="connsiteY222" fmla="*/ 53392 h 574407"/>
              <a:gd name="connsiteX223" fmla="*/ 367810 w 1570173"/>
              <a:gd name="connsiteY223" fmla="*/ 84856 h 574407"/>
              <a:gd name="connsiteX224" fmla="*/ 336935 w 1570173"/>
              <a:gd name="connsiteY224" fmla="*/ 143180 h 574407"/>
              <a:gd name="connsiteX225" fmla="*/ 286188 w 1570173"/>
              <a:gd name="connsiteY225" fmla="*/ 223024 h 574407"/>
              <a:gd name="connsiteX226" fmla="*/ 341532 w 1570173"/>
              <a:gd name="connsiteY226" fmla="*/ 157695 h 574407"/>
              <a:gd name="connsiteX227" fmla="*/ 389037 w 1570173"/>
              <a:gd name="connsiteY227" fmla="*/ 107996 h 574407"/>
              <a:gd name="connsiteX228" fmla="*/ 414891 w 1570173"/>
              <a:gd name="connsiteY228" fmla="*/ 87495 h 574407"/>
              <a:gd name="connsiteX229" fmla="*/ 446012 w 1570173"/>
              <a:gd name="connsiteY229" fmla="*/ 58951 h 574407"/>
              <a:gd name="connsiteX230" fmla="*/ 469964 w 1570173"/>
              <a:gd name="connsiteY230" fmla="*/ 38000 h 574407"/>
              <a:gd name="connsiteX231" fmla="*/ 486444 w 1570173"/>
              <a:gd name="connsiteY231" fmla="*/ 25738 h 574407"/>
              <a:gd name="connsiteX232" fmla="*/ 501362 w 1570173"/>
              <a:gd name="connsiteY232" fmla="*/ 21013 h 574407"/>
              <a:gd name="connsiteX233" fmla="*/ 523432 w 1570173"/>
              <a:gd name="connsiteY233" fmla="*/ 39153 h 574407"/>
              <a:gd name="connsiteX234" fmla="*/ 535375 w 1570173"/>
              <a:gd name="connsiteY234" fmla="*/ 63369 h 574407"/>
              <a:gd name="connsiteX235" fmla="*/ 528464 w 1570173"/>
              <a:gd name="connsiteY235" fmla="*/ 79400 h 574407"/>
              <a:gd name="connsiteX236" fmla="*/ 501199 w 1570173"/>
              <a:gd name="connsiteY236" fmla="*/ 109666 h 574407"/>
              <a:gd name="connsiteX237" fmla="*/ 438398 w 1570173"/>
              <a:gd name="connsiteY237" fmla="*/ 188081 h 574407"/>
              <a:gd name="connsiteX238" fmla="*/ 398144 w 1570173"/>
              <a:gd name="connsiteY238" fmla="*/ 259820 h 574407"/>
              <a:gd name="connsiteX239" fmla="*/ 384711 w 1570173"/>
              <a:gd name="connsiteY239" fmla="*/ 309988 h 574407"/>
              <a:gd name="connsiteX240" fmla="*/ 387625 w 1570173"/>
              <a:gd name="connsiteY240" fmla="*/ 323556 h 574407"/>
              <a:gd name="connsiteX241" fmla="*/ 397244 w 1570173"/>
              <a:gd name="connsiteY241" fmla="*/ 327087 h 574407"/>
              <a:gd name="connsiteX242" fmla="*/ 411309 w 1570173"/>
              <a:gd name="connsiteY242" fmla="*/ 324248 h 574407"/>
              <a:gd name="connsiteX243" fmla="*/ 426701 w 1570173"/>
              <a:gd name="connsiteY243" fmla="*/ 315577 h 574407"/>
              <a:gd name="connsiteX244" fmla="*/ 443918 w 1570173"/>
              <a:gd name="connsiteY244" fmla="*/ 304196 h 574407"/>
              <a:gd name="connsiteX245" fmla="*/ 466397 w 1570173"/>
              <a:gd name="connsiteY245" fmla="*/ 289627 h 574407"/>
              <a:gd name="connsiteX246" fmla="*/ 483108 w 1570173"/>
              <a:gd name="connsiteY246" fmla="*/ 277707 h 574407"/>
              <a:gd name="connsiteX247" fmla="*/ 500668 w 1570173"/>
              <a:gd name="connsiteY247" fmla="*/ 270620 h 574407"/>
              <a:gd name="connsiteX248" fmla="*/ 500668 w 1570173"/>
              <a:gd name="connsiteY248" fmla="*/ 296924 h 574407"/>
              <a:gd name="connsiteX249" fmla="*/ 454892 w 1570173"/>
              <a:gd name="connsiteY249" fmla="*/ 337621 h 574407"/>
              <a:gd name="connsiteX250" fmla="*/ 418936 w 1570173"/>
              <a:gd name="connsiteY250" fmla="*/ 364165 h 574407"/>
              <a:gd name="connsiteX251" fmla="*/ 388441 w 1570173"/>
              <a:gd name="connsiteY251" fmla="*/ 381300 h 574407"/>
              <a:gd name="connsiteX252" fmla="*/ 366292 w 1570173"/>
              <a:gd name="connsiteY252" fmla="*/ 386632 h 574407"/>
              <a:gd name="connsiteX253" fmla="*/ 329670 w 1570173"/>
              <a:gd name="connsiteY253" fmla="*/ 370153 h 574407"/>
              <a:gd name="connsiteX254" fmla="*/ 315562 w 1570173"/>
              <a:gd name="connsiteY254" fmla="*/ 328197 h 574407"/>
              <a:gd name="connsiteX255" fmla="*/ 326710 w 1570173"/>
              <a:gd name="connsiteY255" fmla="*/ 273143 h 574407"/>
              <a:gd name="connsiteX256" fmla="*/ 358577 w 1570173"/>
              <a:gd name="connsiteY256" fmla="*/ 217360 h 574407"/>
              <a:gd name="connsiteX257" fmla="*/ 409399 w 1570173"/>
              <a:gd name="connsiteY257" fmla="*/ 153922 h 574407"/>
              <a:gd name="connsiteX258" fmla="*/ 425384 w 1570173"/>
              <a:gd name="connsiteY258" fmla="*/ 135389 h 574407"/>
              <a:gd name="connsiteX259" fmla="*/ 429232 w 1570173"/>
              <a:gd name="connsiteY259" fmla="*/ 130664 h 574407"/>
              <a:gd name="connsiteX260" fmla="*/ 429025 w 1570173"/>
              <a:gd name="connsiteY260" fmla="*/ 130762 h 574407"/>
              <a:gd name="connsiteX261" fmla="*/ 403480 w 1570173"/>
              <a:gd name="connsiteY261" fmla="*/ 151238 h 574407"/>
              <a:gd name="connsiteX262" fmla="*/ 337062 w 1570173"/>
              <a:gd name="connsiteY262" fmla="*/ 216498 h 574407"/>
              <a:gd name="connsiteX263" fmla="*/ 248355 w 1570173"/>
              <a:gd name="connsiteY263" fmla="*/ 320244 h 574407"/>
              <a:gd name="connsiteX264" fmla="*/ 230933 w 1570173"/>
              <a:gd name="connsiteY264" fmla="*/ 342588 h 574407"/>
              <a:gd name="connsiteX265" fmla="*/ 209514 w 1570173"/>
              <a:gd name="connsiteY265" fmla="*/ 368052 h 574407"/>
              <a:gd name="connsiteX266" fmla="*/ 195966 w 1570173"/>
              <a:gd name="connsiteY266" fmla="*/ 374558 h 574407"/>
              <a:gd name="connsiteX267" fmla="*/ 178232 w 1570173"/>
              <a:gd name="connsiteY267" fmla="*/ 357217 h 574407"/>
              <a:gd name="connsiteX268" fmla="*/ 171943 w 1570173"/>
              <a:gd name="connsiteY268" fmla="*/ 321491 h 574407"/>
              <a:gd name="connsiteX269" fmla="*/ 179199 w 1570173"/>
              <a:gd name="connsiteY269" fmla="*/ 296755 h 574407"/>
              <a:gd name="connsiteX270" fmla="*/ 209293 w 1570173"/>
              <a:gd name="connsiteY270" fmla="*/ 252840 h 574407"/>
              <a:gd name="connsiteX271" fmla="*/ 247234 w 1570173"/>
              <a:gd name="connsiteY271" fmla="*/ 200157 h 574407"/>
              <a:gd name="connsiteX272" fmla="*/ 279753 w 1570173"/>
              <a:gd name="connsiteY272" fmla="*/ 156019 h 574407"/>
              <a:gd name="connsiteX273" fmla="*/ 298727 w 1570173"/>
              <a:gd name="connsiteY273" fmla="*/ 114875 h 574407"/>
              <a:gd name="connsiteX274" fmla="*/ 304530 w 1570173"/>
              <a:gd name="connsiteY274" fmla="*/ 94342 h 574407"/>
              <a:gd name="connsiteX275" fmla="*/ 305178 w 1570173"/>
              <a:gd name="connsiteY275" fmla="*/ 91496 h 574407"/>
              <a:gd name="connsiteX276" fmla="*/ 270073 w 1570173"/>
              <a:gd name="connsiteY276" fmla="*/ 117911 h 574407"/>
              <a:gd name="connsiteX277" fmla="*/ 201293 w 1570173"/>
              <a:gd name="connsiteY277" fmla="*/ 197961 h 574407"/>
              <a:gd name="connsiteX278" fmla="*/ 115823 w 1570173"/>
              <a:gd name="connsiteY278" fmla="*/ 320492 h 574407"/>
              <a:gd name="connsiteX279" fmla="*/ 93011 w 1570173"/>
              <a:gd name="connsiteY279" fmla="*/ 355736 h 574407"/>
              <a:gd name="connsiteX280" fmla="*/ 75473 w 1570173"/>
              <a:gd name="connsiteY280" fmla="*/ 365164 h 574407"/>
              <a:gd name="connsiteX281" fmla="*/ 53221 w 1570173"/>
              <a:gd name="connsiteY281" fmla="*/ 343060 h 574407"/>
              <a:gd name="connsiteX282" fmla="*/ 44157 w 1570173"/>
              <a:gd name="connsiteY282" fmla="*/ 307291 h 574407"/>
              <a:gd name="connsiteX283" fmla="*/ 48415 w 1570173"/>
              <a:gd name="connsiteY283" fmla="*/ 295166 h 574407"/>
              <a:gd name="connsiteX284" fmla="*/ 107075 w 1570173"/>
              <a:gd name="connsiteY284" fmla="*/ 214402 h 574407"/>
              <a:gd name="connsiteX285" fmla="*/ 147126 w 1570173"/>
              <a:gd name="connsiteY285" fmla="*/ 152544 h 574407"/>
              <a:gd name="connsiteX286" fmla="*/ 172363 w 1570173"/>
              <a:gd name="connsiteY286" fmla="*/ 104701 h 574407"/>
              <a:gd name="connsiteX287" fmla="*/ 180282 w 1570173"/>
              <a:gd name="connsiteY287" fmla="*/ 76048 h 574407"/>
              <a:gd name="connsiteX288" fmla="*/ 175274 w 1570173"/>
              <a:gd name="connsiteY288" fmla="*/ 69972 h 574407"/>
              <a:gd name="connsiteX289" fmla="*/ 148038 w 1570173"/>
              <a:gd name="connsiteY289" fmla="*/ 80721 h 574407"/>
              <a:gd name="connsiteX290" fmla="*/ 96531 w 1570173"/>
              <a:gd name="connsiteY290" fmla="*/ 110374 h 574407"/>
              <a:gd name="connsiteX291" fmla="*/ 45242 w 1570173"/>
              <a:gd name="connsiteY291" fmla="*/ 139825 h 574407"/>
              <a:gd name="connsiteX292" fmla="*/ 14367 w 1570173"/>
              <a:gd name="connsiteY292" fmla="*/ 150372 h 574407"/>
              <a:gd name="connsiteX293" fmla="*/ 0 w 1570173"/>
              <a:gd name="connsiteY293" fmla="*/ 134932 h 574407"/>
              <a:gd name="connsiteX294" fmla="*/ 3884 w 1570173"/>
              <a:gd name="connsiteY294" fmla="*/ 107880 h 574407"/>
              <a:gd name="connsiteX295" fmla="*/ 12121 w 1570173"/>
              <a:gd name="connsiteY295" fmla="*/ 77968 h 574407"/>
              <a:gd name="connsiteX296" fmla="*/ 42944 w 1570173"/>
              <a:gd name="connsiteY296" fmla="*/ 47304 h 574407"/>
              <a:gd name="connsiteX297" fmla="*/ 71709 w 1570173"/>
              <a:gd name="connsiteY297" fmla="*/ 28555 h 574407"/>
              <a:gd name="connsiteX298" fmla="*/ 79624 w 1570173"/>
              <a:gd name="connsiteY298" fmla="*/ 35929 h 574407"/>
              <a:gd name="connsiteX299" fmla="*/ 75859 w 1570173"/>
              <a:gd name="connsiteY299" fmla="*/ 43004 h 574407"/>
              <a:gd name="connsiteX300" fmla="*/ 60017 w 1570173"/>
              <a:gd name="connsiteY300" fmla="*/ 56951 h 574407"/>
              <a:gd name="connsiteX301" fmla="*/ 59805 w 1570173"/>
              <a:gd name="connsiteY301" fmla="*/ 57142 h 574407"/>
              <a:gd name="connsiteX302" fmla="*/ 94947 w 1570173"/>
              <a:gd name="connsiteY302" fmla="*/ 34885 h 574407"/>
              <a:gd name="connsiteX303" fmla="*/ 134883 w 1570173"/>
              <a:gd name="connsiteY303" fmla="*/ 15786 h 574407"/>
              <a:gd name="connsiteX304" fmla="*/ 190516 w 1570173"/>
              <a:gd name="connsiteY304" fmla="*/ 0 h 574407"/>
              <a:gd name="connsiteX0" fmla="*/ 1487599 w 1570173"/>
              <a:gd name="connsiteY0" fmla="*/ 230772 h 574578"/>
              <a:gd name="connsiteX1" fmla="*/ 1453134 w 1570173"/>
              <a:gd name="connsiteY1" fmla="*/ 252091 h 574578"/>
              <a:gd name="connsiteX2" fmla="*/ 1405386 w 1570173"/>
              <a:gd name="connsiteY2" fmla="*/ 301876 h 574578"/>
              <a:gd name="connsiteX3" fmla="*/ 1427145 w 1570173"/>
              <a:gd name="connsiteY3" fmla="*/ 300515 h 574578"/>
              <a:gd name="connsiteX4" fmla="*/ 1443738 w 1570173"/>
              <a:gd name="connsiteY4" fmla="*/ 307527 h 574578"/>
              <a:gd name="connsiteX5" fmla="*/ 1479601 w 1570173"/>
              <a:gd name="connsiteY5" fmla="*/ 262793 h 574578"/>
              <a:gd name="connsiteX6" fmla="*/ 1492067 w 1570173"/>
              <a:gd name="connsiteY6" fmla="*/ 235239 h 574578"/>
              <a:gd name="connsiteX7" fmla="*/ 1487599 w 1570173"/>
              <a:gd name="connsiteY7" fmla="*/ 230772 h 574578"/>
              <a:gd name="connsiteX8" fmla="*/ 901088 w 1570173"/>
              <a:gd name="connsiteY8" fmla="*/ 217005 h 574578"/>
              <a:gd name="connsiteX9" fmla="*/ 898198 w 1570173"/>
              <a:gd name="connsiteY9" fmla="*/ 217680 h 574578"/>
              <a:gd name="connsiteX10" fmla="*/ 871288 w 1570173"/>
              <a:gd name="connsiteY10" fmla="*/ 235336 h 574578"/>
              <a:gd name="connsiteX11" fmla="*/ 825362 w 1570173"/>
              <a:gd name="connsiteY11" fmla="*/ 275546 h 574578"/>
              <a:gd name="connsiteX12" fmla="*/ 844913 w 1570173"/>
              <a:gd name="connsiteY12" fmla="*/ 285515 h 574578"/>
              <a:gd name="connsiteX13" fmla="*/ 866552 w 1570173"/>
              <a:gd name="connsiteY13" fmla="*/ 266152 h 574578"/>
              <a:gd name="connsiteX14" fmla="*/ 891375 w 1570173"/>
              <a:gd name="connsiteY14" fmla="*/ 238148 h 574578"/>
              <a:gd name="connsiteX15" fmla="*/ 898981 w 1570173"/>
              <a:gd name="connsiteY15" fmla="*/ 225270 h 574578"/>
              <a:gd name="connsiteX16" fmla="*/ 901088 w 1570173"/>
              <a:gd name="connsiteY16" fmla="*/ 217005 h 574578"/>
              <a:gd name="connsiteX17" fmla="*/ 665081 w 1570173"/>
              <a:gd name="connsiteY17" fmla="*/ 204978 h 574578"/>
              <a:gd name="connsiteX18" fmla="*/ 575395 w 1570173"/>
              <a:gd name="connsiteY18" fmla="*/ 257517 h 574578"/>
              <a:gd name="connsiteX19" fmla="*/ 547046 w 1570173"/>
              <a:gd name="connsiteY19" fmla="*/ 299775 h 574578"/>
              <a:gd name="connsiteX20" fmla="*/ 548859 w 1570173"/>
              <a:gd name="connsiteY20" fmla="*/ 310533 h 574578"/>
              <a:gd name="connsiteX21" fmla="*/ 552302 w 1570173"/>
              <a:gd name="connsiteY21" fmla="*/ 313915 h 574578"/>
              <a:gd name="connsiteX22" fmla="*/ 559951 w 1570173"/>
              <a:gd name="connsiteY22" fmla="*/ 310923 h 574578"/>
              <a:gd name="connsiteX23" fmla="*/ 610357 w 1570173"/>
              <a:gd name="connsiteY23" fmla="*/ 268420 h 574578"/>
              <a:gd name="connsiteX24" fmla="*/ 665081 w 1570173"/>
              <a:gd name="connsiteY24" fmla="*/ 204978 h 574578"/>
              <a:gd name="connsiteX25" fmla="*/ 1073045 w 1570173"/>
              <a:gd name="connsiteY25" fmla="*/ 199764 h 574578"/>
              <a:gd name="connsiteX26" fmla="*/ 1059818 w 1570173"/>
              <a:gd name="connsiteY26" fmla="*/ 205432 h 574578"/>
              <a:gd name="connsiteX27" fmla="*/ 1039264 w 1570173"/>
              <a:gd name="connsiteY27" fmla="*/ 220542 h 574578"/>
              <a:gd name="connsiteX28" fmla="*/ 1020296 w 1570173"/>
              <a:gd name="connsiteY28" fmla="*/ 242700 h 574578"/>
              <a:gd name="connsiteX29" fmla="*/ 1009487 w 1570173"/>
              <a:gd name="connsiteY29" fmla="*/ 263798 h 574578"/>
              <a:gd name="connsiteX30" fmla="*/ 1041626 w 1570173"/>
              <a:gd name="connsiteY30" fmla="*/ 241660 h 574578"/>
              <a:gd name="connsiteX31" fmla="*/ 1065688 w 1570173"/>
              <a:gd name="connsiteY31" fmla="*/ 216501 h 574578"/>
              <a:gd name="connsiteX32" fmla="*/ 1073199 w 1570173"/>
              <a:gd name="connsiteY32" fmla="*/ 200459 h 574578"/>
              <a:gd name="connsiteX33" fmla="*/ 1073045 w 1570173"/>
              <a:gd name="connsiteY33" fmla="*/ 199764 h 574578"/>
              <a:gd name="connsiteX34" fmla="*/ 944324 w 1570173"/>
              <a:gd name="connsiteY34" fmla="*/ 17561 h 574578"/>
              <a:gd name="connsiteX35" fmla="*/ 963000 w 1570173"/>
              <a:gd name="connsiteY35" fmla="*/ 34617 h 574578"/>
              <a:gd name="connsiteX36" fmla="*/ 914933 w 1570173"/>
              <a:gd name="connsiteY36" fmla="*/ 108721 h 574578"/>
              <a:gd name="connsiteX37" fmla="*/ 776664 w 1570173"/>
              <a:gd name="connsiteY37" fmla="*/ 276751 h 574578"/>
              <a:gd name="connsiteX38" fmla="*/ 776664 w 1570173"/>
              <a:gd name="connsiteY38" fmla="*/ 292512 h 574578"/>
              <a:gd name="connsiteX39" fmla="*/ 866303 w 1570173"/>
              <a:gd name="connsiteY39" fmla="*/ 196062 h 574578"/>
              <a:gd name="connsiteX40" fmla="*/ 926848 w 1570173"/>
              <a:gd name="connsiteY40" fmla="*/ 163543 h 574578"/>
              <a:gd name="connsiteX41" fmla="*/ 944489 w 1570173"/>
              <a:gd name="connsiteY41" fmla="*/ 175580 h 574578"/>
              <a:gd name="connsiteX42" fmla="*/ 950086 w 1570173"/>
              <a:gd name="connsiteY42" fmla="*/ 201612 h 574578"/>
              <a:gd name="connsiteX43" fmla="*/ 926517 w 1570173"/>
              <a:gd name="connsiteY43" fmla="*/ 253706 h 574578"/>
              <a:gd name="connsiteX44" fmla="*/ 858153 w 1570173"/>
              <a:gd name="connsiteY44" fmla="*/ 303707 h 574578"/>
              <a:gd name="connsiteX45" fmla="*/ 869978 w 1570173"/>
              <a:gd name="connsiteY45" fmla="*/ 315251 h 574578"/>
              <a:gd name="connsiteX46" fmla="*/ 882232 w 1570173"/>
              <a:gd name="connsiteY46" fmla="*/ 319708 h 574578"/>
              <a:gd name="connsiteX47" fmla="*/ 897963 w 1570173"/>
              <a:gd name="connsiteY47" fmla="*/ 314503 h 574578"/>
              <a:gd name="connsiteX48" fmla="*/ 916159 w 1570173"/>
              <a:gd name="connsiteY48" fmla="*/ 301364 h 574578"/>
              <a:gd name="connsiteX49" fmla="*/ 930966 w 1570173"/>
              <a:gd name="connsiteY49" fmla="*/ 290004 h 574578"/>
              <a:gd name="connsiteX50" fmla="*/ 953363 w 1570173"/>
              <a:gd name="connsiteY50" fmla="*/ 274226 h 574578"/>
              <a:gd name="connsiteX51" fmla="*/ 953708 w 1570173"/>
              <a:gd name="connsiteY51" fmla="*/ 271390 h 574578"/>
              <a:gd name="connsiteX52" fmla="*/ 964028 w 1570173"/>
              <a:gd name="connsiteY52" fmla="*/ 245949 h 574578"/>
              <a:gd name="connsiteX53" fmla="*/ 1008351 w 1570173"/>
              <a:gd name="connsiteY53" fmla="*/ 195764 h 574578"/>
              <a:gd name="connsiteX54" fmla="*/ 1050523 w 1570173"/>
              <a:gd name="connsiteY54" fmla="*/ 168455 h 574578"/>
              <a:gd name="connsiteX55" fmla="*/ 1088579 w 1570173"/>
              <a:gd name="connsiteY55" fmla="*/ 159153 h 574578"/>
              <a:gd name="connsiteX56" fmla="*/ 1112482 w 1570173"/>
              <a:gd name="connsiteY56" fmla="*/ 166418 h 574578"/>
              <a:gd name="connsiteX57" fmla="*/ 1121769 w 1570173"/>
              <a:gd name="connsiteY57" fmla="*/ 187772 h 574578"/>
              <a:gd name="connsiteX58" fmla="*/ 1108336 w 1570173"/>
              <a:gd name="connsiteY58" fmla="*/ 224392 h 574578"/>
              <a:gd name="connsiteX59" fmla="*/ 1068114 w 1570173"/>
              <a:gd name="connsiteY59" fmla="*/ 259374 h 574578"/>
              <a:gd name="connsiteX60" fmla="*/ 1006794 w 1570173"/>
              <a:gd name="connsiteY60" fmla="*/ 290445 h 574578"/>
              <a:gd name="connsiteX61" fmla="*/ 1006794 w 1570173"/>
              <a:gd name="connsiteY61" fmla="*/ 293481 h 574578"/>
              <a:gd name="connsiteX62" fmla="*/ 1013037 w 1570173"/>
              <a:gd name="connsiteY62" fmla="*/ 314490 h 574578"/>
              <a:gd name="connsiteX63" fmla="*/ 1029239 w 1570173"/>
              <a:gd name="connsiteY63" fmla="*/ 321599 h 574578"/>
              <a:gd name="connsiteX64" fmla="*/ 1054602 w 1570173"/>
              <a:gd name="connsiteY64" fmla="*/ 315780 h 574578"/>
              <a:gd name="connsiteX65" fmla="*/ 1081423 w 1570173"/>
              <a:gd name="connsiteY65" fmla="*/ 300039 h 574578"/>
              <a:gd name="connsiteX66" fmla="*/ 1098963 w 1570173"/>
              <a:gd name="connsiteY66" fmla="*/ 287956 h 574578"/>
              <a:gd name="connsiteX67" fmla="*/ 1112980 w 1570173"/>
              <a:gd name="connsiteY67" fmla="*/ 278940 h 574578"/>
              <a:gd name="connsiteX68" fmla="*/ 1113794 w 1570173"/>
              <a:gd name="connsiteY68" fmla="*/ 271079 h 574578"/>
              <a:gd name="connsiteX69" fmla="*/ 1121784 w 1570173"/>
              <a:gd name="connsiteY69" fmla="*/ 251223 h 574578"/>
              <a:gd name="connsiteX70" fmla="*/ 1137607 w 1570173"/>
              <a:gd name="connsiteY70" fmla="*/ 227532 h 574578"/>
              <a:gd name="connsiteX71" fmla="*/ 1163072 w 1570173"/>
              <a:gd name="connsiteY71" fmla="*/ 198126 h 574578"/>
              <a:gd name="connsiteX72" fmla="*/ 1174286 w 1570173"/>
              <a:gd name="connsiteY72" fmla="*/ 183752 h 574578"/>
              <a:gd name="connsiteX73" fmla="*/ 1186590 w 1570173"/>
              <a:gd name="connsiteY73" fmla="*/ 174024 h 574578"/>
              <a:gd name="connsiteX74" fmla="*/ 1205836 w 1570173"/>
              <a:gd name="connsiteY74" fmla="*/ 171226 h 574578"/>
              <a:gd name="connsiteX75" fmla="*/ 1225450 w 1570173"/>
              <a:gd name="connsiteY75" fmla="*/ 174251 h 574578"/>
              <a:gd name="connsiteX76" fmla="*/ 1235733 w 1570173"/>
              <a:gd name="connsiteY76" fmla="*/ 183712 h 574578"/>
              <a:gd name="connsiteX77" fmla="*/ 1227197 w 1570173"/>
              <a:gd name="connsiteY77" fmla="*/ 203685 h 574578"/>
              <a:gd name="connsiteX78" fmla="*/ 1200974 w 1570173"/>
              <a:gd name="connsiteY78" fmla="*/ 235636 h 574578"/>
              <a:gd name="connsiteX79" fmla="*/ 1160886 w 1570173"/>
              <a:gd name="connsiteY79" fmla="*/ 270929 h 574578"/>
              <a:gd name="connsiteX80" fmla="*/ 1156645 w 1570173"/>
              <a:gd name="connsiteY80" fmla="*/ 291916 h 574578"/>
              <a:gd name="connsiteX81" fmla="*/ 1159728 w 1570173"/>
              <a:gd name="connsiteY81" fmla="*/ 298000 h 574578"/>
              <a:gd name="connsiteX82" fmla="*/ 1167546 w 1570173"/>
              <a:gd name="connsiteY82" fmla="*/ 293344 h 574578"/>
              <a:gd name="connsiteX83" fmla="*/ 1191004 w 1570173"/>
              <a:gd name="connsiteY83" fmla="*/ 273857 h 574578"/>
              <a:gd name="connsiteX84" fmla="*/ 1224213 w 1570173"/>
              <a:gd name="connsiteY84" fmla="*/ 244822 h 574578"/>
              <a:gd name="connsiteX85" fmla="*/ 1248199 w 1570173"/>
              <a:gd name="connsiteY85" fmla="*/ 217945 h 574578"/>
              <a:gd name="connsiteX86" fmla="*/ 1280478 w 1570173"/>
              <a:gd name="connsiteY86" fmla="*/ 188900 h 574578"/>
              <a:gd name="connsiteX87" fmla="*/ 1298781 w 1570173"/>
              <a:gd name="connsiteY87" fmla="*/ 162570 h 574578"/>
              <a:gd name="connsiteX88" fmla="*/ 1315880 w 1570173"/>
              <a:gd name="connsiteY88" fmla="*/ 155311 h 574578"/>
              <a:gd name="connsiteX89" fmla="*/ 1329178 w 1570173"/>
              <a:gd name="connsiteY89" fmla="*/ 161470 h 574578"/>
              <a:gd name="connsiteX90" fmla="*/ 1332674 w 1570173"/>
              <a:gd name="connsiteY90" fmla="*/ 181221 h 574578"/>
              <a:gd name="connsiteX91" fmla="*/ 1331386 w 1570173"/>
              <a:gd name="connsiteY91" fmla="*/ 191800 h 574578"/>
              <a:gd name="connsiteX92" fmla="*/ 1326498 w 1570173"/>
              <a:gd name="connsiteY92" fmla="*/ 201880 h 574578"/>
              <a:gd name="connsiteX93" fmla="*/ 1312583 w 1570173"/>
              <a:gd name="connsiteY93" fmla="*/ 222685 h 574578"/>
              <a:gd name="connsiteX94" fmla="*/ 1288277 w 1570173"/>
              <a:gd name="connsiteY94" fmla="*/ 257753 h 574578"/>
              <a:gd name="connsiteX95" fmla="*/ 1275800 w 1570173"/>
              <a:gd name="connsiteY95" fmla="*/ 279943 h 574578"/>
              <a:gd name="connsiteX96" fmla="*/ 1270522 w 1570173"/>
              <a:gd name="connsiteY96" fmla="*/ 297305 h 574578"/>
              <a:gd name="connsiteX97" fmla="*/ 1275792 w 1570173"/>
              <a:gd name="connsiteY97" fmla="*/ 305791 h 574578"/>
              <a:gd name="connsiteX98" fmla="*/ 1294629 w 1570173"/>
              <a:gd name="connsiteY98" fmla="*/ 298808 h 574578"/>
              <a:gd name="connsiteX99" fmla="*/ 1311570 w 1570173"/>
              <a:gd name="connsiteY99" fmla="*/ 288389 h 574578"/>
              <a:gd name="connsiteX100" fmla="*/ 1333453 w 1570173"/>
              <a:gd name="connsiteY100" fmla="*/ 275049 h 574578"/>
              <a:gd name="connsiteX101" fmla="*/ 1366138 w 1570173"/>
              <a:gd name="connsiteY101" fmla="*/ 238082 h 574578"/>
              <a:gd name="connsiteX102" fmla="*/ 1396262 w 1570173"/>
              <a:gd name="connsiteY102" fmla="*/ 200560 h 574578"/>
              <a:gd name="connsiteX103" fmla="*/ 1439523 w 1570173"/>
              <a:gd name="connsiteY103" fmla="*/ 143090 h 574578"/>
              <a:gd name="connsiteX104" fmla="*/ 1468876 w 1570173"/>
              <a:gd name="connsiteY104" fmla="*/ 111949 h 574578"/>
              <a:gd name="connsiteX105" fmla="*/ 1502164 w 1570173"/>
              <a:gd name="connsiteY105" fmla="*/ 102352 h 574578"/>
              <a:gd name="connsiteX106" fmla="*/ 1517076 w 1570173"/>
              <a:gd name="connsiteY106" fmla="*/ 114841 h 574578"/>
              <a:gd name="connsiteX107" fmla="*/ 1509043 w 1570173"/>
              <a:gd name="connsiteY107" fmla="*/ 134094 h 574578"/>
              <a:gd name="connsiteX108" fmla="*/ 1490708 w 1570173"/>
              <a:gd name="connsiteY108" fmla="*/ 153000 h 574578"/>
              <a:gd name="connsiteX109" fmla="*/ 1459720 w 1570173"/>
              <a:gd name="connsiteY109" fmla="*/ 195003 h 574578"/>
              <a:gd name="connsiteX110" fmla="*/ 1427484 w 1570173"/>
              <a:gd name="connsiteY110" fmla="*/ 244547 h 574578"/>
              <a:gd name="connsiteX111" fmla="*/ 1451831 w 1570173"/>
              <a:gd name="connsiteY111" fmla="*/ 218929 h 574578"/>
              <a:gd name="connsiteX112" fmla="*/ 1482932 w 1570173"/>
              <a:gd name="connsiteY112" fmla="*/ 194598 h 574578"/>
              <a:gd name="connsiteX113" fmla="*/ 1507952 w 1570173"/>
              <a:gd name="connsiteY113" fmla="*/ 180005 h 574578"/>
              <a:gd name="connsiteX114" fmla="*/ 1533437 w 1570173"/>
              <a:gd name="connsiteY114" fmla="*/ 174519 h 574578"/>
              <a:gd name="connsiteX115" fmla="*/ 1547483 w 1570173"/>
              <a:gd name="connsiteY115" fmla="*/ 179043 h 574578"/>
              <a:gd name="connsiteX116" fmla="*/ 1551338 w 1570173"/>
              <a:gd name="connsiteY116" fmla="*/ 193200 h 574578"/>
              <a:gd name="connsiteX117" fmla="*/ 1540885 w 1570173"/>
              <a:gd name="connsiteY117" fmla="*/ 235284 h 574578"/>
              <a:gd name="connsiteX118" fmla="*/ 1511322 w 1570173"/>
              <a:gd name="connsiteY118" fmla="*/ 277332 h 574578"/>
              <a:gd name="connsiteX119" fmla="*/ 1466998 w 1570173"/>
              <a:gd name="connsiteY119" fmla="*/ 317508 h 574578"/>
              <a:gd name="connsiteX120" fmla="*/ 1480632 w 1570173"/>
              <a:gd name="connsiteY120" fmla="*/ 317483 h 574578"/>
              <a:gd name="connsiteX121" fmla="*/ 1570173 w 1570173"/>
              <a:gd name="connsiteY121" fmla="*/ 269848 h 574578"/>
              <a:gd name="connsiteX122" fmla="*/ 1570173 w 1570173"/>
              <a:gd name="connsiteY122" fmla="*/ 297061 h 574578"/>
              <a:gd name="connsiteX123" fmla="*/ 1527814 w 1570173"/>
              <a:gd name="connsiteY123" fmla="*/ 333593 h 574578"/>
              <a:gd name="connsiteX124" fmla="*/ 1490110 w 1570173"/>
              <a:gd name="connsiteY124" fmla="*/ 359972 h 574578"/>
              <a:gd name="connsiteX125" fmla="*/ 1455889 w 1570173"/>
              <a:gd name="connsiteY125" fmla="*/ 370168 h 574578"/>
              <a:gd name="connsiteX126" fmla="*/ 1443333 w 1570173"/>
              <a:gd name="connsiteY126" fmla="*/ 368869 h 574578"/>
              <a:gd name="connsiteX127" fmla="*/ 1431446 w 1570173"/>
              <a:gd name="connsiteY127" fmla="*/ 365722 h 574578"/>
              <a:gd name="connsiteX128" fmla="*/ 1418379 w 1570173"/>
              <a:gd name="connsiteY128" fmla="*/ 360808 h 574578"/>
              <a:gd name="connsiteX129" fmla="*/ 1407525 w 1570173"/>
              <a:gd name="connsiteY129" fmla="*/ 356443 h 574578"/>
              <a:gd name="connsiteX130" fmla="*/ 1398046 w 1570173"/>
              <a:gd name="connsiteY130" fmla="*/ 358596 h 574578"/>
              <a:gd name="connsiteX131" fmla="*/ 1378332 w 1570173"/>
              <a:gd name="connsiteY131" fmla="*/ 351063 h 574578"/>
              <a:gd name="connsiteX132" fmla="*/ 1361722 w 1570173"/>
              <a:gd name="connsiteY132" fmla="*/ 392317 h 574578"/>
              <a:gd name="connsiteX133" fmla="*/ 1333081 w 1570173"/>
              <a:gd name="connsiteY133" fmla="*/ 462604 h 574578"/>
              <a:gd name="connsiteX134" fmla="*/ 1275375 w 1570173"/>
              <a:gd name="connsiteY134" fmla="*/ 573290 h 574578"/>
              <a:gd name="connsiteX135" fmla="*/ 1279503 w 1570173"/>
              <a:gd name="connsiteY135" fmla="*/ 474541 h 574578"/>
              <a:gd name="connsiteX136" fmla="*/ 1300003 w 1570173"/>
              <a:gd name="connsiteY136" fmla="*/ 412190 h 574578"/>
              <a:gd name="connsiteX137" fmla="*/ 1318081 w 1570173"/>
              <a:gd name="connsiteY137" fmla="*/ 374633 h 574578"/>
              <a:gd name="connsiteX138" fmla="*/ 1340981 w 1570173"/>
              <a:gd name="connsiteY138" fmla="*/ 339458 h 574578"/>
              <a:gd name="connsiteX139" fmla="*/ 1358270 w 1570173"/>
              <a:gd name="connsiteY139" fmla="*/ 313499 h 574578"/>
              <a:gd name="connsiteX140" fmla="*/ 1423767 w 1570173"/>
              <a:gd name="connsiteY140" fmla="*/ 197085 h 574578"/>
              <a:gd name="connsiteX141" fmla="*/ 1351476 w 1570173"/>
              <a:gd name="connsiteY141" fmla="*/ 285659 h 574578"/>
              <a:gd name="connsiteX142" fmla="*/ 1339937 w 1570173"/>
              <a:gd name="connsiteY142" fmla="*/ 296291 h 574578"/>
              <a:gd name="connsiteX143" fmla="*/ 1339937 w 1570173"/>
              <a:gd name="connsiteY143" fmla="*/ 296962 h 574578"/>
              <a:gd name="connsiteX144" fmla="*/ 1291323 w 1570173"/>
              <a:gd name="connsiteY144" fmla="*/ 341064 h 574578"/>
              <a:gd name="connsiteX145" fmla="*/ 1264211 w 1570173"/>
              <a:gd name="connsiteY145" fmla="*/ 361556 h 574578"/>
              <a:gd name="connsiteX146" fmla="*/ 1240488 w 1570173"/>
              <a:gd name="connsiteY146" fmla="*/ 368881 h 574578"/>
              <a:gd name="connsiteX147" fmla="*/ 1212349 w 1570173"/>
              <a:gd name="connsiteY147" fmla="*/ 336511 h 574578"/>
              <a:gd name="connsiteX148" fmla="*/ 1219346 w 1570173"/>
              <a:gd name="connsiteY148" fmla="*/ 307210 h 574578"/>
              <a:gd name="connsiteX149" fmla="*/ 1240934 w 1570173"/>
              <a:gd name="connsiteY149" fmla="*/ 264313 h 574578"/>
              <a:gd name="connsiteX150" fmla="*/ 1190824 w 1570173"/>
              <a:gd name="connsiteY150" fmla="*/ 336485 h 574578"/>
              <a:gd name="connsiteX151" fmla="*/ 1153957 w 1570173"/>
              <a:gd name="connsiteY151" fmla="*/ 359466 h 574578"/>
              <a:gd name="connsiteX152" fmla="*/ 1131593 w 1570173"/>
              <a:gd name="connsiteY152" fmla="*/ 349755 h 574578"/>
              <a:gd name="connsiteX153" fmla="*/ 1116688 w 1570173"/>
              <a:gd name="connsiteY153" fmla="*/ 324613 h 574578"/>
              <a:gd name="connsiteX154" fmla="*/ 1114036 w 1570173"/>
              <a:gd name="connsiteY154" fmla="*/ 307383 h 574578"/>
              <a:gd name="connsiteX155" fmla="*/ 1108703 w 1570173"/>
              <a:gd name="connsiteY155" fmla="*/ 313528 h 574578"/>
              <a:gd name="connsiteX156" fmla="*/ 1064699 w 1570173"/>
              <a:gd name="connsiteY156" fmla="*/ 354265 h 574578"/>
              <a:gd name="connsiteX157" fmla="*/ 1007652 w 1570173"/>
              <a:gd name="connsiteY157" fmla="*/ 374558 h 574578"/>
              <a:gd name="connsiteX158" fmla="*/ 965572 w 1570173"/>
              <a:gd name="connsiteY158" fmla="*/ 354244 h 574578"/>
              <a:gd name="connsiteX159" fmla="*/ 954094 w 1570173"/>
              <a:gd name="connsiteY159" fmla="*/ 330444 h 574578"/>
              <a:gd name="connsiteX160" fmla="*/ 950817 w 1570173"/>
              <a:gd name="connsiteY160" fmla="*/ 304094 h 574578"/>
              <a:gd name="connsiteX161" fmla="*/ 941622 w 1570173"/>
              <a:gd name="connsiteY161" fmla="*/ 314636 h 574578"/>
              <a:gd name="connsiteX162" fmla="*/ 903729 w 1570173"/>
              <a:gd name="connsiteY162" fmla="*/ 353356 h 574578"/>
              <a:gd name="connsiteX163" fmla="*/ 866359 w 1570173"/>
              <a:gd name="connsiteY163" fmla="*/ 372406 h 574578"/>
              <a:gd name="connsiteX164" fmla="*/ 839545 w 1570173"/>
              <a:gd name="connsiteY164" fmla="*/ 363743 h 574578"/>
              <a:gd name="connsiteX165" fmla="*/ 818997 w 1570173"/>
              <a:gd name="connsiteY165" fmla="*/ 340869 h 574578"/>
              <a:gd name="connsiteX166" fmla="*/ 802265 w 1570173"/>
              <a:gd name="connsiteY166" fmla="*/ 304834 h 574578"/>
              <a:gd name="connsiteX167" fmla="*/ 783717 w 1570173"/>
              <a:gd name="connsiteY167" fmla="*/ 333745 h 574578"/>
              <a:gd name="connsiteX168" fmla="*/ 767111 w 1570173"/>
              <a:gd name="connsiteY168" fmla="*/ 354713 h 574578"/>
              <a:gd name="connsiteX169" fmla="*/ 755539 w 1570173"/>
              <a:gd name="connsiteY169" fmla="*/ 360838 h 574578"/>
              <a:gd name="connsiteX170" fmla="*/ 740312 w 1570173"/>
              <a:gd name="connsiteY170" fmla="*/ 349384 h 574578"/>
              <a:gd name="connsiteX171" fmla="*/ 736327 w 1570173"/>
              <a:gd name="connsiteY171" fmla="*/ 319026 h 574578"/>
              <a:gd name="connsiteX172" fmla="*/ 738741 w 1570173"/>
              <a:gd name="connsiteY172" fmla="*/ 299592 h 574578"/>
              <a:gd name="connsiteX173" fmla="*/ 724787 w 1570173"/>
              <a:gd name="connsiteY173" fmla="*/ 314643 h 574578"/>
              <a:gd name="connsiteX174" fmla="*/ 638842 w 1570173"/>
              <a:gd name="connsiteY174" fmla="*/ 375214 h 574578"/>
              <a:gd name="connsiteX175" fmla="*/ 619668 w 1570173"/>
              <a:gd name="connsiteY175" fmla="*/ 366444 h 574578"/>
              <a:gd name="connsiteX176" fmla="*/ 614000 w 1570173"/>
              <a:gd name="connsiteY176" fmla="*/ 342548 h 574578"/>
              <a:gd name="connsiteX177" fmla="*/ 629323 w 1570173"/>
              <a:gd name="connsiteY177" fmla="*/ 286419 h 574578"/>
              <a:gd name="connsiteX178" fmla="*/ 579476 w 1570173"/>
              <a:gd name="connsiteY178" fmla="*/ 347858 h 574578"/>
              <a:gd name="connsiteX179" fmla="*/ 544936 w 1570173"/>
              <a:gd name="connsiteY179" fmla="*/ 366875 h 574578"/>
              <a:gd name="connsiteX180" fmla="*/ 526517 w 1570173"/>
              <a:gd name="connsiteY180" fmla="*/ 355436 h 574578"/>
              <a:gd name="connsiteX181" fmla="*/ 509313 w 1570173"/>
              <a:gd name="connsiteY181" fmla="*/ 326759 h 574578"/>
              <a:gd name="connsiteX182" fmla="*/ 502044 w 1570173"/>
              <a:gd name="connsiteY182" fmla="*/ 290904 h 574578"/>
              <a:gd name="connsiteX183" fmla="*/ 504715 w 1570173"/>
              <a:gd name="connsiteY183" fmla="*/ 268084 h 574578"/>
              <a:gd name="connsiteX184" fmla="*/ 514778 w 1570173"/>
              <a:gd name="connsiteY184" fmla="*/ 249420 h 574578"/>
              <a:gd name="connsiteX185" fmla="*/ 540456 w 1570173"/>
              <a:gd name="connsiteY185" fmla="*/ 223543 h 574578"/>
              <a:gd name="connsiteX186" fmla="*/ 618922 w 1570173"/>
              <a:gd name="connsiteY186" fmla="*/ 168905 h 574578"/>
              <a:gd name="connsiteX187" fmla="*/ 680542 w 1570173"/>
              <a:gd name="connsiteY187" fmla="*/ 150372 h 574578"/>
              <a:gd name="connsiteX188" fmla="*/ 694616 w 1570173"/>
              <a:gd name="connsiteY188" fmla="*/ 156347 h 574578"/>
              <a:gd name="connsiteX189" fmla="*/ 704016 w 1570173"/>
              <a:gd name="connsiteY189" fmla="*/ 169464 h 574578"/>
              <a:gd name="connsiteX190" fmla="*/ 707275 w 1570173"/>
              <a:gd name="connsiteY190" fmla="*/ 180608 h 574578"/>
              <a:gd name="connsiteX191" fmla="*/ 701900 w 1570173"/>
              <a:gd name="connsiteY191" fmla="*/ 191736 h 574578"/>
              <a:gd name="connsiteX192" fmla="*/ 690322 w 1570173"/>
              <a:gd name="connsiteY192" fmla="*/ 196501 h 574578"/>
              <a:gd name="connsiteX193" fmla="*/ 694717 w 1570173"/>
              <a:gd name="connsiteY193" fmla="*/ 202341 h 574578"/>
              <a:gd name="connsiteX194" fmla="*/ 699562 w 1570173"/>
              <a:gd name="connsiteY194" fmla="*/ 213904 h 574578"/>
              <a:gd name="connsiteX195" fmla="*/ 701354 w 1570173"/>
              <a:gd name="connsiteY195" fmla="*/ 222570 h 574578"/>
              <a:gd name="connsiteX196" fmla="*/ 687904 w 1570173"/>
              <a:gd name="connsiteY196" fmla="*/ 248946 h 574578"/>
              <a:gd name="connsiteX197" fmla="*/ 669609 w 1570173"/>
              <a:gd name="connsiteY197" fmla="*/ 274807 h 574578"/>
              <a:gd name="connsiteX198" fmla="*/ 664764 w 1570173"/>
              <a:gd name="connsiteY198" fmla="*/ 293044 h 574578"/>
              <a:gd name="connsiteX199" fmla="*/ 677296 w 1570173"/>
              <a:gd name="connsiteY199" fmla="*/ 307458 h 574578"/>
              <a:gd name="connsiteX200" fmla="*/ 741978 w 1570173"/>
              <a:gd name="connsiteY200" fmla="*/ 272215 h 574578"/>
              <a:gd name="connsiteX201" fmla="*/ 741978 w 1570173"/>
              <a:gd name="connsiteY201" fmla="*/ 273528 h 574578"/>
              <a:gd name="connsiteX202" fmla="*/ 742289 w 1570173"/>
              <a:gd name="connsiteY202" fmla="*/ 271025 h 574578"/>
              <a:gd name="connsiteX203" fmla="*/ 759368 w 1570173"/>
              <a:gd name="connsiteY203" fmla="*/ 226163 h 574578"/>
              <a:gd name="connsiteX204" fmla="*/ 787750 w 1570173"/>
              <a:gd name="connsiteY204" fmla="*/ 179576 h 574578"/>
              <a:gd name="connsiteX205" fmla="*/ 826189 w 1570173"/>
              <a:gd name="connsiteY205" fmla="*/ 127871 h 574578"/>
              <a:gd name="connsiteX206" fmla="*/ 876924 w 1570173"/>
              <a:gd name="connsiteY206" fmla="*/ 67029 h 574578"/>
              <a:gd name="connsiteX207" fmla="*/ 915299 w 1570173"/>
              <a:gd name="connsiteY207" fmla="*/ 30321 h 574578"/>
              <a:gd name="connsiteX208" fmla="*/ 944324 w 1570173"/>
              <a:gd name="connsiteY208" fmla="*/ 17561 h 574578"/>
              <a:gd name="connsiteX209" fmla="*/ 190516 w 1570173"/>
              <a:gd name="connsiteY209" fmla="*/ 0 h 574578"/>
              <a:gd name="connsiteX210" fmla="*/ 208925 w 1570173"/>
              <a:gd name="connsiteY210" fmla="*/ 11657 h 574578"/>
              <a:gd name="connsiteX211" fmla="*/ 221674 w 1570173"/>
              <a:gd name="connsiteY211" fmla="*/ 37421 h 574578"/>
              <a:gd name="connsiteX212" fmla="*/ 226656 w 1570173"/>
              <a:gd name="connsiteY212" fmla="*/ 56068 h 574578"/>
              <a:gd name="connsiteX213" fmla="*/ 219408 w 1570173"/>
              <a:gd name="connsiteY213" fmla="*/ 89976 h 574578"/>
              <a:gd name="connsiteX214" fmla="*/ 200165 w 1570173"/>
              <a:gd name="connsiteY214" fmla="*/ 134242 h 574578"/>
              <a:gd name="connsiteX215" fmla="*/ 189570 w 1570173"/>
              <a:gd name="connsiteY215" fmla="*/ 154965 h 574578"/>
              <a:gd name="connsiteX216" fmla="*/ 215455 w 1570173"/>
              <a:gd name="connsiteY216" fmla="*/ 126336 h 574578"/>
              <a:gd name="connsiteX217" fmla="*/ 248299 w 1570173"/>
              <a:gd name="connsiteY217" fmla="*/ 95792 h 574578"/>
              <a:gd name="connsiteX218" fmla="*/ 278267 w 1570173"/>
              <a:gd name="connsiteY218" fmla="*/ 58516 h 574578"/>
              <a:gd name="connsiteX219" fmla="*/ 320216 w 1570173"/>
              <a:gd name="connsiteY219" fmla="*/ 27571 h 574578"/>
              <a:gd name="connsiteX220" fmla="*/ 348272 w 1570173"/>
              <a:gd name="connsiteY220" fmla="*/ 15353 h 574578"/>
              <a:gd name="connsiteX221" fmla="*/ 369484 w 1570173"/>
              <a:gd name="connsiteY221" fmla="*/ 27622 h 574578"/>
              <a:gd name="connsiteX222" fmla="*/ 378250 w 1570173"/>
              <a:gd name="connsiteY222" fmla="*/ 53392 h 574578"/>
              <a:gd name="connsiteX223" fmla="*/ 367810 w 1570173"/>
              <a:gd name="connsiteY223" fmla="*/ 84856 h 574578"/>
              <a:gd name="connsiteX224" fmla="*/ 336935 w 1570173"/>
              <a:gd name="connsiteY224" fmla="*/ 143180 h 574578"/>
              <a:gd name="connsiteX225" fmla="*/ 286188 w 1570173"/>
              <a:gd name="connsiteY225" fmla="*/ 223024 h 574578"/>
              <a:gd name="connsiteX226" fmla="*/ 341532 w 1570173"/>
              <a:gd name="connsiteY226" fmla="*/ 157695 h 574578"/>
              <a:gd name="connsiteX227" fmla="*/ 389037 w 1570173"/>
              <a:gd name="connsiteY227" fmla="*/ 107996 h 574578"/>
              <a:gd name="connsiteX228" fmla="*/ 414891 w 1570173"/>
              <a:gd name="connsiteY228" fmla="*/ 87495 h 574578"/>
              <a:gd name="connsiteX229" fmla="*/ 446012 w 1570173"/>
              <a:gd name="connsiteY229" fmla="*/ 58951 h 574578"/>
              <a:gd name="connsiteX230" fmla="*/ 469964 w 1570173"/>
              <a:gd name="connsiteY230" fmla="*/ 38000 h 574578"/>
              <a:gd name="connsiteX231" fmla="*/ 486444 w 1570173"/>
              <a:gd name="connsiteY231" fmla="*/ 25738 h 574578"/>
              <a:gd name="connsiteX232" fmla="*/ 501362 w 1570173"/>
              <a:gd name="connsiteY232" fmla="*/ 21013 h 574578"/>
              <a:gd name="connsiteX233" fmla="*/ 523432 w 1570173"/>
              <a:gd name="connsiteY233" fmla="*/ 39153 h 574578"/>
              <a:gd name="connsiteX234" fmla="*/ 535375 w 1570173"/>
              <a:gd name="connsiteY234" fmla="*/ 63369 h 574578"/>
              <a:gd name="connsiteX235" fmla="*/ 528464 w 1570173"/>
              <a:gd name="connsiteY235" fmla="*/ 79400 h 574578"/>
              <a:gd name="connsiteX236" fmla="*/ 501199 w 1570173"/>
              <a:gd name="connsiteY236" fmla="*/ 109666 h 574578"/>
              <a:gd name="connsiteX237" fmla="*/ 438398 w 1570173"/>
              <a:gd name="connsiteY237" fmla="*/ 188081 h 574578"/>
              <a:gd name="connsiteX238" fmla="*/ 398144 w 1570173"/>
              <a:gd name="connsiteY238" fmla="*/ 259820 h 574578"/>
              <a:gd name="connsiteX239" fmla="*/ 384711 w 1570173"/>
              <a:gd name="connsiteY239" fmla="*/ 309988 h 574578"/>
              <a:gd name="connsiteX240" fmla="*/ 387625 w 1570173"/>
              <a:gd name="connsiteY240" fmla="*/ 323556 h 574578"/>
              <a:gd name="connsiteX241" fmla="*/ 397244 w 1570173"/>
              <a:gd name="connsiteY241" fmla="*/ 327087 h 574578"/>
              <a:gd name="connsiteX242" fmla="*/ 411309 w 1570173"/>
              <a:gd name="connsiteY242" fmla="*/ 324248 h 574578"/>
              <a:gd name="connsiteX243" fmla="*/ 426701 w 1570173"/>
              <a:gd name="connsiteY243" fmla="*/ 315577 h 574578"/>
              <a:gd name="connsiteX244" fmla="*/ 443918 w 1570173"/>
              <a:gd name="connsiteY244" fmla="*/ 304196 h 574578"/>
              <a:gd name="connsiteX245" fmla="*/ 466397 w 1570173"/>
              <a:gd name="connsiteY245" fmla="*/ 289627 h 574578"/>
              <a:gd name="connsiteX246" fmla="*/ 483108 w 1570173"/>
              <a:gd name="connsiteY246" fmla="*/ 277707 h 574578"/>
              <a:gd name="connsiteX247" fmla="*/ 500668 w 1570173"/>
              <a:gd name="connsiteY247" fmla="*/ 270620 h 574578"/>
              <a:gd name="connsiteX248" fmla="*/ 500668 w 1570173"/>
              <a:gd name="connsiteY248" fmla="*/ 296924 h 574578"/>
              <a:gd name="connsiteX249" fmla="*/ 454892 w 1570173"/>
              <a:gd name="connsiteY249" fmla="*/ 337621 h 574578"/>
              <a:gd name="connsiteX250" fmla="*/ 418936 w 1570173"/>
              <a:gd name="connsiteY250" fmla="*/ 364165 h 574578"/>
              <a:gd name="connsiteX251" fmla="*/ 388441 w 1570173"/>
              <a:gd name="connsiteY251" fmla="*/ 381300 h 574578"/>
              <a:gd name="connsiteX252" fmla="*/ 366292 w 1570173"/>
              <a:gd name="connsiteY252" fmla="*/ 386632 h 574578"/>
              <a:gd name="connsiteX253" fmla="*/ 329670 w 1570173"/>
              <a:gd name="connsiteY253" fmla="*/ 370153 h 574578"/>
              <a:gd name="connsiteX254" fmla="*/ 315562 w 1570173"/>
              <a:gd name="connsiteY254" fmla="*/ 328197 h 574578"/>
              <a:gd name="connsiteX255" fmla="*/ 326710 w 1570173"/>
              <a:gd name="connsiteY255" fmla="*/ 273143 h 574578"/>
              <a:gd name="connsiteX256" fmla="*/ 358577 w 1570173"/>
              <a:gd name="connsiteY256" fmla="*/ 217360 h 574578"/>
              <a:gd name="connsiteX257" fmla="*/ 409399 w 1570173"/>
              <a:gd name="connsiteY257" fmla="*/ 153922 h 574578"/>
              <a:gd name="connsiteX258" fmla="*/ 425384 w 1570173"/>
              <a:gd name="connsiteY258" fmla="*/ 135389 h 574578"/>
              <a:gd name="connsiteX259" fmla="*/ 429232 w 1570173"/>
              <a:gd name="connsiteY259" fmla="*/ 130664 h 574578"/>
              <a:gd name="connsiteX260" fmla="*/ 429025 w 1570173"/>
              <a:gd name="connsiteY260" fmla="*/ 130762 h 574578"/>
              <a:gd name="connsiteX261" fmla="*/ 403480 w 1570173"/>
              <a:gd name="connsiteY261" fmla="*/ 151238 h 574578"/>
              <a:gd name="connsiteX262" fmla="*/ 337062 w 1570173"/>
              <a:gd name="connsiteY262" fmla="*/ 216498 h 574578"/>
              <a:gd name="connsiteX263" fmla="*/ 248355 w 1570173"/>
              <a:gd name="connsiteY263" fmla="*/ 320244 h 574578"/>
              <a:gd name="connsiteX264" fmla="*/ 230933 w 1570173"/>
              <a:gd name="connsiteY264" fmla="*/ 342588 h 574578"/>
              <a:gd name="connsiteX265" fmla="*/ 209514 w 1570173"/>
              <a:gd name="connsiteY265" fmla="*/ 368052 h 574578"/>
              <a:gd name="connsiteX266" fmla="*/ 195966 w 1570173"/>
              <a:gd name="connsiteY266" fmla="*/ 374558 h 574578"/>
              <a:gd name="connsiteX267" fmla="*/ 178232 w 1570173"/>
              <a:gd name="connsiteY267" fmla="*/ 357217 h 574578"/>
              <a:gd name="connsiteX268" fmla="*/ 171943 w 1570173"/>
              <a:gd name="connsiteY268" fmla="*/ 321491 h 574578"/>
              <a:gd name="connsiteX269" fmla="*/ 179199 w 1570173"/>
              <a:gd name="connsiteY269" fmla="*/ 296755 h 574578"/>
              <a:gd name="connsiteX270" fmla="*/ 209293 w 1570173"/>
              <a:gd name="connsiteY270" fmla="*/ 252840 h 574578"/>
              <a:gd name="connsiteX271" fmla="*/ 247234 w 1570173"/>
              <a:gd name="connsiteY271" fmla="*/ 200157 h 574578"/>
              <a:gd name="connsiteX272" fmla="*/ 279753 w 1570173"/>
              <a:gd name="connsiteY272" fmla="*/ 156019 h 574578"/>
              <a:gd name="connsiteX273" fmla="*/ 298727 w 1570173"/>
              <a:gd name="connsiteY273" fmla="*/ 114875 h 574578"/>
              <a:gd name="connsiteX274" fmla="*/ 304530 w 1570173"/>
              <a:gd name="connsiteY274" fmla="*/ 94342 h 574578"/>
              <a:gd name="connsiteX275" fmla="*/ 305178 w 1570173"/>
              <a:gd name="connsiteY275" fmla="*/ 91496 h 574578"/>
              <a:gd name="connsiteX276" fmla="*/ 270073 w 1570173"/>
              <a:gd name="connsiteY276" fmla="*/ 117911 h 574578"/>
              <a:gd name="connsiteX277" fmla="*/ 201293 w 1570173"/>
              <a:gd name="connsiteY277" fmla="*/ 197961 h 574578"/>
              <a:gd name="connsiteX278" fmla="*/ 115823 w 1570173"/>
              <a:gd name="connsiteY278" fmla="*/ 320492 h 574578"/>
              <a:gd name="connsiteX279" fmla="*/ 93011 w 1570173"/>
              <a:gd name="connsiteY279" fmla="*/ 355736 h 574578"/>
              <a:gd name="connsiteX280" fmla="*/ 75473 w 1570173"/>
              <a:gd name="connsiteY280" fmla="*/ 365164 h 574578"/>
              <a:gd name="connsiteX281" fmla="*/ 53221 w 1570173"/>
              <a:gd name="connsiteY281" fmla="*/ 343060 h 574578"/>
              <a:gd name="connsiteX282" fmla="*/ 44157 w 1570173"/>
              <a:gd name="connsiteY282" fmla="*/ 307291 h 574578"/>
              <a:gd name="connsiteX283" fmla="*/ 48415 w 1570173"/>
              <a:gd name="connsiteY283" fmla="*/ 295166 h 574578"/>
              <a:gd name="connsiteX284" fmla="*/ 107075 w 1570173"/>
              <a:gd name="connsiteY284" fmla="*/ 214402 h 574578"/>
              <a:gd name="connsiteX285" fmla="*/ 147126 w 1570173"/>
              <a:gd name="connsiteY285" fmla="*/ 152544 h 574578"/>
              <a:gd name="connsiteX286" fmla="*/ 172363 w 1570173"/>
              <a:gd name="connsiteY286" fmla="*/ 104701 h 574578"/>
              <a:gd name="connsiteX287" fmla="*/ 180282 w 1570173"/>
              <a:gd name="connsiteY287" fmla="*/ 76048 h 574578"/>
              <a:gd name="connsiteX288" fmla="*/ 175274 w 1570173"/>
              <a:gd name="connsiteY288" fmla="*/ 69972 h 574578"/>
              <a:gd name="connsiteX289" fmla="*/ 148038 w 1570173"/>
              <a:gd name="connsiteY289" fmla="*/ 80721 h 574578"/>
              <a:gd name="connsiteX290" fmla="*/ 96531 w 1570173"/>
              <a:gd name="connsiteY290" fmla="*/ 110374 h 574578"/>
              <a:gd name="connsiteX291" fmla="*/ 45242 w 1570173"/>
              <a:gd name="connsiteY291" fmla="*/ 139825 h 574578"/>
              <a:gd name="connsiteX292" fmla="*/ 14367 w 1570173"/>
              <a:gd name="connsiteY292" fmla="*/ 150372 h 574578"/>
              <a:gd name="connsiteX293" fmla="*/ 0 w 1570173"/>
              <a:gd name="connsiteY293" fmla="*/ 134932 h 574578"/>
              <a:gd name="connsiteX294" fmla="*/ 3884 w 1570173"/>
              <a:gd name="connsiteY294" fmla="*/ 107880 h 574578"/>
              <a:gd name="connsiteX295" fmla="*/ 12121 w 1570173"/>
              <a:gd name="connsiteY295" fmla="*/ 77968 h 574578"/>
              <a:gd name="connsiteX296" fmla="*/ 42944 w 1570173"/>
              <a:gd name="connsiteY296" fmla="*/ 47304 h 574578"/>
              <a:gd name="connsiteX297" fmla="*/ 71709 w 1570173"/>
              <a:gd name="connsiteY297" fmla="*/ 28555 h 574578"/>
              <a:gd name="connsiteX298" fmla="*/ 79624 w 1570173"/>
              <a:gd name="connsiteY298" fmla="*/ 35929 h 574578"/>
              <a:gd name="connsiteX299" fmla="*/ 75859 w 1570173"/>
              <a:gd name="connsiteY299" fmla="*/ 43004 h 574578"/>
              <a:gd name="connsiteX300" fmla="*/ 60017 w 1570173"/>
              <a:gd name="connsiteY300" fmla="*/ 56951 h 574578"/>
              <a:gd name="connsiteX301" fmla="*/ 59805 w 1570173"/>
              <a:gd name="connsiteY301" fmla="*/ 57142 h 574578"/>
              <a:gd name="connsiteX302" fmla="*/ 94947 w 1570173"/>
              <a:gd name="connsiteY302" fmla="*/ 34885 h 574578"/>
              <a:gd name="connsiteX303" fmla="*/ 134883 w 1570173"/>
              <a:gd name="connsiteY303" fmla="*/ 15786 h 574578"/>
              <a:gd name="connsiteX304" fmla="*/ 190516 w 1570173"/>
              <a:gd name="connsiteY304" fmla="*/ 0 h 574578"/>
              <a:gd name="connsiteX0" fmla="*/ 1487599 w 1570173"/>
              <a:gd name="connsiteY0" fmla="*/ 230772 h 576358"/>
              <a:gd name="connsiteX1" fmla="*/ 1453134 w 1570173"/>
              <a:gd name="connsiteY1" fmla="*/ 252091 h 576358"/>
              <a:gd name="connsiteX2" fmla="*/ 1405386 w 1570173"/>
              <a:gd name="connsiteY2" fmla="*/ 301876 h 576358"/>
              <a:gd name="connsiteX3" fmla="*/ 1427145 w 1570173"/>
              <a:gd name="connsiteY3" fmla="*/ 300515 h 576358"/>
              <a:gd name="connsiteX4" fmla="*/ 1443738 w 1570173"/>
              <a:gd name="connsiteY4" fmla="*/ 307527 h 576358"/>
              <a:gd name="connsiteX5" fmla="*/ 1479601 w 1570173"/>
              <a:gd name="connsiteY5" fmla="*/ 262793 h 576358"/>
              <a:gd name="connsiteX6" fmla="*/ 1492067 w 1570173"/>
              <a:gd name="connsiteY6" fmla="*/ 235239 h 576358"/>
              <a:gd name="connsiteX7" fmla="*/ 1487599 w 1570173"/>
              <a:gd name="connsiteY7" fmla="*/ 230772 h 576358"/>
              <a:gd name="connsiteX8" fmla="*/ 901088 w 1570173"/>
              <a:gd name="connsiteY8" fmla="*/ 217005 h 576358"/>
              <a:gd name="connsiteX9" fmla="*/ 898198 w 1570173"/>
              <a:gd name="connsiteY9" fmla="*/ 217680 h 576358"/>
              <a:gd name="connsiteX10" fmla="*/ 871288 w 1570173"/>
              <a:gd name="connsiteY10" fmla="*/ 235336 h 576358"/>
              <a:gd name="connsiteX11" fmla="*/ 825362 w 1570173"/>
              <a:gd name="connsiteY11" fmla="*/ 275546 h 576358"/>
              <a:gd name="connsiteX12" fmla="*/ 844913 w 1570173"/>
              <a:gd name="connsiteY12" fmla="*/ 285515 h 576358"/>
              <a:gd name="connsiteX13" fmla="*/ 866552 w 1570173"/>
              <a:gd name="connsiteY13" fmla="*/ 266152 h 576358"/>
              <a:gd name="connsiteX14" fmla="*/ 891375 w 1570173"/>
              <a:gd name="connsiteY14" fmla="*/ 238148 h 576358"/>
              <a:gd name="connsiteX15" fmla="*/ 898981 w 1570173"/>
              <a:gd name="connsiteY15" fmla="*/ 225270 h 576358"/>
              <a:gd name="connsiteX16" fmla="*/ 901088 w 1570173"/>
              <a:gd name="connsiteY16" fmla="*/ 217005 h 576358"/>
              <a:gd name="connsiteX17" fmla="*/ 665081 w 1570173"/>
              <a:gd name="connsiteY17" fmla="*/ 204978 h 576358"/>
              <a:gd name="connsiteX18" fmla="*/ 575395 w 1570173"/>
              <a:gd name="connsiteY18" fmla="*/ 257517 h 576358"/>
              <a:gd name="connsiteX19" fmla="*/ 547046 w 1570173"/>
              <a:gd name="connsiteY19" fmla="*/ 299775 h 576358"/>
              <a:gd name="connsiteX20" fmla="*/ 548859 w 1570173"/>
              <a:gd name="connsiteY20" fmla="*/ 310533 h 576358"/>
              <a:gd name="connsiteX21" fmla="*/ 552302 w 1570173"/>
              <a:gd name="connsiteY21" fmla="*/ 313915 h 576358"/>
              <a:gd name="connsiteX22" fmla="*/ 559951 w 1570173"/>
              <a:gd name="connsiteY22" fmla="*/ 310923 h 576358"/>
              <a:gd name="connsiteX23" fmla="*/ 610357 w 1570173"/>
              <a:gd name="connsiteY23" fmla="*/ 268420 h 576358"/>
              <a:gd name="connsiteX24" fmla="*/ 665081 w 1570173"/>
              <a:gd name="connsiteY24" fmla="*/ 204978 h 576358"/>
              <a:gd name="connsiteX25" fmla="*/ 1073045 w 1570173"/>
              <a:gd name="connsiteY25" fmla="*/ 199764 h 576358"/>
              <a:gd name="connsiteX26" fmla="*/ 1059818 w 1570173"/>
              <a:gd name="connsiteY26" fmla="*/ 205432 h 576358"/>
              <a:gd name="connsiteX27" fmla="*/ 1039264 w 1570173"/>
              <a:gd name="connsiteY27" fmla="*/ 220542 h 576358"/>
              <a:gd name="connsiteX28" fmla="*/ 1020296 w 1570173"/>
              <a:gd name="connsiteY28" fmla="*/ 242700 h 576358"/>
              <a:gd name="connsiteX29" fmla="*/ 1009487 w 1570173"/>
              <a:gd name="connsiteY29" fmla="*/ 263798 h 576358"/>
              <a:gd name="connsiteX30" fmla="*/ 1041626 w 1570173"/>
              <a:gd name="connsiteY30" fmla="*/ 241660 h 576358"/>
              <a:gd name="connsiteX31" fmla="*/ 1065688 w 1570173"/>
              <a:gd name="connsiteY31" fmla="*/ 216501 h 576358"/>
              <a:gd name="connsiteX32" fmla="*/ 1073199 w 1570173"/>
              <a:gd name="connsiteY32" fmla="*/ 200459 h 576358"/>
              <a:gd name="connsiteX33" fmla="*/ 1073045 w 1570173"/>
              <a:gd name="connsiteY33" fmla="*/ 199764 h 576358"/>
              <a:gd name="connsiteX34" fmla="*/ 944324 w 1570173"/>
              <a:gd name="connsiteY34" fmla="*/ 17561 h 576358"/>
              <a:gd name="connsiteX35" fmla="*/ 963000 w 1570173"/>
              <a:gd name="connsiteY35" fmla="*/ 34617 h 576358"/>
              <a:gd name="connsiteX36" fmla="*/ 914933 w 1570173"/>
              <a:gd name="connsiteY36" fmla="*/ 108721 h 576358"/>
              <a:gd name="connsiteX37" fmla="*/ 776664 w 1570173"/>
              <a:gd name="connsiteY37" fmla="*/ 276751 h 576358"/>
              <a:gd name="connsiteX38" fmla="*/ 776664 w 1570173"/>
              <a:gd name="connsiteY38" fmla="*/ 292512 h 576358"/>
              <a:gd name="connsiteX39" fmla="*/ 866303 w 1570173"/>
              <a:gd name="connsiteY39" fmla="*/ 196062 h 576358"/>
              <a:gd name="connsiteX40" fmla="*/ 926848 w 1570173"/>
              <a:gd name="connsiteY40" fmla="*/ 163543 h 576358"/>
              <a:gd name="connsiteX41" fmla="*/ 944489 w 1570173"/>
              <a:gd name="connsiteY41" fmla="*/ 175580 h 576358"/>
              <a:gd name="connsiteX42" fmla="*/ 950086 w 1570173"/>
              <a:gd name="connsiteY42" fmla="*/ 201612 h 576358"/>
              <a:gd name="connsiteX43" fmla="*/ 926517 w 1570173"/>
              <a:gd name="connsiteY43" fmla="*/ 253706 h 576358"/>
              <a:gd name="connsiteX44" fmla="*/ 858153 w 1570173"/>
              <a:gd name="connsiteY44" fmla="*/ 303707 h 576358"/>
              <a:gd name="connsiteX45" fmla="*/ 869978 w 1570173"/>
              <a:gd name="connsiteY45" fmla="*/ 315251 h 576358"/>
              <a:gd name="connsiteX46" fmla="*/ 882232 w 1570173"/>
              <a:gd name="connsiteY46" fmla="*/ 319708 h 576358"/>
              <a:gd name="connsiteX47" fmla="*/ 897963 w 1570173"/>
              <a:gd name="connsiteY47" fmla="*/ 314503 h 576358"/>
              <a:gd name="connsiteX48" fmla="*/ 916159 w 1570173"/>
              <a:gd name="connsiteY48" fmla="*/ 301364 h 576358"/>
              <a:gd name="connsiteX49" fmla="*/ 930966 w 1570173"/>
              <a:gd name="connsiteY49" fmla="*/ 290004 h 576358"/>
              <a:gd name="connsiteX50" fmla="*/ 953363 w 1570173"/>
              <a:gd name="connsiteY50" fmla="*/ 274226 h 576358"/>
              <a:gd name="connsiteX51" fmla="*/ 953708 w 1570173"/>
              <a:gd name="connsiteY51" fmla="*/ 271390 h 576358"/>
              <a:gd name="connsiteX52" fmla="*/ 964028 w 1570173"/>
              <a:gd name="connsiteY52" fmla="*/ 245949 h 576358"/>
              <a:gd name="connsiteX53" fmla="*/ 1008351 w 1570173"/>
              <a:gd name="connsiteY53" fmla="*/ 195764 h 576358"/>
              <a:gd name="connsiteX54" fmla="*/ 1050523 w 1570173"/>
              <a:gd name="connsiteY54" fmla="*/ 168455 h 576358"/>
              <a:gd name="connsiteX55" fmla="*/ 1088579 w 1570173"/>
              <a:gd name="connsiteY55" fmla="*/ 159153 h 576358"/>
              <a:gd name="connsiteX56" fmla="*/ 1112482 w 1570173"/>
              <a:gd name="connsiteY56" fmla="*/ 166418 h 576358"/>
              <a:gd name="connsiteX57" fmla="*/ 1121769 w 1570173"/>
              <a:gd name="connsiteY57" fmla="*/ 187772 h 576358"/>
              <a:gd name="connsiteX58" fmla="*/ 1108336 w 1570173"/>
              <a:gd name="connsiteY58" fmla="*/ 224392 h 576358"/>
              <a:gd name="connsiteX59" fmla="*/ 1068114 w 1570173"/>
              <a:gd name="connsiteY59" fmla="*/ 259374 h 576358"/>
              <a:gd name="connsiteX60" fmla="*/ 1006794 w 1570173"/>
              <a:gd name="connsiteY60" fmla="*/ 290445 h 576358"/>
              <a:gd name="connsiteX61" fmla="*/ 1006794 w 1570173"/>
              <a:gd name="connsiteY61" fmla="*/ 293481 h 576358"/>
              <a:gd name="connsiteX62" fmla="*/ 1013037 w 1570173"/>
              <a:gd name="connsiteY62" fmla="*/ 314490 h 576358"/>
              <a:gd name="connsiteX63" fmla="*/ 1029239 w 1570173"/>
              <a:gd name="connsiteY63" fmla="*/ 321599 h 576358"/>
              <a:gd name="connsiteX64" fmla="*/ 1054602 w 1570173"/>
              <a:gd name="connsiteY64" fmla="*/ 315780 h 576358"/>
              <a:gd name="connsiteX65" fmla="*/ 1081423 w 1570173"/>
              <a:gd name="connsiteY65" fmla="*/ 300039 h 576358"/>
              <a:gd name="connsiteX66" fmla="*/ 1098963 w 1570173"/>
              <a:gd name="connsiteY66" fmla="*/ 287956 h 576358"/>
              <a:gd name="connsiteX67" fmla="*/ 1112980 w 1570173"/>
              <a:gd name="connsiteY67" fmla="*/ 278940 h 576358"/>
              <a:gd name="connsiteX68" fmla="*/ 1113794 w 1570173"/>
              <a:gd name="connsiteY68" fmla="*/ 271079 h 576358"/>
              <a:gd name="connsiteX69" fmla="*/ 1121784 w 1570173"/>
              <a:gd name="connsiteY69" fmla="*/ 251223 h 576358"/>
              <a:gd name="connsiteX70" fmla="*/ 1137607 w 1570173"/>
              <a:gd name="connsiteY70" fmla="*/ 227532 h 576358"/>
              <a:gd name="connsiteX71" fmla="*/ 1163072 w 1570173"/>
              <a:gd name="connsiteY71" fmla="*/ 198126 h 576358"/>
              <a:gd name="connsiteX72" fmla="*/ 1174286 w 1570173"/>
              <a:gd name="connsiteY72" fmla="*/ 183752 h 576358"/>
              <a:gd name="connsiteX73" fmla="*/ 1186590 w 1570173"/>
              <a:gd name="connsiteY73" fmla="*/ 174024 h 576358"/>
              <a:gd name="connsiteX74" fmla="*/ 1205836 w 1570173"/>
              <a:gd name="connsiteY74" fmla="*/ 171226 h 576358"/>
              <a:gd name="connsiteX75" fmla="*/ 1225450 w 1570173"/>
              <a:gd name="connsiteY75" fmla="*/ 174251 h 576358"/>
              <a:gd name="connsiteX76" fmla="*/ 1235733 w 1570173"/>
              <a:gd name="connsiteY76" fmla="*/ 183712 h 576358"/>
              <a:gd name="connsiteX77" fmla="*/ 1227197 w 1570173"/>
              <a:gd name="connsiteY77" fmla="*/ 203685 h 576358"/>
              <a:gd name="connsiteX78" fmla="*/ 1200974 w 1570173"/>
              <a:gd name="connsiteY78" fmla="*/ 235636 h 576358"/>
              <a:gd name="connsiteX79" fmla="*/ 1160886 w 1570173"/>
              <a:gd name="connsiteY79" fmla="*/ 270929 h 576358"/>
              <a:gd name="connsiteX80" fmla="*/ 1156645 w 1570173"/>
              <a:gd name="connsiteY80" fmla="*/ 291916 h 576358"/>
              <a:gd name="connsiteX81" fmla="*/ 1159728 w 1570173"/>
              <a:gd name="connsiteY81" fmla="*/ 298000 h 576358"/>
              <a:gd name="connsiteX82" fmla="*/ 1167546 w 1570173"/>
              <a:gd name="connsiteY82" fmla="*/ 293344 h 576358"/>
              <a:gd name="connsiteX83" fmla="*/ 1191004 w 1570173"/>
              <a:gd name="connsiteY83" fmla="*/ 273857 h 576358"/>
              <a:gd name="connsiteX84" fmla="*/ 1224213 w 1570173"/>
              <a:gd name="connsiteY84" fmla="*/ 244822 h 576358"/>
              <a:gd name="connsiteX85" fmla="*/ 1248199 w 1570173"/>
              <a:gd name="connsiteY85" fmla="*/ 217945 h 576358"/>
              <a:gd name="connsiteX86" fmla="*/ 1280478 w 1570173"/>
              <a:gd name="connsiteY86" fmla="*/ 188900 h 576358"/>
              <a:gd name="connsiteX87" fmla="*/ 1298781 w 1570173"/>
              <a:gd name="connsiteY87" fmla="*/ 162570 h 576358"/>
              <a:gd name="connsiteX88" fmla="*/ 1315880 w 1570173"/>
              <a:gd name="connsiteY88" fmla="*/ 155311 h 576358"/>
              <a:gd name="connsiteX89" fmla="*/ 1329178 w 1570173"/>
              <a:gd name="connsiteY89" fmla="*/ 161470 h 576358"/>
              <a:gd name="connsiteX90" fmla="*/ 1332674 w 1570173"/>
              <a:gd name="connsiteY90" fmla="*/ 181221 h 576358"/>
              <a:gd name="connsiteX91" fmla="*/ 1331386 w 1570173"/>
              <a:gd name="connsiteY91" fmla="*/ 191800 h 576358"/>
              <a:gd name="connsiteX92" fmla="*/ 1326498 w 1570173"/>
              <a:gd name="connsiteY92" fmla="*/ 201880 h 576358"/>
              <a:gd name="connsiteX93" fmla="*/ 1312583 w 1570173"/>
              <a:gd name="connsiteY93" fmla="*/ 222685 h 576358"/>
              <a:gd name="connsiteX94" fmla="*/ 1288277 w 1570173"/>
              <a:gd name="connsiteY94" fmla="*/ 257753 h 576358"/>
              <a:gd name="connsiteX95" fmla="*/ 1275800 w 1570173"/>
              <a:gd name="connsiteY95" fmla="*/ 279943 h 576358"/>
              <a:gd name="connsiteX96" fmla="*/ 1270522 w 1570173"/>
              <a:gd name="connsiteY96" fmla="*/ 297305 h 576358"/>
              <a:gd name="connsiteX97" fmla="*/ 1275792 w 1570173"/>
              <a:gd name="connsiteY97" fmla="*/ 305791 h 576358"/>
              <a:gd name="connsiteX98" fmla="*/ 1294629 w 1570173"/>
              <a:gd name="connsiteY98" fmla="*/ 298808 h 576358"/>
              <a:gd name="connsiteX99" fmla="*/ 1311570 w 1570173"/>
              <a:gd name="connsiteY99" fmla="*/ 288389 h 576358"/>
              <a:gd name="connsiteX100" fmla="*/ 1333453 w 1570173"/>
              <a:gd name="connsiteY100" fmla="*/ 275049 h 576358"/>
              <a:gd name="connsiteX101" fmla="*/ 1366138 w 1570173"/>
              <a:gd name="connsiteY101" fmla="*/ 238082 h 576358"/>
              <a:gd name="connsiteX102" fmla="*/ 1396262 w 1570173"/>
              <a:gd name="connsiteY102" fmla="*/ 200560 h 576358"/>
              <a:gd name="connsiteX103" fmla="*/ 1439523 w 1570173"/>
              <a:gd name="connsiteY103" fmla="*/ 143090 h 576358"/>
              <a:gd name="connsiteX104" fmla="*/ 1468876 w 1570173"/>
              <a:gd name="connsiteY104" fmla="*/ 111949 h 576358"/>
              <a:gd name="connsiteX105" fmla="*/ 1502164 w 1570173"/>
              <a:gd name="connsiteY105" fmla="*/ 102352 h 576358"/>
              <a:gd name="connsiteX106" fmla="*/ 1517076 w 1570173"/>
              <a:gd name="connsiteY106" fmla="*/ 114841 h 576358"/>
              <a:gd name="connsiteX107" fmla="*/ 1509043 w 1570173"/>
              <a:gd name="connsiteY107" fmla="*/ 134094 h 576358"/>
              <a:gd name="connsiteX108" fmla="*/ 1490708 w 1570173"/>
              <a:gd name="connsiteY108" fmla="*/ 153000 h 576358"/>
              <a:gd name="connsiteX109" fmla="*/ 1459720 w 1570173"/>
              <a:gd name="connsiteY109" fmla="*/ 195003 h 576358"/>
              <a:gd name="connsiteX110" fmla="*/ 1427484 w 1570173"/>
              <a:gd name="connsiteY110" fmla="*/ 244547 h 576358"/>
              <a:gd name="connsiteX111" fmla="*/ 1451831 w 1570173"/>
              <a:gd name="connsiteY111" fmla="*/ 218929 h 576358"/>
              <a:gd name="connsiteX112" fmla="*/ 1482932 w 1570173"/>
              <a:gd name="connsiteY112" fmla="*/ 194598 h 576358"/>
              <a:gd name="connsiteX113" fmla="*/ 1507952 w 1570173"/>
              <a:gd name="connsiteY113" fmla="*/ 180005 h 576358"/>
              <a:gd name="connsiteX114" fmla="*/ 1533437 w 1570173"/>
              <a:gd name="connsiteY114" fmla="*/ 174519 h 576358"/>
              <a:gd name="connsiteX115" fmla="*/ 1547483 w 1570173"/>
              <a:gd name="connsiteY115" fmla="*/ 179043 h 576358"/>
              <a:gd name="connsiteX116" fmla="*/ 1551338 w 1570173"/>
              <a:gd name="connsiteY116" fmla="*/ 193200 h 576358"/>
              <a:gd name="connsiteX117" fmla="*/ 1540885 w 1570173"/>
              <a:gd name="connsiteY117" fmla="*/ 235284 h 576358"/>
              <a:gd name="connsiteX118" fmla="*/ 1511322 w 1570173"/>
              <a:gd name="connsiteY118" fmla="*/ 277332 h 576358"/>
              <a:gd name="connsiteX119" fmla="*/ 1466998 w 1570173"/>
              <a:gd name="connsiteY119" fmla="*/ 317508 h 576358"/>
              <a:gd name="connsiteX120" fmla="*/ 1480632 w 1570173"/>
              <a:gd name="connsiteY120" fmla="*/ 317483 h 576358"/>
              <a:gd name="connsiteX121" fmla="*/ 1570173 w 1570173"/>
              <a:gd name="connsiteY121" fmla="*/ 269848 h 576358"/>
              <a:gd name="connsiteX122" fmla="*/ 1570173 w 1570173"/>
              <a:gd name="connsiteY122" fmla="*/ 297061 h 576358"/>
              <a:gd name="connsiteX123" fmla="*/ 1527814 w 1570173"/>
              <a:gd name="connsiteY123" fmla="*/ 333593 h 576358"/>
              <a:gd name="connsiteX124" fmla="*/ 1490110 w 1570173"/>
              <a:gd name="connsiteY124" fmla="*/ 359972 h 576358"/>
              <a:gd name="connsiteX125" fmla="*/ 1455889 w 1570173"/>
              <a:gd name="connsiteY125" fmla="*/ 370168 h 576358"/>
              <a:gd name="connsiteX126" fmla="*/ 1443333 w 1570173"/>
              <a:gd name="connsiteY126" fmla="*/ 368869 h 576358"/>
              <a:gd name="connsiteX127" fmla="*/ 1431446 w 1570173"/>
              <a:gd name="connsiteY127" fmla="*/ 365722 h 576358"/>
              <a:gd name="connsiteX128" fmla="*/ 1418379 w 1570173"/>
              <a:gd name="connsiteY128" fmla="*/ 360808 h 576358"/>
              <a:gd name="connsiteX129" fmla="*/ 1407525 w 1570173"/>
              <a:gd name="connsiteY129" fmla="*/ 356443 h 576358"/>
              <a:gd name="connsiteX130" fmla="*/ 1398046 w 1570173"/>
              <a:gd name="connsiteY130" fmla="*/ 358596 h 576358"/>
              <a:gd name="connsiteX131" fmla="*/ 1378332 w 1570173"/>
              <a:gd name="connsiteY131" fmla="*/ 351063 h 576358"/>
              <a:gd name="connsiteX132" fmla="*/ 1361722 w 1570173"/>
              <a:gd name="connsiteY132" fmla="*/ 392317 h 576358"/>
              <a:gd name="connsiteX133" fmla="*/ 1333081 w 1570173"/>
              <a:gd name="connsiteY133" fmla="*/ 462604 h 576358"/>
              <a:gd name="connsiteX134" fmla="*/ 1275375 w 1570173"/>
              <a:gd name="connsiteY134" fmla="*/ 573290 h 576358"/>
              <a:gd name="connsiteX135" fmla="*/ 1279503 w 1570173"/>
              <a:gd name="connsiteY135" fmla="*/ 474541 h 576358"/>
              <a:gd name="connsiteX136" fmla="*/ 1300003 w 1570173"/>
              <a:gd name="connsiteY136" fmla="*/ 412190 h 576358"/>
              <a:gd name="connsiteX137" fmla="*/ 1318081 w 1570173"/>
              <a:gd name="connsiteY137" fmla="*/ 374633 h 576358"/>
              <a:gd name="connsiteX138" fmla="*/ 1340981 w 1570173"/>
              <a:gd name="connsiteY138" fmla="*/ 339458 h 576358"/>
              <a:gd name="connsiteX139" fmla="*/ 1358270 w 1570173"/>
              <a:gd name="connsiteY139" fmla="*/ 313499 h 576358"/>
              <a:gd name="connsiteX140" fmla="*/ 1423767 w 1570173"/>
              <a:gd name="connsiteY140" fmla="*/ 197085 h 576358"/>
              <a:gd name="connsiteX141" fmla="*/ 1351476 w 1570173"/>
              <a:gd name="connsiteY141" fmla="*/ 285659 h 576358"/>
              <a:gd name="connsiteX142" fmla="*/ 1339937 w 1570173"/>
              <a:gd name="connsiteY142" fmla="*/ 296291 h 576358"/>
              <a:gd name="connsiteX143" fmla="*/ 1339937 w 1570173"/>
              <a:gd name="connsiteY143" fmla="*/ 296962 h 576358"/>
              <a:gd name="connsiteX144" fmla="*/ 1291323 w 1570173"/>
              <a:gd name="connsiteY144" fmla="*/ 341064 h 576358"/>
              <a:gd name="connsiteX145" fmla="*/ 1264211 w 1570173"/>
              <a:gd name="connsiteY145" fmla="*/ 361556 h 576358"/>
              <a:gd name="connsiteX146" fmla="*/ 1240488 w 1570173"/>
              <a:gd name="connsiteY146" fmla="*/ 368881 h 576358"/>
              <a:gd name="connsiteX147" fmla="*/ 1212349 w 1570173"/>
              <a:gd name="connsiteY147" fmla="*/ 336511 h 576358"/>
              <a:gd name="connsiteX148" fmla="*/ 1219346 w 1570173"/>
              <a:gd name="connsiteY148" fmla="*/ 307210 h 576358"/>
              <a:gd name="connsiteX149" fmla="*/ 1240934 w 1570173"/>
              <a:gd name="connsiteY149" fmla="*/ 264313 h 576358"/>
              <a:gd name="connsiteX150" fmla="*/ 1190824 w 1570173"/>
              <a:gd name="connsiteY150" fmla="*/ 336485 h 576358"/>
              <a:gd name="connsiteX151" fmla="*/ 1153957 w 1570173"/>
              <a:gd name="connsiteY151" fmla="*/ 359466 h 576358"/>
              <a:gd name="connsiteX152" fmla="*/ 1131593 w 1570173"/>
              <a:gd name="connsiteY152" fmla="*/ 349755 h 576358"/>
              <a:gd name="connsiteX153" fmla="*/ 1116688 w 1570173"/>
              <a:gd name="connsiteY153" fmla="*/ 324613 h 576358"/>
              <a:gd name="connsiteX154" fmla="*/ 1114036 w 1570173"/>
              <a:gd name="connsiteY154" fmla="*/ 307383 h 576358"/>
              <a:gd name="connsiteX155" fmla="*/ 1108703 w 1570173"/>
              <a:gd name="connsiteY155" fmla="*/ 313528 h 576358"/>
              <a:gd name="connsiteX156" fmla="*/ 1064699 w 1570173"/>
              <a:gd name="connsiteY156" fmla="*/ 354265 h 576358"/>
              <a:gd name="connsiteX157" fmla="*/ 1007652 w 1570173"/>
              <a:gd name="connsiteY157" fmla="*/ 374558 h 576358"/>
              <a:gd name="connsiteX158" fmla="*/ 965572 w 1570173"/>
              <a:gd name="connsiteY158" fmla="*/ 354244 h 576358"/>
              <a:gd name="connsiteX159" fmla="*/ 954094 w 1570173"/>
              <a:gd name="connsiteY159" fmla="*/ 330444 h 576358"/>
              <a:gd name="connsiteX160" fmla="*/ 950817 w 1570173"/>
              <a:gd name="connsiteY160" fmla="*/ 304094 h 576358"/>
              <a:gd name="connsiteX161" fmla="*/ 941622 w 1570173"/>
              <a:gd name="connsiteY161" fmla="*/ 314636 h 576358"/>
              <a:gd name="connsiteX162" fmla="*/ 903729 w 1570173"/>
              <a:gd name="connsiteY162" fmla="*/ 353356 h 576358"/>
              <a:gd name="connsiteX163" fmla="*/ 866359 w 1570173"/>
              <a:gd name="connsiteY163" fmla="*/ 372406 h 576358"/>
              <a:gd name="connsiteX164" fmla="*/ 839545 w 1570173"/>
              <a:gd name="connsiteY164" fmla="*/ 363743 h 576358"/>
              <a:gd name="connsiteX165" fmla="*/ 818997 w 1570173"/>
              <a:gd name="connsiteY165" fmla="*/ 340869 h 576358"/>
              <a:gd name="connsiteX166" fmla="*/ 802265 w 1570173"/>
              <a:gd name="connsiteY166" fmla="*/ 304834 h 576358"/>
              <a:gd name="connsiteX167" fmla="*/ 783717 w 1570173"/>
              <a:gd name="connsiteY167" fmla="*/ 333745 h 576358"/>
              <a:gd name="connsiteX168" fmla="*/ 767111 w 1570173"/>
              <a:gd name="connsiteY168" fmla="*/ 354713 h 576358"/>
              <a:gd name="connsiteX169" fmla="*/ 755539 w 1570173"/>
              <a:gd name="connsiteY169" fmla="*/ 360838 h 576358"/>
              <a:gd name="connsiteX170" fmla="*/ 740312 w 1570173"/>
              <a:gd name="connsiteY170" fmla="*/ 349384 h 576358"/>
              <a:gd name="connsiteX171" fmla="*/ 736327 w 1570173"/>
              <a:gd name="connsiteY171" fmla="*/ 319026 h 576358"/>
              <a:gd name="connsiteX172" fmla="*/ 738741 w 1570173"/>
              <a:gd name="connsiteY172" fmla="*/ 299592 h 576358"/>
              <a:gd name="connsiteX173" fmla="*/ 724787 w 1570173"/>
              <a:gd name="connsiteY173" fmla="*/ 314643 h 576358"/>
              <a:gd name="connsiteX174" fmla="*/ 638842 w 1570173"/>
              <a:gd name="connsiteY174" fmla="*/ 375214 h 576358"/>
              <a:gd name="connsiteX175" fmla="*/ 619668 w 1570173"/>
              <a:gd name="connsiteY175" fmla="*/ 366444 h 576358"/>
              <a:gd name="connsiteX176" fmla="*/ 614000 w 1570173"/>
              <a:gd name="connsiteY176" fmla="*/ 342548 h 576358"/>
              <a:gd name="connsiteX177" fmla="*/ 629323 w 1570173"/>
              <a:gd name="connsiteY177" fmla="*/ 286419 h 576358"/>
              <a:gd name="connsiteX178" fmla="*/ 579476 w 1570173"/>
              <a:gd name="connsiteY178" fmla="*/ 347858 h 576358"/>
              <a:gd name="connsiteX179" fmla="*/ 544936 w 1570173"/>
              <a:gd name="connsiteY179" fmla="*/ 366875 h 576358"/>
              <a:gd name="connsiteX180" fmla="*/ 526517 w 1570173"/>
              <a:gd name="connsiteY180" fmla="*/ 355436 h 576358"/>
              <a:gd name="connsiteX181" fmla="*/ 509313 w 1570173"/>
              <a:gd name="connsiteY181" fmla="*/ 326759 h 576358"/>
              <a:gd name="connsiteX182" fmla="*/ 502044 w 1570173"/>
              <a:gd name="connsiteY182" fmla="*/ 290904 h 576358"/>
              <a:gd name="connsiteX183" fmla="*/ 504715 w 1570173"/>
              <a:gd name="connsiteY183" fmla="*/ 268084 h 576358"/>
              <a:gd name="connsiteX184" fmla="*/ 514778 w 1570173"/>
              <a:gd name="connsiteY184" fmla="*/ 249420 h 576358"/>
              <a:gd name="connsiteX185" fmla="*/ 540456 w 1570173"/>
              <a:gd name="connsiteY185" fmla="*/ 223543 h 576358"/>
              <a:gd name="connsiteX186" fmla="*/ 618922 w 1570173"/>
              <a:gd name="connsiteY186" fmla="*/ 168905 h 576358"/>
              <a:gd name="connsiteX187" fmla="*/ 680542 w 1570173"/>
              <a:gd name="connsiteY187" fmla="*/ 150372 h 576358"/>
              <a:gd name="connsiteX188" fmla="*/ 694616 w 1570173"/>
              <a:gd name="connsiteY188" fmla="*/ 156347 h 576358"/>
              <a:gd name="connsiteX189" fmla="*/ 704016 w 1570173"/>
              <a:gd name="connsiteY189" fmla="*/ 169464 h 576358"/>
              <a:gd name="connsiteX190" fmla="*/ 707275 w 1570173"/>
              <a:gd name="connsiteY190" fmla="*/ 180608 h 576358"/>
              <a:gd name="connsiteX191" fmla="*/ 701900 w 1570173"/>
              <a:gd name="connsiteY191" fmla="*/ 191736 h 576358"/>
              <a:gd name="connsiteX192" fmla="*/ 690322 w 1570173"/>
              <a:gd name="connsiteY192" fmla="*/ 196501 h 576358"/>
              <a:gd name="connsiteX193" fmla="*/ 694717 w 1570173"/>
              <a:gd name="connsiteY193" fmla="*/ 202341 h 576358"/>
              <a:gd name="connsiteX194" fmla="*/ 699562 w 1570173"/>
              <a:gd name="connsiteY194" fmla="*/ 213904 h 576358"/>
              <a:gd name="connsiteX195" fmla="*/ 701354 w 1570173"/>
              <a:gd name="connsiteY195" fmla="*/ 222570 h 576358"/>
              <a:gd name="connsiteX196" fmla="*/ 687904 w 1570173"/>
              <a:gd name="connsiteY196" fmla="*/ 248946 h 576358"/>
              <a:gd name="connsiteX197" fmla="*/ 669609 w 1570173"/>
              <a:gd name="connsiteY197" fmla="*/ 274807 h 576358"/>
              <a:gd name="connsiteX198" fmla="*/ 664764 w 1570173"/>
              <a:gd name="connsiteY198" fmla="*/ 293044 h 576358"/>
              <a:gd name="connsiteX199" fmla="*/ 677296 w 1570173"/>
              <a:gd name="connsiteY199" fmla="*/ 307458 h 576358"/>
              <a:gd name="connsiteX200" fmla="*/ 741978 w 1570173"/>
              <a:gd name="connsiteY200" fmla="*/ 272215 h 576358"/>
              <a:gd name="connsiteX201" fmla="*/ 741978 w 1570173"/>
              <a:gd name="connsiteY201" fmla="*/ 273528 h 576358"/>
              <a:gd name="connsiteX202" fmla="*/ 742289 w 1570173"/>
              <a:gd name="connsiteY202" fmla="*/ 271025 h 576358"/>
              <a:gd name="connsiteX203" fmla="*/ 759368 w 1570173"/>
              <a:gd name="connsiteY203" fmla="*/ 226163 h 576358"/>
              <a:gd name="connsiteX204" fmla="*/ 787750 w 1570173"/>
              <a:gd name="connsiteY204" fmla="*/ 179576 h 576358"/>
              <a:gd name="connsiteX205" fmla="*/ 826189 w 1570173"/>
              <a:gd name="connsiteY205" fmla="*/ 127871 h 576358"/>
              <a:gd name="connsiteX206" fmla="*/ 876924 w 1570173"/>
              <a:gd name="connsiteY206" fmla="*/ 67029 h 576358"/>
              <a:gd name="connsiteX207" fmla="*/ 915299 w 1570173"/>
              <a:gd name="connsiteY207" fmla="*/ 30321 h 576358"/>
              <a:gd name="connsiteX208" fmla="*/ 944324 w 1570173"/>
              <a:gd name="connsiteY208" fmla="*/ 17561 h 576358"/>
              <a:gd name="connsiteX209" fmla="*/ 190516 w 1570173"/>
              <a:gd name="connsiteY209" fmla="*/ 0 h 576358"/>
              <a:gd name="connsiteX210" fmla="*/ 208925 w 1570173"/>
              <a:gd name="connsiteY210" fmla="*/ 11657 h 576358"/>
              <a:gd name="connsiteX211" fmla="*/ 221674 w 1570173"/>
              <a:gd name="connsiteY211" fmla="*/ 37421 h 576358"/>
              <a:gd name="connsiteX212" fmla="*/ 226656 w 1570173"/>
              <a:gd name="connsiteY212" fmla="*/ 56068 h 576358"/>
              <a:gd name="connsiteX213" fmla="*/ 219408 w 1570173"/>
              <a:gd name="connsiteY213" fmla="*/ 89976 h 576358"/>
              <a:gd name="connsiteX214" fmla="*/ 200165 w 1570173"/>
              <a:gd name="connsiteY214" fmla="*/ 134242 h 576358"/>
              <a:gd name="connsiteX215" fmla="*/ 189570 w 1570173"/>
              <a:gd name="connsiteY215" fmla="*/ 154965 h 576358"/>
              <a:gd name="connsiteX216" fmla="*/ 215455 w 1570173"/>
              <a:gd name="connsiteY216" fmla="*/ 126336 h 576358"/>
              <a:gd name="connsiteX217" fmla="*/ 248299 w 1570173"/>
              <a:gd name="connsiteY217" fmla="*/ 95792 h 576358"/>
              <a:gd name="connsiteX218" fmla="*/ 278267 w 1570173"/>
              <a:gd name="connsiteY218" fmla="*/ 58516 h 576358"/>
              <a:gd name="connsiteX219" fmla="*/ 320216 w 1570173"/>
              <a:gd name="connsiteY219" fmla="*/ 27571 h 576358"/>
              <a:gd name="connsiteX220" fmla="*/ 348272 w 1570173"/>
              <a:gd name="connsiteY220" fmla="*/ 15353 h 576358"/>
              <a:gd name="connsiteX221" fmla="*/ 369484 w 1570173"/>
              <a:gd name="connsiteY221" fmla="*/ 27622 h 576358"/>
              <a:gd name="connsiteX222" fmla="*/ 378250 w 1570173"/>
              <a:gd name="connsiteY222" fmla="*/ 53392 h 576358"/>
              <a:gd name="connsiteX223" fmla="*/ 367810 w 1570173"/>
              <a:gd name="connsiteY223" fmla="*/ 84856 h 576358"/>
              <a:gd name="connsiteX224" fmla="*/ 336935 w 1570173"/>
              <a:gd name="connsiteY224" fmla="*/ 143180 h 576358"/>
              <a:gd name="connsiteX225" fmla="*/ 286188 w 1570173"/>
              <a:gd name="connsiteY225" fmla="*/ 223024 h 576358"/>
              <a:gd name="connsiteX226" fmla="*/ 341532 w 1570173"/>
              <a:gd name="connsiteY226" fmla="*/ 157695 h 576358"/>
              <a:gd name="connsiteX227" fmla="*/ 389037 w 1570173"/>
              <a:gd name="connsiteY227" fmla="*/ 107996 h 576358"/>
              <a:gd name="connsiteX228" fmla="*/ 414891 w 1570173"/>
              <a:gd name="connsiteY228" fmla="*/ 87495 h 576358"/>
              <a:gd name="connsiteX229" fmla="*/ 446012 w 1570173"/>
              <a:gd name="connsiteY229" fmla="*/ 58951 h 576358"/>
              <a:gd name="connsiteX230" fmla="*/ 469964 w 1570173"/>
              <a:gd name="connsiteY230" fmla="*/ 38000 h 576358"/>
              <a:gd name="connsiteX231" fmla="*/ 486444 w 1570173"/>
              <a:gd name="connsiteY231" fmla="*/ 25738 h 576358"/>
              <a:gd name="connsiteX232" fmla="*/ 501362 w 1570173"/>
              <a:gd name="connsiteY232" fmla="*/ 21013 h 576358"/>
              <a:gd name="connsiteX233" fmla="*/ 523432 w 1570173"/>
              <a:gd name="connsiteY233" fmla="*/ 39153 h 576358"/>
              <a:gd name="connsiteX234" fmla="*/ 535375 w 1570173"/>
              <a:gd name="connsiteY234" fmla="*/ 63369 h 576358"/>
              <a:gd name="connsiteX235" fmla="*/ 528464 w 1570173"/>
              <a:gd name="connsiteY235" fmla="*/ 79400 h 576358"/>
              <a:gd name="connsiteX236" fmla="*/ 501199 w 1570173"/>
              <a:gd name="connsiteY236" fmla="*/ 109666 h 576358"/>
              <a:gd name="connsiteX237" fmla="*/ 438398 w 1570173"/>
              <a:gd name="connsiteY237" fmla="*/ 188081 h 576358"/>
              <a:gd name="connsiteX238" fmla="*/ 398144 w 1570173"/>
              <a:gd name="connsiteY238" fmla="*/ 259820 h 576358"/>
              <a:gd name="connsiteX239" fmla="*/ 384711 w 1570173"/>
              <a:gd name="connsiteY239" fmla="*/ 309988 h 576358"/>
              <a:gd name="connsiteX240" fmla="*/ 387625 w 1570173"/>
              <a:gd name="connsiteY240" fmla="*/ 323556 h 576358"/>
              <a:gd name="connsiteX241" fmla="*/ 397244 w 1570173"/>
              <a:gd name="connsiteY241" fmla="*/ 327087 h 576358"/>
              <a:gd name="connsiteX242" fmla="*/ 411309 w 1570173"/>
              <a:gd name="connsiteY242" fmla="*/ 324248 h 576358"/>
              <a:gd name="connsiteX243" fmla="*/ 426701 w 1570173"/>
              <a:gd name="connsiteY243" fmla="*/ 315577 h 576358"/>
              <a:gd name="connsiteX244" fmla="*/ 443918 w 1570173"/>
              <a:gd name="connsiteY244" fmla="*/ 304196 h 576358"/>
              <a:gd name="connsiteX245" fmla="*/ 466397 w 1570173"/>
              <a:gd name="connsiteY245" fmla="*/ 289627 h 576358"/>
              <a:gd name="connsiteX246" fmla="*/ 483108 w 1570173"/>
              <a:gd name="connsiteY246" fmla="*/ 277707 h 576358"/>
              <a:gd name="connsiteX247" fmla="*/ 500668 w 1570173"/>
              <a:gd name="connsiteY247" fmla="*/ 270620 h 576358"/>
              <a:gd name="connsiteX248" fmla="*/ 500668 w 1570173"/>
              <a:gd name="connsiteY248" fmla="*/ 296924 h 576358"/>
              <a:gd name="connsiteX249" fmla="*/ 454892 w 1570173"/>
              <a:gd name="connsiteY249" fmla="*/ 337621 h 576358"/>
              <a:gd name="connsiteX250" fmla="*/ 418936 w 1570173"/>
              <a:gd name="connsiteY250" fmla="*/ 364165 h 576358"/>
              <a:gd name="connsiteX251" fmla="*/ 388441 w 1570173"/>
              <a:gd name="connsiteY251" fmla="*/ 381300 h 576358"/>
              <a:gd name="connsiteX252" fmla="*/ 366292 w 1570173"/>
              <a:gd name="connsiteY252" fmla="*/ 386632 h 576358"/>
              <a:gd name="connsiteX253" fmla="*/ 329670 w 1570173"/>
              <a:gd name="connsiteY253" fmla="*/ 370153 h 576358"/>
              <a:gd name="connsiteX254" fmla="*/ 315562 w 1570173"/>
              <a:gd name="connsiteY254" fmla="*/ 328197 h 576358"/>
              <a:gd name="connsiteX255" fmla="*/ 326710 w 1570173"/>
              <a:gd name="connsiteY255" fmla="*/ 273143 h 576358"/>
              <a:gd name="connsiteX256" fmla="*/ 358577 w 1570173"/>
              <a:gd name="connsiteY256" fmla="*/ 217360 h 576358"/>
              <a:gd name="connsiteX257" fmla="*/ 409399 w 1570173"/>
              <a:gd name="connsiteY257" fmla="*/ 153922 h 576358"/>
              <a:gd name="connsiteX258" fmla="*/ 425384 w 1570173"/>
              <a:gd name="connsiteY258" fmla="*/ 135389 h 576358"/>
              <a:gd name="connsiteX259" fmla="*/ 429232 w 1570173"/>
              <a:gd name="connsiteY259" fmla="*/ 130664 h 576358"/>
              <a:gd name="connsiteX260" fmla="*/ 429025 w 1570173"/>
              <a:gd name="connsiteY260" fmla="*/ 130762 h 576358"/>
              <a:gd name="connsiteX261" fmla="*/ 403480 w 1570173"/>
              <a:gd name="connsiteY261" fmla="*/ 151238 h 576358"/>
              <a:gd name="connsiteX262" fmla="*/ 337062 w 1570173"/>
              <a:gd name="connsiteY262" fmla="*/ 216498 h 576358"/>
              <a:gd name="connsiteX263" fmla="*/ 248355 w 1570173"/>
              <a:gd name="connsiteY263" fmla="*/ 320244 h 576358"/>
              <a:gd name="connsiteX264" fmla="*/ 230933 w 1570173"/>
              <a:gd name="connsiteY264" fmla="*/ 342588 h 576358"/>
              <a:gd name="connsiteX265" fmla="*/ 209514 w 1570173"/>
              <a:gd name="connsiteY265" fmla="*/ 368052 h 576358"/>
              <a:gd name="connsiteX266" fmla="*/ 195966 w 1570173"/>
              <a:gd name="connsiteY266" fmla="*/ 374558 h 576358"/>
              <a:gd name="connsiteX267" fmla="*/ 178232 w 1570173"/>
              <a:gd name="connsiteY267" fmla="*/ 357217 h 576358"/>
              <a:gd name="connsiteX268" fmla="*/ 171943 w 1570173"/>
              <a:gd name="connsiteY268" fmla="*/ 321491 h 576358"/>
              <a:gd name="connsiteX269" fmla="*/ 179199 w 1570173"/>
              <a:gd name="connsiteY269" fmla="*/ 296755 h 576358"/>
              <a:gd name="connsiteX270" fmla="*/ 209293 w 1570173"/>
              <a:gd name="connsiteY270" fmla="*/ 252840 h 576358"/>
              <a:gd name="connsiteX271" fmla="*/ 247234 w 1570173"/>
              <a:gd name="connsiteY271" fmla="*/ 200157 h 576358"/>
              <a:gd name="connsiteX272" fmla="*/ 279753 w 1570173"/>
              <a:gd name="connsiteY272" fmla="*/ 156019 h 576358"/>
              <a:gd name="connsiteX273" fmla="*/ 298727 w 1570173"/>
              <a:gd name="connsiteY273" fmla="*/ 114875 h 576358"/>
              <a:gd name="connsiteX274" fmla="*/ 304530 w 1570173"/>
              <a:gd name="connsiteY274" fmla="*/ 94342 h 576358"/>
              <a:gd name="connsiteX275" fmla="*/ 305178 w 1570173"/>
              <a:gd name="connsiteY275" fmla="*/ 91496 h 576358"/>
              <a:gd name="connsiteX276" fmla="*/ 270073 w 1570173"/>
              <a:gd name="connsiteY276" fmla="*/ 117911 h 576358"/>
              <a:gd name="connsiteX277" fmla="*/ 201293 w 1570173"/>
              <a:gd name="connsiteY277" fmla="*/ 197961 h 576358"/>
              <a:gd name="connsiteX278" fmla="*/ 115823 w 1570173"/>
              <a:gd name="connsiteY278" fmla="*/ 320492 h 576358"/>
              <a:gd name="connsiteX279" fmla="*/ 93011 w 1570173"/>
              <a:gd name="connsiteY279" fmla="*/ 355736 h 576358"/>
              <a:gd name="connsiteX280" fmla="*/ 75473 w 1570173"/>
              <a:gd name="connsiteY280" fmla="*/ 365164 h 576358"/>
              <a:gd name="connsiteX281" fmla="*/ 53221 w 1570173"/>
              <a:gd name="connsiteY281" fmla="*/ 343060 h 576358"/>
              <a:gd name="connsiteX282" fmla="*/ 44157 w 1570173"/>
              <a:gd name="connsiteY282" fmla="*/ 307291 h 576358"/>
              <a:gd name="connsiteX283" fmla="*/ 48415 w 1570173"/>
              <a:gd name="connsiteY283" fmla="*/ 295166 h 576358"/>
              <a:gd name="connsiteX284" fmla="*/ 107075 w 1570173"/>
              <a:gd name="connsiteY284" fmla="*/ 214402 h 576358"/>
              <a:gd name="connsiteX285" fmla="*/ 147126 w 1570173"/>
              <a:gd name="connsiteY285" fmla="*/ 152544 h 576358"/>
              <a:gd name="connsiteX286" fmla="*/ 172363 w 1570173"/>
              <a:gd name="connsiteY286" fmla="*/ 104701 h 576358"/>
              <a:gd name="connsiteX287" fmla="*/ 180282 w 1570173"/>
              <a:gd name="connsiteY287" fmla="*/ 76048 h 576358"/>
              <a:gd name="connsiteX288" fmla="*/ 175274 w 1570173"/>
              <a:gd name="connsiteY288" fmla="*/ 69972 h 576358"/>
              <a:gd name="connsiteX289" fmla="*/ 148038 w 1570173"/>
              <a:gd name="connsiteY289" fmla="*/ 80721 h 576358"/>
              <a:gd name="connsiteX290" fmla="*/ 96531 w 1570173"/>
              <a:gd name="connsiteY290" fmla="*/ 110374 h 576358"/>
              <a:gd name="connsiteX291" fmla="*/ 45242 w 1570173"/>
              <a:gd name="connsiteY291" fmla="*/ 139825 h 576358"/>
              <a:gd name="connsiteX292" fmla="*/ 14367 w 1570173"/>
              <a:gd name="connsiteY292" fmla="*/ 150372 h 576358"/>
              <a:gd name="connsiteX293" fmla="*/ 0 w 1570173"/>
              <a:gd name="connsiteY293" fmla="*/ 134932 h 576358"/>
              <a:gd name="connsiteX294" fmla="*/ 3884 w 1570173"/>
              <a:gd name="connsiteY294" fmla="*/ 107880 h 576358"/>
              <a:gd name="connsiteX295" fmla="*/ 12121 w 1570173"/>
              <a:gd name="connsiteY295" fmla="*/ 77968 h 576358"/>
              <a:gd name="connsiteX296" fmla="*/ 42944 w 1570173"/>
              <a:gd name="connsiteY296" fmla="*/ 47304 h 576358"/>
              <a:gd name="connsiteX297" fmla="*/ 71709 w 1570173"/>
              <a:gd name="connsiteY297" fmla="*/ 28555 h 576358"/>
              <a:gd name="connsiteX298" fmla="*/ 79624 w 1570173"/>
              <a:gd name="connsiteY298" fmla="*/ 35929 h 576358"/>
              <a:gd name="connsiteX299" fmla="*/ 75859 w 1570173"/>
              <a:gd name="connsiteY299" fmla="*/ 43004 h 576358"/>
              <a:gd name="connsiteX300" fmla="*/ 60017 w 1570173"/>
              <a:gd name="connsiteY300" fmla="*/ 56951 h 576358"/>
              <a:gd name="connsiteX301" fmla="*/ 59805 w 1570173"/>
              <a:gd name="connsiteY301" fmla="*/ 57142 h 576358"/>
              <a:gd name="connsiteX302" fmla="*/ 94947 w 1570173"/>
              <a:gd name="connsiteY302" fmla="*/ 34885 h 576358"/>
              <a:gd name="connsiteX303" fmla="*/ 134883 w 1570173"/>
              <a:gd name="connsiteY303" fmla="*/ 15786 h 576358"/>
              <a:gd name="connsiteX304" fmla="*/ 190516 w 1570173"/>
              <a:gd name="connsiteY304" fmla="*/ 0 h 57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1570173" h="576358">
                <a:moveTo>
                  <a:pt x="1487599" y="230772"/>
                </a:moveTo>
                <a:cubicBezTo>
                  <a:pt x="1480208" y="230772"/>
                  <a:pt x="1468719" y="237878"/>
                  <a:pt x="1453134" y="252091"/>
                </a:cubicBezTo>
                <a:cubicBezTo>
                  <a:pt x="1437549" y="266305"/>
                  <a:pt x="1421633" y="282899"/>
                  <a:pt x="1405386" y="301876"/>
                </a:cubicBezTo>
                <a:cubicBezTo>
                  <a:pt x="1414776" y="300458"/>
                  <a:pt x="1422029" y="300004"/>
                  <a:pt x="1427145" y="300515"/>
                </a:cubicBezTo>
                <a:cubicBezTo>
                  <a:pt x="1432262" y="301025"/>
                  <a:pt x="1437793" y="303362"/>
                  <a:pt x="1443738" y="307527"/>
                </a:cubicBezTo>
                <a:cubicBezTo>
                  <a:pt x="1459336" y="290217"/>
                  <a:pt x="1471290" y="275305"/>
                  <a:pt x="1479601" y="262793"/>
                </a:cubicBezTo>
                <a:cubicBezTo>
                  <a:pt x="1487912" y="250281"/>
                  <a:pt x="1492067" y="241096"/>
                  <a:pt x="1492067" y="235239"/>
                </a:cubicBezTo>
                <a:cubicBezTo>
                  <a:pt x="1492067" y="232261"/>
                  <a:pt x="1490578" y="230772"/>
                  <a:pt x="1487599" y="230772"/>
                </a:cubicBezTo>
                <a:close/>
                <a:moveTo>
                  <a:pt x="901088" y="217005"/>
                </a:moveTo>
                <a:lnTo>
                  <a:pt x="898198" y="217680"/>
                </a:lnTo>
                <a:cubicBezTo>
                  <a:pt x="892174" y="220034"/>
                  <a:pt x="883204" y="225919"/>
                  <a:pt x="871288" y="235336"/>
                </a:cubicBezTo>
                <a:cubicBezTo>
                  <a:pt x="855400" y="247891"/>
                  <a:pt x="840091" y="261295"/>
                  <a:pt x="825362" y="275546"/>
                </a:cubicBezTo>
                <a:cubicBezTo>
                  <a:pt x="829484" y="275546"/>
                  <a:pt x="836001" y="278869"/>
                  <a:pt x="844913" y="285515"/>
                </a:cubicBezTo>
                <a:cubicBezTo>
                  <a:pt x="849552" y="281713"/>
                  <a:pt x="856765" y="275259"/>
                  <a:pt x="866552" y="266152"/>
                </a:cubicBezTo>
                <a:cubicBezTo>
                  <a:pt x="876339" y="257046"/>
                  <a:pt x="884613" y="247711"/>
                  <a:pt x="891375" y="238148"/>
                </a:cubicBezTo>
                <a:cubicBezTo>
                  <a:pt x="894755" y="233367"/>
                  <a:pt x="897291" y="229074"/>
                  <a:pt x="898981" y="225270"/>
                </a:cubicBezTo>
                <a:lnTo>
                  <a:pt x="901088" y="217005"/>
                </a:lnTo>
                <a:close/>
                <a:moveTo>
                  <a:pt x="665081" y="204978"/>
                </a:moveTo>
                <a:cubicBezTo>
                  <a:pt x="624190" y="225804"/>
                  <a:pt x="594294" y="243317"/>
                  <a:pt x="575395" y="257517"/>
                </a:cubicBezTo>
                <a:cubicBezTo>
                  <a:pt x="556495" y="271718"/>
                  <a:pt x="547046" y="285803"/>
                  <a:pt x="547046" y="299775"/>
                </a:cubicBezTo>
                <a:cubicBezTo>
                  <a:pt x="547046" y="304691"/>
                  <a:pt x="547650" y="308277"/>
                  <a:pt x="548859" y="310533"/>
                </a:cubicBezTo>
                <a:cubicBezTo>
                  <a:pt x="550068" y="312788"/>
                  <a:pt x="551216" y="313915"/>
                  <a:pt x="552302" y="313915"/>
                </a:cubicBezTo>
                <a:cubicBezTo>
                  <a:pt x="553414" y="313915"/>
                  <a:pt x="555964" y="312918"/>
                  <a:pt x="559951" y="310923"/>
                </a:cubicBezTo>
                <a:cubicBezTo>
                  <a:pt x="578219" y="300132"/>
                  <a:pt x="595021" y="285965"/>
                  <a:pt x="610357" y="268420"/>
                </a:cubicBezTo>
                <a:cubicBezTo>
                  <a:pt x="625694" y="250876"/>
                  <a:pt x="643935" y="229728"/>
                  <a:pt x="665081" y="204978"/>
                </a:cubicBezTo>
                <a:close/>
                <a:moveTo>
                  <a:pt x="1073045" y="199764"/>
                </a:moveTo>
                <a:cubicBezTo>
                  <a:pt x="1070876" y="199764"/>
                  <a:pt x="1066467" y="201654"/>
                  <a:pt x="1059818" y="205432"/>
                </a:cubicBezTo>
                <a:cubicBezTo>
                  <a:pt x="1053170" y="209211"/>
                  <a:pt x="1046318" y="214247"/>
                  <a:pt x="1039264" y="220542"/>
                </a:cubicBezTo>
                <a:cubicBezTo>
                  <a:pt x="1032209" y="226836"/>
                  <a:pt x="1025887" y="234222"/>
                  <a:pt x="1020296" y="242700"/>
                </a:cubicBezTo>
                <a:cubicBezTo>
                  <a:pt x="1014705" y="251177"/>
                  <a:pt x="1011102" y="258210"/>
                  <a:pt x="1009487" y="263798"/>
                </a:cubicBezTo>
                <a:cubicBezTo>
                  <a:pt x="1019880" y="258010"/>
                  <a:pt x="1030593" y="250631"/>
                  <a:pt x="1041626" y="241660"/>
                </a:cubicBezTo>
                <a:cubicBezTo>
                  <a:pt x="1052659" y="232689"/>
                  <a:pt x="1060680" y="224302"/>
                  <a:pt x="1065688" y="216501"/>
                </a:cubicBezTo>
                <a:cubicBezTo>
                  <a:pt x="1070696" y="208699"/>
                  <a:pt x="1073199" y="203351"/>
                  <a:pt x="1073199" y="200459"/>
                </a:cubicBezTo>
                <a:cubicBezTo>
                  <a:pt x="1073199" y="199996"/>
                  <a:pt x="1073148" y="199764"/>
                  <a:pt x="1073045" y="199764"/>
                </a:cubicBezTo>
                <a:close/>
                <a:moveTo>
                  <a:pt x="944324" y="17561"/>
                </a:moveTo>
                <a:cubicBezTo>
                  <a:pt x="956775" y="17561"/>
                  <a:pt x="963000" y="23247"/>
                  <a:pt x="963000" y="34617"/>
                </a:cubicBezTo>
                <a:cubicBezTo>
                  <a:pt x="963000" y="42449"/>
                  <a:pt x="946978" y="67150"/>
                  <a:pt x="914933" y="108721"/>
                </a:cubicBezTo>
                <a:cubicBezTo>
                  <a:pt x="882888" y="150291"/>
                  <a:pt x="836798" y="206301"/>
                  <a:pt x="776664" y="276751"/>
                </a:cubicBezTo>
                <a:lnTo>
                  <a:pt x="776664" y="292512"/>
                </a:lnTo>
                <a:cubicBezTo>
                  <a:pt x="811013" y="249891"/>
                  <a:pt x="840893" y="217741"/>
                  <a:pt x="866303" y="196062"/>
                </a:cubicBezTo>
                <a:cubicBezTo>
                  <a:pt x="891714" y="174383"/>
                  <a:pt x="911896" y="163543"/>
                  <a:pt x="926848" y="163543"/>
                </a:cubicBezTo>
                <a:cubicBezTo>
                  <a:pt x="934877" y="163543"/>
                  <a:pt x="940757" y="167556"/>
                  <a:pt x="944489" y="175580"/>
                </a:cubicBezTo>
                <a:cubicBezTo>
                  <a:pt x="948220" y="183605"/>
                  <a:pt x="950086" y="192282"/>
                  <a:pt x="950086" y="201612"/>
                </a:cubicBezTo>
                <a:cubicBezTo>
                  <a:pt x="950086" y="220697"/>
                  <a:pt x="942230" y="238062"/>
                  <a:pt x="926517" y="253706"/>
                </a:cubicBezTo>
                <a:cubicBezTo>
                  <a:pt x="910805" y="269349"/>
                  <a:pt x="888017" y="286016"/>
                  <a:pt x="858153" y="303707"/>
                </a:cubicBezTo>
                <a:cubicBezTo>
                  <a:pt x="862709" y="308432"/>
                  <a:pt x="866651" y="312280"/>
                  <a:pt x="869978" y="315251"/>
                </a:cubicBezTo>
                <a:cubicBezTo>
                  <a:pt x="873305" y="318222"/>
                  <a:pt x="877390" y="319708"/>
                  <a:pt x="882232" y="319708"/>
                </a:cubicBezTo>
                <a:cubicBezTo>
                  <a:pt x="886779" y="319708"/>
                  <a:pt x="892023" y="317973"/>
                  <a:pt x="897963" y="314503"/>
                </a:cubicBezTo>
                <a:cubicBezTo>
                  <a:pt x="903902" y="311033"/>
                  <a:pt x="909968" y="306653"/>
                  <a:pt x="916159" y="301364"/>
                </a:cubicBezTo>
                <a:cubicBezTo>
                  <a:pt x="919254" y="298719"/>
                  <a:pt x="924190" y="294933"/>
                  <a:pt x="930966" y="290004"/>
                </a:cubicBezTo>
                <a:lnTo>
                  <a:pt x="953363" y="274226"/>
                </a:lnTo>
                <a:lnTo>
                  <a:pt x="953708" y="271390"/>
                </a:lnTo>
                <a:cubicBezTo>
                  <a:pt x="956001" y="262436"/>
                  <a:pt x="959441" y="253956"/>
                  <a:pt x="964028" y="245949"/>
                </a:cubicBezTo>
                <a:cubicBezTo>
                  <a:pt x="973202" y="229937"/>
                  <a:pt x="987976" y="213208"/>
                  <a:pt x="1008351" y="195764"/>
                </a:cubicBezTo>
                <a:cubicBezTo>
                  <a:pt x="1022379" y="183759"/>
                  <a:pt x="1036437" y="174656"/>
                  <a:pt x="1050523" y="168455"/>
                </a:cubicBezTo>
                <a:cubicBezTo>
                  <a:pt x="1064609" y="162253"/>
                  <a:pt x="1077294" y="159153"/>
                  <a:pt x="1088579" y="159153"/>
                </a:cubicBezTo>
                <a:cubicBezTo>
                  <a:pt x="1098323" y="159153"/>
                  <a:pt x="1106291" y="161574"/>
                  <a:pt x="1112482" y="166418"/>
                </a:cubicBezTo>
                <a:cubicBezTo>
                  <a:pt x="1118673" y="171261"/>
                  <a:pt x="1121769" y="178379"/>
                  <a:pt x="1121769" y="187772"/>
                </a:cubicBezTo>
                <a:cubicBezTo>
                  <a:pt x="1121769" y="200260"/>
                  <a:pt x="1117291" y="212467"/>
                  <a:pt x="1108336" y="224392"/>
                </a:cubicBezTo>
                <a:cubicBezTo>
                  <a:pt x="1099381" y="236317"/>
                  <a:pt x="1085973" y="247977"/>
                  <a:pt x="1068114" y="259374"/>
                </a:cubicBezTo>
                <a:cubicBezTo>
                  <a:pt x="1050255" y="270770"/>
                  <a:pt x="1029815" y="281127"/>
                  <a:pt x="1006794" y="290445"/>
                </a:cubicBezTo>
                <a:lnTo>
                  <a:pt x="1006794" y="293481"/>
                </a:lnTo>
                <a:cubicBezTo>
                  <a:pt x="1006794" y="302748"/>
                  <a:pt x="1008875" y="309751"/>
                  <a:pt x="1013037" y="314490"/>
                </a:cubicBezTo>
                <a:cubicBezTo>
                  <a:pt x="1017199" y="319229"/>
                  <a:pt x="1022599" y="321599"/>
                  <a:pt x="1029239" y="321599"/>
                </a:cubicBezTo>
                <a:cubicBezTo>
                  <a:pt x="1037309" y="321599"/>
                  <a:pt x="1045763" y="319659"/>
                  <a:pt x="1054602" y="315780"/>
                </a:cubicBezTo>
                <a:cubicBezTo>
                  <a:pt x="1063442" y="311902"/>
                  <a:pt x="1072382" y="306654"/>
                  <a:pt x="1081423" y="300039"/>
                </a:cubicBezTo>
                <a:cubicBezTo>
                  <a:pt x="1085943" y="296731"/>
                  <a:pt x="1091790" y="292703"/>
                  <a:pt x="1098963" y="287956"/>
                </a:cubicBezTo>
                <a:lnTo>
                  <a:pt x="1112980" y="278940"/>
                </a:lnTo>
                <a:cubicBezTo>
                  <a:pt x="1113251" y="276320"/>
                  <a:pt x="1113523" y="273699"/>
                  <a:pt x="1113794" y="271079"/>
                </a:cubicBezTo>
                <a:cubicBezTo>
                  <a:pt x="1115227" y="264968"/>
                  <a:pt x="1117891" y="258349"/>
                  <a:pt x="1121784" y="251223"/>
                </a:cubicBezTo>
                <a:cubicBezTo>
                  <a:pt x="1125677" y="244097"/>
                  <a:pt x="1130951" y="236200"/>
                  <a:pt x="1137607" y="227532"/>
                </a:cubicBezTo>
                <a:cubicBezTo>
                  <a:pt x="1144262" y="218864"/>
                  <a:pt x="1152751" y="209062"/>
                  <a:pt x="1163072" y="198126"/>
                </a:cubicBezTo>
                <a:cubicBezTo>
                  <a:pt x="1166614" y="193164"/>
                  <a:pt x="1170352" y="188373"/>
                  <a:pt x="1174286" y="183752"/>
                </a:cubicBezTo>
                <a:cubicBezTo>
                  <a:pt x="1178221" y="179132"/>
                  <a:pt x="1182322" y="175889"/>
                  <a:pt x="1186590" y="174024"/>
                </a:cubicBezTo>
                <a:cubicBezTo>
                  <a:pt x="1190857" y="172159"/>
                  <a:pt x="1197273" y="171226"/>
                  <a:pt x="1205836" y="171226"/>
                </a:cubicBezTo>
                <a:cubicBezTo>
                  <a:pt x="1212056" y="171226"/>
                  <a:pt x="1218594" y="172235"/>
                  <a:pt x="1225450" y="174251"/>
                </a:cubicBezTo>
                <a:cubicBezTo>
                  <a:pt x="1232305" y="176268"/>
                  <a:pt x="1235733" y="179421"/>
                  <a:pt x="1235733" y="183712"/>
                </a:cubicBezTo>
                <a:cubicBezTo>
                  <a:pt x="1235733" y="187925"/>
                  <a:pt x="1232888" y="194583"/>
                  <a:pt x="1227197" y="203685"/>
                </a:cubicBezTo>
                <a:cubicBezTo>
                  <a:pt x="1221506" y="212788"/>
                  <a:pt x="1212765" y="223438"/>
                  <a:pt x="1200974" y="235636"/>
                </a:cubicBezTo>
                <a:cubicBezTo>
                  <a:pt x="1189184" y="247834"/>
                  <a:pt x="1175821" y="259598"/>
                  <a:pt x="1160886" y="270929"/>
                </a:cubicBezTo>
                <a:cubicBezTo>
                  <a:pt x="1158059" y="279747"/>
                  <a:pt x="1156645" y="286742"/>
                  <a:pt x="1156645" y="291916"/>
                </a:cubicBezTo>
                <a:cubicBezTo>
                  <a:pt x="1156645" y="295972"/>
                  <a:pt x="1157673" y="298000"/>
                  <a:pt x="1159728" y="298000"/>
                </a:cubicBezTo>
                <a:cubicBezTo>
                  <a:pt x="1160712" y="298000"/>
                  <a:pt x="1163318" y="296448"/>
                  <a:pt x="1167546" y="293344"/>
                </a:cubicBezTo>
                <a:cubicBezTo>
                  <a:pt x="1171775" y="290240"/>
                  <a:pt x="1179594" y="283744"/>
                  <a:pt x="1191004" y="273857"/>
                </a:cubicBezTo>
                <a:lnTo>
                  <a:pt x="1224213" y="244822"/>
                </a:lnTo>
                <a:cubicBezTo>
                  <a:pt x="1230998" y="238928"/>
                  <a:pt x="1238994" y="229969"/>
                  <a:pt x="1248199" y="217945"/>
                </a:cubicBezTo>
                <a:cubicBezTo>
                  <a:pt x="1257405" y="205922"/>
                  <a:pt x="1268164" y="196240"/>
                  <a:pt x="1280478" y="188900"/>
                </a:cubicBezTo>
                <a:cubicBezTo>
                  <a:pt x="1287115" y="176186"/>
                  <a:pt x="1293216" y="167409"/>
                  <a:pt x="1298781" y="162570"/>
                </a:cubicBezTo>
                <a:cubicBezTo>
                  <a:pt x="1304347" y="157731"/>
                  <a:pt x="1310046" y="155311"/>
                  <a:pt x="1315880" y="155311"/>
                </a:cubicBezTo>
                <a:cubicBezTo>
                  <a:pt x="1322414" y="155311"/>
                  <a:pt x="1326847" y="157364"/>
                  <a:pt x="1329178" y="161470"/>
                </a:cubicBezTo>
                <a:cubicBezTo>
                  <a:pt x="1331509" y="165576"/>
                  <a:pt x="1332674" y="172160"/>
                  <a:pt x="1332674" y="181221"/>
                </a:cubicBezTo>
                <a:cubicBezTo>
                  <a:pt x="1332674" y="185482"/>
                  <a:pt x="1332245" y="189009"/>
                  <a:pt x="1331386" y="191800"/>
                </a:cubicBezTo>
                <a:cubicBezTo>
                  <a:pt x="1330527" y="194591"/>
                  <a:pt x="1328898" y="197951"/>
                  <a:pt x="1326498" y="201880"/>
                </a:cubicBezTo>
                <a:cubicBezTo>
                  <a:pt x="1324099" y="205809"/>
                  <a:pt x="1319460" y="212744"/>
                  <a:pt x="1312583" y="222685"/>
                </a:cubicBezTo>
                <a:lnTo>
                  <a:pt x="1288277" y="257753"/>
                </a:lnTo>
                <a:cubicBezTo>
                  <a:pt x="1283478" y="264599"/>
                  <a:pt x="1279319" y="271995"/>
                  <a:pt x="1275800" y="279943"/>
                </a:cubicBezTo>
                <a:cubicBezTo>
                  <a:pt x="1272282" y="287891"/>
                  <a:pt x="1270522" y="293678"/>
                  <a:pt x="1270522" y="297305"/>
                </a:cubicBezTo>
                <a:cubicBezTo>
                  <a:pt x="1270522" y="302962"/>
                  <a:pt x="1272279" y="305791"/>
                  <a:pt x="1275792" y="305791"/>
                </a:cubicBezTo>
                <a:cubicBezTo>
                  <a:pt x="1280865" y="305791"/>
                  <a:pt x="1287144" y="303463"/>
                  <a:pt x="1294629" y="298808"/>
                </a:cubicBezTo>
                <a:lnTo>
                  <a:pt x="1311570" y="288389"/>
                </a:lnTo>
                <a:lnTo>
                  <a:pt x="1333453" y="275049"/>
                </a:lnTo>
                <a:lnTo>
                  <a:pt x="1366138" y="238082"/>
                </a:lnTo>
                <a:cubicBezTo>
                  <a:pt x="1377158" y="225043"/>
                  <a:pt x="1387200" y="212535"/>
                  <a:pt x="1396262" y="200560"/>
                </a:cubicBezTo>
                <a:lnTo>
                  <a:pt x="1439523" y="143090"/>
                </a:lnTo>
                <a:cubicBezTo>
                  <a:pt x="1450239" y="128728"/>
                  <a:pt x="1460023" y="118348"/>
                  <a:pt x="1468876" y="111949"/>
                </a:cubicBezTo>
                <a:cubicBezTo>
                  <a:pt x="1477728" y="105551"/>
                  <a:pt x="1488824" y="102352"/>
                  <a:pt x="1502164" y="102352"/>
                </a:cubicBezTo>
                <a:cubicBezTo>
                  <a:pt x="1512105" y="102352"/>
                  <a:pt x="1517076" y="106515"/>
                  <a:pt x="1517076" y="114841"/>
                </a:cubicBezTo>
                <a:cubicBezTo>
                  <a:pt x="1517076" y="119683"/>
                  <a:pt x="1514399" y="126101"/>
                  <a:pt x="1509043" y="134094"/>
                </a:cubicBezTo>
                <a:cubicBezTo>
                  <a:pt x="1503688" y="142088"/>
                  <a:pt x="1497576" y="148390"/>
                  <a:pt x="1490708" y="153000"/>
                </a:cubicBezTo>
                <a:cubicBezTo>
                  <a:pt x="1479654" y="166094"/>
                  <a:pt x="1469325" y="180095"/>
                  <a:pt x="1459720" y="195003"/>
                </a:cubicBezTo>
                <a:cubicBezTo>
                  <a:pt x="1450114" y="209911"/>
                  <a:pt x="1439369" y="226425"/>
                  <a:pt x="1427484" y="244547"/>
                </a:cubicBezTo>
                <a:cubicBezTo>
                  <a:pt x="1431285" y="237619"/>
                  <a:pt x="1439401" y="229079"/>
                  <a:pt x="1451831" y="218929"/>
                </a:cubicBezTo>
                <a:cubicBezTo>
                  <a:pt x="1464260" y="208779"/>
                  <a:pt x="1474627" y="200669"/>
                  <a:pt x="1482932" y="194598"/>
                </a:cubicBezTo>
                <a:cubicBezTo>
                  <a:pt x="1491237" y="188527"/>
                  <a:pt x="1499577" y="183662"/>
                  <a:pt x="1507952" y="180005"/>
                </a:cubicBezTo>
                <a:cubicBezTo>
                  <a:pt x="1516327" y="176348"/>
                  <a:pt x="1524822" y="174519"/>
                  <a:pt x="1533437" y="174519"/>
                </a:cubicBezTo>
                <a:cubicBezTo>
                  <a:pt x="1540232" y="174519"/>
                  <a:pt x="1544914" y="176027"/>
                  <a:pt x="1547483" y="179043"/>
                </a:cubicBezTo>
                <a:cubicBezTo>
                  <a:pt x="1550053" y="182058"/>
                  <a:pt x="1551338" y="186777"/>
                  <a:pt x="1551338" y="193200"/>
                </a:cubicBezTo>
                <a:cubicBezTo>
                  <a:pt x="1551338" y="207615"/>
                  <a:pt x="1547854" y="221643"/>
                  <a:pt x="1540885" y="235284"/>
                </a:cubicBezTo>
                <a:cubicBezTo>
                  <a:pt x="1533916" y="248926"/>
                  <a:pt x="1524062" y="262942"/>
                  <a:pt x="1511322" y="277332"/>
                </a:cubicBezTo>
                <a:cubicBezTo>
                  <a:pt x="1498583" y="291722"/>
                  <a:pt x="1483808" y="305115"/>
                  <a:pt x="1466998" y="317508"/>
                </a:cubicBezTo>
                <a:lnTo>
                  <a:pt x="1480632" y="317483"/>
                </a:lnTo>
                <a:cubicBezTo>
                  <a:pt x="1500078" y="317483"/>
                  <a:pt x="1529924" y="301604"/>
                  <a:pt x="1570173" y="269848"/>
                </a:cubicBezTo>
                <a:lnTo>
                  <a:pt x="1570173" y="297061"/>
                </a:lnTo>
                <a:cubicBezTo>
                  <a:pt x="1554989" y="310627"/>
                  <a:pt x="1540870" y="322804"/>
                  <a:pt x="1527814" y="333593"/>
                </a:cubicBezTo>
                <a:cubicBezTo>
                  <a:pt x="1514759" y="344382"/>
                  <a:pt x="1502190" y="353175"/>
                  <a:pt x="1490110" y="359972"/>
                </a:cubicBezTo>
                <a:cubicBezTo>
                  <a:pt x="1478029" y="366769"/>
                  <a:pt x="1466622" y="370168"/>
                  <a:pt x="1455889" y="370168"/>
                </a:cubicBezTo>
                <a:cubicBezTo>
                  <a:pt x="1451844" y="370168"/>
                  <a:pt x="1447659" y="369735"/>
                  <a:pt x="1443333" y="368869"/>
                </a:cubicBezTo>
                <a:cubicBezTo>
                  <a:pt x="1439007" y="368003"/>
                  <a:pt x="1435044" y="366954"/>
                  <a:pt x="1431446" y="365722"/>
                </a:cubicBezTo>
                <a:cubicBezTo>
                  <a:pt x="1427847" y="364490"/>
                  <a:pt x="1423491" y="362852"/>
                  <a:pt x="1418379" y="360808"/>
                </a:cubicBezTo>
                <a:lnTo>
                  <a:pt x="1407525" y="356443"/>
                </a:lnTo>
                <a:cubicBezTo>
                  <a:pt x="1402595" y="357878"/>
                  <a:pt x="1399435" y="358596"/>
                  <a:pt x="1398046" y="358596"/>
                </a:cubicBezTo>
                <a:cubicBezTo>
                  <a:pt x="1390746" y="358596"/>
                  <a:pt x="1384174" y="356085"/>
                  <a:pt x="1378332" y="351063"/>
                </a:cubicBezTo>
                <a:cubicBezTo>
                  <a:pt x="1374399" y="360226"/>
                  <a:pt x="1369264" y="373727"/>
                  <a:pt x="1361722" y="392317"/>
                </a:cubicBezTo>
                <a:cubicBezTo>
                  <a:pt x="1354180" y="410907"/>
                  <a:pt x="1347472" y="432442"/>
                  <a:pt x="1333081" y="462604"/>
                </a:cubicBezTo>
                <a:cubicBezTo>
                  <a:pt x="1318690" y="492766"/>
                  <a:pt x="1291501" y="561705"/>
                  <a:pt x="1275375" y="573290"/>
                </a:cubicBezTo>
                <a:cubicBezTo>
                  <a:pt x="1250344" y="591272"/>
                  <a:pt x="1266130" y="526547"/>
                  <a:pt x="1279503" y="474541"/>
                </a:cubicBezTo>
                <a:cubicBezTo>
                  <a:pt x="1286268" y="448234"/>
                  <a:pt x="1293573" y="428841"/>
                  <a:pt x="1300003" y="412190"/>
                </a:cubicBezTo>
                <a:cubicBezTo>
                  <a:pt x="1306433" y="395539"/>
                  <a:pt x="1310868" y="386620"/>
                  <a:pt x="1318081" y="374633"/>
                </a:cubicBezTo>
                <a:cubicBezTo>
                  <a:pt x="1325294" y="362647"/>
                  <a:pt x="1332927" y="350922"/>
                  <a:pt x="1340981" y="339458"/>
                </a:cubicBezTo>
                <a:cubicBezTo>
                  <a:pt x="1349034" y="327995"/>
                  <a:pt x="1354797" y="319342"/>
                  <a:pt x="1358270" y="313499"/>
                </a:cubicBezTo>
                <a:cubicBezTo>
                  <a:pt x="1386545" y="264787"/>
                  <a:pt x="1408377" y="225982"/>
                  <a:pt x="1423767" y="197085"/>
                </a:cubicBezTo>
                <a:cubicBezTo>
                  <a:pt x="1397600" y="234009"/>
                  <a:pt x="1373503" y="263534"/>
                  <a:pt x="1351476" y="285659"/>
                </a:cubicBezTo>
                <a:lnTo>
                  <a:pt x="1339937" y="296291"/>
                </a:lnTo>
                <a:lnTo>
                  <a:pt x="1339937" y="296962"/>
                </a:lnTo>
                <a:cubicBezTo>
                  <a:pt x="1317571" y="317586"/>
                  <a:pt x="1301366" y="332286"/>
                  <a:pt x="1291323" y="341064"/>
                </a:cubicBezTo>
                <a:cubicBezTo>
                  <a:pt x="1281281" y="349842"/>
                  <a:pt x="1272243" y="356673"/>
                  <a:pt x="1264211" y="361556"/>
                </a:cubicBezTo>
                <a:cubicBezTo>
                  <a:pt x="1256179" y="366440"/>
                  <a:pt x="1248272" y="368881"/>
                  <a:pt x="1240488" y="368881"/>
                </a:cubicBezTo>
                <a:cubicBezTo>
                  <a:pt x="1221729" y="368881"/>
                  <a:pt x="1212349" y="358091"/>
                  <a:pt x="1212349" y="336511"/>
                </a:cubicBezTo>
                <a:cubicBezTo>
                  <a:pt x="1212349" y="328976"/>
                  <a:pt x="1214681" y="319209"/>
                  <a:pt x="1219346" y="307210"/>
                </a:cubicBezTo>
                <a:cubicBezTo>
                  <a:pt x="1224011" y="295210"/>
                  <a:pt x="1231207" y="280911"/>
                  <a:pt x="1240934" y="264313"/>
                </a:cubicBezTo>
                <a:cubicBezTo>
                  <a:pt x="1221809" y="297107"/>
                  <a:pt x="1205105" y="321164"/>
                  <a:pt x="1190824" y="336485"/>
                </a:cubicBezTo>
                <a:cubicBezTo>
                  <a:pt x="1176542" y="351806"/>
                  <a:pt x="1164253" y="359466"/>
                  <a:pt x="1153957" y="359466"/>
                </a:cubicBezTo>
                <a:cubicBezTo>
                  <a:pt x="1145622" y="359466"/>
                  <a:pt x="1138168" y="356229"/>
                  <a:pt x="1131593" y="349755"/>
                </a:cubicBezTo>
                <a:cubicBezTo>
                  <a:pt x="1125019" y="343281"/>
                  <a:pt x="1120051" y="334900"/>
                  <a:pt x="1116688" y="324613"/>
                </a:cubicBezTo>
                <a:lnTo>
                  <a:pt x="1114036" y="307383"/>
                </a:lnTo>
                <a:lnTo>
                  <a:pt x="1108703" y="313528"/>
                </a:lnTo>
                <a:cubicBezTo>
                  <a:pt x="1093217" y="330540"/>
                  <a:pt x="1078549" y="344119"/>
                  <a:pt x="1064699" y="354265"/>
                </a:cubicBezTo>
                <a:cubicBezTo>
                  <a:pt x="1046233" y="367794"/>
                  <a:pt x="1027217" y="374558"/>
                  <a:pt x="1007652" y="374558"/>
                </a:cubicBezTo>
                <a:cubicBezTo>
                  <a:pt x="989801" y="374558"/>
                  <a:pt x="975775" y="367787"/>
                  <a:pt x="965572" y="354244"/>
                </a:cubicBezTo>
                <a:cubicBezTo>
                  <a:pt x="960470" y="347472"/>
                  <a:pt x="956644" y="339539"/>
                  <a:pt x="954094" y="330444"/>
                </a:cubicBezTo>
                <a:lnTo>
                  <a:pt x="950817" y="304094"/>
                </a:lnTo>
                <a:lnTo>
                  <a:pt x="941622" y="314636"/>
                </a:lnTo>
                <a:cubicBezTo>
                  <a:pt x="927070" y="330925"/>
                  <a:pt x="914440" y="343832"/>
                  <a:pt x="903729" y="353356"/>
                </a:cubicBezTo>
                <a:cubicBezTo>
                  <a:pt x="889449" y="366056"/>
                  <a:pt x="876992" y="372406"/>
                  <a:pt x="866359" y="372406"/>
                </a:cubicBezTo>
                <a:cubicBezTo>
                  <a:pt x="856338" y="372406"/>
                  <a:pt x="847400" y="369518"/>
                  <a:pt x="839545" y="363743"/>
                </a:cubicBezTo>
                <a:cubicBezTo>
                  <a:pt x="831690" y="357968"/>
                  <a:pt x="824841" y="350343"/>
                  <a:pt x="818997" y="340869"/>
                </a:cubicBezTo>
                <a:cubicBezTo>
                  <a:pt x="813153" y="331395"/>
                  <a:pt x="807576" y="319383"/>
                  <a:pt x="802265" y="304834"/>
                </a:cubicBezTo>
                <a:cubicBezTo>
                  <a:pt x="797343" y="314213"/>
                  <a:pt x="791160" y="323850"/>
                  <a:pt x="783717" y="333745"/>
                </a:cubicBezTo>
                <a:cubicBezTo>
                  <a:pt x="776274" y="343641"/>
                  <a:pt x="770739" y="350630"/>
                  <a:pt x="767111" y="354713"/>
                </a:cubicBezTo>
                <a:cubicBezTo>
                  <a:pt x="763484" y="358796"/>
                  <a:pt x="759627" y="360838"/>
                  <a:pt x="755539" y="360838"/>
                </a:cubicBezTo>
                <a:cubicBezTo>
                  <a:pt x="748045" y="360838"/>
                  <a:pt x="742969" y="357020"/>
                  <a:pt x="740312" y="349384"/>
                </a:cubicBezTo>
                <a:cubicBezTo>
                  <a:pt x="737655" y="341748"/>
                  <a:pt x="736327" y="331629"/>
                  <a:pt x="736327" y="319026"/>
                </a:cubicBezTo>
                <a:lnTo>
                  <a:pt x="738741" y="299592"/>
                </a:lnTo>
                <a:lnTo>
                  <a:pt x="724787" y="314643"/>
                </a:lnTo>
                <a:cubicBezTo>
                  <a:pt x="686108" y="355024"/>
                  <a:pt x="657459" y="375214"/>
                  <a:pt x="638842" y="375214"/>
                </a:cubicBezTo>
                <a:cubicBezTo>
                  <a:pt x="629838" y="375214"/>
                  <a:pt x="623446" y="372291"/>
                  <a:pt x="619668" y="366444"/>
                </a:cubicBezTo>
                <a:cubicBezTo>
                  <a:pt x="615889" y="360597"/>
                  <a:pt x="614000" y="352632"/>
                  <a:pt x="614000" y="342548"/>
                </a:cubicBezTo>
                <a:cubicBezTo>
                  <a:pt x="614000" y="327724"/>
                  <a:pt x="619107" y="309015"/>
                  <a:pt x="629323" y="286419"/>
                </a:cubicBezTo>
                <a:cubicBezTo>
                  <a:pt x="609235" y="314700"/>
                  <a:pt x="592619" y="335179"/>
                  <a:pt x="579476" y="347858"/>
                </a:cubicBezTo>
                <a:cubicBezTo>
                  <a:pt x="566334" y="360536"/>
                  <a:pt x="554820" y="366875"/>
                  <a:pt x="544936" y="366875"/>
                </a:cubicBezTo>
                <a:cubicBezTo>
                  <a:pt x="539279" y="366875"/>
                  <a:pt x="533140" y="363062"/>
                  <a:pt x="526517" y="355436"/>
                </a:cubicBezTo>
                <a:cubicBezTo>
                  <a:pt x="519894" y="347810"/>
                  <a:pt x="514159" y="338251"/>
                  <a:pt x="509313" y="326759"/>
                </a:cubicBezTo>
                <a:cubicBezTo>
                  <a:pt x="504467" y="315267"/>
                  <a:pt x="502044" y="303315"/>
                  <a:pt x="502044" y="290904"/>
                </a:cubicBezTo>
                <a:cubicBezTo>
                  <a:pt x="502044" y="281903"/>
                  <a:pt x="502934" y="274296"/>
                  <a:pt x="504715" y="268084"/>
                </a:cubicBezTo>
                <a:cubicBezTo>
                  <a:pt x="506495" y="261871"/>
                  <a:pt x="509850" y="255650"/>
                  <a:pt x="514778" y="249420"/>
                </a:cubicBezTo>
                <a:cubicBezTo>
                  <a:pt x="519705" y="243190"/>
                  <a:pt x="528265" y="234565"/>
                  <a:pt x="540456" y="223543"/>
                </a:cubicBezTo>
                <a:cubicBezTo>
                  <a:pt x="566415" y="199473"/>
                  <a:pt x="592571" y="181260"/>
                  <a:pt x="618922" y="168905"/>
                </a:cubicBezTo>
                <a:cubicBezTo>
                  <a:pt x="645273" y="156549"/>
                  <a:pt x="665813" y="150372"/>
                  <a:pt x="680542" y="150372"/>
                </a:cubicBezTo>
                <a:cubicBezTo>
                  <a:pt x="685830" y="150372"/>
                  <a:pt x="690521" y="152363"/>
                  <a:pt x="694616" y="156347"/>
                </a:cubicBezTo>
                <a:cubicBezTo>
                  <a:pt x="698710" y="160330"/>
                  <a:pt x="701844" y="164702"/>
                  <a:pt x="704016" y="169464"/>
                </a:cubicBezTo>
                <a:cubicBezTo>
                  <a:pt x="706189" y="174226"/>
                  <a:pt x="707275" y="177941"/>
                  <a:pt x="707275" y="180608"/>
                </a:cubicBezTo>
                <a:cubicBezTo>
                  <a:pt x="707275" y="185850"/>
                  <a:pt x="705483" y="189559"/>
                  <a:pt x="701900" y="191736"/>
                </a:cubicBezTo>
                <a:cubicBezTo>
                  <a:pt x="698317" y="193912"/>
                  <a:pt x="694458" y="195501"/>
                  <a:pt x="690322" y="196501"/>
                </a:cubicBezTo>
                <a:cubicBezTo>
                  <a:pt x="691217" y="195773"/>
                  <a:pt x="692681" y="197719"/>
                  <a:pt x="694717" y="202341"/>
                </a:cubicBezTo>
                <a:cubicBezTo>
                  <a:pt x="696752" y="206963"/>
                  <a:pt x="698367" y="210817"/>
                  <a:pt x="699562" y="213904"/>
                </a:cubicBezTo>
                <a:cubicBezTo>
                  <a:pt x="700756" y="216992"/>
                  <a:pt x="701354" y="219880"/>
                  <a:pt x="701354" y="222570"/>
                </a:cubicBezTo>
                <a:cubicBezTo>
                  <a:pt x="701354" y="228046"/>
                  <a:pt x="696870" y="236838"/>
                  <a:pt x="687904" y="248946"/>
                </a:cubicBezTo>
                <a:cubicBezTo>
                  <a:pt x="678937" y="261054"/>
                  <a:pt x="672839" y="269675"/>
                  <a:pt x="669609" y="274807"/>
                </a:cubicBezTo>
                <a:cubicBezTo>
                  <a:pt x="666379" y="279939"/>
                  <a:pt x="664764" y="286018"/>
                  <a:pt x="664764" y="293044"/>
                </a:cubicBezTo>
                <a:cubicBezTo>
                  <a:pt x="664764" y="302653"/>
                  <a:pt x="668941" y="307458"/>
                  <a:pt x="677296" y="307458"/>
                </a:cubicBezTo>
                <a:cubicBezTo>
                  <a:pt x="688433" y="307458"/>
                  <a:pt x="709993" y="295711"/>
                  <a:pt x="741978" y="272215"/>
                </a:cubicBezTo>
                <a:lnTo>
                  <a:pt x="741978" y="273528"/>
                </a:lnTo>
                <a:cubicBezTo>
                  <a:pt x="742082" y="272694"/>
                  <a:pt x="742185" y="271859"/>
                  <a:pt x="742289" y="271025"/>
                </a:cubicBezTo>
                <a:cubicBezTo>
                  <a:pt x="746263" y="255583"/>
                  <a:pt x="751956" y="240629"/>
                  <a:pt x="759368" y="226163"/>
                </a:cubicBezTo>
                <a:cubicBezTo>
                  <a:pt x="766780" y="211696"/>
                  <a:pt x="776240" y="196168"/>
                  <a:pt x="787750" y="179576"/>
                </a:cubicBezTo>
                <a:cubicBezTo>
                  <a:pt x="799259" y="162985"/>
                  <a:pt x="812072" y="145750"/>
                  <a:pt x="826189" y="127871"/>
                </a:cubicBezTo>
                <a:cubicBezTo>
                  <a:pt x="845606" y="103275"/>
                  <a:pt x="862518" y="82994"/>
                  <a:pt x="876924" y="67029"/>
                </a:cubicBezTo>
                <a:cubicBezTo>
                  <a:pt x="891330" y="51063"/>
                  <a:pt x="904122" y="38828"/>
                  <a:pt x="915299" y="30321"/>
                </a:cubicBezTo>
                <a:cubicBezTo>
                  <a:pt x="926477" y="21815"/>
                  <a:pt x="936152" y="17561"/>
                  <a:pt x="944324" y="17561"/>
                </a:cubicBezTo>
                <a:close/>
                <a:moveTo>
                  <a:pt x="190516" y="0"/>
                </a:moveTo>
                <a:cubicBezTo>
                  <a:pt x="197611" y="0"/>
                  <a:pt x="203747" y="3886"/>
                  <a:pt x="208925" y="11657"/>
                </a:cubicBezTo>
                <a:cubicBezTo>
                  <a:pt x="214103" y="19429"/>
                  <a:pt x="218352" y="28017"/>
                  <a:pt x="221674" y="37421"/>
                </a:cubicBezTo>
                <a:cubicBezTo>
                  <a:pt x="224995" y="46825"/>
                  <a:pt x="226656" y="53041"/>
                  <a:pt x="226656" y="56068"/>
                </a:cubicBezTo>
                <a:cubicBezTo>
                  <a:pt x="226656" y="65729"/>
                  <a:pt x="224240" y="77032"/>
                  <a:pt x="219408" y="89976"/>
                </a:cubicBezTo>
                <a:cubicBezTo>
                  <a:pt x="214576" y="102920"/>
                  <a:pt x="208162" y="117675"/>
                  <a:pt x="200165" y="134242"/>
                </a:cubicBezTo>
                <a:lnTo>
                  <a:pt x="189570" y="154965"/>
                </a:lnTo>
                <a:lnTo>
                  <a:pt x="215455" y="126336"/>
                </a:lnTo>
                <a:cubicBezTo>
                  <a:pt x="225758" y="115837"/>
                  <a:pt x="236706" y="105656"/>
                  <a:pt x="248299" y="95792"/>
                </a:cubicBezTo>
                <a:cubicBezTo>
                  <a:pt x="253513" y="83426"/>
                  <a:pt x="263502" y="71001"/>
                  <a:pt x="278267" y="58516"/>
                </a:cubicBezTo>
                <a:cubicBezTo>
                  <a:pt x="293032" y="46031"/>
                  <a:pt x="307015" y="35715"/>
                  <a:pt x="320216" y="27571"/>
                </a:cubicBezTo>
                <a:cubicBezTo>
                  <a:pt x="333417" y="19426"/>
                  <a:pt x="342769" y="15353"/>
                  <a:pt x="348272" y="15353"/>
                </a:cubicBezTo>
                <a:cubicBezTo>
                  <a:pt x="356569" y="15353"/>
                  <a:pt x="363640" y="19443"/>
                  <a:pt x="369484" y="27622"/>
                </a:cubicBezTo>
                <a:cubicBezTo>
                  <a:pt x="375328" y="35801"/>
                  <a:pt x="378250" y="44391"/>
                  <a:pt x="378250" y="53392"/>
                </a:cubicBezTo>
                <a:cubicBezTo>
                  <a:pt x="378250" y="59358"/>
                  <a:pt x="374770" y="69846"/>
                  <a:pt x="367810" y="84856"/>
                </a:cubicBezTo>
                <a:cubicBezTo>
                  <a:pt x="360850" y="99867"/>
                  <a:pt x="350558" y="119308"/>
                  <a:pt x="336935" y="143180"/>
                </a:cubicBezTo>
                <a:cubicBezTo>
                  <a:pt x="323312" y="167051"/>
                  <a:pt x="306397" y="193666"/>
                  <a:pt x="286188" y="223024"/>
                </a:cubicBezTo>
                <a:cubicBezTo>
                  <a:pt x="302875" y="201332"/>
                  <a:pt x="321323" y="179556"/>
                  <a:pt x="341532" y="157695"/>
                </a:cubicBezTo>
                <a:cubicBezTo>
                  <a:pt x="361740" y="135834"/>
                  <a:pt x="377575" y="119268"/>
                  <a:pt x="389037" y="107996"/>
                </a:cubicBezTo>
                <a:cubicBezTo>
                  <a:pt x="400499" y="96724"/>
                  <a:pt x="409117" y="89891"/>
                  <a:pt x="414891" y="87495"/>
                </a:cubicBezTo>
                <a:cubicBezTo>
                  <a:pt x="425410" y="77408"/>
                  <a:pt x="435784" y="67893"/>
                  <a:pt x="446012" y="58951"/>
                </a:cubicBezTo>
                <a:lnTo>
                  <a:pt x="469964" y="38000"/>
                </a:lnTo>
                <a:cubicBezTo>
                  <a:pt x="475704" y="32975"/>
                  <a:pt x="481197" y="28888"/>
                  <a:pt x="486444" y="25738"/>
                </a:cubicBezTo>
                <a:cubicBezTo>
                  <a:pt x="491690" y="22588"/>
                  <a:pt x="496663" y="21013"/>
                  <a:pt x="501362" y="21013"/>
                </a:cubicBezTo>
                <a:cubicBezTo>
                  <a:pt x="508113" y="21013"/>
                  <a:pt x="515470" y="27060"/>
                  <a:pt x="523432" y="39153"/>
                </a:cubicBezTo>
                <a:cubicBezTo>
                  <a:pt x="531394" y="51247"/>
                  <a:pt x="535375" y="59319"/>
                  <a:pt x="535375" y="63369"/>
                </a:cubicBezTo>
                <a:cubicBezTo>
                  <a:pt x="535375" y="68371"/>
                  <a:pt x="533071" y="73715"/>
                  <a:pt x="528464" y="79400"/>
                </a:cubicBezTo>
                <a:cubicBezTo>
                  <a:pt x="523856" y="85086"/>
                  <a:pt x="514768" y="95174"/>
                  <a:pt x="501199" y="109666"/>
                </a:cubicBezTo>
                <a:cubicBezTo>
                  <a:pt x="477212" y="135406"/>
                  <a:pt x="456278" y="161544"/>
                  <a:pt x="438398" y="188081"/>
                </a:cubicBezTo>
                <a:cubicBezTo>
                  <a:pt x="420517" y="214618"/>
                  <a:pt x="407099" y="238531"/>
                  <a:pt x="398144" y="259820"/>
                </a:cubicBezTo>
                <a:cubicBezTo>
                  <a:pt x="389189" y="281109"/>
                  <a:pt x="384711" y="297831"/>
                  <a:pt x="384711" y="309988"/>
                </a:cubicBezTo>
                <a:cubicBezTo>
                  <a:pt x="384711" y="316679"/>
                  <a:pt x="385682" y="321202"/>
                  <a:pt x="387625" y="323556"/>
                </a:cubicBezTo>
                <a:cubicBezTo>
                  <a:pt x="389567" y="325910"/>
                  <a:pt x="392773" y="327087"/>
                  <a:pt x="397244" y="327087"/>
                </a:cubicBezTo>
                <a:cubicBezTo>
                  <a:pt x="402283" y="327087"/>
                  <a:pt x="406971" y="326141"/>
                  <a:pt x="411309" y="324248"/>
                </a:cubicBezTo>
                <a:cubicBezTo>
                  <a:pt x="415647" y="322356"/>
                  <a:pt x="420777" y="319466"/>
                  <a:pt x="426701" y="315577"/>
                </a:cubicBezTo>
                <a:lnTo>
                  <a:pt x="443918" y="304196"/>
                </a:lnTo>
                <a:cubicBezTo>
                  <a:pt x="451538" y="299662"/>
                  <a:pt x="459031" y="294806"/>
                  <a:pt x="466397" y="289627"/>
                </a:cubicBezTo>
                <a:cubicBezTo>
                  <a:pt x="473763" y="284447"/>
                  <a:pt x="479333" y="280474"/>
                  <a:pt x="483108" y="277707"/>
                </a:cubicBezTo>
                <a:cubicBezTo>
                  <a:pt x="486882" y="274940"/>
                  <a:pt x="492736" y="272578"/>
                  <a:pt x="500668" y="270620"/>
                </a:cubicBezTo>
                <a:lnTo>
                  <a:pt x="500668" y="296924"/>
                </a:lnTo>
                <a:cubicBezTo>
                  <a:pt x="482163" y="314228"/>
                  <a:pt x="466904" y="327794"/>
                  <a:pt x="454892" y="337621"/>
                </a:cubicBezTo>
                <a:cubicBezTo>
                  <a:pt x="442880" y="347448"/>
                  <a:pt x="430894" y="356296"/>
                  <a:pt x="418936" y="364165"/>
                </a:cubicBezTo>
                <a:cubicBezTo>
                  <a:pt x="406979" y="372034"/>
                  <a:pt x="396813" y="377746"/>
                  <a:pt x="388441" y="381300"/>
                </a:cubicBezTo>
                <a:cubicBezTo>
                  <a:pt x="380069" y="384855"/>
                  <a:pt x="372686" y="386632"/>
                  <a:pt x="366292" y="386632"/>
                </a:cubicBezTo>
                <a:cubicBezTo>
                  <a:pt x="351283" y="386632"/>
                  <a:pt x="339076" y="381139"/>
                  <a:pt x="329670" y="370153"/>
                </a:cubicBezTo>
                <a:cubicBezTo>
                  <a:pt x="320265" y="359167"/>
                  <a:pt x="315562" y="345181"/>
                  <a:pt x="315562" y="328197"/>
                </a:cubicBezTo>
                <a:cubicBezTo>
                  <a:pt x="315562" y="309458"/>
                  <a:pt x="319278" y="291106"/>
                  <a:pt x="326710" y="273143"/>
                </a:cubicBezTo>
                <a:cubicBezTo>
                  <a:pt x="334141" y="255180"/>
                  <a:pt x="344764" y="236586"/>
                  <a:pt x="358577" y="217360"/>
                </a:cubicBezTo>
                <a:cubicBezTo>
                  <a:pt x="372390" y="198135"/>
                  <a:pt x="389330" y="176989"/>
                  <a:pt x="409399" y="153922"/>
                </a:cubicBezTo>
                <a:cubicBezTo>
                  <a:pt x="416503" y="145807"/>
                  <a:pt x="421832" y="139629"/>
                  <a:pt x="425384" y="135389"/>
                </a:cubicBezTo>
                <a:lnTo>
                  <a:pt x="429232" y="130664"/>
                </a:lnTo>
                <a:lnTo>
                  <a:pt x="429025" y="130762"/>
                </a:lnTo>
                <a:cubicBezTo>
                  <a:pt x="424743" y="133492"/>
                  <a:pt x="416228" y="140318"/>
                  <a:pt x="403480" y="151238"/>
                </a:cubicBezTo>
                <a:cubicBezTo>
                  <a:pt x="386483" y="165798"/>
                  <a:pt x="364343" y="187552"/>
                  <a:pt x="337062" y="216498"/>
                </a:cubicBezTo>
                <a:cubicBezTo>
                  <a:pt x="309780" y="245445"/>
                  <a:pt x="280211" y="280027"/>
                  <a:pt x="248355" y="320244"/>
                </a:cubicBezTo>
                <a:cubicBezTo>
                  <a:pt x="246471" y="322502"/>
                  <a:pt x="240664" y="329950"/>
                  <a:pt x="230933" y="342588"/>
                </a:cubicBezTo>
                <a:cubicBezTo>
                  <a:pt x="221201" y="355226"/>
                  <a:pt x="214062" y="363714"/>
                  <a:pt x="209514" y="368052"/>
                </a:cubicBezTo>
                <a:cubicBezTo>
                  <a:pt x="204967" y="372389"/>
                  <a:pt x="200450" y="374558"/>
                  <a:pt x="195966" y="374558"/>
                </a:cubicBezTo>
                <a:cubicBezTo>
                  <a:pt x="188337" y="374558"/>
                  <a:pt x="182426" y="368778"/>
                  <a:pt x="178232" y="357217"/>
                </a:cubicBezTo>
                <a:cubicBezTo>
                  <a:pt x="174039" y="345657"/>
                  <a:pt x="171943" y="333748"/>
                  <a:pt x="171943" y="321491"/>
                </a:cubicBezTo>
                <a:cubicBezTo>
                  <a:pt x="171943" y="313537"/>
                  <a:pt x="174362" y="305291"/>
                  <a:pt x="179199" y="296755"/>
                </a:cubicBezTo>
                <a:cubicBezTo>
                  <a:pt x="184037" y="288218"/>
                  <a:pt x="194068" y="273580"/>
                  <a:pt x="209293" y="252840"/>
                </a:cubicBezTo>
                <a:cubicBezTo>
                  <a:pt x="224518" y="232099"/>
                  <a:pt x="237165" y="214538"/>
                  <a:pt x="247234" y="200157"/>
                </a:cubicBezTo>
                <a:cubicBezTo>
                  <a:pt x="257302" y="185775"/>
                  <a:pt x="268142" y="171062"/>
                  <a:pt x="279753" y="156019"/>
                </a:cubicBezTo>
                <a:cubicBezTo>
                  <a:pt x="288533" y="136656"/>
                  <a:pt x="294858" y="122942"/>
                  <a:pt x="298727" y="114875"/>
                </a:cubicBezTo>
                <a:cubicBezTo>
                  <a:pt x="302596" y="106809"/>
                  <a:pt x="304530" y="99965"/>
                  <a:pt x="304530" y="94342"/>
                </a:cubicBezTo>
                <a:cubicBezTo>
                  <a:pt x="304530" y="92444"/>
                  <a:pt x="304746" y="91496"/>
                  <a:pt x="305178" y="91496"/>
                </a:cubicBezTo>
                <a:cubicBezTo>
                  <a:pt x="299998" y="91496"/>
                  <a:pt x="288297" y="100301"/>
                  <a:pt x="270073" y="117911"/>
                </a:cubicBezTo>
                <a:cubicBezTo>
                  <a:pt x="251850" y="135521"/>
                  <a:pt x="228923" y="162205"/>
                  <a:pt x="201293" y="197961"/>
                </a:cubicBezTo>
                <a:cubicBezTo>
                  <a:pt x="173663" y="233718"/>
                  <a:pt x="145173" y="274562"/>
                  <a:pt x="115823" y="320492"/>
                </a:cubicBezTo>
                <a:cubicBezTo>
                  <a:pt x="105287" y="337703"/>
                  <a:pt x="97683" y="349450"/>
                  <a:pt x="93011" y="355736"/>
                </a:cubicBezTo>
                <a:cubicBezTo>
                  <a:pt x="88339" y="362021"/>
                  <a:pt x="82493" y="365164"/>
                  <a:pt x="75473" y="365164"/>
                </a:cubicBezTo>
                <a:cubicBezTo>
                  <a:pt x="66681" y="365164"/>
                  <a:pt x="59264" y="357796"/>
                  <a:pt x="53221" y="343060"/>
                </a:cubicBezTo>
                <a:cubicBezTo>
                  <a:pt x="47178" y="328324"/>
                  <a:pt x="44157" y="316401"/>
                  <a:pt x="44157" y="307291"/>
                </a:cubicBezTo>
                <a:cubicBezTo>
                  <a:pt x="44157" y="303461"/>
                  <a:pt x="45576" y="299419"/>
                  <a:pt x="48415" y="295166"/>
                </a:cubicBezTo>
                <a:cubicBezTo>
                  <a:pt x="72365" y="263244"/>
                  <a:pt x="91918" y="236323"/>
                  <a:pt x="107075" y="214402"/>
                </a:cubicBezTo>
                <a:cubicBezTo>
                  <a:pt x="122231" y="192481"/>
                  <a:pt x="135582" y="171862"/>
                  <a:pt x="147126" y="152544"/>
                </a:cubicBezTo>
                <a:cubicBezTo>
                  <a:pt x="158671" y="133225"/>
                  <a:pt x="167083" y="117278"/>
                  <a:pt x="172363" y="104701"/>
                </a:cubicBezTo>
                <a:cubicBezTo>
                  <a:pt x="177642" y="92124"/>
                  <a:pt x="180282" y="82573"/>
                  <a:pt x="180282" y="76048"/>
                </a:cubicBezTo>
                <a:cubicBezTo>
                  <a:pt x="180282" y="71997"/>
                  <a:pt x="178613" y="69972"/>
                  <a:pt x="175274" y="69972"/>
                </a:cubicBezTo>
                <a:cubicBezTo>
                  <a:pt x="170584" y="69972"/>
                  <a:pt x="161505" y="73555"/>
                  <a:pt x="148038" y="80721"/>
                </a:cubicBezTo>
                <a:cubicBezTo>
                  <a:pt x="134570" y="87887"/>
                  <a:pt x="117402" y="97771"/>
                  <a:pt x="96531" y="110374"/>
                </a:cubicBezTo>
                <a:cubicBezTo>
                  <a:pt x="75661" y="122976"/>
                  <a:pt x="58565" y="132793"/>
                  <a:pt x="45242" y="139825"/>
                </a:cubicBezTo>
                <a:cubicBezTo>
                  <a:pt x="31919" y="146856"/>
                  <a:pt x="21628" y="150372"/>
                  <a:pt x="14367" y="150372"/>
                </a:cubicBezTo>
                <a:cubicBezTo>
                  <a:pt x="4789" y="150372"/>
                  <a:pt x="0" y="145225"/>
                  <a:pt x="0" y="134932"/>
                </a:cubicBezTo>
                <a:cubicBezTo>
                  <a:pt x="0" y="130848"/>
                  <a:pt x="1295" y="121831"/>
                  <a:pt x="3884" y="107880"/>
                </a:cubicBezTo>
                <a:cubicBezTo>
                  <a:pt x="6474" y="93930"/>
                  <a:pt x="9220" y="83959"/>
                  <a:pt x="12121" y="77968"/>
                </a:cubicBezTo>
                <a:cubicBezTo>
                  <a:pt x="16288" y="70025"/>
                  <a:pt x="26563" y="59804"/>
                  <a:pt x="42944" y="47304"/>
                </a:cubicBezTo>
                <a:cubicBezTo>
                  <a:pt x="59325" y="34804"/>
                  <a:pt x="68913" y="28555"/>
                  <a:pt x="71709" y="28555"/>
                </a:cubicBezTo>
                <a:cubicBezTo>
                  <a:pt x="76985" y="28555"/>
                  <a:pt x="79624" y="31013"/>
                  <a:pt x="79624" y="35929"/>
                </a:cubicBezTo>
                <a:cubicBezTo>
                  <a:pt x="79624" y="38136"/>
                  <a:pt x="78369" y="40494"/>
                  <a:pt x="75859" y="43004"/>
                </a:cubicBezTo>
                <a:cubicBezTo>
                  <a:pt x="68519" y="48915"/>
                  <a:pt x="63238" y="53564"/>
                  <a:pt x="60017" y="56951"/>
                </a:cubicBezTo>
                <a:lnTo>
                  <a:pt x="59805" y="57142"/>
                </a:lnTo>
                <a:lnTo>
                  <a:pt x="94947" y="34885"/>
                </a:lnTo>
                <a:cubicBezTo>
                  <a:pt x="108372" y="27415"/>
                  <a:pt x="121684" y="21049"/>
                  <a:pt x="134883" y="15786"/>
                </a:cubicBezTo>
                <a:cubicBezTo>
                  <a:pt x="161282" y="5262"/>
                  <a:pt x="179826" y="0"/>
                  <a:pt x="190516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0" y="4744976"/>
            <a:ext cx="375109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AF4D9F6-AD5A-4BB1-9734-10533E08895E}"/>
              </a:ext>
            </a:extLst>
          </p:cNvPr>
          <p:cNvSpPr txBox="1"/>
          <p:nvPr/>
        </p:nvSpPr>
        <p:spPr>
          <a:xfrm>
            <a:off x="7803145" y="746096"/>
            <a:ext cx="2027360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3200" b="1" dirty="0" err="1">
                <a:solidFill>
                  <a:schemeClr val="bg1"/>
                </a:solidFill>
                <a:cs typeface="Arial" pitchFamily="34" charset="0"/>
              </a:rPr>
              <a:t>SubTitle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481219A-063B-4AB5-A045-794651A48268}"/>
              </a:ext>
            </a:extLst>
          </p:cNvPr>
          <p:cNvSpPr txBox="1"/>
          <p:nvPr/>
        </p:nvSpPr>
        <p:spPr>
          <a:xfrm>
            <a:off x="6719391" y="653764"/>
            <a:ext cx="1083753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BDB951C-1798-468D-ABE5-5C3A6A7E1D19}"/>
              </a:ext>
            </a:extLst>
          </p:cNvPr>
          <p:cNvSpPr txBox="1"/>
          <p:nvPr/>
        </p:nvSpPr>
        <p:spPr>
          <a:xfrm>
            <a:off x="8386205" y="1353310"/>
            <a:ext cx="3328100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7C0318E-C345-4BAA-BDDA-A74CD7958BC9}"/>
              </a:ext>
            </a:extLst>
          </p:cNvPr>
          <p:cNvSpPr txBox="1"/>
          <p:nvPr/>
        </p:nvSpPr>
        <p:spPr>
          <a:xfrm>
            <a:off x="8386205" y="1721260"/>
            <a:ext cx="3328100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7C5A8A3-C3F6-461B-A9EE-3B5E41157259}"/>
              </a:ext>
            </a:extLst>
          </p:cNvPr>
          <p:cNvSpPr txBox="1"/>
          <p:nvPr/>
        </p:nvSpPr>
        <p:spPr>
          <a:xfrm>
            <a:off x="7803145" y="2111188"/>
            <a:ext cx="2027360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3200" b="1" dirty="0" err="1">
                <a:solidFill>
                  <a:schemeClr val="bg1"/>
                </a:solidFill>
                <a:cs typeface="Arial" pitchFamily="34" charset="0"/>
              </a:rPr>
              <a:t>SubTitle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1A317B2-44CD-478D-B662-2AB2D398A058}"/>
              </a:ext>
            </a:extLst>
          </p:cNvPr>
          <p:cNvSpPr txBox="1"/>
          <p:nvPr/>
        </p:nvSpPr>
        <p:spPr>
          <a:xfrm>
            <a:off x="6719391" y="2018856"/>
            <a:ext cx="1083753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636C844-2B7E-403C-BA2D-59B323C4A1AB}"/>
              </a:ext>
            </a:extLst>
          </p:cNvPr>
          <p:cNvSpPr txBox="1"/>
          <p:nvPr/>
        </p:nvSpPr>
        <p:spPr>
          <a:xfrm>
            <a:off x="8386205" y="2718402"/>
            <a:ext cx="3328100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B88C58D-BEF9-4F66-9396-6D5A6C11F808}"/>
              </a:ext>
            </a:extLst>
          </p:cNvPr>
          <p:cNvSpPr txBox="1"/>
          <p:nvPr/>
        </p:nvSpPr>
        <p:spPr>
          <a:xfrm>
            <a:off x="8386205" y="3086352"/>
            <a:ext cx="3328100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FFA4FA5-FA56-40DB-8F7A-D69C0BAB5CC1}"/>
              </a:ext>
            </a:extLst>
          </p:cNvPr>
          <p:cNvSpPr txBox="1"/>
          <p:nvPr/>
        </p:nvSpPr>
        <p:spPr>
          <a:xfrm>
            <a:off x="7803145" y="3476280"/>
            <a:ext cx="2027360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3200" b="1" dirty="0" err="1">
                <a:solidFill>
                  <a:schemeClr val="bg1"/>
                </a:solidFill>
                <a:cs typeface="Arial" pitchFamily="34" charset="0"/>
              </a:rPr>
              <a:t>SubTitle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29290F3-BECD-4AA6-AB2A-244D5867AF84}"/>
              </a:ext>
            </a:extLst>
          </p:cNvPr>
          <p:cNvSpPr txBox="1"/>
          <p:nvPr/>
        </p:nvSpPr>
        <p:spPr>
          <a:xfrm>
            <a:off x="6719391" y="3383948"/>
            <a:ext cx="1083753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8CCAA42-C089-434E-AD19-E6CE104035B3}"/>
              </a:ext>
            </a:extLst>
          </p:cNvPr>
          <p:cNvSpPr txBox="1"/>
          <p:nvPr/>
        </p:nvSpPr>
        <p:spPr>
          <a:xfrm>
            <a:off x="8386205" y="4083494"/>
            <a:ext cx="3328100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9F831B0-61E4-4209-88ED-F2F7958350FD}"/>
              </a:ext>
            </a:extLst>
          </p:cNvPr>
          <p:cNvSpPr txBox="1"/>
          <p:nvPr/>
        </p:nvSpPr>
        <p:spPr>
          <a:xfrm>
            <a:off x="8386205" y="4451444"/>
            <a:ext cx="3328100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FD5C8B9-AC8D-4375-8821-BE2210130676}"/>
              </a:ext>
            </a:extLst>
          </p:cNvPr>
          <p:cNvSpPr txBox="1"/>
          <p:nvPr/>
        </p:nvSpPr>
        <p:spPr>
          <a:xfrm>
            <a:off x="7803145" y="4841371"/>
            <a:ext cx="2027360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3200" b="1" dirty="0" err="1">
                <a:solidFill>
                  <a:schemeClr val="bg1"/>
                </a:solidFill>
                <a:cs typeface="Arial" pitchFamily="34" charset="0"/>
              </a:rPr>
              <a:t>SubTitle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0F43F5E-2B64-4749-A658-395D92B7B8AA}"/>
              </a:ext>
            </a:extLst>
          </p:cNvPr>
          <p:cNvSpPr txBox="1"/>
          <p:nvPr/>
        </p:nvSpPr>
        <p:spPr>
          <a:xfrm>
            <a:off x="6719391" y="4749039"/>
            <a:ext cx="1083753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94F31C2-51D1-4A37-81F0-F5767CA98AE2}"/>
              </a:ext>
            </a:extLst>
          </p:cNvPr>
          <p:cNvSpPr txBox="1"/>
          <p:nvPr/>
        </p:nvSpPr>
        <p:spPr>
          <a:xfrm>
            <a:off x="8386205" y="5448585"/>
            <a:ext cx="3328100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21E14D2-ACF4-4052-B787-487AE3C848B3}"/>
              </a:ext>
            </a:extLst>
          </p:cNvPr>
          <p:cNvSpPr txBox="1"/>
          <p:nvPr/>
        </p:nvSpPr>
        <p:spPr>
          <a:xfrm>
            <a:off x="8386205" y="5816535"/>
            <a:ext cx="3328100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6905AA8-4AAD-4923-9F35-719E0EECBBE0}"/>
              </a:ext>
            </a:extLst>
          </p:cNvPr>
          <p:cNvGrpSpPr/>
          <p:nvPr/>
        </p:nvGrpSpPr>
        <p:grpSpPr>
          <a:xfrm>
            <a:off x="7349506" y="2050332"/>
            <a:ext cx="3998746" cy="3996830"/>
            <a:chOff x="4709778" y="2467644"/>
            <a:chExt cx="2800698" cy="279935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E560559-224F-4B85-9492-A8F2C9E0E704}"/>
                </a:ext>
              </a:extLst>
            </p:cNvPr>
            <p:cNvGrpSpPr/>
            <p:nvPr/>
          </p:nvGrpSpPr>
          <p:grpSpPr>
            <a:xfrm>
              <a:off x="4709778" y="2467644"/>
              <a:ext cx="2800698" cy="2799356"/>
              <a:chOff x="2666849" y="0"/>
              <a:chExt cx="6856254" cy="6852965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A8C5F41E-1743-458D-AA78-EDA8A9FD1CCD}"/>
                  </a:ext>
                </a:extLst>
              </p:cNvPr>
              <p:cNvSpPr/>
              <p:nvPr/>
            </p:nvSpPr>
            <p:spPr>
              <a:xfrm>
                <a:off x="5430278" y="5839841"/>
                <a:ext cx="671369" cy="1003916"/>
              </a:xfrm>
              <a:custGeom>
                <a:avLst/>
                <a:gdLst>
                  <a:gd name="connsiteX0" fmla="*/ 0 w 671368"/>
                  <a:gd name="connsiteY0" fmla="*/ 505534 h 1003915"/>
                  <a:gd name="connsiteX1" fmla="*/ 16941 w 671368"/>
                  <a:gd name="connsiteY1" fmla="*/ 422084 h 1003915"/>
                  <a:gd name="connsiteX2" fmla="*/ 40157 w 671368"/>
                  <a:gd name="connsiteY2" fmla="*/ 439652 h 1003915"/>
                  <a:gd name="connsiteX3" fmla="*/ 174430 w 671368"/>
                  <a:gd name="connsiteY3" fmla="*/ 609691 h 1003915"/>
                  <a:gd name="connsiteX4" fmla="*/ 189489 w 671368"/>
                  <a:gd name="connsiteY4" fmla="*/ 622867 h 1003915"/>
                  <a:gd name="connsiteX5" fmla="*/ 200156 w 671368"/>
                  <a:gd name="connsiteY5" fmla="*/ 567024 h 1003915"/>
                  <a:gd name="connsiteX6" fmla="*/ 229018 w 671368"/>
                  <a:gd name="connsiteY6" fmla="*/ 184281 h 1003915"/>
                  <a:gd name="connsiteX7" fmla="*/ 239058 w 671368"/>
                  <a:gd name="connsiteY7" fmla="*/ 21772 h 1003915"/>
                  <a:gd name="connsiteX8" fmla="*/ 245959 w 671368"/>
                  <a:gd name="connsiteY8" fmla="*/ 1694 h 1003915"/>
                  <a:gd name="connsiteX9" fmla="*/ 322508 w 671368"/>
                  <a:gd name="connsiteY9" fmla="*/ 12361 h 1003915"/>
                  <a:gd name="connsiteX10" fmla="*/ 328782 w 671368"/>
                  <a:gd name="connsiteY10" fmla="*/ 34949 h 1003915"/>
                  <a:gd name="connsiteX11" fmla="*/ 343841 w 671368"/>
                  <a:gd name="connsiteY11" fmla="*/ 303496 h 1003915"/>
                  <a:gd name="connsiteX12" fmla="*/ 341331 w 671368"/>
                  <a:gd name="connsiteY12" fmla="*/ 329222 h 1003915"/>
                  <a:gd name="connsiteX13" fmla="*/ 343214 w 671368"/>
                  <a:gd name="connsiteY13" fmla="*/ 333614 h 1003915"/>
                  <a:gd name="connsiteX14" fmla="*/ 342586 w 671368"/>
                  <a:gd name="connsiteY14" fmla="*/ 332359 h 1003915"/>
                  <a:gd name="connsiteX15" fmla="*/ 357645 w 671368"/>
                  <a:gd name="connsiteY15" fmla="*/ 262712 h 1003915"/>
                  <a:gd name="connsiteX16" fmla="*/ 419135 w 671368"/>
                  <a:gd name="connsiteY16" fmla="*/ 55654 h 1003915"/>
                  <a:gd name="connsiteX17" fmla="*/ 432939 w 671368"/>
                  <a:gd name="connsiteY17" fmla="*/ 27419 h 1003915"/>
                  <a:gd name="connsiteX18" fmla="*/ 506350 w 671368"/>
                  <a:gd name="connsiteY18" fmla="*/ 31811 h 1003915"/>
                  <a:gd name="connsiteX19" fmla="*/ 511370 w 671368"/>
                  <a:gd name="connsiteY19" fmla="*/ 71968 h 1003915"/>
                  <a:gd name="connsiteX20" fmla="*/ 437331 w 671368"/>
                  <a:gd name="connsiteY20" fmla="*/ 413927 h 1003915"/>
                  <a:gd name="connsiteX21" fmla="*/ 420390 w 671368"/>
                  <a:gd name="connsiteY21" fmla="*/ 567652 h 1003915"/>
                  <a:gd name="connsiteX22" fmla="*/ 414743 w 671368"/>
                  <a:gd name="connsiteY22" fmla="*/ 654867 h 1003915"/>
                  <a:gd name="connsiteX23" fmla="*/ 449252 w 671368"/>
                  <a:gd name="connsiteY23" fmla="*/ 636043 h 1003915"/>
                  <a:gd name="connsiteX24" fmla="*/ 634349 w 671368"/>
                  <a:gd name="connsiteY24" fmla="*/ 508671 h 1003915"/>
                  <a:gd name="connsiteX25" fmla="*/ 668232 w 671368"/>
                  <a:gd name="connsiteY25" fmla="*/ 499887 h 1003915"/>
                  <a:gd name="connsiteX26" fmla="*/ 664467 w 671368"/>
                  <a:gd name="connsiteY26" fmla="*/ 581456 h 1003915"/>
                  <a:gd name="connsiteX27" fmla="*/ 410978 w 671368"/>
                  <a:gd name="connsiteY27" fmla="*/ 760278 h 1003915"/>
                  <a:gd name="connsiteX28" fmla="*/ 365174 w 671368"/>
                  <a:gd name="connsiteY28" fmla="*/ 766553 h 1003915"/>
                  <a:gd name="connsiteX29" fmla="*/ 327528 w 671368"/>
                  <a:gd name="connsiteY29" fmla="*/ 772827 h 1003915"/>
                  <a:gd name="connsiteX30" fmla="*/ 345724 w 671368"/>
                  <a:gd name="connsiteY30" fmla="*/ 819886 h 1003915"/>
                  <a:gd name="connsiteX31" fmla="*/ 400939 w 671368"/>
                  <a:gd name="connsiteY31" fmla="*/ 932199 h 1003915"/>
                  <a:gd name="connsiteX32" fmla="*/ 339449 w 671368"/>
                  <a:gd name="connsiteY32" fmla="*/ 995571 h 1003915"/>
                  <a:gd name="connsiteX33" fmla="*/ 137411 w 671368"/>
                  <a:gd name="connsiteY33" fmla="*/ 949767 h 1003915"/>
                  <a:gd name="connsiteX34" fmla="*/ 175685 w 671368"/>
                  <a:gd name="connsiteY34" fmla="*/ 810474 h 1003915"/>
                  <a:gd name="connsiteX35" fmla="*/ 215842 w 671368"/>
                  <a:gd name="connsiteY35" fmla="*/ 797298 h 1003915"/>
                  <a:gd name="connsiteX36" fmla="*/ 235920 w 671368"/>
                  <a:gd name="connsiteY36" fmla="*/ 777846 h 1003915"/>
                  <a:gd name="connsiteX37" fmla="*/ 215215 w 671368"/>
                  <a:gd name="connsiteY37" fmla="*/ 749611 h 1003915"/>
                  <a:gd name="connsiteX38" fmla="*/ 156234 w 671368"/>
                  <a:gd name="connsiteY38" fmla="*/ 715730 h 1003915"/>
                  <a:gd name="connsiteX39" fmla="*/ 0 w 671368"/>
                  <a:gd name="connsiteY39" fmla="*/ 505534 h 1003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71368" h="1003915">
                    <a:moveTo>
                      <a:pt x="0" y="505534"/>
                    </a:moveTo>
                    <a:cubicBezTo>
                      <a:pt x="5647" y="477927"/>
                      <a:pt x="11294" y="449692"/>
                      <a:pt x="16941" y="422084"/>
                    </a:cubicBezTo>
                    <a:cubicBezTo>
                      <a:pt x="30745" y="419574"/>
                      <a:pt x="34510" y="432123"/>
                      <a:pt x="40157" y="439652"/>
                    </a:cubicBezTo>
                    <a:cubicBezTo>
                      <a:pt x="83451" y="497377"/>
                      <a:pt x="127999" y="554475"/>
                      <a:pt x="174430" y="609691"/>
                    </a:cubicBezTo>
                    <a:cubicBezTo>
                      <a:pt x="178195" y="614083"/>
                      <a:pt x="180705" y="620357"/>
                      <a:pt x="189489" y="622867"/>
                    </a:cubicBezTo>
                    <a:cubicBezTo>
                      <a:pt x="198273" y="605298"/>
                      <a:pt x="197018" y="585220"/>
                      <a:pt x="200156" y="567024"/>
                    </a:cubicBezTo>
                    <a:cubicBezTo>
                      <a:pt x="224626" y="440280"/>
                      <a:pt x="226509" y="312281"/>
                      <a:pt x="229018" y="184281"/>
                    </a:cubicBezTo>
                    <a:cubicBezTo>
                      <a:pt x="230273" y="130321"/>
                      <a:pt x="231528" y="75733"/>
                      <a:pt x="239058" y="21772"/>
                    </a:cubicBezTo>
                    <a:cubicBezTo>
                      <a:pt x="240312" y="14870"/>
                      <a:pt x="240312" y="7341"/>
                      <a:pt x="245959" y="1694"/>
                    </a:cubicBezTo>
                    <a:cubicBezTo>
                      <a:pt x="272312" y="-3325"/>
                      <a:pt x="297410" y="3576"/>
                      <a:pt x="322508" y="12361"/>
                    </a:cubicBezTo>
                    <a:cubicBezTo>
                      <a:pt x="328155" y="18635"/>
                      <a:pt x="328782" y="26792"/>
                      <a:pt x="328782" y="34949"/>
                    </a:cubicBezTo>
                    <a:cubicBezTo>
                      <a:pt x="329410" y="124674"/>
                      <a:pt x="337567" y="214399"/>
                      <a:pt x="343841" y="303496"/>
                    </a:cubicBezTo>
                    <a:cubicBezTo>
                      <a:pt x="344469" y="312908"/>
                      <a:pt x="341959" y="322320"/>
                      <a:pt x="341331" y="329222"/>
                    </a:cubicBezTo>
                    <a:cubicBezTo>
                      <a:pt x="340704" y="336123"/>
                      <a:pt x="346979" y="333614"/>
                      <a:pt x="343214" y="333614"/>
                    </a:cubicBezTo>
                    <a:cubicBezTo>
                      <a:pt x="342586" y="333614"/>
                      <a:pt x="342586" y="332986"/>
                      <a:pt x="342586" y="332359"/>
                    </a:cubicBezTo>
                    <a:cubicBezTo>
                      <a:pt x="341331" y="307888"/>
                      <a:pt x="350743" y="285300"/>
                      <a:pt x="357645" y="262712"/>
                    </a:cubicBezTo>
                    <a:cubicBezTo>
                      <a:pt x="379606" y="194320"/>
                      <a:pt x="400312" y="124674"/>
                      <a:pt x="419135" y="55654"/>
                    </a:cubicBezTo>
                    <a:cubicBezTo>
                      <a:pt x="421645" y="45615"/>
                      <a:pt x="424154" y="34949"/>
                      <a:pt x="432939" y="27419"/>
                    </a:cubicBezTo>
                    <a:cubicBezTo>
                      <a:pt x="458037" y="17380"/>
                      <a:pt x="482507" y="24910"/>
                      <a:pt x="506350" y="31811"/>
                    </a:cubicBezTo>
                    <a:cubicBezTo>
                      <a:pt x="519527" y="43733"/>
                      <a:pt x="513879" y="58164"/>
                      <a:pt x="511370" y="71968"/>
                    </a:cubicBezTo>
                    <a:cubicBezTo>
                      <a:pt x="490036" y="186791"/>
                      <a:pt x="464311" y="300359"/>
                      <a:pt x="437331" y="413927"/>
                    </a:cubicBezTo>
                    <a:cubicBezTo>
                      <a:pt x="425409" y="464750"/>
                      <a:pt x="424154" y="516201"/>
                      <a:pt x="420390" y="567652"/>
                    </a:cubicBezTo>
                    <a:cubicBezTo>
                      <a:pt x="417880" y="595886"/>
                      <a:pt x="411606" y="624122"/>
                      <a:pt x="414743" y="654867"/>
                    </a:cubicBezTo>
                    <a:cubicBezTo>
                      <a:pt x="428547" y="651102"/>
                      <a:pt x="438586" y="642945"/>
                      <a:pt x="449252" y="636043"/>
                    </a:cubicBezTo>
                    <a:cubicBezTo>
                      <a:pt x="511997" y="595259"/>
                      <a:pt x="572860" y="551966"/>
                      <a:pt x="634349" y="508671"/>
                    </a:cubicBezTo>
                    <a:cubicBezTo>
                      <a:pt x="643761" y="501770"/>
                      <a:pt x="653173" y="487338"/>
                      <a:pt x="668232" y="499887"/>
                    </a:cubicBezTo>
                    <a:cubicBezTo>
                      <a:pt x="673251" y="527495"/>
                      <a:pt x="678271" y="555103"/>
                      <a:pt x="664467" y="581456"/>
                    </a:cubicBezTo>
                    <a:cubicBezTo>
                      <a:pt x="582271" y="644200"/>
                      <a:pt x="498821" y="704435"/>
                      <a:pt x="410978" y="760278"/>
                    </a:cubicBezTo>
                    <a:cubicBezTo>
                      <a:pt x="395292" y="770317"/>
                      <a:pt x="381488" y="768434"/>
                      <a:pt x="365174" y="766553"/>
                    </a:cubicBezTo>
                    <a:cubicBezTo>
                      <a:pt x="352626" y="765297"/>
                      <a:pt x="334430" y="755258"/>
                      <a:pt x="327528" y="772827"/>
                    </a:cubicBezTo>
                    <a:cubicBezTo>
                      <a:pt x="320626" y="791023"/>
                      <a:pt x="321881" y="807337"/>
                      <a:pt x="345724" y="819886"/>
                    </a:cubicBezTo>
                    <a:cubicBezTo>
                      <a:pt x="393410" y="843728"/>
                      <a:pt x="414115" y="889532"/>
                      <a:pt x="400939" y="932199"/>
                    </a:cubicBezTo>
                    <a:cubicBezTo>
                      <a:pt x="391527" y="962943"/>
                      <a:pt x="368312" y="982395"/>
                      <a:pt x="339449" y="995571"/>
                    </a:cubicBezTo>
                    <a:cubicBezTo>
                      <a:pt x="272940" y="1025688"/>
                      <a:pt x="176313" y="1003727"/>
                      <a:pt x="137411" y="949767"/>
                    </a:cubicBezTo>
                    <a:cubicBezTo>
                      <a:pt x="99764" y="897689"/>
                      <a:pt x="114823" y="841219"/>
                      <a:pt x="175685" y="810474"/>
                    </a:cubicBezTo>
                    <a:cubicBezTo>
                      <a:pt x="188234" y="804199"/>
                      <a:pt x="202038" y="799807"/>
                      <a:pt x="215842" y="797298"/>
                    </a:cubicBezTo>
                    <a:cubicBezTo>
                      <a:pt x="228391" y="794788"/>
                      <a:pt x="233411" y="791023"/>
                      <a:pt x="235920" y="777846"/>
                    </a:cubicBezTo>
                    <a:cubicBezTo>
                      <a:pt x="240312" y="757768"/>
                      <a:pt x="233411" y="748356"/>
                      <a:pt x="215215" y="749611"/>
                    </a:cubicBezTo>
                    <a:cubicBezTo>
                      <a:pt x="186979" y="751494"/>
                      <a:pt x="171921" y="735808"/>
                      <a:pt x="156234" y="715730"/>
                    </a:cubicBezTo>
                    <a:cubicBezTo>
                      <a:pt x="103529" y="646710"/>
                      <a:pt x="47059" y="579573"/>
                      <a:pt x="0" y="5055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EFBC9940-FFA6-492E-A469-3AAD5496141E}"/>
                  </a:ext>
                </a:extLst>
              </p:cNvPr>
              <p:cNvSpPr/>
              <p:nvPr/>
            </p:nvSpPr>
            <p:spPr>
              <a:xfrm>
                <a:off x="6095373" y="5842775"/>
                <a:ext cx="658820" cy="1010190"/>
              </a:xfrm>
              <a:custGeom>
                <a:avLst/>
                <a:gdLst>
                  <a:gd name="connsiteX0" fmla="*/ 0 w 658819"/>
                  <a:gd name="connsiteY0" fmla="*/ 578521 h 1010190"/>
                  <a:gd name="connsiteX1" fmla="*/ 0 w 658819"/>
                  <a:gd name="connsiteY1" fmla="*/ 493816 h 1010190"/>
                  <a:gd name="connsiteX2" fmla="*/ 26980 w 658819"/>
                  <a:gd name="connsiteY2" fmla="*/ 506992 h 1010190"/>
                  <a:gd name="connsiteX3" fmla="*/ 187607 w 658819"/>
                  <a:gd name="connsiteY3" fmla="*/ 636246 h 1010190"/>
                  <a:gd name="connsiteX4" fmla="*/ 213959 w 658819"/>
                  <a:gd name="connsiteY4" fmla="*/ 650678 h 1010190"/>
                  <a:gd name="connsiteX5" fmla="*/ 203920 w 658819"/>
                  <a:gd name="connsiteY5" fmla="*/ 493816 h 1010190"/>
                  <a:gd name="connsiteX6" fmla="*/ 129254 w 658819"/>
                  <a:gd name="connsiteY6" fmla="*/ 64642 h 1010190"/>
                  <a:gd name="connsiteX7" fmla="*/ 130509 w 658819"/>
                  <a:gd name="connsiteY7" fmla="*/ 28877 h 1010190"/>
                  <a:gd name="connsiteX8" fmla="*/ 208312 w 658819"/>
                  <a:gd name="connsiteY8" fmla="*/ 24485 h 1010190"/>
                  <a:gd name="connsiteX9" fmla="*/ 226508 w 658819"/>
                  <a:gd name="connsiteY9" fmla="*/ 79701 h 1010190"/>
                  <a:gd name="connsiteX10" fmla="*/ 285489 w 658819"/>
                  <a:gd name="connsiteY10" fmla="*/ 284876 h 1010190"/>
                  <a:gd name="connsiteX11" fmla="*/ 294273 w 658819"/>
                  <a:gd name="connsiteY11" fmla="*/ 333817 h 1010190"/>
                  <a:gd name="connsiteX12" fmla="*/ 308077 w 658819"/>
                  <a:gd name="connsiteY12" fmla="*/ 98524 h 1010190"/>
                  <a:gd name="connsiteX13" fmla="*/ 318743 w 658819"/>
                  <a:gd name="connsiteY13" fmla="*/ 14446 h 1010190"/>
                  <a:gd name="connsiteX14" fmla="*/ 395292 w 658819"/>
                  <a:gd name="connsiteY14" fmla="*/ 2524 h 1010190"/>
                  <a:gd name="connsiteX15" fmla="*/ 407841 w 658819"/>
                  <a:gd name="connsiteY15" fmla="*/ 109818 h 1010190"/>
                  <a:gd name="connsiteX16" fmla="*/ 409095 w 658819"/>
                  <a:gd name="connsiteY16" fmla="*/ 404091 h 1010190"/>
                  <a:gd name="connsiteX17" fmla="*/ 437331 w 658819"/>
                  <a:gd name="connsiteY17" fmla="*/ 634364 h 1010190"/>
                  <a:gd name="connsiteX18" fmla="*/ 480625 w 658819"/>
                  <a:gd name="connsiteY18" fmla="*/ 591070 h 1010190"/>
                  <a:gd name="connsiteX19" fmla="*/ 625565 w 658819"/>
                  <a:gd name="connsiteY19" fmla="*/ 429816 h 1010190"/>
                  <a:gd name="connsiteX20" fmla="*/ 648780 w 658819"/>
                  <a:gd name="connsiteY20" fmla="*/ 417267 h 1010190"/>
                  <a:gd name="connsiteX21" fmla="*/ 664467 w 658819"/>
                  <a:gd name="connsiteY21" fmla="*/ 500090 h 1010190"/>
                  <a:gd name="connsiteX22" fmla="*/ 456782 w 658819"/>
                  <a:gd name="connsiteY22" fmla="*/ 732873 h 1010190"/>
                  <a:gd name="connsiteX23" fmla="*/ 407213 w 658819"/>
                  <a:gd name="connsiteY23" fmla="*/ 748559 h 1010190"/>
                  <a:gd name="connsiteX24" fmla="*/ 379606 w 658819"/>
                  <a:gd name="connsiteY24" fmla="*/ 766128 h 1010190"/>
                  <a:gd name="connsiteX25" fmla="*/ 400939 w 658819"/>
                  <a:gd name="connsiteY25" fmla="*/ 801893 h 1010190"/>
                  <a:gd name="connsiteX26" fmla="*/ 446115 w 658819"/>
                  <a:gd name="connsiteY26" fmla="*/ 823853 h 1010190"/>
                  <a:gd name="connsiteX27" fmla="*/ 441095 w 658819"/>
                  <a:gd name="connsiteY27" fmla="*/ 975695 h 1010190"/>
                  <a:gd name="connsiteX28" fmla="*/ 259763 w 658819"/>
                  <a:gd name="connsiteY28" fmla="*/ 993264 h 1010190"/>
                  <a:gd name="connsiteX29" fmla="*/ 200783 w 658819"/>
                  <a:gd name="connsiteY29" fmla="*/ 916716 h 1010190"/>
                  <a:gd name="connsiteX30" fmla="*/ 254743 w 658819"/>
                  <a:gd name="connsiteY30" fmla="*/ 821971 h 1010190"/>
                  <a:gd name="connsiteX31" fmla="*/ 283606 w 658819"/>
                  <a:gd name="connsiteY31" fmla="*/ 807540 h 1010190"/>
                  <a:gd name="connsiteX32" fmla="*/ 292390 w 658819"/>
                  <a:gd name="connsiteY32" fmla="*/ 783069 h 1010190"/>
                  <a:gd name="connsiteX33" fmla="*/ 274194 w 658819"/>
                  <a:gd name="connsiteY33" fmla="*/ 764873 h 1010190"/>
                  <a:gd name="connsiteX34" fmla="*/ 158744 w 658819"/>
                  <a:gd name="connsiteY34" fmla="*/ 710913 h 1010190"/>
                  <a:gd name="connsiteX35" fmla="*/ 0 w 658819"/>
                  <a:gd name="connsiteY35" fmla="*/ 578521 h 1010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58819" h="1010190">
                    <a:moveTo>
                      <a:pt x="0" y="578521"/>
                    </a:moveTo>
                    <a:cubicBezTo>
                      <a:pt x="0" y="550286"/>
                      <a:pt x="0" y="522051"/>
                      <a:pt x="0" y="493816"/>
                    </a:cubicBezTo>
                    <a:cubicBezTo>
                      <a:pt x="13176" y="490051"/>
                      <a:pt x="18823" y="500718"/>
                      <a:pt x="26980" y="506992"/>
                    </a:cubicBezTo>
                    <a:cubicBezTo>
                      <a:pt x="80940" y="549659"/>
                      <a:pt x="132391" y="594835"/>
                      <a:pt x="187607" y="636246"/>
                    </a:cubicBezTo>
                    <a:cubicBezTo>
                      <a:pt x="195136" y="641893"/>
                      <a:pt x="201410" y="650051"/>
                      <a:pt x="213959" y="650678"/>
                    </a:cubicBezTo>
                    <a:cubicBezTo>
                      <a:pt x="213332" y="597972"/>
                      <a:pt x="209567" y="545894"/>
                      <a:pt x="203920" y="493816"/>
                    </a:cubicBezTo>
                    <a:cubicBezTo>
                      <a:pt x="188862" y="348875"/>
                      <a:pt x="148077" y="208327"/>
                      <a:pt x="129254" y="64642"/>
                    </a:cubicBezTo>
                    <a:cubicBezTo>
                      <a:pt x="127999" y="52720"/>
                      <a:pt x="120470" y="40799"/>
                      <a:pt x="130509" y="28877"/>
                    </a:cubicBezTo>
                    <a:cubicBezTo>
                      <a:pt x="156234" y="23858"/>
                      <a:pt x="181960" y="18211"/>
                      <a:pt x="208312" y="24485"/>
                    </a:cubicBezTo>
                    <a:cubicBezTo>
                      <a:pt x="220234" y="40799"/>
                      <a:pt x="222116" y="60877"/>
                      <a:pt x="226508" y="79701"/>
                    </a:cubicBezTo>
                    <a:cubicBezTo>
                      <a:pt x="244077" y="148720"/>
                      <a:pt x="264783" y="217111"/>
                      <a:pt x="285489" y="284876"/>
                    </a:cubicBezTo>
                    <a:cubicBezTo>
                      <a:pt x="290508" y="301190"/>
                      <a:pt x="294900" y="316876"/>
                      <a:pt x="294273" y="333817"/>
                    </a:cubicBezTo>
                    <a:cubicBezTo>
                      <a:pt x="294900" y="255386"/>
                      <a:pt x="307449" y="177582"/>
                      <a:pt x="308077" y="98524"/>
                    </a:cubicBezTo>
                    <a:cubicBezTo>
                      <a:pt x="308077" y="70289"/>
                      <a:pt x="309959" y="42054"/>
                      <a:pt x="318743" y="14446"/>
                    </a:cubicBezTo>
                    <a:cubicBezTo>
                      <a:pt x="342586" y="642"/>
                      <a:pt x="368311" y="-3122"/>
                      <a:pt x="395292" y="2524"/>
                    </a:cubicBezTo>
                    <a:cubicBezTo>
                      <a:pt x="408468" y="37034"/>
                      <a:pt x="406586" y="74054"/>
                      <a:pt x="407841" y="109818"/>
                    </a:cubicBezTo>
                    <a:cubicBezTo>
                      <a:pt x="409723" y="207700"/>
                      <a:pt x="407213" y="306209"/>
                      <a:pt x="409095" y="404091"/>
                    </a:cubicBezTo>
                    <a:cubicBezTo>
                      <a:pt x="410350" y="480012"/>
                      <a:pt x="427292" y="554051"/>
                      <a:pt x="437331" y="634364"/>
                    </a:cubicBezTo>
                    <a:cubicBezTo>
                      <a:pt x="455527" y="618050"/>
                      <a:pt x="468703" y="605501"/>
                      <a:pt x="480625" y="591070"/>
                    </a:cubicBezTo>
                    <a:cubicBezTo>
                      <a:pt x="527683" y="536482"/>
                      <a:pt x="580389" y="486287"/>
                      <a:pt x="625565" y="429816"/>
                    </a:cubicBezTo>
                    <a:cubicBezTo>
                      <a:pt x="631212" y="422914"/>
                      <a:pt x="635604" y="411620"/>
                      <a:pt x="648780" y="417267"/>
                    </a:cubicBezTo>
                    <a:cubicBezTo>
                      <a:pt x="653800" y="444875"/>
                      <a:pt x="659447" y="472483"/>
                      <a:pt x="664467" y="500090"/>
                    </a:cubicBezTo>
                    <a:cubicBezTo>
                      <a:pt x="601722" y="583541"/>
                      <a:pt x="530193" y="658834"/>
                      <a:pt x="456782" y="732873"/>
                    </a:cubicBezTo>
                    <a:cubicBezTo>
                      <a:pt x="442978" y="746677"/>
                      <a:pt x="424782" y="746677"/>
                      <a:pt x="407213" y="748559"/>
                    </a:cubicBezTo>
                    <a:cubicBezTo>
                      <a:pt x="395292" y="749814"/>
                      <a:pt x="380860" y="748559"/>
                      <a:pt x="379606" y="766128"/>
                    </a:cubicBezTo>
                    <a:cubicBezTo>
                      <a:pt x="378351" y="783069"/>
                      <a:pt x="378351" y="798128"/>
                      <a:pt x="400939" y="801893"/>
                    </a:cubicBezTo>
                    <a:cubicBezTo>
                      <a:pt x="417880" y="804402"/>
                      <a:pt x="432939" y="813187"/>
                      <a:pt x="446115" y="823853"/>
                    </a:cubicBezTo>
                    <a:cubicBezTo>
                      <a:pt x="502585" y="867774"/>
                      <a:pt x="500075" y="934284"/>
                      <a:pt x="441095" y="975695"/>
                    </a:cubicBezTo>
                    <a:cubicBezTo>
                      <a:pt x="383998" y="1015225"/>
                      <a:pt x="323135" y="1023382"/>
                      <a:pt x="259763" y="993264"/>
                    </a:cubicBezTo>
                    <a:cubicBezTo>
                      <a:pt x="227763" y="978205"/>
                      <a:pt x="202665" y="953734"/>
                      <a:pt x="200783" y="916716"/>
                    </a:cubicBezTo>
                    <a:cubicBezTo>
                      <a:pt x="198273" y="875304"/>
                      <a:pt x="219607" y="843304"/>
                      <a:pt x="254743" y="821971"/>
                    </a:cubicBezTo>
                    <a:cubicBezTo>
                      <a:pt x="264155" y="816324"/>
                      <a:pt x="273567" y="811932"/>
                      <a:pt x="283606" y="807540"/>
                    </a:cubicBezTo>
                    <a:cubicBezTo>
                      <a:pt x="295528" y="802520"/>
                      <a:pt x="295528" y="793108"/>
                      <a:pt x="292390" y="783069"/>
                    </a:cubicBezTo>
                    <a:cubicBezTo>
                      <a:pt x="289880" y="774285"/>
                      <a:pt x="287998" y="761736"/>
                      <a:pt x="274194" y="764873"/>
                    </a:cubicBezTo>
                    <a:cubicBezTo>
                      <a:pt x="222116" y="776167"/>
                      <a:pt x="191999" y="737893"/>
                      <a:pt x="158744" y="710913"/>
                    </a:cubicBezTo>
                    <a:cubicBezTo>
                      <a:pt x="104783" y="669501"/>
                      <a:pt x="52705" y="623070"/>
                      <a:pt x="0" y="57852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805E85E9-1377-45CC-A8C9-90AE11ECDB79}"/>
                  </a:ext>
                </a:extLst>
              </p:cNvPr>
              <p:cNvSpPr/>
              <p:nvPr/>
            </p:nvSpPr>
            <p:spPr>
              <a:xfrm>
                <a:off x="8512913" y="2759719"/>
                <a:ext cx="1010190" cy="671369"/>
              </a:xfrm>
              <a:custGeom>
                <a:avLst/>
                <a:gdLst>
                  <a:gd name="connsiteX0" fmla="*/ 498835 w 1010190"/>
                  <a:gd name="connsiteY0" fmla="*/ 2931 h 671368"/>
                  <a:gd name="connsiteX1" fmla="*/ 604247 w 1010190"/>
                  <a:gd name="connsiteY1" fmla="*/ 88892 h 671368"/>
                  <a:gd name="connsiteX2" fmla="*/ 720952 w 1010190"/>
                  <a:gd name="connsiteY2" fmla="*/ 198695 h 671368"/>
                  <a:gd name="connsiteX3" fmla="*/ 747932 w 1010190"/>
                  <a:gd name="connsiteY3" fmla="*/ 259558 h 671368"/>
                  <a:gd name="connsiteX4" fmla="*/ 761736 w 1010190"/>
                  <a:gd name="connsiteY4" fmla="*/ 289047 h 671368"/>
                  <a:gd name="connsiteX5" fmla="*/ 801265 w 1010190"/>
                  <a:gd name="connsiteY5" fmla="*/ 265205 h 671368"/>
                  <a:gd name="connsiteX6" fmla="*/ 830128 w 1010190"/>
                  <a:gd name="connsiteY6" fmla="*/ 211871 h 671368"/>
                  <a:gd name="connsiteX7" fmla="*/ 978832 w 1010190"/>
                  <a:gd name="connsiteY7" fmla="*/ 230067 h 671368"/>
                  <a:gd name="connsiteX8" fmla="*/ 1010205 w 1010190"/>
                  <a:gd name="connsiteY8" fmla="*/ 302851 h 671368"/>
                  <a:gd name="connsiteX9" fmla="*/ 1010205 w 1010190"/>
                  <a:gd name="connsiteY9" fmla="*/ 356184 h 671368"/>
                  <a:gd name="connsiteX10" fmla="*/ 971303 w 1010190"/>
                  <a:gd name="connsiteY10" fmla="*/ 439007 h 671368"/>
                  <a:gd name="connsiteX11" fmla="*/ 820716 w 1010190"/>
                  <a:gd name="connsiteY11" fmla="*/ 410772 h 671368"/>
                  <a:gd name="connsiteX12" fmla="*/ 806284 w 1010190"/>
                  <a:gd name="connsiteY12" fmla="*/ 381910 h 671368"/>
                  <a:gd name="connsiteX13" fmla="*/ 781186 w 1010190"/>
                  <a:gd name="connsiteY13" fmla="*/ 374380 h 671368"/>
                  <a:gd name="connsiteX14" fmla="*/ 764246 w 1010190"/>
                  <a:gd name="connsiteY14" fmla="*/ 393204 h 671368"/>
                  <a:gd name="connsiteX15" fmla="*/ 715933 w 1010190"/>
                  <a:gd name="connsiteY15" fmla="*/ 502380 h 671368"/>
                  <a:gd name="connsiteX16" fmla="*/ 576639 w 1010190"/>
                  <a:gd name="connsiteY16" fmla="*/ 666771 h 671368"/>
                  <a:gd name="connsiteX17" fmla="*/ 495698 w 1010190"/>
                  <a:gd name="connsiteY17" fmla="*/ 671163 h 671368"/>
                  <a:gd name="connsiteX18" fmla="*/ 502600 w 1010190"/>
                  <a:gd name="connsiteY18" fmla="*/ 642928 h 671368"/>
                  <a:gd name="connsiteX19" fmla="*/ 634992 w 1010190"/>
                  <a:gd name="connsiteY19" fmla="*/ 478536 h 671368"/>
                  <a:gd name="connsiteX20" fmla="*/ 651305 w 1010190"/>
                  <a:gd name="connsiteY20" fmla="*/ 454066 h 671368"/>
                  <a:gd name="connsiteX21" fmla="*/ 587933 w 1010190"/>
                  <a:gd name="connsiteY21" fmla="*/ 455321 h 671368"/>
                  <a:gd name="connsiteX22" fmla="*/ 339464 w 1010190"/>
                  <a:gd name="connsiteY22" fmla="*/ 486694 h 671368"/>
                  <a:gd name="connsiteX23" fmla="*/ 58367 w 1010190"/>
                  <a:gd name="connsiteY23" fmla="*/ 538772 h 671368"/>
                  <a:gd name="connsiteX24" fmla="*/ 28250 w 1010190"/>
                  <a:gd name="connsiteY24" fmla="*/ 536262 h 671368"/>
                  <a:gd name="connsiteX25" fmla="*/ 23858 w 1010190"/>
                  <a:gd name="connsiteY25" fmla="*/ 458458 h 671368"/>
                  <a:gd name="connsiteX26" fmla="*/ 58367 w 1010190"/>
                  <a:gd name="connsiteY26" fmla="*/ 445909 h 671368"/>
                  <a:gd name="connsiteX27" fmla="*/ 289268 w 1010190"/>
                  <a:gd name="connsiteY27" fmla="*/ 379400 h 671368"/>
                  <a:gd name="connsiteX28" fmla="*/ 333189 w 1010190"/>
                  <a:gd name="connsiteY28" fmla="*/ 371871 h 671368"/>
                  <a:gd name="connsiteX29" fmla="*/ 109190 w 1010190"/>
                  <a:gd name="connsiteY29" fmla="*/ 358067 h 671368"/>
                  <a:gd name="connsiteX30" fmla="*/ 14446 w 1010190"/>
                  <a:gd name="connsiteY30" fmla="*/ 346773 h 671368"/>
                  <a:gd name="connsiteX31" fmla="*/ 2524 w 1010190"/>
                  <a:gd name="connsiteY31" fmla="*/ 270224 h 671368"/>
                  <a:gd name="connsiteX32" fmla="*/ 30132 w 1010190"/>
                  <a:gd name="connsiteY32" fmla="*/ 262695 h 671368"/>
                  <a:gd name="connsiteX33" fmla="*/ 315621 w 1010190"/>
                  <a:gd name="connsiteY33" fmla="*/ 257675 h 671368"/>
                  <a:gd name="connsiteX34" fmla="*/ 613031 w 1010190"/>
                  <a:gd name="connsiteY34" fmla="*/ 231322 h 671368"/>
                  <a:gd name="connsiteX35" fmla="*/ 628090 w 1010190"/>
                  <a:gd name="connsiteY35" fmla="*/ 225675 h 671368"/>
                  <a:gd name="connsiteX36" fmla="*/ 610521 w 1010190"/>
                  <a:gd name="connsiteY36" fmla="*/ 203715 h 671368"/>
                  <a:gd name="connsiteX37" fmla="*/ 434836 w 1010190"/>
                  <a:gd name="connsiteY37" fmla="*/ 43088 h 671368"/>
                  <a:gd name="connsiteX38" fmla="*/ 416012 w 1010190"/>
                  <a:gd name="connsiteY38" fmla="*/ 18618 h 671368"/>
                  <a:gd name="connsiteX39" fmla="*/ 498835 w 1010190"/>
                  <a:gd name="connsiteY39" fmla="*/ 2931 h 671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10190" h="671368">
                    <a:moveTo>
                      <a:pt x="498835" y="2931"/>
                    </a:moveTo>
                    <a:cubicBezTo>
                      <a:pt x="533972" y="31167"/>
                      <a:pt x="570364" y="58774"/>
                      <a:pt x="604247" y="88892"/>
                    </a:cubicBezTo>
                    <a:cubicBezTo>
                      <a:pt x="644403" y="124656"/>
                      <a:pt x="681423" y="162930"/>
                      <a:pt x="720952" y="198695"/>
                    </a:cubicBezTo>
                    <a:cubicBezTo>
                      <a:pt x="739148" y="215636"/>
                      <a:pt x="748559" y="234460"/>
                      <a:pt x="747932" y="259558"/>
                    </a:cubicBezTo>
                    <a:cubicBezTo>
                      <a:pt x="747932" y="270852"/>
                      <a:pt x="746050" y="289047"/>
                      <a:pt x="761736" y="289047"/>
                    </a:cubicBezTo>
                    <a:cubicBezTo>
                      <a:pt x="777422" y="289675"/>
                      <a:pt x="797501" y="290930"/>
                      <a:pt x="801265" y="265205"/>
                    </a:cubicBezTo>
                    <a:cubicBezTo>
                      <a:pt x="804402" y="245126"/>
                      <a:pt x="815069" y="227558"/>
                      <a:pt x="830128" y="211871"/>
                    </a:cubicBezTo>
                    <a:cubicBezTo>
                      <a:pt x="877813" y="164185"/>
                      <a:pt x="942441" y="172342"/>
                      <a:pt x="978832" y="230067"/>
                    </a:cubicBezTo>
                    <a:cubicBezTo>
                      <a:pt x="993264" y="252656"/>
                      <a:pt x="999538" y="278381"/>
                      <a:pt x="1010205" y="302851"/>
                    </a:cubicBezTo>
                    <a:cubicBezTo>
                      <a:pt x="1010205" y="320420"/>
                      <a:pt x="1010205" y="338616"/>
                      <a:pt x="1010205" y="356184"/>
                    </a:cubicBezTo>
                    <a:cubicBezTo>
                      <a:pt x="1000166" y="385047"/>
                      <a:pt x="994519" y="416419"/>
                      <a:pt x="971303" y="439007"/>
                    </a:cubicBezTo>
                    <a:cubicBezTo>
                      <a:pt x="925499" y="482929"/>
                      <a:pt x="853343" y="469125"/>
                      <a:pt x="820716" y="410772"/>
                    </a:cubicBezTo>
                    <a:cubicBezTo>
                      <a:pt x="815696" y="401360"/>
                      <a:pt x="811304" y="391949"/>
                      <a:pt x="806284" y="381910"/>
                    </a:cubicBezTo>
                    <a:cubicBezTo>
                      <a:pt x="800638" y="370616"/>
                      <a:pt x="791226" y="371243"/>
                      <a:pt x="781186" y="374380"/>
                    </a:cubicBezTo>
                    <a:cubicBezTo>
                      <a:pt x="771775" y="376890"/>
                      <a:pt x="761108" y="380027"/>
                      <a:pt x="764246" y="393204"/>
                    </a:cubicBezTo>
                    <a:cubicBezTo>
                      <a:pt x="775540" y="441517"/>
                      <a:pt x="741658" y="471007"/>
                      <a:pt x="715933" y="502380"/>
                    </a:cubicBezTo>
                    <a:cubicBezTo>
                      <a:pt x="670756" y="558222"/>
                      <a:pt x="623070" y="611555"/>
                      <a:pt x="576639" y="666771"/>
                    </a:cubicBezTo>
                    <a:cubicBezTo>
                      <a:pt x="550286" y="680575"/>
                      <a:pt x="522678" y="675555"/>
                      <a:pt x="495698" y="671163"/>
                    </a:cubicBezTo>
                    <a:cubicBezTo>
                      <a:pt x="481894" y="657987"/>
                      <a:pt x="496326" y="650457"/>
                      <a:pt x="502600" y="642928"/>
                    </a:cubicBezTo>
                    <a:cubicBezTo>
                      <a:pt x="546521" y="587712"/>
                      <a:pt x="592325" y="534379"/>
                      <a:pt x="634992" y="478536"/>
                    </a:cubicBezTo>
                    <a:cubicBezTo>
                      <a:pt x="640639" y="471635"/>
                      <a:pt x="646913" y="465360"/>
                      <a:pt x="651305" y="454066"/>
                    </a:cubicBezTo>
                    <a:cubicBezTo>
                      <a:pt x="629344" y="452184"/>
                      <a:pt x="608638" y="454066"/>
                      <a:pt x="587933" y="455321"/>
                    </a:cubicBezTo>
                    <a:cubicBezTo>
                      <a:pt x="504482" y="461596"/>
                      <a:pt x="421032" y="468497"/>
                      <a:pt x="339464" y="486694"/>
                    </a:cubicBezTo>
                    <a:cubicBezTo>
                      <a:pt x="246602" y="507399"/>
                      <a:pt x="152484" y="523085"/>
                      <a:pt x="58367" y="538772"/>
                    </a:cubicBezTo>
                    <a:cubicBezTo>
                      <a:pt x="48328" y="540654"/>
                      <a:pt x="37662" y="545673"/>
                      <a:pt x="28250" y="536262"/>
                    </a:cubicBezTo>
                    <a:cubicBezTo>
                      <a:pt x="23230" y="510536"/>
                      <a:pt x="17583" y="484811"/>
                      <a:pt x="23858" y="458458"/>
                    </a:cubicBezTo>
                    <a:cubicBezTo>
                      <a:pt x="33269" y="449047"/>
                      <a:pt x="46446" y="449047"/>
                      <a:pt x="58367" y="445909"/>
                    </a:cubicBezTo>
                    <a:cubicBezTo>
                      <a:pt x="136171" y="425831"/>
                      <a:pt x="212719" y="402615"/>
                      <a:pt x="289268" y="379400"/>
                    </a:cubicBezTo>
                    <a:cubicBezTo>
                      <a:pt x="303699" y="375008"/>
                      <a:pt x="318131" y="370616"/>
                      <a:pt x="333189" y="371871"/>
                    </a:cubicBezTo>
                    <a:cubicBezTo>
                      <a:pt x="258523" y="371243"/>
                      <a:pt x="183857" y="359322"/>
                      <a:pt x="109190" y="358067"/>
                    </a:cubicBezTo>
                    <a:cubicBezTo>
                      <a:pt x="77191" y="357439"/>
                      <a:pt x="45191" y="356184"/>
                      <a:pt x="14446" y="346773"/>
                    </a:cubicBezTo>
                    <a:cubicBezTo>
                      <a:pt x="642" y="322930"/>
                      <a:pt x="-3122" y="297204"/>
                      <a:pt x="2524" y="270224"/>
                    </a:cubicBezTo>
                    <a:cubicBezTo>
                      <a:pt x="10054" y="262067"/>
                      <a:pt x="20093" y="263322"/>
                      <a:pt x="30132" y="262695"/>
                    </a:cubicBezTo>
                    <a:cubicBezTo>
                      <a:pt x="125504" y="254538"/>
                      <a:pt x="220876" y="255165"/>
                      <a:pt x="315621" y="257675"/>
                    </a:cubicBezTo>
                    <a:cubicBezTo>
                      <a:pt x="416012" y="260185"/>
                      <a:pt x="514522" y="246381"/>
                      <a:pt x="613031" y="231322"/>
                    </a:cubicBezTo>
                    <a:cubicBezTo>
                      <a:pt x="618050" y="230695"/>
                      <a:pt x="623697" y="230695"/>
                      <a:pt x="628090" y="225675"/>
                    </a:cubicBezTo>
                    <a:cubicBezTo>
                      <a:pt x="626207" y="215009"/>
                      <a:pt x="617423" y="209989"/>
                      <a:pt x="610521" y="203715"/>
                    </a:cubicBezTo>
                    <a:cubicBezTo>
                      <a:pt x="551541" y="150382"/>
                      <a:pt x="495698" y="94539"/>
                      <a:pt x="434836" y="43088"/>
                    </a:cubicBezTo>
                    <a:cubicBezTo>
                      <a:pt x="426679" y="36186"/>
                      <a:pt x="416640" y="31167"/>
                      <a:pt x="416012" y="18618"/>
                    </a:cubicBezTo>
                    <a:cubicBezTo>
                      <a:pt x="440483" y="4814"/>
                      <a:pt x="468090" y="-5225"/>
                      <a:pt x="498835" y="293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E3D4E5A-1F9B-4033-A6B5-B4AFA37DFD04}"/>
                  </a:ext>
                </a:extLst>
              </p:cNvPr>
              <p:cNvSpPr/>
              <p:nvPr/>
            </p:nvSpPr>
            <p:spPr>
              <a:xfrm>
                <a:off x="5427012" y="0"/>
                <a:ext cx="677643" cy="1010190"/>
              </a:xfrm>
              <a:custGeom>
                <a:avLst/>
                <a:gdLst>
                  <a:gd name="connsiteX0" fmla="*/ 357774 w 677643"/>
                  <a:gd name="connsiteY0" fmla="*/ 0 h 1010190"/>
                  <a:gd name="connsiteX1" fmla="*/ 409853 w 677643"/>
                  <a:gd name="connsiteY1" fmla="*/ 18823 h 1010190"/>
                  <a:gd name="connsiteX2" fmla="*/ 468205 w 677643"/>
                  <a:gd name="connsiteY2" fmla="*/ 95999 h 1010190"/>
                  <a:gd name="connsiteX3" fmla="*/ 415500 w 677643"/>
                  <a:gd name="connsiteY3" fmla="*/ 188234 h 1010190"/>
                  <a:gd name="connsiteX4" fmla="*/ 384755 w 677643"/>
                  <a:gd name="connsiteY4" fmla="*/ 203920 h 1010190"/>
                  <a:gd name="connsiteX5" fmla="*/ 376598 w 677643"/>
                  <a:gd name="connsiteY5" fmla="*/ 229018 h 1010190"/>
                  <a:gd name="connsiteX6" fmla="*/ 395421 w 677643"/>
                  <a:gd name="connsiteY6" fmla="*/ 246587 h 1010190"/>
                  <a:gd name="connsiteX7" fmla="*/ 510871 w 677643"/>
                  <a:gd name="connsiteY7" fmla="*/ 300547 h 1010190"/>
                  <a:gd name="connsiteX8" fmla="*/ 669616 w 677643"/>
                  <a:gd name="connsiteY8" fmla="*/ 434821 h 1010190"/>
                  <a:gd name="connsiteX9" fmla="*/ 674008 w 677643"/>
                  <a:gd name="connsiteY9" fmla="*/ 515762 h 1010190"/>
                  <a:gd name="connsiteX10" fmla="*/ 645773 w 677643"/>
                  <a:gd name="connsiteY10" fmla="*/ 508860 h 1010190"/>
                  <a:gd name="connsiteX11" fmla="*/ 487656 w 677643"/>
                  <a:gd name="connsiteY11" fmla="*/ 381488 h 1010190"/>
                  <a:gd name="connsiteX12" fmla="*/ 458793 w 677643"/>
                  <a:gd name="connsiteY12" fmla="*/ 362037 h 1010190"/>
                  <a:gd name="connsiteX13" fmla="*/ 456283 w 677643"/>
                  <a:gd name="connsiteY13" fmla="*/ 378978 h 1010190"/>
                  <a:gd name="connsiteX14" fmla="*/ 524048 w 677643"/>
                  <a:gd name="connsiteY14" fmla="*/ 851446 h 1010190"/>
                  <a:gd name="connsiteX15" fmla="*/ 541617 w 677643"/>
                  <a:gd name="connsiteY15" fmla="*/ 956857 h 1010190"/>
                  <a:gd name="connsiteX16" fmla="*/ 538479 w 677643"/>
                  <a:gd name="connsiteY16" fmla="*/ 984465 h 1010190"/>
                  <a:gd name="connsiteX17" fmla="*/ 460676 w 677643"/>
                  <a:gd name="connsiteY17" fmla="*/ 988857 h 1010190"/>
                  <a:gd name="connsiteX18" fmla="*/ 442480 w 677643"/>
                  <a:gd name="connsiteY18" fmla="*/ 933642 h 1010190"/>
                  <a:gd name="connsiteX19" fmla="*/ 383500 w 677643"/>
                  <a:gd name="connsiteY19" fmla="*/ 728466 h 1010190"/>
                  <a:gd name="connsiteX20" fmla="*/ 374715 w 677643"/>
                  <a:gd name="connsiteY20" fmla="*/ 687682 h 1010190"/>
                  <a:gd name="connsiteX21" fmla="*/ 360912 w 677643"/>
                  <a:gd name="connsiteY21" fmla="*/ 914191 h 1010190"/>
                  <a:gd name="connsiteX22" fmla="*/ 350245 w 677643"/>
                  <a:gd name="connsiteY22" fmla="*/ 998269 h 1010190"/>
                  <a:gd name="connsiteX23" fmla="*/ 273696 w 677643"/>
                  <a:gd name="connsiteY23" fmla="*/ 1010190 h 1010190"/>
                  <a:gd name="connsiteX24" fmla="*/ 261147 w 677643"/>
                  <a:gd name="connsiteY24" fmla="*/ 902897 h 1010190"/>
                  <a:gd name="connsiteX25" fmla="*/ 259892 w 677643"/>
                  <a:gd name="connsiteY25" fmla="*/ 611761 h 1010190"/>
                  <a:gd name="connsiteX26" fmla="*/ 231030 w 677643"/>
                  <a:gd name="connsiteY26" fmla="*/ 382743 h 1010190"/>
                  <a:gd name="connsiteX27" fmla="*/ 212834 w 677643"/>
                  <a:gd name="connsiteY27" fmla="*/ 394037 h 1010190"/>
                  <a:gd name="connsiteX28" fmla="*/ 48443 w 677643"/>
                  <a:gd name="connsiteY28" fmla="*/ 573487 h 1010190"/>
                  <a:gd name="connsiteX29" fmla="*/ 20208 w 677643"/>
                  <a:gd name="connsiteY29" fmla="*/ 596075 h 1010190"/>
                  <a:gd name="connsiteX30" fmla="*/ 3267 w 677643"/>
                  <a:gd name="connsiteY30" fmla="*/ 511370 h 1010190"/>
                  <a:gd name="connsiteX31" fmla="*/ 212207 w 677643"/>
                  <a:gd name="connsiteY31" fmla="*/ 277332 h 1010190"/>
                  <a:gd name="connsiteX32" fmla="*/ 261775 w 677643"/>
                  <a:gd name="connsiteY32" fmla="*/ 262900 h 1010190"/>
                  <a:gd name="connsiteX33" fmla="*/ 288128 w 677643"/>
                  <a:gd name="connsiteY33" fmla="*/ 243450 h 1010190"/>
                  <a:gd name="connsiteX34" fmla="*/ 267422 w 677643"/>
                  <a:gd name="connsiteY34" fmla="*/ 209567 h 1010190"/>
                  <a:gd name="connsiteX35" fmla="*/ 212207 w 677643"/>
                  <a:gd name="connsiteY35" fmla="*/ 179450 h 1010190"/>
                  <a:gd name="connsiteX36" fmla="*/ 222246 w 677643"/>
                  <a:gd name="connsiteY36" fmla="*/ 37647 h 1010190"/>
                  <a:gd name="connsiteX37" fmla="*/ 303187 w 677643"/>
                  <a:gd name="connsiteY37" fmla="*/ 0 h 1010190"/>
                  <a:gd name="connsiteX38" fmla="*/ 357774 w 677643"/>
                  <a:gd name="connsiteY38" fmla="*/ 0 h 1010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677643" h="1010190">
                    <a:moveTo>
                      <a:pt x="357774" y="0"/>
                    </a:moveTo>
                    <a:cubicBezTo>
                      <a:pt x="375343" y="6274"/>
                      <a:pt x="393539" y="10667"/>
                      <a:pt x="409853" y="18823"/>
                    </a:cubicBezTo>
                    <a:cubicBezTo>
                      <a:pt x="441225" y="34510"/>
                      <a:pt x="466323" y="58353"/>
                      <a:pt x="468205" y="95999"/>
                    </a:cubicBezTo>
                    <a:cubicBezTo>
                      <a:pt x="470087" y="136784"/>
                      <a:pt x="449382" y="166901"/>
                      <a:pt x="415500" y="188234"/>
                    </a:cubicBezTo>
                    <a:cubicBezTo>
                      <a:pt x="405460" y="194509"/>
                      <a:pt x="394794" y="198901"/>
                      <a:pt x="384755" y="203920"/>
                    </a:cubicBezTo>
                    <a:cubicBezTo>
                      <a:pt x="373460" y="209567"/>
                      <a:pt x="374088" y="218979"/>
                      <a:pt x="376598" y="229018"/>
                    </a:cubicBezTo>
                    <a:cubicBezTo>
                      <a:pt x="379107" y="238430"/>
                      <a:pt x="381617" y="249097"/>
                      <a:pt x="395421" y="246587"/>
                    </a:cubicBezTo>
                    <a:cubicBezTo>
                      <a:pt x="447499" y="235293"/>
                      <a:pt x="476990" y="273567"/>
                      <a:pt x="510871" y="300547"/>
                    </a:cubicBezTo>
                    <a:cubicBezTo>
                      <a:pt x="564832" y="343841"/>
                      <a:pt x="616910" y="389645"/>
                      <a:pt x="669616" y="434821"/>
                    </a:cubicBezTo>
                    <a:cubicBezTo>
                      <a:pt x="683419" y="461174"/>
                      <a:pt x="678400" y="488782"/>
                      <a:pt x="674008" y="515762"/>
                    </a:cubicBezTo>
                    <a:cubicBezTo>
                      <a:pt x="660832" y="529566"/>
                      <a:pt x="653302" y="515134"/>
                      <a:pt x="645773" y="508860"/>
                    </a:cubicBezTo>
                    <a:cubicBezTo>
                      <a:pt x="594322" y="464939"/>
                      <a:pt x="540989" y="423527"/>
                      <a:pt x="487656" y="381488"/>
                    </a:cubicBezTo>
                    <a:cubicBezTo>
                      <a:pt x="478872" y="374586"/>
                      <a:pt x="470087" y="366429"/>
                      <a:pt x="458793" y="362037"/>
                    </a:cubicBezTo>
                    <a:cubicBezTo>
                      <a:pt x="451264" y="366429"/>
                      <a:pt x="456283" y="373331"/>
                      <a:pt x="456283" y="378978"/>
                    </a:cubicBezTo>
                    <a:cubicBezTo>
                      <a:pt x="456911" y="539605"/>
                      <a:pt x="495813" y="694584"/>
                      <a:pt x="524048" y="851446"/>
                    </a:cubicBezTo>
                    <a:cubicBezTo>
                      <a:pt x="530323" y="886583"/>
                      <a:pt x="535969" y="921720"/>
                      <a:pt x="541617" y="956857"/>
                    </a:cubicBezTo>
                    <a:cubicBezTo>
                      <a:pt x="542871" y="966269"/>
                      <a:pt x="547263" y="976308"/>
                      <a:pt x="538479" y="984465"/>
                    </a:cubicBezTo>
                    <a:cubicBezTo>
                      <a:pt x="512754" y="989485"/>
                      <a:pt x="487029" y="995132"/>
                      <a:pt x="460676" y="988857"/>
                    </a:cubicBezTo>
                    <a:cubicBezTo>
                      <a:pt x="448754" y="972543"/>
                      <a:pt x="446872" y="952465"/>
                      <a:pt x="442480" y="933642"/>
                    </a:cubicBezTo>
                    <a:cubicBezTo>
                      <a:pt x="424911" y="864623"/>
                      <a:pt x="404205" y="796231"/>
                      <a:pt x="383500" y="728466"/>
                    </a:cubicBezTo>
                    <a:cubicBezTo>
                      <a:pt x="378480" y="712153"/>
                      <a:pt x="374088" y="696467"/>
                      <a:pt x="374715" y="687682"/>
                    </a:cubicBezTo>
                    <a:cubicBezTo>
                      <a:pt x="374088" y="757957"/>
                      <a:pt x="361539" y="835760"/>
                      <a:pt x="360912" y="914191"/>
                    </a:cubicBezTo>
                    <a:cubicBezTo>
                      <a:pt x="360912" y="942426"/>
                      <a:pt x="359029" y="970661"/>
                      <a:pt x="350245" y="998269"/>
                    </a:cubicBezTo>
                    <a:cubicBezTo>
                      <a:pt x="326402" y="1012073"/>
                      <a:pt x="300677" y="1015837"/>
                      <a:pt x="273696" y="1010190"/>
                    </a:cubicBezTo>
                    <a:cubicBezTo>
                      <a:pt x="260520" y="975681"/>
                      <a:pt x="262402" y="938661"/>
                      <a:pt x="261147" y="902897"/>
                    </a:cubicBezTo>
                    <a:cubicBezTo>
                      <a:pt x="259265" y="805642"/>
                      <a:pt x="261147" y="708388"/>
                      <a:pt x="259892" y="611761"/>
                    </a:cubicBezTo>
                    <a:cubicBezTo>
                      <a:pt x="258010" y="533330"/>
                      <a:pt x="240442" y="458664"/>
                      <a:pt x="231030" y="382743"/>
                    </a:cubicBezTo>
                    <a:cubicBezTo>
                      <a:pt x="220363" y="381488"/>
                      <a:pt x="216599" y="389017"/>
                      <a:pt x="212834" y="394037"/>
                    </a:cubicBezTo>
                    <a:cubicBezTo>
                      <a:pt x="158246" y="453644"/>
                      <a:pt x="100521" y="510742"/>
                      <a:pt x="48443" y="573487"/>
                    </a:cubicBezTo>
                    <a:cubicBezTo>
                      <a:pt x="40913" y="582899"/>
                      <a:pt x="35266" y="595448"/>
                      <a:pt x="20208" y="596075"/>
                    </a:cubicBezTo>
                    <a:cubicBezTo>
                      <a:pt x="4521" y="569722"/>
                      <a:pt x="-5518" y="542115"/>
                      <a:pt x="3267" y="511370"/>
                    </a:cubicBezTo>
                    <a:cubicBezTo>
                      <a:pt x="66011" y="427292"/>
                      <a:pt x="138168" y="351371"/>
                      <a:pt x="212207" y="277332"/>
                    </a:cubicBezTo>
                    <a:cubicBezTo>
                      <a:pt x="225383" y="264155"/>
                      <a:pt x="244206" y="264155"/>
                      <a:pt x="261775" y="262900"/>
                    </a:cubicBezTo>
                    <a:cubicBezTo>
                      <a:pt x="274324" y="262273"/>
                      <a:pt x="287500" y="261646"/>
                      <a:pt x="288128" y="243450"/>
                    </a:cubicBezTo>
                    <a:cubicBezTo>
                      <a:pt x="288755" y="227136"/>
                      <a:pt x="287500" y="213960"/>
                      <a:pt x="267422" y="209567"/>
                    </a:cubicBezTo>
                    <a:cubicBezTo>
                      <a:pt x="246089" y="205175"/>
                      <a:pt x="227893" y="194509"/>
                      <a:pt x="212207" y="179450"/>
                    </a:cubicBezTo>
                    <a:cubicBezTo>
                      <a:pt x="166403" y="135529"/>
                      <a:pt x="171423" y="75921"/>
                      <a:pt x="222246" y="37647"/>
                    </a:cubicBezTo>
                    <a:cubicBezTo>
                      <a:pt x="246716" y="19451"/>
                      <a:pt x="275579" y="10667"/>
                      <a:pt x="303187" y="0"/>
                    </a:cubicBezTo>
                    <a:cubicBezTo>
                      <a:pt x="322010" y="0"/>
                      <a:pt x="339578" y="0"/>
                      <a:pt x="35777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9C04BD63-9DBC-42A4-8A20-E97198795728}"/>
                  </a:ext>
                </a:extLst>
              </p:cNvPr>
              <p:cNvSpPr/>
              <p:nvPr/>
            </p:nvSpPr>
            <p:spPr>
              <a:xfrm>
                <a:off x="6740958" y="5697850"/>
                <a:ext cx="652545" cy="997641"/>
              </a:xfrm>
              <a:custGeom>
                <a:avLst/>
                <a:gdLst>
                  <a:gd name="connsiteX0" fmla="*/ 653230 w 652545"/>
                  <a:gd name="connsiteY0" fmla="*/ 427919 h 997641"/>
                  <a:gd name="connsiteX1" fmla="*/ 521466 w 652545"/>
                  <a:gd name="connsiteY1" fmla="*/ 668859 h 997641"/>
                  <a:gd name="connsiteX2" fmla="*/ 447427 w 652545"/>
                  <a:gd name="connsiteY2" fmla="*/ 730976 h 997641"/>
                  <a:gd name="connsiteX3" fmla="*/ 431741 w 652545"/>
                  <a:gd name="connsiteY3" fmla="*/ 746035 h 997641"/>
                  <a:gd name="connsiteX4" fmla="*/ 455584 w 652545"/>
                  <a:gd name="connsiteY4" fmla="*/ 778035 h 997641"/>
                  <a:gd name="connsiteX5" fmla="*/ 484447 w 652545"/>
                  <a:gd name="connsiteY5" fmla="*/ 781799 h 997641"/>
                  <a:gd name="connsiteX6" fmla="*/ 535898 w 652545"/>
                  <a:gd name="connsiteY6" fmla="*/ 945564 h 997641"/>
                  <a:gd name="connsiteX7" fmla="*/ 362722 w 652545"/>
                  <a:gd name="connsiteY7" fmla="*/ 997014 h 997641"/>
                  <a:gd name="connsiteX8" fmla="*/ 311899 w 652545"/>
                  <a:gd name="connsiteY8" fmla="*/ 845799 h 997641"/>
                  <a:gd name="connsiteX9" fmla="*/ 344526 w 652545"/>
                  <a:gd name="connsiteY9" fmla="*/ 814427 h 997641"/>
                  <a:gd name="connsiteX10" fmla="*/ 352683 w 652545"/>
                  <a:gd name="connsiteY10" fmla="*/ 790584 h 997641"/>
                  <a:gd name="connsiteX11" fmla="*/ 320683 w 652545"/>
                  <a:gd name="connsiteY11" fmla="*/ 774270 h 997641"/>
                  <a:gd name="connsiteX12" fmla="*/ 256056 w 652545"/>
                  <a:gd name="connsiteY12" fmla="*/ 770506 h 997641"/>
                  <a:gd name="connsiteX13" fmla="*/ 19508 w 652545"/>
                  <a:gd name="connsiteY13" fmla="*/ 648153 h 997641"/>
                  <a:gd name="connsiteX14" fmla="*/ 57 w 652545"/>
                  <a:gd name="connsiteY14" fmla="*/ 566585 h 997641"/>
                  <a:gd name="connsiteX15" fmla="*/ 28920 w 652545"/>
                  <a:gd name="connsiteY15" fmla="*/ 572860 h 997641"/>
                  <a:gd name="connsiteX16" fmla="*/ 233468 w 652545"/>
                  <a:gd name="connsiteY16" fmla="*/ 672624 h 997641"/>
                  <a:gd name="connsiteX17" fmla="*/ 246017 w 652545"/>
                  <a:gd name="connsiteY17" fmla="*/ 675761 h 997641"/>
                  <a:gd name="connsiteX18" fmla="*/ 123037 w 652545"/>
                  <a:gd name="connsiteY18" fmla="*/ 331920 h 997641"/>
                  <a:gd name="connsiteX19" fmla="*/ 31430 w 652545"/>
                  <a:gd name="connsiteY19" fmla="*/ 117960 h 997641"/>
                  <a:gd name="connsiteX20" fmla="*/ 26410 w 652545"/>
                  <a:gd name="connsiteY20" fmla="*/ 92235 h 997641"/>
                  <a:gd name="connsiteX21" fmla="*/ 99822 w 652545"/>
                  <a:gd name="connsiteY21" fmla="*/ 64627 h 997641"/>
                  <a:gd name="connsiteX22" fmla="*/ 116763 w 652545"/>
                  <a:gd name="connsiteY22" fmla="*/ 84705 h 997641"/>
                  <a:gd name="connsiteX23" fmla="*/ 237860 w 652545"/>
                  <a:gd name="connsiteY23" fmla="*/ 304940 h 997641"/>
                  <a:gd name="connsiteX24" fmla="*/ 252291 w 652545"/>
                  <a:gd name="connsiteY24" fmla="*/ 334430 h 997641"/>
                  <a:gd name="connsiteX25" fmla="*/ 222174 w 652545"/>
                  <a:gd name="connsiteY25" fmla="*/ 144941 h 997641"/>
                  <a:gd name="connsiteX26" fmla="*/ 205860 w 652545"/>
                  <a:gd name="connsiteY26" fmla="*/ 44549 h 997641"/>
                  <a:gd name="connsiteX27" fmla="*/ 281781 w 652545"/>
                  <a:gd name="connsiteY27" fmla="*/ 0 h 997641"/>
                  <a:gd name="connsiteX28" fmla="*/ 293703 w 652545"/>
                  <a:gd name="connsiteY28" fmla="*/ 26353 h 997641"/>
                  <a:gd name="connsiteX29" fmla="*/ 375271 w 652545"/>
                  <a:gd name="connsiteY29" fmla="*/ 367057 h 997641"/>
                  <a:gd name="connsiteX30" fmla="*/ 458094 w 652545"/>
                  <a:gd name="connsiteY30" fmla="*/ 602977 h 997641"/>
                  <a:gd name="connsiteX31" fmla="*/ 486329 w 652545"/>
                  <a:gd name="connsiteY31" fmla="*/ 567213 h 997641"/>
                  <a:gd name="connsiteX32" fmla="*/ 598642 w 652545"/>
                  <a:gd name="connsiteY32" fmla="*/ 369567 h 997641"/>
                  <a:gd name="connsiteX33" fmla="*/ 617466 w 652545"/>
                  <a:gd name="connsiteY33" fmla="*/ 348861 h 997641"/>
                  <a:gd name="connsiteX34" fmla="*/ 653230 w 652545"/>
                  <a:gd name="connsiteY34" fmla="*/ 427919 h 997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52545" h="997641">
                    <a:moveTo>
                      <a:pt x="653230" y="427919"/>
                    </a:moveTo>
                    <a:cubicBezTo>
                      <a:pt x="612446" y="509487"/>
                      <a:pt x="567897" y="589801"/>
                      <a:pt x="521466" y="668859"/>
                    </a:cubicBezTo>
                    <a:cubicBezTo>
                      <a:pt x="503898" y="698977"/>
                      <a:pt x="484447" y="724074"/>
                      <a:pt x="447427" y="730976"/>
                    </a:cubicBezTo>
                    <a:cubicBezTo>
                      <a:pt x="441153" y="732232"/>
                      <a:pt x="425467" y="732859"/>
                      <a:pt x="431741" y="746035"/>
                    </a:cubicBezTo>
                    <a:cubicBezTo>
                      <a:pt x="437388" y="757957"/>
                      <a:pt x="432369" y="778662"/>
                      <a:pt x="455584" y="778035"/>
                    </a:cubicBezTo>
                    <a:cubicBezTo>
                      <a:pt x="464996" y="778035"/>
                      <a:pt x="475035" y="779290"/>
                      <a:pt x="484447" y="781799"/>
                    </a:cubicBezTo>
                    <a:cubicBezTo>
                      <a:pt x="572289" y="801251"/>
                      <a:pt x="598642" y="880936"/>
                      <a:pt x="535898" y="945564"/>
                    </a:cubicBezTo>
                    <a:cubicBezTo>
                      <a:pt x="488839" y="993877"/>
                      <a:pt x="429859" y="1013328"/>
                      <a:pt x="362722" y="997014"/>
                    </a:cubicBezTo>
                    <a:cubicBezTo>
                      <a:pt x="288683" y="978818"/>
                      <a:pt x="264213" y="905407"/>
                      <a:pt x="311899" y="845799"/>
                    </a:cubicBezTo>
                    <a:cubicBezTo>
                      <a:pt x="321311" y="833878"/>
                      <a:pt x="332604" y="823211"/>
                      <a:pt x="344526" y="814427"/>
                    </a:cubicBezTo>
                    <a:cubicBezTo>
                      <a:pt x="353310" y="807525"/>
                      <a:pt x="355820" y="802505"/>
                      <a:pt x="352683" y="790584"/>
                    </a:cubicBezTo>
                    <a:cubicBezTo>
                      <a:pt x="347663" y="769878"/>
                      <a:pt x="338879" y="763604"/>
                      <a:pt x="320683" y="774270"/>
                    </a:cubicBezTo>
                    <a:cubicBezTo>
                      <a:pt x="298095" y="786819"/>
                      <a:pt x="278016" y="781172"/>
                      <a:pt x="256056" y="770506"/>
                    </a:cubicBezTo>
                    <a:cubicBezTo>
                      <a:pt x="175743" y="732232"/>
                      <a:pt x="96057" y="693957"/>
                      <a:pt x="19508" y="648153"/>
                    </a:cubicBezTo>
                    <a:cubicBezTo>
                      <a:pt x="3822" y="623056"/>
                      <a:pt x="-570" y="595448"/>
                      <a:pt x="57" y="566585"/>
                    </a:cubicBezTo>
                    <a:cubicBezTo>
                      <a:pt x="11979" y="558428"/>
                      <a:pt x="20136" y="568468"/>
                      <a:pt x="28920" y="572860"/>
                    </a:cubicBezTo>
                    <a:cubicBezTo>
                      <a:pt x="97312" y="605487"/>
                      <a:pt x="163821" y="642506"/>
                      <a:pt x="233468" y="672624"/>
                    </a:cubicBezTo>
                    <a:cubicBezTo>
                      <a:pt x="237232" y="674506"/>
                      <a:pt x="240997" y="677643"/>
                      <a:pt x="246017" y="675761"/>
                    </a:cubicBezTo>
                    <a:cubicBezTo>
                      <a:pt x="215899" y="557174"/>
                      <a:pt x="175743" y="442350"/>
                      <a:pt x="123037" y="331920"/>
                    </a:cubicBezTo>
                    <a:cubicBezTo>
                      <a:pt x="89782" y="261646"/>
                      <a:pt x="60920" y="190117"/>
                      <a:pt x="31430" y="117960"/>
                    </a:cubicBezTo>
                    <a:cubicBezTo>
                      <a:pt x="28292" y="109803"/>
                      <a:pt x="23900" y="101647"/>
                      <a:pt x="26410" y="92235"/>
                    </a:cubicBezTo>
                    <a:cubicBezTo>
                      <a:pt x="45861" y="70274"/>
                      <a:pt x="73469" y="69019"/>
                      <a:pt x="99822" y="64627"/>
                    </a:cubicBezTo>
                    <a:cubicBezTo>
                      <a:pt x="108606" y="69019"/>
                      <a:pt x="112371" y="76549"/>
                      <a:pt x="116763" y="84705"/>
                    </a:cubicBezTo>
                    <a:cubicBezTo>
                      <a:pt x="153155" y="159999"/>
                      <a:pt x="195821" y="232156"/>
                      <a:pt x="237860" y="304940"/>
                    </a:cubicBezTo>
                    <a:cubicBezTo>
                      <a:pt x="244135" y="316234"/>
                      <a:pt x="250409" y="328155"/>
                      <a:pt x="252291" y="334430"/>
                    </a:cubicBezTo>
                    <a:cubicBezTo>
                      <a:pt x="239742" y="276077"/>
                      <a:pt x="233468" y="210195"/>
                      <a:pt x="222174" y="144941"/>
                    </a:cubicBezTo>
                    <a:cubicBezTo>
                      <a:pt x="216527" y="111686"/>
                      <a:pt x="207743" y="78431"/>
                      <a:pt x="205860" y="44549"/>
                    </a:cubicBezTo>
                    <a:cubicBezTo>
                      <a:pt x="213389" y="18823"/>
                      <a:pt x="244135" y="1255"/>
                      <a:pt x="281781" y="0"/>
                    </a:cubicBezTo>
                    <a:cubicBezTo>
                      <a:pt x="289938" y="6902"/>
                      <a:pt x="291193" y="16941"/>
                      <a:pt x="293703" y="26353"/>
                    </a:cubicBezTo>
                    <a:cubicBezTo>
                      <a:pt x="323820" y="139293"/>
                      <a:pt x="350173" y="252862"/>
                      <a:pt x="375271" y="367057"/>
                    </a:cubicBezTo>
                    <a:cubicBezTo>
                      <a:pt x="393467" y="448625"/>
                      <a:pt x="431114" y="522664"/>
                      <a:pt x="458094" y="602977"/>
                    </a:cubicBezTo>
                    <a:cubicBezTo>
                      <a:pt x="473153" y="592311"/>
                      <a:pt x="479427" y="579134"/>
                      <a:pt x="486329" y="567213"/>
                    </a:cubicBezTo>
                    <a:cubicBezTo>
                      <a:pt x="524604" y="501958"/>
                      <a:pt x="563505" y="436704"/>
                      <a:pt x="598642" y="369567"/>
                    </a:cubicBezTo>
                    <a:cubicBezTo>
                      <a:pt x="603035" y="361410"/>
                      <a:pt x="606172" y="350743"/>
                      <a:pt x="617466" y="348861"/>
                    </a:cubicBezTo>
                    <a:cubicBezTo>
                      <a:pt x="636916" y="370822"/>
                      <a:pt x="651348" y="396547"/>
                      <a:pt x="653230" y="42791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8102E1C-CA2D-4D93-90F7-0984615E13EA}"/>
                  </a:ext>
                </a:extLst>
              </p:cNvPr>
              <p:cNvSpPr/>
              <p:nvPr/>
            </p:nvSpPr>
            <p:spPr>
              <a:xfrm>
                <a:off x="4798439" y="156178"/>
                <a:ext cx="646271" cy="1003916"/>
              </a:xfrm>
              <a:custGeom>
                <a:avLst/>
                <a:gdLst>
                  <a:gd name="connsiteX0" fmla="*/ 631839 w 646270"/>
                  <a:gd name="connsiteY0" fmla="*/ 354564 h 1003915"/>
                  <a:gd name="connsiteX1" fmla="*/ 647526 w 646270"/>
                  <a:gd name="connsiteY1" fmla="*/ 437387 h 1003915"/>
                  <a:gd name="connsiteX2" fmla="*/ 620545 w 646270"/>
                  <a:gd name="connsiteY2" fmla="*/ 429230 h 1003915"/>
                  <a:gd name="connsiteX3" fmla="*/ 421017 w 646270"/>
                  <a:gd name="connsiteY3" fmla="*/ 331976 h 1003915"/>
                  <a:gd name="connsiteX4" fmla="*/ 405958 w 646270"/>
                  <a:gd name="connsiteY4" fmla="*/ 328211 h 1003915"/>
                  <a:gd name="connsiteX5" fmla="*/ 443605 w 646270"/>
                  <a:gd name="connsiteY5" fmla="*/ 454956 h 1003915"/>
                  <a:gd name="connsiteX6" fmla="*/ 567840 w 646270"/>
                  <a:gd name="connsiteY6" fmla="*/ 756758 h 1003915"/>
                  <a:gd name="connsiteX7" fmla="*/ 622428 w 646270"/>
                  <a:gd name="connsiteY7" fmla="*/ 887894 h 1003915"/>
                  <a:gd name="connsiteX8" fmla="*/ 626820 w 646270"/>
                  <a:gd name="connsiteY8" fmla="*/ 911110 h 1003915"/>
                  <a:gd name="connsiteX9" fmla="*/ 553409 w 646270"/>
                  <a:gd name="connsiteY9" fmla="*/ 938718 h 1003915"/>
                  <a:gd name="connsiteX10" fmla="*/ 536468 w 646270"/>
                  <a:gd name="connsiteY10" fmla="*/ 918639 h 1003915"/>
                  <a:gd name="connsiteX11" fmla="*/ 415370 w 646270"/>
                  <a:gd name="connsiteY11" fmla="*/ 698405 h 1003915"/>
                  <a:gd name="connsiteX12" fmla="*/ 400939 w 646270"/>
                  <a:gd name="connsiteY12" fmla="*/ 668915 h 1003915"/>
                  <a:gd name="connsiteX13" fmla="*/ 431684 w 646270"/>
                  <a:gd name="connsiteY13" fmla="*/ 859032 h 1003915"/>
                  <a:gd name="connsiteX14" fmla="*/ 447997 w 646270"/>
                  <a:gd name="connsiteY14" fmla="*/ 959423 h 1003915"/>
                  <a:gd name="connsiteX15" fmla="*/ 372076 w 646270"/>
                  <a:gd name="connsiteY15" fmla="*/ 1003972 h 1003915"/>
                  <a:gd name="connsiteX16" fmla="*/ 360155 w 646270"/>
                  <a:gd name="connsiteY16" fmla="*/ 977619 h 1003915"/>
                  <a:gd name="connsiteX17" fmla="*/ 278587 w 646270"/>
                  <a:gd name="connsiteY17" fmla="*/ 636915 h 1003915"/>
                  <a:gd name="connsiteX18" fmla="*/ 195763 w 646270"/>
                  <a:gd name="connsiteY18" fmla="*/ 400995 h 1003915"/>
                  <a:gd name="connsiteX19" fmla="*/ 167528 w 646270"/>
                  <a:gd name="connsiteY19" fmla="*/ 436760 h 1003915"/>
                  <a:gd name="connsiteX20" fmla="*/ 55215 w 646270"/>
                  <a:gd name="connsiteY20" fmla="*/ 634406 h 1003915"/>
                  <a:gd name="connsiteX21" fmla="*/ 36392 w 646270"/>
                  <a:gd name="connsiteY21" fmla="*/ 655111 h 1003915"/>
                  <a:gd name="connsiteX22" fmla="*/ 0 w 646270"/>
                  <a:gd name="connsiteY22" fmla="*/ 574798 h 1003915"/>
                  <a:gd name="connsiteX23" fmla="*/ 131764 w 646270"/>
                  <a:gd name="connsiteY23" fmla="*/ 333858 h 1003915"/>
                  <a:gd name="connsiteX24" fmla="*/ 205803 w 646270"/>
                  <a:gd name="connsiteY24" fmla="*/ 271741 h 1003915"/>
                  <a:gd name="connsiteX25" fmla="*/ 221489 w 646270"/>
                  <a:gd name="connsiteY25" fmla="*/ 256682 h 1003915"/>
                  <a:gd name="connsiteX26" fmla="*/ 197646 w 646270"/>
                  <a:gd name="connsiteY26" fmla="*/ 224682 h 1003915"/>
                  <a:gd name="connsiteX27" fmla="*/ 168783 w 646270"/>
                  <a:gd name="connsiteY27" fmla="*/ 220918 h 1003915"/>
                  <a:gd name="connsiteX28" fmla="*/ 115450 w 646270"/>
                  <a:gd name="connsiteY28" fmla="*/ 59036 h 1003915"/>
                  <a:gd name="connsiteX29" fmla="*/ 293018 w 646270"/>
                  <a:gd name="connsiteY29" fmla="*/ 6331 h 1003915"/>
                  <a:gd name="connsiteX30" fmla="*/ 342586 w 646270"/>
                  <a:gd name="connsiteY30" fmla="*/ 155036 h 1003915"/>
                  <a:gd name="connsiteX31" fmla="*/ 308077 w 646270"/>
                  <a:gd name="connsiteY31" fmla="*/ 188291 h 1003915"/>
                  <a:gd name="connsiteX32" fmla="*/ 299920 w 646270"/>
                  <a:gd name="connsiteY32" fmla="*/ 212134 h 1003915"/>
                  <a:gd name="connsiteX33" fmla="*/ 332547 w 646270"/>
                  <a:gd name="connsiteY33" fmla="*/ 228447 h 1003915"/>
                  <a:gd name="connsiteX34" fmla="*/ 397174 w 646270"/>
                  <a:gd name="connsiteY34" fmla="*/ 232839 h 1003915"/>
                  <a:gd name="connsiteX35" fmla="*/ 631839 w 646270"/>
                  <a:gd name="connsiteY35" fmla="*/ 354564 h 1003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46270" h="1003915">
                    <a:moveTo>
                      <a:pt x="631839" y="354564"/>
                    </a:moveTo>
                    <a:cubicBezTo>
                      <a:pt x="636859" y="382172"/>
                      <a:pt x="641879" y="409779"/>
                      <a:pt x="647526" y="437387"/>
                    </a:cubicBezTo>
                    <a:cubicBezTo>
                      <a:pt x="636859" y="441152"/>
                      <a:pt x="628702" y="432995"/>
                      <a:pt x="620545" y="429230"/>
                    </a:cubicBezTo>
                    <a:cubicBezTo>
                      <a:pt x="553409" y="397230"/>
                      <a:pt x="488781" y="360839"/>
                      <a:pt x="421017" y="331976"/>
                    </a:cubicBezTo>
                    <a:cubicBezTo>
                      <a:pt x="417253" y="330094"/>
                      <a:pt x="413488" y="327584"/>
                      <a:pt x="405958" y="328211"/>
                    </a:cubicBezTo>
                    <a:cubicBezTo>
                      <a:pt x="417253" y="370878"/>
                      <a:pt x="431684" y="412917"/>
                      <a:pt x="443605" y="454956"/>
                    </a:cubicBezTo>
                    <a:cubicBezTo>
                      <a:pt x="473095" y="560367"/>
                      <a:pt x="526428" y="656366"/>
                      <a:pt x="567840" y="756758"/>
                    </a:cubicBezTo>
                    <a:cubicBezTo>
                      <a:pt x="586036" y="800679"/>
                      <a:pt x="603604" y="843973"/>
                      <a:pt x="622428" y="887894"/>
                    </a:cubicBezTo>
                    <a:cubicBezTo>
                      <a:pt x="625565" y="895424"/>
                      <a:pt x="628702" y="902953"/>
                      <a:pt x="626820" y="911110"/>
                    </a:cubicBezTo>
                    <a:cubicBezTo>
                      <a:pt x="607369" y="933071"/>
                      <a:pt x="579761" y="934326"/>
                      <a:pt x="553409" y="938718"/>
                    </a:cubicBezTo>
                    <a:cubicBezTo>
                      <a:pt x="544624" y="934326"/>
                      <a:pt x="540860" y="926796"/>
                      <a:pt x="536468" y="918639"/>
                    </a:cubicBezTo>
                    <a:cubicBezTo>
                      <a:pt x="500075" y="843346"/>
                      <a:pt x="457409" y="771189"/>
                      <a:pt x="415370" y="698405"/>
                    </a:cubicBezTo>
                    <a:cubicBezTo>
                      <a:pt x="409096" y="687111"/>
                      <a:pt x="403449" y="675190"/>
                      <a:pt x="400939" y="668915"/>
                    </a:cubicBezTo>
                    <a:cubicBezTo>
                      <a:pt x="414115" y="727268"/>
                      <a:pt x="419762" y="793777"/>
                      <a:pt x="431684" y="859032"/>
                    </a:cubicBezTo>
                    <a:cubicBezTo>
                      <a:pt x="437331" y="892287"/>
                      <a:pt x="446115" y="925541"/>
                      <a:pt x="447997" y="959423"/>
                    </a:cubicBezTo>
                    <a:cubicBezTo>
                      <a:pt x="440468" y="985149"/>
                      <a:pt x="409723" y="1002717"/>
                      <a:pt x="372076" y="1003972"/>
                    </a:cubicBezTo>
                    <a:cubicBezTo>
                      <a:pt x="363920" y="997070"/>
                      <a:pt x="362665" y="987031"/>
                      <a:pt x="360155" y="977619"/>
                    </a:cubicBezTo>
                    <a:cubicBezTo>
                      <a:pt x="330037" y="864679"/>
                      <a:pt x="303685" y="751111"/>
                      <a:pt x="278587" y="636915"/>
                    </a:cubicBezTo>
                    <a:cubicBezTo>
                      <a:pt x="260391" y="555347"/>
                      <a:pt x="222744" y="481308"/>
                      <a:pt x="195763" y="400995"/>
                    </a:cubicBezTo>
                    <a:cubicBezTo>
                      <a:pt x="180705" y="411662"/>
                      <a:pt x="174430" y="424838"/>
                      <a:pt x="167528" y="436760"/>
                    </a:cubicBezTo>
                    <a:cubicBezTo>
                      <a:pt x="129254" y="502014"/>
                      <a:pt x="90352" y="567269"/>
                      <a:pt x="55215" y="634406"/>
                    </a:cubicBezTo>
                    <a:cubicBezTo>
                      <a:pt x="50823" y="642562"/>
                      <a:pt x="47686" y="653229"/>
                      <a:pt x="36392" y="655111"/>
                    </a:cubicBezTo>
                    <a:cubicBezTo>
                      <a:pt x="16313" y="631896"/>
                      <a:pt x="1882" y="606171"/>
                      <a:pt x="0" y="574798"/>
                    </a:cubicBezTo>
                    <a:cubicBezTo>
                      <a:pt x="40784" y="493230"/>
                      <a:pt x="85333" y="412917"/>
                      <a:pt x="131764" y="333858"/>
                    </a:cubicBezTo>
                    <a:cubicBezTo>
                      <a:pt x="149332" y="303741"/>
                      <a:pt x="168783" y="278643"/>
                      <a:pt x="205803" y="271741"/>
                    </a:cubicBezTo>
                    <a:cubicBezTo>
                      <a:pt x="212077" y="270486"/>
                      <a:pt x="227763" y="269859"/>
                      <a:pt x="221489" y="256682"/>
                    </a:cubicBezTo>
                    <a:cubicBezTo>
                      <a:pt x="215842" y="244761"/>
                      <a:pt x="220861" y="224055"/>
                      <a:pt x="197646" y="224682"/>
                    </a:cubicBezTo>
                    <a:cubicBezTo>
                      <a:pt x="188234" y="224682"/>
                      <a:pt x="178195" y="223428"/>
                      <a:pt x="168783" y="220918"/>
                    </a:cubicBezTo>
                    <a:cubicBezTo>
                      <a:pt x="81568" y="201467"/>
                      <a:pt x="55215" y="123663"/>
                      <a:pt x="115450" y="59036"/>
                    </a:cubicBezTo>
                    <a:cubicBezTo>
                      <a:pt x="163136" y="8213"/>
                      <a:pt x="223999" y="-11238"/>
                      <a:pt x="293018" y="6331"/>
                    </a:cubicBezTo>
                    <a:cubicBezTo>
                      <a:pt x="363920" y="25154"/>
                      <a:pt x="387762" y="96683"/>
                      <a:pt x="342586" y="155036"/>
                    </a:cubicBezTo>
                    <a:cubicBezTo>
                      <a:pt x="333174" y="167585"/>
                      <a:pt x="320625" y="178879"/>
                      <a:pt x="308077" y="188291"/>
                    </a:cubicBezTo>
                    <a:cubicBezTo>
                      <a:pt x="299292" y="195192"/>
                      <a:pt x="296783" y="200212"/>
                      <a:pt x="299920" y="212134"/>
                    </a:cubicBezTo>
                    <a:cubicBezTo>
                      <a:pt x="304939" y="233467"/>
                      <a:pt x="313724" y="239114"/>
                      <a:pt x="332547" y="228447"/>
                    </a:cubicBezTo>
                    <a:cubicBezTo>
                      <a:pt x="355135" y="215898"/>
                      <a:pt x="375213" y="221545"/>
                      <a:pt x="397174" y="232839"/>
                    </a:cubicBezTo>
                    <a:cubicBezTo>
                      <a:pt x="475605" y="271114"/>
                      <a:pt x="555918" y="308760"/>
                      <a:pt x="631839" y="35456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5F3735E3-5583-4845-A9A1-066E7E43796E}"/>
                  </a:ext>
                </a:extLst>
              </p:cNvPr>
              <p:cNvSpPr/>
              <p:nvPr/>
            </p:nvSpPr>
            <p:spPr>
              <a:xfrm>
                <a:off x="2822551" y="4072076"/>
                <a:ext cx="997641" cy="652545"/>
              </a:xfrm>
              <a:custGeom>
                <a:avLst/>
                <a:gdLst>
                  <a:gd name="connsiteX0" fmla="*/ 574798 w 997641"/>
                  <a:gd name="connsiteY0" fmla="*/ 654485 h 652545"/>
                  <a:gd name="connsiteX1" fmla="*/ 333858 w 997641"/>
                  <a:gd name="connsiteY1" fmla="*/ 522721 h 652545"/>
                  <a:gd name="connsiteX2" fmla="*/ 271741 w 997641"/>
                  <a:gd name="connsiteY2" fmla="*/ 448682 h 652545"/>
                  <a:gd name="connsiteX3" fmla="*/ 256682 w 997641"/>
                  <a:gd name="connsiteY3" fmla="*/ 432996 h 652545"/>
                  <a:gd name="connsiteX4" fmla="*/ 224682 w 997641"/>
                  <a:gd name="connsiteY4" fmla="*/ 456839 h 652545"/>
                  <a:gd name="connsiteX5" fmla="*/ 220918 w 997641"/>
                  <a:gd name="connsiteY5" fmla="*/ 485702 h 652545"/>
                  <a:gd name="connsiteX6" fmla="*/ 59036 w 997641"/>
                  <a:gd name="connsiteY6" fmla="*/ 538407 h 652545"/>
                  <a:gd name="connsiteX7" fmla="*/ 6331 w 997641"/>
                  <a:gd name="connsiteY7" fmla="*/ 360840 h 652545"/>
                  <a:gd name="connsiteX8" fmla="*/ 153153 w 997641"/>
                  <a:gd name="connsiteY8" fmla="*/ 309389 h 652545"/>
                  <a:gd name="connsiteX9" fmla="*/ 188918 w 997641"/>
                  <a:gd name="connsiteY9" fmla="*/ 345153 h 652545"/>
                  <a:gd name="connsiteX10" fmla="*/ 212761 w 997641"/>
                  <a:gd name="connsiteY10" fmla="*/ 353310 h 652545"/>
                  <a:gd name="connsiteX11" fmla="*/ 229075 w 997641"/>
                  <a:gd name="connsiteY11" fmla="*/ 320683 h 652545"/>
                  <a:gd name="connsiteX12" fmla="*/ 233467 w 997641"/>
                  <a:gd name="connsiteY12" fmla="*/ 256056 h 652545"/>
                  <a:gd name="connsiteX13" fmla="*/ 355819 w 997641"/>
                  <a:gd name="connsiteY13" fmla="*/ 19508 h 652545"/>
                  <a:gd name="connsiteX14" fmla="*/ 437387 w 997641"/>
                  <a:gd name="connsiteY14" fmla="*/ 57 h 652545"/>
                  <a:gd name="connsiteX15" fmla="*/ 431113 w 997641"/>
                  <a:gd name="connsiteY15" fmla="*/ 28920 h 652545"/>
                  <a:gd name="connsiteX16" fmla="*/ 331349 w 997641"/>
                  <a:gd name="connsiteY16" fmla="*/ 233468 h 652545"/>
                  <a:gd name="connsiteX17" fmla="*/ 328211 w 997641"/>
                  <a:gd name="connsiteY17" fmla="*/ 246017 h 652545"/>
                  <a:gd name="connsiteX18" fmla="*/ 672052 w 997641"/>
                  <a:gd name="connsiteY18" fmla="*/ 123037 h 652545"/>
                  <a:gd name="connsiteX19" fmla="*/ 886012 w 997641"/>
                  <a:gd name="connsiteY19" fmla="*/ 31430 h 652545"/>
                  <a:gd name="connsiteX20" fmla="*/ 911737 w 997641"/>
                  <a:gd name="connsiteY20" fmla="*/ 26410 h 652545"/>
                  <a:gd name="connsiteX21" fmla="*/ 939345 w 997641"/>
                  <a:gd name="connsiteY21" fmla="*/ 99822 h 652545"/>
                  <a:gd name="connsiteX22" fmla="*/ 921777 w 997641"/>
                  <a:gd name="connsiteY22" fmla="*/ 115508 h 652545"/>
                  <a:gd name="connsiteX23" fmla="*/ 694641 w 997641"/>
                  <a:gd name="connsiteY23" fmla="*/ 239742 h 652545"/>
                  <a:gd name="connsiteX24" fmla="*/ 667033 w 997641"/>
                  <a:gd name="connsiteY24" fmla="*/ 251664 h 652545"/>
                  <a:gd name="connsiteX25" fmla="*/ 856522 w 997641"/>
                  <a:gd name="connsiteY25" fmla="*/ 221546 h 652545"/>
                  <a:gd name="connsiteX26" fmla="*/ 943110 w 997641"/>
                  <a:gd name="connsiteY26" fmla="*/ 205860 h 652545"/>
                  <a:gd name="connsiteX27" fmla="*/ 974482 w 997641"/>
                  <a:gd name="connsiteY27" fmla="*/ 204605 h 652545"/>
                  <a:gd name="connsiteX28" fmla="*/ 1002717 w 997641"/>
                  <a:gd name="connsiteY28" fmla="*/ 281781 h 652545"/>
                  <a:gd name="connsiteX29" fmla="*/ 973855 w 997641"/>
                  <a:gd name="connsiteY29" fmla="*/ 293703 h 652545"/>
                  <a:gd name="connsiteX30" fmla="*/ 631268 w 997641"/>
                  <a:gd name="connsiteY30" fmla="*/ 375899 h 652545"/>
                  <a:gd name="connsiteX31" fmla="*/ 397231 w 997641"/>
                  <a:gd name="connsiteY31" fmla="*/ 459349 h 652545"/>
                  <a:gd name="connsiteX32" fmla="*/ 491975 w 997641"/>
                  <a:gd name="connsiteY32" fmla="*/ 518956 h 652545"/>
                  <a:gd name="connsiteX33" fmla="*/ 636288 w 997641"/>
                  <a:gd name="connsiteY33" fmla="*/ 599897 h 652545"/>
                  <a:gd name="connsiteX34" fmla="*/ 654484 w 997641"/>
                  <a:gd name="connsiteY34" fmla="*/ 617466 h 652545"/>
                  <a:gd name="connsiteX35" fmla="*/ 574798 w 997641"/>
                  <a:gd name="connsiteY35" fmla="*/ 654485 h 65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997641" h="652545">
                    <a:moveTo>
                      <a:pt x="574798" y="654485"/>
                    </a:moveTo>
                    <a:cubicBezTo>
                      <a:pt x="492603" y="613701"/>
                      <a:pt x="412917" y="569152"/>
                      <a:pt x="333858" y="522721"/>
                    </a:cubicBezTo>
                    <a:cubicBezTo>
                      <a:pt x="303741" y="505153"/>
                      <a:pt x="279270" y="485074"/>
                      <a:pt x="271741" y="448682"/>
                    </a:cubicBezTo>
                    <a:cubicBezTo>
                      <a:pt x="270486" y="442408"/>
                      <a:pt x="270486" y="426722"/>
                      <a:pt x="256682" y="432996"/>
                    </a:cubicBezTo>
                    <a:cubicBezTo>
                      <a:pt x="244761" y="438643"/>
                      <a:pt x="224055" y="433623"/>
                      <a:pt x="224682" y="456839"/>
                    </a:cubicBezTo>
                    <a:cubicBezTo>
                      <a:pt x="224682" y="466251"/>
                      <a:pt x="223428" y="476290"/>
                      <a:pt x="220918" y="485702"/>
                    </a:cubicBezTo>
                    <a:cubicBezTo>
                      <a:pt x="201467" y="572917"/>
                      <a:pt x="123663" y="599270"/>
                      <a:pt x="59036" y="538407"/>
                    </a:cubicBezTo>
                    <a:cubicBezTo>
                      <a:pt x="8213" y="490721"/>
                      <a:pt x="-11238" y="429859"/>
                      <a:pt x="6331" y="360840"/>
                    </a:cubicBezTo>
                    <a:cubicBezTo>
                      <a:pt x="24527" y="291193"/>
                      <a:pt x="94801" y="267350"/>
                      <a:pt x="153153" y="309389"/>
                    </a:cubicBezTo>
                    <a:cubicBezTo>
                      <a:pt x="166957" y="319428"/>
                      <a:pt x="179506" y="331350"/>
                      <a:pt x="188918" y="345153"/>
                    </a:cubicBezTo>
                    <a:cubicBezTo>
                      <a:pt x="195192" y="355192"/>
                      <a:pt x="200839" y="355820"/>
                      <a:pt x="212761" y="353310"/>
                    </a:cubicBezTo>
                    <a:cubicBezTo>
                      <a:pt x="234094" y="348291"/>
                      <a:pt x="239114" y="338879"/>
                      <a:pt x="229075" y="320683"/>
                    </a:cubicBezTo>
                    <a:cubicBezTo>
                      <a:pt x="216526" y="298095"/>
                      <a:pt x="222800" y="278016"/>
                      <a:pt x="233467" y="256056"/>
                    </a:cubicBezTo>
                    <a:cubicBezTo>
                      <a:pt x="271741" y="176370"/>
                      <a:pt x="310015" y="95429"/>
                      <a:pt x="355819" y="19508"/>
                    </a:cubicBezTo>
                    <a:cubicBezTo>
                      <a:pt x="380917" y="3822"/>
                      <a:pt x="408525" y="-570"/>
                      <a:pt x="437387" y="57"/>
                    </a:cubicBezTo>
                    <a:cubicBezTo>
                      <a:pt x="445544" y="11979"/>
                      <a:pt x="435505" y="20136"/>
                      <a:pt x="431113" y="28920"/>
                    </a:cubicBezTo>
                    <a:cubicBezTo>
                      <a:pt x="398485" y="97312"/>
                      <a:pt x="361466" y="163194"/>
                      <a:pt x="331349" y="233468"/>
                    </a:cubicBezTo>
                    <a:cubicBezTo>
                      <a:pt x="329466" y="237232"/>
                      <a:pt x="326329" y="240997"/>
                      <a:pt x="328211" y="246017"/>
                    </a:cubicBezTo>
                    <a:cubicBezTo>
                      <a:pt x="446799" y="215899"/>
                      <a:pt x="560994" y="175743"/>
                      <a:pt x="672052" y="123037"/>
                    </a:cubicBezTo>
                    <a:cubicBezTo>
                      <a:pt x="742327" y="89782"/>
                      <a:pt x="813856" y="60920"/>
                      <a:pt x="886012" y="31430"/>
                    </a:cubicBezTo>
                    <a:cubicBezTo>
                      <a:pt x="894169" y="28292"/>
                      <a:pt x="902326" y="23900"/>
                      <a:pt x="911737" y="26410"/>
                    </a:cubicBezTo>
                    <a:cubicBezTo>
                      <a:pt x="933698" y="45861"/>
                      <a:pt x="934953" y="73469"/>
                      <a:pt x="939345" y="99822"/>
                    </a:cubicBezTo>
                    <a:cubicBezTo>
                      <a:pt x="935580" y="107351"/>
                      <a:pt x="928678" y="111743"/>
                      <a:pt x="921777" y="115508"/>
                    </a:cubicBezTo>
                    <a:cubicBezTo>
                      <a:pt x="843973" y="153155"/>
                      <a:pt x="769934" y="197703"/>
                      <a:pt x="694641" y="239742"/>
                    </a:cubicBezTo>
                    <a:cubicBezTo>
                      <a:pt x="685229" y="244762"/>
                      <a:pt x="675190" y="249154"/>
                      <a:pt x="667033" y="251664"/>
                    </a:cubicBezTo>
                    <a:cubicBezTo>
                      <a:pt x="728523" y="239742"/>
                      <a:pt x="793150" y="232840"/>
                      <a:pt x="856522" y="221546"/>
                    </a:cubicBezTo>
                    <a:cubicBezTo>
                      <a:pt x="885385" y="216527"/>
                      <a:pt x="914247" y="210880"/>
                      <a:pt x="943110" y="205860"/>
                    </a:cubicBezTo>
                    <a:cubicBezTo>
                      <a:pt x="953776" y="203978"/>
                      <a:pt x="963815" y="200213"/>
                      <a:pt x="974482" y="204605"/>
                    </a:cubicBezTo>
                    <a:cubicBezTo>
                      <a:pt x="988913" y="228448"/>
                      <a:pt x="1003972" y="252291"/>
                      <a:pt x="1002717" y="281781"/>
                    </a:cubicBezTo>
                    <a:cubicBezTo>
                      <a:pt x="994560" y="289938"/>
                      <a:pt x="983894" y="291193"/>
                      <a:pt x="973855" y="293703"/>
                    </a:cubicBezTo>
                    <a:cubicBezTo>
                      <a:pt x="860287" y="324448"/>
                      <a:pt x="745464" y="350173"/>
                      <a:pt x="631268" y="375899"/>
                    </a:cubicBezTo>
                    <a:cubicBezTo>
                      <a:pt x="552210" y="394094"/>
                      <a:pt x="479426" y="430486"/>
                      <a:pt x="397231" y="459349"/>
                    </a:cubicBezTo>
                    <a:cubicBezTo>
                      <a:pt x="430485" y="484447"/>
                      <a:pt x="461858" y="501388"/>
                      <a:pt x="491975" y="518956"/>
                    </a:cubicBezTo>
                    <a:cubicBezTo>
                      <a:pt x="540289" y="545937"/>
                      <a:pt x="586720" y="575427"/>
                      <a:pt x="636288" y="599897"/>
                    </a:cubicBezTo>
                    <a:cubicBezTo>
                      <a:pt x="643817" y="603662"/>
                      <a:pt x="653229" y="606799"/>
                      <a:pt x="654484" y="617466"/>
                    </a:cubicBezTo>
                    <a:cubicBezTo>
                      <a:pt x="631896" y="638171"/>
                      <a:pt x="606171" y="652603"/>
                      <a:pt x="574798" y="65448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54798AC7-734E-4D9D-9381-1D25393124DD}"/>
                  </a:ext>
                </a:extLst>
              </p:cNvPr>
              <p:cNvSpPr/>
              <p:nvPr/>
            </p:nvSpPr>
            <p:spPr>
              <a:xfrm>
                <a:off x="8091910" y="4625542"/>
                <a:ext cx="928622" cy="734113"/>
              </a:xfrm>
              <a:custGeom>
                <a:avLst/>
                <a:gdLst>
                  <a:gd name="connsiteX0" fmla="*/ 701487 w 928622"/>
                  <a:gd name="connsiteY0" fmla="*/ 102274 h 734113"/>
                  <a:gd name="connsiteX1" fmla="*/ 748545 w 928622"/>
                  <a:gd name="connsiteY1" fmla="*/ 375841 h 734113"/>
                  <a:gd name="connsiteX2" fmla="*/ 729722 w 928622"/>
                  <a:gd name="connsiteY2" fmla="*/ 466193 h 734113"/>
                  <a:gd name="connsiteX3" fmla="*/ 726584 w 928622"/>
                  <a:gd name="connsiteY3" fmla="*/ 488781 h 734113"/>
                  <a:gd name="connsiteX4" fmla="*/ 765486 w 928622"/>
                  <a:gd name="connsiteY4" fmla="*/ 498193 h 734113"/>
                  <a:gd name="connsiteX5" fmla="*/ 799995 w 928622"/>
                  <a:gd name="connsiteY5" fmla="*/ 478115 h 734113"/>
                  <a:gd name="connsiteX6" fmla="*/ 933014 w 928622"/>
                  <a:gd name="connsiteY6" fmla="*/ 564703 h 734113"/>
                  <a:gd name="connsiteX7" fmla="*/ 831368 w 928622"/>
                  <a:gd name="connsiteY7" fmla="*/ 725329 h 734113"/>
                  <a:gd name="connsiteX8" fmla="*/ 730349 w 928622"/>
                  <a:gd name="connsiteY8" fmla="*/ 720310 h 734113"/>
                  <a:gd name="connsiteX9" fmla="*/ 694584 w 928622"/>
                  <a:gd name="connsiteY9" fmla="*/ 622428 h 734113"/>
                  <a:gd name="connsiteX10" fmla="*/ 699604 w 928622"/>
                  <a:gd name="connsiteY10" fmla="*/ 596075 h 734113"/>
                  <a:gd name="connsiteX11" fmla="*/ 678271 w 928622"/>
                  <a:gd name="connsiteY11" fmla="*/ 564075 h 734113"/>
                  <a:gd name="connsiteX12" fmla="*/ 658820 w 928622"/>
                  <a:gd name="connsiteY12" fmla="*/ 577252 h 734113"/>
                  <a:gd name="connsiteX13" fmla="*/ 603604 w 928622"/>
                  <a:gd name="connsiteY13" fmla="*/ 617408 h 734113"/>
                  <a:gd name="connsiteX14" fmla="*/ 344469 w 928622"/>
                  <a:gd name="connsiteY14" fmla="*/ 668232 h 734113"/>
                  <a:gd name="connsiteX15" fmla="*/ 281097 w 928622"/>
                  <a:gd name="connsiteY15" fmla="*/ 611134 h 734113"/>
                  <a:gd name="connsiteX16" fmla="*/ 368939 w 928622"/>
                  <a:gd name="connsiteY16" fmla="*/ 590428 h 734113"/>
                  <a:gd name="connsiteX17" fmla="*/ 540860 w 928622"/>
                  <a:gd name="connsiteY17" fmla="*/ 550271 h 734113"/>
                  <a:gd name="connsiteX18" fmla="*/ 357018 w 928622"/>
                  <a:gd name="connsiteY18" fmla="*/ 426664 h 734113"/>
                  <a:gd name="connsiteX19" fmla="*/ 24471 w 928622"/>
                  <a:gd name="connsiteY19" fmla="*/ 249097 h 734113"/>
                  <a:gd name="connsiteX20" fmla="*/ 0 w 928622"/>
                  <a:gd name="connsiteY20" fmla="*/ 229018 h 734113"/>
                  <a:gd name="connsiteX21" fmla="*/ 43294 w 928622"/>
                  <a:gd name="connsiteY21" fmla="*/ 165019 h 734113"/>
                  <a:gd name="connsiteX22" fmla="*/ 122980 w 928622"/>
                  <a:gd name="connsiteY22" fmla="*/ 194509 h 734113"/>
                  <a:gd name="connsiteX23" fmla="*/ 334430 w 928622"/>
                  <a:gd name="connsiteY23" fmla="*/ 282351 h 734113"/>
                  <a:gd name="connsiteX24" fmla="*/ 335057 w 928622"/>
                  <a:gd name="connsiteY24" fmla="*/ 281096 h 734113"/>
                  <a:gd name="connsiteX25" fmla="*/ 332547 w 928622"/>
                  <a:gd name="connsiteY25" fmla="*/ 281724 h 734113"/>
                  <a:gd name="connsiteX26" fmla="*/ 257253 w 928622"/>
                  <a:gd name="connsiteY26" fmla="*/ 213959 h 734113"/>
                  <a:gd name="connsiteX27" fmla="*/ 128627 w 928622"/>
                  <a:gd name="connsiteY27" fmla="*/ 97882 h 734113"/>
                  <a:gd name="connsiteX28" fmla="*/ 106039 w 928622"/>
                  <a:gd name="connsiteY28" fmla="*/ 71529 h 734113"/>
                  <a:gd name="connsiteX29" fmla="*/ 146196 w 928622"/>
                  <a:gd name="connsiteY29" fmla="*/ 0 h 734113"/>
                  <a:gd name="connsiteX30" fmla="*/ 166901 w 928622"/>
                  <a:gd name="connsiteY30" fmla="*/ 10667 h 734113"/>
                  <a:gd name="connsiteX31" fmla="*/ 457409 w 928622"/>
                  <a:gd name="connsiteY31" fmla="*/ 237175 h 734113"/>
                  <a:gd name="connsiteX32" fmla="*/ 652545 w 928622"/>
                  <a:gd name="connsiteY32" fmla="*/ 357017 h 734113"/>
                  <a:gd name="connsiteX33" fmla="*/ 660075 w 928622"/>
                  <a:gd name="connsiteY33" fmla="*/ 355135 h 734113"/>
                  <a:gd name="connsiteX34" fmla="*/ 640624 w 928622"/>
                  <a:gd name="connsiteY34" fmla="*/ 206430 h 734113"/>
                  <a:gd name="connsiteX35" fmla="*/ 619918 w 928622"/>
                  <a:gd name="connsiteY35" fmla="*/ 82823 h 734113"/>
                  <a:gd name="connsiteX36" fmla="*/ 621173 w 928622"/>
                  <a:gd name="connsiteY36" fmla="*/ 67137 h 734113"/>
                  <a:gd name="connsiteX37" fmla="*/ 701487 w 928622"/>
                  <a:gd name="connsiteY37" fmla="*/ 102274 h 734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28622" h="734113">
                    <a:moveTo>
                      <a:pt x="701487" y="102274"/>
                    </a:moveTo>
                    <a:cubicBezTo>
                      <a:pt x="719682" y="193254"/>
                      <a:pt x="735996" y="284234"/>
                      <a:pt x="748545" y="375841"/>
                    </a:cubicBezTo>
                    <a:cubicBezTo>
                      <a:pt x="752937" y="409723"/>
                      <a:pt x="751055" y="438586"/>
                      <a:pt x="729722" y="466193"/>
                    </a:cubicBezTo>
                    <a:cubicBezTo>
                      <a:pt x="725329" y="471841"/>
                      <a:pt x="710271" y="480625"/>
                      <a:pt x="726584" y="488781"/>
                    </a:cubicBezTo>
                    <a:cubicBezTo>
                      <a:pt x="738506" y="494428"/>
                      <a:pt x="747290" y="513252"/>
                      <a:pt x="765486" y="498193"/>
                    </a:cubicBezTo>
                    <a:cubicBezTo>
                      <a:pt x="775525" y="490036"/>
                      <a:pt x="787447" y="483135"/>
                      <a:pt x="799995" y="478115"/>
                    </a:cubicBezTo>
                    <a:cubicBezTo>
                      <a:pt x="869015" y="448625"/>
                      <a:pt x="931132" y="489409"/>
                      <a:pt x="933014" y="564703"/>
                    </a:cubicBezTo>
                    <a:cubicBezTo>
                      <a:pt x="934269" y="628075"/>
                      <a:pt x="889721" y="699604"/>
                      <a:pt x="831368" y="725329"/>
                    </a:cubicBezTo>
                    <a:cubicBezTo>
                      <a:pt x="796858" y="741015"/>
                      <a:pt x="761721" y="744152"/>
                      <a:pt x="730349" y="720310"/>
                    </a:cubicBezTo>
                    <a:cubicBezTo>
                      <a:pt x="698349" y="695839"/>
                      <a:pt x="691447" y="660075"/>
                      <a:pt x="694584" y="622428"/>
                    </a:cubicBezTo>
                    <a:cubicBezTo>
                      <a:pt x="695212" y="613644"/>
                      <a:pt x="695839" y="604232"/>
                      <a:pt x="699604" y="596075"/>
                    </a:cubicBezTo>
                    <a:cubicBezTo>
                      <a:pt x="710271" y="572859"/>
                      <a:pt x="688310" y="571604"/>
                      <a:pt x="678271" y="564075"/>
                    </a:cubicBezTo>
                    <a:cubicBezTo>
                      <a:pt x="664467" y="554036"/>
                      <a:pt x="662585" y="570977"/>
                      <a:pt x="658820" y="577252"/>
                    </a:cubicBezTo>
                    <a:cubicBezTo>
                      <a:pt x="646271" y="599840"/>
                      <a:pt x="628702" y="611761"/>
                      <a:pt x="603604" y="617408"/>
                    </a:cubicBezTo>
                    <a:cubicBezTo>
                      <a:pt x="517644" y="636231"/>
                      <a:pt x="431684" y="656310"/>
                      <a:pt x="344469" y="668232"/>
                    </a:cubicBezTo>
                    <a:cubicBezTo>
                      <a:pt x="316861" y="656938"/>
                      <a:pt x="289253" y="644389"/>
                      <a:pt x="281097" y="611134"/>
                    </a:cubicBezTo>
                    <a:cubicBezTo>
                      <a:pt x="308704" y="597957"/>
                      <a:pt x="339449" y="596702"/>
                      <a:pt x="368939" y="590428"/>
                    </a:cubicBezTo>
                    <a:cubicBezTo>
                      <a:pt x="424155" y="577879"/>
                      <a:pt x="479997" y="565958"/>
                      <a:pt x="540860" y="550271"/>
                    </a:cubicBezTo>
                    <a:cubicBezTo>
                      <a:pt x="476860" y="506350"/>
                      <a:pt x="420390" y="461174"/>
                      <a:pt x="357018" y="426664"/>
                    </a:cubicBezTo>
                    <a:cubicBezTo>
                      <a:pt x="246587" y="366429"/>
                      <a:pt x="134901" y="309332"/>
                      <a:pt x="24471" y="249097"/>
                    </a:cubicBezTo>
                    <a:cubicBezTo>
                      <a:pt x="15059" y="244077"/>
                      <a:pt x="5020" y="239685"/>
                      <a:pt x="0" y="229018"/>
                    </a:cubicBezTo>
                    <a:cubicBezTo>
                      <a:pt x="3765" y="200155"/>
                      <a:pt x="21333" y="180705"/>
                      <a:pt x="43294" y="165019"/>
                    </a:cubicBezTo>
                    <a:cubicBezTo>
                      <a:pt x="72784" y="166901"/>
                      <a:pt x="96627" y="183842"/>
                      <a:pt x="122980" y="194509"/>
                    </a:cubicBezTo>
                    <a:cubicBezTo>
                      <a:pt x="193254" y="223999"/>
                      <a:pt x="264783" y="250351"/>
                      <a:pt x="334430" y="282351"/>
                    </a:cubicBezTo>
                    <a:cubicBezTo>
                      <a:pt x="337567" y="283606"/>
                      <a:pt x="335057" y="277332"/>
                      <a:pt x="335057" y="281096"/>
                    </a:cubicBezTo>
                    <a:cubicBezTo>
                      <a:pt x="335057" y="282351"/>
                      <a:pt x="334430" y="282979"/>
                      <a:pt x="332547" y="281724"/>
                    </a:cubicBezTo>
                    <a:cubicBezTo>
                      <a:pt x="303685" y="263528"/>
                      <a:pt x="281724" y="237175"/>
                      <a:pt x="257253" y="213959"/>
                    </a:cubicBezTo>
                    <a:cubicBezTo>
                      <a:pt x="214587" y="175058"/>
                      <a:pt x="172548" y="135528"/>
                      <a:pt x="128627" y="97882"/>
                    </a:cubicBezTo>
                    <a:cubicBezTo>
                      <a:pt x="119843" y="90352"/>
                      <a:pt x="111058" y="82823"/>
                      <a:pt x="106039" y="71529"/>
                    </a:cubicBezTo>
                    <a:cubicBezTo>
                      <a:pt x="108549" y="41411"/>
                      <a:pt x="121098" y="16941"/>
                      <a:pt x="146196" y="0"/>
                    </a:cubicBezTo>
                    <a:cubicBezTo>
                      <a:pt x="154980" y="0"/>
                      <a:pt x="160627" y="6274"/>
                      <a:pt x="166901" y="10667"/>
                    </a:cubicBezTo>
                    <a:cubicBezTo>
                      <a:pt x="266038" y="83450"/>
                      <a:pt x="360782" y="161254"/>
                      <a:pt x="457409" y="237175"/>
                    </a:cubicBezTo>
                    <a:cubicBezTo>
                      <a:pt x="517644" y="284861"/>
                      <a:pt x="587291" y="317488"/>
                      <a:pt x="652545" y="357017"/>
                    </a:cubicBezTo>
                    <a:cubicBezTo>
                      <a:pt x="653800" y="357645"/>
                      <a:pt x="655683" y="357645"/>
                      <a:pt x="660075" y="355135"/>
                    </a:cubicBezTo>
                    <a:cubicBezTo>
                      <a:pt x="655683" y="306194"/>
                      <a:pt x="648153" y="255998"/>
                      <a:pt x="640624" y="206430"/>
                    </a:cubicBezTo>
                    <a:cubicBezTo>
                      <a:pt x="634350" y="165019"/>
                      <a:pt x="628702" y="123607"/>
                      <a:pt x="619918" y="82823"/>
                    </a:cubicBezTo>
                    <a:cubicBezTo>
                      <a:pt x="618663" y="77803"/>
                      <a:pt x="618036" y="72156"/>
                      <a:pt x="621173" y="67137"/>
                    </a:cubicBezTo>
                    <a:cubicBezTo>
                      <a:pt x="653800" y="63372"/>
                      <a:pt x="677643" y="82195"/>
                      <a:pt x="701487" y="10227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30E30100-6851-4F11-B97B-80AE281F89D7}"/>
                  </a:ext>
                </a:extLst>
              </p:cNvPr>
              <p:cNvSpPr/>
              <p:nvPr/>
            </p:nvSpPr>
            <p:spPr>
              <a:xfrm>
                <a:off x="3588533" y="5057226"/>
                <a:ext cx="859603" cy="834505"/>
              </a:xfrm>
              <a:custGeom>
                <a:avLst/>
                <a:gdLst>
                  <a:gd name="connsiteX0" fmla="*/ 641439 w 859602"/>
                  <a:gd name="connsiteY0" fmla="*/ 710898 h 834505"/>
                  <a:gd name="connsiteX1" fmla="*/ 347794 w 859602"/>
                  <a:gd name="connsiteY1" fmla="*/ 695212 h 834505"/>
                  <a:gd name="connsiteX2" fmla="*/ 278147 w 859602"/>
                  <a:gd name="connsiteY2" fmla="*/ 656310 h 834505"/>
                  <a:gd name="connsiteX3" fmla="*/ 257441 w 859602"/>
                  <a:gd name="connsiteY3" fmla="*/ 649408 h 834505"/>
                  <a:gd name="connsiteX4" fmla="*/ 238618 w 859602"/>
                  <a:gd name="connsiteY4" fmla="*/ 683290 h 834505"/>
                  <a:gd name="connsiteX5" fmla="*/ 252422 w 859602"/>
                  <a:gd name="connsiteY5" fmla="*/ 734741 h 834505"/>
                  <a:gd name="connsiteX6" fmla="*/ 147010 w 859602"/>
                  <a:gd name="connsiteY6" fmla="*/ 835132 h 834505"/>
                  <a:gd name="connsiteX7" fmla="*/ 188 w 859602"/>
                  <a:gd name="connsiteY7" fmla="*/ 682663 h 834505"/>
                  <a:gd name="connsiteX8" fmla="*/ 120030 w 859602"/>
                  <a:gd name="connsiteY8" fmla="*/ 585408 h 834505"/>
                  <a:gd name="connsiteX9" fmla="*/ 159559 w 859602"/>
                  <a:gd name="connsiteY9" fmla="*/ 600467 h 834505"/>
                  <a:gd name="connsiteX10" fmla="*/ 182775 w 859602"/>
                  <a:gd name="connsiteY10" fmla="*/ 597957 h 834505"/>
                  <a:gd name="connsiteX11" fmla="*/ 184030 w 859602"/>
                  <a:gd name="connsiteY11" fmla="*/ 560938 h 834505"/>
                  <a:gd name="connsiteX12" fmla="*/ 159559 w 859602"/>
                  <a:gd name="connsiteY12" fmla="*/ 503213 h 834505"/>
                  <a:gd name="connsiteX13" fmla="*/ 165834 w 859602"/>
                  <a:gd name="connsiteY13" fmla="*/ 235920 h 834505"/>
                  <a:gd name="connsiteX14" fmla="*/ 224186 w 859602"/>
                  <a:gd name="connsiteY14" fmla="*/ 184470 h 834505"/>
                  <a:gd name="connsiteX15" fmla="*/ 236108 w 859602"/>
                  <a:gd name="connsiteY15" fmla="*/ 186352 h 834505"/>
                  <a:gd name="connsiteX16" fmla="*/ 237363 w 859602"/>
                  <a:gd name="connsiteY16" fmla="*/ 209568 h 834505"/>
                  <a:gd name="connsiteX17" fmla="*/ 235480 w 859602"/>
                  <a:gd name="connsiteY17" fmla="*/ 449880 h 834505"/>
                  <a:gd name="connsiteX18" fmla="*/ 285676 w 859602"/>
                  <a:gd name="connsiteY18" fmla="*/ 410351 h 834505"/>
                  <a:gd name="connsiteX19" fmla="*/ 503401 w 859602"/>
                  <a:gd name="connsiteY19" fmla="*/ 180077 h 834505"/>
                  <a:gd name="connsiteX20" fmla="*/ 653360 w 859602"/>
                  <a:gd name="connsiteY20" fmla="*/ 10039 h 834505"/>
                  <a:gd name="connsiteX21" fmla="*/ 665909 w 859602"/>
                  <a:gd name="connsiteY21" fmla="*/ 0 h 834505"/>
                  <a:gd name="connsiteX22" fmla="*/ 724262 w 859602"/>
                  <a:gd name="connsiteY22" fmla="*/ 55215 h 834505"/>
                  <a:gd name="connsiteX23" fmla="*/ 719870 w 859602"/>
                  <a:gd name="connsiteY23" fmla="*/ 67764 h 834505"/>
                  <a:gd name="connsiteX24" fmla="*/ 547949 w 859602"/>
                  <a:gd name="connsiteY24" fmla="*/ 309959 h 834505"/>
                  <a:gd name="connsiteX25" fmla="*/ 547949 w 859602"/>
                  <a:gd name="connsiteY25" fmla="*/ 308704 h 834505"/>
                  <a:gd name="connsiteX26" fmla="*/ 797046 w 859602"/>
                  <a:gd name="connsiteY26" fmla="*/ 134901 h 834505"/>
                  <a:gd name="connsiteX27" fmla="*/ 802066 w 859602"/>
                  <a:gd name="connsiteY27" fmla="*/ 133646 h 834505"/>
                  <a:gd name="connsiteX28" fmla="*/ 862300 w 859602"/>
                  <a:gd name="connsiteY28" fmla="*/ 191999 h 834505"/>
                  <a:gd name="connsiteX29" fmla="*/ 783242 w 859602"/>
                  <a:gd name="connsiteY29" fmla="*/ 262901 h 834505"/>
                  <a:gd name="connsiteX30" fmla="*/ 581204 w 859602"/>
                  <a:gd name="connsiteY30" fmla="*/ 425409 h 834505"/>
                  <a:gd name="connsiteX31" fmla="*/ 406774 w 859602"/>
                  <a:gd name="connsiteY31" fmla="*/ 598585 h 834505"/>
                  <a:gd name="connsiteX32" fmla="*/ 401127 w 859602"/>
                  <a:gd name="connsiteY32" fmla="*/ 609879 h 834505"/>
                  <a:gd name="connsiteX33" fmla="*/ 417440 w 859602"/>
                  <a:gd name="connsiteY33" fmla="*/ 616781 h 834505"/>
                  <a:gd name="connsiteX34" fmla="*/ 534145 w 859602"/>
                  <a:gd name="connsiteY34" fmla="*/ 627447 h 834505"/>
                  <a:gd name="connsiteX35" fmla="*/ 670301 w 859602"/>
                  <a:gd name="connsiteY35" fmla="*/ 633722 h 834505"/>
                  <a:gd name="connsiteX36" fmla="*/ 696654 w 859602"/>
                  <a:gd name="connsiteY36" fmla="*/ 642506 h 834505"/>
                  <a:gd name="connsiteX37" fmla="*/ 641439 w 859602"/>
                  <a:gd name="connsiteY37" fmla="*/ 710898 h 834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859602" h="834505">
                    <a:moveTo>
                      <a:pt x="641439" y="710898"/>
                    </a:moveTo>
                    <a:cubicBezTo>
                      <a:pt x="543557" y="710271"/>
                      <a:pt x="445675" y="702741"/>
                      <a:pt x="347794" y="695212"/>
                    </a:cubicBezTo>
                    <a:cubicBezTo>
                      <a:pt x="316421" y="692702"/>
                      <a:pt x="298225" y="675761"/>
                      <a:pt x="278147" y="656310"/>
                    </a:cubicBezTo>
                    <a:cubicBezTo>
                      <a:pt x="273127" y="651290"/>
                      <a:pt x="267480" y="637486"/>
                      <a:pt x="257441" y="649408"/>
                    </a:cubicBezTo>
                    <a:cubicBezTo>
                      <a:pt x="249284" y="659447"/>
                      <a:pt x="230461" y="663839"/>
                      <a:pt x="238618" y="683290"/>
                    </a:cubicBezTo>
                    <a:cubicBezTo>
                      <a:pt x="245520" y="699604"/>
                      <a:pt x="251794" y="715917"/>
                      <a:pt x="252422" y="734741"/>
                    </a:cubicBezTo>
                    <a:cubicBezTo>
                      <a:pt x="255559" y="803760"/>
                      <a:pt x="215402" y="841407"/>
                      <a:pt x="147010" y="835132"/>
                    </a:cubicBezTo>
                    <a:cubicBezTo>
                      <a:pt x="76736" y="828858"/>
                      <a:pt x="3952" y="753564"/>
                      <a:pt x="188" y="682663"/>
                    </a:cubicBezTo>
                    <a:cubicBezTo>
                      <a:pt x="-3577" y="611134"/>
                      <a:pt x="49756" y="567213"/>
                      <a:pt x="120030" y="585408"/>
                    </a:cubicBezTo>
                    <a:cubicBezTo>
                      <a:pt x="133834" y="589173"/>
                      <a:pt x="147638" y="593565"/>
                      <a:pt x="159559" y="600467"/>
                    </a:cubicBezTo>
                    <a:cubicBezTo>
                      <a:pt x="169598" y="606114"/>
                      <a:pt x="175246" y="604232"/>
                      <a:pt x="182775" y="597957"/>
                    </a:cubicBezTo>
                    <a:cubicBezTo>
                      <a:pt x="197834" y="585408"/>
                      <a:pt x="202853" y="574742"/>
                      <a:pt x="184030" y="560938"/>
                    </a:cubicBezTo>
                    <a:cubicBezTo>
                      <a:pt x="164579" y="547134"/>
                      <a:pt x="159559" y="527683"/>
                      <a:pt x="159559" y="503213"/>
                    </a:cubicBezTo>
                    <a:cubicBezTo>
                      <a:pt x="160814" y="414115"/>
                      <a:pt x="158932" y="325018"/>
                      <a:pt x="165834" y="235920"/>
                    </a:cubicBezTo>
                    <a:cubicBezTo>
                      <a:pt x="179638" y="212077"/>
                      <a:pt x="203481" y="200156"/>
                      <a:pt x="224186" y="184470"/>
                    </a:cubicBezTo>
                    <a:cubicBezTo>
                      <a:pt x="227951" y="181960"/>
                      <a:pt x="232971" y="183215"/>
                      <a:pt x="236108" y="186352"/>
                    </a:cubicBezTo>
                    <a:cubicBezTo>
                      <a:pt x="241127" y="193881"/>
                      <a:pt x="237990" y="202038"/>
                      <a:pt x="237363" y="209568"/>
                    </a:cubicBezTo>
                    <a:cubicBezTo>
                      <a:pt x="234226" y="288626"/>
                      <a:pt x="236735" y="367684"/>
                      <a:pt x="235480" y="449880"/>
                    </a:cubicBezTo>
                    <a:cubicBezTo>
                      <a:pt x="256814" y="438586"/>
                      <a:pt x="270618" y="423527"/>
                      <a:pt x="285676" y="410351"/>
                    </a:cubicBezTo>
                    <a:cubicBezTo>
                      <a:pt x="365989" y="340704"/>
                      <a:pt x="436264" y="262273"/>
                      <a:pt x="503401" y="180077"/>
                    </a:cubicBezTo>
                    <a:cubicBezTo>
                      <a:pt x="551086" y="121725"/>
                      <a:pt x="601910" y="65255"/>
                      <a:pt x="653360" y="10039"/>
                    </a:cubicBezTo>
                    <a:cubicBezTo>
                      <a:pt x="657125" y="6274"/>
                      <a:pt x="660890" y="1882"/>
                      <a:pt x="665909" y="0"/>
                    </a:cubicBezTo>
                    <a:cubicBezTo>
                      <a:pt x="698537" y="4392"/>
                      <a:pt x="713595" y="27608"/>
                      <a:pt x="724262" y="55215"/>
                    </a:cubicBezTo>
                    <a:cubicBezTo>
                      <a:pt x="723635" y="59608"/>
                      <a:pt x="722380" y="64000"/>
                      <a:pt x="719870" y="67764"/>
                    </a:cubicBezTo>
                    <a:cubicBezTo>
                      <a:pt x="660262" y="148077"/>
                      <a:pt x="603792" y="231528"/>
                      <a:pt x="547949" y="309959"/>
                    </a:cubicBezTo>
                    <a:cubicBezTo>
                      <a:pt x="545439" y="311214"/>
                      <a:pt x="546694" y="309959"/>
                      <a:pt x="547949" y="308704"/>
                    </a:cubicBezTo>
                    <a:cubicBezTo>
                      <a:pt x="630772" y="250352"/>
                      <a:pt x="714223" y="193254"/>
                      <a:pt x="797046" y="134901"/>
                    </a:cubicBezTo>
                    <a:cubicBezTo>
                      <a:pt x="798301" y="133646"/>
                      <a:pt x="800183" y="134274"/>
                      <a:pt x="802066" y="133646"/>
                    </a:cubicBezTo>
                    <a:cubicBezTo>
                      <a:pt x="825908" y="148705"/>
                      <a:pt x="853516" y="160626"/>
                      <a:pt x="862300" y="191999"/>
                    </a:cubicBezTo>
                    <a:cubicBezTo>
                      <a:pt x="840967" y="221489"/>
                      <a:pt x="810222" y="240312"/>
                      <a:pt x="783242" y="262901"/>
                    </a:cubicBezTo>
                    <a:cubicBezTo>
                      <a:pt x="717360" y="318743"/>
                      <a:pt x="650223" y="373331"/>
                      <a:pt x="581204" y="425409"/>
                    </a:cubicBezTo>
                    <a:cubicBezTo>
                      <a:pt x="515322" y="475605"/>
                      <a:pt x="466381" y="542115"/>
                      <a:pt x="406774" y="598585"/>
                    </a:cubicBezTo>
                    <a:cubicBezTo>
                      <a:pt x="403636" y="601722"/>
                      <a:pt x="399244" y="605487"/>
                      <a:pt x="401127" y="609879"/>
                    </a:cubicBezTo>
                    <a:cubicBezTo>
                      <a:pt x="403636" y="616781"/>
                      <a:pt x="411166" y="616153"/>
                      <a:pt x="417440" y="616781"/>
                    </a:cubicBezTo>
                    <a:cubicBezTo>
                      <a:pt x="456342" y="619918"/>
                      <a:pt x="495244" y="625565"/>
                      <a:pt x="534145" y="627447"/>
                    </a:cubicBezTo>
                    <a:cubicBezTo>
                      <a:pt x="579322" y="628702"/>
                      <a:pt x="624498" y="636859"/>
                      <a:pt x="670301" y="633722"/>
                    </a:cubicBezTo>
                    <a:cubicBezTo>
                      <a:pt x="679713" y="633095"/>
                      <a:pt x="690380" y="632467"/>
                      <a:pt x="696654" y="642506"/>
                    </a:cubicBezTo>
                    <a:cubicBezTo>
                      <a:pt x="683478" y="670114"/>
                      <a:pt x="667792" y="694584"/>
                      <a:pt x="641439" y="7108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AC07032A-8D5E-48CE-9872-0A306E626A10}"/>
                  </a:ext>
                </a:extLst>
              </p:cNvPr>
              <p:cNvSpPr/>
              <p:nvPr/>
            </p:nvSpPr>
            <p:spPr>
              <a:xfrm>
                <a:off x="3165795" y="1492297"/>
                <a:ext cx="928622" cy="734113"/>
              </a:xfrm>
              <a:custGeom>
                <a:avLst/>
                <a:gdLst>
                  <a:gd name="connsiteX0" fmla="*/ 231554 w 928622"/>
                  <a:gd name="connsiteY0" fmla="*/ 635377 h 734113"/>
                  <a:gd name="connsiteX1" fmla="*/ 184495 w 928622"/>
                  <a:gd name="connsiteY1" fmla="*/ 361810 h 734113"/>
                  <a:gd name="connsiteX2" fmla="*/ 203319 w 928622"/>
                  <a:gd name="connsiteY2" fmla="*/ 271458 h 734113"/>
                  <a:gd name="connsiteX3" fmla="*/ 206456 w 928622"/>
                  <a:gd name="connsiteY3" fmla="*/ 248870 h 734113"/>
                  <a:gd name="connsiteX4" fmla="*/ 167554 w 928622"/>
                  <a:gd name="connsiteY4" fmla="*/ 239458 h 734113"/>
                  <a:gd name="connsiteX5" fmla="*/ 133045 w 928622"/>
                  <a:gd name="connsiteY5" fmla="*/ 259536 h 734113"/>
                  <a:gd name="connsiteX6" fmla="*/ 26 w 928622"/>
                  <a:gd name="connsiteY6" fmla="*/ 172949 h 734113"/>
                  <a:gd name="connsiteX7" fmla="*/ 101672 w 928622"/>
                  <a:gd name="connsiteY7" fmla="*/ 12322 h 734113"/>
                  <a:gd name="connsiteX8" fmla="*/ 202691 w 928622"/>
                  <a:gd name="connsiteY8" fmla="*/ 17342 h 734113"/>
                  <a:gd name="connsiteX9" fmla="*/ 238456 w 928622"/>
                  <a:gd name="connsiteY9" fmla="*/ 115224 h 734113"/>
                  <a:gd name="connsiteX10" fmla="*/ 233436 w 928622"/>
                  <a:gd name="connsiteY10" fmla="*/ 141576 h 734113"/>
                  <a:gd name="connsiteX11" fmla="*/ 254770 w 928622"/>
                  <a:gd name="connsiteY11" fmla="*/ 173576 h 734113"/>
                  <a:gd name="connsiteX12" fmla="*/ 274220 w 928622"/>
                  <a:gd name="connsiteY12" fmla="*/ 160400 h 734113"/>
                  <a:gd name="connsiteX13" fmla="*/ 329436 w 928622"/>
                  <a:gd name="connsiteY13" fmla="*/ 120243 h 734113"/>
                  <a:gd name="connsiteX14" fmla="*/ 588572 w 928622"/>
                  <a:gd name="connsiteY14" fmla="*/ 69420 h 734113"/>
                  <a:gd name="connsiteX15" fmla="*/ 651944 w 928622"/>
                  <a:gd name="connsiteY15" fmla="*/ 126517 h 734113"/>
                  <a:gd name="connsiteX16" fmla="*/ 564101 w 928622"/>
                  <a:gd name="connsiteY16" fmla="*/ 147223 h 734113"/>
                  <a:gd name="connsiteX17" fmla="*/ 392181 w 928622"/>
                  <a:gd name="connsiteY17" fmla="*/ 187380 h 734113"/>
                  <a:gd name="connsiteX18" fmla="*/ 580415 w 928622"/>
                  <a:gd name="connsiteY18" fmla="*/ 313497 h 734113"/>
                  <a:gd name="connsiteX19" fmla="*/ 902923 w 928622"/>
                  <a:gd name="connsiteY19" fmla="*/ 486045 h 734113"/>
                  <a:gd name="connsiteX20" fmla="*/ 932413 w 928622"/>
                  <a:gd name="connsiteY20" fmla="*/ 508633 h 734113"/>
                  <a:gd name="connsiteX21" fmla="*/ 889119 w 928622"/>
                  <a:gd name="connsiteY21" fmla="*/ 572633 h 734113"/>
                  <a:gd name="connsiteX22" fmla="*/ 809433 w 928622"/>
                  <a:gd name="connsiteY22" fmla="*/ 543143 h 734113"/>
                  <a:gd name="connsiteX23" fmla="*/ 597983 w 928622"/>
                  <a:gd name="connsiteY23" fmla="*/ 455300 h 734113"/>
                  <a:gd name="connsiteX24" fmla="*/ 597356 w 928622"/>
                  <a:gd name="connsiteY24" fmla="*/ 456555 h 734113"/>
                  <a:gd name="connsiteX25" fmla="*/ 599866 w 928622"/>
                  <a:gd name="connsiteY25" fmla="*/ 455927 h 734113"/>
                  <a:gd name="connsiteX26" fmla="*/ 675159 w 928622"/>
                  <a:gd name="connsiteY26" fmla="*/ 523692 h 734113"/>
                  <a:gd name="connsiteX27" fmla="*/ 803786 w 928622"/>
                  <a:gd name="connsiteY27" fmla="*/ 639769 h 734113"/>
                  <a:gd name="connsiteX28" fmla="*/ 826374 w 928622"/>
                  <a:gd name="connsiteY28" fmla="*/ 666122 h 734113"/>
                  <a:gd name="connsiteX29" fmla="*/ 786218 w 928622"/>
                  <a:gd name="connsiteY29" fmla="*/ 737651 h 734113"/>
                  <a:gd name="connsiteX30" fmla="*/ 765512 w 928622"/>
                  <a:gd name="connsiteY30" fmla="*/ 726985 h 734113"/>
                  <a:gd name="connsiteX31" fmla="*/ 475004 w 928622"/>
                  <a:gd name="connsiteY31" fmla="*/ 500476 h 734113"/>
                  <a:gd name="connsiteX32" fmla="*/ 279867 w 928622"/>
                  <a:gd name="connsiteY32" fmla="*/ 380634 h 734113"/>
                  <a:gd name="connsiteX33" fmla="*/ 272338 w 928622"/>
                  <a:gd name="connsiteY33" fmla="*/ 382516 h 734113"/>
                  <a:gd name="connsiteX34" fmla="*/ 291789 w 928622"/>
                  <a:gd name="connsiteY34" fmla="*/ 531221 h 734113"/>
                  <a:gd name="connsiteX35" fmla="*/ 312495 w 928622"/>
                  <a:gd name="connsiteY35" fmla="*/ 654828 h 734113"/>
                  <a:gd name="connsiteX36" fmla="*/ 311240 w 928622"/>
                  <a:gd name="connsiteY36" fmla="*/ 670514 h 734113"/>
                  <a:gd name="connsiteX37" fmla="*/ 231554 w 928622"/>
                  <a:gd name="connsiteY37" fmla="*/ 635377 h 734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28622" h="734113">
                    <a:moveTo>
                      <a:pt x="231554" y="635377"/>
                    </a:moveTo>
                    <a:cubicBezTo>
                      <a:pt x="213358" y="544398"/>
                      <a:pt x="197044" y="453418"/>
                      <a:pt x="184495" y="361810"/>
                    </a:cubicBezTo>
                    <a:cubicBezTo>
                      <a:pt x="180103" y="327928"/>
                      <a:pt x="182613" y="299066"/>
                      <a:pt x="203319" y="271458"/>
                    </a:cubicBezTo>
                    <a:cubicBezTo>
                      <a:pt x="207711" y="265811"/>
                      <a:pt x="222770" y="257026"/>
                      <a:pt x="206456" y="248870"/>
                    </a:cubicBezTo>
                    <a:cubicBezTo>
                      <a:pt x="194535" y="242595"/>
                      <a:pt x="185750" y="224399"/>
                      <a:pt x="167554" y="239458"/>
                    </a:cubicBezTo>
                    <a:cubicBezTo>
                      <a:pt x="157515" y="247615"/>
                      <a:pt x="145594" y="254517"/>
                      <a:pt x="133045" y="259536"/>
                    </a:cubicBezTo>
                    <a:cubicBezTo>
                      <a:pt x="64025" y="289026"/>
                      <a:pt x="1908" y="248242"/>
                      <a:pt x="26" y="172949"/>
                    </a:cubicBezTo>
                    <a:cubicBezTo>
                      <a:pt x="-1229" y="109576"/>
                      <a:pt x="43320" y="38047"/>
                      <a:pt x="101672" y="12322"/>
                    </a:cubicBezTo>
                    <a:cubicBezTo>
                      <a:pt x="136182" y="-3364"/>
                      <a:pt x="171319" y="-6501"/>
                      <a:pt x="202691" y="17342"/>
                    </a:cubicBezTo>
                    <a:cubicBezTo>
                      <a:pt x="234691" y="41812"/>
                      <a:pt x="241593" y="77577"/>
                      <a:pt x="238456" y="115224"/>
                    </a:cubicBezTo>
                    <a:cubicBezTo>
                      <a:pt x="237828" y="124008"/>
                      <a:pt x="237201" y="133419"/>
                      <a:pt x="233436" y="141576"/>
                    </a:cubicBezTo>
                    <a:cubicBezTo>
                      <a:pt x="222770" y="164792"/>
                      <a:pt x="244730" y="166047"/>
                      <a:pt x="254770" y="173576"/>
                    </a:cubicBezTo>
                    <a:cubicBezTo>
                      <a:pt x="269201" y="184243"/>
                      <a:pt x="270456" y="166674"/>
                      <a:pt x="274220" y="160400"/>
                    </a:cubicBezTo>
                    <a:cubicBezTo>
                      <a:pt x="286769" y="137811"/>
                      <a:pt x="304338" y="125890"/>
                      <a:pt x="329436" y="120243"/>
                    </a:cubicBezTo>
                    <a:cubicBezTo>
                      <a:pt x="415396" y="101420"/>
                      <a:pt x="501356" y="81969"/>
                      <a:pt x="588572" y="69420"/>
                    </a:cubicBezTo>
                    <a:cubicBezTo>
                      <a:pt x="616179" y="80714"/>
                      <a:pt x="643787" y="93263"/>
                      <a:pt x="651944" y="126517"/>
                    </a:cubicBezTo>
                    <a:cubicBezTo>
                      <a:pt x="624336" y="139694"/>
                      <a:pt x="593591" y="140949"/>
                      <a:pt x="564101" y="147223"/>
                    </a:cubicBezTo>
                    <a:cubicBezTo>
                      <a:pt x="508886" y="159772"/>
                      <a:pt x="453043" y="171694"/>
                      <a:pt x="392181" y="187380"/>
                    </a:cubicBezTo>
                    <a:cubicBezTo>
                      <a:pt x="458062" y="231929"/>
                      <a:pt x="515160" y="278360"/>
                      <a:pt x="580415" y="313497"/>
                    </a:cubicBezTo>
                    <a:cubicBezTo>
                      <a:pt x="687708" y="371849"/>
                      <a:pt x="796257" y="426437"/>
                      <a:pt x="902923" y="486045"/>
                    </a:cubicBezTo>
                    <a:cubicBezTo>
                      <a:pt x="913589" y="492319"/>
                      <a:pt x="925511" y="497339"/>
                      <a:pt x="932413" y="508633"/>
                    </a:cubicBezTo>
                    <a:cubicBezTo>
                      <a:pt x="929276" y="537496"/>
                      <a:pt x="911707" y="556946"/>
                      <a:pt x="889119" y="572633"/>
                    </a:cubicBezTo>
                    <a:cubicBezTo>
                      <a:pt x="859629" y="570750"/>
                      <a:pt x="835786" y="553809"/>
                      <a:pt x="809433" y="543143"/>
                    </a:cubicBezTo>
                    <a:cubicBezTo>
                      <a:pt x="739159" y="513025"/>
                      <a:pt x="667630" y="487300"/>
                      <a:pt x="597983" y="455300"/>
                    </a:cubicBezTo>
                    <a:cubicBezTo>
                      <a:pt x="594846" y="454045"/>
                      <a:pt x="597356" y="460320"/>
                      <a:pt x="597356" y="456555"/>
                    </a:cubicBezTo>
                    <a:cubicBezTo>
                      <a:pt x="597356" y="455300"/>
                      <a:pt x="597983" y="454672"/>
                      <a:pt x="599866" y="455927"/>
                    </a:cubicBezTo>
                    <a:cubicBezTo>
                      <a:pt x="628728" y="474123"/>
                      <a:pt x="650689" y="500476"/>
                      <a:pt x="675159" y="523692"/>
                    </a:cubicBezTo>
                    <a:cubicBezTo>
                      <a:pt x="717826" y="562593"/>
                      <a:pt x="759865" y="602123"/>
                      <a:pt x="803786" y="639769"/>
                    </a:cubicBezTo>
                    <a:cubicBezTo>
                      <a:pt x="812570" y="647299"/>
                      <a:pt x="821354" y="654828"/>
                      <a:pt x="826374" y="666122"/>
                    </a:cubicBezTo>
                    <a:cubicBezTo>
                      <a:pt x="823864" y="696240"/>
                      <a:pt x="811315" y="720710"/>
                      <a:pt x="786218" y="737651"/>
                    </a:cubicBezTo>
                    <a:cubicBezTo>
                      <a:pt x="777433" y="737651"/>
                      <a:pt x="771786" y="731377"/>
                      <a:pt x="765512" y="726985"/>
                    </a:cubicBezTo>
                    <a:cubicBezTo>
                      <a:pt x="666375" y="654201"/>
                      <a:pt x="571631" y="576397"/>
                      <a:pt x="475004" y="500476"/>
                    </a:cubicBezTo>
                    <a:cubicBezTo>
                      <a:pt x="414769" y="452790"/>
                      <a:pt x="345122" y="420163"/>
                      <a:pt x="279867" y="380634"/>
                    </a:cubicBezTo>
                    <a:cubicBezTo>
                      <a:pt x="278613" y="380006"/>
                      <a:pt x="276730" y="380006"/>
                      <a:pt x="272338" y="382516"/>
                    </a:cubicBezTo>
                    <a:cubicBezTo>
                      <a:pt x="276730" y="431457"/>
                      <a:pt x="284260" y="481653"/>
                      <a:pt x="291789" y="531221"/>
                    </a:cubicBezTo>
                    <a:cubicBezTo>
                      <a:pt x="298063" y="572633"/>
                      <a:pt x="303710" y="614044"/>
                      <a:pt x="312495" y="654828"/>
                    </a:cubicBezTo>
                    <a:cubicBezTo>
                      <a:pt x="313750" y="659848"/>
                      <a:pt x="314377" y="665495"/>
                      <a:pt x="311240" y="670514"/>
                    </a:cubicBezTo>
                    <a:cubicBezTo>
                      <a:pt x="278613" y="674279"/>
                      <a:pt x="254770" y="655456"/>
                      <a:pt x="231554" y="63537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B333950C-B95F-417F-A0AA-54B8A000E0EE}"/>
                  </a:ext>
                </a:extLst>
              </p:cNvPr>
              <p:cNvSpPr/>
              <p:nvPr/>
            </p:nvSpPr>
            <p:spPr>
              <a:xfrm>
                <a:off x="4158114" y="5424283"/>
                <a:ext cx="734113" cy="928622"/>
              </a:xfrm>
              <a:custGeom>
                <a:avLst/>
                <a:gdLst>
                  <a:gd name="connsiteX0" fmla="*/ 71857 w 734113"/>
                  <a:gd name="connsiteY0" fmla="*/ 343841 h 928622"/>
                  <a:gd name="connsiteX1" fmla="*/ 125818 w 734113"/>
                  <a:gd name="connsiteY1" fmla="*/ 277959 h 928622"/>
                  <a:gd name="connsiteX2" fmla="*/ 137739 w 734113"/>
                  <a:gd name="connsiteY2" fmla="*/ 309332 h 928622"/>
                  <a:gd name="connsiteX3" fmla="*/ 185426 w 734113"/>
                  <a:gd name="connsiteY3" fmla="*/ 523291 h 928622"/>
                  <a:gd name="connsiteX4" fmla="*/ 190445 w 734113"/>
                  <a:gd name="connsiteY4" fmla="*/ 533330 h 928622"/>
                  <a:gd name="connsiteX5" fmla="*/ 206759 w 734113"/>
                  <a:gd name="connsiteY5" fmla="*/ 514507 h 928622"/>
                  <a:gd name="connsiteX6" fmla="*/ 370523 w 734113"/>
                  <a:gd name="connsiteY6" fmla="*/ 248469 h 928622"/>
                  <a:gd name="connsiteX7" fmla="*/ 490365 w 734113"/>
                  <a:gd name="connsiteY7" fmla="*/ 24471 h 928622"/>
                  <a:gd name="connsiteX8" fmla="*/ 510443 w 734113"/>
                  <a:gd name="connsiteY8" fmla="*/ 0 h 928622"/>
                  <a:gd name="connsiteX9" fmla="*/ 574443 w 734113"/>
                  <a:gd name="connsiteY9" fmla="*/ 43294 h 928622"/>
                  <a:gd name="connsiteX10" fmla="*/ 544953 w 734113"/>
                  <a:gd name="connsiteY10" fmla="*/ 122980 h 928622"/>
                  <a:gd name="connsiteX11" fmla="*/ 457110 w 734113"/>
                  <a:gd name="connsiteY11" fmla="*/ 334429 h 928622"/>
                  <a:gd name="connsiteX12" fmla="*/ 458365 w 734113"/>
                  <a:gd name="connsiteY12" fmla="*/ 335057 h 928622"/>
                  <a:gd name="connsiteX13" fmla="*/ 457738 w 734113"/>
                  <a:gd name="connsiteY13" fmla="*/ 332547 h 928622"/>
                  <a:gd name="connsiteX14" fmla="*/ 528639 w 734113"/>
                  <a:gd name="connsiteY14" fmla="*/ 252861 h 928622"/>
                  <a:gd name="connsiteX15" fmla="*/ 641580 w 734113"/>
                  <a:gd name="connsiteY15" fmla="*/ 127999 h 928622"/>
                  <a:gd name="connsiteX16" fmla="*/ 667933 w 734113"/>
                  <a:gd name="connsiteY16" fmla="*/ 105411 h 928622"/>
                  <a:gd name="connsiteX17" fmla="*/ 738834 w 734113"/>
                  <a:gd name="connsiteY17" fmla="*/ 145568 h 928622"/>
                  <a:gd name="connsiteX18" fmla="*/ 721893 w 734113"/>
                  <a:gd name="connsiteY18" fmla="*/ 175058 h 928622"/>
                  <a:gd name="connsiteX19" fmla="*/ 502286 w 734113"/>
                  <a:gd name="connsiteY19" fmla="*/ 457409 h 928622"/>
                  <a:gd name="connsiteX20" fmla="*/ 382444 w 734113"/>
                  <a:gd name="connsiteY20" fmla="*/ 653173 h 928622"/>
                  <a:gd name="connsiteX21" fmla="*/ 384326 w 734113"/>
                  <a:gd name="connsiteY21" fmla="*/ 660075 h 928622"/>
                  <a:gd name="connsiteX22" fmla="*/ 506678 w 734113"/>
                  <a:gd name="connsiteY22" fmla="*/ 645016 h 928622"/>
                  <a:gd name="connsiteX23" fmla="*/ 654129 w 734113"/>
                  <a:gd name="connsiteY23" fmla="*/ 620546 h 928622"/>
                  <a:gd name="connsiteX24" fmla="*/ 672325 w 734113"/>
                  <a:gd name="connsiteY24" fmla="*/ 621173 h 928622"/>
                  <a:gd name="connsiteX25" fmla="*/ 635933 w 734113"/>
                  <a:gd name="connsiteY25" fmla="*/ 701486 h 928622"/>
                  <a:gd name="connsiteX26" fmla="*/ 362366 w 734113"/>
                  <a:gd name="connsiteY26" fmla="*/ 748545 h 928622"/>
                  <a:gd name="connsiteX27" fmla="*/ 272013 w 734113"/>
                  <a:gd name="connsiteY27" fmla="*/ 729721 h 928622"/>
                  <a:gd name="connsiteX28" fmla="*/ 250680 w 734113"/>
                  <a:gd name="connsiteY28" fmla="*/ 724702 h 928622"/>
                  <a:gd name="connsiteX29" fmla="*/ 240013 w 734113"/>
                  <a:gd name="connsiteY29" fmla="*/ 766113 h 928622"/>
                  <a:gd name="connsiteX30" fmla="*/ 260092 w 734113"/>
                  <a:gd name="connsiteY30" fmla="*/ 800623 h 928622"/>
                  <a:gd name="connsiteX31" fmla="*/ 172877 w 734113"/>
                  <a:gd name="connsiteY31" fmla="*/ 933014 h 928622"/>
                  <a:gd name="connsiteX32" fmla="*/ 12250 w 734113"/>
                  <a:gd name="connsiteY32" fmla="*/ 831368 h 928622"/>
                  <a:gd name="connsiteX33" fmla="*/ 17897 w 734113"/>
                  <a:gd name="connsiteY33" fmla="*/ 730349 h 928622"/>
                  <a:gd name="connsiteX34" fmla="*/ 116406 w 734113"/>
                  <a:gd name="connsiteY34" fmla="*/ 694584 h 928622"/>
                  <a:gd name="connsiteX35" fmla="*/ 142759 w 734113"/>
                  <a:gd name="connsiteY35" fmla="*/ 699604 h 928622"/>
                  <a:gd name="connsiteX36" fmla="*/ 174759 w 734113"/>
                  <a:gd name="connsiteY36" fmla="*/ 677643 h 928622"/>
                  <a:gd name="connsiteX37" fmla="*/ 161582 w 734113"/>
                  <a:gd name="connsiteY37" fmla="*/ 658192 h 928622"/>
                  <a:gd name="connsiteX38" fmla="*/ 121426 w 734113"/>
                  <a:gd name="connsiteY38" fmla="*/ 602977 h 928622"/>
                  <a:gd name="connsiteX39" fmla="*/ 71857 w 734113"/>
                  <a:gd name="connsiteY39" fmla="*/ 343841 h 92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34113" h="928622">
                    <a:moveTo>
                      <a:pt x="71857" y="343841"/>
                    </a:moveTo>
                    <a:cubicBezTo>
                      <a:pt x="90053" y="321880"/>
                      <a:pt x="108249" y="299920"/>
                      <a:pt x="125818" y="277959"/>
                    </a:cubicBezTo>
                    <a:cubicBezTo>
                      <a:pt x="135857" y="286116"/>
                      <a:pt x="135857" y="298665"/>
                      <a:pt x="137739" y="309332"/>
                    </a:cubicBezTo>
                    <a:cubicBezTo>
                      <a:pt x="151543" y="381488"/>
                      <a:pt x="167857" y="452389"/>
                      <a:pt x="185426" y="523291"/>
                    </a:cubicBezTo>
                    <a:cubicBezTo>
                      <a:pt x="186053" y="526429"/>
                      <a:pt x="186680" y="530193"/>
                      <a:pt x="190445" y="533330"/>
                    </a:cubicBezTo>
                    <a:cubicBezTo>
                      <a:pt x="199857" y="530820"/>
                      <a:pt x="202366" y="521409"/>
                      <a:pt x="206759" y="514507"/>
                    </a:cubicBezTo>
                    <a:cubicBezTo>
                      <a:pt x="267621" y="429801"/>
                      <a:pt x="325346" y="343214"/>
                      <a:pt x="370523" y="248469"/>
                    </a:cubicBezTo>
                    <a:cubicBezTo>
                      <a:pt x="407542" y="171921"/>
                      <a:pt x="449581" y="98509"/>
                      <a:pt x="490365" y="24471"/>
                    </a:cubicBezTo>
                    <a:cubicBezTo>
                      <a:pt x="495385" y="15059"/>
                      <a:pt x="500404" y="5647"/>
                      <a:pt x="510443" y="0"/>
                    </a:cubicBezTo>
                    <a:cubicBezTo>
                      <a:pt x="539306" y="3137"/>
                      <a:pt x="558757" y="20706"/>
                      <a:pt x="574443" y="43294"/>
                    </a:cubicBezTo>
                    <a:cubicBezTo>
                      <a:pt x="572560" y="72784"/>
                      <a:pt x="556247" y="96627"/>
                      <a:pt x="544953" y="122980"/>
                    </a:cubicBezTo>
                    <a:cubicBezTo>
                      <a:pt x="514835" y="193254"/>
                      <a:pt x="489738" y="265410"/>
                      <a:pt x="457110" y="334429"/>
                    </a:cubicBezTo>
                    <a:cubicBezTo>
                      <a:pt x="455855" y="337567"/>
                      <a:pt x="462130" y="335057"/>
                      <a:pt x="458365" y="335057"/>
                    </a:cubicBezTo>
                    <a:cubicBezTo>
                      <a:pt x="457110" y="335057"/>
                      <a:pt x="456483" y="334429"/>
                      <a:pt x="457738" y="332547"/>
                    </a:cubicBezTo>
                    <a:cubicBezTo>
                      <a:pt x="477189" y="302430"/>
                      <a:pt x="504796" y="279214"/>
                      <a:pt x="528639" y="252861"/>
                    </a:cubicBezTo>
                    <a:cubicBezTo>
                      <a:pt x="566286" y="211450"/>
                      <a:pt x="605188" y="170666"/>
                      <a:pt x="641580" y="127999"/>
                    </a:cubicBezTo>
                    <a:cubicBezTo>
                      <a:pt x="649109" y="119215"/>
                      <a:pt x="656638" y="110431"/>
                      <a:pt x="667933" y="105411"/>
                    </a:cubicBezTo>
                    <a:cubicBezTo>
                      <a:pt x="698050" y="107293"/>
                      <a:pt x="721893" y="119842"/>
                      <a:pt x="738834" y="145568"/>
                    </a:cubicBezTo>
                    <a:cubicBezTo>
                      <a:pt x="737579" y="158117"/>
                      <a:pt x="728795" y="166274"/>
                      <a:pt x="721893" y="175058"/>
                    </a:cubicBezTo>
                    <a:cubicBezTo>
                      <a:pt x="651619" y="271685"/>
                      <a:pt x="575698" y="363292"/>
                      <a:pt x="502286" y="457409"/>
                    </a:cubicBezTo>
                    <a:cubicBezTo>
                      <a:pt x="455228" y="517644"/>
                      <a:pt x="421973" y="587291"/>
                      <a:pt x="382444" y="653173"/>
                    </a:cubicBezTo>
                    <a:cubicBezTo>
                      <a:pt x="381816" y="654428"/>
                      <a:pt x="381816" y="656310"/>
                      <a:pt x="384326" y="660075"/>
                    </a:cubicBezTo>
                    <a:cubicBezTo>
                      <a:pt x="425110" y="658192"/>
                      <a:pt x="465894" y="650663"/>
                      <a:pt x="506678" y="645016"/>
                    </a:cubicBezTo>
                    <a:cubicBezTo>
                      <a:pt x="556247" y="638114"/>
                      <a:pt x="605188" y="631840"/>
                      <a:pt x="654129" y="620546"/>
                    </a:cubicBezTo>
                    <a:cubicBezTo>
                      <a:pt x="660403" y="619291"/>
                      <a:pt x="666678" y="618036"/>
                      <a:pt x="672325" y="621173"/>
                    </a:cubicBezTo>
                    <a:cubicBezTo>
                      <a:pt x="674835" y="654428"/>
                      <a:pt x="656638" y="678898"/>
                      <a:pt x="635933" y="701486"/>
                    </a:cubicBezTo>
                    <a:cubicBezTo>
                      <a:pt x="544953" y="719682"/>
                      <a:pt x="453973" y="735996"/>
                      <a:pt x="362366" y="748545"/>
                    </a:cubicBezTo>
                    <a:cubicBezTo>
                      <a:pt x="328483" y="752937"/>
                      <a:pt x="299621" y="750427"/>
                      <a:pt x="272013" y="729721"/>
                    </a:cubicBezTo>
                    <a:cubicBezTo>
                      <a:pt x="266366" y="725329"/>
                      <a:pt x="257582" y="712153"/>
                      <a:pt x="250680" y="724702"/>
                    </a:cubicBezTo>
                    <a:cubicBezTo>
                      <a:pt x="243778" y="736623"/>
                      <a:pt x="224327" y="746662"/>
                      <a:pt x="240013" y="766113"/>
                    </a:cubicBezTo>
                    <a:cubicBezTo>
                      <a:pt x="248170" y="776153"/>
                      <a:pt x="255072" y="788074"/>
                      <a:pt x="260092" y="800623"/>
                    </a:cubicBezTo>
                    <a:cubicBezTo>
                      <a:pt x="288954" y="870270"/>
                      <a:pt x="248170" y="931759"/>
                      <a:pt x="172877" y="933014"/>
                    </a:cubicBezTo>
                    <a:cubicBezTo>
                      <a:pt x="109504" y="934269"/>
                      <a:pt x="37975" y="889093"/>
                      <a:pt x="12250" y="831368"/>
                    </a:cubicBezTo>
                    <a:cubicBezTo>
                      <a:pt x="-3436" y="796858"/>
                      <a:pt x="-6573" y="761721"/>
                      <a:pt x="17897" y="730349"/>
                    </a:cubicBezTo>
                    <a:cubicBezTo>
                      <a:pt x="42367" y="698349"/>
                      <a:pt x="78132" y="691447"/>
                      <a:pt x="116406" y="694584"/>
                    </a:cubicBezTo>
                    <a:cubicBezTo>
                      <a:pt x="125191" y="695212"/>
                      <a:pt x="134602" y="695839"/>
                      <a:pt x="142759" y="699604"/>
                    </a:cubicBezTo>
                    <a:cubicBezTo>
                      <a:pt x="165975" y="710271"/>
                      <a:pt x="167229" y="688310"/>
                      <a:pt x="174759" y="677643"/>
                    </a:cubicBezTo>
                    <a:cubicBezTo>
                      <a:pt x="184798" y="663839"/>
                      <a:pt x="167857" y="661957"/>
                      <a:pt x="161582" y="658192"/>
                    </a:cubicBezTo>
                    <a:cubicBezTo>
                      <a:pt x="138994" y="645644"/>
                      <a:pt x="127073" y="628075"/>
                      <a:pt x="121426" y="602977"/>
                    </a:cubicBezTo>
                    <a:cubicBezTo>
                      <a:pt x="103230" y="516389"/>
                      <a:pt x="83779" y="431056"/>
                      <a:pt x="71857" y="34384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95D0AAD-7278-4640-9C2C-921DCF8A7269}"/>
                  </a:ext>
                </a:extLst>
              </p:cNvPr>
              <p:cNvSpPr/>
              <p:nvPr/>
            </p:nvSpPr>
            <p:spPr>
              <a:xfrm>
                <a:off x="7726108" y="5071030"/>
                <a:ext cx="828231" cy="859603"/>
              </a:xfrm>
              <a:custGeom>
                <a:avLst/>
                <a:gdLst>
                  <a:gd name="connsiteX0" fmla="*/ 643134 w 828230"/>
                  <a:gd name="connsiteY0" fmla="*/ 168156 h 859602"/>
                  <a:gd name="connsiteX1" fmla="*/ 709643 w 828230"/>
                  <a:gd name="connsiteY1" fmla="*/ 222116 h 859602"/>
                  <a:gd name="connsiteX2" fmla="*/ 693957 w 828230"/>
                  <a:gd name="connsiteY2" fmla="*/ 515762 h 859602"/>
                  <a:gd name="connsiteX3" fmla="*/ 656938 w 828230"/>
                  <a:gd name="connsiteY3" fmla="*/ 583526 h 859602"/>
                  <a:gd name="connsiteX4" fmla="*/ 648153 w 828230"/>
                  <a:gd name="connsiteY4" fmla="*/ 606114 h 859602"/>
                  <a:gd name="connsiteX5" fmla="*/ 683918 w 828230"/>
                  <a:gd name="connsiteY5" fmla="*/ 624310 h 859602"/>
                  <a:gd name="connsiteX6" fmla="*/ 735368 w 828230"/>
                  <a:gd name="connsiteY6" fmla="*/ 611134 h 859602"/>
                  <a:gd name="connsiteX7" fmla="*/ 833250 w 828230"/>
                  <a:gd name="connsiteY7" fmla="*/ 711525 h 859602"/>
                  <a:gd name="connsiteX8" fmla="*/ 683290 w 828230"/>
                  <a:gd name="connsiteY8" fmla="*/ 863367 h 859602"/>
                  <a:gd name="connsiteX9" fmla="*/ 583526 w 828230"/>
                  <a:gd name="connsiteY9" fmla="*/ 743525 h 859602"/>
                  <a:gd name="connsiteX10" fmla="*/ 598585 w 828230"/>
                  <a:gd name="connsiteY10" fmla="*/ 703996 h 859602"/>
                  <a:gd name="connsiteX11" fmla="*/ 596075 w 828230"/>
                  <a:gd name="connsiteY11" fmla="*/ 680780 h 859602"/>
                  <a:gd name="connsiteX12" fmla="*/ 559683 w 828230"/>
                  <a:gd name="connsiteY12" fmla="*/ 679525 h 859602"/>
                  <a:gd name="connsiteX13" fmla="*/ 501958 w 828230"/>
                  <a:gd name="connsiteY13" fmla="*/ 703996 h 859602"/>
                  <a:gd name="connsiteX14" fmla="*/ 234665 w 828230"/>
                  <a:gd name="connsiteY14" fmla="*/ 697722 h 859602"/>
                  <a:gd name="connsiteX15" fmla="*/ 183215 w 828230"/>
                  <a:gd name="connsiteY15" fmla="*/ 639369 h 859602"/>
                  <a:gd name="connsiteX16" fmla="*/ 185097 w 828230"/>
                  <a:gd name="connsiteY16" fmla="*/ 627447 h 859602"/>
                  <a:gd name="connsiteX17" fmla="*/ 224626 w 828230"/>
                  <a:gd name="connsiteY17" fmla="*/ 627447 h 859602"/>
                  <a:gd name="connsiteX18" fmla="*/ 433566 w 828230"/>
                  <a:gd name="connsiteY18" fmla="*/ 627447 h 859602"/>
                  <a:gd name="connsiteX19" fmla="*/ 447998 w 828230"/>
                  <a:gd name="connsiteY19" fmla="*/ 623055 h 859602"/>
                  <a:gd name="connsiteX20" fmla="*/ 411606 w 828230"/>
                  <a:gd name="connsiteY20" fmla="*/ 578507 h 859602"/>
                  <a:gd name="connsiteX21" fmla="*/ 182587 w 828230"/>
                  <a:gd name="connsiteY21" fmla="*/ 361410 h 859602"/>
                  <a:gd name="connsiteX22" fmla="*/ 10039 w 828230"/>
                  <a:gd name="connsiteY22" fmla="*/ 208940 h 859602"/>
                  <a:gd name="connsiteX23" fmla="*/ 0 w 828230"/>
                  <a:gd name="connsiteY23" fmla="*/ 196391 h 859602"/>
                  <a:gd name="connsiteX24" fmla="*/ 55215 w 828230"/>
                  <a:gd name="connsiteY24" fmla="*/ 138038 h 859602"/>
                  <a:gd name="connsiteX25" fmla="*/ 67764 w 828230"/>
                  <a:gd name="connsiteY25" fmla="*/ 142431 h 859602"/>
                  <a:gd name="connsiteX26" fmla="*/ 306822 w 828230"/>
                  <a:gd name="connsiteY26" fmla="*/ 313096 h 859602"/>
                  <a:gd name="connsiteX27" fmla="*/ 225254 w 828230"/>
                  <a:gd name="connsiteY27" fmla="*/ 194509 h 859602"/>
                  <a:gd name="connsiteX28" fmla="*/ 146823 w 828230"/>
                  <a:gd name="connsiteY28" fmla="*/ 83450 h 859602"/>
                  <a:gd name="connsiteX29" fmla="*/ 134274 w 828230"/>
                  <a:gd name="connsiteY29" fmla="*/ 60235 h 859602"/>
                  <a:gd name="connsiteX30" fmla="*/ 192626 w 828230"/>
                  <a:gd name="connsiteY30" fmla="*/ 0 h 859602"/>
                  <a:gd name="connsiteX31" fmla="*/ 270430 w 828230"/>
                  <a:gd name="connsiteY31" fmla="*/ 87215 h 859602"/>
                  <a:gd name="connsiteX32" fmla="*/ 439841 w 828230"/>
                  <a:gd name="connsiteY32" fmla="*/ 297410 h 859602"/>
                  <a:gd name="connsiteX33" fmla="*/ 598585 w 828230"/>
                  <a:gd name="connsiteY33" fmla="*/ 455527 h 859602"/>
                  <a:gd name="connsiteX34" fmla="*/ 612389 w 828230"/>
                  <a:gd name="connsiteY34" fmla="*/ 460546 h 859602"/>
                  <a:gd name="connsiteX35" fmla="*/ 617408 w 828230"/>
                  <a:gd name="connsiteY35" fmla="*/ 446115 h 859602"/>
                  <a:gd name="connsiteX36" fmla="*/ 628075 w 828230"/>
                  <a:gd name="connsiteY36" fmla="*/ 329410 h 859602"/>
                  <a:gd name="connsiteX37" fmla="*/ 634977 w 828230"/>
                  <a:gd name="connsiteY37" fmla="*/ 196391 h 859602"/>
                  <a:gd name="connsiteX38" fmla="*/ 643134 w 828230"/>
                  <a:gd name="connsiteY38" fmla="*/ 168156 h 85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828230" h="859602">
                    <a:moveTo>
                      <a:pt x="643134" y="168156"/>
                    </a:moveTo>
                    <a:cubicBezTo>
                      <a:pt x="665094" y="186352"/>
                      <a:pt x="687055" y="204548"/>
                      <a:pt x="709643" y="222116"/>
                    </a:cubicBezTo>
                    <a:cubicBezTo>
                      <a:pt x="709016" y="319998"/>
                      <a:pt x="701486" y="417880"/>
                      <a:pt x="693957" y="515762"/>
                    </a:cubicBezTo>
                    <a:cubicBezTo>
                      <a:pt x="691447" y="545252"/>
                      <a:pt x="676388" y="564703"/>
                      <a:pt x="656938" y="583526"/>
                    </a:cubicBezTo>
                    <a:cubicBezTo>
                      <a:pt x="651290" y="589173"/>
                      <a:pt x="635604" y="594193"/>
                      <a:pt x="648153" y="606114"/>
                    </a:cubicBezTo>
                    <a:cubicBezTo>
                      <a:pt x="658192" y="614898"/>
                      <a:pt x="663212" y="634977"/>
                      <a:pt x="683918" y="624310"/>
                    </a:cubicBezTo>
                    <a:cubicBezTo>
                      <a:pt x="699604" y="616153"/>
                      <a:pt x="717172" y="611761"/>
                      <a:pt x="735368" y="611134"/>
                    </a:cubicBezTo>
                    <a:cubicBezTo>
                      <a:pt x="800623" y="609251"/>
                      <a:pt x="837015" y="646898"/>
                      <a:pt x="833250" y="711525"/>
                    </a:cubicBezTo>
                    <a:cubicBezTo>
                      <a:pt x="828858" y="783054"/>
                      <a:pt x="755447" y="857721"/>
                      <a:pt x="683290" y="863367"/>
                    </a:cubicBezTo>
                    <a:cubicBezTo>
                      <a:pt x="610506" y="869015"/>
                      <a:pt x="565330" y="814427"/>
                      <a:pt x="583526" y="743525"/>
                    </a:cubicBezTo>
                    <a:cubicBezTo>
                      <a:pt x="587291" y="729721"/>
                      <a:pt x="591683" y="715917"/>
                      <a:pt x="598585" y="703996"/>
                    </a:cubicBezTo>
                    <a:cubicBezTo>
                      <a:pt x="604232" y="693957"/>
                      <a:pt x="602350" y="688937"/>
                      <a:pt x="596075" y="680780"/>
                    </a:cubicBezTo>
                    <a:cubicBezTo>
                      <a:pt x="583526" y="665094"/>
                      <a:pt x="572859" y="660702"/>
                      <a:pt x="559683" y="679525"/>
                    </a:cubicBezTo>
                    <a:cubicBezTo>
                      <a:pt x="545252" y="698976"/>
                      <a:pt x="526429" y="703996"/>
                      <a:pt x="501958" y="703996"/>
                    </a:cubicBezTo>
                    <a:cubicBezTo>
                      <a:pt x="412860" y="702741"/>
                      <a:pt x="323763" y="705251"/>
                      <a:pt x="234665" y="697722"/>
                    </a:cubicBezTo>
                    <a:cubicBezTo>
                      <a:pt x="210823" y="683918"/>
                      <a:pt x="198901" y="660075"/>
                      <a:pt x="183215" y="639369"/>
                    </a:cubicBezTo>
                    <a:cubicBezTo>
                      <a:pt x="180705" y="635604"/>
                      <a:pt x="181960" y="630585"/>
                      <a:pt x="185097" y="627447"/>
                    </a:cubicBezTo>
                    <a:cubicBezTo>
                      <a:pt x="198274" y="620545"/>
                      <a:pt x="211450" y="628075"/>
                      <a:pt x="224626" y="627447"/>
                    </a:cubicBezTo>
                    <a:cubicBezTo>
                      <a:pt x="294273" y="627447"/>
                      <a:pt x="363920" y="627447"/>
                      <a:pt x="433566" y="627447"/>
                    </a:cubicBezTo>
                    <a:cubicBezTo>
                      <a:pt x="437958" y="627447"/>
                      <a:pt x="442350" y="628075"/>
                      <a:pt x="447998" y="623055"/>
                    </a:cubicBezTo>
                    <a:cubicBezTo>
                      <a:pt x="437331" y="607369"/>
                      <a:pt x="424155" y="592938"/>
                      <a:pt x="411606" y="578507"/>
                    </a:cubicBezTo>
                    <a:cubicBezTo>
                      <a:pt x="342587" y="498821"/>
                      <a:pt x="264156" y="428547"/>
                      <a:pt x="182587" y="361410"/>
                    </a:cubicBezTo>
                    <a:cubicBezTo>
                      <a:pt x="123607" y="312469"/>
                      <a:pt x="65882" y="261646"/>
                      <a:pt x="10039" y="208940"/>
                    </a:cubicBezTo>
                    <a:cubicBezTo>
                      <a:pt x="6274" y="205175"/>
                      <a:pt x="1882" y="201410"/>
                      <a:pt x="0" y="196391"/>
                    </a:cubicBezTo>
                    <a:cubicBezTo>
                      <a:pt x="4392" y="163764"/>
                      <a:pt x="28235" y="149960"/>
                      <a:pt x="55215" y="138038"/>
                    </a:cubicBezTo>
                    <a:cubicBezTo>
                      <a:pt x="59608" y="138038"/>
                      <a:pt x="64000" y="139921"/>
                      <a:pt x="67764" y="142431"/>
                    </a:cubicBezTo>
                    <a:cubicBezTo>
                      <a:pt x="148705" y="202038"/>
                      <a:pt x="230901" y="259136"/>
                      <a:pt x="306822" y="313096"/>
                    </a:cubicBezTo>
                    <a:cubicBezTo>
                      <a:pt x="279842" y="279214"/>
                      <a:pt x="254116" y="235293"/>
                      <a:pt x="225254" y="194509"/>
                    </a:cubicBezTo>
                    <a:cubicBezTo>
                      <a:pt x="198901" y="157489"/>
                      <a:pt x="172548" y="120470"/>
                      <a:pt x="146823" y="83450"/>
                    </a:cubicBezTo>
                    <a:cubicBezTo>
                      <a:pt x="141803" y="76549"/>
                      <a:pt x="134901" y="69647"/>
                      <a:pt x="134274" y="60235"/>
                    </a:cubicBezTo>
                    <a:cubicBezTo>
                      <a:pt x="149332" y="36392"/>
                      <a:pt x="161254" y="8784"/>
                      <a:pt x="192626" y="0"/>
                    </a:cubicBezTo>
                    <a:cubicBezTo>
                      <a:pt x="223999" y="24470"/>
                      <a:pt x="245332" y="57725"/>
                      <a:pt x="270430" y="87215"/>
                    </a:cubicBezTo>
                    <a:cubicBezTo>
                      <a:pt x="328783" y="155607"/>
                      <a:pt x="383998" y="226508"/>
                      <a:pt x="439841" y="297410"/>
                    </a:cubicBezTo>
                    <a:cubicBezTo>
                      <a:pt x="486899" y="356390"/>
                      <a:pt x="547134" y="401566"/>
                      <a:pt x="598585" y="455527"/>
                    </a:cubicBezTo>
                    <a:cubicBezTo>
                      <a:pt x="602350" y="459292"/>
                      <a:pt x="606114" y="464311"/>
                      <a:pt x="612389" y="460546"/>
                    </a:cubicBezTo>
                    <a:cubicBezTo>
                      <a:pt x="617408" y="457409"/>
                      <a:pt x="617408" y="451134"/>
                      <a:pt x="617408" y="446115"/>
                    </a:cubicBezTo>
                    <a:cubicBezTo>
                      <a:pt x="618663" y="407213"/>
                      <a:pt x="626820" y="368312"/>
                      <a:pt x="628075" y="329410"/>
                    </a:cubicBezTo>
                    <a:cubicBezTo>
                      <a:pt x="629330" y="284861"/>
                      <a:pt x="636859" y="240940"/>
                      <a:pt x="634977" y="196391"/>
                    </a:cubicBezTo>
                    <a:cubicBezTo>
                      <a:pt x="633095" y="185724"/>
                      <a:pt x="629957" y="173803"/>
                      <a:pt x="643134" y="16815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09DBE1E2-5DBA-4D21-AFD6-737E4B1F4135}"/>
                  </a:ext>
                </a:extLst>
              </p:cNvPr>
              <p:cNvSpPr/>
              <p:nvPr/>
            </p:nvSpPr>
            <p:spPr>
              <a:xfrm>
                <a:off x="3630493" y="921535"/>
                <a:ext cx="828231" cy="859603"/>
              </a:xfrm>
              <a:custGeom>
                <a:avLst/>
                <a:gdLst>
                  <a:gd name="connsiteX0" fmla="*/ 191010 w 828230"/>
                  <a:gd name="connsiteY0" fmla="*/ 694770 h 859602"/>
                  <a:gd name="connsiteX1" fmla="*/ 124500 w 828230"/>
                  <a:gd name="connsiteY1" fmla="*/ 640809 h 859602"/>
                  <a:gd name="connsiteX2" fmla="*/ 140187 w 828230"/>
                  <a:gd name="connsiteY2" fmla="*/ 347164 h 859602"/>
                  <a:gd name="connsiteX3" fmla="*/ 179088 w 828230"/>
                  <a:gd name="connsiteY3" fmla="*/ 277517 h 859602"/>
                  <a:gd name="connsiteX4" fmla="*/ 185990 w 828230"/>
                  <a:gd name="connsiteY4" fmla="*/ 256812 h 859602"/>
                  <a:gd name="connsiteX5" fmla="*/ 152108 w 828230"/>
                  <a:gd name="connsiteY5" fmla="*/ 237988 h 859602"/>
                  <a:gd name="connsiteX6" fmla="*/ 98148 w 828230"/>
                  <a:gd name="connsiteY6" fmla="*/ 252420 h 859602"/>
                  <a:gd name="connsiteX7" fmla="*/ 266 w 828230"/>
                  <a:gd name="connsiteY7" fmla="*/ 152028 h 859602"/>
                  <a:gd name="connsiteX8" fmla="*/ 152736 w 828230"/>
                  <a:gd name="connsiteY8" fmla="*/ 186 h 859602"/>
                  <a:gd name="connsiteX9" fmla="*/ 249990 w 828230"/>
                  <a:gd name="connsiteY9" fmla="*/ 120028 h 859602"/>
                  <a:gd name="connsiteX10" fmla="*/ 234931 w 828230"/>
                  <a:gd name="connsiteY10" fmla="*/ 159557 h 859602"/>
                  <a:gd name="connsiteX11" fmla="*/ 237441 w 828230"/>
                  <a:gd name="connsiteY11" fmla="*/ 182773 h 859602"/>
                  <a:gd name="connsiteX12" fmla="*/ 273833 w 828230"/>
                  <a:gd name="connsiteY12" fmla="*/ 184028 h 859602"/>
                  <a:gd name="connsiteX13" fmla="*/ 331558 w 828230"/>
                  <a:gd name="connsiteY13" fmla="*/ 159557 h 859602"/>
                  <a:gd name="connsiteX14" fmla="*/ 598851 w 828230"/>
                  <a:gd name="connsiteY14" fmla="*/ 165832 h 859602"/>
                  <a:gd name="connsiteX15" fmla="*/ 650301 w 828230"/>
                  <a:gd name="connsiteY15" fmla="*/ 224184 h 859602"/>
                  <a:gd name="connsiteX16" fmla="*/ 648419 w 828230"/>
                  <a:gd name="connsiteY16" fmla="*/ 236106 h 859602"/>
                  <a:gd name="connsiteX17" fmla="*/ 608890 w 828230"/>
                  <a:gd name="connsiteY17" fmla="*/ 236106 h 859602"/>
                  <a:gd name="connsiteX18" fmla="*/ 399950 w 828230"/>
                  <a:gd name="connsiteY18" fmla="*/ 236106 h 859602"/>
                  <a:gd name="connsiteX19" fmla="*/ 385519 w 828230"/>
                  <a:gd name="connsiteY19" fmla="*/ 240498 h 859602"/>
                  <a:gd name="connsiteX20" fmla="*/ 418146 w 828230"/>
                  <a:gd name="connsiteY20" fmla="*/ 281282 h 859602"/>
                  <a:gd name="connsiteX21" fmla="*/ 655321 w 828230"/>
                  <a:gd name="connsiteY21" fmla="*/ 505281 h 859602"/>
                  <a:gd name="connsiteX22" fmla="*/ 823477 w 828230"/>
                  <a:gd name="connsiteY22" fmla="*/ 653986 h 859602"/>
                  <a:gd name="connsiteX23" fmla="*/ 833516 w 828230"/>
                  <a:gd name="connsiteY23" fmla="*/ 666535 h 859602"/>
                  <a:gd name="connsiteX24" fmla="*/ 778301 w 828230"/>
                  <a:gd name="connsiteY24" fmla="*/ 724887 h 859602"/>
                  <a:gd name="connsiteX25" fmla="*/ 765752 w 828230"/>
                  <a:gd name="connsiteY25" fmla="*/ 720495 h 859602"/>
                  <a:gd name="connsiteX26" fmla="*/ 526067 w 828230"/>
                  <a:gd name="connsiteY26" fmla="*/ 549830 h 859602"/>
                  <a:gd name="connsiteX27" fmla="*/ 608262 w 828230"/>
                  <a:gd name="connsiteY27" fmla="*/ 669045 h 859602"/>
                  <a:gd name="connsiteX28" fmla="*/ 686693 w 828230"/>
                  <a:gd name="connsiteY28" fmla="*/ 780103 h 859602"/>
                  <a:gd name="connsiteX29" fmla="*/ 699242 w 828230"/>
                  <a:gd name="connsiteY29" fmla="*/ 803318 h 859602"/>
                  <a:gd name="connsiteX30" fmla="*/ 640890 w 828230"/>
                  <a:gd name="connsiteY30" fmla="*/ 863553 h 859602"/>
                  <a:gd name="connsiteX31" fmla="*/ 563086 w 828230"/>
                  <a:gd name="connsiteY31" fmla="*/ 776338 h 859602"/>
                  <a:gd name="connsiteX32" fmla="*/ 393675 w 828230"/>
                  <a:gd name="connsiteY32" fmla="*/ 566143 h 859602"/>
                  <a:gd name="connsiteX33" fmla="*/ 234931 w 828230"/>
                  <a:gd name="connsiteY33" fmla="*/ 408026 h 859602"/>
                  <a:gd name="connsiteX34" fmla="*/ 221127 w 828230"/>
                  <a:gd name="connsiteY34" fmla="*/ 403007 h 859602"/>
                  <a:gd name="connsiteX35" fmla="*/ 216108 w 828230"/>
                  <a:gd name="connsiteY35" fmla="*/ 417438 h 859602"/>
                  <a:gd name="connsiteX36" fmla="*/ 206069 w 828230"/>
                  <a:gd name="connsiteY36" fmla="*/ 534143 h 859602"/>
                  <a:gd name="connsiteX37" fmla="*/ 199167 w 828230"/>
                  <a:gd name="connsiteY37" fmla="*/ 667162 h 859602"/>
                  <a:gd name="connsiteX38" fmla="*/ 191010 w 828230"/>
                  <a:gd name="connsiteY38" fmla="*/ 694770 h 85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828230" h="859602">
                    <a:moveTo>
                      <a:pt x="191010" y="694770"/>
                    </a:moveTo>
                    <a:cubicBezTo>
                      <a:pt x="169049" y="676574"/>
                      <a:pt x="147089" y="659005"/>
                      <a:pt x="124500" y="640809"/>
                    </a:cubicBezTo>
                    <a:cubicBezTo>
                      <a:pt x="125128" y="542928"/>
                      <a:pt x="132657" y="445046"/>
                      <a:pt x="140187" y="347164"/>
                    </a:cubicBezTo>
                    <a:cubicBezTo>
                      <a:pt x="142696" y="316419"/>
                      <a:pt x="159637" y="297596"/>
                      <a:pt x="179088" y="277517"/>
                    </a:cubicBezTo>
                    <a:cubicBezTo>
                      <a:pt x="184108" y="272498"/>
                      <a:pt x="197912" y="266851"/>
                      <a:pt x="185990" y="256812"/>
                    </a:cubicBezTo>
                    <a:cubicBezTo>
                      <a:pt x="175951" y="248655"/>
                      <a:pt x="171559" y="229831"/>
                      <a:pt x="152108" y="237988"/>
                    </a:cubicBezTo>
                    <a:cubicBezTo>
                      <a:pt x="135167" y="245518"/>
                      <a:pt x="117599" y="251792"/>
                      <a:pt x="98148" y="252420"/>
                    </a:cubicBezTo>
                    <a:cubicBezTo>
                      <a:pt x="32893" y="254302"/>
                      <a:pt x="-3499" y="216655"/>
                      <a:pt x="266" y="152028"/>
                    </a:cubicBezTo>
                    <a:cubicBezTo>
                      <a:pt x="4658" y="79244"/>
                      <a:pt x="80579" y="3950"/>
                      <a:pt x="152736" y="186"/>
                    </a:cubicBezTo>
                    <a:cubicBezTo>
                      <a:pt x="224265" y="-3579"/>
                      <a:pt x="268186" y="50381"/>
                      <a:pt x="249990" y="120028"/>
                    </a:cubicBezTo>
                    <a:cubicBezTo>
                      <a:pt x="246225" y="133832"/>
                      <a:pt x="241833" y="147636"/>
                      <a:pt x="234931" y="159557"/>
                    </a:cubicBezTo>
                    <a:cubicBezTo>
                      <a:pt x="229284" y="169596"/>
                      <a:pt x="231166" y="174616"/>
                      <a:pt x="237441" y="182773"/>
                    </a:cubicBezTo>
                    <a:cubicBezTo>
                      <a:pt x="249990" y="198459"/>
                      <a:pt x="260657" y="202851"/>
                      <a:pt x="273833" y="184028"/>
                    </a:cubicBezTo>
                    <a:cubicBezTo>
                      <a:pt x="288264" y="164577"/>
                      <a:pt x="307088" y="159557"/>
                      <a:pt x="331558" y="159557"/>
                    </a:cubicBezTo>
                    <a:cubicBezTo>
                      <a:pt x="420656" y="160812"/>
                      <a:pt x="509753" y="158302"/>
                      <a:pt x="598851" y="165832"/>
                    </a:cubicBezTo>
                    <a:cubicBezTo>
                      <a:pt x="622694" y="179636"/>
                      <a:pt x="634615" y="203479"/>
                      <a:pt x="650301" y="224184"/>
                    </a:cubicBezTo>
                    <a:cubicBezTo>
                      <a:pt x="652811" y="227949"/>
                      <a:pt x="651556" y="232969"/>
                      <a:pt x="648419" y="236106"/>
                    </a:cubicBezTo>
                    <a:cubicBezTo>
                      <a:pt x="635243" y="243008"/>
                      <a:pt x="622066" y="235478"/>
                      <a:pt x="608890" y="236106"/>
                    </a:cubicBezTo>
                    <a:cubicBezTo>
                      <a:pt x="539243" y="236106"/>
                      <a:pt x="469596" y="236106"/>
                      <a:pt x="399950" y="236106"/>
                    </a:cubicBezTo>
                    <a:cubicBezTo>
                      <a:pt x="395558" y="236106"/>
                      <a:pt x="391166" y="235478"/>
                      <a:pt x="385519" y="240498"/>
                    </a:cubicBezTo>
                    <a:cubicBezTo>
                      <a:pt x="394930" y="254929"/>
                      <a:pt x="406852" y="268106"/>
                      <a:pt x="418146" y="281282"/>
                    </a:cubicBezTo>
                    <a:cubicBezTo>
                      <a:pt x="490302" y="363478"/>
                      <a:pt x="570616" y="436262"/>
                      <a:pt x="655321" y="505281"/>
                    </a:cubicBezTo>
                    <a:cubicBezTo>
                      <a:pt x="713046" y="552967"/>
                      <a:pt x="768889" y="602535"/>
                      <a:pt x="823477" y="653986"/>
                    </a:cubicBezTo>
                    <a:cubicBezTo>
                      <a:pt x="827242" y="657751"/>
                      <a:pt x="831634" y="661515"/>
                      <a:pt x="833516" y="666535"/>
                    </a:cubicBezTo>
                    <a:cubicBezTo>
                      <a:pt x="829124" y="699162"/>
                      <a:pt x="805281" y="712966"/>
                      <a:pt x="778301" y="724887"/>
                    </a:cubicBezTo>
                    <a:cubicBezTo>
                      <a:pt x="773908" y="724887"/>
                      <a:pt x="769516" y="723005"/>
                      <a:pt x="765752" y="720495"/>
                    </a:cubicBezTo>
                    <a:cubicBezTo>
                      <a:pt x="684811" y="660888"/>
                      <a:pt x="602615" y="604418"/>
                      <a:pt x="526067" y="549830"/>
                    </a:cubicBezTo>
                    <a:cubicBezTo>
                      <a:pt x="553674" y="583712"/>
                      <a:pt x="578772" y="627633"/>
                      <a:pt x="608262" y="669045"/>
                    </a:cubicBezTo>
                    <a:cubicBezTo>
                      <a:pt x="634615" y="706064"/>
                      <a:pt x="660968" y="743083"/>
                      <a:pt x="686693" y="780103"/>
                    </a:cubicBezTo>
                    <a:cubicBezTo>
                      <a:pt x="691713" y="787005"/>
                      <a:pt x="698615" y="793907"/>
                      <a:pt x="699242" y="803318"/>
                    </a:cubicBezTo>
                    <a:cubicBezTo>
                      <a:pt x="684184" y="827161"/>
                      <a:pt x="672262" y="854769"/>
                      <a:pt x="640890" y="863553"/>
                    </a:cubicBezTo>
                    <a:cubicBezTo>
                      <a:pt x="609517" y="839083"/>
                      <a:pt x="588184" y="805828"/>
                      <a:pt x="563086" y="776338"/>
                    </a:cubicBezTo>
                    <a:cubicBezTo>
                      <a:pt x="504734" y="707946"/>
                      <a:pt x="449518" y="637045"/>
                      <a:pt x="393675" y="566143"/>
                    </a:cubicBezTo>
                    <a:cubicBezTo>
                      <a:pt x="346617" y="507163"/>
                      <a:pt x="286382" y="461987"/>
                      <a:pt x="234931" y="408026"/>
                    </a:cubicBezTo>
                    <a:cubicBezTo>
                      <a:pt x="231166" y="404262"/>
                      <a:pt x="227402" y="399242"/>
                      <a:pt x="221127" y="403007"/>
                    </a:cubicBezTo>
                    <a:cubicBezTo>
                      <a:pt x="216108" y="406144"/>
                      <a:pt x="216108" y="412419"/>
                      <a:pt x="216108" y="417438"/>
                    </a:cubicBezTo>
                    <a:cubicBezTo>
                      <a:pt x="212971" y="456340"/>
                      <a:pt x="207324" y="495242"/>
                      <a:pt x="206069" y="534143"/>
                    </a:cubicBezTo>
                    <a:cubicBezTo>
                      <a:pt x="204814" y="578692"/>
                      <a:pt x="197284" y="622614"/>
                      <a:pt x="199167" y="667162"/>
                    </a:cubicBezTo>
                    <a:cubicBezTo>
                      <a:pt x="201049" y="677201"/>
                      <a:pt x="204186" y="689123"/>
                      <a:pt x="191010" y="69477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EFD726CA-48F0-4F33-8EB0-D4FCC705AED0}"/>
                  </a:ext>
                </a:extLst>
              </p:cNvPr>
              <p:cNvSpPr/>
              <p:nvPr/>
            </p:nvSpPr>
            <p:spPr>
              <a:xfrm>
                <a:off x="4794674" y="5693319"/>
                <a:ext cx="652545" cy="985092"/>
              </a:xfrm>
              <a:custGeom>
                <a:avLst/>
                <a:gdLst>
                  <a:gd name="connsiteX0" fmla="*/ 0 w 652545"/>
                  <a:gd name="connsiteY0" fmla="*/ 432449 h 985092"/>
                  <a:gd name="connsiteX1" fmla="*/ 37647 w 652545"/>
                  <a:gd name="connsiteY1" fmla="*/ 354646 h 985092"/>
                  <a:gd name="connsiteX2" fmla="*/ 52706 w 652545"/>
                  <a:gd name="connsiteY2" fmla="*/ 370960 h 985092"/>
                  <a:gd name="connsiteX3" fmla="*/ 158744 w 652545"/>
                  <a:gd name="connsiteY3" fmla="*/ 593076 h 985092"/>
                  <a:gd name="connsiteX4" fmla="*/ 161881 w 652545"/>
                  <a:gd name="connsiteY4" fmla="*/ 595586 h 985092"/>
                  <a:gd name="connsiteX5" fmla="*/ 252861 w 652545"/>
                  <a:gd name="connsiteY5" fmla="*/ 348372 h 985092"/>
                  <a:gd name="connsiteX6" fmla="*/ 338822 w 652545"/>
                  <a:gd name="connsiteY6" fmla="*/ 30883 h 985092"/>
                  <a:gd name="connsiteX7" fmla="*/ 350116 w 652545"/>
                  <a:gd name="connsiteY7" fmla="*/ 3903 h 985092"/>
                  <a:gd name="connsiteX8" fmla="*/ 426664 w 652545"/>
                  <a:gd name="connsiteY8" fmla="*/ 25864 h 985092"/>
                  <a:gd name="connsiteX9" fmla="*/ 426664 w 652545"/>
                  <a:gd name="connsiteY9" fmla="*/ 54726 h 985092"/>
                  <a:gd name="connsiteX10" fmla="*/ 381488 w 652545"/>
                  <a:gd name="connsiteY10" fmla="*/ 315117 h 985092"/>
                  <a:gd name="connsiteX11" fmla="*/ 375213 w 652545"/>
                  <a:gd name="connsiteY11" fmla="*/ 336450 h 985092"/>
                  <a:gd name="connsiteX12" fmla="*/ 509487 w 652545"/>
                  <a:gd name="connsiteY12" fmla="*/ 95510 h 985092"/>
                  <a:gd name="connsiteX13" fmla="*/ 534585 w 652545"/>
                  <a:gd name="connsiteY13" fmla="*/ 62255 h 985092"/>
                  <a:gd name="connsiteX14" fmla="*/ 607997 w 652545"/>
                  <a:gd name="connsiteY14" fmla="*/ 89863 h 985092"/>
                  <a:gd name="connsiteX15" fmla="*/ 601095 w 652545"/>
                  <a:gd name="connsiteY15" fmla="*/ 119981 h 985092"/>
                  <a:gd name="connsiteX16" fmla="*/ 444233 w 652545"/>
                  <a:gd name="connsiteY16" fmla="*/ 456920 h 985092"/>
                  <a:gd name="connsiteX17" fmla="*/ 372076 w 652545"/>
                  <a:gd name="connsiteY17" fmla="*/ 670252 h 985092"/>
                  <a:gd name="connsiteX18" fmla="*/ 427919 w 652545"/>
                  <a:gd name="connsiteY18" fmla="*/ 653938 h 985092"/>
                  <a:gd name="connsiteX19" fmla="*/ 631212 w 652545"/>
                  <a:gd name="connsiteY19" fmla="*/ 571743 h 985092"/>
                  <a:gd name="connsiteX20" fmla="*/ 655683 w 652545"/>
                  <a:gd name="connsiteY20" fmla="*/ 569861 h 985092"/>
                  <a:gd name="connsiteX21" fmla="*/ 636232 w 652545"/>
                  <a:gd name="connsiteY21" fmla="*/ 652684 h 985092"/>
                  <a:gd name="connsiteX22" fmla="*/ 375841 w 652545"/>
                  <a:gd name="connsiteY22" fmla="*/ 761860 h 985092"/>
                  <a:gd name="connsiteX23" fmla="*/ 286743 w 652545"/>
                  <a:gd name="connsiteY23" fmla="*/ 762487 h 985092"/>
                  <a:gd name="connsiteX24" fmla="*/ 262900 w 652545"/>
                  <a:gd name="connsiteY24" fmla="*/ 763742 h 985092"/>
                  <a:gd name="connsiteX25" fmla="*/ 263528 w 652545"/>
                  <a:gd name="connsiteY25" fmla="*/ 805781 h 985092"/>
                  <a:gd name="connsiteX26" fmla="*/ 284234 w 652545"/>
                  <a:gd name="connsiteY26" fmla="*/ 826486 h 985092"/>
                  <a:gd name="connsiteX27" fmla="*/ 225254 w 652545"/>
                  <a:gd name="connsiteY27" fmla="*/ 983975 h 985092"/>
                  <a:gd name="connsiteX28" fmla="*/ 74039 w 652545"/>
                  <a:gd name="connsiteY28" fmla="*/ 939427 h 985092"/>
                  <a:gd name="connsiteX29" fmla="*/ 35764 w 652545"/>
                  <a:gd name="connsiteY29" fmla="*/ 825232 h 985092"/>
                  <a:gd name="connsiteX30" fmla="*/ 143685 w 652545"/>
                  <a:gd name="connsiteY30" fmla="*/ 761232 h 985092"/>
                  <a:gd name="connsiteX31" fmla="*/ 170666 w 652545"/>
                  <a:gd name="connsiteY31" fmla="*/ 757467 h 985092"/>
                  <a:gd name="connsiteX32" fmla="*/ 158744 w 652545"/>
                  <a:gd name="connsiteY32" fmla="*/ 717311 h 985092"/>
                  <a:gd name="connsiteX33" fmla="*/ 110431 w 652545"/>
                  <a:gd name="connsiteY33" fmla="*/ 672762 h 985092"/>
                  <a:gd name="connsiteX34" fmla="*/ 0 w 652545"/>
                  <a:gd name="connsiteY34" fmla="*/ 432449 h 985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52545" h="985092">
                    <a:moveTo>
                      <a:pt x="0" y="432449"/>
                    </a:moveTo>
                    <a:cubicBezTo>
                      <a:pt x="12549" y="406724"/>
                      <a:pt x="25098" y="380371"/>
                      <a:pt x="37647" y="354646"/>
                    </a:cubicBezTo>
                    <a:cubicBezTo>
                      <a:pt x="48313" y="354646"/>
                      <a:pt x="49568" y="364058"/>
                      <a:pt x="52706" y="370960"/>
                    </a:cubicBezTo>
                    <a:cubicBezTo>
                      <a:pt x="87215" y="445626"/>
                      <a:pt x="120470" y="520292"/>
                      <a:pt x="158744" y="593076"/>
                    </a:cubicBezTo>
                    <a:cubicBezTo>
                      <a:pt x="159999" y="595586"/>
                      <a:pt x="160627" y="598096"/>
                      <a:pt x="161881" y="595586"/>
                    </a:cubicBezTo>
                    <a:cubicBezTo>
                      <a:pt x="188862" y="515900"/>
                      <a:pt x="231528" y="436214"/>
                      <a:pt x="252861" y="348372"/>
                    </a:cubicBezTo>
                    <a:cubicBezTo>
                      <a:pt x="279214" y="241706"/>
                      <a:pt x="307449" y="135667"/>
                      <a:pt x="338822" y="30883"/>
                    </a:cubicBezTo>
                    <a:cubicBezTo>
                      <a:pt x="341331" y="21471"/>
                      <a:pt x="343214" y="12060"/>
                      <a:pt x="350116" y="3903"/>
                    </a:cubicBezTo>
                    <a:cubicBezTo>
                      <a:pt x="370821" y="-6136"/>
                      <a:pt x="404704" y="3903"/>
                      <a:pt x="426664" y="25864"/>
                    </a:cubicBezTo>
                    <a:cubicBezTo>
                      <a:pt x="430429" y="35275"/>
                      <a:pt x="429174" y="45314"/>
                      <a:pt x="426664" y="54726"/>
                    </a:cubicBezTo>
                    <a:cubicBezTo>
                      <a:pt x="409096" y="140686"/>
                      <a:pt x="395919" y="227902"/>
                      <a:pt x="381488" y="315117"/>
                    </a:cubicBezTo>
                    <a:cubicBezTo>
                      <a:pt x="380233" y="323274"/>
                      <a:pt x="380233" y="332058"/>
                      <a:pt x="375213" y="336450"/>
                    </a:cubicBezTo>
                    <a:cubicBezTo>
                      <a:pt x="417253" y="256137"/>
                      <a:pt x="466821" y="178333"/>
                      <a:pt x="509487" y="95510"/>
                    </a:cubicBezTo>
                    <a:cubicBezTo>
                      <a:pt x="515762" y="82961"/>
                      <a:pt x="520781" y="69158"/>
                      <a:pt x="534585" y="62255"/>
                    </a:cubicBezTo>
                    <a:cubicBezTo>
                      <a:pt x="562193" y="63510"/>
                      <a:pt x="587918" y="68530"/>
                      <a:pt x="607997" y="89863"/>
                    </a:cubicBezTo>
                    <a:cubicBezTo>
                      <a:pt x="611134" y="101157"/>
                      <a:pt x="604859" y="110569"/>
                      <a:pt x="601095" y="119981"/>
                    </a:cubicBezTo>
                    <a:cubicBezTo>
                      <a:pt x="551526" y="233548"/>
                      <a:pt x="497566" y="345234"/>
                      <a:pt x="444233" y="456920"/>
                    </a:cubicBezTo>
                    <a:cubicBezTo>
                      <a:pt x="412860" y="523429"/>
                      <a:pt x="398429" y="596841"/>
                      <a:pt x="372076" y="670252"/>
                    </a:cubicBezTo>
                    <a:cubicBezTo>
                      <a:pt x="395292" y="667742"/>
                      <a:pt x="411606" y="660213"/>
                      <a:pt x="427919" y="653938"/>
                    </a:cubicBezTo>
                    <a:cubicBezTo>
                      <a:pt x="495683" y="627586"/>
                      <a:pt x="564703" y="601860"/>
                      <a:pt x="631212" y="571743"/>
                    </a:cubicBezTo>
                    <a:cubicBezTo>
                      <a:pt x="638741" y="567978"/>
                      <a:pt x="646898" y="561704"/>
                      <a:pt x="655683" y="569861"/>
                    </a:cubicBezTo>
                    <a:cubicBezTo>
                      <a:pt x="656937" y="599351"/>
                      <a:pt x="652545" y="627586"/>
                      <a:pt x="636232" y="652684"/>
                    </a:cubicBezTo>
                    <a:cubicBezTo>
                      <a:pt x="550899" y="692213"/>
                      <a:pt x="463684" y="727977"/>
                      <a:pt x="375841" y="761860"/>
                    </a:cubicBezTo>
                    <a:cubicBezTo>
                      <a:pt x="345096" y="773781"/>
                      <a:pt x="317488" y="777546"/>
                      <a:pt x="286743" y="762487"/>
                    </a:cubicBezTo>
                    <a:cubicBezTo>
                      <a:pt x="281096" y="759350"/>
                      <a:pt x="267920" y="747428"/>
                      <a:pt x="262900" y="763742"/>
                    </a:cubicBezTo>
                    <a:cubicBezTo>
                      <a:pt x="259136" y="776918"/>
                      <a:pt x="243450" y="791977"/>
                      <a:pt x="263528" y="805781"/>
                    </a:cubicBezTo>
                    <a:cubicBezTo>
                      <a:pt x="271685" y="811427"/>
                      <a:pt x="277959" y="818957"/>
                      <a:pt x="284234" y="826486"/>
                    </a:cubicBezTo>
                    <a:cubicBezTo>
                      <a:pt x="337567" y="892996"/>
                      <a:pt x="309332" y="970799"/>
                      <a:pt x="225254" y="983975"/>
                    </a:cubicBezTo>
                    <a:cubicBezTo>
                      <a:pt x="168783" y="992760"/>
                      <a:pt x="117333" y="978329"/>
                      <a:pt x="74039" y="939427"/>
                    </a:cubicBezTo>
                    <a:cubicBezTo>
                      <a:pt x="40157" y="908682"/>
                      <a:pt x="20078" y="871663"/>
                      <a:pt x="35764" y="825232"/>
                    </a:cubicBezTo>
                    <a:cubicBezTo>
                      <a:pt x="48313" y="786330"/>
                      <a:pt x="92235" y="762487"/>
                      <a:pt x="143685" y="761232"/>
                    </a:cubicBezTo>
                    <a:cubicBezTo>
                      <a:pt x="152470" y="761232"/>
                      <a:pt x="163136" y="767506"/>
                      <a:pt x="170666" y="757467"/>
                    </a:cubicBezTo>
                    <a:cubicBezTo>
                      <a:pt x="185097" y="738644"/>
                      <a:pt x="181960" y="724212"/>
                      <a:pt x="158744" y="717311"/>
                    </a:cubicBezTo>
                    <a:cubicBezTo>
                      <a:pt x="134901" y="709781"/>
                      <a:pt x="121725" y="694722"/>
                      <a:pt x="110431" y="672762"/>
                    </a:cubicBezTo>
                    <a:cubicBezTo>
                      <a:pt x="69019" y="594331"/>
                      <a:pt x="38274" y="511508"/>
                      <a:pt x="0" y="43244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34B715D3-17BD-4821-8E87-8896BCCAB3D3}"/>
                  </a:ext>
                </a:extLst>
              </p:cNvPr>
              <p:cNvSpPr/>
              <p:nvPr/>
            </p:nvSpPr>
            <p:spPr>
              <a:xfrm>
                <a:off x="8360319" y="4072577"/>
                <a:ext cx="985092" cy="652545"/>
              </a:xfrm>
              <a:custGeom>
                <a:avLst/>
                <a:gdLst>
                  <a:gd name="connsiteX0" fmla="*/ 433077 w 985092"/>
                  <a:gd name="connsiteY0" fmla="*/ 655239 h 652545"/>
                  <a:gd name="connsiteX1" fmla="*/ 355273 w 985092"/>
                  <a:gd name="connsiteY1" fmla="*/ 617592 h 652545"/>
                  <a:gd name="connsiteX2" fmla="*/ 366567 w 985092"/>
                  <a:gd name="connsiteY2" fmla="*/ 605043 h 652545"/>
                  <a:gd name="connsiteX3" fmla="*/ 596213 w 985092"/>
                  <a:gd name="connsiteY3" fmla="*/ 495867 h 652545"/>
                  <a:gd name="connsiteX4" fmla="*/ 604997 w 985092"/>
                  <a:gd name="connsiteY4" fmla="*/ 496495 h 652545"/>
                  <a:gd name="connsiteX5" fmla="*/ 505234 w 985092"/>
                  <a:gd name="connsiteY5" fmla="*/ 457593 h 652545"/>
                  <a:gd name="connsiteX6" fmla="*/ 229784 w 985092"/>
                  <a:gd name="connsiteY6" fmla="*/ 371633 h 652545"/>
                  <a:gd name="connsiteX7" fmla="*/ 25864 w 985092"/>
                  <a:gd name="connsiteY7" fmla="*/ 315163 h 652545"/>
                  <a:gd name="connsiteX8" fmla="*/ 3903 w 985092"/>
                  <a:gd name="connsiteY8" fmla="*/ 305751 h 652545"/>
                  <a:gd name="connsiteX9" fmla="*/ 25864 w 985092"/>
                  <a:gd name="connsiteY9" fmla="*/ 229202 h 652545"/>
                  <a:gd name="connsiteX10" fmla="*/ 52216 w 985092"/>
                  <a:gd name="connsiteY10" fmla="*/ 228575 h 652545"/>
                  <a:gd name="connsiteX11" fmla="*/ 320137 w 985092"/>
                  <a:gd name="connsiteY11" fmla="*/ 275006 h 652545"/>
                  <a:gd name="connsiteX12" fmla="*/ 334568 w 985092"/>
                  <a:gd name="connsiteY12" fmla="*/ 280026 h 652545"/>
                  <a:gd name="connsiteX13" fmla="*/ 86098 w 985092"/>
                  <a:gd name="connsiteY13" fmla="*/ 141987 h 652545"/>
                  <a:gd name="connsiteX14" fmla="*/ 62255 w 985092"/>
                  <a:gd name="connsiteY14" fmla="*/ 121282 h 652545"/>
                  <a:gd name="connsiteX15" fmla="*/ 89863 w 985092"/>
                  <a:gd name="connsiteY15" fmla="*/ 47870 h 652545"/>
                  <a:gd name="connsiteX16" fmla="*/ 119981 w 985092"/>
                  <a:gd name="connsiteY16" fmla="*/ 54772 h 652545"/>
                  <a:gd name="connsiteX17" fmla="*/ 456920 w 985092"/>
                  <a:gd name="connsiteY17" fmla="*/ 211634 h 652545"/>
                  <a:gd name="connsiteX18" fmla="*/ 670252 w 985092"/>
                  <a:gd name="connsiteY18" fmla="*/ 283163 h 652545"/>
                  <a:gd name="connsiteX19" fmla="*/ 653938 w 985092"/>
                  <a:gd name="connsiteY19" fmla="*/ 227948 h 652545"/>
                  <a:gd name="connsiteX20" fmla="*/ 571743 w 985092"/>
                  <a:gd name="connsiteY20" fmla="*/ 24655 h 652545"/>
                  <a:gd name="connsiteX21" fmla="*/ 569861 w 985092"/>
                  <a:gd name="connsiteY21" fmla="*/ 184 h 652545"/>
                  <a:gd name="connsiteX22" fmla="*/ 652684 w 985092"/>
                  <a:gd name="connsiteY22" fmla="*/ 19635 h 652545"/>
                  <a:gd name="connsiteX23" fmla="*/ 762487 w 985092"/>
                  <a:gd name="connsiteY23" fmla="*/ 282535 h 652545"/>
                  <a:gd name="connsiteX24" fmla="*/ 762487 w 985092"/>
                  <a:gd name="connsiteY24" fmla="*/ 368496 h 652545"/>
                  <a:gd name="connsiteX25" fmla="*/ 763114 w 985092"/>
                  <a:gd name="connsiteY25" fmla="*/ 392339 h 652545"/>
                  <a:gd name="connsiteX26" fmla="*/ 805153 w 985092"/>
                  <a:gd name="connsiteY26" fmla="*/ 392339 h 652545"/>
                  <a:gd name="connsiteX27" fmla="*/ 880447 w 985092"/>
                  <a:gd name="connsiteY27" fmla="*/ 345908 h 652545"/>
                  <a:gd name="connsiteX28" fmla="*/ 983975 w 985092"/>
                  <a:gd name="connsiteY28" fmla="*/ 429985 h 652545"/>
                  <a:gd name="connsiteX29" fmla="*/ 941309 w 985092"/>
                  <a:gd name="connsiteY29" fmla="*/ 579318 h 652545"/>
                  <a:gd name="connsiteX30" fmla="*/ 825232 w 985092"/>
                  <a:gd name="connsiteY30" fmla="*/ 620102 h 652545"/>
                  <a:gd name="connsiteX31" fmla="*/ 760604 w 985092"/>
                  <a:gd name="connsiteY31" fmla="*/ 509671 h 652545"/>
                  <a:gd name="connsiteX32" fmla="*/ 756840 w 985092"/>
                  <a:gd name="connsiteY32" fmla="*/ 485201 h 652545"/>
                  <a:gd name="connsiteX33" fmla="*/ 716056 w 985092"/>
                  <a:gd name="connsiteY33" fmla="*/ 496495 h 652545"/>
                  <a:gd name="connsiteX34" fmla="*/ 671507 w 985092"/>
                  <a:gd name="connsiteY34" fmla="*/ 545436 h 652545"/>
                  <a:gd name="connsiteX35" fmla="*/ 433077 w 985092"/>
                  <a:gd name="connsiteY35" fmla="*/ 655239 h 65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985092" h="652545">
                    <a:moveTo>
                      <a:pt x="433077" y="655239"/>
                    </a:moveTo>
                    <a:cubicBezTo>
                      <a:pt x="407352" y="642690"/>
                      <a:pt x="381626" y="630141"/>
                      <a:pt x="355273" y="617592"/>
                    </a:cubicBezTo>
                    <a:cubicBezTo>
                      <a:pt x="354018" y="609436"/>
                      <a:pt x="361548" y="607553"/>
                      <a:pt x="366567" y="605043"/>
                    </a:cubicBezTo>
                    <a:cubicBezTo>
                      <a:pt x="443743" y="569279"/>
                      <a:pt x="520292" y="534769"/>
                      <a:pt x="596213" y="495867"/>
                    </a:cubicBezTo>
                    <a:cubicBezTo>
                      <a:pt x="598096" y="495240"/>
                      <a:pt x="599978" y="495240"/>
                      <a:pt x="604997" y="496495"/>
                    </a:cubicBezTo>
                    <a:cubicBezTo>
                      <a:pt x="569233" y="483946"/>
                      <a:pt x="536606" y="472025"/>
                      <a:pt x="505234" y="457593"/>
                    </a:cubicBezTo>
                    <a:cubicBezTo>
                      <a:pt x="416763" y="417437"/>
                      <a:pt x="322646" y="396731"/>
                      <a:pt x="229784" y="371633"/>
                    </a:cubicBezTo>
                    <a:cubicBezTo>
                      <a:pt x="161392" y="353437"/>
                      <a:pt x="93628" y="334614"/>
                      <a:pt x="25864" y="315163"/>
                    </a:cubicBezTo>
                    <a:cubicBezTo>
                      <a:pt x="18334" y="312653"/>
                      <a:pt x="10177" y="310770"/>
                      <a:pt x="3903" y="305751"/>
                    </a:cubicBezTo>
                    <a:cubicBezTo>
                      <a:pt x="-6136" y="285045"/>
                      <a:pt x="3903" y="251163"/>
                      <a:pt x="25864" y="229202"/>
                    </a:cubicBezTo>
                    <a:cubicBezTo>
                      <a:pt x="34648" y="226065"/>
                      <a:pt x="43432" y="226693"/>
                      <a:pt x="52216" y="228575"/>
                    </a:cubicBezTo>
                    <a:cubicBezTo>
                      <a:pt x="141314" y="246771"/>
                      <a:pt x="231039" y="260575"/>
                      <a:pt x="320137" y="275006"/>
                    </a:cubicBezTo>
                    <a:cubicBezTo>
                      <a:pt x="325783" y="275634"/>
                      <a:pt x="331431" y="276889"/>
                      <a:pt x="334568" y="280026"/>
                    </a:cubicBezTo>
                    <a:cubicBezTo>
                      <a:pt x="251745" y="236732"/>
                      <a:pt x="171431" y="184026"/>
                      <a:pt x="86098" y="141987"/>
                    </a:cubicBezTo>
                    <a:cubicBezTo>
                      <a:pt x="76687" y="136968"/>
                      <a:pt x="67275" y="131948"/>
                      <a:pt x="62255" y="121282"/>
                    </a:cubicBezTo>
                    <a:cubicBezTo>
                      <a:pt x="64138" y="94301"/>
                      <a:pt x="68530" y="67949"/>
                      <a:pt x="89863" y="47870"/>
                    </a:cubicBezTo>
                    <a:cubicBezTo>
                      <a:pt x="101157" y="44733"/>
                      <a:pt x="110569" y="51007"/>
                      <a:pt x="119981" y="54772"/>
                    </a:cubicBezTo>
                    <a:cubicBezTo>
                      <a:pt x="233548" y="104968"/>
                      <a:pt x="345234" y="158301"/>
                      <a:pt x="456920" y="211634"/>
                    </a:cubicBezTo>
                    <a:cubicBezTo>
                      <a:pt x="523429" y="243006"/>
                      <a:pt x="596841" y="258065"/>
                      <a:pt x="670252" y="283163"/>
                    </a:cubicBezTo>
                    <a:cubicBezTo>
                      <a:pt x="667742" y="260575"/>
                      <a:pt x="660213" y="244261"/>
                      <a:pt x="653938" y="227948"/>
                    </a:cubicBezTo>
                    <a:cubicBezTo>
                      <a:pt x="627586" y="160183"/>
                      <a:pt x="601860" y="91164"/>
                      <a:pt x="571743" y="24655"/>
                    </a:cubicBezTo>
                    <a:cubicBezTo>
                      <a:pt x="567978" y="17125"/>
                      <a:pt x="561704" y="8968"/>
                      <a:pt x="569861" y="184"/>
                    </a:cubicBezTo>
                    <a:cubicBezTo>
                      <a:pt x="599351" y="-1071"/>
                      <a:pt x="627586" y="3949"/>
                      <a:pt x="652684" y="19635"/>
                    </a:cubicBezTo>
                    <a:cubicBezTo>
                      <a:pt x="692213" y="106223"/>
                      <a:pt x="729232" y="193438"/>
                      <a:pt x="762487" y="282535"/>
                    </a:cubicBezTo>
                    <a:cubicBezTo>
                      <a:pt x="773781" y="312653"/>
                      <a:pt x="776918" y="339633"/>
                      <a:pt x="762487" y="368496"/>
                    </a:cubicBezTo>
                    <a:cubicBezTo>
                      <a:pt x="759350" y="374143"/>
                      <a:pt x="746801" y="387319"/>
                      <a:pt x="763114" y="392339"/>
                    </a:cubicBezTo>
                    <a:cubicBezTo>
                      <a:pt x="776291" y="396104"/>
                      <a:pt x="790095" y="412417"/>
                      <a:pt x="805153" y="392339"/>
                    </a:cubicBezTo>
                    <a:cubicBezTo>
                      <a:pt x="823976" y="367241"/>
                      <a:pt x="849074" y="350300"/>
                      <a:pt x="880447" y="345908"/>
                    </a:cubicBezTo>
                    <a:cubicBezTo>
                      <a:pt x="932525" y="337751"/>
                      <a:pt x="974564" y="371633"/>
                      <a:pt x="983975" y="429985"/>
                    </a:cubicBezTo>
                    <a:cubicBezTo>
                      <a:pt x="992760" y="485201"/>
                      <a:pt x="978956" y="536652"/>
                      <a:pt x="941309" y="579318"/>
                    </a:cubicBezTo>
                    <a:cubicBezTo>
                      <a:pt x="910564" y="614455"/>
                      <a:pt x="873545" y="635789"/>
                      <a:pt x="825232" y="620102"/>
                    </a:cubicBezTo>
                    <a:cubicBezTo>
                      <a:pt x="785075" y="606926"/>
                      <a:pt x="761232" y="563004"/>
                      <a:pt x="760604" y="509671"/>
                    </a:cubicBezTo>
                    <a:cubicBezTo>
                      <a:pt x="760604" y="501515"/>
                      <a:pt x="766252" y="492730"/>
                      <a:pt x="756840" y="485201"/>
                    </a:cubicBezTo>
                    <a:cubicBezTo>
                      <a:pt x="738644" y="470770"/>
                      <a:pt x="723585" y="473907"/>
                      <a:pt x="716056" y="496495"/>
                    </a:cubicBezTo>
                    <a:cubicBezTo>
                      <a:pt x="708526" y="519711"/>
                      <a:pt x="694095" y="533514"/>
                      <a:pt x="671507" y="545436"/>
                    </a:cubicBezTo>
                    <a:cubicBezTo>
                      <a:pt x="594958" y="586220"/>
                      <a:pt x="512763" y="617592"/>
                      <a:pt x="433077" y="65523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DDB12BEC-D718-4857-80A6-D416D5CAF651}"/>
                  </a:ext>
                </a:extLst>
              </p:cNvPr>
              <p:cNvSpPr/>
              <p:nvPr/>
            </p:nvSpPr>
            <p:spPr>
              <a:xfrm>
                <a:off x="2843654" y="2127674"/>
                <a:ext cx="985092" cy="652545"/>
              </a:xfrm>
              <a:custGeom>
                <a:avLst/>
                <a:gdLst>
                  <a:gd name="connsiteX0" fmla="*/ 553695 w 985092"/>
                  <a:gd name="connsiteY0" fmla="*/ 0 h 652545"/>
                  <a:gd name="connsiteX1" fmla="*/ 631498 w 985092"/>
                  <a:gd name="connsiteY1" fmla="*/ 37647 h 652545"/>
                  <a:gd name="connsiteX2" fmla="*/ 617695 w 985092"/>
                  <a:gd name="connsiteY2" fmla="*/ 51451 h 652545"/>
                  <a:gd name="connsiteX3" fmla="*/ 393068 w 985092"/>
                  <a:gd name="connsiteY3" fmla="*/ 158117 h 652545"/>
                  <a:gd name="connsiteX4" fmla="*/ 385539 w 985092"/>
                  <a:gd name="connsiteY4" fmla="*/ 159372 h 652545"/>
                  <a:gd name="connsiteX5" fmla="*/ 640910 w 985092"/>
                  <a:gd name="connsiteY5" fmla="*/ 252861 h 652545"/>
                  <a:gd name="connsiteX6" fmla="*/ 955889 w 985092"/>
                  <a:gd name="connsiteY6" fmla="*/ 338194 h 652545"/>
                  <a:gd name="connsiteX7" fmla="*/ 982869 w 985092"/>
                  <a:gd name="connsiteY7" fmla="*/ 349488 h 652545"/>
                  <a:gd name="connsiteX8" fmla="*/ 960908 w 985092"/>
                  <a:gd name="connsiteY8" fmla="*/ 426037 h 652545"/>
                  <a:gd name="connsiteX9" fmla="*/ 934556 w 985092"/>
                  <a:gd name="connsiteY9" fmla="*/ 426664 h 652545"/>
                  <a:gd name="connsiteX10" fmla="*/ 666635 w 985092"/>
                  <a:gd name="connsiteY10" fmla="*/ 380233 h 652545"/>
                  <a:gd name="connsiteX11" fmla="*/ 652204 w 985092"/>
                  <a:gd name="connsiteY11" fmla="*/ 375213 h 652545"/>
                  <a:gd name="connsiteX12" fmla="*/ 900673 w 985092"/>
                  <a:gd name="connsiteY12" fmla="*/ 513252 h 652545"/>
                  <a:gd name="connsiteX13" fmla="*/ 924516 w 985092"/>
                  <a:gd name="connsiteY13" fmla="*/ 533958 h 652545"/>
                  <a:gd name="connsiteX14" fmla="*/ 896909 w 985092"/>
                  <a:gd name="connsiteY14" fmla="*/ 607369 h 652545"/>
                  <a:gd name="connsiteX15" fmla="*/ 866791 w 985092"/>
                  <a:gd name="connsiteY15" fmla="*/ 600467 h 652545"/>
                  <a:gd name="connsiteX16" fmla="*/ 529852 w 985092"/>
                  <a:gd name="connsiteY16" fmla="*/ 443605 h 652545"/>
                  <a:gd name="connsiteX17" fmla="*/ 316520 w 985092"/>
                  <a:gd name="connsiteY17" fmla="*/ 371449 h 652545"/>
                  <a:gd name="connsiteX18" fmla="*/ 332833 w 985092"/>
                  <a:gd name="connsiteY18" fmla="*/ 427292 h 652545"/>
                  <a:gd name="connsiteX19" fmla="*/ 415029 w 985092"/>
                  <a:gd name="connsiteY19" fmla="*/ 630585 h 652545"/>
                  <a:gd name="connsiteX20" fmla="*/ 416911 w 985092"/>
                  <a:gd name="connsiteY20" fmla="*/ 655055 h 652545"/>
                  <a:gd name="connsiteX21" fmla="*/ 334088 w 985092"/>
                  <a:gd name="connsiteY21" fmla="*/ 635604 h 652545"/>
                  <a:gd name="connsiteX22" fmla="*/ 224285 w 985092"/>
                  <a:gd name="connsiteY22" fmla="*/ 372704 h 652545"/>
                  <a:gd name="connsiteX23" fmla="*/ 223658 w 985092"/>
                  <a:gd name="connsiteY23" fmla="*/ 286743 h 652545"/>
                  <a:gd name="connsiteX24" fmla="*/ 223030 w 985092"/>
                  <a:gd name="connsiteY24" fmla="*/ 262900 h 652545"/>
                  <a:gd name="connsiteX25" fmla="*/ 180991 w 985092"/>
                  <a:gd name="connsiteY25" fmla="*/ 262900 h 652545"/>
                  <a:gd name="connsiteX26" fmla="*/ 158403 w 985092"/>
                  <a:gd name="connsiteY26" fmla="*/ 285489 h 652545"/>
                  <a:gd name="connsiteX27" fmla="*/ 2796 w 985092"/>
                  <a:gd name="connsiteY27" fmla="*/ 225254 h 652545"/>
                  <a:gd name="connsiteX28" fmla="*/ 44835 w 985092"/>
                  <a:gd name="connsiteY28" fmla="*/ 75921 h 652545"/>
                  <a:gd name="connsiteX29" fmla="*/ 160913 w 985092"/>
                  <a:gd name="connsiteY29" fmla="*/ 35137 h 652545"/>
                  <a:gd name="connsiteX30" fmla="*/ 225540 w 985092"/>
                  <a:gd name="connsiteY30" fmla="*/ 145568 h 652545"/>
                  <a:gd name="connsiteX31" fmla="*/ 229305 w 985092"/>
                  <a:gd name="connsiteY31" fmla="*/ 170038 h 652545"/>
                  <a:gd name="connsiteX32" fmla="*/ 270089 w 985092"/>
                  <a:gd name="connsiteY32" fmla="*/ 158744 h 652545"/>
                  <a:gd name="connsiteX33" fmla="*/ 314637 w 985092"/>
                  <a:gd name="connsiteY33" fmla="*/ 109803 h 652545"/>
                  <a:gd name="connsiteX34" fmla="*/ 553695 w 985092"/>
                  <a:gd name="connsiteY34" fmla="*/ 0 h 65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85092" h="652545">
                    <a:moveTo>
                      <a:pt x="553695" y="0"/>
                    </a:moveTo>
                    <a:cubicBezTo>
                      <a:pt x="579420" y="12549"/>
                      <a:pt x="605773" y="25098"/>
                      <a:pt x="631498" y="37647"/>
                    </a:cubicBezTo>
                    <a:cubicBezTo>
                      <a:pt x="632126" y="47059"/>
                      <a:pt x="623342" y="48941"/>
                      <a:pt x="617695" y="51451"/>
                    </a:cubicBezTo>
                    <a:cubicBezTo>
                      <a:pt x="542401" y="85960"/>
                      <a:pt x="466480" y="119842"/>
                      <a:pt x="393068" y="158117"/>
                    </a:cubicBezTo>
                    <a:cubicBezTo>
                      <a:pt x="390559" y="159372"/>
                      <a:pt x="388049" y="159999"/>
                      <a:pt x="385539" y="159372"/>
                    </a:cubicBezTo>
                    <a:cubicBezTo>
                      <a:pt x="471499" y="188862"/>
                      <a:pt x="552440" y="231528"/>
                      <a:pt x="640910" y="252861"/>
                    </a:cubicBezTo>
                    <a:cubicBezTo>
                      <a:pt x="746949" y="278587"/>
                      <a:pt x="851732" y="307449"/>
                      <a:pt x="955889" y="338194"/>
                    </a:cubicBezTo>
                    <a:cubicBezTo>
                      <a:pt x="965300" y="340704"/>
                      <a:pt x="974712" y="342586"/>
                      <a:pt x="982869" y="349488"/>
                    </a:cubicBezTo>
                    <a:cubicBezTo>
                      <a:pt x="992908" y="370194"/>
                      <a:pt x="982869" y="404076"/>
                      <a:pt x="960908" y="426037"/>
                    </a:cubicBezTo>
                    <a:cubicBezTo>
                      <a:pt x="952124" y="429174"/>
                      <a:pt x="943340" y="428547"/>
                      <a:pt x="934556" y="426664"/>
                    </a:cubicBezTo>
                    <a:cubicBezTo>
                      <a:pt x="845458" y="408468"/>
                      <a:pt x="755733" y="394664"/>
                      <a:pt x="666635" y="380233"/>
                    </a:cubicBezTo>
                    <a:cubicBezTo>
                      <a:pt x="660988" y="379606"/>
                      <a:pt x="654714" y="378978"/>
                      <a:pt x="652204" y="375213"/>
                    </a:cubicBezTo>
                    <a:cubicBezTo>
                      <a:pt x="735027" y="418507"/>
                      <a:pt x="815341" y="471213"/>
                      <a:pt x="900673" y="513252"/>
                    </a:cubicBezTo>
                    <a:cubicBezTo>
                      <a:pt x="910085" y="518272"/>
                      <a:pt x="919497" y="523291"/>
                      <a:pt x="924516" y="533958"/>
                    </a:cubicBezTo>
                    <a:cubicBezTo>
                      <a:pt x="922634" y="560938"/>
                      <a:pt x="918242" y="587291"/>
                      <a:pt x="896909" y="607369"/>
                    </a:cubicBezTo>
                    <a:cubicBezTo>
                      <a:pt x="885615" y="610506"/>
                      <a:pt x="876203" y="604232"/>
                      <a:pt x="866791" y="600467"/>
                    </a:cubicBezTo>
                    <a:cubicBezTo>
                      <a:pt x="753223" y="550271"/>
                      <a:pt x="641538" y="496938"/>
                      <a:pt x="529852" y="443605"/>
                    </a:cubicBezTo>
                    <a:cubicBezTo>
                      <a:pt x="463342" y="411606"/>
                      <a:pt x="389931" y="397802"/>
                      <a:pt x="316520" y="371449"/>
                    </a:cubicBezTo>
                    <a:cubicBezTo>
                      <a:pt x="319030" y="394664"/>
                      <a:pt x="326559" y="410978"/>
                      <a:pt x="332833" y="427292"/>
                    </a:cubicBezTo>
                    <a:cubicBezTo>
                      <a:pt x="359186" y="495056"/>
                      <a:pt x="384912" y="564075"/>
                      <a:pt x="415029" y="630585"/>
                    </a:cubicBezTo>
                    <a:cubicBezTo>
                      <a:pt x="418794" y="638114"/>
                      <a:pt x="425068" y="646271"/>
                      <a:pt x="416911" y="655055"/>
                    </a:cubicBezTo>
                    <a:cubicBezTo>
                      <a:pt x="387421" y="656310"/>
                      <a:pt x="359186" y="651290"/>
                      <a:pt x="334088" y="635604"/>
                    </a:cubicBezTo>
                    <a:cubicBezTo>
                      <a:pt x="294559" y="549016"/>
                      <a:pt x="257540" y="461801"/>
                      <a:pt x="224285" y="372704"/>
                    </a:cubicBezTo>
                    <a:cubicBezTo>
                      <a:pt x="212991" y="342586"/>
                      <a:pt x="209854" y="315606"/>
                      <a:pt x="223658" y="286743"/>
                    </a:cubicBezTo>
                    <a:cubicBezTo>
                      <a:pt x="226795" y="281096"/>
                      <a:pt x="239344" y="267920"/>
                      <a:pt x="223030" y="262900"/>
                    </a:cubicBezTo>
                    <a:cubicBezTo>
                      <a:pt x="209854" y="259136"/>
                      <a:pt x="195422" y="242822"/>
                      <a:pt x="180991" y="262900"/>
                    </a:cubicBezTo>
                    <a:cubicBezTo>
                      <a:pt x="174717" y="271685"/>
                      <a:pt x="166560" y="278587"/>
                      <a:pt x="158403" y="285489"/>
                    </a:cubicBezTo>
                    <a:cubicBezTo>
                      <a:pt x="91894" y="336939"/>
                      <a:pt x="15972" y="308077"/>
                      <a:pt x="2796" y="225254"/>
                    </a:cubicBezTo>
                    <a:cubicBezTo>
                      <a:pt x="-6616" y="170038"/>
                      <a:pt x="7816" y="118588"/>
                      <a:pt x="44835" y="75921"/>
                    </a:cubicBezTo>
                    <a:cubicBezTo>
                      <a:pt x="75580" y="40784"/>
                      <a:pt x="112599" y="19451"/>
                      <a:pt x="160913" y="35137"/>
                    </a:cubicBezTo>
                    <a:cubicBezTo>
                      <a:pt x="201069" y="48313"/>
                      <a:pt x="224912" y="92235"/>
                      <a:pt x="225540" y="145568"/>
                    </a:cubicBezTo>
                    <a:cubicBezTo>
                      <a:pt x="225540" y="153725"/>
                      <a:pt x="219893" y="162509"/>
                      <a:pt x="229305" y="170038"/>
                    </a:cubicBezTo>
                    <a:cubicBezTo>
                      <a:pt x="247501" y="184470"/>
                      <a:pt x="262559" y="181332"/>
                      <a:pt x="270089" y="158744"/>
                    </a:cubicBezTo>
                    <a:cubicBezTo>
                      <a:pt x="277618" y="135529"/>
                      <a:pt x="292049" y="121725"/>
                      <a:pt x="314637" y="109803"/>
                    </a:cubicBezTo>
                    <a:cubicBezTo>
                      <a:pt x="391813" y="69019"/>
                      <a:pt x="474009" y="37019"/>
                      <a:pt x="5536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A90FDF1-2A4F-4DCB-8A73-A57DFA997E9A}"/>
                  </a:ext>
                </a:extLst>
              </p:cNvPr>
              <p:cNvSpPr/>
              <p:nvPr/>
            </p:nvSpPr>
            <p:spPr>
              <a:xfrm>
                <a:off x="4208843" y="467539"/>
                <a:ext cx="709016" cy="947446"/>
              </a:xfrm>
              <a:custGeom>
                <a:avLst/>
                <a:gdLst>
                  <a:gd name="connsiteX0" fmla="*/ 71324 w 709015"/>
                  <a:gd name="connsiteY0" fmla="*/ 688219 h 947445"/>
                  <a:gd name="connsiteX1" fmla="*/ 21128 w 709015"/>
                  <a:gd name="connsiteY1" fmla="*/ 619828 h 947445"/>
                  <a:gd name="connsiteX2" fmla="*/ 107716 w 709015"/>
                  <a:gd name="connsiteY2" fmla="*/ 317398 h 947445"/>
                  <a:gd name="connsiteX3" fmla="*/ 151010 w 709015"/>
                  <a:gd name="connsiteY3" fmla="*/ 279751 h 947445"/>
                  <a:gd name="connsiteX4" fmla="*/ 163559 w 709015"/>
                  <a:gd name="connsiteY4" fmla="*/ 258418 h 947445"/>
                  <a:gd name="connsiteX5" fmla="*/ 134069 w 709015"/>
                  <a:gd name="connsiteY5" fmla="*/ 233320 h 947445"/>
                  <a:gd name="connsiteX6" fmla="*/ 83873 w 709015"/>
                  <a:gd name="connsiteY6" fmla="*/ 235830 h 947445"/>
                  <a:gd name="connsiteX7" fmla="*/ 14854 w 709015"/>
                  <a:gd name="connsiteY7" fmla="*/ 94654 h 947445"/>
                  <a:gd name="connsiteX8" fmla="*/ 193049 w 709015"/>
                  <a:gd name="connsiteY8" fmla="*/ 2419 h 947445"/>
                  <a:gd name="connsiteX9" fmla="*/ 258303 w 709015"/>
                  <a:gd name="connsiteY9" fmla="*/ 138575 h 947445"/>
                  <a:gd name="connsiteX10" fmla="*/ 236343 w 709015"/>
                  <a:gd name="connsiteY10" fmla="*/ 171830 h 947445"/>
                  <a:gd name="connsiteX11" fmla="*/ 238225 w 709015"/>
                  <a:gd name="connsiteY11" fmla="*/ 208849 h 947445"/>
                  <a:gd name="connsiteX12" fmla="*/ 267088 w 709015"/>
                  <a:gd name="connsiteY12" fmla="*/ 208222 h 947445"/>
                  <a:gd name="connsiteX13" fmla="*/ 334852 w 709015"/>
                  <a:gd name="connsiteY13" fmla="*/ 198810 h 947445"/>
                  <a:gd name="connsiteX14" fmla="*/ 588341 w 709015"/>
                  <a:gd name="connsiteY14" fmla="*/ 262182 h 947445"/>
                  <a:gd name="connsiteX15" fmla="*/ 624105 w 709015"/>
                  <a:gd name="connsiteY15" fmla="*/ 339986 h 947445"/>
                  <a:gd name="connsiteX16" fmla="*/ 596498 w 709015"/>
                  <a:gd name="connsiteY16" fmla="*/ 338731 h 947445"/>
                  <a:gd name="connsiteX17" fmla="*/ 393205 w 709015"/>
                  <a:gd name="connsiteY17" fmla="*/ 292300 h 947445"/>
                  <a:gd name="connsiteX18" fmla="*/ 366852 w 709015"/>
                  <a:gd name="connsiteY18" fmla="*/ 289163 h 947445"/>
                  <a:gd name="connsiteX19" fmla="*/ 371244 w 709015"/>
                  <a:gd name="connsiteY19" fmla="*/ 305476 h 947445"/>
                  <a:gd name="connsiteX20" fmla="*/ 566380 w 709015"/>
                  <a:gd name="connsiteY20" fmla="*/ 604769 h 947445"/>
                  <a:gd name="connsiteX21" fmla="*/ 701909 w 709015"/>
                  <a:gd name="connsiteY21" fmla="*/ 790493 h 947445"/>
                  <a:gd name="connsiteX22" fmla="*/ 710693 w 709015"/>
                  <a:gd name="connsiteY22" fmla="*/ 806807 h 947445"/>
                  <a:gd name="connsiteX23" fmla="*/ 639164 w 709015"/>
                  <a:gd name="connsiteY23" fmla="*/ 851356 h 947445"/>
                  <a:gd name="connsiteX24" fmla="*/ 550694 w 709015"/>
                  <a:gd name="connsiteY24" fmla="*/ 751591 h 947445"/>
                  <a:gd name="connsiteX25" fmla="*/ 427087 w 709015"/>
                  <a:gd name="connsiteY25" fmla="*/ 613553 h 947445"/>
                  <a:gd name="connsiteX26" fmla="*/ 437753 w 709015"/>
                  <a:gd name="connsiteY26" fmla="*/ 631122 h 947445"/>
                  <a:gd name="connsiteX27" fmla="*/ 540027 w 709015"/>
                  <a:gd name="connsiteY27" fmla="*/ 883355 h 947445"/>
                  <a:gd name="connsiteX28" fmla="*/ 545047 w 709015"/>
                  <a:gd name="connsiteY28" fmla="*/ 909081 h 947445"/>
                  <a:gd name="connsiteX29" fmla="*/ 476655 w 709015"/>
                  <a:gd name="connsiteY29" fmla="*/ 952375 h 947445"/>
                  <a:gd name="connsiteX30" fmla="*/ 457204 w 709015"/>
                  <a:gd name="connsiteY30" fmla="*/ 923512 h 947445"/>
                  <a:gd name="connsiteX31" fmla="*/ 314146 w 709015"/>
                  <a:gd name="connsiteY31" fmla="*/ 633631 h 947445"/>
                  <a:gd name="connsiteX32" fmla="*/ 195559 w 709015"/>
                  <a:gd name="connsiteY32" fmla="*/ 440378 h 947445"/>
                  <a:gd name="connsiteX33" fmla="*/ 171088 w 709015"/>
                  <a:gd name="connsiteY33" fmla="*/ 405868 h 947445"/>
                  <a:gd name="connsiteX34" fmla="*/ 158539 w 709015"/>
                  <a:gd name="connsiteY34" fmla="*/ 430966 h 947445"/>
                  <a:gd name="connsiteX35" fmla="*/ 87010 w 709015"/>
                  <a:gd name="connsiteY35" fmla="*/ 663121 h 947445"/>
                  <a:gd name="connsiteX36" fmla="*/ 71324 w 709015"/>
                  <a:gd name="connsiteY36" fmla="*/ 688219 h 947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09015" h="947445">
                    <a:moveTo>
                      <a:pt x="71324" y="688219"/>
                    </a:moveTo>
                    <a:cubicBezTo>
                      <a:pt x="54383" y="665631"/>
                      <a:pt x="38069" y="643043"/>
                      <a:pt x="21128" y="619828"/>
                    </a:cubicBezTo>
                    <a:cubicBezTo>
                      <a:pt x="43089" y="516926"/>
                      <a:pt x="74461" y="417162"/>
                      <a:pt x="107716" y="317398"/>
                    </a:cubicBezTo>
                    <a:cubicBezTo>
                      <a:pt x="115245" y="296065"/>
                      <a:pt x="137206" y="292927"/>
                      <a:pt x="151010" y="279751"/>
                    </a:cubicBezTo>
                    <a:cubicBezTo>
                      <a:pt x="157284" y="274104"/>
                      <a:pt x="172343" y="272222"/>
                      <a:pt x="163559" y="258418"/>
                    </a:cubicBezTo>
                    <a:cubicBezTo>
                      <a:pt x="156657" y="247124"/>
                      <a:pt x="154147" y="230183"/>
                      <a:pt x="134069" y="233320"/>
                    </a:cubicBezTo>
                    <a:cubicBezTo>
                      <a:pt x="117755" y="235830"/>
                      <a:pt x="101442" y="238967"/>
                      <a:pt x="83873" y="235830"/>
                    </a:cubicBezTo>
                    <a:cubicBezTo>
                      <a:pt x="8579" y="220771"/>
                      <a:pt x="-20283" y="162418"/>
                      <a:pt x="14854" y="94654"/>
                    </a:cubicBezTo>
                    <a:cubicBezTo>
                      <a:pt x="47481" y="31282"/>
                      <a:pt x="128422" y="-10757"/>
                      <a:pt x="193049" y="2419"/>
                    </a:cubicBezTo>
                    <a:cubicBezTo>
                      <a:pt x="260813" y="16223"/>
                      <a:pt x="290303" y="77085"/>
                      <a:pt x="258303" y="138575"/>
                    </a:cubicBezTo>
                    <a:cubicBezTo>
                      <a:pt x="252029" y="150497"/>
                      <a:pt x="245754" y="163046"/>
                      <a:pt x="236343" y="171830"/>
                    </a:cubicBezTo>
                    <a:cubicBezTo>
                      <a:pt x="220029" y="186261"/>
                      <a:pt x="231323" y="196928"/>
                      <a:pt x="238225" y="208849"/>
                    </a:cubicBezTo>
                    <a:cubicBezTo>
                      <a:pt x="247637" y="225791"/>
                      <a:pt x="258931" y="213869"/>
                      <a:pt x="267088" y="208222"/>
                    </a:cubicBezTo>
                    <a:cubicBezTo>
                      <a:pt x="288421" y="191908"/>
                      <a:pt x="309754" y="193791"/>
                      <a:pt x="334852" y="198810"/>
                    </a:cubicBezTo>
                    <a:cubicBezTo>
                      <a:pt x="420185" y="215751"/>
                      <a:pt x="503635" y="240849"/>
                      <a:pt x="588341" y="262182"/>
                    </a:cubicBezTo>
                    <a:cubicBezTo>
                      <a:pt x="600262" y="287908"/>
                      <a:pt x="612184" y="313633"/>
                      <a:pt x="624105" y="339986"/>
                    </a:cubicBezTo>
                    <a:cubicBezTo>
                      <a:pt x="614694" y="348143"/>
                      <a:pt x="605282" y="341241"/>
                      <a:pt x="596498" y="338731"/>
                    </a:cubicBezTo>
                    <a:cubicBezTo>
                      <a:pt x="529361" y="321163"/>
                      <a:pt x="460969" y="306731"/>
                      <a:pt x="393205" y="292300"/>
                    </a:cubicBezTo>
                    <a:cubicBezTo>
                      <a:pt x="384420" y="290418"/>
                      <a:pt x="376264" y="287280"/>
                      <a:pt x="366852" y="289163"/>
                    </a:cubicBezTo>
                    <a:cubicBezTo>
                      <a:pt x="361832" y="296065"/>
                      <a:pt x="368107" y="300457"/>
                      <a:pt x="371244" y="305476"/>
                    </a:cubicBezTo>
                    <a:cubicBezTo>
                      <a:pt x="427087" y="411515"/>
                      <a:pt x="491714" y="511279"/>
                      <a:pt x="566380" y="604769"/>
                    </a:cubicBezTo>
                    <a:cubicBezTo>
                      <a:pt x="614066" y="664376"/>
                      <a:pt x="656733" y="728376"/>
                      <a:pt x="701909" y="790493"/>
                    </a:cubicBezTo>
                    <a:cubicBezTo>
                      <a:pt x="705674" y="795513"/>
                      <a:pt x="709438" y="800532"/>
                      <a:pt x="710693" y="806807"/>
                    </a:cubicBezTo>
                    <a:cubicBezTo>
                      <a:pt x="695007" y="835042"/>
                      <a:pt x="666144" y="841316"/>
                      <a:pt x="639164" y="851356"/>
                    </a:cubicBezTo>
                    <a:cubicBezTo>
                      <a:pt x="606537" y="820611"/>
                      <a:pt x="580811" y="784219"/>
                      <a:pt x="550694" y="751591"/>
                    </a:cubicBezTo>
                    <a:cubicBezTo>
                      <a:pt x="509282" y="705788"/>
                      <a:pt x="465989" y="660612"/>
                      <a:pt x="427087" y="613553"/>
                    </a:cubicBezTo>
                    <a:cubicBezTo>
                      <a:pt x="432106" y="617945"/>
                      <a:pt x="435244" y="624220"/>
                      <a:pt x="437753" y="631122"/>
                    </a:cubicBezTo>
                    <a:cubicBezTo>
                      <a:pt x="470381" y="715827"/>
                      <a:pt x="504263" y="799905"/>
                      <a:pt x="540027" y="883355"/>
                    </a:cubicBezTo>
                    <a:cubicBezTo>
                      <a:pt x="543164" y="891512"/>
                      <a:pt x="548184" y="899669"/>
                      <a:pt x="545047" y="909081"/>
                    </a:cubicBezTo>
                    <a:cubicBezTo>
                      <a:pt x="525596" y="928532"/>
                      <a:pt x="506773" y="949865"/>
                      <a:pt x="476655" y="952375"/>
                    </a:cubicBezTo>
                    <a:cubicBezTo>
                      <a:pt x="467871" y="944218"/>
                      <a:pt x="462224" y="934179"/>
                      <a:pt x="457204" y="923512"/>
                    </a:cubicBezTo>
                    <a:cubicBezTo>
                      <a:pt x="408891" y="827513"/>
                      <a:pt x="358067" y="732141"/>
                      <a:pt x="314146" y="633631"/>
                    </a:cubicBezTo>
                    <a:cubicBezTo>
                      <a:pt x="282774" y="563985"/>
                      <a:pt x="235715" y="504377"/>
                      <a:pt x="195559" y="440378"/>
                    </a:cubicBezTo>
                    <a:cubicBezTo>
                      <a:pt x="188029" y="428456"/>
                      <a:pt x="181127" y="416534"/>
                      <a:pt x="171088" y="405868"/>
                    </a:cubicBezTo>
                    <a:cubicBezTo>
                      <a:pt x="161049" y="412770"/>
                      <a:pt x="161049" y="422809"/>
                      <a:pt x="158539" y="430966"/>
                    </a:cubicBezTo>
                    <a:cubicBezTo>
                      <a:pt x="132186" y="507514"/>
                      <a:pt x="108971" y="585318"/>
                      <a:pt x="87010" y="663121"/>
                    </a:cubicBezTo>
                    <a:cubicBezTo>
                      <a:pt x="83873" y="672533"/>
                      <a:pt x="85755" y="685709"/>
                      <a:pt x="71324" y="68821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6D25A7C8-E473-4AE1-8813-8D76AAC921F5}"/>
                  </a:ext>
                </a:extLst>
              </p:cNvPr>
              <p:cNvSpPr/>
              <p:nvPr/>
            </p:nvSpPr>
            <p:spPr>
              <a:xfrm>
                <a:off x="7271209" y="5435577"/>
                <a:ext cx="709016" cy="947446"/>
              </a:xfrm>
              <a:custGeom>
                <a:avLst/>
                <a:gdLst>
                  <a:gd name="connsiteX0" fmla="*/ 638741 w 709015"/>
                  <a:gd name="connsiteY0" fmla="*/ 264156 h 947445"/>
                  <a:gd name="connsiteX1" fmla="*/ 688937 w 709015"/>
                  <a:gd name="connsiteY1" fmla="*/ 331920 h 947445"/>
                  <a:gd name="connsiteX2" fmla="*/ 602350 w 709015"/>
                  <a:gd name="connsiteY2" fmla="*/ 634350 h 947445"/>
                  <a:gd name="connsiteX3" fmla="*/ 559056 w 709015"/>
                  <a:gd name="connsiteY3" fmla="*/ 671996 h 947445"/>
                  <a:gd name="connsiteX4" fmla="*/ 545879 w 709015"/>
                  <a:gd name="connsiteY4" fmla="*/ 693329 h 947445"/>
                  <a:gd name="connsiteX5" fmla="*/ 575369 w 709015"/>
                  <a:gd name="connsiteY5" fmla="*/ 718427 h 947445"/>
                  <a:gd name="connsiteX6" fmla="*/ 625565 w 709015"/>
                  <a:gd name="connsiteY6" fmla="*/ 715918 h 947445"/>
                  <a:gd name="connsiteX7" fmla="*/ 694584 w 709015"/>
                  <a:gd name="connsiteY7" fmla="*/ 857093 h 947445"/>
                  <a:gd name="connsiteX8" fmla="*/ 516389 w 709015"/>
                  <a:gd name="connsiteY8" fmla="*/ 949328 h 947445"/>
                  <a:gd name="connsiteX9" fmla="*/ 448625 w 709015"/>
                  <a:gd name="connsiteY9" fmla="*/ 817564 h 947445"/>
                  <a:gd name="connsiteX10" fmla="*/ 471841 w 709015"/>
                  <a:gd name="connsiteY10" fmla="*/ 781800 h 947445"/>
                  <a:gd name="connsiteX11" fmla="*/ 471841 w 709015"/>
                  <a:gd name="connsiteY11" fmla="*/ 742898 h 947445"/>
                  <a:gd name="connsiteX12" fmla="*/ 441095 w 709015"/>
                  <a:gd name="connsiteY12" fmla="*/ 745407 h 947445"/>
                  <a:gd name="connsiteX13" fmla="*/ 378351 w 709015"/>
                  <a:gd name="connsiteY13" fmla="*/ 754192 h 947445"/>
                  <a:gd name="connsiteX14" fmla="*/ 122352 w 709015"/>
                  <a:gd name="connsiteY14" fmla="*/ 690192 h 947445"/>
                  <a:gd name="connsiteX15" fmla="*/ 86588 w 709015"/>
                  <a:gd name="connsiteY15" fmla="*/ 612389 h 947445"/>
                  <a:gd name="connsiteX16" fmla="*/ 114196 w 709015"/>
                  <a:gd name="connsiteY16" fmla="*/ 613644 h 947445"/>
                  <a:gd name="connsiteX17" fmla="*/ 317489 w 709015"/>
                  <a:gd name="connsiteY17" fmla="*/ 660075 h 947445"/>
                  <a:gd name="connsiteX18" fmla="*/ 343841 w 709015"/>
                  <a:gd name="connsiteY18" fmla="*/ 663212 h 947445"/>
                  <a:gd name="connsiteX19" fmla="*/ 339449 w 709015"/>
                  <a:gd name="connsiteY19" fmla="*/ 646899 h 947445"/>
                  <a:gd name="connsiteX20" fmla="*/ 144313 w 709015"/>
                  <a:gd name="connsiteY20" fmla="*/ 347606 h 947445"/>
                  <a:gd name="connsiteX21" fmla="*/ 8784 w 709015"/>
                  <a:gd name="connsiteY21" fmla="*/ 161881 h 947445"/>
                  <a:gd name="connsiteX22" fmla="*/ 0 w 709015"/>
                  <a:gd name="connsiteY22" fmla="*/ 145568 h 947445"/>
                  <a:gd name="connsiteX23" fmla="*/ 71529 w 709015"/>
                  <a:gd name="connsiteY23" fmla="*/ 101019 h 947445"/>
                  <a:gd name="connsiteX24" fmla="*/ 159999 w 709015"/>
                  <a:gd name="connsiteY24" fmla="*/ 200783 h 947445"/>
                  <a:gd name="connsiteX25" fmla="*/ 282979 w 709015"/>
                  <a:gd name="connsiteY25" fmla="*/ 338194 h 947445"/>
                  <a:gd name="connsiteX26" fmla="*/ 272312 w 709015"/>
                  <a:gd name="connsiteY26" fmla="*/ 319371 h 947445"/>
                  <a:gd name="connsiteX27" fmla="*/ 173176 w 709015"/>
                  <a:gd name="connsiteY27" fmla="*/ 74039 h 947445"/>
                  <a:gd name="connsiteX28" fmla="*/ 166274 w 709015"/>
                  <a:gd name="connsiteY28" fmla="*/ 43294 h 947445"/>
                  <a:gd name="connsiteX29" fmla="*/ 234665 w 709015"/>
                  <a:gd name="connsiteY29" fmla="*/ 0 h 947445"/>
                  <a:gd name="connsiteX30" fmla="*/ 269802 w 709015"/>
                  <a:gd name="connsiteY30" fmla="*/ 59608 h 947445"/>
                  <a:gd name="connsiteX31" fmla="*/ 398429 w 709015"/>
                  <a:gd name="connsiteY31" fmla="*/ 321253 h 947445"/>
                  <a:gd name="connsiteX32" fmla="*/ 535840 w 709015"/>
                  <a:gd name="connsiteY32" fmla="*/ 540860 h 947445"/>
                  <a:gd name="connsiteX33" fmla="*/ 543370 w 709015"/>
                  <a:gd name="connsiteY33" fmla="*/ 544624 h 947445"/>
                  <a:gd name="connsiteX34" fmla="*/ 553409 w 709015"/>
                  <a:gd name="connsiteY34" fmla="*/ 522036 h 947445"/>
                  <a:gd name="connsiteX35" fmla="*/ 624938 w 709015"/>
                  <a:gd name="connsiteY35" fmla="*/ 289881 h 947445"/>
                  <a:gd name="connsiteX36" fmla="*/ 638741 w 709015"/>
                  <a:gd name="connsiteY36" fmla="*/ 264156 h 947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09015" h="947445">
                    <a:moveTo>
                      <a:pt x="638741" y="264156"/>
                    </a:moveTo>
                    <a:cubicBezTo>
                      <a:pt x="655683" y="286744"/>
                      <a:pt x="671996" y="309332"/>
                      <a:pt x="688937" y="331920"/>
                    </a:cubicBezTo>
                    <a:cubicBezTo>
                      <a:pt x="666977" y="434821"/>
                      <a:pt x="635604" y="534585"/>
                      <a:pt x="602350" y="634350"/>
                    </a:cubicBezTo>
                    <a:cubicBezTo>
                      <a:pt x="594820" y="655683"/>
                      <a:pt x="573487" y="658820"/>
                      <a:pt x="559056" y="671996"/>
                    </a:cubicBezTo>
                    <a:cubicBezTo>
                      <a:pt x="552781" y="677643"/>
                      <a:pt x="537723" y="679525"/>
                      <a:pt x="545879" y="693329"/>
                    </a:cubicBezTo>
                    <a:cubicBezTo>
                      <a:pt x="552781" y="704623"/>
                      <a:pt x="555291" y="721565"/>
                      <a:pt x="575369" y="718427"/>
                    </a:cubicBezTo>
                    <a:cubicBezTo>
                      <a:pt x="591683" y="715918"/>
                      <a:pt x="607997" y="712780"/>
                      <a:pt x="625565" y="715918"/>
                    </a:cubicBezTo>
                    <a:cubicBezTo>
                      <a:pt x="700859" y="730976"/>
                      <a:pt x="729721" y="789329"/>
                      <a:pt x="694584" y="857093"/>
                    </a:cubicBezTo>
                    <a:cubicBezTo>
                      <a:pt x="661957" y="920465"/>
                      <a:pt x="580389" y="962504"/>
                      <a:pt x="516389" y="949328"/>
                    </a:cubicBezTo>
                    <a:cubicBezTo>
                      <a:pt x="450507" y="936152"/>
                      <a:pt x="421017" y="878426"/>
                      <a:pt x="448625" y="817564"/>
                    </a:cubicBezTo>
                    <a:cubicBezTo>
                      <a:pt x="454272" y="805015"/>
                      <a:pt x="461802" y="791211"/>
                      <a:pt x="471841" y="781800"/>
                    </a:cubicBezTo>
                    <a:cubicBezTo>
                      <a:pt x="487527" y="767368"/>
                      <a:pt x="480625" y="756074"/>
                      <a:pt x="471841" y="742898"/>
                    </a:cubicBezTo>
                    <a:cubicBezTo>
                      <a:pt x="459919" y="724702"/>
                      <a:pt x="449253" y="739133"/>
                      <a:pt x="441095" y="745407"/>
                    </a:cubicBezTo>
                    <a:cubicBezTo>
                      <a:pt x="421017" y="759839"/>
                      <a:pt x="400939" y="758584"/>
                      <a:pt x="378351" y="754192"/>
                    </a:cubicBezTo>
                    <a:cubicBezTo>
                      <a:pt x="291763" y="736623"/>
                      <a:pt x="207685" y="711526"/>
                      <a:pt x="122352" y="690192"/>
                    </a:cubicBezTo>
                    <a:cubicBezTo>
                      <a:pt x="110431" y="664467"/>
                      <a:pt x="98509" y="638741"/>
                      <a:pt x="86588" y="612389"/>
                    </a:cubicBezTo>
                    <a:cubicBezTo>
                      <a:pt x="95999" y="604232"/>
                      <a:pt x="105411" y="611134"/>
                      <a:pt x="114196" y="613644"/>
                    </a:cubicBezTo>
                    <a:cubicBezTo>
                      <a:pt x="181960" y="630585"/>
                      <a:pt x="249097" y="646899"/>
                      <a:pt x="317489" y="660075"/>
                    </a:cubicBezTo>
                    <a:cubicBezTo>
                      <a:pt x="326273" y="661957"/>
                      <a:pt x="334429" y="665094"/>
                      <a:pt x="343841" y="663212"/>
                    </a:cubicBezTo>
                    <a:cubicBezTo>
                      <a:pt x="348861" y="656310"/>
                      <a:pt x="341959" y="651918"/>
                      <a:pt x="339449" y="646899"/>
                    </a:cubicBezTo>
                    <a:cubicBezTo>
                      <a:pt x="283606" y="541487"/>
                      <a:pt x="218979" y="441095"/>
                      <a:pt x="144313" y="347606"/>
                    </a:cubicBezTo>
                    <a:cubicBezTo>
                      <a:pt x="96627" y="287999"/>
                      <a:pt x="53961" y="223999"/>
                      <a:pt x="8784" y="161881"/>
                    </a:cubicBezTo>
                    <a:cubicBezTo>
                      <a:pt x="5020" y="156862"/>
                      <a:pt x="1255" y="151842"/>
                      <a:pt x="0" y="145568"/>
                    </a:cubicBezTo>
                    <a:cubicBezTo>
                      <a:pt x="15686" y="117333"/>
                      <a:pt x="44549" y="111058"/>
                      <a:pt x="71529" y="101019"/>
                    </a:cubicBezTo>
                    <a:cubicBezTo>
                      <a:pt x="104157" y="131764"/>
                      <a:pt x="129882" y="167529"/>
                      <a:pt x="159999" y="200783"/>
                    </a:cubicBezTo>
                    <a:cubicBezTo>
                      <a:pt x="201411" y="247214"/>
                      <a:pt x="245332" y="291136"/>
                      <a:pt x="282979" y="338194"/>
                    </a:cubicBezTo>
                    <a:cubicBezTo>
                      <a:pt x="277959" y="333802"/>
                      <a:pt x="274822" y="326273"/>
                      <a:pt x="272312" y="319371"/>
                    </a:cubicBezTo>
                    <a:cubicBezTo>
                      <a:pt x="240312" y="237175"/>
                      <a:pt x="207685" y="154980"/>
                      <a:pt x="173176" y="74039"/>
                    </a:cubicBezTo>
                    <a:cubicBezTo>
                      <a:pt x="168784" y="64627"/>
                      <a:pt x="163136" y="55215"/>
                      <a:pt x="166274" y="43294"/>
                    </a:cubicBezTo>
                    <a:cubicBezTo>
                      <a:pt x="185725" y="23843"/>
                      <a:pt x="204548" y="2510"/>
                      <a:pt x="234665" y="0"/>
                    </a:cubicBezTo>
                    <a:cubicBezTo>
                      <a:pt x="249097" y="18196"/>
                      <a:pt x="259763" y="38902"/>
                      <a:pt x="269802" y="59608"/>
                    </a:cubicBezTo>
                    <a:cubicBezTo>
                      <a:pt x="312469" y="146823"/>
                      <a:pt x="358273" y="232156"/>
                      <a:pt x="398429" y="321253"/>
                    </a:cubicBezTo>
                    <a:cubicBezTo>
                      <a:pt x="434194" y="400939"/>
                      <a:pt x="488782" y="468076"/>
                      <a:pt x="535840" y="540860"/>
                    </a:cubicBezTo>
                    <a:cubicBezTo>
                      <a:pt x="537095" y="543370"/>
                      <a:pt x="538977" y="545252"/>
                      <a:pt x="543370" y="544624"/>
                    </a:cubicBezTo>
                    <a:cubicBezTo>
                      <a:pt x="550271" y="539605"/>
                      <a:pt x="550899" y="529566"/>
                      <a:pt x="553409" y="522036"/>
                    </a:cubicBezTo>
                    <a:cubicBezTo>
                      <a:pt x="579762" y="445488"/>
                      <a:pt x="602977" y="367684"/>
                      <a:pt x="624938" y="289881"/>
                    </a:cubicBezTo>
                    <a:cubicBezTo>
                      <a:pt x="626192" y="279214"/>
                      <a:pt x="624310" y="266665"/>
                      <a:pt x="638741" y="26415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C4E2B482-C42B-464F-832E-678F18BC8371}"/>
                  </a:ext>
                </a:extLst>
              </p:cNvPr>
              <p:cNvSpPr/>
              <p:nvPr/>
            </p:nvSpPr>
            <p:spPr>
              <a:xfrm>
                <a:off x="2673677" y="2762651"/>
                <a:ext cx="1003916" cy="671369"/>
              </a:xfrm>
              <a:custGeom>
                <a:avLst/>
                <a:gdLst>
                  <a:gd name="connsiteX0" fmla="*/ 503438 w 1003915"/>
                  <a:gd name="connsiteY0" fmla="*/ 0 h 671368"/>
                  <a:gd name="connsiteX1" fmla="*/ 586888 w 1003915"/>
                  <a:gd name="connsiteY1" fmla="*/ 16941 h 671368"/>
                  <a:gd name="connsiteX2" fmla="*/ 566810 w 1003915"/>
                  <a:gd name="connsiteY2" fmla="*/ 41412 h 671368"/>
                  <a:gd name="connsiteX3" fmla="*/ 392380 w 1003915"/>
                  <a:gd name="connsiteY3" fmla="*/ 178823 h 671368"/>
                  <a:gd name="connsiteX4" fmla="*/ 386105 w 1003915"/>
                  <a:gd name="connsiteY4" fmla="*/ 189489 h 671368"/>
                  <a:gd name="connsiteX5" fmla="*/ 444458 w 1003915"/>
                  <a:gd name="connsiteY5" fmla="*/ 200783 h 671368"/>
                  <a:gd name="connsiteX6" fmla="*/ 824691 w 1003915"/>
                  <a:gd name="connsiteY6" fmla="*/ 229646 h 671368"/>
                  <a:gd name="connsiteX7" fmla="*/ 984690 w 1003915"/>
                  <a:gd name="connsiteY7" fmla="*/ 239685 h 671368"/>
                  <a:gd name="connsiteX8" fmla="*/ 1007278 w 1003915"/>
                  <a:gd name="connsiteY8" fmla="*/ 246587 h 671368"/>
                  <a:gd name="connsiteX9" fmla="*/ 996611 w 1003915"/>
                  <a:gd name="connsiteY9" fmla="*/ 323135 h 671368"/>
                  <a:gd name="connsiteX10" fmla="*/ 974023 w 1003915"/>
                  <a:gd name="connsiteY10" fmla="*/ 329410 h 671368"/>
                  <a:gd name="connsiteX11" fmla="*/ 702339 w 1003915"/>
                  <a:gd name="connsiteY11" fmla="*/ 344469 h 671368"/>
                  <a:gd name="connsiteX12" fmla="*/ 678496 w 1003915"/>
                  <a:gd name="connsiteY12" fmla="*/ 341959 h 671368"/>
                  <a:gd name="connsiteX13" fmla="*/ 675358 w 1003915"/>
                  <a:gd name="connsiteY13" fmla="*/ 344469 h 671368"/>
                  <a:gd name="connsiteX14" fmla="*/ 676613 w 1003915"/>
                  <a:gd name="connsiteY14" fmla="*/ 343841 h 671368"/>
                  <a:gd name="connsiteX15" fmla="*/ 746260 w 1003915"/>
                  <a:gd name="connsiteY15" fmla="*/ 358900 h 671368"/>
                  <a:gd name="connsiteX16" fmla="*/ 953318 w 1003915"/>
                  <a:gd name="connsiteY16" fmla="*/ 420390 h 671368"/>
                  <a:gd name="connsiteX17" fmla="*/ 981553 w 1003915"/>
                  <a:gd name="connsiteY17" fmla="*/ 434194 h 671368"/>
                  <a:gd name="connsiteX18" fmla="*/ 977161 w 1003915"/>
                  <a:gd name="connsiteY18" fmla="*/ 507605 h 671368"/>
                  <a:gd name="connsiteX19" fmla="*/ 937004 w 1003915"/>
                  <a:gd name="connsiteY19" fmla="*/ 511997 h 671368"/>
                  <a:gd name="connsiteX20" fmla="*/ 608221 w 1003915"/>
                  <a:gd name="connsiteY20" fmla="*/ 441096 h 671368"/>
                  <a:gd name="connsiteX21" fmla="*/ 441320 w 1003915"/>
                  <a:gd name="connsiteY21" fmla="*/ 420390 h 671368"/>
                  <a:gd name="connsiteX22" fmla="*/ 350968 w 1003915"/>
                  <a:gd name="connsiteY22" fmla="*/ 412861 h 671368"/>
                  <a:gd name="connsiteX23" fmla="*/ 432536 w 1003915"/>
                  <a:gd name="connsiteY23" fmla="*/ 537723 h 671368"/>
                  <a:gd name="connsiteX24" fmla="*/ 503438 w 1003915"/>
                  <a:gd name="connsiteY24" fmla="*/ 638114 h 671368"/>
                  <a:gd name="connsiteX25" fmla="*/ 509085 w 1003915"/>
                  <a:gd name="connsiteY25" fmla="*/ 668232 h 671368"/>
                  <a:gd name="connsiteX26" fmla="*/ 427517 w 1003915"/>
                  <a:gd name="connsiteY26" fmla="*/ 664467 h 671368"/>
                  <a:gd name="connsiteX27" fmla="*/ 248694 w 1003915"/>
                  <a:gd name="connsiteY27" fmla="*/ 410978 h 671368"/>
                  <a:gd name="connsiteX28" fmla="*/ 243675 w 1003915"/>
                  <a:gd name="connsiteY28" fmla="*/ 362665 h 671368"/>
                  <a:gd name="connsiteX29" fmla="*/ 217949 w 1003915"/>
                  <a:gd name="connsiteY29" fmla="*/ 323135 h 671368"/>
                  <a:gd name="connsiteX30" fmla="*/ 194734 w 1003915"/>
                  <a:gd name="connsiteY30" fmla="*/ 339449 h 671368"/>
                  <a:gd name="connsiteX31" fmla="*/ 124460 w 1003915"/>
                  <a:gd name="connsiteY31" fmla="*/ 400939 h 671368"/>
                  <a:gd name="connsiteX32" fmla="*/ 10264 w 1003915"/>
                  <a:gd name="connsiteY32" fmla="*/ 330037 h 671368"/>
                  <a:gd name="connsiteX33" fmla="*/ 46029 w 1003915"/>
                  <a:gd name="connsiteY33" fmla="*/ 149960 h 671368"/>
                  <a:gd name="connsiteX34" fmla="*/ 189714 w 1003915"/>
                  <a:gd name="connsiteY34" fmla="*/ 159999 h 671368"/>
                  <a:gd name="connsiteX35" fmla="*/ 212302 w 1003915"/>
                  <a:gd name="connsiteY35" fmla="*/ 213332 h 671368"/>
                  <a:gd name="connsiteX36" fmla="*/ 245557 w 1003915"/>
                  <a:gd name="connsiteY36" fmla="*/ 237175 h 671368"/>
                  <a:gd name="connsiteX37" fmla="*/ 260616 w 1003915"/>
                  <a:gd name="connsiteY37" fmla="*/ 212077 h 671368"/>
                  <a:gd name="connsiteX38" fmla="*/ 290106 w 1003915"/>
                  <a:gd name="connsiteY38" fmla="*/ 159372 h 671368"/>
                  <a:gd name="connsiteX39" fmla="*/ 503438 w 1003915"/>
                  <a:gd name="connsiteY39" fmla="*/ 0 h 671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03915" h="671368">
                    <a:moveTo>
                      <a:pt x="503438" y="0"/>
                    </a:moveTo>
                    <a:cubicBezTo>
                      <a:pt x="531045" y="5647"/>
                      <a:pt x="559281" y="11294"/>
                      <a:pt x="586888" y="16941"/>
                    </a:cubicBezTo>
                    <a:cubicBezTo>
                      <a:pt x="588143" y="32000"/>
                      <a:pt x="575594" y="35137"/>
                      <a:pt x="566810" y="41412"/>
                    </a:cubicBezTo>
                    <a:cubicBezTo>
                      <a:pt x="507202" y="85333"/>
                      <a:pt x="450105" y="132391"/>
                      <a:pt x="392380" y="178823"/>
                    </a:cubicBezTo>
                    <a:cubicBezTo>
                      <a:pt x="389870" y="180705"/>
                      <a:pt x="386733" y="183215"/>
                      <a:pt x="386105" y="189489"/>
                    </a:cubicBezTo>
                    <a:cubicBezTo>
                      <a:pt x="404301" y="196391"/>
                      <a:pt x="425007" y="197019"/>
                      <a:pt x="444458" y="200783"/>
                    </a:cubicBezTo>
                    <a:cubicBezTo>
                      <a:pt x="569947" y="224626"/>
                      <a:pt x="697319" y="225881"/>
                      <a:pt x="824691" y="229646"/>
                    </a:cubicBezTo>
                    <a:cubicBezTo>
                      <a:pt x="878024" y="230901"/>
                      <a:pt x="931357" y="231528"/>
                      <a:pt x="984690" y="239685"/>
                    </a:cubicBezTo>
                    <a:cubicBezTo>
                      <a:pt x="992847" y="240940"/>
                      <a:pt x="1001004" y="240940"/>
                      <a:pt x="1007278" y="246587"/>
                    </a:cubicBezTo>
                    <a:cubicBezTo>
                      <a:pt x="1012298" y="272940"/>
                      <a:pt x="1005396" y="298038"/>
                      <a:pt x="996611" y="323135"/>
                    </a:cubicBezTo>
                    <a:cubicBezTo>
                      <a:pt x="990337" y="328783"/>
                      <a:pt x="982180" y="329410"/>
                      <a:pt x="974023" y="329410"/>
                    </a:cubicBezTo>
                    <a:cubicBezTo>
                      <a:pt x="883043" y="330037"/>
                      <a:pt x="792691" y="338822"/>
                      <a:pt x="702339" y="344469"/>
                    </a:cubicBezTo>
                    <a:cubicBezTo>
                      <a:pt x="693554" y="345096"/>
                      <a:pt x="684770" y="343214"/>
                      <a:pt x="678496" y="341959"/>
                    </a:cubicBezTo>
                    <a:cubicBezTo>
                      <a:pt x="672849" y="341332"/>
                      <a:pt x="675358" y="347606"/>
                      <a:pt x="675358" y="344469"/>
                    </a:cubicBezTo>
                    <a:cubicBezTo>
                      <a:pt x="675358" y="343841"/>
                      <a:pt x="675986" y="343841"/>
                      <a:pt x="676613" y="343841"/>
                    </a:cubicBezTo>
                    <a:cubicBezTo>
                      <a:pt x="701084" y="342586"/>
                      <a:pt x="723672" y="351998"/>
                      <a:pt x="746260" y="358900"/>
                    </a:cubicBezTo>
                    <a:cubicBezTo>
                      <a:pt x="815279" y="380233"/>
                      <a:pt x="883671" y="402194"/>
                      <a:pt x="953318" y="420390"/>
                    </a:cubicBezTo>
                    <a:cubicBezTo>
                      <a:pt x="963357" y="422900"/>
                      <a:pt x="974023" y="425409"/>
                      <a:pt x="981553" y="434194"/>
                    </a:cubicBezTo>
                    <a:cubicBezTo>
                      <a:pt x="991592" y="459292"/>
                      <a:pt x="984062" y="483762"/>
                      <a:pt x="977161" y="507605"/>
                    </a:cubicBezTo>
                    <a:cubicBezTo>
                      <a:pt x="965239" y="520781"/>
                      <a:pt x="950808" y="514507"/>
                      <a:pt x="937004" y="511997"/>
                    </a:cubicBezTo>
                    <a:cubicBezTo>
                      <a:pt x="826573" y="491919"/>
                      <a:pt x="717397" y="466821"/>
                      <a:pt x="608221" y="441096"/>
                    </a:cubicBezTo>
                    <a:cubicBezTo>
                      <a:pt x="553006" y="427919"/>
                      <a:pt x="497163" y="424782"/>
                      <a:pt x="441320" y="420390"/>
                    </a:cubicBezTo>
                    <a:cubicBezTo>
                      <a:pt x="411830" y="418508"/>
                      <a:pt x="382968" y="413488"/>
                      <a:pt x="350968" y="412861"/>
                    </a:cubicBezTo>
                    <a:cubicBezTo>
                      <a:pt x="375438" y="456154"/>
                      <a:pt x="404301" y="496938"/>
                      <a:pt x="432536" y="537723"/>
                    </a:cubicBezTo>
                    <a:cubicBezTo>
                      <a:pt x="455752" y="571605"/>
                      <a:pt x="479595" y="604859"/>
                      <a:pt x="503438" y="638114"/>
                    </a:cubicBezTo>
                    <a:cubicBezTo>
                      <a:pt x="509085" y="646271"/>
                      <a:pt x="521006" y="655683"/>
                      <a:pt x="509085" y="668232"/>
                    </a:cubicBezTo>
                    <a:cubicBezTo>
                      <a:pt x="481477" y="673251"/>
                      <a:pt x="453869" y="678271"/>
                      <a:pt x="427517" y="664467"/>
                    </a:cubicBezTo>
                    <a:cubicBezTo>
                      <a:pt x="364772" y="582271"/>
                      <a:pt x="303909" y="498821"/>
                      <a:pt x="248694" y="410978"/>
                    </a:cubicBezTo>
                    <a:cubicBezTo>
                      <a:pt x="238028" y="394037"/>
                      <a:pt x="240537" y="379606"/>
                      <a:pt x="243675" y="362665"/>
                    </a:cubicBezTo>
                    <a:cubicBezTo>
                      <a:pt x="247439" y="342586"/>
                      <a:pt x="249322" y="324390"/>
                      <a:pt x="217949" y="323135"/>
                    </a:cubicBezTo>
                    <a:cubicBezTo>
                      <a:pt x="202890" y="322508"/>
                      <a:pt x="199753" y="330037"/>
                      <a:pt x="194734" y="339449"/>
                    </a:cubicBezTo>
                    <a:cubicBezTo>
                      <a:pt x="178420" y="367684"/>
                      <a:pt x="157714" y="392782"/>
                      <a:pt x="124460" y="400939"/>
                    </a:cubicBezTo>
                    <a:cubicBezTo>
                      <a:pt x="74891" y="414115"/>
                      <a:pt x="28460" y="385880"/>
                      <a:pt x="10264" y="330037"/>
                    </a:cubicBezTo>
                    <a:cubicBezTo>
                      <a:pt x="-11069" y="264155"/>
                      <a:pt x="852" y="202666"/>
                      <a:pt x="46029" y="149960"/>
                    </a:cubicBezTo>
                    <a:cubicBezTo>
                      <a:pt x="87440" y="101647"/>
                      <a:pt x="153322" y="107294"/>
                      <a:pt x="189714" y="159999"/>
                    </a:cubicBezTo>
                    <a:cubicBezTo>
                      <a:pt x="201008" y="176313"/>
                      <a:pt x="211675" y="194509"/>
                      <a:pt x="212302" y="213332"/>
                    </a:cubicBezTo>
                    <a:cubicBezTo>
                      <a:pt x="212930" y="239058"/>
                      <a:pt x="231126" y="235920"/>
                      <a:pt x="245557" y="237175"/>
                    </a:cubicBezTo>
                    <a:cubicBezTo>
                      <a:pt x="263125" y="238430"/>
                      <a:pt x="260616" y="221489"/>
                      <a:pt x="260616" y="212077"/>
                    </a:cubicBezTo>
                    <a:cubicBezTo>
                      <a:pt x="259361" y="186979"/>
                      <a:pt x="271910" y="173803"/>
                      <a:pt x="290106" y="159372"/>
                    </a:cubicBezTo>
                    <a:cubicBezTo>
                      <a:pt x="359752" y="105411"/>
                      <a:pt x="428144" y="48314"/>
                      <a:pt x="5034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2E49D1DB-578E-408B-B489-19B0A7204C97}"/>
                  </a:ext>
                </a:extLst>
              </p:cNvPr>
              <p:cNvSpPr/>
              <p:nvPr/>
            </p:nvSpPr>
            <p:spPr>
              <a:xfrm>
                <a:off x="3135321" y="4603582"/>
                <a:ext cx="947446" cy="702741"/>
              </a:xfrm>
              <a:custGeom>
                <a:avLst/>
                <a:gdLst>
                  <a:gd name="connsiteX0" fmla="*/ 688065 w 947445"/>
                  <a:gd name="connsiteY0" fmla="*/ 638741 h 702741"/>
                  <a:gd name="connsiteX1" fmla="*/ 619673 w 947445"/>
                  <a:gd name="connsiteY1" fmla="*/ 688937 h 702741"/>
                  <a:gd name="connsiteX2" fmla="*/ 319753 w 947445"/>
                  <a:gd name="connsiteY2" fmla="*/ 602977 h 702741"/>
                  <a:gd name="connsiteX3" fmla="*/ 279597 w 947445"/>
                  <a:gd name="connsiteY3" fmla="*/ 558428 h 702741"/>
                  <a:gd name="connsiteX4" fmla="*/ 258264 w 947445"/>
                  <a:gd name="connsiteY4" fmla="*/ 545879 h 702741"/>
                  <a:gd name="connsiteX5" fmla="*/ 233166 w 947445"/>
                  <a:gd name="connsiteY5" fmla="*/ 575369 h 702741"/>
                  <a:gd name="connsiteX6" fmla="*/ 234421 w 947445"/>
                  <a:gd name="connsiteY6" fmla="*/ 630585 h 702741"/>
                  <a:gd name="connsiteX7" fmla="*/ 116460 w 947445"/>
                  <a:gd name="connsiteY7" fmla="*/ 703368 h 702741"/>
                  <a:gd name="connsiteX8" fmla="*/ 2265 w 947445"/>
                  <a:gd name="connsiteY8" fmla="*/ 515762 h 702741"/>
                  <a:gd name="connsiteX9" fmla="*/ 134029 w 947445"/>
                  <a:gd name="connsiteY9" fmla="*/ 448625 h 702741"/>
                  <a:gd name="connsiteX10" fmla="*/ 169793 w 947445"/>
                  <a:gd name="connsiteY10" fmla="*/ 471841 h 702741"/>
                  <a:gd name="connsiteX11" fmla="*/ 208695 w 947445"/>
                  <a:gd name="connsiteY11" fmla="*/ 471841 h 702741"/>
                  <a:gd name="connsiteX12" fmla="*/ 206185 w 947445"/>
                  <a:gd name="connsiteY12" fmla="*/ 441095 h 702741"/>
                  <a:gd name="connsiteX13" fmla="*/ 197401 w 947445"/>
                  <a:gd name="connsiteY13" fmla="*/ 378351 h 702741"/>
                  <a:gd name="connsiteX14" fmla="*/ 261401 w 947445"/>
                  <a:gd name="connsiteY14" fmla="*/ 122352 h 702741"/>
                  <a:gd name="connsiteX15" fmla="*/ 339204 w 947445"/>
                  <a:gd name="connsiteY15" fmla="*/ 86588 h 702741"/>
                  <a:gd name="connsiteX16" fmla="*/ 337949 w 947445"/>
                  <a:gd name="connsiteY16" fmla="*/ 114196 h 702741"/>
                  <a:gd name="connsiteX17" fmla="*/ 291518 w 947445"/>
                  <a:gd name="connsiteY17" fmla="*/ 317488 h 702741"/>
                  <a:gd name="connsiteX18" fmla="*/ 287754 w 947445"/>
                  <a:gd name="connsiteY18" fmla="*/ 343214 h 702741"/>
                  <a:gd name="connsiteX19" fmla="*/ 304695 w 947445"/>
                  <a:gd name="connsiteY19" fmla="*/ 339449 h 702741"/>
                  <a:gd name="connsiteX20" fmla="*/ 603987 w 947445"/>
                  <a:gd name="connsiteY20" fmla="*/ 144313 h 702741"/>
                  <a:gd name="connsiteX21" fmla="*/ 789711 w 947445"/>
                  <a:gd name="connsiteY21" fmla="*/ 8784 h 702741"/>
                  <a:gd name="connsiteX22" fmla="*/ 806025 w 947445"/>
                  <a:gd name="connsiteY22" fmla="*/ 0 h 702741"/>
                  <a:gd name="connsiteX23" fmla="*/ 850574 w 947445"/>
                  <a:gd name="connsiteY23" fmla="*/ 71529 h 702741"/>
                  <a:gd name="connsiteX24" fmla="*/ 744535 w 947445"/>
                  <a:gd name="connsiteY24" fmla="*/ 165646 h 702741"/>
                  <a:gd name="connsiteX25" fmla="*/ 630340 w 947445"/>
                  <a:gd name="connsiteY25" fmla="*/ 270430 h 702741"/>
                  <a:gd name="connsiteX26" fmla="*/ 611516 w 947445"/>
                  <a:gd name="connsiteY26" fmla="*/ 284234 h 702741"/>
                  <a:gd name="connsiteX27" fmla="*/ 714418 w 947445"/>
                  <a:gd name="connsiteY27" fmla="*/ 240312 h 702741"/>
                  <a:gd name="connsiteX28" fmla="*/ 867515 w 947445"/>
                  <a:gd name="connsiteY28" fmla="*/ 176940 h 702741"/>
                  <a:gd name="connsiteX29" fmla="*/ 908299 w 947445"/>
                  <a:gd name="connsiteY29" fmla="*/ 165646 h 702741"/>
                  <a:gd name="connsiteX30" fmla="*/ 951593 w 947445"/>
                  <a:gd name="connsiteY30" fmla="*/ 234038 h 702741"/>
                  <a:gd name="connsiteX31" fmla="*/ 891985 w 947445"/>
                  <a:gd name="connsiteY31" fmla="*/ 269175 h 702741"/>
                  <a:gd name="connsiteX32" fmla="*/ 630340 w 947445"/>
                  <a:gd name="connsiteY32" fmla="*/ 397801 h 702741"/>
                  <a:gd name="connsiteX33" fmla="*/ 410733 w 947445"/>
                  <a:gd name="connsiteY33" fmla="*/ 535213 h 702741"/>
                  <a:gd name="connsiteX34" fmla="*/ 406969 w 947445"/>
                  <a:gd name="connsiteY34" fmla="*/ 542114 h 702741"/>
                  <a:gd name="connsiteX35" fmla="*/ 430184 w 947445"/>
                  <a:gd name="connsiteY35" fmla="*/ 552781 h 702741"/>
                  <a:gd name="connsiteX36" fmla="*/ 662340 w 947445"/>
                  <a:gd name="connsiteY36" fmla="*/ 624310 h 702741"/>
                  <a:gd name="connsiteX37" fmla="*/ 688065 w 947445"/>
                  <a:gd name="connsiteY37" fmla="*/ 638741 h 702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47445" h="702741">
                    <a:moveTo>
                      <a:pt x="688065" y="638741"/>
                    </a:moveTo>
                    <a:cubicBezTo>
                      <a:pt x="665477" y="655683"/>
                      <a:pt x="642889" y="671996"/>
                      <a:pt x="619673" y="688937"/>
                    </a:cubicBezTo>
                    <a:cubicBezTo>
                      <a:pt x="518027" y="666977"/>
                      <a:pt x="418263" y="636231"/>
                      <a:pt x="319753" y="602977"/>
                    </a:cubicBezTo>
                    <a:cubicBezTo>
                      <a:pt x="296538" y="595447"/>
                      <a:pt x="292773" y="573487"/>
                      <a:pt x="279597" y="558428"/>
                    </a:cubicBezTo>
                    <a:cubicBezTo>
                      <a:pt x="273950" y="552154"/>
                      <a:pt x="272067" y="537095"/>
                      <a:pt x="258264" y="545879"/>
                    </a:cubicBezTo>
                    <a:cubicBezTo>
                      <a:pt x="246969" y="552781"/>
                      <a:pt x="230028" y="555291"/>
                      <a:pt x="233166" y="575369"/>
                    </a:cubicBezTo>
                    <a:cubicBezTo>
                      <a:pt x="236303" y="593565"/>
                      <a:pt x="238185" y="611761"/>
                      <a:pt x="234421" y="630585"/>
                    </a:cubicBezTo>
                    <a:cubicBezTo>
                      <a:pt x="221872" y="692074"/>
                      <a:pt x="176695" y="720937"/>
                      <a:pt x="116460" y="703368"/>
                    </a:cubicBezTo>
                    <a:cubicBezTo>
                      <a:pt x="44304" y="682663"/>
                      <a:pt x="-12166" y="589173"/>
                      <a:pt x="2265" y="515762"/>
                    </a:cubicBezTo>
                    <a:cubicBezTo>
                      <a:pt x="15441" y="449880"/>
                      <a:pt x="73167" y="420390"/>
                      <a:pt x="134029" y="448625"/>
                    </a:cubicBezTo>
                    <a:cubicBezTo>
                      <a:pt x="146578" y="454272"/>
                      <a:pt x="160382" y="461801"/>
                      <a:pt x="169793" y="471841"/>
                    </a:cubicBezTo>
                    <a:cubicBezTo>
                      <a:pt x="184225" y="488154"/>
                      <a:pt x="196146" y="480625"/>
                      <a:pt x="208695" y="471841"/>
                    </a:cubicBezTo>
                    <a:cubicBezTo>
                      <a:pt x="226264" y="459919"/>
                      <a:pt x="211832" y="448625"/>
                      <a:pt x="206185" y="441095"/>
                    </a:cubicBezTo>
                    <a:cubicBezTo>
                      <a:pt x="190499" y="421017"/>
                      <a:pt x="193009" y="400939"/>
                      <a:pt x="197401" y="378351"/>
                    </a:cubicBezTo>
                    <a:cubicBezTo>
                      <a:pt x="214970" y="291763"/>
                      <a:pt x="239440" y="207685"/>
                      <a:pt x="261401" y="122352"/>
                    </a:cubicBezTo>
                    <a:cubicBezTo>
                      <a:pt x="287126" y="110431"/>
                      <a:pt x="312851" y="98509"/>
                      <a:pt x="339204" y="86588"/>
                    </a:cubicBezTo>
                    <a:cubicBezTo>
                      <a:pt x="347361" y="95999"/>
                      <a:pt x="340459" y="105411"/>
                      <a:pt x="337949" y="114196"/>
                    </a:cubicBezTo>
                    <a:cubicBezTo>
                      <a:pt x="320381" y="181332"/>
                      <a:pt x="305950" y="249724"/>
                      <a:pt x="291518" y="317488"/>
                    </a:cubicBezTo>
                    <a:cubicBezTo>
                      <a:pt x="289636" y="326273"/>
                      <a:pt x="287126" y="334429"/>
                      <a:pt x="287754" y="343214"/>
                    </a:cubicBezTo>
                    <a:cubicBezTo>
                      <a:pt x="295283" y="348861"/>
                      <a:pt x="299675" y="341959"/>
                      <a:pt x="304695" y="339449"/>
                    </a:cubicBezTo>
                    <a:cubicBezTo>
                      <a:pt x="410733" y="283606"/>
                      <a:pt x="510497" y="218979"/>
                      <a:pt x="603987" y="144313"/>
                    </a:cubicBezTo>
                    <a:cubicBezTo>
                      <a:pt x="663595" y="96627"/>
                      <a:pt x="727594" y="53960"/>
                      <a:pt x="789711" y="8784"/>
                    </a:cubicBezTo>
                    <a:cubicBezTo>
                      <a:pt x="794731" y="5020"/>
                      <a:pt x="799751" y="1255"/>
                      <a:pt x="806025" y="0"/>
                    </a:cubicBezTo>
                    <a:cubicBezTo>
                      <a:pt x="834260" y="15686"/>
                      <a:pt x="840535" y="44549"/>
                      <a:pt x="850574" y="71529"/>
                    </a:cubicBezTo>
                    <a:cubicBezTo>
                      <a:pt x="817947" y="106038"/>
                      <a:pt x="779045" y="133019"/>
                      <a:pt x="744535" y="165646"/>
                    </a:cubicBezTo>
                    <a:cubicBezTo>
                      <a:pt x="706888" y="200783"/>
                      <a:pt x="667359" y="234038"/>
                      <a:pt x="630340" y="270430"/>
                    </a:cubicBezTo>
                    <a:cubicBezTo>
                      <a:pt x="624693" y="276077"/>
                      <a:pt x="617163" y="279841"/>
                      <a:pt x="611516" y="284234"/>
                    </a:cubicBezTo>
                    <a:cubicBezTo>
                      <a:pt x="643516" y="265410"/>
                      <a:pt x="679908" y="254743"/>
                      <a:pt x="714418" y="240312"/>
                    </a:cubicBezTo>
                    <a:cubicBezTo>
                      <a:pt x="765241" y="218979"/>
                      <a:pt x="817319" y="200155"/>
                      <a:pt x="867515" y="176940"/>
                    </a:cubicBezTo>
                    <a:cubicBezTo>
                      <a:pt x="880064" y="171293"/>
                      <a:pt x="892613" y="162509"/>
                      <a:pt x="908299" y="165646"/>
                    </a:cubicBezTo>
                    <a:cubicBezTo>
                      <a:pt x="927750" y="185097"/>
                      <a:pt x="949083" y="203920"/>
                      <a:pt x="951593" y="234038"/>
                    </a:cubicBezTo>
                    <a:cubicBezTo>
                      <a:pt x="933397" y="248469"/>
                      <a:pt x="912691" y="259136"/>
                      <a:pt x="891985" y="269175"/>
                    </a:cubicBezTo>
                    <a:cubicBezTo>
                      <a:pt x="804770" y="311841"/>
                      <a:pt x="719437" y="357645"/>
                      <a:pt x="630340" y="397801"/>
                    </a:cubicBezTo>
                    <a:cubicBezTo>
                      <a:pt x="550654" y="433566"/>
                      <a:pt x="483517" y="488154"/>
                      <a:pt x="410733" y="535213"/>
                    </a:cubicBezTo>
                    <a:cubicBezTo>
                      <a:pt x="408223" y="536468"/>
                      <a:pt x="406969" y="538977"/>
                      <a:pt x="406969" y="542114"/>
                    </a:cubicBezTo>
                    <a:cubicBezTo>
                      <a:pt x="412616" y="549644"/>
                      <a:pt x="422027" y="549644"/>
                      <a:pt x="430184" y="552781"/>
                    </a:cubicBezTo>
                    <a:cubicBezTo>
                      <a:pt x="506733" y="579134"/>
                      <a:pt x="584536" y="602350"/>
                      <a:pt x="662340" y="624310"/>
                    </a:cubicBezTo>
                    <a:cubicBezTo>
                      <a:pt x="672379" y="626192"/>
                      <a:pt x="685555" y="624310"/>
                      <a:pt x="688065" y="63874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D9E0688-224E-4400-B009-396815AAA16F}"/>
                  </a:ext>
                </a:extLst>
              </p:cNvPr>
              <p:cNvSpPr/>
              <p:nvPr/>
            </p:nvSpPr>
            <p:spPr>
              <a:xfrm>
                <a:off x="8507469" y="3425863"/>
                <a:ext cx="1003916" cy="665094"/>
              </a:xfrm>
              <a:custGeom>
                <a:avLst/>
                <a:gdLst>
                  <a:gd name="connsiteX0" fmla="*/ 505535 w 1003915"/>
                  <a:gd name="connsiteY0" fmla="*/ 666349 h 665094"/>
                  <a:gd name="connsiteX1" fmla="*/ 422084 w 1003915"/>
                  <a:gd name="connsiteY1" fmla="*/ 649408 h 665094"/>
                  <a:gd name="connsiteX2" fmla="*/ 442162 w 1003915"/>
                  <a:gd name="connsiteY2" fmla="*/ 624310 h 665094"/>
                  <a:gd name="connsiteX3" fmla="*/ 616592 w 1003915"/>
                  <a:gd name="connsiteY3" fmla="*/ 486899 h 665094"/>
                  <a:gd name="connsiteX4" fmla="*/ 622867 w 1003915"/>
                  <a:gd name="connsiteY4" fmla="*/ 476233 h 665094"/>
                  <a:gd name="connsiteX5" fmla="*/ 564514 w 1003915"/>
                  <a:gd name="connsiteY5" fmla="*/ 464938 h 665094"/>
                  <a:gd name="connsiteX6" fmla="*/ 184281 w 1003915"/>
                  <a:gd name="connsiteY6" fmla="*/ 436076 h 665094"/>
                  <a:gd name="connsiteX7" fmla="*/ 24282 w 1003915"/>
                  <a:gd name="connsiteY7" fmla="*/ 426037 h 665094"/>
                  <a:gd name="connsiteX8" fmla="*/ 1694 w 1003915"/>
                  <a:gd name="connsiteY8" fmla="*/ 419135 h 665094"/>
                  <a:gd name="connsiteX9" fmla="*/ 12361 w 1003915"/>
                  <a:gd name="connsiteY9" fmla="*/ 342586 h 665094"/>
                  <a:gd name="connsiteX10" fmla="*/ 29929 w 1003915"/>
                  <a:gd name="connsiteY10" fmla="*/ 336312 h 665094"/>
                  <a:gd name="connsiteX11" fmla="*/ 327967 w 1003915"/>
                  <a:gd name="connsiteY11" fmla="*/ 321253 h 665094"/>
                  <a:gd name="connsiteX12" fmla="*/ 327967 w 1003915"/>
                  <a:gd name="connsiteY12" fmla="*/ 320625 h 665094"/>
                  <a:gd name="connsiteX13" fmla="*/ 326084 w 1003915"/>
                  <a:gd name="connsiteY13" fmla="*/ 321880 h 665094"/>
                  <a:gd name="connsiteX14" fmla="*/ 251418 w 1003915"/>
                  <a:gd name="connsiteY14" fmla="*/ 302430 h 665094"/>
                  <a:gd name="connsiteX15" fmla="*/ 56282 w 1003915"/>
                  <a:gd name="connsiteY15" fmla="*/ 245332 h 665094"/>
                  <a:gd name="connsiteX16" fmla="*/ 28047 w 1003915"/>
                  <a:gd name="connsiteY16" fmla="*/ 231528 h 665094"/>
                  <a:gd name="connsiteX17" fmla="*/ 32439 w 1003915"/>
                  <a:gd name="connsiteY17" fmla="*/ 158117 h 665094"/>
                  <a:gd name="connsiteX18" fmla="*/ 69459 w 1003915"/>
                  <a:gd name="connsiteY18" fmla="*/ 152470 h 665094"/>
                  <a:gd name="connsiteX19" fmla="*/ 403888 w 1003915"/>
                  <a:gd name="connsiteY19" fmla="*/ 224626 h 665094"/>
                  <a:gd name="connsiteX20" fmla="*/ 565142 w 1003915"/>
                  <a:gd name="connsiteY20" fmla="*/ 244077 h 665094"/>
                  <a:gd name="connsiteX21" fmla="*/ 656122 w 1003915"/>
                  <a:gd name="connsiteY21" fmla="*/ 248469 h 665094"/>
                  <a:gd name="connsiteX22" fmla="*/ 574554 w 1003915"/>
                  <a:gd name="connsiteY22" fmla="*/ 124862 h 665094"/>
                  <a:gd name="connsiteX23" fmla="*/ 505535 w 1003915"/>
                  <a:gd name="connsiteY23" fmla="*/ 26353 h 665094"/>
                  <a:gd name="connsiteX24" fmla="*/ 496750 w 1003915"/>
                  <a:gd name="connsiteY24" fmla="*/ 0 h 665094"/>
                  <a:gd name="connsiteX25" fmla="*/ 581456 w 1003915"/>
                  <a:gd name="connsiteY25" fmla="*/ 0 h 665094"/>
                  <a:gd name="connsiteX26" fmla="*/ 760278 w 1003915"/>
                  <a:gd name="connsiteY26" fmla="*/ 253489 h 665094"/>
                  <a:gd name="connsiteX27" fmla="*/ 765298 w 1003915"/>
                  <a:gd name="connsiteY27" fmla="*/ 301802 h 665094"/>
                  <a:gd name="connsiteX28" fmla="*/ 791023 w 1003915"/>
                  <a:gd name="connsiteY28" fmla="*/ 341332 h 665094"/>
                  <a:gd name="connsiteX29" fmla="*/ 814238 w 1003915"/>
                  <a:gd name="connsiteY29" fmla="*/ 325018 h 665094"/>
                  <a:gd name="connsiteX30" fmla="*/ 884513 w 1003915"/>
                  <a:gd name="connsiteY30" fmla="*/ 263528 h 665094"/>
                  <a:gd name="connsiteX31" fmla="*/ 998081 w 1003915"/>
                  <a:gd name="connsiteY31" fmla="*/ 331920 h 665094"/>
                  <a:gd name="connsiteX32" fmla="*/ 963571 w 1003915"/>
                  <a:gd name="connsiteY32" fmla="*/ 514507 h 665094"/>
                  <a:gd name="connsiteX33" fmla="*/ 819886 w 1003915"/>
                  <a:gd name="connsiteY33" fmla="*/ 504468 h 665094"/>
                  <a:gd name="connsiteX34" fmla="*/ 797298 w 1003915"/>
                  <a:gd name="connsiteY34" fmla="*/ 451135 h 665094"/>
                  <a:gd name="connsiteX35" fmla="*/ 764043 w 1003915"/>
                  <a:gd name="connsiteY35" fmla="*/ 427292 h 665094"/>
                  <a:gd name="connsiteX36" fmla="*/ 748984 w 1003915"/>
                  <a:gd name="connsiteY36" fmla="*/ 452389 h 665094"/>
                  <a:gd name="connsiteX37" fmla="*/ 719494 w 1003915"/>
                  <a:gd name="connsiteY37" fmla="*/ 505095 h 665094"/>
                  <a:gd name="connsiteX38" fmla="*/ 505535 w 1003915"/>
                  <a:gd name="connsiteY38" fmla="*/ 666349 h 665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003915" h="665094">
                    <a:moveTo>
                      <a:pt x="505535" y="666349"/>
                    </a:moveTo>
                    <a:cubicBezTo>
                      <a:pt x="477927" y="660702"/>
                      <a:pt x="449692" y="655055"/>
                      <a:pt x="422084" y="649408"/>
                    </a:cubicBezTo>
                    <a:cubicBezTo>
                      <a:pt x="420829" y="634349"/>
                      <a:pt x="434005" y="631212"/>
                      <a:pt x="442162" y="624310"/>
                    </a:cubicBezTo>
                    <a:cubicBezTo>
                      <a:pt x="501142" y="579762"/>
                      <a:pt x="558868" y="533330"/>
                      <a:pt x="616592" y="486899"/>
                    </a:cubicBezTo>
                    <a:cubicBezTo>
                      <a:pt x="619102" y="485017"/>
                      <a:pt x="622240" y="482507"/>
                      <a:pt x="622867" y="476233"/>
                    </a:cubicBezTo>
                    <a:cubicBezTo>
                      <a:pt x="604671" y="469331"/>
                      <a:pt x="583966" y="468703"/>
                      <a:pt x="564514" y="464938"/>
                    </a:cubicBezTo>
                    <a:cubicBezTo>
                      <a:pt x="439025" y="441095"/>
                      <a:pt x="311653" y="439840"/>
                      <a:pt x="184281" y="436076"/>
                    </a:cubicBezTo>
                    <a:cubicBezTo>
                      <a:pt x="130948" y="434194"/>
                      <a:pt x="77615" y="434194"/>
                      <a:pt x="24282" y="426037"/>
                    </a:cubicBezTo>
                    <a:cubicBezTo>
                      <a:pt x="16126" y="424782"/>
                      <a:pt x="7968" y="424782"/>
                      <a:pt x="1694" y="419135"/>
                    </a:cubicBezTo>
                    <a:cubicBezTo>
                      <a:pt x="-3326" y="392782"/>
                      <a:pt x="3577" y="367684"/>
                      <a:pt x="12361" y="342586"/>
                    </a:cubicBezTo>
                    <a:cubicBezTo>
                      <a:pt x="17380" y="338194"/>
                      <a:pt x="23655" y="336312"/>
                      <a:pt x="29929" y="336312"/>
                    </a:cubicBezTo>
                    <a:cubicBezTo>
                      <a:pt x="129693" y="336312"/>
                      <a:pt x="228830" y="323763"/>
                      <a:pt x="327967" y="321253"/>
                    </a:cubicBezTo>
                    <a:cubicBezTo>
                      <a:pt x="331732" y="321253"/>
                      <a:pt x="326712" y="316861"/>
                      <a:pt x="327967" y="320625"/>
                    </a:cubicBezTo>
                    <a:cubicBezTo>
                      <a:pt x="328594" y="321253"/>
                      <a:pt x="327339" y="321880"/>
                      <a:pt x="326084" y="321880"/>
                    </a:cubicBezTo>
                    <a:cubicBezTo>
                      <a:pt x="299732" y="320625"/>
                      <a:pt x="275889" y="309959"/>
                      <a:pt x="251418" y="302430"/>
                    </a:cubicBezTo>
                    <a:cubicBezTo>
                      <a:pt x="186791" y="282351"/>
                      <a:pt x="122164" y="262901"/>
                      <a:pt x="56282" y="245332"/>
                    </a:cubicBezTo>
                    <a:cubicBezTo>
                      <a:pt x="46243" y="242822"/>
                      <a:pt x="35576" y="240312"/>
                      <a:pt x="28047" y="231528"/>
                    </a:cubicBezTo>
                    <a:cubicBezTo>
                      <a:pt x="18008" y="206430"/>
                      <a:pt x="25537" y="182587"/>
                      <a:pt x="32439" y="158117"/>
                    </a:cubicBezTo>
                    <a:cubicBezTo>
                      <a:pt x="43106" y="145568"/>
                      <a:pt x="56910" y="150587"/>
                      <a:pt x="69459" y="152470"/>
                    </a:cubicBezTo>
                    <a:cubicBezTo>
                      <a:pt x="181771" y="173175"/>
                      <a:pt x="292830" y="198273"/>
                      <a:pt x="403888" y="224626"/>
                    </a:cubicBezTo>
                    <a:cubicBezTo>
                      <a:pt x="457221" y="237175"/>
                      <a:pt x="511181" y="240940"/>
                      <a:pt x="565142" y="244077"/>
                    </a:cubicBezTo>
                    <a:cubicBezTo>
                      <a:pt x="594005" y="245959"/>
                      <a:pt x="622867" y="254116"/>
                      <a:pt x="656122" y="248469"/>
                    </a:cubicBezTo>
                    <a:cubicBezTo>
                      <a:pt x="630397" y="204548"/>
                      <a:pt x="602789" y="165019"/>
                      <a:pt x="574554" y="124862"/>
                    </a:cubicBezTo>
                    <a:cubicBezTo>
                      <a:pt x="551965" y="92235"/>
                      <a:pt x="528750" y="58980"/>
                      <a:pt x="505535" y="26353"/>
                    </a:cubicBezTo>
                    <a:cubicBezTo>
                      <a:pt x="499887" y="18823"/>
                      <a:pt x="492358" y="11294"/>
                      <a:pt x="496750" y="0"/>
                    </a:cubicBezTo>
                    <a:cubicBezTo>
                      <a:pt x="524985" y="0"/>
                      <a:pt x="553220" y="0"/>
                      <a:pt x="581456" y="0"/>
                    </a:cubicBezTo>
                    <a:cubicBezTo>
                      <a:pt x="644200" y="82195"/>
                      <a:pt x="705062" y="165646"/>
                      <a:pt x="760278" y="253489"/>
                    </a:cubicBezTo>
                    <a:cubicBezTo>
                      <a:pt x="770944" y="270430"/>
                      <a:pt x="768435" y="284861"/>
                      <a:pt x="765298" y="301802"/>
                    </a:cubicBezTo>
                    <a:cubicBezTo>
                      <a:pt x="761533" y="321880"/>
                      <a:pt x="760278" y="340077"/>
                      <a:pt x="791023" y="341332"/>
                    </a:cubicBezTo>
                    <a:cubicBezTo>
                      <a:pt x="806082" y="341959"/>
                      <a:pt x="809219" y="334429"/>
                      <a:pt x="814238" y="325018"/>
                    </a:cubicBezTo>
                    <a:cubicBezTo>
                      <a:pt x="830552" y="296783"/>
                      <a:pt x="851258" y="271685"/>
                      <a:pt x="884513" y="263528"/>
                    </a:cubicBezTo>
                    <a:cubicBezTo>
                      <a:pt x="933453" y="250979"/>
                      <a:pt x="979257" y="277332"/>
                      <a:pt x="998081" y="331920"/>
                    </a:cubicBezTo>
                    <a:cubicBezTo>
                      <a:pt x="1020669" y="398429"/>
                      <a:pt x="1009374" y="460547"/>
                      <a:pt x="963571" y="514507"/>
                    </a:cubicBezTo>
                    <a:cubicBezTo>
                      <a:pt x="922160" y="562820"/>
                      <a:pt x="856278" y="557173"/>
                      <a:pt x="819886" y="504468"/>
                    </a:cubicBezTo>
                    <a:cubicBezTo>
                      <a:pt x="808591" y="488154"/>
                      <a:pt x="797925" y="469958"/>
                      <a:pt x="797298" y="451135"/>
                    </a:cubicBezTo>
                    <a:cubicBezTo>
                      <a:pt x="796670" y="425409"/>
                      <a:pt x="778474" y="428547"/>
                      <a:pt x="764043" y="427292"/>
                    </a:cubicBezTo>
                    <a:cubicBezTo>
                      <a:pt x="746475" y="425409"/>
                      <a:pt x="748984" y="442978"/>
                      <a:pt x="748984" y="452389"/>
                    </a:cubicBezTo>
                    <a:cubicBezTo>
                      <a:pt x="750239" y="477487"/>
                      <a:pt x="737690" y="490664"/>
                      <a:pt x="719494" y="505095"/>
                    </a:cubicBezTo>
                    <a:cubicBezTo>
                      <a:pt x="649220" y="561565"/>
                      <a:pt x="580828" y="618036"/>
                      <a:pt x="505535" y="66634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9B5CEBA-7629-451F-B4F3-EECB58AF77E5}"/>
                  </a:ext>
                </a:extLst>
              </p:cNvPr>
              <p:cNvSpPr/>
              <p:nvPr/>
            </p:nvSpPr>
            <p:spPr>
              <a:xfrm>
                <a:off x="2666849" y="3427745"/>
                <a:ext cx="1010190" cy="658820"/>
              </a:xfrm>
              <a:custGeom>
                <a:avLst/>
                <a:gdLst>
                  <a:gd name="connsiteX0" fmla="*/ 434972 w 1010190"/>
                  <a:gd name="connsiteY0" fmla="*/ 0 h 658819"/>
                  <a:gd name="connsiteX1" fmla="*/ 519677 w 1010190"/>
                  <a:gd name="connsiteY1" fmla="*/ 0 h 658819"/>
                  <a:gd name="connsiteX2" fmla="*/ 508383 w 1010190"/>
                  <a:gd name="connsiteY2" fmla="*/ 25098 h 658819"/>
                  <a:gd name="connsiteX3" fmla="*/ 377247 w 1010190"/>
                  <a:gd name="connsiteY3" fmla="*/ 187607 h 658819"/>
                  <a:gd name="connsiteX4" fmla="*/ 360306 w 1010190"/>
                  <a:gd name="connsiteY4" fmla="*/ 213332 h 658819"/>
                  <a:gd name="connsiteX5" fmla="*/ 513403 w 1010190"/>
                  <a:gd name="connsiteY5" fmla="*/ 203293 h 658819"/>
                  <a:gd name="connsiteX6" fmla="*/ 948224 w 1010190"/>
                  <a:gd name="connsiteY6" fmla="*/ 128627 h 658819"/>
                  <a:gd name="connsiteX7" fmla="*/ 983988 w 1010190"/>
                  <a:gd name="connsiteY7" fmla="*/ 129882 h 658819"/>
                  <a:gd name="connsiteX8" fmla="*/ 988381 w 1010190"/>
                  <a:gd name="connsiteY8" fmla="*/ 207685 h 658819"/>
                  <a:gd name="connsiteX9" fmla="*/ 953871 w 1010190"/>
                  <a:gd name="connsiteY9" fmla="*/ 220234 h 658819"/>
                  <a:gd name="connsiteX10" fmla="*/ 722970 w 1010190"/>
                  <a:gd name="connsiteY10" fmla="*/ 286744 h 658819"/>
                  <a:gd name="connsiteX11" fmla="*/ 679049 w 1010190"/>
                  <a:gd name="connsiteY11" fmla="*/ 294273 h 658819"/>
                  <a:gd name="connsiteX12" fmla="*/ 903048 w 1010190"/>
                  <a:gd name="connsiteY12" fmla="*/ 307449 h 658819"/>
                  <a:gd name="connsiteX13" fmla="*/ 997792 w 1010190"/>
                  <a:gd name="connsiteY13" fmla="*/ 318743 h 658819"/>
                  <a:gd name="connsiteX14" fmla="*/ 1009714 w 1010190"/>
                  <a:gd name="connsiteY14" fmla="*/ 395292 h 658819"/>
                  <a:gd name="connsiteX15" fmla="*/ 902420 w 1010190"/>
                  <a:gd name="connsiteY15" fmla="*/ 407841 h 658819"/>
                  <a:gd name="connsiteX16" fmla="*/ 645794 w 1010190"/>
                  <a:gd name="connsiteY16" fmla="*/ 407841 h 658819"/>
                  <a:gd name="connsiteX17" fmla="*/ 379757 w 1010190"/>
                  <a:gd name="connsiteY17" fmla="*/ 436076 h 658819"/>
                  <a:gd name="connsiteX18" fmla="*/ 434344 w 1010190"/>
                  <a:gd name="connsiteY18" fmla="*/ 492546 h 658819"/>
                  <a:gd name="connsiteX19" fmla="*/ 584304 w 1010190"/>
                  <a:gd name="connsiteY19" fmla="*/ 628702 h 658819"/>
                  <a:gd name="connsiteX20" fmla="*/ 593716 w 1010190"/>
                  <a:gd name="connsiteY20" fmla="*/ 648153 h 658819"/>
                  <a:gd name="connsiteX21" fmla="*/ 511520 w 1010190"/>
                  <a:gd name="connsiteY21" fmla="*/ 663839 h 658819"/>
                  <a:gd name="connsiteX22" fmla="*/ 406737 w 1010190"/>
                  <a:gd name="connsiteY22" fmla="*/ 577879 h 658819"/>
                  <a:gd name="connsiteX23" fmla="*/ 293796 w 1010190"/>
                  <a:gd name="connsiteY23" fmla="*/ 471841 h 658819"/>
                  <a:gd name="connsiteX24" fmla="*/ 262424 w 1010190"/>
                  <a:gd name="connsiteY24" fmla="*/ 404704 h 658819"/>
                  <a:gd name="connsiteX25" fmla="*/ 249247 w 1010190"/>
                  <a:gd name="connsiteY25" fmla="*/ 377096 h 658819"/>
                  <a:gd name="connsiteX26" fmla="*/ 210346 w 1010190"/>
                  <a:gd name="connsiteY26" fmla="*/ 398429 h 658819"/>
                  <a:gd name="connsiteX27" fmla="*/ 182738 w 1010190"/>
                  <a:gd name="connsiteY27" fmla="*/ 452390 h 658819"/>
                  <a:gd name="connsiteX28" fmla="*/ 38425 w 1010190"/>
                  <a:gd name="connsiteY28" fmla="*/ 444860 h 658819"/>
                  <a:gd name="connsiteX29" fmla="*/ 15210 w 1010190"/>
                  <a:gd name="connsiteY29" fmla="*/ 266038 h 658819"/>
                  <a:gd name="connsiteX30" fmla="*/ 92386 w 1010190"/>
                  <a:gd name="connsiteY30" fmla="*/ 202038 h 658819"/>
                  <a:gd name="connsiteX31" fmla="*/ 192150 w 1010190"/>
                  <a:gd name="connsiteY31" fmla="*/ 259136 h 658819"/>
                  <a:gd name="connsiteX32" fmla="*/ 205326 w 1010190"/>
                  <a:gd name="connsiteY32" fmla="*/ 285489 h 658819"/>
                  <a:gd name="connsiteX33" fmla="*/ 226032 w 1010190"/>
                  <a:gd name="connsiteY33" fmla="*/ 291763 h 658819"/>
                  <a:gd name="connsiteX34" fmla="*/ 245483 w 1010190"/>
                  <a:gd name="connsiteY34" fmla="*/ 277959 h 658819"/>
                  <a:gd name="connsiteX35" fmla="*/ 323286 w 1010190"/>
                  <a:gd name="connsiteY35" fmla="*/ 128627 h 658819"/>
                  <a:gd name="connsiteX36" fmla="*/ 434972 w 1010190"/>
                  <a:gd name="connsiteY36" fmla="*/ 0 h 658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10190" h="658819">
                    <a:moveTo>
                      <a:pt x="434972" y="0"/>
                    </a:moveTo>
                    <a:cubicBezTo>
                      <a:pt x="463207" y="0"/>
                      <a:pt x="491442" y="0"/>
                      <a:pt x="519677" y="0"/>
                    </a:cubicBezTo>
                    <a:cubicBezTo>
                      <a:pt x="523442" y="11922"/>
                      <a:pt x="514030" y="18196"/>
                      <a:pt x="508383" y="25098"/>
                    </a:cubicBezTo>
                    <a:cubicBezTo>
                      <a:pt x="464462" y="79059"/>
                      <a:pt x="420541" y="133019"/>
                      <a:pt x="377247" y="187607"/>
                    </a:cubicBezTo>
                    <a:cubicBezTo>
                      <a:pt x="371600" y="195136"/>
                      <a:pt x="364070" y="202038"/>
                      <a:pt x="360306" y="213332"/>
                    </a:cubicBezTo>
                    <a:cubicBezTo>
                      <a:pt x="413011" y="212705"/>
                      <a:pt x="463207" y="208313"/>
                      <a:pt x="513403" y="203293"/>
                    </a:cubicBezTo>
                    <a:cubicBezTo>
                      <a:pt x="660226" y="188862"/>
                      <a:pt x="802656" y="148705"/>
                      <a:pt x="948224" y="128627"/>
                    </a:cubicBezTo>
                    <a:cubicBezTo>
                      <a:pt x="960145" y="126744"/>
                      <a:pt x="972067" y="119843"/>
                      <a:pt x="983988" y="129882"/>
                    </a:cubicBezTo>
                    <a:cubicBezTo>
                      <a:pt x="989008" y="155607"/>
                      <a:pt x="994655" y="181332"/>
                      <a:pt x="988381" y="207685"/>
                    </a:cubicBezTo>
                    <a:cubicBezTo>
                      <a:pt x="978969" y="217097"/>
                      <a:pt x="965792" y="217097"/>
                      <a:pt x="953871" y="220234"/>
                    </a:cubicBezTo>
                    <a:cubicBezTo>
                      <a:pt x="876067" y="240312"/>
                      <a:pt x="799519" y="262901"/>
                      <a:pt x="722970" y="286744"/>
                    </a:cubicBezTo>
                    <a:cubicBezTo>
                      <a:pt x="708539" y="291136"/>
                      <a:pt x="694108" y="294900"/>
                      <a:pt x="679049" y="294273"/>
                    </a:cubicBezTo>
                    <a:cubicBezTo>
                      <a:pt x="753715" y="294273"/>
                      <a:pt x="828381" y="306822"/>
                      <a:pt x="903048" y="307449"/>
                    </a:cubicBezTo>
                    <a:cubicBezTo>
                      <a:pt x="935047" y="308077"/>
                      <a:pt x="967047" y="309332"/>
                      <a:pt x="997792" y="318743"/>
                    </a:cubicBezTo>
                    <a:cubicBezTo>
                      <a:pt x="1011596" y="342587"/>
                      <a:pt x="1015361" y="368312"/>
                      <a:pt x="1009714" y="395292"/>
                    </a:cubicBezTo>
                    <a:cubicBezTo>
                      <a:pt x="975204" y="408468"/>
                      <a:pt x="938185" y="406586"/>
                      <a:pt x="902420" y="407841"/>
                    </a:cubicBezTo>
                    <a:cubicBezTo>
                      <a:pt x="817087" y="410351"/>
                      <a:pt x="731755" y="410351"/>
                      <a:pt x="645794" y="407841"/>
                    </a:cubicBezTo>
                    <a:cubicBezTo>
                      <a:pt x="556697" y="405331"/>
                      <a:pt x="470736" y="426664"/>
                      <a:pt x="379757" y="436076"/>
                    </a:cubicBezTo>
                    <a:cubicBezTo>
                      <a:pt x="396698" y="459919"/>
                      <a:pt x="415521" y="476233"/>
                      <a:pt x="434344" y="492546"/>
                    </a:cubicBezTo>
                    <a:cubicBezTo>
                      <a:pt x="485168" y="537095"/>
                      <a:pt x="532854" y="585408"/>
                      <a:pt x="584304" y="628702"/>
                    </a:cubicBezTo>
                    <a:cubicBezTo>
                      <a:pt x="589951" y="633095"/>
                      <a:pt x="598736" y="637487"/>
                      <a:pt x="593716" y="648153"/>
                    </a:cubicBezTo>
                    <a:cubicBezTo>
                      <a:pt x="566108" y="653173"/>
                      <a:pt x="538501" y="658820"/>
                      <a:pt x="511520" y="663839"/>
                    </a:cubicBezTo>
                    <a:cubicBezTo>
                      <a:pt x="476383" y="635604"/>
                      <a:pt x="439991" y="607997"/>
                      <a:pt x="406737" y="577879"/>
                    </a:cubicBezTo>
                    <a:cubicBezTo>
                      <a:pt x="367835" y="543370"/>
                      <a:pt x="332071" y="506350"/>
                      <a:pt x="293796" y="471841"/>
                    </a:cubicBezTo>
                    <a:cubicBezTo>
                      <a:pt x="273718" y="453644"/>
                      <a:pt x="261169" y="433566"/>
                      <a:pt x="262424" y="404704"/>
                    </a:cubicBezTo>
                    <a:cubicBezTo>
                      <a:pt x="263051" y="394665"/>
                      <a:pt x="263679" y="377096"/>
                      <a:pt x="249247" y="377096"/>
                    </a:cubicBezTo>
                    <a:cubicBezTo>
                      <a:pt x="234816" y="377096"/>
                      <a:pt x="214738" y="373331"/>
                      <a:pt x="210346" y="398429"/>
                    </a:cubicBezTo>
                    <a:cubicBezTo>
                      <a:pt x="206581" y="418508"/>
                      <a:pt x="197797" y="436704"/>
                      <a:pt x="182738" y="452390"/>
                    </a:cubicBezTo>
                    <a:cubicBezTo>
                      <a:pt x="136307" y="500076"/>
                      <a:pt x="77327" y="498821"/>
                      <a:pt x="38425" y="444860"/>
                    </a:cubicBezTo>
                    <a:cubicBezTo>
                      <a:pt x="-1104" y="390272"/>
                      <a:pt x="-12398" y="330038"/>
                      <a:pt x="15210" y="266038"/>
                    </a:cubicBezTo>
                    <a:cubicBezTo>
                      <a:pt x="29641" y="232156"/>
                      <a:pt x="51602" y="205803"/>
                      <a:pt x="92386" y="202038"/>
                    </a:cubicBezTo>
                    <a:cubicBezTo>
                      <a:pt x="139444" y="197646"/>
                      <a:pt x="169562" y="222117"/>
                      <a:pt x="192150" y="259136"/>
                    </a:cubicBezTo>
                    <a:cubicBezTo>
                      <a:pt x="197169" y="267293"/>
                      <a:pt x="200307" y="276705"/>
                      <a:pt x="205326" y="285489"/>
                    </a:cubicBezTo>
                    <a:cubicBezTo>
                      <a:pt x="210346" y="294273"/>
                      <a:pt x="218503" y="294900"/>
                      <a:pt x="226032" y="291763"/>
                    </a:cubicBezTo>
                    <a:cubicBezTo>
                      <a:pt x="233561" y="288626"/>
                      <a:pt x="247365" y="289881"/>
                      <a:pt x="245483" y="277959"/>
                    </a:cubicBezTo>
                    <a:cubicBezTo>
                      <a:pt x="234189" y="208313"/>
                      <a:pt x="288777" y="173176"/>
                      <a:pt x="323286" y="128627"/>
                    </a:cubicBezTo>
                    <a:cubicBezTo>
                      <a:pt x="359051" y="84705"/>
                      <a:pt x="397953" y="43294"/>
                      <a:pt x="4349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6D397D08-8856-4F29-98D3-2CEDCE949671}"/>
                  </a:ext>
                </a:extLst>
              </p:cNvPr>
              <p:cNvSpPr/>
              <p:nvPr/>
            </p:nvSpPr>
            <p:spPr>
              <a:xfrm>
                <a:off x="8363522" y="2129556"/>
                <a:ext cx="1003916" cy="646271"/>
              </a:xfrm>
              <a:custGeom>
                <a:avLst/>
                <a:gdLst>
                  <a:gd name="connsiteX0" fmla="*/ 648227 w 1003915"/>
                  <a:gd name="connsiteY0" fmla="*/ 633094 h 646270"/>
                  <a:gd name="connsiteX1" fmla="*/ 566031 w 1003915"/>
                  <a:gd name="connsiteY1" fmla="*/ 648781 h 646270"/>
                  <a:gd name="connsiteX2" fmla="*/ 574188 w 1003915"/>
                  <a:gd name="connsiteY2" fmla="*/ 621800 h 646270"/>
                  <a:gd name="connsiteX3" fmla="*/ 678344 w 1003915"/>
                  <a:gd name="connsiteY3" fmla="*/ 405959 h 646270"/>
                  <a:gd name="connsiteX4" fmla="*/ 547835 w 1003915"/>
                  <a:gd name="connsiteY4" fmla="*/ 444233 h 646270"/>
                  <a:gd name="connsiteX5" fmla="*/ 246032 w 1003915"/>
                  <a:gd name="connsiteY5" fmla="*/ 568467 h 646270"/>
                  <a:gd name="connsiteX6" fmla="*/ 114896 w 1003915"/>
                  <a:gd name="connsiteY6" fmla="*/ 623055 h 646270"/>
                  <a:gd name="connsiteX7" fmla="*/ 91681 w 1003915"/>
                  <a:gd name="connsiteY7" fmla="*/ 627447 h 646270"/>
                  <a:gd name="connsiteX8" fmla="*/ 64073 w 1003915"/>
                  <a:gd name="connsiteY8" fmla="*/ 554036 h 646270"/>
                  <a:gd name="connsiteX9" fmla="*/ 81642 w 1003915"/>
                  <a:gd name="connsiteY9" fmla="*/ 538350 h 646270"/>
                  <a:gd name="connsiteX10" fmla="*/ 311287 w 1003915"/>
                  <a:gd name="connsiteY10" fmla="*/ 412233 h 646270"/>
                  <a:gd name="connsiteX11" fmla="*/ 333875 w 1003915"/>
                  <a:gd name="connsiteY11" fmla="*/ 401566 h 646270"/>
                  <a:gd name="connsiteX12" fmla="*/ 146269 w 1003915"/>
                  <a:gd name="connsiteY12" fmla="*/ 431684 h 646270"/>
                  <a:gd name="connsiteX13" fmla="*/ 59681 w 1003915"/>
                  <a:gd name="connsiteY13" fmla="*/ 447370 h 646270"/>
                  <a:gd name="connsiteX14" fmla="*/ 28309 w 1003915"/>
                  <a:gd name="connsiteY14" fmla="*/ 448625 h 646270"/>
                  <a:gd name="connsiteX15" fmla="*/ 73 w 1003915"/>
                  <a:gd name="connsiteY15" fmla="*/ 371449 h 646270"/>
                  <a:gd name="connsiteX16" fmla="*/ 28936 w 1003915"/>
                  <a:gd name="connsiteY16" fmla="*/ 359527 h 646270"/>
                  <a:gd name="connsiteX17" fmla="*/ 372150 w 1003915"/>
                  <a:gd name="connsiteY17" fmla="*/ 277332 h 646270"/>
                  <a:gd name="connsiteX18" fmla="*/ 602423 w 1003915"/>
                  <a:gd name="connsiteY18" fmla="*/ 195764 h 646270"/>
                  <a:gd name="connsiteX19" fmla="*/ 566031 w 1003915"/>
                  <a:gd name="connsiteY19" fmla="*/ 167529 h 646270"/>
                  <a:gd name="connsiteX20" fmla="*/ 369012 w 1003915"/>
                  <a:gd name="connsiteY20" fmla="*/ 55215 h 646270"/>
                  <a:gd name="connsiteX21" fmla="*/ 348307 w 1003915"/>
                  <a:gd name="connsiteY21" fmla="*/ 36392 h 646270"/>
                  <a:gd name="connsiteX22" fmla="*/ 428620 w 1003915"/>
                  <a:gd name="connsiteY22" fmla="*/ 0 h 646270"/>
                  <a:gd name="connsiteX23" fmla="*/ 669559 w 1003915"/>
                  <a:gd name="connsiteY23" fmla="*/ 131764 h 646270"/>
                  <a:gd name="connsiteX24" fmla="*/ 731677 w 1003915"/>
                  <a:gd name="connsiteY24" fmla="*/ 205803 h 646270"/>
                  <a:gd name="connsiteX25" fmla="*/ 746736 w 1003915"/>
                  <a:gd name="connsiteY25" fmla="*/ 221489 h 646270"/>
                  <a:gd name="connsiteX26" fmla="*/ 779363 w 1003915"/>
                  <a:gd name="connsiteY26" fmla="*/ 197646 h 646270"/>
                  <a:gd name="connsiteX27" fmla="*/ 783127 w 1003915"/>
                  <a:gd name="connsiteY27" fmla="*/ 168783 h 646270"/>
                  <a:gd name="connsiteX28" fmla="*/ 945009 w 1003915"/>
                  <a:gd name="connsiteY28" fmla="*/ 116078 h 646270"/>
                  <a:gd name="connsiteX29" fmla="*/ 997715 w 1003915"/>
                  <a:gd name="connsiteY29" fmla="*/ 293646 h 646270"/>
                  <a:gd name="connsiteX30" fmla="*/ 850892 w 1003915"/>
                  <a:gd name="connsiteY30" fmla="*/ 345096 h 646270"/>
                  <a:gd name="connsiteX31" fmla="*/ 815128 w 1003915"/>
                  <a:gd name="connsiteY31" fmla="*/ 309332 h 646270"/>
                  <a:gd name="connsiteX32" fmla="*/ 791284 w 1003915"/>
                  <a:gd name="connsiteY32" fmla="*/ 301175 h 646270"/>
                  <a:gd name="connsiteX33" fmla="*/ 774971 w 1003915"/>
                  <a:gd name="connsiteY33" fmla="*/ 333802 h 646270"/>
                  <a:gd name="connsiteX34" fmla="*/ 770578 w 1003915"/>
                  <a:gd name="connsiteY34" fmla="*/ 398429 h 646270"/>
                  <a:gd name="connsiteX35" fmla="*/ 648227 w 1003915"/>
                  <a:gd name="connsiteY35" fmla="*/ 633094 h 646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003915" h="646270">
                    <a:moveTo>
                      <a:pt x="648227" y="633094"/>
                    </a:moveTo>
                    <a:cubicBezTo>
                      <a:pt x="620619" y="638114"/>
                      <a:pt x="593011" y="643134"/>
                      <a:pt x="566031" y="648781"/>
                    </a:cubicBezTo>
                    <a:cubicBezTo>
                      <a:pt x="562266" y="638114"/>
                      <a:pt x="570423" y="629957"/>
                      <a:pt x="574188" y="621800"/>
                    </a:cubicBezTo>
                    <a:cubicBezTo>
                      <a:pt x="608070" y="550899"/>
                      <a:pt x="646344" y="482507"/>
                      <a:pt x="678344" y="405959"/>
                    </a:cubicBezTo>
                    <a:cubicBezTo>
                      <a:pt x="631913" y="418508"/>
                      <a:pt x="590501" y="432311"/>
                      <a:pt x="547835" y="444233"/>
                    </a:cubicBezTo>
                    <a:cubicBezTo>
                      <a:pt x="442424" y="473723"/>
                      <a:pt x="346424" y="527056"/>
                      <a:pt x="246032" y="568467"/>
                    </a:cubicBezTo>
                    <a:cubicBezTo>
                      <a:pt x="202111" y="586663"/>
                      <a:pt x="158818" y="604232"/>
                      <a:pt x="114896" y="623055"/>
                    </a:cubicBezTo>
                    <a:cubicBezTo>
                      <a:pt x="107367" y="626193"/>
                      <a:pt x="99837" y="629330"/>
                      <a:pt x="91681" y="627447"/>
                    </a:cubicBezTo>
                    <a:cubicBezTo>
                      <a:pt x="69720" y="607997"/>
                      <a:pt x="68465" y="580389"/>
                      <a:pt x="64073" y="554036"/>
                    </a:cubicBezTo>
                    <a:cubicBezTo>
                      <a:pt x="67838" y="545879"/>
                      <a:pt x="74739" y="542115"/>
                      <a:pt x="81642" y="538350"/>
                    </a:cubicBezTo>
                    <a:cubicBezTo>
                      <a:pt x="160072" y="499448"/>
                      <a:pt x="235366" y="455527"/>
                      <a:pt x="311287" y="412233"/>
                    </a:cubicBezTo>
                    <a:cubicBezTo>
                      <a:pt x="320072" y="407213"/>
                      <a:pt x="328856" y="404076"/>
                      <a:pt x="333875" y="401566"/>
                    </a:cubicBezTo>
                    <a:cubicBezTo>
                      <a:pt x="274895" y="414115"/>
                      <a:pt x="210268" y="419762"/>
                      <a:pt x="146269" y="431684"/>
                    </a:cubicBezTo>
                    <a:cubicBezTo>
                      <a:pt x="117406" y="436703"/>
                      <a:pt x="88543" y="442350"/>
                      <a:pt x="59681" y="447370"/>
                    </a:cubicBezTo>
                    <a:cubicBezTo>
                      <a:pt x="49014" y="449252"/>
                      <a:pt x="38975" y="453017"/>
                      <a:pt x="28309" y="448625"/>
                    </a:cubicBezTo>
                    <a:cubicBezTo>
                      <a:pt x="13877" y="424782"/>
                      <a:pt x="-1182" y="400939"/>
                      <a:pt x="73" y="371449"/>
                    </a:cubicBezTo>
                    <a:cubicBezTo>
                      <a:pt x="8230" y="363292"/>
                      <a:pt x="18897" y="362037"/>
                      <a:pt x="28936" y="359527"/>
                    </a:cubicBezTo>
                    <a:cubicBezTo>
                      <a:pt x="142504" y="328782"/>
                      <a:pt x="257327" y="303057"/>
                      <a:pt x="372150" y="277332"/>
                    </a:cubicBezTo>
                    <a:cubicBezTo>
                      <a:pt x="451208" y="259763"/>
                      <a:pt x="523992" y="222116"/>
                      <a:pt x="602423" y="195764"/>
                    </a:cubicBezTo>
                    <a:cubicBezTo>
                      <a:pt x="591129" y="180705"/>
                      <a:pt x="577952" y="174430"/>
                      <a:pt x="566031" y="167529"/>
                    </a:cubicBezTo>
                    <a:cubicBezTo>
                      <a:pt x="500149" y="129882"/>
                      <a:pt x="436149" y="89725"/>
                      <a:pt x="369012" y="55215"/>
                    </a:cubicBezTo>
                    <a:cubicBezTo>
                      <a:pt x="360856" y="50823"/>
                      <a:pt x="350189" y="47686"/>
                      <a:pt x="348307" y="36392"/>
                    </a:cubicBezTo>
                    <a:cubicBezTo>
                      <a:pt x="371522" y="16314"/>
                      <a:pt x="397248" y="2510"/>
                      <a:pt x="428620" y="0"/>
                    </a:cubicBezTo>
                    <a:cubicBezTo>
                      <a:pt x="510188" y="41412"/>
                      <a:pt x="590501" y="85333"/>
                      <a:pt x="669559" y="131764"/>
                    </a:cubicBezTo>
                    <a:cubicBezTo>
                      <a:pt x="699677" y="149960"/>
                      <a:pt x="724147" y="169411"/>
                      <a:pt x="731677" y="205803"/>
                    </a:cubicBezTo>
                    <a:cubicBezTo>
                      <a:pt x="732932" y="212077"/>
                      <a:pt x="732932" y="227764"/>
                      <a:pt x="746736" y="221489"/>
                    </a:cubicBezTo>
                    <a:cubicBezTo>
                      <a:pt x="758657" y="215842"/>
                      <a:pt x="779363" y="220862"/>
                      <a:pt x="779363" y="197646"/>
                    </a:cubicBezTo>
                    <a:cubicBezTo>
                      <a:pt x="779363" y="188234"/>
                      <a:pt x="780618" y="178195"/>
                      <a:pt x="783127" y="168783"/>
                    </a:cubicBezTo>
                    <a:cubicBezTo>
                      <a:pt x="802579" y="81568"/>
                      <a:pt x="880382" y="55215"/>
                      <a:pt x="945009" y="116078"/>
                    </a:cubicBezTo>
                    <a:cubicBezTo>
                      <a:pt x="995832" y="163764"/>
                      <a:pt x="1015283" y="224626"/>
                      <a:pt x="997715" y="293646"/>
                    </a:cubicBezTo>
                    <a:cubicBezTo>
                      <a:pt x="979519" y="363292"/>
                      <a:pt x="909245" y="387135"/>
                      <a:pt x="850892" y="345096"/>
                    </a:cubicBezTo>
                    <a:cubicBezTo>
                      <a:pt x="837088" y="335057"/>
                      <a:pt x="824539" y="323135"/>
                      <a:pt x="815128" y="309332"/>
                    </a:cubicBezTo>
                    <a:cubicBezTo>
                      <a:pt x="808853" y="299292"/>
                      <a:pt x="803206" y="298665"/>
                      <a:pt x="791284" y="301175"/>
                    </a:cubicBezTo>
                    <a:cubicBezTo>
                      <a:pt x="769951" y="306194"/>
                      <a:pt x="764932" y="315606"/>
                      <a:pt x="774971" y="333802"/>
                    </a:cubicBezTo>
                    <a:cubicBezTo>
                      <a:pt x="787520" y="356390"/>
                      <a:pt x="781245" y="376468"/>
                      <a:pt x="770578" y="398429"/>
                    </a:cubicBezTo>
                    <a:cubicBezTo>
                      <a:pt x="732304" y="476860"/>
                      <a:pt x="694657" y="557173"/>
                      <a:pt x="648227" y="63309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7C28A728-C9A3-45BD-9C30-3CCA9BB7BE46}"/>
                  </a:ext>
                </a:extLst>
              </p:cNvPr>
              <p:cNvSpPr/>
              <p:nvPr/>
            </p:nvSpPr>
            <p:spPr>
              <a:xfrm>
                <a:off x="7293170" y="497540"/>
                <a:ext cx="734113" cy="928622"/>
              </a:xfrm>
              <a:custGeom>
                <a:avLst/>
                <a:gdLst>
                  <a:gd name="connsiteX0" fmla="*/ 102274 w 734113"/>
                  <a:gd name="connsiteY0" fmla="*/ 232181 h 928622"/>
                  <a:gd name="connsiteX1" fmla="*/ 375841 w 734113"/>
                  <a:gd name="connsiteY1" fmla="*/ 185123 h 928622"/>
                  <a:gd name="connsiteX2" fmla="*/ 466193 w 734113"/>
                  <a:gd name="connsiteY2" fmla="*/ 203946 h 928622"/>
                  <a:gd name="connsiteX3" fmla="*/ 487527 w 734113"/>
                  <a:gd name="connsiteY3" fmla="*/ 208966 h 928622"/>
                  <a:gd name="connsiteX4" fmla="*/ 498193 w 734113"/>
                  <a:gd name="connsiteY4" fmla="*/ 167554 h 928622"/>
                  <a:gd name="connsiteX5" fmla="*/ 478115 w 734113"/>
                  <a:gd name="connsiteY5" fmla="*/ 133045 h 928622"/>
                  <a:gd name="connsiteX6" fmla="*/ 565330 w 734113"/>
                  <a:gd name="connsiteY6" fmla="*/ 26 h 928622"/>
                  <a:gd name="connsiteX7" fmla="*/ 725957 w 734113"/>
                  <a:gd name="connsiteY7" fmla="*/ 101672 h 928622"/>
                  <a:gd name="connsiteX8" fmla="*/ 720310 w 734113"/>
                  <a:gd name="connsiteY8" fmla="*/ 202691 h 928622"/>
                  <a:gd name="connsiteX9" fmla="*/ 621801 w 734113"/>
                  <a:gd name="connsiteY9" fmla="*/ 238456 h 928622"/>
                  <a:gd name="connsiteX10" fmla="*/ 595448 w 734113"/>
                  <a:gd name="connsiteY10" fmla="*/ 233436 h 928622"/>
                  <a:gd name="connsiteX11" fmla="*/ 563448 w 734113"/>
                  <a:gd name="connsiteY11" fmla="*/ 255397 h 928622"/>
                  <a:gd name="connsiteX12" fmla="*/ 576624 w 734113"/>
                  <a:gd name="connsiteY12" fmla="*/ 274848 h 928622"/>
                  <a:gd name="connsiteX13" fmla="*/ 616781 w 734113"/>
                  <a:gd name="connsiteY13" fmla="*/ 330691 h 928622"/>
                  <a:gd name="connsiteX14" fmla="*/ 667604 w 734113"/>
                  <a:gd name="connsiteY14" fmla="*/ 589826 h 928622"/>
                  <a:gd name="connsiteX15" fmla="*/ 610506 w 734113"/>
                  <a:gd name="connsiteY15" fmla="*/ 653199 h 928622"/>
                  <a:gd name="connsiteX16" fmla="*/ 589801 w 734113"/>
                  <a:gd name="connsiteY16" fmla="*/ 565356 h 928622"/>
                  <a:gd name="connsiteX17" fmla="*/ 549016 w 734113"/>
                  <a:gd name="connsiteY17" fmla="*/ 394690 h 928622"/>
                  <a:gd name="connsiteX18" fmla="*/ 424782 w 734113"/>
                  <a:gd name="connsiteY18" fmla="*/ 579787 h 928622"/>
                  <a:gd name="connsiteX19" fmla="*/ 248469 w 734113"/>
                  <a:gd name="connsiteY19" fmla="*/ 909825 h 928622"/>
                  <a:gd name="connsiteX20" fmla="*/ 228391 w 734113"/>
                  <a:gd name="connsiteY20" fmla="*/ 934295 h 928622"/>
                  <a:gd name="connsiteX21" fmla="*/ 164391 w 734113"/>
                  <a:gd name="connsiteY21" fmla="*/ 891001 h 928622"/>
                  <a:gd name="connsiteX22" fmla="*/ 193881 w 734113"/>
                  <a:gd name="connsiteY22" fmla="*/ 811315 h 928622"/>
                  <a:gd name="connsiteX23" fmla="*/ 281724 w 734113"/>
                  <a:gd name="connsiteY23" fmla="*/ 599866 h 928622"/>
                  <a:gd name="connsiteX24" fmla="*/ 280469 w 734113"/>
                  <a:gd name="connsiteY24" fmla="*/ 599238 h 928622"/>
                  <a:gd name="connsiteX25" fmla="*/ 281096 w 734113"/>
                  <a:gd name="connsiteY25" fmla="*/ 601748 h 928622"/>
                  <a:gd name="connsiteX26" fmla="*/ 210195 w 734113"/>
                  <a:gd name="connsiteY26" fmla="*/ 681434 h 928622"/>
                  <a:gd name="connsiteX27" fmla="*/ 97254 w 734113"/>
                  <a:gd name="connsiteY27" fmla="*/ 806296 h 928622"/>
                  <a:gd name="connsiteX28" fmla="*/ 70901 w 734113"/>
                  <a:gd name="connsiteY28" fmla="*/ 828884 h 928622"/>
                  <a:gd name="connsiteX29" fmla="*/ 0 w 734113"/>
                  <a:gd name="connsiteY29" fmla="*/ 788727 h 928622"/>
                  <a:gd name="connsiteX30" fmla="*/ 16941 w 734113"/>
                  <a:gd name="connsiteY30" fmla="*/ 759237 h 928622"/>
                  <a:gd name="connsiteX31" fmla="*/ 236548 w 734113"/>
                  <a:gd name="connsiteY31" fmla="*/ 476886 h 928622"/>
                  <a:gd name="connsiteX32" fmla="*/ 356390 w 734113"/>
                  <a:gd name="connsiteY32" fmla="*/ 281122 h 928622"/>
                  <a:gd name="connsiteX33" fmla="*/ 354508 w 734113"/>
                  <a:gd name="connsiteY33" fmla="*/ 274220 h 928622"/>
                  <a:gd name="connsiteX34" fmla="*/ 232156 w 734113"/>
                  <a:gd name="connsiteY34" fmla="*/ 289279 h 928622"/>
                  <a:gd name="connsiteX35" fmla="*/ 84705 w 734113"/>
                  <a:gd name="connsiteY35" fmla="*/ 313750 h 928622"/>
                  <a:gd name="connsiteX36" fmla="*/ 66510 w 734113"/>
                  <a:gd name="connsiteY36" fmla="*/ 313122 h 928622"/>
                  <a:gd name="connsiteX37" fmla="*/ 102274 w 734113"/>
                  <a:gd name="connsiteY37" fmla="*/ 232181 h 92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34113" h="928622">
                    <a:moveTo>
                      <a:pt x="102274" y="232181"/>
                    </a:moveTo>
                    <a:cubicBezTo>
                      <a:pt x="192626" y="213985"/>
                      <a:pt x="284234" y="197672"/>
                      <a:pt x="375841" y="185123"/>
                    </a:cubicBezTo>
                    <a:cubicBezTo>
                      <a:pt x="409723" y="180731"/>
                      <a:pt x="438586" y="183240"/>
                      <a:pt x="466193" y="203946"/>
                    </a:cubicBezTo>
                    <a:cubicBezTo>
                      <a:pt x="471841" y="208338"/>
                      <a:pt x="480625" y="221515"/>
                      <a:pt x="487527" y="208966"/>
                    </a:cubicBezTo>
                    <a:cubicBezTo>
                      <a:pt x="494428" y="197044"/>
                      <a:pt x="513880" y="187005"/>
                      <a:pt x="498193" y="167554"/>
                    </a:cubicBezTo>
                    <a:cubicBezTo>
                      <a:pt x="490037" y="157515"/>
                      <a:pt x="483135" y="145594"/>
                      <a:pt x="478115" y="133045"/>
                    </a:cubicBezTo>
                    <a:cubicBezTo>
                      <a:pt x="449253" y="63398"/>
                      <a:pt x="490037" y="1908"/>
                      <a:pt x="565330" y="26"/>
                    </a:cubicBezTo>
                    <a:cubicBezTo>
                      <a:pt x="629330" y="-1229"/>
                      <a:pt x="700232" y="43320"/>
                      <a:pt x="725957" y="101672"/>
                    </a:cubicBezTo>
                    <a:cubicBezTo>
                      <a:pt x="741643" y="136182"/>
                      <a:pt x="744780" y="171319"/>
                      <a:pt x="720310" y="202691"/>
                    </a:cubicBezTo>
                    <a:cubicBezTo>
                      <a:pt x="695839" y="234691"/>
                      <a:pt x="660075" y="241593"/>
                      <a:pt x="621801" y="238456"/>
                    </a:cubicBezTo>
                    <a:cubicBezTo>
                      <a:pt x="613016" y="237828"/>
                      <a:pt x="603604" y="237201"/>
                      <a:pt x="595448" y="233436"/>
                    </a:cubicBezTo>
                    <a:cubicBezTo>
                      <a:pt x="572232" y="222770"/>
                      <a:pt x="570977" y="244730"/>
                      <a:pt x="563448" y="255397"/>
                    </a:cubicBezTo>
                    <a:cubicBezTo>
                      <a:pt x="553409" y="269201"/>
                      <a:pt x="570350" y="271083"/>
                      <a:pt x="576624" y="274848"/>
                    </a:cubicBezTo>
                    <a:cubicBezTo>
                      <a:pt x="599212" y="287397"/>
                      <a:pt x="611134" y="304965"/>
                      <a:pt x="616781" y="330691"/>
                    </a:cubicBezTo>
                    <a:cubicBezTo>
                      <a:pt x="635604" y="416651"/>
                      <a:pt x="655683" y="502611"/>
                      <a:pt x="667604" y="589826"/>
                    </a:cubicBezTo>
                    <a:cubicBezTo>
                      <a:pt x="656310" y="617434"/>
                      <a:pt x="644389" y="645042"/>
                      <a:pt x="610506" y="653199"/>
                    </a:cubicBezTo>
                    <a:cubicBezTo>
                      <a:pt x="597330" y="625591"/>
                      <a:pt x="596075" y="594846"/>
                      <a:pt x="589801" y="565356"/>
                    </a:cubicBezTo>
                    <a:cubicBezTo>
                      <a:pt x="577252" y="510141"/>
                      <a:pt x="566585" y="454298"/>
                      <a:pt x="549016" y="394690"/>
                    </a:cubicBezTo>
                    <a:cubicBezTo>
                      <a:pt x="505723" y="458690"/>
                      <a:pt x="459919" y="515788"/>
                      <a:pt x="424782" y="579787"/>
                    </a:cubicBezTo>
                    <a:cubicBezTo>
                      <a:pt x="365174" y="688963"/>
                      <a:pt x="308704" y="800649"/>
                      <a:pt x="248469" y="909825"/>
                    </a:cubicBezTo>
                    <a:cubicBezTo>
                      <a:pt x="243450" y="919236"/>
                      <a:pt x="239058" y="929275"/>
                      <a:pt x="228391" y="934295"/>
                    </a:cubicBezTo>
                    <a:cubicBezTo>
                      <a:pt x="199528" y="930530"/>
                      <a:pt x="180077" y="912962"/>
                      <a:pt x="164391" y="891001"/>
                    </a:cubicBezTo>
                    <a:cubicBezTo>
                      <a:pt x="166274" y="861511"/>
                      <a:pt x="182587" y="837668"/>
                      <a:pt x="193881" y="811315"/>
                    </a:cubicBezTo>
                    <a:cubicBezTo>
                      <a:pt x="223999" y="741041"/>
                      <a:pt x="249097" y="668885"/>
                      <a:pt x="281724" y="599866"/>
                    </a:cubicBezTo>
                    <a:cubicBezTo>
                      <a:pt x="282979" y="596728"/>
                      <a:pt x="276705" y="599238"/>
                      <a:pt x="280469" y="599238"/>
                    </a:cubicBezTo>
                    <a:cubicBezTo>
                      <a:pt x="281724" y="599238"/>
                      <a:pt x="282351" y="599866"/>
                      <a:pt x="281096" y="601748"/>
                    </a:cubicBezTo>
                    <a:cubicBezTo>
                      <a:pt x="261646" y="631865"/>
                      <a:pt x="234038" y="655081"/>
                      <a:pt x="210195" y="681434"/>
                    </a:cubicBezTo>
                    <a:cubicBezTo>
                      <a:pt x="172548" y="722845"/>
                      <a:pt x="133646" y="763002"/>
                      <a:pt x="97254" y="806296"/>
                    </a:cubicBezTo>
                    <a:cubicBezTo>
                      <a:pt x="89725" y="815080"/>
                      <a:pt x="82196" y="823864"/>
                      <a:pt x="70901" y="828884"/>
                    </a:cubicBezTo>
                    <a:cubicBezTo>
                      <a:pt x="40784" y="827002"/>
                      <a:pt x="16941" y="814453"/>
                      <a:pt x="0" y="788727"/>
                    </a:cubicBezTo>
                    <a:cubicBezTo>
                      <a:pt x="1255" y="776178"/>
                      <a:pt x="10039" y="768021"/>
                      <a:pt x="16941" y="759237"/>
                    </a:cubicBezTo>
                    <a:cubicBezTo>
                      <a:pt x="87215" y="662610"/>
                      <a:pt x="163136" y="571003"/>
                      <a:pt x="236548" y="476886"/>
                    </a:cubicBezTo>
                    <a:cubicBezTo>
                      <a:pt x="283606" y="416651"/>
                      <a:pt x="316861" y="347004"/>
                      <a:pt x="356390" y="281122"/>
                    </a:cubicBezTo>
                    <a:cubicBezTo>
                      <a:pt x="357018" y="279867"/>
                      <a:pt x="357018" y="277985"/>
                      <a:pt x="354508" y="274220"/>
                    </a:cubicBezTo>
                    <a:cubicBezTo>
                      <a:pt x="313724" y="276103"/>
                      <a:pt x="272940" y="283632"/>
                      <a:pt x="232156" y="289279"/>
                    </a:cubicBezTo>
                    <a:cubicBezTo>
                      <a:pt x="182587" y="296181"/>
                      <a:pt x="133646" y="302456"/>
                      <a:pt x="84705" y="313750"/>
                    </a:cubicBezTo>
                    <a:cubicBezTo>
                      <a:pt x="78431" y="315004"/>
                      <a:pt x="72156" y="316259"/>
                      <a:pt x="66510" y="313122"/>
                    </a:cubicBezTo>
                    <a:cubicBezTo>
                      <a:pt x="63372" y="279240"/>
                      <a:pt x="81568" y="255397"/>
                      <a:pt x="102274" y="23218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B2C52E91-4EDD-4516-9267-D313D2DCECC1}"/>
                  </a:ext>
                </a:extLst>
              </p:cNvPr>
              <p:cNvSpPr/>
              <p:nvPr/>
            </p:nvSpPr>
            <p:spPr>
              <a:xfrm>
                <a:off x="7739285" y="963493"/>
                <a:ext cx="859603" cy="834505"/>
              </a:xfrm>
              <a:custGeom>
                <a:avLst/>
                <a:gdLst>
                  <a:gd name="connsiteX0" fmla="*/ 166901 w 859602"/>
                  <a:gd name="connsiteY0" fmla="*/ 190382 h 834505"/>
                  <a:gd name="connsiteX1" fmla="*/ 220861 w 859602"/>
                  <a:gd name="connsiteY1" fmla="*/ 124500 h 834505"/>
                  <a:gd name="connsiteX2" fmla="*/ 514507 w 859602"/>
                  <a:gd name="connsiteY2" fmla="*/ 140187 h 834505"/>
                  <a:gd name="connsiteX3" fmla="*/ 584153 w 859602"/>
                  <a:gd name="connsiteY3" fmla="*/ 179088 h 834505"/>
                  <a:gd name="connsiteX4" fmla="*/ 604859 w 859602"/>
                  <a:gd name="connsiteY4" fmla="*/ 185990 h 834505"/>
                  <a:gd name="connsiteX5" fmla="*/ 623055 w 859602"/>
                  <a:gd name="connsiteY5" fmla="*/ 152108 h 834505"/>
                  <a:gd name="connsiteX6" fmla="*/ 609251 w 859602"/>
                  <a:gd name="connsiteY6" fmla="*/ 98148 h 834505"/>
                  <a:gd name="connsiteX7" fmla="*/ 710270 w 859602"/>
                  <a:gd name="connsiteY7" fmla="*/ 266 h 834505"/>
                  <a:gd name="connsiteX8" fmla="*/ 862113 w 859602"/>
                  <a:gd name="connsiteY8" fmla="*/ 153363 h 834505"/>
                  <a:gd name="connsiteX9" fmla="*/ 742270 w 859602"/>
                  <a:gd name="connsiteY9" fmla="*/ 250617 h 834505"/>
                  <a:gd name="connsiteX10" fmla="*/ 702741 w 859602"/>
                  <a:gd name="connsiteY10" fmla="*/ 235559 h 834505"/>
                  <a:gd name="connsiteX11" fmla="*/ 681408 w 859602"/>
                  <a:gd name="connsiteY11" fmla="*/ 236814 h 834505"/>
                  <a:gd name="connsiteX12" fmla="*/ 678271 w 859602"/>
                  <a:gd name="connsiteY12" fmla="*/ 275088 h 834505"/>
                  <a:gd name="connsiteX13" fmla="*/ 702113 w 859602"/>
                  <a:gd name="connsiteY13" fmla="*/ 332813 h 834505"/>
                  <a:gd name="connsiteX14" fmla="*/ 695839 w 859602"/>
                  <a:gd name="connsiteY14" fmla="*/ 600106 h 834505"/>
                  <a:gd name="connsiteX15" fmla="*/ 637486 w 859602"/>
                  <a:gd name="connsiteY15" fmla="*/ 651556 h 834505"/>
                  <a:gd name="connsiteX16" fmla="*/ 625565 w 859602"/>
                  <a:gd name="connsiteY16" fmla="*/ 649674 h 834505"/>
                  <a:gd name="connsiteX17" fmla="*/ 625565 w 859602"/>
                  <a:gd name="connsiteY17" fmla="*/ 417518 h 834505"/>
                  <a:gd name="connsiteX18" fmla="*/ 621800 w 859602"/>
                  <a:gd name="connsiteY18" fmla="*/ 386773 h 834505"/>
                  <a:gd name="connsiteX19" fmla="*/ 582898 w 859602"/>
                  <a:gd name="connsiteY19" fmla="*/ 418773 h 834505"/>
                  <a:gd name="connsiteX20" fmla="*/ 360155 w 859602"/>
                  <a:gd name="connsiteY20" fmla="*/ 653439 h 834505"/>
                  <a:gd name="connsiteX21" fmla="*/ 208312 w 859602"/>
                  <a:gd name="connsiteY21" fmla="*/ 825987 h 834505"/>
                  <a:gd name="connsiteX22" fmla="*/ 195763 w 859602"/>
                  <a:gd name="connsiteY22" fmla="*/ 836026 h 834505"/>
                  <a:gd name="connsiteX23" fmla="*/ 137411 w 859602"/>
                  <a:gd name="connsiteY23" fmla="*/ 780810 h 834505"/>
                  <a:gd name="connsiteX24" fmla="*/ 141803 w 859602"/>
                  <a:gd name="connsiteY24" fmla="*/ 768261 h 834505"/>
                  <a:gd name="connsiteX25" fmla="*/ 314351 w 859602"/>
                  <a:gd name="connsiteY25" fmla="*/ 526067 h 834505"/>
                  <a:gd name="connsiteX26" fmla="*/ 314351 w 859602"/>
                  <a:gd name="connsiteY26" fmla="*/ 527322 h 834505"/>
                  <a:gd name="connsiteX27" fmla="*/ 65254 w 859602"/>
                  <a:gd name="connsiteY27" fmla="*/ 701125 h 834505"/>
                  <a:gd name="connsiteX28" fmla="*/ 60235 w 859602"/>
                  <a:gd name="connsiteY28" fmla="*/ 702380 h 834505"/>
                  <a:gd name="connsiteX29" fmla="*/ 0 w 859602"/>
                  <a:gd name="connsiteY29" fmla="*/ 644027 h 834505"/>
                  <a:gd name="connsiteX30" fmla="*/ 87215 w 859602"/>
                  <a:gd name="connsiteY30" fmla="*/ 566223 h 834505"/>
                  <a:gd name="connsiteX31" fmla="*/ 295528 w 859602"/>
                  <a:gd name="connsiteY31" fmla="*/ 399322 h 834505"/>
                  <a:gd name="connsiteX32" fmla="*/ 454899 w 859602"/>
                  <a:gd name="connsiteY32" fmla="*/ 238068 h 834505"/>
                  <a:gd name="connsiteX33" fmla="*/ 459919 w 859602"/>
                  <a:gd name="connsiteY33" fmla="*/ 224265 h 834505"/>
                  <a:gd name="connsiteX34" fmla="*/ 445488 w 859602"/>
                  <a:gd name="connsiteY34" fmla="*/ 219245 h 834505"/>
                  <a:gd name="connsiteX35" fmla="*/ 328782 w 859602"/>
                  <a:gd name="connsiteY35" fmla="*/ 209206 h 834505"/>
                  <a:gd name="connsiteX36" fmla="*/ 195763 w 859602"/>
                  <a:gd name="connsiteY36" fmla="*/ 202304 h 834505"/>
                  <a:gd name="connsiteX37" fmla="*/ 166901 w 859602"/>
                  <a:gd name="connsiteY37" fmla="*/ 190382 h 834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859602" h="834505">
                    <a:moveTo>
                      <a:pt x="166901" y="190382"/>
                    </a:moveTo>
                    <a:cubicBezTo>
                      <a:pt x="185097" y="168422"/>
                      <a:pt x="203293" y="146461"/>
                      <a:pt x="220861" y="124500"/>
                    </a:cubicBezTo>
                    <a:cubicBezTo>
                      <a:pt x="318743" y="125128"/>
                      <a:pt x="416625" y="132657"/>
                      <a:pt x="514507" y="140187"/>
                    </a:cubicBezTo>
                    <a:cubicBezTo>
                      <a:pt x="545252" y="142696"/>
                      <a:pt x="564703" y="159637"/>
                      <a:pt x="584153" y="179088"/>
                    </a:cubicBezTo>
                    <a:cubicBezTo>
                      <a:pt x="589173" y="184108"/>
                      <a:pt x="595447" y="197284"/>
                      <a:pt x="604859" y="185990"/>
                    </a:cubicBezTo>
                    <a:cubicBezTo>
                      <a:pt x="613016" y="176579"/>
                      <a:pt x="632467" y="172186"/>
                      <a:pt x="623055" y="152108"/>
                    </a:cubicBezTo>
                    <a:cubicBezTo>
                      <a:pt x="615526" y="135167"/>
                      <a:pt x="609251" y="117599"/>
                      <a:pt x="609251" y="98148"/>
                    </a:cubicBezTo>
                    <a:cubicBezTo>
                      <a:pt x="607369" y="32893"/>
                      <a:pt x="645016" y="-3499"/>
                      <a:pt x="710270" y="266"/>
                    </a:cubicBezTo>
                    <a:cubicBezTo>
                      <a:pt x="783054" y="4658"/>
                      <a:pt x="858348" y="80579"/>
                      <a:pt x="862113" y="153363"/>
                    </a:cubicBezTo>
                    <a:cubicBezTo>
                      <a:pt x="865877" y="224892"/>
                      <a:pt x="811917" y="268186"/>
                      <a:pt x="742270" y="250617"/>
                    </a:cubicBezTo>
                    <a:cubicBezTo>
                      <a:pt x="728466" y="246853"/>
                      <a:pt x="715290" y="241833"/>
                      <a:pt x="702741" y="235559"/>
                    </a:cubicBezTo>
                    <a:cubicBezTo>
                      <a:pt x="694584" y="231166"/>
                      <a:pt x="689564" y="230539"/>
                      <a:pt x="681408" y="236814"/>
                    </a:cubicBezTo>
                    <a:cubicBezTo>
                      <a:pt x="666349" y="249362"/>
                      <a:pt x="657565" y="260029"/>
                      <a:pt x="678271" y="275088"/>
                    </a:cubicBezTo>
                    <a:cubicBezTo>
                      <a:pt x="697721" y="289519"/>
                      <a:pt x="702741" y="308343"/>
                      <a:pt x="702113" y="332813"/>
                    </a:cubicBezTo>
                    <a:cubicBezTo>
                      <a:pt x="700858" y="421911"/>
                      <a:pt x="703368" y="511008"/>
                      <a:pt x="695839" y="600106"/>
                    </a:cubicBezTo>
                    <a:cubicBezTo>
                      <a:pt x="682035" y="623321"/>
                      <a:pt x="657565" y="635243"/>
                      <a:pt x="637486" y="651556"/>
                    </a:cubicBezTo>
                    <a:cubicBezTo>
                      <a:pt x="633722" y="654066"/>
                      <a:pt x="628702" y="652811"/>
                      <a:pt x="625565" y="649674"/>
                    </a:cubicBezTo>
                    <a:cubicBezTo>
                      <a:pt x="625565" y="572498"/>
                      <a:pt x="625565" y="494694"/>
                      <a:pt x="625565" y="417518"/>
                    </a:cubicBezTo>
                    <a:cubicBezTo>
                      <a:pt x="625565" y="408107"/>
                      <a:pt x="628075" y="398068"/>
                      <a:pt x="621800" y="386773"/>
                    </a:cubicBezTo>
                    <a:cubicBezTo>
                      <a:pt x="607996" y="396813"/>
                      <a:pt x="594820" y="407479"/>
                      <a:pt x="582898" y="418773"/>
                    </a:cubicBezTo>
                    <a:cubicBezTo>
                      <a:pt x="502585" y="490930"/>
                      <a:pt x="428547" y="569361"/>
                      <a:pt x="360155" y="653439"/>
                    </a:cubicBezTo>
                    <a:cubicBezTo>
                      <a:pt x="311841" y="713046"/>
                      <a:pt x="260391" y="770144"/>
                      <a:pt x="208312" y="825987"/>
                    </a:cubicBezTo>
                    <a:cubicBezTo>
                      <a:pt x="204548" y="829751"/>
                      <a:pt x="200783" y="834143"/>
                      <a:pt x="195763" y="836026"/>
                    </a:cubicBezTo>
                    <a:cubicBezTo>
                      <a:pt x="163136" y="831634"/>
                      <a:pt x="148077" y="808418"/>
                      <a:pt x="137411" y="780810"/>
                    </a:cubicBezTo>
                    <a:cubicBezTo>
                      <a:pt x="138038" y="776418"/>
                      <a:pt x="139293" y="772026"/>
                      <a:pt x="141803" y="768261"/>
                    </a:cubicBezTo>
                    <a:cubicBezTo>
                      <a:pt x="201410" y="687948"/>
                      <a:pt x="257881" y="604498"/>
                      <a:pt x="314351" y="526067"/>
                    </a:cubicBezTo>
                    <a:cubicBezTo>
                      <a:pt x="316861" y="524812"/>
                      <a:pt x="315606" y="526067"/>
                      <a:pt x="314351" y="527322"/>
                    </a:cubicBezTo>
                    <a:cubicBezTo>
                      <a:pt x="231528" y="585674"/>
                      <a:pt x="148077" y="642772"/>
                      <a:pt x="65254" y="701125"/>
                    </a:cubicBezTo>
                    <a:cubicBezTo>
                      <a:pt x="63999" y="702380"/>
                      <a:pt x="62117" y="701752"/>
                      <a:pt x="60235" y="702380"/>
                    </a:cubicBezTo>
                    <a:cubicBezTo>
                      <a:pt x="36392" y="687321"/>
                      <a:pt x="8784" y="675399"/>
                      <a:pt x="0" y="644027"/>
                    </a:cubicBezTo>
                    <a:cubicBezTo>
                      <a:pt x="24470" y="612655"/>
                      <a:pt x="57725" y="591321"/>
                      <a:pt x="87215" y="566223"/>
                    </a:cubicBezTo>
                    <a:cubicBezTo>
                      <a:pt x="154979" y="508498"/>
                      <a:pt x="225253" y="453910"/>
                      <a:pt x="295528" y="399322"/>
                    </a:cubicBezTo>
                    <a:cubicBezTo>
                      <a:pt x="355135" y="352264"/>
                      <a:pt x="400311" y="290147"/>
                      <a:pt x="454899" y="238068"/>
                    </a:cubicBezTo>
                    <a:cubicBezTo>
                      <a:pt x="458664" y="234304"/>
                      <a:pt x="463683" y="230539"/>
                      <a:pt x="459919" y="224265"/>
                    </a:cubicBezTo>
                    <a:cubicBezTo>
                      <a:pt x="456782" y="219245"/>
                      <a:pt x="450507" y="219245"/>
                      <a:pt x="445488" y="219245"/>
                    </a:cubicBezTo>
                    <a:cubicBezTo>
                      <a:pt x="406586" y="216108"/>
                      <a:pt x="367684" y="210461"/>
                      <a:pt x="328782" y="209206"/>
                    </a:cubicBezTo>
                    <a:cubicBezTo>
                      <a:pt x="284234" y="207951"/>
                      <a:pt x="240312" y="200422"/>
                      <a:pt x="195763" y="202304"/>
                    </a:cubicBezTo>
                    <a:cubicBezTo>
                      <a:pt x="185097" y="200422"/>
                      <a:pt x="172548" y="203559"/>
                      <a:pt x="166901" y="19038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3E4DEA4B-A4A3-4E6D-83D1-4AA924D7A721}"/>
                  </a:ext>
                </a:extLst>
              </p:cNvPr>
              <p:cNvSpPr/>
              <p:nvPr/>
            </p:nvSpPr>
            <p:spPr>
              <a:xfrm>
                <a:off x="6740815" y="175711"/>
                <a:ext cx="652545" cy="985092"/>
              </a:xfrm>
              <a:custGeom>
                <a:avLst/>
                <a:gdLst>
                  <a:gd name="connsiteX0" fmla="*/ 654629 w 652545"/>
                  <a:gd name="connsiteY0" fmla="*/ 554011 h 985092"/>
                  <a:gd name="connsiteX1" fmla="*/ 616982 w 652545"/>
                  <a:gd name="connsiteY1" fmla="*/ 631814 h 985092"/>
                  <a:gd name="connsiteX2" fmla="*/ 604433 w 652545"/>
                  <a:gd name="connsiteY2" fmla="*/ 620520 h 985092"/>
                  <a:gd name="connsiteX3" fmla="*/ 495257 w 652545"/>
                  <a:gd name="connsiteY3" fmla="*/ 390874 h 985092"/>
                  <a:gd name="connsiteX4" fmla="*/ 495885 w 652545"/>
                  <a:gd name="connsiteY4" fmla="*/ 382718 h 985092"/>
                  <a:gd name="connsiteX5" fmla="*/ 456983 w 652545"/>
                  <a:gd name="connsiteY5" fmla="*/ 481854 h 985092"/>
                  <a:gd name="connsiteX6" fmla="*/ 371650 w 652545"/>
                  <a:gd name="connsiteY6" fmla="*/ 757304 h 985092"/>
                  <a:gd name="connsiteX7" fmla="*/ 315180 w 652545"/>
                  <a:gd name="connsiteY7" fmla="*/ 960597 h 985092"/>
                  <a:gd name="connsiteX8" fmla="*/ 305768 w 652545"/>
                  <a:gd name="connsiteY8" fmla="*/ 982557 h 985092"/>
                  <a:gd name="connsiteX9" fmla="*/ 229220 w 652545"/>
                  <a:gd name="connsiteY9" fmla="*/ 960597 h 985092"/>
                  <a:gd name="connsiteX10" fmla="*/ 229220 w 652545"/>
                  <a:gd name="connsiteY10" fmla="*/ 931734 h 985092"/>
                  <a:gd name="connsiteX11" fmla="*/ 274396 w 652545"/>
                  <a:gd name="connsiteY11" fmla="*/ 671343 h 985092"/>
                  <a:gd name="connsiteX12" fmla="*/ 280670 w 652545"/>
                  <a:gd name="connsiteY12" fmla="*/ 650010 h 985092"/>
                  <a:gd name="connsiteX13" fmla="*/ 146396 w 652545"/>
                  <a:gd name="connsiteY13" fmla="*/ 890950 h 985092"/>
                  <a:gd name="connsiteX14" fmla="*/ 121299 w 652545"/>
                  <a:gd name="connsiteY14" fmla="*/ 924205 h 985092"/>
                  <a:gd name="connsiteX15" fmla="*/ 47888 w 652545"/>
                  <a:gd name="connsiteY15" fmla="*/ 896597 h 985092"/>
                  <a:gd name="connsiteX16" fmla="*/ 54789 w 652545"/>
                  <a:gd name="connsiteY16" fmla="*/ 866480 h 985092"/>
                  <a:gd name="connsiteX17" fmla="*/ 211651 w 652545"/>
                  <a:gd name="connsiteY17" fmla="*/ 529540 h 985092"/>
                  <a:gd name="connsiteX18" fmla="*/ 283808 w 652545"/>
                  <a:gd name="connsiteY18" fmla="*/ 316208 h 985092"/>
                  <a:gd name="connsiteX19" fmla="*/ 227965 w 652545"/>
                  <a:gd name="connsiteY19" fmla="*/ 332522 h 985092"/>
                  <a:gd name="connsiteX20" fmla="*/ 24672 w 652545"/>
                  <a:gd name="connsiteY20" fmla="*/ 414717 h 985092"/>
                  <a:gd name="connsiteX21" fmla="*/ 201 w 652545"/>
                  <a:gd name="connsiteY21" fmla="*/ 416600 h 985092"/>
                  <a:gd name="connsiteX22" fmla="*/ 19652 w 652545"/>
                  <a:gd name="connsiteY22" fmla="*/ 333777 h 985092"/>
                  <a:gd name="connsiteX23" fmla="*/ 283180 w 652545"/>
                  <a:gd name="connsiteY23" fmla="*/ 223973 h 985092"/>
                  <a:gd name="connsiteX24" fmla="*/ 369140 w 652545"/>
                  <a:gd name="connsiteY24" fmla="*/ 223973 h 985092"/>
                  <a:gd name="connsiteX25" fmla="*/ 392984 w 652545"/>
                  <a:gd name="connsiteY25" fmla="*/ 222718 h 985092"/>
                  <a:gd name="connsiteX26" fmla="*/ 392356 w 652545"/>
                  <a:gd name="connsiteY26" fmla="*/ 180679 h 985092"/>
                  <a:gd name="connsiteX27" fmla="*/ 371650 w 652545"/>
                  <a:gd name="connsiteY27" fmla="*/ 159974 h 985092"/>
                  <a:gd name="connsiteX28" fmla="*/ 430630 w 652545"/>
                  <a:gd name="connsiteY28" fmla="*/ 2484 h 985092"/>
                  <a:gd name="connsiteX29" fmla="*/ 581845 w 652545"/>
                  <a:gd name="connsiteY29" fmla="*/ 47033 h 985092"/>
                  <a:gd name="connsiteX30" fmla="*/ 620119 w 652545"/>
                  <a:gd name="connsiteY30" fmla="*/ 161229 h 985092"/>
                  <a:gd name="connsiteX31" fmla="*/ 512199 w 652545"/>
                  <a:gd name="connsiteY31" fmla="*/ 225228 h 985092"/>
                  <a:gd name="connsiteX32" fmla="*/ 485218 w 652545"/>
                  <a:gd name="connsiteY32" fmla="*/ 228993 h 985092"/>
                  <a:gd name="connsiteX33" fmla="*/ 496512 w 652545"/>
                  <a:gd name="connsiteY33" fmla="*/ 269150 h 985092"/>
                  <a:gd name="connsiteX34" fmla="*/ 544826 w 652545"/>
                  <a:gd name="connsiteY34" fmla="*/ 313698 h 985092"/>
                  <a:gd name="connsiteX35" fmla="*/ 654629 w 652545"/>
                  <a:gd name="connsiteY35" fmla="*/ 554011 h 985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52545" h="985092">
                    <a:moveTo>
                      <a:pt x="654629" y="554011"/>
                    </a:moveTo>
                    <a:cubicBezTo>
                      <a:pt x="642080" y="579736"/>
                      <a:pt x="629531" y="606089"/>
                      <a:pt x="616982" y="631814"/>
                    </a:cubicBezTo>
                    <a:cubicBezTo>
                      <a:pt x="608825" y="633069"/>
                      <a:pt x="606943" y="625540"/>
                      <a:pt x="604433" y="620520"/>
                    </a:cubicBezTo>
                    <a:cubicBezTo>
                      <a:pt x="568669" y="543344"/>
                      <a:pt x="534159" y="466795"/>
                      <a:pt x="495257" y="390874"/>
                    </a:cubicBezTo>
                    <a:cubicBezTo>
                      <a:pt x="494630" y="388992"/>
                      <a:pt x="494630" y="387110"/>
                      <a:pt x="495885" y="382718"/>
                    </a:cubicBezTo>
                    <a:cubicBezTo>
                      <a:pt x="483963" y="418482"/>
                      <a:pt x="471415" y="450482"/>
                      <a:pt x="456983" y="481854"/>
                    </a:cubicBezTo>
                    <a:cubicBezTo>
                      <a:pt x="416827" y="570324"/>
                      <a:pt x="395493" y="664441"/>
                      <a:pt x="371650" y="757304"/>
                    </a:cubicBezTo>
                    <a:cubicBezTo>
                      <a:pt x="354082" y="825695"/>
                      <a:pt x="334003" y="892832"/>
                      <a:pt x="315180" y="960597"/>
                    </a:cubicBezTo>
                    <a:cubicBezTo>
                      <a:pt x="313298" y="968126"/>
                      <a:pt x="310788" y="976283"/>
                      <a:pt x="305768" y="982557"/>
                    </a:cubicBezTo>
                    <a:cubicBezTo>
                      <a:pt x="285063" y="992596"/>
                      <a:pt x="251180" y="982557"/>
                      <a:pt x="229220" y="960597"/>
                    </a:cubicBezTo>
                    <a:cubicBezTo>
                      <a:pt x="225455" y="951185"/>
                      <a:pt x="226710" y="941146"/>
                      <a:pt x="229220" y="931734"/>
                    </a:cubicBezTo>
                    <a:cubicBezTo>
                      <a:pt x="246788" y="845146"/>
                      <a:pt x="259965" y="758559"/>
                      <a:pt x="274396" y="671343"/>
                    </a:cubicBezTo>
                    <a:cubicBezTo>
                      <a:pt x="275651" y="663187"/>
                      <a:pt x="275651" y="654402"/>
                      <a:pt x="280670" y="650010"/>
                    </a:cubicBezTo>
                    <a:cubicBezTo>
                      <a:pt x="238631" y="730323"/>
                      <a:pt x="188435" y="808127"/>
                      <a:pt x="146396" y="890950"/>
                    </a:cubicBezTo>
                    <a:cubicBezTo>
                      <a:pt x="140122" y="903499"/>
                      <a:pt x="135102" y="917303"/>
                      <a:pt x="121299" y="924205"/>
                    </a:cubicBezTo>
                    <a:cubicBezTo>
                      <a:pt x="93691" y="922950"/>
                      <a:pt x="67966" y="917930"/>
                      <a:pt x="47888" y="896597"/>
                    </a:cubicBezTo>
                    <a:cubicBezTo>
                      <a:pt x="44750" y="885303"/>
                      <a:pt x="51025" y="875891"/>
                      <a:pt x="54789" y="866480"/>
                    </a:cubicBezTo>
                    <a:cubicBezTo>
                      <a:pt x="104358" y="752912"/>
                      <a:pt x="158318" y="641226"/>
                      <a:pt x="211651" y="529540"/>
                    </a:cubicBezTo>
                    <a:cubicBezTo>
                      <a:pt x="243651" y="463031"/>
                      <a:pt x="257455" y="389619"/>
                      <a:pt x="283808" y="316208"/>
                    </a:cubicBezTo>
                    <a:cubicBezTo>
                      <a:pt x="260592" y="318718"/>
                      <a:pt x="244278" y="326247"/>
                      <a:pt x="227965" y="332522"/>
                    </a:cubicBezTo>
                    <a:cubicBezTo>
                      <a:pt x="160200" y="358875"/>
                      <a:pt x="91181" y="384600"/>
                      <a:pt x="24672" y="414717"/>
                    </a:cubicBezTo>
                    <a:cubicBezTo>
                      <a:pt x="17142" y="418482"/>
                      <a:pt x="8986" y="424756"/>
                      <a:pt x="201" y="416600"/>
                    </a:cubicBezTo>
                    <a:cubicBezTo>
                      <a:pt x="-1054" y="387110"/>
                      <a:pt x="3339" y="358875"/>
                      <a:pt x="19652" y="333777"/>
                    </a:cubicBezTo>
                    <a:cubicBezTo>
                      <a:pt x="106240" y="293620"/>
                      <a:pt x="193455" y="257228"/>
                      <a:pt x="283180" y="223973"/>
                    </a:cubicBezTo>
                    <a:cubicBezTo>
                      <a:pt x="313298" y="212679"/>
                      <a:pt x="340278" y="209542"/>
                      <a:pt x="369140" y="223973"/>
                    </a:cubicBezTo>
                    <a:cubicBezTo>
                      <a:pt x="375415" y="227111"/>
                      <a:pt x="387964" y="239032"/>
                      <a:pt x="392984" y="222718"/>
                    </a:cubicBezTo>
                    <a:cubicBezTo>
                      <a:pt x="396748" y="209542"/>
                      <a:pt x="412434" y="194483"/>
                      <a:pt x="392356" y="180679"/>
                    </a:cubicBezTo>
                    <a:cubicBezTo>
                      <a:pt x="384199" y="175032"/>
                      <a:pt x="377925" y="167503"/>
                      <a:pt x="371650" y="159974"/>
                    </a:cubicBezTo>
                    <a:cubicBezTo>
                      <a:pt x="318317" y="93464"/>
                      <a:pt x="347180" y="15661"/>
                      <a:pt x="430630" y="2484"/>
                    </a:cubicBezTo>
                    <a:cubicBezTo>
                      <a:pt x="487101" y="-6300"/>
                      <a:pt x="538551" y="8131"/>
                      <a:pt x="581845" y="47033"/>
                    </a:cubicBezTo>
                    <a:cubicBezTo>
                      <a:pt x="615727" y="77778"/>
                      <a:pt x="635805" y="114797"/>
                      <a:pt x="620119" y="161229"/>
                    </a:cubicBezTo>
                    <a:cubicBezTo>
                      <a:pt x="607570" y="200130"/>
                      <a:pt x="563022" y="224601"/>
                      <a:pt x="512199" y="225228"/>
                    </a:cubicBezTo>
                    <a:cubicBezTo>
                      <a:pt x="503414" y="225228"/>
                      <a:pt x="492747" y="218954"/>
                      <a:pt x="485218" y="228993"/>
                    </a:cubicBezTo>
                    <a:cubicBezTo>
                      <a:pt x="470787" y="247816"/>
                      <a:pt x="473924" y="262248"/>
                      <a:pt x="496512" y="269150"/>
                    </a:cubicBezTo>
                    <a:cubicBezTo>
                      <a:pt x="520355" y="276679"/>
                      <a:pt x="533532" y="291738"/>
                      <a:pt x="544826" y="313698"/>
                    </a:cubicBezTo>
                    <a:cubicBezTo>
                      <a:pt x="585610" y="392129"/>
                      <a:pt x="616982" y="474325"/>
                      <a:pt x="654629" y="55401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B8BA9905-207E-4B6B-AE93-3223A3DFE27E}"/>
                  </a:ext>
                </a:extLst>
              </p:cNvPr>
              <p:cNvSpPr/>
              <p:nvPr/>
            </p:nvSpPr>
            <p:spPr>
              <a:xfrm>
                <a:off x="6094745" y="5229"/>
                <a:ext cx="665094" cy="1010190"/>
              </a:xfrm>
              <a:custGeom>
                <a:avLst/>
                <a:gdLst>
                  <a:gd name="connsiteX0" fmla="*/ 665094 w 665094"/>
                  <a:gd name="connsiteY0" fmla="*/ 504258 h 1010190"/>
                  <a:gd name="connsiteX1" fmla="*/ 648153 w 665094"/>
                  <a:gd name="connsiteY1" fmla="*/ 587709 h 1010190"/>
                  <a:gd name="connsiteX2" fmla="*/ 624938 w 665094"/>
                  <a:gd name="connsiteY2" fmla="*/ 570140 h 1010190"/>
                  <a:gd name="connsiteX3" fmla="*/ 489409 w 665094"/>
                  <a:gd name="connsiteY3" fmla="*/ 398220 h 1010190"/>
                  <a:gd name="connsiteX4" fmla="*/ 474978 w 665094"/>
                  <a:gd name="connsiteY4" fmla="*/ 387553 h 1010190"/>
                  <a:gd name="connsiteX5" fmla="*/ 452390 w 665094"/>
                  <a:gd name="connsiteY5" fmla="*/ 520572 h 1010190"/>
                  <a:gd name="connsiteX6" fmla="*/ 436704 w 665094"/>
                  <a:gd name="connsiteY6" fmla="*/ 778453 h 1010190"/>
                  <a:gd name="connsiteX7" fmla="*/ 425409 w 665094"/>
                  <a:gd name="connsiteY7" fmla="*/ 983628 h 1010190"/>
                  <a:gd name="connsiteX8" fmla="*/ 418508 w 665094"/>
                  <a:gd name="connsiteY8" fmla="*/ 1008726 h 1010190"/>
                  <a:gd name="connsiteX9" fmla="*/ 341959 w 665094"/>
                  <a:gd name="connsiteY9" fmla="*/ 998059 h 1010190"/>
                  <a:gd name="connsiteX10" fmla="*/ 335684 w 665094"/>
                  <a:gd name="connsiteY10" fmla="*/ 975471 h 1010190"/>
                  <a:gd name="connsiteX11" fmla="*/ 320626 w 665094"/>
                  <a:gd name="connsiteY11" fmla="*/ 706296 h 1010190"/>
                  <a:gd name="connsiteX12" fmla="*/ 323135 w 665094"/>
                  <a:gd name="connsiteY12" fmla="*/ 681198 h 1010190"/>
                  <a:gd name="connsiteX13" fmla="*/ 321253 w 665094"/>
                  <a:gd name="connsiteY13" fmla="*/ 676179 h 1010190"/>
                  <a:gd name="connsiteX14" fmla="*/ 321880 w 665094"/>
                  <a:gd name="connsiteY14" fmla="*/ 677434 h 1010190"/>
                  <a:gd name="connsiteX15" fmla="*/ 306822 w 665094"/>
                  <a:gd name="connsiteY15" fmla="*/ 747080 h 1010190"/>
                  <a:gd name="connsiteX16" fmla="*/ 245332 w 665094"/>
                  <a:gd name="connsiteY16" fmla="*/ 954138 h 1010190"/>
                  <a:gd name="connsiteX17" fmla="*/ 231528 w 665094"/>
                  <a:gd name="connsiteY17" fmla="*/ 982373 h 1010190"/>
                  <a:gd name="connsiteX18" fmla="*/ 158117 w 665094"/>
                  <a:gd name="connsiteY18" fmla="*/ 977981 h 1010190"/>
                  <a:gd name="connsiteX19" fmla="*/ 153097 w 665094"/>
                  <a:gd name="connsiteY19" fmla="*/ 937824 h 1010190"/>
                  <a:gd name="connsiteX20" fmla="*/ 226509 w 665094"/>
                  <a:gd name="connsiteY20" fmla="*/ 598375 h 1010190"/>
                  <a:gd name="connsiteX21" fmla="*/ 244077 w 665094"/>
                  <a:gd name="connsiteY21" fmla="*/ 439631 h 1010190"/>
                  <a:gd name="connsiteX22" fmla="*/ 248469 w 665094"/>
                  <a:gd name="connsiteY22" fmla="*/ 353671 h 1010190"/>
                  <a:gd name="connsiteX23" fmla="*/ 124862 w 665094"/>
                  <a:gd name="connsiteY23" fmla="*/ 434611 h 1010190"/>
                  <a:gd name="connsiteX24" fmla="*/ 26353 w 665094"/>
                  <a:gd name="connsiteY24" fmla="*/ 503631 h 1010190"/>
                  <a:gd name="connsiteX25" fmla="*/ 0 w 665094"/>
                  <a:gd name="connsiteY25" fmla="*/ 512415 h 1010190"/>
                  <a:gd name="connsiteX26" fmla="*/ 0 w 665094"/>
                  <a:gd name="connsiteY26" fmla="*/ 427710 h 1010190"/>
                  <a:gd name="connsiteX27" fmla="*/ 253489 w 665094"/>
                  <a:gd name="connsiteY27" fmla="*/ 248887 h 1010190"/>
                  <a:gd name="connsiteX28" fmla="*/ 299292 w 665094"/>
                  <a:gd name="connsiteY28" fmla="*/ 242613 h 1010190"/>
                  <a:gd name="connsiteX29" fmla="*/ 336939 w 665094"/>
                  <a:gd name="connsiteY29" fmla="*/ 236338 h 1010190"/>
                  <a:gd name="connsiteX30" fmla="*/ 318743 w 665094"/>
                  <a:gd name="connsiteY30" fmla="*/ 189280 h 1010190"/>
                  <a:gd name="connsiteX31" fmla="*/ 263528 w 665094"/>
                  <a:gd name="connsiteY31" fmla="*/ 76966 h 1010190"/>
                  <a:gd name="connsiteX32" fmla="*/ 325018 w 665094"/>
                  <a:gd name="connsiteY32" fmla="*/ 13594 h 1010190"/>
                  <a:gd name="connsiteX33" fmla="*/ 527056 w 665094"/>
                  <a:gd name="connsiteY33" fmla="*/ 59398 h 1010190"/>
                  <a:gd name="connsiteX34" fmla="*/ 488782 w 665094"/>
                  <a:gd name="connsiteY34" fmla="*/ 198691 h 1010190"/>
                  <a:gd name="connsiteX35" fmla="*/ 448625 w 665094"/>
                  <a:gd name="connsiteY35" fmla="*/ 211868 h 1010190"/>
                  <a:gd name="connsiteX36" fmla="*/ 428547 w 665094"/>
                  <a:gd name="connsiteY36" fmla="*/ 231318 h 1010190"/>
                  <a:gd name="connsiteX37" fmla="*/ 449253 w 665094"/>
                  <a:gd name="connsiteY37" fmla="*/ 259554 h 1010190"/>
                  <a:gd name="connsiteX38" fmla="*/ 508232 w 665094"/>
                  <a:gd name="connsiteY38" fmla="*/ 293436 h 1010190"/>
                  <a:gd name="connsiteX39" fmla="*/ 665094 w 665094"/>
                  <a:gd name="connsiteY39" fmla="*/ 504258 h 1010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65094" h="1010190">
                    <a:moveTo>
                      <a:pt x="665094" y="504258"/>
                    </a:moveTo>
                    <a:cubicBezTo>
                      <a:pt x="659447" y="531866"/>
                      <a:pt x="653800" y="560101"/>
                      <a:pt x="648153" y="587709"/>
                    </a:cubicBezTo>
                    <a:cubicBezTo>
                      <a:pt x="634350" y="590218"/>
                      <a:pt x="630585" y="577669"/>
                      <a:pt x="624938" y="570140"/>
                    </a:cubicBezTo>
                    <a:cubicBezTo>
                      <a:pt x="581644" y="511160"/>
                      <a:pt x="535840" y="454062"/>
                      <a:pt x="489409" y="398220"/>
                    </a:cubicBezTo>
                    <a:cubicBezTo>
                      <a:pt x="486272" y="394455"/>
                      <a:pt x="483762" y="388808"/>
                      <a:pt x="474978" y="387553"/>
                    </a:cubicBezTo>
                    <a:cubicBezTo>
                      <a:pt x="464311" y="431474"/>
                      <a:pt x="461174" y="476023"/>
                      <a:pt x="452390" y="520572"/>
                    </a:cubicBezTo>
                    <a:cubicBezTo>
                      <a:pt x="436076" y="605905"/>
                      <a:pt x="441095" y="692492"/>
                      <a:pt x="436704" y="778453"/>
                    </a:cubicBezTo>
                    <a:cubicBezTo>
                      <a:pt x="432939" y="846844"/>
                      <a:pt x="431684" y="915236"/>
                      <a:pt x="425409" y="983628"/>
                    </a:cubicBezTo>
                    <a:cubicBezTo>
                      <a:pt x="424782" y="992412"/>
                      <a:pt x="424782" y="1001824"/>
                      <a:pt x="418508" y="1008726"/>
                    </a:cubicBezTo>
                    <a:cubicBezTo>
                      <a:pt x="392155" y="1013745"/>
                      <a:pt x="367057" y="1006844"/>
                      <a:pt x="341959" y="998059"/>
                    </a:cubicBezTo>
                    <a:cubicBezTo>
                      <a:pt x="336312" y="991785"/>
                      <a:pt x="335684" y="983628"/>
                      <a:pt x="335684" y="975471"/>
                    </a:cubicBezTo>
                    <a:cubicBezTo>
                      <a:pt x="335057" y="885746"/>
                      <a:pt x="326900" y="796021"/>
                      <a:pt x="320626" y="706296"/>
                    </a:cubicBezTo>
                    <a:cubicBezTo>
                      <a:pt x="319998" y="696884"/>
                      <a:pt x="322508" y="686845"/>
                      <a:pt x="323135" y="681198"/>
                    </a:cubicBezTo>
                    <a:cubicBezTo>
                      <a:pt x="323763" y="673669"/>
                      <a:pt x="317489" y="676179"/>
                      <a:pt x="321253" y="676179"/>
                    </a:cubicBezTo>
                    <a:cubicBezTo>
                      <a:pt x="321880" y="676179"/>
                      <a:pt x="321880" y="676806"/>
                      <a:pt x="321880" y="677434"/>
                    </a:cubicBezTo>
                    <a:cubicBezTo>
                      <a:pt x="323135" y="701904"/>
                      <a:pt x="313724" y="724492"/>
                      <a:pt x="306822" y="747080"/>
                    </a:cubicBezTo>
                    <a:cubicBezTo>
                      <a:pt x="285489" y="816099"/>
                      <a:pt x="263528" y="884491"/>
                      <a:pt x="245332" y="954138"/>
                    </a:cubicBezTo>
                    <a:cubicBezTo>
                      <a:pt x="242822" y="964177"/>
                      <a:pt x="240312" y="974844"/>
                      <a:pt x="231528" y="982373"/>
                    </a:cubicBezTo>
                    <a:cubicBezTo>
                      <a:pt x="206430" y="992412"/>
                      <a:pt x="182587" y="984883"/>
                      <a:pt x="158117" y="977981"/>
                    </a:cubicBezTo>
                    <a:cubicBezTo>
                      <a:pt x="144941" y="966059"/>
                      <a:pt x="150587" y="951628"/>
                      <a:pt x="153097" y="937824"/>
                    </a:cubicBezTo>
                    <a:cubicBezTo>
                      <a:pt x="173803" y="823629"/>
                      <a:pt x="200156" y="711316"/>
                      <a:pt x="226509" y="598375"/>
                    </a:cubicBezTo>
                    <a:cubicBezTo>
                      <a:pt x="239058" y="546297"/>
                      <a:pt x="240312" y="492337"/>
                      <a:pt x="244077" y="439631"/>
                    </a:cubicBezTo>
                    <a:cubicBezTo>
                      <a:pt x="245959" y="412651"/>
                      <a:pt x="254116" y="385671"/>
                      <a:pt x="248469" y="353671"/>
                    </a:cubicBezTo>
                    <a:cubicBezTo>
                      <a:pt x="204548" y="379396"/>
                      <a:pt x="165019" y="407004"/>
                      <a:pt x="124862" y="434611"/>
                    </a:cubicBezTo>
                    <a:cubicBezTo>
                      <a:pt x="92235" y="457200"/>
                      <a:pt x="58980" y="480415"/>
                      <a:pt x="26353" y="503631"/>
                    </a:cubicBezTo>
                    <a:cubicBezTo>
                      <a:pt x="18823" y="509278"/>
                      <a:pt x="11294" y="516807"/>
                      <a:pt x="0" y="512415"/>
                    </a:cubicBezTo>
                    <a:cubicBezTo>
                      <a:pt x="0" y="484180"/>
                      <a:pt x="0" y="455945"/>
                      <a:pt x="0" y="427710"/>
                    </a:cubicBezTo>
                    <a:cubicBezTo>
                      <a:pt x="82196" y="364965"/>
                      <a:pt x="165646" y="304730"/>
                      <a:pt x="253489" y="248887"/>
                    </a:cubicBezTo>
                    <a:cubicBezTo>
                      <a:pt x="269175" y="238848"/>
                      <a:pt x="282979" y="240730"/>
                      <a:pt x="299292" y="242613"/>
                    </a:cubicBezTo>
                    <a:cubicBezTo>
                      <a:pt x="311841" y="243867"/>
                      <a:pt x="330038" y="253907"/>
                      <a:pt x="336939" y="236338"/>
                    </a:cubicBezTo>
                    <a:cubicBezTo>
                      <a:pt x="343841" y="218142"/>
                      <a:pt x="343214" y="201828"/>
                      <a:pt x="318743" y="189280"/>
                    </a:cubicBezTo>
                    <a:cubicBezTo>
                      <a:pt x="271057" y="165437"/>
                      <a:pt x="250352" y="119633"/>
                      <a:pt x="263528" y="76966"/>
                    </a:cubicBezTo>
                    <a:cubicBezTo>
                      <a:pt x="272940" y="46221"/>
                      <a:pt x="296155" y="26771"/>
                      <a:pt x="325018" y="13594"/>
                    </a:cubicBezTo>
                    <a:cubicBezTo>
                      <a:pt x="391527" y="-16523"/>
                      <a:pt x="488154" y="5437"/>
                      <a:pt x="527056" y="59398"/>
                    </a:cubicBezTo>
                    <a:cubicBezTo>
                      <a:pt x="564703" y="111476"/>
                      <a:pt x="549644" y="167946"/>
                      <a:pt x="488782" y="198691"/>
                    </a:cubicBezTo>
                    <a:cubicBezTo>
                      <a:pt x="476233" y="204966"/>
                      <a:pt x="462429" y="209358"/>
                      <a:pt x="448625" y="211868"/>
                    </a:cubicBezTo>
                    <a:cubicBezTo>
                      <a:pt x="436076" y="214377"/>
                      <a:pt x="431056" y="218142"/>
                      <a:pt x="428547" y="231318"/>
                    </a:cubicBezTo>
                    <a:cubicBezTo>
                      <a:pt x="424155" y="251397"/>
                      <a:pt x="431056" y="260809"/>
                      <a:pt x="449253" y="259554"/>
                    </a:cubicBezTo>
                    <a:cubicBezTo>
                      <a:pt x="477488" y="257671"/>
                      <a:pt x="492546" y="273357"/>
                      <a:pt x="508232" y="293436"/>
                    </a:cubicBezTo>
                    <a:cubicBezTo>
                      <a:pt x="562193" y="363710"/>
                      <a:pt x="618036" y="430847"/>
                      <a:pt x="665094" y="5042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2E5B1FB4-4D9B-4D5A-B1F8-B6CD664C7C84}"/>
                  </a:ext>
                </a:extLst>
              </p:cNvPr>
              <p:cNvSpPr/>
              <p:nvPr/>
            </p:nvSpPr>
            <p:spPr>
              <a:xfrm>
                <a:off x="8103204" y="1542829"/>
                <a:ext cx="947446" cy="709016"/>
              </a:xfrm>
              <a:custGeom>
                <a:avLst/>
                <a:gdLst>
                  <a:gd name="connsiteX0" fmla="*/ 264155 w 947445"/>
                  <a:gd name="connsiteY0" fmla="*/ 70338 h 709015"/>
                  <a:gd name="connsiteX1" fmla="*/ 331919 w 947445"/>
                  <a:gd name="connsiteY1" fmla="*/ 20142 h 709015"/>
                  <a:gd name="connsiteX2" fmla="*/ 631839 w 947445"/>
                  <a:gd name="connsiteY2" fmla="*/ 106102 h 709015"/>
                  <a:gd name="connsiteX3" fmla="*/ 671996 w 947445"/>
                  <a:gd name="connsiteY3" fmla="*/ 150024 h 709015"/>
                  <a:gd name="connsiteX4" fmla="*/ 693329 w 947445"/>
                  <a:gd name="connsiteY4" fmla="*/ 162573 h 709015"/>
                  <a:gd name="connsiteX5" fmla="*/ 718427 w 947445"/>
                  <a:gd name="connsiteY5" fmla="*/ 133083 h 709015"/>
                  <a:gd name="connsiteX6" fmla="*/ 717172 w 947445"/>
                  <a:gd name="connsiteY6" fmla="*/ 77867 h 709015"/>
                  <a:gd name="connsiteX7" fmla="*/ 835132 w 947445"/>
                  <a:gd name="connsiteY7" fmla="*/ 5083 h 709015"/>
                  <a:gd name="connsiteX8" fmla="*/ 949328 w 947445"/>
                  <a:gd name="connsiteY8" fmla="*/ 192063 h 709015"/>
                  <a:gd name="connsiteX9" fmla="*/ 817564 w 947445"/>
                  <a:gd name="connsiteY9" fmla="*/ 259827 h 709015"/>
                  <a:gd name="connsiteX10" fmla="*/ 781799 w 947445"/>
                  <a:gd name="connsiteY10" fmla="*/ 236611 h 709015"/>
                  <a:gd name="connsiteX11" fmla="*/ 742898 w 947445"/>
                  <a:gd name="connsiteY11" fmla="*/ 236611 h 709015"/>
                  <a:gd name="connsiteX12" fmla="*/ 745407 w 947445"/>
                  <a:gd name="connsiteY12" fmla="*/ 267356 h 709015"/>
                  <a:gd name="connsiteX13" fmla="*/ 754191 w 947445"/>
                  <a:gd name="connsiteY13" fmla="*/ 330101 h 709015"/>
                  <a:gd name="connsiteX14" fmla="*/ 690192 w 947445"/>
                  <a:gd name="connsiteY14" fmla="*/ 586100 h 709015"/>
                  <a:gd name="connsiteX15" fmla="*/ 612389 w 947445"/>
                  <a:gd name="connsiteY15" fmla="*/ 622492 h 709015"/>
                  <a:gd name="connsiteX16" fmla="*/ 613644 w 947445"/>
                  <a:gd name="connsiteY16" fmla="*/ 594884 h 709015"/>
                  <a:gd name="connsiteX17" fmla="*/ 660074 w 947445"/>
                  <a:gd name="connsiteY17" fmla="*/ 391591 h 709015"/>
                  <a:gd name="connsiteX18" fmla="*/ 663839 w 947445"/>
                  <a:gd name="connsiteY18" fmla="*/ 365866 h 709015"/>
                  <a:gd name="connsiteX19" fmla="*/ 646898 w 947445"/>
                  <a:gd name="connsiteY19" fmla="*/ 369630 h 709015"/>
                  <a:gd name="connsiteX20" fmla="*/ 347606 w 947445"/>
                  <a:gd name="connsiteY20" fmla="*/ 564766 h 709015"/>
                  <a:gd name="connsiteX21" fmla="*/ 161881 w 947445"/>
                  <a:gd name="connsiteY21" fmla="*/ 700295 h 709015"/>
                  <a:gd name="connsiteX22" fmla="*/ 145567 w 947445"/>
                  <a:gd name="connsiteY22" fmla="*/ 709079 h 709015"/>
                  <a:gd name="connsiteX23" fmla="*/ 101019 w 947445"/>
                  <a:gd name="connsiteY23" fmla="*/ 637550 h 709015"/>
                  <a:gd name="connsiteX24" fmla="*/ 207058 w 947445"/>
                  <a:gd name="connsiteY24" fmla="*/ 543433 h 709015"/>
                  <a:gd name="connsiteX25" fmla="*/ 321253 w 947445"/>
                  <a:gd name="connsiteY25" fmla="*/ 438649 h 709015"/>
                  <a:gd name="connsiteX26" fmla="*/ 340076 w 947445"/>
                  <a:gd name="connsiteY26" fmla="*/ 424846 h 709015"/>
                  <a:gd name="connsiteX27" fmla="*/ 237175 w 947445"/>
                  <a:gd name="connsiteY27" fmla="*/ 468767 h 709015"/>
                  <a:gd name="connsiteX28" fmla="*/ 84078 w 947445"/>
                  <a:gd name="connsiteY28" fmla="*/ 532139 h 709015"/>
                  <a:gd name="connsiteX29" fmla="*/ 43294 w 947445"/>
                  <a:gd name="connsiteY29" fmla="*/ 543433 h 709015"/>
                  <a:gd name="connsiteX30" fmla="*/ 0 w 947445"/>
                  <a:gd name="connsiteY30" fmla="*/ 475041 h 709015"/>
                  <a:gd name="connsiteX31" fmla="*/ 59608 w 947445"/>
                  <a:gd name="connsiteY31" fmla="*/ 439904 h 709015"/>
                  <a:gd name="connsiteX32" fmla="*/ 321253 w 947445"/>
                  <a:gd name="connsiteY32" fmla="*/ 311278 h 709015"/>
                  <a:gd name="connsiteX33" fmla="*/ 540859 w 947445"/>
                  <a:gd name="connsiteY33" fmla="*/ 173867 h 709015"/>
                  <a:gd name="connsiteX34" fmla="*/ 544624 w 947445"/>
                  <a:gd name="connsiteY34" fmla="*/ 166965 h 709015"/>
                  <a:gd name="connsiteX35" fmla="*/ 521409 w 947445"/>
                  <a:gd name="connsiteY35" fmla="*/ 156298 h 709015"/>
                  <a:gd name="connsiteX36" fmla="*/ 289253 w 947445"/>
                  <a:gd name="connsiteY36" fmla="*/ 84769 h 709015"/>
                  <a:gd name="connsiteX37" fmla="*/ 264155 w 947445"/>
                  <a:gd name="connsiteY37" fmla="*/ 70338 h 709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47445" h="709015">
                    <a:moveTo>
                      <a:pt x="264155" y="70338"/>
                    </a:moveTo>
                    <a:cubicBezTo>
                      <a:pt x="286743" y="53397"/>
                      <a:pt x="309332" y="37083"/>
                      <a:pt x="331919" y="20142"/>
                    </a:cubicBezTo>
                    <a:cubicBezTo>
                      <a:pt x="433566" y="42103"/>
                      <a:pt x="533330" y="72848"/>
                      <a:pt x="631839" y="106102"/>
                    </a:cubicBezTo>
                    <a:cubicBezTo>
                      <a:pt x="655055" y="113632"/>
                      <a:pt x="658820" y="135592"/>
                      <a:pt x="671996" y="150024"/>
                    </a:cubicBezTo>
                    <a:cubicBezTo>
                      <a:pt x="677643" y="156298"/>
                      <a:pt x="678898" y="171357"/>
                      <a:pt x="693329" y="162573"/>
                    </a:cubicBezTo>
                    <a:cubicBezTo>
                      <a:pt x="704623" y="155671"/>
                      <a:pt x="721565" y="153161"/>
                      <a:pt x="718427" y="133083"/>
                    </a:cubicBezTo>
                    <a:cubicBezTo>
                      <a:pt x="715290" y="114887"/>
                      <a:pt x="713407" y="96691"/>
                      <a:pt x="717172" y="77867"/>
                    </a:cubicBezTo>
                    <a:cubicBezTo>
                      <a:pt x="729721" y="16377"/>
                      <a:pt x="774898" y="-12485"/>
                      <a:pt x="835132" y="5083"/>
                    </a:cubicBezTo>
                    <a:cubicBezTo>
                      <a:pt x="907289" y="25789"/>
                      <a:pt x="964386" y="119279"/>
                      <a:pt x="949328" y="192063"/>
                    </a:cubicBezTo>
                    <a:cubicBezTo>
                      <a:pt x="936151" y="257945"/>
                      <a:pt x="878426" y="287435"/>
                      <a:pt x="817564" y="259827"/>
                    </a:cubicBezTo>
                    <a:cubicBezTo>
                      <a:pt x="805015" y="254180"/>
                      <a:pt x="791211" y="247278"/>
                      <a:pt x="781799" y="236611"/>
                    </a:cubicBezTo>
                    <a:cubicBezTo>
                      <a:pt x="767368" y="220298"/>
                      <a:pt x="756074" y="227827"/>
                      <a:pt x="742898" y="236611"/>
                    </a:cubicBezTo>
                    <a:cubicBezTo>
                      <a:pt x="724702" y="248533"/>
                      <a:pt x="739133" y="259827"/>
                      <a:pt x="745407" y="267356"/>
                    </a:cubicBezTo>
                    <a:cubicBezTo>
                      <a:pt x="761094" y="287435"/>
                      <a:pt x="759211" y="307513"/>
                      <a:pt x="754191" y="330101"/>
                    </a:cubicBezTo>
                    <a:cubicBezTo>
                      <a:pt x="736623" y="416061"/>
                      <a:pt x="712153" y="500767"/>
                      <a:pt x="690192" y="586100"/>
                    </a:cubicBezTo>
                    <a:cubicBezTo>
                      <a:pt x="664467" y="598021"/>
                      <a:pt x="638741" y="610570"/>
                      <a:pt x="612389" y="622492"/>
                    </a:cubicBezTo>
                    <a:cubicBezTo>
                      <a:pt x="604232" y="613080"/>
                      <a:pt x="611134" y="603668"/>
                      <a:pt x="613644" y="594884"/>
                    </a:cubicBezTo>
                    <a:cubicBezTo>
                      <a:pt x="631212" y="527747"/>
                      <a:pt x="645643" y="459355"/>
                      <a:pt x="660074" y="391591"/>
                    </a:cubicBezTo>
                    <a:cubicBezTo>
                      <a:pt x="661957" y="382807"/>
                      <a:pt x="664467" y="374650"/>
                      <a:pt x="663839" y="365866"/>
                    </a:cubicBezTo>
                    <a:cubicBezTo>
                      <a:pt x="656310" y="360219"/>
                      <a:pt x="651918" y="367120"/>
                      <a:pt x="646898" y="369630"/>
                    </a:cubicBezTo>
                    <a:cubicBezTo>
                      <a:pt x="541487" y="425473"/>
                      <a:pt x="441095" y="490100"/>
                      <a:pt x="347606" y="564766"/>
                    </a:cubicBezTo>
                    <a:cubicBezTo>
                      <a:pt x="287998" y="612452"/>
                      <a:pt x="223998" y="655119"/>
                      <a:pt x="161881" y="700295"/>
                    </a:cubicBezTo>
                    <a:cubicBezTo>
                      <a:pt x="156862" y="704060"/>
                      <a:pt x="151842" y="707825"/>
                      <a:pt x="145567" y="709079"/>
                    </a:cubicBezTo>
                    <a:cubicBezTo>
                      <a:pt x="117332" y="693393"/>
                      <a:pt x="111058" y="664531"/>
                      <a:pt x="101019" y="637550"/>
                    </a:cubicBezTo>
                    <a:cubicBezTo>
                      <a:pt x="133646" y="603041"/>
                      <a:pt x="172548" y="576061"/>
                      <a:pt x="207058" y="543433"/>
                    </a:cubicBezTo>
                    <a:cubicBezTo>
                      <a:pt x="244704" y="508296"/>
                      <a:pt x="284234" y="475041"/>
                      <a:pt x="321253" y="438649"/>
                    </a:cubicBezTo>
                    <a:cubicBezTo>
                      <a:pt x="326900" y="433002"/>
                      <a:pt x="334429" y="429238"/>
                      <a:pt x="340076" y="424846"/>
                    </a:cubicBezTo>
                    <a:cubicBezTo>
                      <a:pt x="308077" y="443669"/>
                      <a:pt x="271685" y="454336"/>
                      <a:pt x="237175" y="468767"/>
                    </a:cubicBezTo>
                    <a:cubicBezTo>
                      <a:pt x="186352" y="490100"/>
                      <a:pt x="134274" y="508924"/>
                      <a:pt x="84078" y="532139"/>
                    </a:cubicBezTo>
                    <a:cubicBezTo>
                      <a:pt x="71529" y="537786"/>
                      <a:pt x="58980" y="546570"/>
                      <a:pt x="43294" y="543433"/>
                    </a:cubicBezTo>
                    <a:cubicBezTo>
                      <a:pt x="23843" y="523982"/>
                      <a:pt x="2510" y="505159"/>
                      <a:pt x="0" y="475041"/>
                    </a:cubicBezTo>
                    <a:cubicBezTo>
                      <a:pt x="18196" y="460610"/>
                      <a:pt x="38901" y="449944"/>
                      <a:pt x="59608" y="439904"/>
                    </a:cubicBezTo>
                    <a:cubicBezTo>
                      <a:pt x="146822" y="397238"/>
                      <a:pt x="232156" y="351434"/>
                      <a:pt x="321253" y="311278"/>
                    </a:cubicBezTo>
                    <a:cubicBezTo>
                      <a:pt x="400939" y="275513"/>
                      <a:pt x="468076" y="220925"/>
                      <a:pt x="540859" y="173867"/>
                    </a:cubicBezTo>
                    <a:cubicBezTo>
                      <a:pt x="543369" y="172612"/>
                      <a:pt x="544624" y="170102"/>
                      <a:pt x="544624" y="166965"/>
                    </a:cubicBezTo>
                    <a:cubicBezTo>
                      <a:pt x="538977" y="159435"/>
                      <a:pt x="529565" y="159435"/>
                      <a:pt x="521409" y="156298"/>
                    </a:cubicBezTo>
                    <a:cubicBezTo>
                      <a:pt x="444860" y="129945"/>
                      <a:pt x="367057" y="106730"/>
                      <a:pt x="289253" y="84769"/>
                    </a:cubicBezTo>
                    <a:cubicBezTo>
                      <a:pt x="279214" y="82259"/>
                      <a:pt x="266037" y="84142"/>
                      <a:pt x="264155" y="7033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7F10003-5055-483D-9A9D-9F5019B645AE}"/>
                </a:ext>
              </a:extLst>
            </p:cNvPr>
            <p:cNvSpPr/>
            <p:nvPr/>
          </p:nvSpPr>
          <p:spPr>
            <a:xfrm>
              <a:off x="5790216" y="3783066"/>
              <a:ext cx="614966" cy="614904"/>
            </a:xfrm>
            <a:custGeom>
              <a:avLst/>
              <a:gdLst>
                <a:gd name="connsiteX0" fmla="*/ 1529845 w 3140536"/>
                <a:gd name="connsiteY0" fmla="*/ 1046057 h 3140220"/>
                <a:gd name="connsiteX1" fmla="*/ 1511512 w 3140536"/>
                <a:gd name="connsiteY1" fmla="*/ 1064914 h 3140220"/>
                <a:gd name="connsiteX2" fmla="*/ 1502083 w 3140536"/>
                <a:gd name="connsiteY2" fmla="*/ 1166270 h 3140220"/>
                <a:gd name="connsiteX3" fmla="*/ 1471965 w 3140536"/>
                <a:gd name="connsiteY3" fmla="*/ 1489719 h 3140220"/>
                <a:gd name="connsiteX4" fmla="*/ 1438179 w 3140536"/>
                <a:gd name="connsiteY4" fmla="*/ 1845643 h 3140220"/>
                <a:gd name="connsiteX5" fmla="*/ 1430060 w 3140536"/>
                <a:gd name="connsiteY5" fmla="*/ 1928666 h 3140220"/>
                <a:gd name="connsiteX6" fmla="*/ 1422203 w 3140536"/>
                <a:gd name="connsiteY6" fmla="*/ 1894095 h 3140220"/>
                <a:gd name="connsiteX7" fmla="*/ 1338395 w 3140536"/>
                <a:gd name="connsiteY7" fmla="*/ 1430006 h 3140220"/>
                <a:gd name="connsiteX8" fmla="*/ 1320847 w 3140536"/>
                <a:gd name="connsiteY8" fmla="*/ 1412196 h 3140220"/>
                <a:gd name="connsiteX9" fmla="*/ 1301205 w 3140536"/>
                <a:gd name="connsiteY9" fmla="*/ 1427911 h 3140220"/>
                <a:gd name="connsiteX10" fmla="*/ 1263491 w 3140536"/>
                <a:gd name="connsiteY10" fmla="*/ 1550480 h 3140220"/>
                <a:gd name="connsiteX11" fmla="*/ 1243849 w 3140536"/>
                <a:gd name="connsiteY11" fmla="*/ 1565147 h 3140220"/>
                <a:gd name="connsiteX12" fmla="*/ 716116 w 3140536"/>
                <a:gd name="connsiteY12" fmla="*/ 1564361 h 3140220"/>
                <a:gd name="connsiteX13" fmla="*/ 678403 w 3140536"/>
                <a:gd name="connsiteY13" fmla="*/ 1585837 h 3140220"/>
                <a:gd name="connsiteX14" fmla="*/ 647760 w 3140536"/>
                <a:gd name="connsiteY14" fmla="*/ 1634027 h 3140220"/>
                <a:gd name="connsiteX15" fmla="*/ 631260 w 3140536"/>
                <a:gd name="connsiteY15" fmla="*/ 1485529 h 3140220"/>
                <a:gd name="connsiteX16" fmla="*/ 585428 w 3140536"/>
                <a:gd name="connsiteY16" fmla="*/ 1064129 h 3140220"/>
                <a:gd name="connsiteX17" fmla="*/ 561071 w 3140536"/>
                <a:gd name="connsiteY17" fmla="*/ 1046843 h 3140220"/>
                <a:gd name="connsiteX18" fmla="*/ 548500 w 3140536"/>
                <a:gd name="connsiteY18" fmla="*/ 1068581 h 3140220"/>
                <a:gd name="connsiteX19" fmla="*/ 515762 w 3140536"/>
                <a:gd name="connsiteY19" fmla="*/ 1419268 h 3140220"/>
                <a:gd name="connsiteX20" fmla="*/ 475167 w 3140536"/>
                <a:gd name="connsiteY20" fmla="*/ 1847738 h 3140220"/>
                <a:gd name="connsiteX21" fmla="*/ 467310 w 3140536"/>
                <a:gd name="connsiteY21" fmla="*/ 1929713 h 3140220"/>
                <a:gd name="connsiteX22" fmla="*/ 464691 w 3140536"/>
                <a:gd name="connsiteY22" fmla="*/ 1926832 h 3140220"/>
                <a:gd name="connsiteX23" fmla="*/ 418859 w 3140536"/>
                <a:gd name="connsiteY23" fmla="*/ 1670955 h 3140220"/>
                <a:gd name="connsiteX24" fmla="*/ 375121 w 3140536"/>
                <a:gd name="connsiteY24" fmla="*/ 1429220 h 3140220"/>
                <a:gd name="connsiteX25" fmla="*/ 358359 w 3140536"/>
                <a:gd name="connsiteY25" fmla="*/ 1412196 h 3140220"/>
                <a:gd name="connsiteX26" fmla="*/ 338455 w 3140536"/>
                <a:gd name="connsiteY26" fmla="*/ 1427387 h 3140220"/>
                <a:gd name="connsiteX27" fmla="*/ 301527 w 3140536"/>
                <a:gd name="connsiteY27" fmla="*/ 1546028 h 3140220"/>
                <a:gd name="connsiteX28" fmla="*/ 268789 w 3140536"/>
                <a:gd name="connsiteY28" fmla="*/ 1562790 h 3140220"/>
                <a:gd name="connsiteX29" fmla="*/ 256742 w 3140536"/>
                <a:gd name="connsiteY29" fmla="*/ 1561742 h 3140220"/>
                <a:gd name="connsiteX30" fmla="*/ 72101 w 3140536"/>
                <a:gd name="connsiteY30" fmla="*/ 1561742 h 3140220"/>
                <a:gd name="connsiteX31" fmla="*/ 60578 w 3140536"/>
                <a:gd name="connsiteY31" fmla="*/ 1562790 h 3140220"/>
                <a:gd name="connsiteX32" fmla="*/ 16054 w 3140536"/>
                <a:gd name="connsiteY32" fmla="*/ 1563314 h 3140220"/>
                <a:gd name="connsiteX33" fmla="*/ 6364 w 3140536"/>
                <a:gd name="connsiteY33" fmla="*/ 1565147 h 3140220"/>
                <a:gd name="connsiteX34" fmla="*/ 5316 w 3140536"/>
                <a:gd name="connsiteY34" fmla="*/ 1590813 h 3140220"/>
                <a:gd name="connsiteX35" fmla="*/ 17626 w 3140536"/>
                <a:gd name="connsiteY35" fmla="*/ 1594480 h 3140220"/>
                <a:gd name="connsiteX36" fmla="*/ 303098 w 3140536"/>
                <a:gd name="connsiteY36" fmla="*/ 1594480 h 3140220"/>
                <a:gd name="connsiteX37" fmla="*/ 330074 w 3140536"/>
                <a:gd name="connsiteY37" fmla="*/ 1573528 h 3140220"/>
                <a:gd name="connsiteX38" fmla="*/ 352336 w 3140536"/>
                <a:gd name="connsiteY38" fmla="*/ 1502029 h 3140220"/>
                <a:gd name="connsiteX39" fmla="*/ 354693 w 3140536"/>
                <a:gd name="connsiteY39" fmla="*/ 1513814 h 3140220"/>
                <a:gd name="connsiteX40" fmla="*/ 424358 w 3140536"/>
                <a:gd name="connsiteY40" fmla="*/ 1899333 h 3140220"/>
                <a:gd name="connsiteX41" fmla="*/ 453430 w 3140536"/>
                <a:gd name="connsiteY41" fmla="*/ 2061188 h 3140220"/>
                <a:gd name="connsiteX42" fmla="*/ 478834 w 3140536"/>
                <a:gd name="connsiteY42" fmla="*/ 2079259 h 3140220"/>
                <a:gd name="connsiteX43" fmla="*/ 491143 w 3140536"/>
                <a:gd name="connsiteY43" fmla="*/ 2054116 h 3140220"/>
                <a:gd name="connsiteX44" fmla="*/ 518905 w 3140536"/>
                <a:gd name="connsiteY44" fmla="*/ 1757906 h 3140220"/>
                <a:gd name="connsiteX45" fmla="*/ 559500 w 3140536"/>
                <a:gd name="connsiteY45" fmla="*/ 1332055 h 3140220"/>
                <a:gd name="connsiteX46" fmla="*/ 567618 w 3140536"/>
                <a:gd name="connsiteY46" fmla="*/ 1244055 h 3140220"/>
                <a:gd name="connsiteX47" fmla="*/ 570761 w 3140536"/>
                <a:gd name="connsiteY47" fmla="*/ 1249817 h 3140220"/>
                <a:gd name="connsiteX48" fmla="*/ 597475 w 3140536"/>
                <a:gd name="connsiteY48" fmla="*/ 1497576 h 3140220"/>
                <a:gd name="connsiteX49" fmla="*/ 617118 w 3140536"/>
                <a:gd name="connsiteY49" fmla="*/ 1677764 h 3140220"/>
                <a:gd name="connsiteX50" fmla="*/ 627594 w 3140536"/>
                <a:gd name="connsiteY50" fmla="*/ 1694526 h 3140220"/>
                <a:gd name="connsiteX51" fmla="*/ 648284 w 3140536"/>
                <a:gd name="connsiteY51" fmla="*/ 1691121 h 3140220"/>
                <a:gd name="connsiteX52" fmla="*/ 664522 w 3140536"/>
                <a:gd name="connsiteY52" fmla="*/ 1672526 h 3140220"/>
                <a:gd name="connsiteX53" fmla="*/ 706164 w 3140536"/>
                <a:gd name="connsiteY53" fmla="*/ 1606003 h 3140220"/>
                <a:gd name="connsiteX54" fmla="*/ 727902 w 3140536"/>
                <a:gd name="connsiteY54" fmla="*/ 1593956 h 3140220"/>
                <a:gd name="connsiteX55" fmla="*/ 1260872 w 3140536"/>
                <a:gd name="connsiteY55" fmla="*/ 1594218 h 3140220"/>
                <a:gd name="connsiteX56" fmla="*/ 1293610 w 3140536"/>
                <a:gd name="connsiteY56" fmla="*/ 1570385 h 3140220"/>
                <a:gd name="connsiteX57" fmla="*/ 1313514 w 3140536"/>
                <a:gd name="connsiteY57" fmla="*/ 1507005 h 3140220"/>
                <a:gd name="connsiteX58" fmla="*/ 1329490 w 3140536"/>
                <a:gd name="connsiteY58" fmla="*/ 1581647 h 3140220"/>
                <a:gd name="connsiteX59" fmla="*/ 1395751 w 3140536"/>
                <a:gd name="connsiteY59" fmla="*/ 1946475 h 3140220"/>
                <a:gd name="connsiteX60" fmla="*/ 1416441 w 3140536"/>
                <a:gd name="connsiteY60" fmla="*/ 2062235 h 3140220"/>
                <a:gd name="connsiteX61" fmla="*/ 1436084 w 3140536"/>
                <a:gd name="connsiteY61" fmla="*/ 2080307 h 3140220"/>
                <a:gd name="connsiteX62" fmla="*/ 1453108 w 3140536"/>
                <a:gd name="connsiteY62" fmla="*/ 2060926 h 3140220"/>
                <a:gd name="connsiteX63" fmla="*/ 1455203 w 3140536"/>
                <a:gd name="connsiteY63" fmla="*/ 2041545 h 3140220"/>
                <a:gd name="connsiteX64" fmla="*/ 1490559 w 3140536"/>
                <a:gd name="connsiteY64" fmla="*/ 1661003 h 3140220"/>
                <a:gd name="connsiteX65" fmla="*/ 1523297 w 3140536"/>
                <a:gd name="connsiteY65" fmla="*/ 1316863 h 3140220"/>
                <a:gd name="connsiteX66" fmla="*/ 1530368 w 3140536"/>
                <a:gd name="connsiteY66" fmla="*/ 1244579 h 3140220"/>
                <a:gd name="connsiteX67" fmla="*/ 1553416 w 3140536"/>
                <a:gd name="connsiteY67" fmla="*/ 1437863 h 3140220"/>
                <a:gd name="connsiteX68" fmla="*/ 1579606 w 3140536"/>
                <a:gd name="connsiteY68" fmla="*/ 1679074 h 3140220"/>
                <a:gd name="connsiteX69" fmla="*/ 1609201 w 3140536"/>
                <a:gd name="connsiteY69" fmla="*/ 1692431 h 3140220"/>
                <a:gd name="connsiteX70" fmla="*/ 1627272 w 3140536"/>
                <a:gd name="connsiteY70" fmla="*/ 1672003 h 3140220"/>
                <a:gd name="connsiteX71" fmla="*/ 1668390 w 3140536"/>
                <a:gd name="connsiteY71" fmla="*/ 1606789 h 3140220"/>
                <a:gd name="connsiteX72" fmla="*/ 1691176 w 3140536"/>
                <a:gd name="connsiteY72" fmla="*/ 1594218 h 3140220"/>
                <a:gd name="connsiteX73" fmla="*/ 2374738 w 3140536"/>
                <a:gd name="connsiteY73" fmla="*/ 1594480 h 3140220"/>
                <a:gd name="connsiteX74" fmla="*/ 2404595 w 3140536"/>
                <a:gd name="connsiteY74" fmla="*/ 1572218 h 3140220"/>
                <a:gd name="connsiteX75" fmla="*/ 2426856 w 3140536"/>
                <a:gd name="connsiteY75" fmla="*/ 1502290 h 3140220"/>
                <a:gd name="connsiteX76" fmla="*/ 2429214 w 3140536"/>
                <a:gd name="connsiteY76" fmla="*/ 1513552 h 3140220"/>
                <a:gd name="connsiteX77" fmla="*/ 2499141 w 3140536"/>
                <a:gd name="connsiteY77" fmla="*/ 1900380 h 3140220"/>
                <a:gd name="connsiteX78" fmla="*/ 2528474 w 3140536"/>
                <a:gd name="connsiteY78" fmla="*/ 2062235 h 3140220"/>
                <a:gd name="connsiteX79" fmla="*/ 2552045 w 3140536"/>
                <a:gd name="connsiteY79" fmla="*/ 2079521 h 3140220"/>
                <a:gd name="connsiteX80" fmla="*/ 2565402 w 3140536"/>
                <a:gd name="connsiteY80" fmla="*/ 2056474 h 3140220"/>
                <a:gd name="connsiteX81" fmla="*/ 2583997 w 3140536"/>
                <a:gd name="connsiteY81" fmla="*/ 1859000 h 3140220"/>
                <a:gd name="connsiteX82" fmla="*/ 2609926 w 3140536"/>
                <a:gd name="connsiteY82" fmla="*/ 1586361 h 3140220"/>
                <a:gd name="connsiteX83" fmla="*/ 2632449 w 3140536"/>
                <a:gd name="connsiteY83" fmla="*/ 1343316 h 3140220"/>
                <a:gd name="connsiteX84" fmla="*/ 2642139 w 3140536"/>
                <a:gd name="connsiteY84" fmla="*/ 1243793 h 3140220"/>
                <a:gd name="connsiteX85" fmla="*/ 2645020 w 3140536"/>
                <a:gd name="connsiteY85" fmla="*/ 1249555 h 3140220"/>
                <a:gd name="connsiteX86" fmla="*/ 2671734 w 3140536"/>
                <a:gd name="connsiteY86" fmla="*/ 1497314 h 3140220"/>
                <a:gd name="connsiteX87" fmla="*/ 2691377 w 3140536"/>
                <a:gd name="connsiteY87" fmla="*/ 1677502 h 3140220"/>
                <a:gd name="connsiteX88" fmla="*/ 2722543 w 3140536"/>
                <a:gd name="connsiteY88" fmla="*/ 1690859 h 3140220"/>
                <a:gd name="connsiteX89" fmla="*/ 2739567 w 3140536"/>
                <a:gd name="connsiteY89" fmla="*/ 1671217 h 3140220"/>
                <a:gd name="connsiteX90" fmla="*/ 2781471 w 3140536"/>
                <a:gd name="connsiteY90" fmla="*/ 1604694 h 3140220"/>
                <a:gd name="connsiteX91" fmla="*/ 2801113 w 3140536"/>
                <a:gd name="connsiteY91" fmla="*/ 1593694 h 3140220"/>
                <a:gd name="connsiteX92" fmla="*/ 3056467 w 3140536"/>
                <a:gd name="connsiteY92" fmla="*/ 1593956 h 3140220"/>
                <a:gd name="connsiteX93" fmla="*/ 3127180 w 3140536"/>
                <a:gd name="connsiteY93" fmla="*/ 1593956 h 3140220"/>
                <a:gd name="connsiteX94" fmla="*/ 3137395 w 3140536"/>
                <a:gd name="connsiteY94" fmla="*/ 1590813 h 3140220"/>
                <a:gd name="connsiteX95" fmla="*/ 3136871 w 3140536"/>
                <a:gd name="connsiteY95" fmla="*/ 1567504 h 3140220"/>
                <a:gd name="connsiteX96" fmla="*/ 3122466 w 3140536"/>
                <a:gd name="connsiteY96" fmla="*/ 1565147 h 3140220"/>
                <a:gd name="connsiteX97" fmla="*/ 2785923 w 3140536"/>
                <a:gd name="connsiteY97" fmla="*/ 1564623 h 3140220"/>
                <a:gd name="connsiteX98" fmla="*/ 2756328 w 3140536"/>
                <a:gd name="connsiteY98" fmla="*/ 1581123 h 3140220"/>
                <a:gd name="connsiteX99" fmla="*/ 2722805 w 3140536"/>
                <a:gd name="connsiteY99" fmla="*/ 1634027 h 3140220"/>
                <a:gd name="connsiteX100" fmla="*/ 2721757 w 3140536"/>
                <a:gd name="connsiteY100" fmla="*/ 1626170 h 3140220"/>
                <a:gd name="connsiteX101" fmla="*/ 2700020 w 3140536"/>
                <a:gd name="connsiteY101" fmla="*/ 1428958 h 3140220"/>
                <a:gd name="connsiteX102" fmla="*/ 2676972 w 3140536"/>
                <a:gd name="connsiteY102" fmla="*/ 1216293 h 3140220"/>
                <a:gd name="connsiteX103" fmla="*/ 2660211 w 3140536"/>
                <a:gd name="connsiteY103" fmla="*/ 1063343 h 3140220"/>
                <a:gd name="connsiteX104" fmla="*/ 2640306 w 3140536"/>
                <a:gd name="connsiteY104" fmla="*/ 1046319 h 3140220"/>
                <a:gd name="connsiteX105" fmla="*/ 2623544 w 3140536"/>
                <a:gd name="connsiteY105" fmla="*/ 1066748 h 3140220"/>
                <a:gd name="connsiteX106" fmla="*/ 2610187 w 3140536"/>
                <a:gd name="connsiteY106" fmla="*/ 1208436 h 3140220"/>
                <a:gd name="connsiteX107" fmla="*/ 2582688 w 3140536"/>
                <a:gd name="connsiteY107" fmla="*/ 1503338 h 3140220"/>
                <a:gd name="connsiteX108" fmla="*/ 2552569 w 3140536"/>
                <a:gd name="connsiteY108" fmla="*/ 1816310 h 3140220"/>
                <a:gd name="connsiteX109" fmla="*/ 2542093 w 3140536"/>
                <a:gd name="connsiteY109" fmla="*/ 1928666 h 3140220"/>
                <a:gd name="connsiteX110" fmla="*/ 2538688 w 3140536"/>
                <a:gd name="connsiteY110" fmla="*/ 1924737 h 3140220"/>
                <a:gd name="connsiteX111" fmla="*/ 2508832 w 3140536"/>
                <a:gd name="connsiteY111" fmla="*/ 1756335 h 3140220"/>
                <a:gd name="connsiteX112" fmla="*/ 2450951 w 3140536"/>
                <a:gd name="connsiteY112" fmla="*/ 1434982 h 3140220"/>
                <a:gd name="connsiteX113" fmla="*/ 2432095 w 3140536"/>
                <a:gd name="connsiteY113" fmla="*/ 1412458 h 3140220"/>
                <a:gd name="connsiteX114" fmla="*/ 2411404 w 3140536"/>
                <a:gd name="connsiteY114" fmla="*/ 1433410 h 3140220"/>
                <a:gd name="connsiteX115" fmla="*/ 2375262 w 3140536"/>
                <a:gd name="connsiteY115" fmla="*/ 1550742 h 3140220"/>
                <a:gd name="connsiteX116" fmla="*/ 2355357 w 3140536"/>
                <a:gd name="connsiteY116" fmla="*/ 1565147 h 3140220"/>
                <a:gd name="connsiteX117" fmla="*/ 1675724 w 3140536"/>
                <a:gd name="connsiteY117" fmla="*/ 1564361 h 3140220"/>
                <a:gd name="connsiteX118" fmla="*/ 1642986 w 3140536"/>
                <a:gd name="connsiteY118" fmla="*/ 1582432 h 3140220"/>
                <a:gd name="connsiteX119" fmla="*/ 1610510 w 3140536"/>
                <a:gd name="connsiteY119" fmla="*/ 1634027 h 3140220"/>
                <a:gd name="connsiteX120" fmla="*/ 1604748 w 3140536"/>
                <a:gd name="connsiteY120" fmla="*/ 1583480 h 3140220"/>
                <a:gd name="connsiteX121" fmla="*/ 1548178 w 3140536"/>
                <a:gd name="connsiteY121" fmla="*/ 1064652 h 3140220"/>
                <a:gd name="connsiteX122" fmla="*/ 1529845 w 3140536"/>
                <a:gd name="connsiteY122" fmla="*/ 1046057 h 3140220"/>
                <a:gd name="connsiteX123" fmla="*/ 1041397 w 3140536"/>
                <a:gd name="connsiteY123" fmla="*/ 24 h 3140220"/>
                <a:gd name="connsiteX124" fmla="*/ 2092931 w 3140536"/>
                <a:gd name="connsiteY124" fmla="*/ 24 h 3140220"/>
                <a:gd name="connsiteX125" fmla="*/ 2113097 w 3140536"/>
                <a:gd name="connsiteY125" fmla="*/ 20714 h 3140220"/>
                <a:gd name="connsiteX126" fmla="*/ 2113097 w 3140536"/>
                <a:gd name="connsiteY126" fmla="*/ 1009391 h 3140220"/>
                <a:gd name="connsiteX127" fmla="*/ 2131169 w 3140536"/>
                <a:gd name="connsiteY127" fmla="*/ 1027725 h 3140220"/>
                <a:gd name="connsiteX128" fmla="*/ 3121155 w 3140536"/>
                <a:gd name="connsiteY128" fmla="*/ 1027725 h 3140220"/>
                <a:gd name="connsiteX129" fmla="*/ 3140536 w 3140536"/>
                <a:gd name="connsiteY129" fmla="*/ 1046581 h 3140220"/>
                <a:gd name="connsiteX130" fmla="*/ 3140536 w 3140536"/>
                <a:gd name="connsiteY130" fmla="*/ 2096805 h 3140220"/>
                <a:gd name="connsiteX131" fmla="*/ 3122989 w 3140536"/>
                <a:gd name="connsiteY131" fmla="*/ 2114615 h 3140220"/>
                <a:gd name="connsiteX132" fmla="*/ 2139549 w 3140536"/>
                <a:gd name="connsiteY132" fmla="*/ 2114615 h 3140220"/>
                <a:gd name="connsiteX133" fmla="*/ 2121216 w 3140536"/>
                <a:gd name="connsiteY133" fmla="*/ 2132948 h 3140220"/>
                <a:gd name="connsiteX134" fmla="*/ 2121216 w 3140536"/>
                <a:gd name="connsiteY134" fmla="*/ 3121625 h 3140220"/>
                <a:gd name="connsiteX135" fmla="*/ 2102883 w 3140536"/>
                <a:gd name="connsiteY135" fmla="*/ 3140220 h 3140220"/>
                <a:gd name="connsiteX136" fmla="*/ 1574105 w 3140536"/>
                <a:gd name="connsiteY136" fmla="*/ 3139958 h 3140220"/>
                <a:gd name="connsiteX137" fmla="*/ 1042445 w 3140536"/>
                <a:gd name="connsiteY137" fmla="*/ 3140220 h 3140220"/>
                <a:gd name="connsiteX138" fmla="*/ 1026469 w 3140536"/>
                <a:gd name="connsiteY138" fmla="*/ 3124506 h 3140220"/>
                <a:gd name="connsiteX139" fmla="*/ 1026731 w 3140536"/>
                <a:gd name="connsiteY139" fmla="*/ 2134519 h 3140220"/>
                <a:gd name="connsiteX140" fmla="*/ 1006303 w 3140536"/>
                <a:gd name="connsiteY140" fmla="*/ 2114615 h 3140220"/>
                <a:gd name="connsiteX141" fmla="*/ 18935 w 3140536"/>
                <a:gd name="connsiteY141" fmla="*/ 2114615 h 3140220"/>
                <a:gd name="connsiteX142" fmla="*/ 78 w 3140536"/>
                <a:gd name="connsiteY142" fmla="*/ 2095496 h 3140220"/>
                <a:gd name="connsiteX143" fmla="*/ 78 w 3140536"/>
                <a:gd name="connsiteY143" fmla="*/ 1046581 h 3140220"/>
                <a:gd name="connsiteX144" fmla="*/ 18935 w 3140536"/>
                <a:gd name="connsiteY144" fmla="*/ 1027725 h 3140220"/>
                <a:gd name="connsiteX145" fmla="*/ 1003684 w 3140536"/>
                <a:gd name="connsiteY145" fmla="*/ 1027725 h 3140220"/>
                <a:gd name="connsiteX146" fmla="*/ 1022802 w 3140536"/>
                <a:gd name="connsiteY146" fmla="*/ 1009130 h 3140220"/>
                <a:gd name="connsiteX147" fmla="*/ 1022802 w 3140536"/>
                <a:gd name="connsiteY147" fmla="*/ 19143 h 3140220"/>
                <a:gd name="connsiteX148" fmla="*/ 1041397 w 3140536"/>
                <a:gd name="connsiteY148" fmla="*/ 24 h 314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3140536" h="3140220">
                  <a:moveTo>
                    <a:pt x="1529845" y="1046057"/>
                  </a:moveTo>
                  <a:cubicBezTo>
                    <a:pt x="1516488" y="1046057"/>
                    <a:pt x="1512559" y="1053653"/>
                    <a:pt x="1511512" y="1064914"/>
                  </a:cubicBezTo>
                  <a:cubicBezTo>
                    <a:pt x="1508369" y="1098700"/>
                    <a:pt x="1505226" y="1132485"/>
                    <a:pt x="1502083" y="1166270"/>
                  </a:cubicBezTo>
                  <a:cubicBezTo>
                    <a:pt x="1492131" y="1274173"/>
                    <a:pt x="1482179" y="1381816"/>
                    <a:pt x="1471965" y="1489719"/>
                  </a:cubicBezTo>
                  <a:cubicBezTo>
                    <a:pt x="1460703" y="1608360"/>
                    <a:pt x="1449441" y="1727002"/>
                    <a:pt x="1438179" y="1845643"/>
                  </a:cubicBezTo>
                  <a:cubicBezTo>
                    <a:pt x="1435560" y="1873405"/>
                    <a:pt x="1432679" y="1900904"/>
                    <a:pt x="1430060" y="1928666"/>
                  </a:cubicBezTo>
                  <a:cubicBezTo>
                    <a:pt x="1426132" y="1917142"/>
                    <a:pt x="1424298" y="1905618"/>
                    <a:pt x="1422203" y="1894095"/>
                  </a:cubicBezTo>
                  <a:cubicBezTo>
                    <a:pt x="1394180" y="1739311"/>
                    <a:pt x="1366156" y="1584789"/>
                    <a:pt x="1338395" y="1430006"/>
                  </a:cubicBezTo>
                  <a:cubicBezTo>
                    <a:pt x="1336562" y="1419792"/>
                    <a:pt x="1331585" y="1412720"/>
                    <a:pt x="1320847" y="1412196"/>
                  </a:cubicBezTo>
                  <a:cubicBezTo>
                    <a:pt x="1310371" y="1411673"/>
                    <a:pt x="1304348" y="1417958"/>
                    <a:pt x="1301205" y="1427911"/>
                  </a:cubicBezTo>
                  <a:cubicBezTo>
                    <a:pt x="1288634" y="1468767"/>
                    <a:pt x="1275277" y="1509362"/>
                    <a:pt x="1263491" y="1550480"/>
                  </a:cubicBezTo>
                  <a:cubicBezTo>
                    <a:pt x="1260348" y="1561742"/>
                    <a:pt x="1255372" y="1565147"/>
                    <a:pt x="1243849" y="1565147"/>
                  </a:cubicBezTo>
                  <a:cubicBezTo>
                    <a:pt x="1067850" y="1564623"/>
                    <a:pt x="892114" y="1565147"/>
                    <a:pt x="716116" y="1564361"/>
                  </a:cubicBezTo>
                  <a:cubicBezTo>
                    <a:pt x="697783" y="1564361"/>
                    <a:pt x="686784" y="1570385"/>
                    <a:pt x="678403" y="1585837"/>
                  </a:cubicBezTo>
                  <a:cubicBezTo>
                    <a:pt x="669760" y="1601551"/>
                    <a:pt x="659022" y="1616217"/>
                    <a:pt x="647760" y="1634027"/>
                  </a:cubicBezTo>
                  <a:cubicBezTo>
                    <a:pt x="641998" y="1582170"/>
                    <a:pt x="636499" y="1533981"/>
                    <a:pt x="631260" y="1485529"/>
                  </a:cubicBezTo>
                  <a:cubicBezTo>
                    <a:pt x="616070" y="1345150"/>
                    <a:pt x="600618" y="1204508"/>
                    <a:pt x="585428" y="1064129"/>
                  </a:cubicBezTo>
                  <a:cubicBezTo>
                    <a:pt x="583594" y="1049462"/>
                    <a:pt x="574952" y="1043177"/>
                    <a:pt x="561071" y="1046843"/>
                  </a:cubicBezTo>
                  <a:cubicBezTo>
                    <a:pt x="549547" y="1049724"/>
                    <a:pt x="549285" y="1059414"/>
                    <a:pt x="548500" y="1068581"/>
                  </a:cubicBezTo>
                  <a:cubicBezTo>
                    <a:pt x="537500" y="1185389"/>
                    <a:pt x="526762" y="1302459"/>
                    <a:pt x="515762" y="1419268"/>
                  </a:cubicBezTo>
                  <a:cubicBezTo>
                    <a:pt x="502405" y="1562004"/>
                    <a:pt x="488786" y="1705002"/>
                    <a:pt x="475167" y="1847738"/>
                  </a:cubicBezTo>
                  <a:cubicBezTo>
                    <a:pt x="472548" y="1874714"/>
                    <a:pt x="469929" y="1901690"/>
                    <a:pt x="467310" y="1929713"/>
                  </a:cubicBezTo>
                  <a:cubicBezTo>
                    <a:pt x="465739" y="1928142"/>
                    <a:pt x="464691" y="1927618"/>
                    <a:pt x="464691" y="1926832"/>
                  </a:cubicBezTo>
                  <a:cubicBezTo>
                    <a:pt x="449239" y="1841453"/>
                    <a:pt x="434049" y="1756335"/>
                    <a:pt x="418859" y="1670955"/>
                  </a:cubicBezTo>
                  <a:cubicBezTo>
                    <a:pt x="404192" y="1590289"/>
                    <a:pt x="389526" y="1509886"/>
                    <a:pt x="375121" y="1429220"/>
                  </a:cubicBezTo>
                  <a:cubicBezTo>
                    <a:pt x="373288" y="1419268"/>
                    <a:pt x="368573" y="1412982"/>
                    <a:pt x="358359" y="1412196"/>
                  </a:cubicBezTo>
                  <a:cubicBezTo>
                    <a:pt x="347883" y="1411411"/>
                    <a:pt x="341598" y="1417696"/>
                    <a:pt x="338455" y="1427387"/>
                  </a:cubicBezTo>
                  <a:cubicBezTo>
                    <a:pt x="326146" y="1466934"/>
                    <a:pt x="313574" y="1506481"/>
                    <a:pt x="301527" y="1546028"/>
                  </a:cubicBezTo>
                  <a:cubicBezTo>
                    <a:pt x="294979" y="1566980"/>
                    <a:pt x="291575" y="1568813"/>
                    <a:pt x="268789" y="1562790"/>
                  </a:cubicBezTo>
                  <a:cubicBezTo>
                    <a:pt x="265122" y="1559123"/>
                    <a:pt x="260670" y="1560956"/>
                    <a:pt x="256742" y="1561742"/>
                  </a:cubicBezTo>
                  <a:cubicBezTo>
                    <a:pt x="195195" y="1561742"/>
                    <a:pt x="133648" y="1561742"/>
                    <a:pt x="72101" y="1561742"/>
                  </a:cubicBezTo>
                  <a:cubicBezTo>
                    <a:pt x="68435" y="1561742"/>
                    <a:pt x="64244" y="1561218"/>
                    <a:pt x="60578" y="1562790"/>
                  </a:cubicBezTo>
                  <a:cubicBezTo>
                    <a:pt x="45649" y="1563052"/>
                    <a:pt x="30983" y="1563052"/>
                    <a:pt x="16054" y="1563314"/>
                  </a:cubicBezTo>
                  <a:cubicBezTo>
                    <a:pt x="12650" y="1563314"/>
                    <a:pt x="7935" y="1562004"/>
                    <a:pt x="6364" y="1565147"/>
                  </a:cubicBezTo>
                  <a:cubicBezTo>
                    <a:pt x="2697" y="1573266"/>
                    <a:pt x="3745" y="1582432"/>
                    <a:pt x="5316" y="1590813"/>
                  </a:cubicBezTo>
                  <a:cubicBezTo>
                    <a:pt x="6626" y="1597099"/>
                    <a:pt x="13435" y="1594480"/>
                    <a:pt x="17626" y="1594480"/>
                  </a:cubicBezTo>
                  <a:cubicBezTo>
                    <a:pt x="112696" y="1594480"/>
                    <a:pt x="208028" y="1594480"/>
                    <a:pt x="303098" y="1594480"/>
                  </a:cubicBezTo>
                  <a:cubicBezTo>
                    <a:pt x="322217" y="1594480"/>
                    <a:pt x="324312" y="1592646"/>
                    <a:pt x="330074" y="1573528"/>
                  </a:cubicBezTo>
                  <a:cubicBezTo>
                    <a:pt x="336883" y="1550742"/>
                    <a:pt x="344217" y="1528219"/>
                    <a:pt x="352336" y="1502029"/>
                  </a:cubicBezTo>
                  <a:cubicBezTo>
                    <a:pt x="353645" y="1508838"/>
                    <a:pt x="354169" y="1511195"/>
                    <a:pt x="354693" y="1513814"/>
                  </a:cubicBezTo>
                  <a:cubicBezTo>
                    <a:pt x="378002" y="1642408"/>
                    <a:pt x="401049" y="1770739"/>
                    <a:pt x="424358" y="1899333"/>
                  </a:cubicBezTo>
                  <a:cubicBezTo>
                    <a:pt x="434049" y="1953284"/>
                    <a:pt x="443739" y="2007236"/>
                    <a:pt x="453430" y="2061188"/>
                  </a:cubicBezTo>
                  <a:cubicBezTo>
                    <a:pt x="456310" y="2076640"/>
                    <a:pt x="466263" y="2083973"/>
                    <a:pt x="478834" y="2079259"/>
                  </a:cubicBezTo>
                  <a:cubicBezTo>
                    <a:pt x="490881" y="2074807"/>
                    <a:pt x="490096" y="2063807"/>
                    <a:pt x="491143" y="2054116"/>
                  </a:cubicBezTo>
                  <a:cubicBezTo>
                    <a:pt x="500572" y="1955380"/>
                    <a:pt x="509476" y="1856643"/>
                    <a:pt x="518905" y="1757906"/>
                  </a:cubicBezTo>
                  <a:cubicBezTo>
                    <a:pt x="532262" y="1615956"/>
                    <a:pt x="545881" y="1474005"/>
                    <a:pt x="559500" y="1332055"/>
                  </a:cubicBezTo>
                  <a:cubicBezTo>
                    <a:pt x="562119" y="1302721"/>
                    <a:pt x="564999" y="1273650"/>
                    <a:pt x="567618" y="1244055"/>
                  </a:cubicBezTo>
                  <a:cubicBezTo>
                    <a:pt x="571285" y="1245364"/>
                    <a:pt x="570499" y="1247983"/>
                    <a:pt x="570761" y="1249817"/>
                  </a:cubicBezTo>
                  <a:cubicBezTo>
                    <a:pt x="579666" y="1332317"/>
                    <a:pt x="588571" y="1415077"/>
                    <a:pt x="597475" y="1497576"/>
                  </a:cubicBezTo>
                  <a:cubicBezTo>
                    <a:pt x="604023" y="1557552"/>
                    <a:pt x="610570" y="1617789"/>
                    <a:pt x="617118" y="1677764"/>
                  </a:cubicBezTo>
                  <a:cubicBezTo>
                    <a:pt x="617903" y="1685359"/>
                    <a:pt x="620261" y="1691383"/>
                    <a:pt x="627594" y="1694526"/>
                  </a:cubicBezTo>
                  <a:cubicBezTo>
                    <a:pt x="635189" y="1697931"/>
                    <a:pt x="641998" y="1696097"/>
                    <a:pt x="648284" y="1691121"/>
                  </a:cubicBezTo>
                  <a:cubicBezTo>
                    <a:pt x="654832" y="1685883"/>
                    <a:pt x="660070" y="1679598"/>
                    <a:pt x="664522" y="1672526"/>
                  </a:cubicBezTo>
                  <a:cubicBezTo>
                    <a:pt x="678403" y="1650265"/>
                    <a:pt x="692807" y="1628527"/>
                    <a:pt x="706164" y="1606003"/>
                  </a:cubicBezTo>
                  <a:cubicBezTo>
                    <a:pt x="711402" y="1597099"/>
                    <a:pt x="717426" y="1593956"/>
                    <a:pt x="727902" y="1593956"/>
                  </a:cubicBezTo>
                  <a:cubicBezTo>
                    <a:pt x="905471" y="1594218"/>
                    <a:pt x="1083302" y="1594218"/>
                    <a:pt x="1260872" y="1594218"/>
                  </a:cubicBezTo>
                  <a:cubicBezTo>
                    <a:pt x="1286277" y="1594218"/>
                    <a:pt x="1286277" y="1594218"/>
                    <a:pt x="1293610" y="1570385"/>
                  </a:cubicBezTo>
                  <a:cubicBezTo>
                    <a:pt x="1300157" y="1549171"/>
                    <a:pt x="1306967" y="1528219"/>
                    <a:pt x="1313514" y="1507005"/>
                  </a:cubicBezTo>
                  <a:cubicBezTo>
                    <a:pt x="1320586" y="1532147"/>
                    <a:pt x="1325038" y="1557028"/>
                    <a:pt x="1329490" y="1581647"/>
                  </a:cubicBezTo>
                  <a:cubicBezTo>
                    <a:pt x="1351490" y="1703169"/>
                    <a:pt x="1373752" y="1824953"/>
                    <a:pt x="1395751" y="1946475"/>
                  </a:cubicBezTo>
                  <a:cubicBezTo>
                    <a:pt x="1402823" y="1984975"/>
                    <a:pt x="1409894" y="2023736"/>
                    <a:pt x="1416441" y="2062235"/>
                  </a:cubicBezTo>
                  <a:cubicBezTo>
                    <a:pt x="1418537" y="2073759"/>
                    <a:pt x="1423513" y="2080830"/>
                    <a:pt x="1436084" y="2080307"/>
                  </a:cubicBezTo>
                  <a:cubicBezTo>
                    <a:pt x="1448393" y="2079783"/>
                    <a:pt x="1452060" y="2071402"/>
                    <a:pt x="1453108" y="2060926"/>
                  </a:cubicBezTo>
                  <a:cubicBezTo>
                    <a:pt x="1453893" y="2054378"/>
                    <a:pt x="1454679" y="2048093"/>
                    <a:pt x="1455203" y="2041545"/>
                  </a:cubicBezTo>
                  <a:cubicBezTo>
                    <a:pt x="1466988" y="1914785"/>
                    <a:pt x="1478512" y="1787763"/>
                    <a:pt x="1490559" y="1661003"/>
                  </a:cubicBezTo>
                  <a:cubicBezTo>
                    <a:pt x="1501297" y="1546290"/>
                    <a:pt x="1512297" y="1431577"/>
                    <a:pt x="1523297" y="1316863"/>
                  </a:cubicBezTo>
                  <a:cubicBezTo>
                    <a:pt x="1525654" y="1292768"/>
                    <a:pt x="1528011" y="1268674"/>
                    <a:pt x="1530368" y="1244579"/>
                  </a:cubicBezTo>
                  <a:cubicBezTo>
                    <a:pt x="1539273" y="1309006"/>
                    <a:pt x="1546345" y="1373435"/>
                    <a:pt x="1553416" y="1437863"/>
                  </a:cubicBezTo>
                  <a:cubicBezTo>
                    <a:pt x="1562059" y="1518266"/>
                    <a:pt x="1570701" y="1598670"/>
                    <a:pt x="1579606" y="1679074"/>
                  </a:cubicBezTo>
                  <a:cubicBezTo>
                    <a:pt x="1581177" y="1694788"/>
                    <a:pt x="1596368" y="1701597"/>
                    <a:pt x="1609201" y="1692431"/>
                  </a:cubicBezTo>
                  <a:cubicBezTo>
                    <a:pt x="1616796" y="1686931"/>
                    <a:pt x="1622296" y="1679860"/>
                    <a:pt x="1627272" y="1672003"/>
                  </a:cubicBezTo>
                  <a:cubicBezTo>
                    <a:pt x="1640891" y="1650265"/>
                    <a:pt x="1655295" y="1628789"/>
                    <a:pt x="1668390" y="1606789"/>
                  </a:cubicBezTo>
                  <a:cubicBezTo>
                    <a:pt x="1673890" y="1597623"/>
                    <a:pt x="1680176" y="1594218"/>
                    <a:pt x="1691176" y="1594218"/>
                  </a:cubicBezTo>
                  <a:cubicBezTo>
                    <a:pt x="1919030" y="1594480"/>
                    <a:pt x="2146884" y="1594480"/>
                    <a:pt x="2374738" y="1594480"/>
                  </a:cubicBezTo>
                  <a:cubicBezTo>
                    <a:pt x="2397524" y="1594480"/>
                    <a:pt x="2398047" y="1593694"/>
                    <a:pt x="2404595" y="1572218"/>
                  </a:cubicBezTo>
                  <a:cubicBezTo>
                    <a:pt x="2411404" y="1549956"/>
                    <a:pt x="2418738" y="1527957"/>
                    <a:pt x="2426856" y="1502290"/>
                  </a:cubicBezTo>
                  <a:cubicBezTo>
                    <a:pt x="2428166" y="1508576"/>
                    <a:pt x="2428690" y="1510933"/>
                    <a:pt x="2429214" y="1513552"/>
                  </a:cubicBezTo>
                  <a:cubicBezTo>
                    <a:pt x="2452523" y="1642408"/>
                    <a:pt x="2475832" y="1771525"/>
                    <a:pt x="2499141" y="1900380"/>
                  </a:cubicBezTo>
                  <a:cubicBezTo>
                    <a:pt x="2508832" y="1954332"/>
                    <a:pt x="2518522" y="2008284"/>
                    <a:pt x="2528474" y="2062235"/>
                  </a:cubicBezTo>
                  <a:cubicBezTo>
                    <a:pt x="2530831" y="2076378"/>
                    <a:pt x="2539998" y="2082664"/>
                    <a:pt x="2552045" y="2079521"/>
                  </a:cubicBezTo>
                  <a:cubicBezTo>
                    <a:pt x="2564093" y="2076116"/>
                    <a:pt x="2564617" y="2065902"/>
                    <a:pt x="2565402" y="2056474"/>
                  </a:cubicBezTo>
                  <a:cubicBezTo>
                    <a:pt x="2571688" y="1990736"/>
                    <a:pt x="2577712" y="1924737"/>
                    <a:pt x="2583997" y="1859000"/>
                  </a:cubicBezTo>
                  <a:cubicBezTo>
                    <a:pt x="2592640" y="1768120"/>
                    <a:pt x="2601283" y="1677241"/>
                    <a:pt x="2609926" y="1586361"/>
                  </a:cubicBezTo>
                  <a:cubicBezTo>
                    <a:pt x="2617521" y="1505171"/>
                    <a:pt x="2624854" y="1424244"/>
                    <a:pt x="2632449" y="1343316"/>
                  </a:cubicBezTo>
                  <a:cubicBezTo>
                    <a:pt x="2635592" y="1310316"/>
                    <a:pt x="2638996" y="1277054"/>
                    <a:pt x="2642139" y="1243793"/>
                  </a:cubicBezTo>
                  <a:cubicBezTo>
                    <a:pt x="2645544" y="1245102"/>
                    <a:pt x="2644758" y="1247721"/>
                    <a:pt x="2645020" y="1249555"/>
                  </a:cubicBezTo>
                  <a:cubicBezTo>
                    <a:pt x="2653925" y="1332055"/>
                    <a:pt x="2662830" y="1414815"/>
                    <a:pt x="2671734" y="1497314"/>
                  </a:cubicBezTo>
                  <a:cubicBezTo>
                    <a:pt x="2678282" y="1557290"/>
                    <a:pt x="2684829" y="1617527"/>
                    <a:pt x="2691377" y="1677502"/>
                  </a:cubicBezTo>
                  <a:cubicBezTo>
                    <a:pt x="2693472" y="1695050"/>
                    <a:pt x="2708662" y="1701597"/>
                    <a:pt x="2722543" y="1690859"/>
                  </a:cubicBezTo>
                  <a:cubicBezTo>
                    <a:pt x="2729614" y="1685621"/>
                    <a:pt x="2734852" y="1678550"/>
                    <a:pt x="2739567" y="1671217"/>
                  </a:cubicBezTo>
                  <a:cubicBezTo>
                    <a:pt x="2753709" y="1648955"/>
                    <a:pt x="2768114" y="1627217"/>
                    <a:pt x="2781471" y="1604694"/>
                  </a:cubicBezTo>
                  <a:cubicBezTo>
                    <a:pt x="2786185" y="1596575"/>
                    <a:pt x="2791685" y="1593694"/>
                    <a:pt x="2801113" y="1593694"/>
                  </a:cubicBezTo>
                  <a:cubicBezTo>
                    <a:pt x="2886231" y="1594218"/>
                    <a:pt x="2971349" y="1593956"/>
                    <a:pt x="3056467" y="1593956"/>
                  </a:cubicBezTo>
                  <a:cubicBezTo>
                    <a:pt x="3080038" y="1593956"/>
                    <a:pt x="3103609" y="1594218"/>
                    <a:pt x="3127180" y="1593956"/>
                  </a:cubicBezTo>
                  <a:cubicBezTo>
                    <a:pt x="3130847" y="1593694"/>
                    <a:pt x="3136609" y="1595789"/>
                    <a:pt x="3137395" y="1590813"/>
                  </a:cubicBezTo>
                  <a:cubicBezTo>
                    <a:pt x="3138442" y="1582956"/>
                    <a:pt x="3139228" y="1574575"/>
                    <a:pt x="3136871" y="1567504"/>
                  </a:cubicBezTo>
                  <a:cubicBezTo>
                    <a:pt x="3135299" y="1562528"/>
                    <a:pt x="3127442" y="1565147"/>
                    <a:pt x="3122466" y="1565147"/>
                  </a:cubicBezTo>
                  <a:cubicBezTo>
                    <a:pt x="3010373" y="1564885"/>
                    <a:pt x="2898017" y="1565147"/>
                    <a:pt x="2785923" y="1564623"/>
                  </a:cubicBezTo>
                  <a:cubicBezTo>
                    <a:pt x="2771781" y="1564623"/>
                    <a:pt x="2763138" y="1569337"/>
                    <a:pt x="2756328" y="1581123"/>
                  </a:cubicBezTo>
                  <a:cubicBezTo>
                    <a:pt x="2746376" y="1598408"/>
                    <a:pt x="2735114" y="1614646"/>
                    <a:pt x="2722805" y="1634027"/>
                  </a:cubicBezTo>
                  <a:cubicBezTo>
                    <a:pt x="2722019" y="1629313"/>
                    <a:pt x="2722019" y="1627741"/>
                    <a:pt x="2721757" y="1626170"/>
                  </a:cubicBezTo>
                  <a:cubicBezTo>
                    <a:pt x="2714424" y="1560433"/>
                    <a:pt x="2707091" y="1494695"/>
                    <a:pt x="2700020" y="1428958"/>
                  </a:cubicBezTo>
                  <a:cubicBezTo>
                    <a:pt x="2692163" y="1357983"/>
                    <a:pt x="2684567" y="1287269"/>
                    <a:pt x="2676972" y="1216293"/>
                  </a:cubicBezTo>
                  <a:cubicBezTo>
                    <a:pt x="2671472" y="1165223"/>
                    <a:pt x="2665972" y="1114414"/>
                    <a:pt x="2660211" y="1063343"/>
                  </a:cubicBezTo>
                  <a:cubicBezTo>
                    <a:pt x="2658639" y="1049986"/>
                    <a:pt x="2653401" y="1046057"/>
                    <a:pt x="2640306" y="1046319"/>
                  </a:cubicBezTo>
                  <a:cubicBezTo>
                    <a:pt x="2626687" y="1046581"/>
                    <a:pt x="2624592" y="1056272"/>
                    <a:pt x="2623544" y="1066748"/>
                  </a:cubicBezTo>
                  <a:cubicBezTo>
                    <a:pt x="2619092" y="1114152"/>
                    <a:pt x="2614640" y="1161294"/>
                    <a:pt x="2610187" y="1208436"/>
                  </a:cubicBezTo>
                  <a:cubicBezTo>
                    <a:pt x="2601021" y="1306649"/>
                    <a:pt x="2592116" y="1405125"/>
                    <a:pt x="2582688" y="1503338"/>
                  </a:cubicBezTo>
                  <a:cubicBezTo>
                    <a:pt x="2572736" y="1607575"/>
                    <a:pt x="2562521" y="1712073"/>
                    <a:pt x="2552569" y="1816310"/>
                  </a:cubicBezTo>
                  <a:cubicBezTo>
                    <a:pt x="2548903" y="1853762"/>
                    <a:pt x="2545498" y="1891214"/>
                    <a:pt x="2542093" y="1928666"/>
                  </a:cubicBezTo>
                  <a:cubicBezTo>
                    <a:pt x="2538950" y="1928142"/>
                    <a:pt x="2538950" y="1926309"/>
                    <a:pt x="2538688" y="1924737"/>
                  </a:cubicBezTo>
                  <a:cubicBezTo>
                    <a:pt x="2528736" y="1868690"/>
                    <a:pt x="2518784" y="1812382"/>
                    <a:pt x="2508832" y="1756335"/>
                  </a:cubicBezTo>
                  <a:cubicBezTo>
                    <a:pt x="2489713" y="1649217"/>
                    <a:pt x="2470070" y="1542099"/>
                    <a:pt x="2450951" y="1434982"/>
                  </a:cubicBezTo>
                  <a:cubicBezTo>
                    <a:pt x="2448856" y="1423720"/>
                    <a:pt x="2446237" y="1412720"/>
                    <a:pt x="2432095" y="1412458"/>
                  </a:cubicBezTo>
                  <a:cubicBezTo>
                    <a:pt x="2418476" y="1411934"/>
                    <a:pt x="2414809" y="1422149"/>
                    <a:pt x="2411404" y="1433410"/>
                  </a:cubicBezTo>
                  <a:cubicBezTo>
                    <a:pt x="2399619" y="1472434"/>
                    <a:pt x="2386786" y="1511457"/>
                    <a:pt x="2375262" y="1550742"/>
                  </a:cubicBezTo>
                  <a:cubicBezTo>
                    <a:pt x="2372119" y="1561742"/>
                    <a:pt x="2367143" y="1565147"/>
                    <a:pt x="2355357" y="1565147"/>
                  </a:cubicBezTo>
                  <a:cubicBezTo>
                    <a:pt x="2128813" y="1564623"/>
                    <a:pt x="1902268" y="1564885"/>
                    <a:pt x="1675724" y="1564361"/>
                  </a:cubicBezTo>
                  <a:cubicBezTo>
                    <a:pt x="1660010" y="1564361"/>
                    <a:pt x="1650581" y="1569337"/>
                    <a:pt x="1642986" y="1582432"/>
                  </a:cubicBezTo>
                  <a:cubicBezTo>
                    <a:pt x="1633296" y="1599194"/>
                    <a:pt x="1622558" y="1615170"/>
                    <a:pt x="1610510" y="1634027"/>
                  </a:cubicBezTo>
                  <a:cubicBezTo>
                    <a:pt x="1608415" y="1615170"/>
                    <a:pt x="1606582" y="1599456"/>
                    <a:pt x="1604748" y="1583480"/>
                  </a:cubicBezTo>
                  <a:cubicBezTo>
                    <a:pt x="1585892" y="1410625"/>
                    <a:pt x="1566773" y="1237507"/>
                    <a:pt x="1548178" y="1064652"/>
                  </a:cubicBezTo>
                  <a:cubicBezTo>
                    <a:pt x="1546868" y="1053129"/>
                    <a:pt x="1542940" y="1046057"/>
                    <a:pt x="1529845" y="1046057"/>
                  </a:cubicBezTo>
                  <a:close/>
                  <a:moveTo>
                    <a:pt x="1041397" y="24"/>
                  </a:move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lose/>
                </a:path>
              </a:pathLst>
            </a:custGeom>
            <a:solidFill>
              <a:schemeClr val="bg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D69F79A-AF92-43A2-8CF5-204E324CC7A2}"/>
              </a:ext>
            </a:extLst>
          </p:cNvPr>
          <p:cNvCxnSpPr>
            <a:cxnSpLocks/>
          </p:cNvCxnSpPr>
          <p:nvPr/>
        </p:nvCxnSpPr>
        <p:spPr>
          <a:xfrm flipH="1">
            <a:off x="-1113" y="4082040"/>
            <a:ext cx="7205870" cy="0"/>
          </a:xfrm>
          <a:prstGeom prst="line">
            <a:avLst/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979FBB43-0AA7-4820-B67C-EAFE4097FAD9}"/>
              </a:ext>
            </a:extLst>
          </p:cNvPr>
          <p:cNvSpPr/>
          <p:nvPr/>
        </p:nvSpPr>
        <p:spPr>
          <a:xfrm flipH="1">
            <a:off x="6599208" y="2011700"/>
            <a:ext cx="605549" cy="605549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1CA4476-A037-444B-B0D5-CBD1FF3ADA0D}"/>
              </a:ext>
            </a:extLst>
          </p:cNvPr>
          <p:cNvGrpSpPr/>
          <p:nvPr/>
        </p:nvGrpSpPr>
        <p:grpSpPr>
          <a:xfrm flipH="1">
            <a:off x="1701614" y="1960531"/>
            <a:ext cx="4735786" cy="707886"/>
            <a:chOff x="592509" y="1556792"/>
            <a:chExt cx="2361076" cy="707886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3EA840C-927A-44F2-8DAF-C747D27C029C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1820EE8-0EBE-447C-A868-AE94C04DB0E7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5F8E1A7D-DB41-4DB9-9984-F092E3681242}"/>
              </a:ext>
            </a:extLst>
          </p:cNvPr>
          <p:cNvSpPr/>
          <p:nvPr/>
        </p:nvSpPr>
        <p:spPr>
          <a:xfrm flipH="1">
            <a:off x="6599208" y="5480247"/>
            <a:ext cx="605549" cy="605549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E11EFFA-A391-43D4-B35E-01C91D4E52AB}"/>
              </a:ext>
            </a:extLst>
          </p:cNvPr>
          <p:cNvGrpSpPr/>
          <p:nvPr/>
        </p:nvGrpSpPr>
        <p:grpSpPr>
          <a:xfrm flipH="1">
            <a:off x="1701615" y="5429078"/>
            <a:ext cx="4735786" cy="707886"/>
            <a:chOff x="592509" y="1556792"/>
            <a:chExt cx="2361076" cy="707886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00AACCF-4DA2-453A-AB0D-BC74EB89E9B8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50461EE-ECFD-4E39-A7AC-832B900A7A2A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4" name="Oval 63">
            <a:extLst>
              <a:ext uri="{FF2B5EF4-FFF2-40B4-BE49-F238E27FC236}">
                <a16:creationId xmlns:a16="http://schemas.microsoft.com/office/drawing/2014/main" id="{B26E4BE2-5E22-4482-A404-028866F4D2BA}"/>
              </a:ext>
            </a:extLst>
          </p:cNvPr>
          <p:cNvSpPr/>
          <p:nvPr/>
        </p:nvSpPr>
        <p:spPr>
          <a:xfrm flipH="1">
            <a:off x="5363442" y="4370446"/>
            <a:ext cx="605549" cy="605549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D6C590F-C75A-4CF0-B3D1-FBC9E342D726}"/>
              </a:ext>
            </a:extLst>
          </p:cNvPr>
          <p:cNvGrpSpPr/>
          <p:nvPr/>
        </p:nvGrpSpPr>
        <p:grpSpPr>
          <a:xfrm flipH="1">
            <a:off x="465847" y="4319277"/>
            <a:ext cx="4735786" cy="707886"/>
            <a:chOff x="592509" y="1556792"/>
            <a:chExt cx="2361076" cy="707886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BF087C3-E00C-4914-BC68-F449CE10FBF8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08D900F-8C5F-4A07-B64F-C0360721BBCC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id="{7A5961F2-95E8-4F8F-B118-79DBAED9A5F1}"/>
              </a:ext>
            </a:extLst>
          </p:cNvPr>
          <p:cNvSpPr/>
          <p:nvPr/>
        </p:nvSpPr>
        <p:spPr>
          <a:xfrm flipH="1">
            <a:off x="5363442" y="3121500"/>
            <a:ext cx="605549" cy="605549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14A0ECA-6560-4C92-8821-6DAFB035B6E5}"/>
              </a:ext>
            </a:extLst>
          </p:cNvPr>
          <p:cNvGrpSpPr/>
          <p:nvPr/>
        </p:nvGrpSpPr>
        <p:grpSpPr>
          <a:xfrm flipH="1">
            <a:off x="465848" y="3070331"/>
            <a:ext cx="4735786" cy="707886"/>
            <a:chOff x="592509" y="1556792"/>
            <a:chExt cx="2361076" cy="707886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0369214-8B48-4A79-A4C7-C7782B769677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D485A62-8544-43B4-A69F-E6F5A4AACDF7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4" name="Graphic 3">
            <a:extLst>
              <a:ext uri="{FF2B5EF4-FFF2-40B4-BE49-F238E27FC236}">
                <a16:creationId xmlns:a16="http://schemas.microsoft.com/office/drawing/2014/main" id="{0B5DA569-D5A7-4C75-B00B-D81C0F15797C}"/>
              </a:ext>
            </a:extLst>
          </p:cNvPr>
          <p:cNvSpPr/>
          <p:nvPr/>
        </p:nvSpPr>
        <p:spPr>
          <a:xfrm>
            <a:off x="6702067" y="5574635"/>
            <a:ext cx="399829" cy="396890"/>
          </a:xfrm>
          <a:custGeom>
            <a:avLst/>
            <a:gdLst>
              <a:gd name="connsiteX0" fmla="*/ 669645 w 669862"/>
              <a:gd name="connsiteY0" fmla="*/ 474658 h 664937"/>
              <a:gd name="connsiteX1" fmla="*/ 651465 w 669862"/>
              <a:gd name="connsiteY1" fmla="*/ 497302 h 664937"/>
              <a:gd name="connsiteX2" fmla="*/ 425733 w 669862"/>
              <a:gd name="connsiteY2" fmla="*/ 660277 h 664937"/>
              <a:gd name="connsiteX3" fmla="*/ 390408 w 669862"/>
              <a:gd name="connsiteY3" fmla="*/ 657042 h 664937"/>
              <a:gd name="connsiteX4" fmla="*/ 184021 w 669862"/>
              <a:gd name="connsiteY4" fmla="*/ 556889 h 664937"/>
              <a:gd name="connsiteX5" fmla="*/ 40844 w 669862"/>
              <a:gd name="connsiteY5" fmla="*/ 493809 h 664937"/>
              <a:gd name="connsiteX6" fmla="*/ 32110 w 669862"/>
              <a:gd name="connsiteY6" fmla="*/ 411059 h 664937"/>
              <a:gd name="connsiteX7" fmla="*/ 195084 w 669862"/>
              <a:gd name="connsiteY7" fmla="*/ 319577 h 664937"/>
              <a:gd name="connsiteX8" fmla="*/ 220964 w 669862"/>
              <a:gd name="connsiteY8" fmla="*/ 258760 h 664937"/>
              <a:gd name="connsiteX9" fmla="*/ 174510 w 669862"/>
              <a:gd name="connsiteY9" fmla="*/ 73271 h 664937"/>
              <a:gd name="connsiteX10" fmla="*/ 242832 w 669862"/>
              <a:gd name="connsiteY10" fmla="*/ 7084 h 664937"/>
              <a:gd name="connsiteX11" fmla="*/ 604430 w 669862"/>
              <a:gd name="connsiteY11" fmla="*/ 129752 h 664937"/>
              <a:gd name="connsiteX12" fmla="*/ 622998 w 669862"/>
              <a:gd name="connsiteY12" fmla="*/ 150585 h 664937"/>
              <a:gd name="connsiteX13" fmla="*/ 669645 w 669862"/>
              <a:gd name="connsiteY13" fmla="*/ 474658 h 664937"/>
              <a:gd name="connsiteX14" fmla="*/ 614781 w 669862"/>
              <a:gd name="connsiteY14" fmla="*/ 402002 h 664937"/>
              <a:gd name="connsiteX15" fmla="*/ 583985 w 669862"/>
              <a:gd name="connsiteY15" fmla="*/ 174717 h 664937"/>
              <a:gd name="connsiteX16" fmla="*/ 559529 w 669862"/>
              <a:gd name="connsiteY16" fmla="*/ 154402 h 664937"/>
              <a:gd name="connsiteX17" fmla="*/ 428515 w 669862"/>
              <a:gd name="connsiteY17" fmla="*/ 112672 h 664937"/>
              <a:gd name="connsiteX18" fmla="*/ 397201 w 669862"/>
              <a:gd name="connsiteY18" fmla="*/ 119401 h 664937"/>
              <a:gd name="connsiteX19" fmla="*/ 311218 w 669862"/>
              <a:gd name="connsiteY19" fmla="*/ 99732 h 664937"/>
              <a:gd name="connsiteX20" fmla="*/ 255254 w 669862"/>
              <a:gd name="connsiteY20" fmla="*/ 59296 h 664937"/>
              <a:gd name="connsiteX21" fmla="*/ 237462 w 669862"/>
              <a:gd name="connsiteY21" fmla="*/ 77153 h 664937"/>
              <a:gd name="connsiteX22" fmla="*/ 280615 w 669862"/>
              <a:gd name="connsiteY22" fmla="*/ 255720 h 664937"/>
              <a:gd name="connsiteX23" fmla="*/ 299572 w 669862"/>
              <a:gd name="connsiteY23" fmla="*/ 281857 h 664937"/>
              <a:gd name="connsiteX24" fmla="*/ 614781 w 669862"/>
              <a:gd name="connsiteY24" fmla="*/ 402002 h 664937"/>
              <a:gd name="connsiteX25" fmla="*/ 456788 w 669862"/>
              <a:gd name="connsiteY25" fmla="*/ 430987 h 664937"/>
              <a:gd name="connsiteX26" fmla="*/ 380703 w 669862"/>
              <a:gd name="connsiteY26" fmla="*/ 492579 h 664937"/>
              <a:gd name="connsiteX27" fmla="*/ 379927 w 669862"/>
              <a:gd name="connsiteY27" fmla="*/ 505389 h 664937"/>
              <a:gd name="connsiteX28" fmla="*/ 456012 w 669862"/>
              <a:gd name="connsiteY28" fmla="*/ 539162 h 664937"/>
              <a:gd name="connsiteX29" fmla="*/ 522328 w 669862"/>
              <a:gd name="connsiteY29" fmla="*/ 463465 h 664937"/>
              <a:gd name="connsiteX30" fmla="*/ 456788 w 669862"/>
              <a:gd name="connsiteY30" fmla="*/ 430987 h 664937"/>
              <a:gd name="connsiteX31" fmla="*/ 260947 w 669862"/>
              <a:gd name="connsiteY31" fmla="*/ 444702 h 664937"/>
              <a:gd name="connsiteX32" fmla="*/ 362523 w 669862"/>
              <a:gd name="connsiteY32" fmla="*/ 466377 h 664937"/>
              <a:gd name="connsiteX33" fmla="*/ 409106 w 669862"/>
              <a:gd name="connsiteY33" fmla="*/ 420247 h 664937"/>
              <a:gd name="connsiteX34" fmla="*/ 348419 w 669862"/>
              <a:gd name="connsiteY34" fmla="*/ 384986 h 664937"/>
              <a:gd name="connsiteX35" fmla="*/ 260947 w 669862"/>
              <a:gd name="connsiteY35" fmla="*/ 444702 h 664937"/>
              <a:gd name="connsiteX36" fmla="*/ 158142 w 669862"/>
              <a:gd name="connsiteY36" fmla="*/ 397473 h 664937"/>
              <a:gd name="connsiteX37" fmla="*/ 270717 w 669862"/>
              <a:gd name="connsiteY37" fmla="*/ 407113 h 664937"/>
              <a:gd name="connsiteX38" fmla="*/ 308888 w 669862"/>
              <a:gd name="connsiteY38" fmla="*/ 368941 h 664937"/>
              <a:gd name="connsiteX39" fmla="*/ 257324 w 669862"/>
              <a:gd name="connsiteY39" fmla="*/ 342285 h 664937"/>
              <a:gd name="connsiteX40" fmla="*/ 158142 w 669862"/>
              <a:gd name="connsiteY40" fmla="*/ 397473 h 664937"/>
              <a:gd name="connsiteX41" fmla="*/ 338520 w 669862"/>
              <a:gd name="connsiteY41" fmla="*/ 530880 h 664937"/>
              <a:gd name="connsiteX42" fmla="*/ 389696 w 669862"/>
              <a:gd name="connsiteY42" fmla="*/ 564200 h 664937"/>
              <a:gd name="connsiteX43" fmla="*/ 338520 w 669862"/>
              <a:gd name="connsiteY43" fmla="*/ 530880 h 664937"/>
              <a:gd name="connsiteX44" fmla="*/ 180204 w 669862"/>
              <a:gd name="connsiteY44" fmla="*/ 463530 h 664937"/>
              <a:gd name="connsiteX45" fmla="*/ 126440 w 669862"/>
              <a:gd name="connsiteY45" fmla="*/ 436809 h 664937"/>
              <a:gd name="connsiteX46" fmla="*/ 180204 w 669862"/>
              <a:gd name="connsiteY46" fmla="*/ 463530 h 66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69862" h="664937">
                <a:moveTo>
                  <a:pt x="669645" y="474658"/>
                </a:moveTo>
                <a:cubicBezTo>
                  <a:pt x="671521" y="480675"/>
                  <a:pt x="660911" y="488503"/>
                  <a:pt x="651465" y="497302"/>
                </a:cubicBezTo>
                <a:cubicBezTo>
                  <a:pt x="582820" y="560836"/>
                  <a:pt x="501559" y="606771"/>
                  <a:pt x="425733" y="660277"/>
                </a:cubicBezTo>
                <a:cubicBezTo>
                  <a:pt x="411953" y="669981"/>
                  <a:pt x="401471" y="662347"/>
                  <a:pt x="390408" y="657042"/>
                </a:cubicBezTo>
                <a:cubicBezTo>
                  <a:pt x="321440" y="623916"/>
                  <a:pt x="252342" y="591244"/>
                  <a:pt x="184021" y="556889"/>
                </a:cubicBezTo>
                <a:cubicBezTo>
                  <a:pt x="137309" y="533404"/>
                  <a:pt x="88915" y="514188"/>
                  <a:pt x="40844" y="493809"/>
                </a:cubicBezTo>
                <a:cubicBezTo>
                  <a:pt x="-9944" y="472264"/>
                  <a:pt x="-13955" y="440626"/>
                  <a:pt x="32110" y="411059"/>
                </a:cubicBezTo>
                <a:cubicBezTo>
                  <a:pt x="84451" y="377417"/>
                  <a:pt x="139185" y="347008"/>
                  <a:pt x="195084" y="319577"/>
                </a:cubicBezTo>
                <a:cubicBezTo>
                  <a:pt x="225040" y="304890"/>
                  <a:pt x="228145" y="286322"/>
                  <a:pt x="220964" y="258760"/>
                </a:cubicBezTo>
                <a:cubicBezTo>
                  <a:pt x="204919" y="197103"/>
                  <a:pt x="188032" y="135510"/>
                  <a:pt x="174510" y="73271"/>
                </a:cubicBezTo>
                <a:cubicBezTo>
                  <a:pt x="158983" y="1844"/>
                  <a:pt x="171534" y="-10384"/>
                  <a:pt x="242832" y="7084"/>
                </a:cubicBezTo>
                <a:cubicBezTo>
                  <a:pt x="366858" y="37493"/>
                  <a:pt x="483509" y="89963"/>
                  <a:pt x="604430" y="129752"/>
                </a:cubicBezTo>
                <a:cubicBezTo>
                  <a:pt x="614846" y="133181"/>
                  <a:pt x="621251" y="138163"/>
                  <a:pt x="622998" y="150585"/>
                </a:cubicBezTo>
                <a:cubicBezTo>
                  <a:pt x="637620" y="255460"/>
                  <a:pt x="653082" y="360272"/>
                  <a:pt x="669645" y="474658"/>
                </a:cubicBezTo>
                <a:close/>
                <a:moveTo>
                  <a:pt x="614781" y="402002"/>
                </a:moveTo>
                <a:cubicBezTo>
                  <a:pt x="614199" y="319641"/>
                  <a:pt x="591813" y="248150"/>
                  <a:pt x="583985" y="174717"/>
                </a:cubicBezTo>
                <a:cubicBezTo>
                  <a:pt x="582367" y="159449"/>
                  <a:pt x="569881" y="157831"/>
                  <a:pt x="559529" y="154402"/>
                </a:cubicBezTo>
                <a:cubicBezTo>
                  <a:pt x="515922" y="140233"/>
                  <a:pt x="471992" y="127100"/>
                  <a:pt x="428515" y="112672"/>
                </a:cubicBezTo>
                <a:cubicBezTo>
                  <a:pt x="415834" y="108467"/>
                  <a:pt x="407682" y="113319"/>
                  <a:pt x="397201" y="119401"/>
                </a:cubicBezTo>
                <a:cubicBezTo>
                  <a:pt x="376498" y="131370"/>
                  <a:pt x="309665" y="116101"/>
                  <a:pt x="311218" y="99732"/>
                </a:cubicBezTo>
                <a:cubicBezTo>
                  <a:pt x="315746" y="50691"/>
                  <a:pt x="273822" y="71782"/>
                  <a:pt x="255254" y="59296"/>
                </a:cubicBezTo>
                <a:cubicBezTo>
                  <a:pt x="242702" y="50820"/>
                  <a:pt x="232415" y="57355"/>
                  <a:pt x="237462" y="77153"/>
                </a:cubicBezTo>
                <a:cubicBezTo>
                  <a:pt x="252666" y="136481"/>
                  <a:pt x="265994" y="196262"/>
                  <a:pt x="280615" y="255720"/>
                </a:cubicBezTo>
                <a:cubicBezTo>
                  <a:pt x="283268" y="266459"/>
                  <a:pt x="285985" y="276746"/>
                  <a:pt x="299572" y="281857"/>
                </a:cubicBezTo>
                <a:cubicBezTo>
                  <a:pt x="403089" y="320676"/>
                  <a:pt x="506282" y="360466"/>
                  <a:pt x="614781" y="402002"/>
                </a:cubicBezTo>
                <a:close/>
                <a:moveTo>
                  <a:pt x="456788" y="430987"/>
                </a:moveTo>
                <a:cubicBezTo>
                  <a:pt x="428451" y="418953"/>
                  <a:pt x="405483" y="464371"/>
                  <a:pt x="380703" y="492579"/>
                </a:cubicBezTo>
                <a:cubicBezTo>
                  <a:pt x="376951" y="496784"/>
                  <a:pt x="374816" y="503254"/>
                  <a:pt x="379927" y="505389"/>
                </a:cubicBezTo>
                <a:cubicBezTo>
                  <a:pt x="407359" y="519300"/>
                  <a:pt x="428580" y="541168"/>
                  <a:pt x="456012" y="539162"/>
                </a:cubicBezTo>
                <a:cubicBezTo>
                  <a:pt x="484350" y="508624"/>
                  <a:pt x="506541" y="490638"/>
                  <a:pt x="522328" y="463465"/>
                </a:cubicBezTo>
                <a:cubicBezTo>
                  <a:pt x="501883" y="448196"/>
                  <a:pt x="493213" y="446126"/>
                  <a:pt x="456788" y="430987"/>
                </a:cubicBezTo>
                <a:close/>
                <a:moveTo>
                  <a:pt x="260947" y="444702"/>
                </a:moveTo>
                <a:cubicBezTo>
                  <a:pt x="344472" y="493226"/>
                  <a:pt x="338520" y="488374"/>
                  <a:pt x="362523" y="466377"/>
                </a:cubicBezTo>
                <a:cubicBezTo>
                  <a:pt x="380768" y="448585"/>
                  <a:pt x="390990" y="440368"/>
                  <a:pt x="409106" y="420247"/>
                </a:cubicBezTo>
                <a:cubicBezTo>
                  <a:pt x="425474" y="402002"/>
                  <a:pt x="359094" y="388221"/>
                  <a:pt x="348419" y="384986"/>
                </a:cubicBezTo>
                <a:cubicBezTo>
                  <a:pt x="330886" y="376899"/>
                  <a:pt x="299766" y="410154"/>
                  <a:pt x="260947" y="444702"/>
                </a:cubicBezTo>
                <a:close/>
                <a:moveTo>
                  <a:pt x="158142" y="397473"/>
                </a:moveTo>
                <a:cubicBezTo>
                  <a:pt x="216629" y="439462"/>
                  <a:pt x="215853" y="448196"/>
                  <a:pt x="270717" y="407113"/>
                </a:cubicBezTo>
                <a:cubicBezTo>
                  <a:pt x="278804" y="401419"/>
                  <a:pt x="317881" y="376317"/>
                  <a:pt x="308888" y="368941"/>
                </a:cubicBezTo>
                <a:cubicBezTo>
                  <a:pt x="297890" y="359883"/>
                  <a:pt x="264894" y="346620"/>
                  <a:pt x="257324" y="342285"/>
                </a:cubicBezTo>
                <a:cubicBezTo>
                  <a:pt x="240050" y="332451"/>
                  <a:pt x="224716" y="340021"/>
                  <a:pt x="158142" y="397473"/>
                </a:cubicBezTo>
                <a:close/>
                <a:moveTo>
                  <a:pt x="338520" y="530880"/>
                </a:moveTo>
                <a:cubicBezTo>
                  <a:pt x="346413" y="558636"/>
                  <a:pt x="373781" y="564459"/>
                  <a:pt x="389696" y="564200"/>
                </a:cubicBezTo>
                <a:cubicBezTo>
                  <a:pt x="386073" y="542656"/>
                  <a:pt x="364076" y="530880"/>
                  <a:pt x="338520" y="530880"/>
                </a:cubicBezTo>
                <a:close/>
                <a:moveTo>
                  <a:pt x="180204" y="463530"/>
                </a:moveTo>
                <a:cubicBezTo>
                  <a:pt x="167070" y="436615"/>
                  <a:pt x="153160" y="428399"/>
                  <a:pt x="126440" y="436809"/>
                </a:cubicBezTo>
                <a:cubicBezTo>
                  <a:pt x="140156" y="454601"/>
                  <a:pt x="154972" y="460165"/>
                  <a:pt x="180204" y="463530"/>
                </a:cubicBezTo>
                <a:close/>
              </a:path>
            </a:pathLst>
          </a:custGeom>
          <a:solidFill>
            <a:schemeClr val="bg1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5" name="Graphic 3">
            <a:extLst>
              <a:ext uri="{FF2B5EF4-FFF2-40B4-BE49-F238E27FC236}">
                <a16:creationId xmlns:a16="http://schemas.microsoft.com/office/drawing/2014/main" id="{246CD2E9-6498-4BF5-B565-18821F066808}"/>
              </a:ext>
            </a:extLst>
          </p:cNvPr>
          <p:cNvSpPr/>
          <p:nvPr/>
        </p:nvSpPr>
        <p:spPr>
          <a:xfrm>
            <a:off x="6769845" y="2109463"/>
            <a:ext cx="335805" cy="400165"/>
          </a:xfrm>
          <a:custGeom>
            <a:avLst/>
            <a:gdLst>
              <a:gd name="connsiteX0" fmla="*/ 210055 w 562598"/>
              <a:gd name="connsiteY0" fmla="*/ 670338 h 670425"/>
              <a:gd name="connsiteX1" fmla="*/ 65519 w 562598"/>
              <a:gd name="connsiteY1" fmla="*/ 626991 h 670425"/>
              <a:gd name="connsiteX2" fmla="*/ 498 w 562598"/>
              <a:gd name="connsiteY2" fmla="*/ 484461 h 670425"/>
              <a:gd name="connsiteX3" fmla="*/ 79559 w 562598"/>
              <a:gd name="connsiteY3" fmla="*/ 355000 h 670425"/>
              <a:gd name="connsiteX4" fmla="*/ 248033 w 562598"/>
              <a:gd name="connsiteY4" fmla="*/ 311264 h 670425"/>
              <a:gd name="connsiteX5" fmla="*/ 262784 w 562598"/>
              <a:gd name="connsiteY5" fmla="*/ 280467 h 670425"/>
              <a:gd name="connsiteX6" fmla="*/ 199121 w 562598"/>
              <a:gd name="connsiteY6" fmla="*/ 189696 h 670425"/>
              <a:gd name="connsiteX7" fmla="*/ 197568 w 562598"/>
              <a:gd name="connsiteY7" fmla="*/ 32997 h 670425"/>
              <a:gd name="connsiteX8" fmla="*/ 278182 w 562598"/>
              <a:gd name="connsiteY8" fmla="*/ 1813 h 670425"/>
              <a:gd name="connsiteX9" fmla="*/ 293128 w 562598"/>
              <a:gd name="connsiteY9" fmla="*/ 4918 h 670425"/>
              <a:gd name="connsiteX10" fmla="*/ 562595 w 562598"/>
              <a:gd name="connsiteY10" fmla="*/ 338372 h 670425"/>
              <a:gd name="connsiteX11" fmla="*/ 479070 w 562598"/>
              <a:gd name="connsiteY11" fmla="*/ 412969 h 670425"/>
              <a:gd name="connsiteX12" fmla="*/ 459013 w 562598"/>
              <a:gd name="connsiteY12" fmla="*/ 434708 h 670425"/>
              <a:gd name="connsiteX13" fmla="*/ 270807 w 562598"/>
              <a:gd name="connsiteY13" fmla="*/ 663933 h 670425"/>
              <a:gd name="connsiteX14" fmla="*/ 210055 w 562598"/>
              <a:gd name="connsiteY14" fmla="*/ 670338 h 670425"/>
              <a:gd name="connsiteX15" fmla="*/ 267442 w 562598"/>
              <a:gd name="connsiteY15" fmla="*/ 358752 h 670425"/>
              <a:gd name="connsiteX16" fmla="*/ 147363 w 562598"/>
              <a:gd name="connsiteY16" fmla="*/ 383920 h 670425"/>
              <a:gd name="connsiteX17" fmla="*/ 103109 w 562598"/>
              <a:gd name="connsiteY17" fmla="*/ 453923 h 670425"/>
              <a:gd name="connsiteX18" fmla="*/ 143093 w 562598"/>
              <a:gd name="connsiteY18" fmla="*/ 522697 h 670425"/>
              <a:gd name="connsiteX19" fmla="*/ 339904 w 562598"/>
              <a:gd name="connsiteY19" fmla="*/ 497594 h 670425"/>
              <a:gd name="connsiteX20" fmla="*/ 363778 w 562598"/>
              <a:gd name="connsiteY20" fmla="*/ 417304 h 670425"/>
              <a:gd name="connsiteX21" fmla="*/ 304126 w 562598"/>
              <a:gd name="connsiteY21" fmla="*/ 364769 h 670425"/>
              <a:gd name="connsiteX22" fmla="*/ 267442 w 562598"/>
              <a:gd name="connsiteY22" fmla="*/ 358752 h 670425"/>
              <a:gd name="connsiteX23" fmla="*/ 448403 w 562598"/>
              <a:gd name="connsiteY23" fmla="*/ 318898 h 670425"/>
              <a:gd name="connsiteX24" fmla="*/ 467295 w 562598"/>
              <a:gd name="connsiteY24" fmla="*/ 293019 h 670425"/>
              <a:gd name="connsiteX25" fmla="*/ 464254 w 562598"/>
              <a:gd name="connsiteY25" fmla="*/ 274192 h 670425"/>
              <a:gd name="connsiteX26" fmla="*/ 298692 w 562598"/>
              <a:gd name="connsiteY26" fmla="*/ 101642 h 670425"/>
              <a:gd name="connsiteX27" fmla="*/ 255861 w 562598"/>
              <a:gd name="connsiteY27" fmla="*/ 103777 h 670425"/>
              <a:gd name="connsiteX28" fmla="*/ 261102 w 562598"/>
              <a:gd name="connsiteY28" fmla="*/ 143178 h 670425"/>
              <a:gd name="connsiteX29" fmla="*/ 316613 w 562598"/>
              <a:gd name="connsiteY29" fmla="*/ 242684 h 670425"/>
              <a:gd name="connsiteX30" fmla="*/ 448403 w 562598"/>
              <a:gd name="connsiteY30" fmla="*/ 318898 h 67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62598" h="670425">
                <a:moveTo>
                  <a:pt x="210055" y="670338"/>
                </a:moveTo>
                <a:cubicBezTo>
                  <a:pt x="157003" y="671826"/>
                  <a:pt x="108738" y="654229"/>
                  <a:pt x="65519" y="626991"/>
                </a:cubicBezTo>
                <a:cubicBezTo>
                  <a:pt x="14473" y="594836"/>
                  <a:pt x="-3319" y="542495"/>
                  <a:pt x="498" y="484461"/>
                </a:cubicBezTo>
                <a:cubicBezTo>
                  <a:pt x="4186" y="428756"/>
                  <a:pt x="24695" y="382820"/>
                  <a:pt x="79559" y="355000"/>
                </a:cubicBezTo>
                <a:cubicBezTo>
                  <a:pt x="133194" y="327826"/>
                  <a:pt x="188640" y="312040"/>
                  <a:pt x="248033" y="311264"/>
                </a:cubicBezTo>
                <a:cubicBezTo>
                  <a:pt x="279023" y="310811"/>
                  <a:pt x="275724" y="298971"/>
                  <a:pt x="262784" y="280467"/>
                </a:cubicBezTo>
                <a:cubicBezTo>
                  <a:pt x="241628" y="250189"/>
                  <a:pt x="219178" y="220751"/>
                  <a:pt x="199121" y="189696"/>
                </a:cubicBezTo>
                <a:cubicBezTo>
                  <a:pt x="162631" y="133150"/>
                  <a:pt x="162955" y="78092"/>
                  <a:pt x="197568" y="32997"/>
                </a:cubicBezTo>
                <a:cubicBezTo>
                  <a:pt x="218272" y="6018"/>
                  <a:pt x="244798" y="-4592"/>
                  <a:pt x="278182" y="1813"/>
                </a:cubicBezTo>
                <a:cubicBezTo>
                  <a:pt x="283164" y="2783"/>
                  <a:pt x="288405" y="3236"/>
                  <a:pt x="293128" y="4918"/>
                </a:cubicBezTo>
                <a:cubicBezTo>
                  <a:pt x="414760" y="48719"/>
                  <a:pt x="560654" y="179474"/>
                  <a:pt x="562595" y="338372"/>
                </a:cubicBezTo>
                <a:cubicBezTo>
                  <a:pt x="562983" y="370398"/>
                  <a:pt x="524359" y="406758"/>
                  <a:pt x="479070" y="412969"/>
                </a:cubicBezTo>
                <a:cubicBezTo>
                  <a:pt x="464125" y="415039"/>
                  <a:pt x="454420" y="415945"/>
                  <a:pt x="459013" y="434708"/>
                </a:cubicBezTo>
                <a:cubicBezTo>
                  <a:pt x="484569" y="539389"/>
                  <a:pt x="401109" y="641807"/>
                  <a:pt x="270807" y="663933"/>
                </a:cubicBezTo>
                <a:cubicBezTo>
                  <a:pt x="250815" y="667233"/>
                  <a:pt x="230370" y="668203"/>
                  <a:pt x="210055" y="670338"/>
                </a:cubicBezTo>
                <a:close/>
                <a:moveTo>
                  <a:pt x="267442" y="358752"/>
                </a:moveTo>
                <a:cubicBezTo>
                  <a:pt x="222865" y="361470"/>
                  <a:pt x="183788" y="367098"/>
                  <a:pt x="147363" y="383920"/>
                </a:cubicBezTo>
                <a:cubicBezTo>
                  <a:pt x="118055" y="397506"/>
                  <a:pt x="103562" y="421121"/>
                  <a:pt x="103109" y="453923"/>
                </a:cubicBezTo>
                <a:cubicBezTo>
                  <a:pt x="102656" y="485302"/>
                  <a:pt x="116631" y="507429"/>
                  <a:pt x="143093" y="522697"/>
                </a:cubicBezTo>
                <a:cubicBezTo>
                  <a:pt x="198927" y="554917"/>
                  <a:pt x="294486" y="542624"/>
                  <a:pt x="339904" y="497594"/>
                </a:cubicBezTo>
                <a:cubicBezTo>
                  <a:pt x="362613" y="475144"/>
                  <a:pt x="371606" y="448165"/>
                  <a:pt x="363778" y="417304"/>
                </a:cubicBezTo>
                <a:cubicBezTo>
                  <a:pt x="356079" y="386896"/>
                  <a:pt x="333693" y="371110"/>
                  <a:pt x="304126" y="364769"/>
                </a:cubicBezTo>
                <a:cubicBezTo>
                  <a:pt x="290540" y="361858"/>
                  <a:pt x="276565" y="360240"/>
                  <a:pt x="267442" y="358752"/>
                </a:cubicBezTo>
                <a:close/>
                <a:moveTo>
                  <a:pt x="448403" y="318898"/>
                </a:moveTo>
                <a:cubicBezTo>
                  <a:pt x="473571" y="320580"/>
                  <a:pt x="473829" y="320127"/>
                  <a:pt x="467295" y="293019"/>
                </a:cubicBezTo>
                <a:cubicBezTo>
                  <a:pt x="465807" y="286872"/>
                  <a:pt x="466001" y="280274"/>
                  <a:pt x="464254" y="274192"/>
                </a:cubicBezTo>
                <a:cubicBezTo>
                  <a:pt x="439216" y="187820"/>
                  <a:pt x="389140" y="124933"/>
                  <a:pt x="298692" y="101642"/>
                </a:cubicBezTo>
                <a:cubicBezTo>
                  <a:pt x="284846" y="98083"/>
                  <a:pt x="267701" y="89738"/>
                  <a:pt x="255861" y="103777"/>
                </a:cubicBezTo>
                <a:cubicBezTo>
                  <a:pt x="245122" y="116587"/>
                  <a:pt x="256185" y="130756"/>
                  <a:pt x="261102" y="143178"/>
                </a:cubicBezTo>
                <a:cubicBezTo>
                  <a:pt x="275077" y="178762"/>
                  <a:pt x="292610" y="212664"/>
                  <a:pt x="316613" y="242684"/>
                </a:cubicBezTo>
                <a:cubicBezTo>
                  <a:pt x="350644" y="285191"/>
                  <a:pt x="393280" y="312816"/>
                  <a:pt x="448403" y="318898"/>
                </a:cubicBezTo>
                <a:close/>
              </a:path>
            </a:pathLst>
          </a:custGeom>
          <a:solidFill>
            <a:schemeClr val="bg1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B5CABB6F-5575-4924-A27A-14139FB163CF}"/>
              </a:ext>
            </a:extLst>
          </p:cNvPr>
          <p:cNvSpPr/>
          <p:nvPr/>
        </p:nvSpPr>
        <p:spPr>
          <a:xfrm>
            <a:off x="5542083" y="3206685"/>
            <a:ext cx="260106" cy="444630"/>
          </a:xfrm>
          <a:custGeom>
            <a:avLst/>
            <a:gdLst>
              <a:gd name="connsiteX0" fmla="*/ 524853 w 580827"/>
              <a:gd name="connsiteY0" fmla="*/ 182934 h 992876"/>
              <a:gd name="connsiteX1" fmla="*/ 553449 w 580827"/>
              <a:gd name="connsiteY1" fmla="*/ 215477 h 992876"/>
              <a:gd name="connsiteX2" fmla="*/ 566907 w 580827"/>
              <a:gd name="connsiteY2" fmla="*/ 259730 h 992876"/>
              <a:gd name="connsiteX3" fmla="*/ 580817 w 580827"/>
              <a:gd name="connsiteY3" fmla="*/ 303337 h 992876"/>
              <a:gd name="connsiteX4" fmla="*/ 579717 w 580827"/>
              <a:gd name="connsiteY4" fmla="*/ 882061 h 992876"/>
              <a:gd name="connsiteX5" fmla="*/ 458602 w 580827"/>
              <a:gd name="connsiteY5" fmla="*/ 990690 h 992876"/>
              <a:gd name="connsiteX6" fmla="*/ 426836 w 580827"/>
              <a:gd name="connsiteY6" fmla="*/ 950124 h 992876"/>
              <a:gd name="connsiteX7" fmla="*/ 426641 w 580827"/>
              <a:gd name="connsiteY7" fmla="*/ 413518 h 992876"/>
              <a:gd name="connsiteX8" fmla="*/ 408267 w 580827"/>
              <a:gd name="connsiteY8" fmla="*/ 374181 h 992876"/>
              <a:gd name="connsiteX9" fmla="*/ 384976 w 580827"/>
              <a:gd name="connsiteY9" fmla="*/ 410477 h 992876"/>
              <a:gd name="connsiteX10" fmla="*/ 381159 w 580827"/>
              <a:gd name="connsiteY10" fmla="*/ 935437 h 992876"/>
              <a:gd name="connsiteX11" fmla="*/ 381094 w 580827"/>
              <a:gd name="connsiteY11" fmla="*/ 981696 h 992876"/>
              <a:gd name="connsiteX12" fmla="*/ 333476 w 580827"/>
              <a:gd name="connsiteY12" fmla="*/ 889114 h 992876"/>
              <a:gd name="connsiteX13" fmla="*/ 331794 w 580827"/>
              <a:gd name="connsiteY13" fmla="*/ 747554 h 992876"/>
              <a:gd name="connsiteX14" fmla="*/ 334770 w 580827"/>
              <a:gd name="connsiteY14" fmla="*/ 303013 h 992876"/>
              <a:gd name="connsiteX15" fmla="*/ 355668 w 580827"/>
              <a:gd name="connsiteY15" fmla="*/ 263806 h 992876"/>
              <a:gd name="connsiteX16" fmla="*/ 362461 w 580827"/>
              <a:gd name="connsiteY16" fmla="*/ 230099 h 992876"/>
              <a:gd name="connsiteX17" fmla="*/ 409949 w 580827"/>
              <a:gd name="connsiteY17" fmla="*/ 183128 h 992876"/>
              <a:gd name="connsiteX18" fmla="*/ 524853 w 580827"/>
              <a:gd name="connsiteY18" fmla="*/ 182934 h 992876"/>
              <a:gd name="connsiteX19" fmla="*/ 131223 w 580827"/>
              <a:gd name="connsiteY19" fmla="*/ 8 h 992876"/>
              <a:gd name="connsiteX20" fmla="*/ 184024 w 580827"/>
              <a:gd name="connsiteY20" fmla="*/ 484 h 992876"/>
              <a:gd name="connsiteX21" fmla="*/ 197546 w 580827"/>
              <a:gd name="connsiteY21" fmla="*/ 15041 h 992876"/>
              <a:gd name="connsiteX22" fmla="*/ 176648 w 580827"/>
              <a:gd name="connsiteY22" fmla="*/ 28434 h 992876"/>
              <a:gd name="connsiteX23" fmla="*/ 134530 w 580827"/>
              <a:gd name="connsiteY23" fmla="*/ 44802 h 992876"/>
              <a:gd name="connsiteX24" fmla="*/ 150187 w 580827"/>
              <a:gd name="connsiteY24" fmla="*/ 63630 h 992876"/>
              <a:gd name="connsiteX25" fmla="*/ 184412 w 580827"/>
              <a:gd name="connsiteY25" fmla="*/ 65894 h 992876"/>
              <a:gd name="connsiteX26" fmla="*/ 203110 w 580827"/>
              <a:gd name="connsiteY26" fmla="*/ 80581 h 992876"/>
              <a:gd name="connsiteX27" fmla="*/ 185253 w 580827"/>
              <a:gd name="connsiteY27" fmla="*/ 96755 h 992876"/>
              <a:gd name="connsiteX28" fmla="*/ 150834 w 580827"/>
              <a:gd name="connsiteY28" fmla="*/ 96496 h 992876"/>
              <a:gd name="connsiteX29" fmla="*/ 134595 w 580827"/>
              <a:gd name="connsiteY29" fmla="*/ 111765 h 992876"/>
              <a:gd name="connsiteX30" fmla="*/ 148828 w 580827"/>
              <a:gd name="connsiteY30" fmla="*/ 129557 h 992876"/>
              <a:gd name="connsiteX31" fmla="*/ 183183 w 580827"/>
              <a:gd name="connsiteY31" fmla="*/ 131886 h 992876"/>
              <a:gd name="connsiteX32" fmla="*/ 202787 w 580827"/>
              <a:gd name="connsiteY32" fmla="*/ 144632 h 992876"/>
              <a:gd name="connsiteX33" fmla="*/ 183959 w 580827"/>
              <a:gd name="connsiteY33" fmla="*/ 159383 h 992876"/>
              <a:gd name="connsiteX34" fmla="*/ 160991 w 580827"/>
              <a:gd name="connsiteY34" fmla="*/ 158995 h 992876"/>
              <a:gd name="connsiteX35" fmla="*/ 134530 w 580827"/>
              <a:gd name="connsiteY35" fmla="*/ 175234 h 992876"/>
              <a:gd name="connsiteX36" fmla="*/ 161509 w 580827"/>
              <a:gd name="connsiteY36" fmla="*/ 193349 h 992876"/>
              <a:gd name="connsiteX37" fmla="*/ 180595 w 580827"/>
              <a:gd name="connsiteY37" fmla="*/ 193608 h 992876"/>
              <a:gd name="connsiteX38" fmla="*/ 202787 w 580827"/>
              <a:gd name="connsiteY38" fmla="*/ 209200 h 992876"/>
              <a:gd name="connsiteX39" fmla="*/ 181760 w 580827"/>
              <a:gd name="connsiteY39" fmla="*/ 226345 h 992876"/>
              <a:gd name="connsiteX40" fmla="*/ 154975 w 580827"/>
              <a:gd name="connsiteY40" fmla="*/ 226410 h 992876"/>
              <a:gd name="connsiteX41" fmla="*/ 134530 w 580827"/>
              <a:gd name="connsiteY41" fmla="*/ 241032 h 992876"/>
              <a:gd name="connsiteX42" fmla="*/ 152322 w 580827"/>
              <a:gd name="connsiteY42" fmla="*/ 260118 h 992876"/>
              <a:gd name="connsiteX43" fmla="*/ 175225 w 580827"/>
              <a:gd name="connsiteY43" fmla="*/ 261024 h 992876"/>
              <a:gd name="connsiteX44" fmla="*/ 200910 w 580827"/>
              <a:gd name="connsiteY44" fmla="*/ 274998 h 992876"/>
              <a:gd name="connsiteX45" fmla="*/ 173543 w 580827"/>
              <a:gd name="connsiteY45" fmla="*/ 292273 h 992876"/>
              <a:gd name="connsiteX46" fmla="*/ 154392 w 580827"/>
              <a:gd name="connsiteY46" fmla="*/ 292273 h 992876"/>
              <a:gd name="connsiteX47" fmla="*/ 134401 w 580827"/>
              <a:gd name="connsiteY47" fmla="*/ 307995 h 992876"/>
              <a:gd name="connsiteX48" fmla="*/ 152516 w 580827"/>
              <a:gd name="connsiteY48" fmla="*/ 327016 h 992876"/>
              <a:gd name="connsiteX49" fmla="*/ 167720 w 580827"/>
              <a:gd name="connsiteY49" fmla="*/ 328309 h 992876"/>
              <a:gd name="connsiteX50" fmla="*/ 201946 w 580827"/>
              <a:gd name="connsiteY50" fmla="*/ 345131 h 992876"/>
              <a:gd name="connsiteX51" fmla="*/ 164356 w 580827"/>
              <a:gd name="connsiteY51" fmla="*/ 358847 h 992876"/>
              <a:gd name="connsiteX52" fmla="*/ 134206 w 580827"/>
              <a:gd name="connsiteY52" fmla="*/ 387508 h 992876"/>
              <a:gd name="connsiteX53" fmla="*/ 134401 w 580827"/>
              <a:gd name="connsiteY53" fmla="*/ 517811 h 992876"/>
              <a:gd name="connsiteX54" fmla="*/ 159309 w 580827"/>
              <a:gd name="connsiteY54" fmla="*/ 544466 h 992876"/>
              <a:gd name="connsiteX55" fmla="*/ 235653 w 580827"/>
              <a:gd name="connsiteY55" fmla="*/ 550353 h 992876"/>
              <a:gd name="connsiteX56" fmla="*/ 240505 w 580827"/>
              <a:gd name="connsiteY56" fmla="*/ 628121 h 992876"/>
              <a:gd name="connsiteX57" fmla="*/ 242511 w 580827"/>
              <a:gd name="connsiteY57" fmla="*/ 881026 h 992876"/>
              <a:gd name="connsiteX58" fmla="*/ 180271 w 580827"/>
              <a:gd name="connsiteY58" fmla="*/ 987842 h 992876"/>
              <a:gd name="connsiteX59" fmla="*/ 41623 w 580827"/>
              <a:gd name="connsiteY59" fmla="*/ 989201 h 992876"/>
              <a:gd name="connsiteX60" fmla="*/ 1963 w 580827"/>
              <a:gd name="connsiteY60" fmla="*/ 899852 h 992876"/>
              <a:gd name="connsiteX61" fmla="*/ 7140 w 580827"/>
              <a:gd name="connsiteY61" fmla="*/ 566528 h 992876"/>
              <a:gd name="connsiteX62" fmla="*/ 32113 w 580827"/>
              <a:gd name="connsiteY62" fmla="*/ 543237 h 992876"/>
              <a:gd name="connsiteX63" fmla="*/ 50487 w 580827"/>
              <a:gd name="connsiteY63" fmla="*/ 568081 h 992876"/>
              <a:gd name="connsiteX64" fmla="*/ 50811 w 580827"/>
              <a:gd name="connsiteY64" fmla="*/ 878632 h 992876"/>
              <a:gd name="connsiteX65" fmla="*/ 66079 w 580827"/>
              <a:gd name="connsiteY65" fmla="*/ 910010 h 992876"/>
              <a:gd name="connsiteX66" fmla="*/ 82771 w 580827"/>
              <a:gd name="connsiteY66" fmla="*/ 879796 h 992876"/>
              <a:gd name="connsiteX67" fmla="*/ 92735 w 580827"/>
              <a:gd name="connsiteY67" fmla="*/ 389191 h 992876"/>
              <a:gd name="connsiteX68" fmla="*/ 65950 w 580827"/>
              <a:gd name="connsiteY68" fmla="*/ 359235 h 992876"/>
              <a:gd name="connsiteX69" fmla="*/ 36448 w 580827"/>
              <a:gd name="connsiteY69" fmla="*/ 344031 h 992876"/>
              <a:gd name="connsiteX70" fmla="*/ 64462 w 580827"/>
              <a:gd name="connsiteY70" fmla="*/ 327792 h 992876"/>
              <a:gd name="connsiteX71" fmla="*/ 92929 w 580827"/>
              <a:gd name="connsiteY71" fmla="*/ 309612 h 992876"/>
              <a:gd name="connsiteX72" fmla="*/ 62133 w 580827"/>
              <a:gd name="connsiteY72" fmla="*/ 291884 h 992876"/>
              <a:gd name="connsiteX73" fmla="*/ 36254 w 580827"/>
              <a:gd name="connsiteY73" fmla="*/ 277975 h 992876"/>
              <a:gd name="connsiteX74" fmla="*/ 63491 w 580827"/>
              <a:gd name="connsiteY74" fmla="*/ 259859 h 992876"/>
              <a:gd name="connsiteX75" fmla="*/ 92800 w 580827"/>
              <a:gd name="connsiteY75" fmla="*/ 243296 h 992876"/>
              <a:gd name="connsiteX76" fmla="*/ 62262 w 580827"/>
              <a:gd name="connsiteY76" fmla="*/ 225763 h 992876"/>
              <a:gd name="connsiteX77" fmla="*/ 35930 w 580827"/>
              <a:gd name="connsiteY77" fmla="*/ 211529 h 992876"/>
              <a:gd name="connsiteX78" fmla="*/ 63815 w 580827"/>
              <a:gd name="connsiteY78" fmla="*/ 193155 h 992876"/>
              <a:gd name="connsiteX79" fmla="*/ 92865 w 580827"/>
              <a:gd name="connsiteY79" fmla="*/ 175752 h 992876"/>
              <a:gd name="connsiteX80" fmla="*/ 61809 w 580827"/>
              <a:gd name="connsiteY80" fmla="*/ 159189 h 992876"/>
              <a:gd name="connsiteX81" fmla="*/ 37871 w 580827"/>
              <a:gd name="connsiteY81" fmla="*/ 147479 h 992876"/>
              <a:gd name="connsiteX82" fmla="*/ 62327 w 580827"/>
              <a:gd name="connsiteY82" fmla="*/ 128845 h 992876"/>
              <a:gd name="connsiteX83" fmla="*/ 92735 w 580827"/>
              <a:gd name="connsiteY83" fmla="*/ 114029 h 992876"/>
              <a:gd name="connsiteX84" fmla="*/ 59739 w 580827"/>
              <a:gd name="connsiteY84" fmla="*/ 94749 h 992876"/>
              <a:gd name="connsiteX85" fmla="*/ 36706 w 580827"/>
              <a:gd name="connsiteY85" fmla="*/ 81486 h 992876"/>
              <a:gd name="connsiteX86" fmla="*/ 61874 w 580827"/>
              <a:gd name="connsiteY86" fmla="*/ 64600 h 992876"/>
              <a:gd name="connsiteX87" fmla="*/ 92476 w 580827"/>
              <a:gd name="connsiteY87" fmla="*/ 50367 h 992876"/>
              <a:gd name="connsiteX88" fmla="*/ 57216 w 580827"/>
              <a:gd name="connsiteY88" fmla="*/ 29922 h 992876"/>
              <a:gd name="connsiteX89" fmla="*/ 35801 w 580827"/>
              <a:gd name="connsiteY89" fmla="*/ 12065 h 992876"/>
              <a:gd name="connsiteX90" fmla="*/ 58186 w 580827"/>
              <a:gd name="connsiteY90" fmla="*/ 549 h 992876"/>
              <a:gd name="connsiteX91" fmla="*/ 131223 w 580827"/>
              <a:gd name="connsiteY91" fmla="*/ 8 h 99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80827" h="992876">
                <a:moveTo>
                  <a:pt x="524853" y="182934"/>
                </a:moveTo>
                <a:cubicBezTo>
                  <a:pt x="544651" y="182351"/>
                  <a:pt x="552738" y="187592"/>
                  <a:pt x="553449" y="215477"/>
                </a:cubicBezTo>
                <a:cubicBezTo>
                  <a:pt x="551509" y="240450"/>
                  <a:pt x="548338" y="258825"/>
                  <a:pt x="566907" y="259730"/>
                </a:cubicBezTo>
                <a:cubicBezTo>
                  <a:pt x="579200" y="260312"/>
                  <a:pt x="580817" y="286451"/>
                  <a:pt x="580817" y="303337"/>
                </a:cubicBezTo>
                <a:cubicBezTo>
                  <a:pt x="580817" y="496267"/>
                  <a:pt x="581011" y="689197"/>
                  <a:pt x="579717" y="882061"/>
                </a:cubicBezTo>
                <a:cubicBezTo>
                  <a:pt x="579135" y="962029"/>
                  <a:pt x="530094" y="1003112"/>
                  <a:pt x="458602" y="990690"/>
                </a:cubicBezTo>
                <a:cubicBezTo>
                  <a:pt x="432529" y="986161"/>
                  <a:pt x="426706" y="974709"/>
                  <a:pt x="426836" y="950124"/>
                </a:cubicBezTo>
                <a:cubicBezTo>
                  <a:pt x="427806" y="771233"/>
                  <a:pt x="427677" y="592408"/>
                  <a:pt x="426641" y="413518"/>
                </a:cubicBezTo>
                <a:cubicBezTo>
                  <a:pt x="426577" y="400061"/>
                  <a:pt x="441781" y="375928"/>
                  <a:pt x="408267" y="374181"/>
                </a:cubicBezTo>
                <a:cubicBezTo>
                  <a:pt x="376177" y="372499"/>
                  <a:pt x="385752" y="395661"/>
                  <a:pt x="384976" y="410477"/>
                </a:cubicBezTo>
                <a:cubicBezTo>
                  <a:pt x="376371" y="585420"/>
                  <a:pt x="382582" y="760429"/>
                  <a:pt x="381159" y="935437"/>
                </a:cubicBezTo>
                <a:cubicBezTo>
                  <a:pt x="381029" y="947989"/>
                  <a:pt x="381094" y="960475"/>
                  <a:pt x="381094" y="981696"/>
                </a:cubicBezTo>
                <a:cubicBezTo>
                  <a:pt x="345445" y="953618"/>
                  <a:pt x="338134" y="921851"/>
                  <a:pt x="333476" y="889114"/>
                </a:cubicBezTo>
                <a:cubicBezTo>
                  <a:pt x="326747" y="842013"/>
                  <a:pt x="331276" y="794783"/>
                  <a:pt x="331794" y="747554"/>
                </a:cubicBezTo>
                <a:cubicBezTo>
                  <a:pt x="333411" y="599395"/>
                  <a:pt x="333476" y="451172"/>
                  <a:pt x="334770" y="303013"/>
                </a:cubicBezTo>
                <a:cubicBezTo>
                  <a:pt x="334899" y="287615"/>
                  <a:pt x="325195" y="267300"/>
                  <a:pt x="355668" y="263806"/>
                </a:cubicBezTo>
                <a:cubicBezTo>
                  <a:pt x="370030" y="262124"/>
                  <a:pt x="362073" y="260442"/>
                  <a:pt x="362461" y="230099"/>
                </a:cubicBezTo>
                <a:cubicBezTo>
                  <a:pt x="362979" y="191215"/>
                  <a:pt x="372036" y="179764"/>
                  <a:pt x="409949" y="183128"/>
                </a:cubicBezTo>
                <a:cubicBezTo>
                  <a:pt x="447927" y="186492"/>
                  <a:pt x="486552" y="184098"/>
                  <a:pt x="524853" y="182934"/>
                </a:cubicBezTo>
                <a:close/>
                <a:moveTo>
                  <a:pt x="131223" y="8"/>
                </a:moveTo>
                <a:cubicBezTo>
                  <a:pt x="153164" y="-33"/>
                  <a:pt x="171732" y="96"/>
                  <a:pt x="184024" y="484"/>
                </a:cubicBezTo>
                <a:cubicBezTo>
                  <a:pt x="193987" y="743"/>
                  <a:pt x="198193" y="5660"/>
                  <a:pt x="197546" y="15041"/>
                </a:cubicBezTo>
                <a:cubicBezTo>
                  <a:pt x="196317" y="25069"/>
                  <a:pt x="191076" y="28693"/>
                  <a:pt x="176648" y="28434"/>
                </a:cubicBezTo>
                <a:cubicBezTo>
                  <a:pt x="142682" y="27851"/>
                  <a:pt x="135177" y="30892"/>
                  <a:pt x="134530" y="44802"/>
                </a:cubicBezTo>
                <a:cubicBezTo>
                  <a:pt x="134012" y="56901"/>
                  <a:pt x="137183" y="62659"/>
                  <a:pt x="150187" y="63630"/>
                </a:cubicBezTo>
                <a:cubicBezTo>
                  <a:pt x="161574" y="64471"/>
                  <a:pt x="173025" y="65053"/>
                  <a:pt x="184412" y="65894"/>
                </a:cubicBezTo>
                <a:cubicBezTo>
                  <a:pt x="193923" y="66606"/>
                  <a:pt x="202981" y="69064"/>
                  <a:pt x="203110" y="80581"/>
                </a:cubicBezTo>
                <a:cubicBezTo>
                  <a:pt x="203240" y="91644"/>
                  <a:pt x="194635" y="96043"/>
                  <a:pt x="185253" y="96755"/>
                </a:cubicBezTo>
                <a:cubicBezTo>
                  <a:pt x="173866" y="97596"/>
                  <a:pt x="162350" y="96690"/>
                  <a:pt x="150834" y="96496"/>
                </a:cubicBezTo>
                <a:cubicBezTo>
                  <a:pt x="140418" y="96302"/>
                  <a:pt x="134206" y="99472"/>
                  <a:pt x="134595" y="111765"/>
                </a:cubicBezTo>
                <a:cubicBezTo>
                  <a:pt x="134918" y="122052"/>
                  <a:pt x="136859" y="129104"/>
                  <a:pt x="148828" y="129557"/>
                </a:cubicBezTo>
                <a:cubicBezTo>
                  <a:pt x="160280" y="129945"/>
                  <a:pt x="171731" y="130657"/>
                  <a:pt x="183183" y="131886"/>
                </a:cubicBezTo>
                <a:cubicBezTo>
                  <a:pt x="191723" y="132792"/>
                  <a:pt x="202851" y="132016"/>
                  <a:pt x="202787" y="144632"/>
                </a:cubicBezTo>
                <a:cubicBezTo>
                  <a:pt x="202722" y="155824"/>
                  <a:pt x="193405" y="158865"/>
                  <a:pt x="183959" y="159383"/>
                </a:cubicBezTo>
                <a:cubicBezTo>
                  <a:pt x="176325" y="159836"/>
                  <a:pt x="168626" y="158606"/>
                  <a:pt x="160991" y="158995"/>
                </a:cubicBezTo>
                <a:cubicBezTo>
                  <a:pt x="149475" y="159577"/>
                  <a:pt x="134336" y="153431"/>
                  <a:pt x="134530" y="175234"/>
                </a:cubicBezTo>
                <a:cubicBezTo>
                  <a:pt x="134724" y="195937"/>
                  <a:pt x="150446" y="190956"/>
                  <a:pt x="161509" y="193349"/>
                </a:cubicBezTo>
                <a:cubicBezTo>
                  <a:pt x="167591" y="194643"/>
                  <a:pt x="174255" y="193155"/>
                  <a:pt x="180595" y="193608"/>
                </a:cubicBezTo>
                <a:cubicBezTo>
                  <a:pt x="190947" y="194385"/>
                  <a:pt x="202398" y="195484"/>
                  <a:pt x="202787" y="209200"/>
                </a:cubicBezTo>
                <a:cubicBezTo>
                  <a:pt x="203110" y="222593"/>
                  <a:pt x="192370" y="225504"/>
                  <a:pt x="181760" y="226345"/>
                </a:cubicBezTo>
                <a:cubicBezTo>
                  <a:pt x="172896" y="227057"/>
                  <a:pt x="163903" y="226281"/>
                  <a:pt x="154975" y="226410"/>
                </a:cubicBezTo>
                <a:cubicBezTo>
                  <a:pt x="144817" y="226475"/>
                  <a:pt x="134530" y="224728"/>
                  <a:pt x="134530" y="241032"/>
                </a:cubicBezTo>
                <a:cubicBezTo>
                  <a:pt x="134530" y="254489"/>
                  <a:pt x="140482" y="259406"/>
                  <a:pt x="152322" y="260118"/>
                </a:cubicBezTo>
                <a:cubicBezTo>
                  <a:pt x="159956" y="260636"/>
                  <a:pt x="167656" y="260376"/>
                  <a:pt x="175225" y="261024"/>
                </a:cubicBezTo>
                <a:cubicBezTo>
                  <a:pt x="185771" y="261994"/>
                  <a:pt x="200457" y="256753"/>
                  <a:pt x="200910" y="274998"/>
                </a:cubicBezTo>
                <a:cubicBezTo>
                  <a:pt x="201428" y="294925"/>
                  <a:pt x="185771" y="291561"/>
                  <a:pt x="173543" y="292273"/>
                </a:cubicBezTo>
                <a:cubicBezTo>
                  <a:pt x="167203" y="292596"/>
                  <a:pt x="160798" y="292273"/>
                  <a:pt x="154392" y="292273"/>
                </a:cubicBezTo>
                <a:cubicBezTo>
                  <a:pt x="143652" y="292273"/>
                  <a:pt x="134724" y="292402"/>
                  <a:pt x="134401" y="307995"/>
                </a:cubicBezTo>
                <a:cubicBezTo>
                  <a:pt x="134077" y="322293"/>
                  <a:pt x="141970" y="325204"/>
                  <a:pt x="152516" y="327016"/>
                </a:cubicBezTo>
                <a:cubicBezTo>
                  <a:pt x="157498" y="327857"/>
                  <a:pt x="162674" y="327663"/>
                  <a:pt x="167720" y="328309"/>
                </a:cubicBezTo>
                <a:cubicBezTo>
                  <a:pt x="181307" y="330121"/>
                  <a:pt x="203886" y="321128"/>
                  <a:pt x="201946" y="345131"/>
                </a:cubicBezTo>
                <a:cubicBezTo>
                  <a:pt x="200199" y="366740"/>
                  <a:pt x="178331" y="360270"/>
                  <a:pt x="164356" y="358847"/>
                </a:cubicBezTo>
                <a:cubicBezTo>
                  <a:pt x="141517" y="356518"/>
                  <a:pt x="132977" y="362923"/>
                  <a:pt x="134206" y="387508"/>
                </a:cubicBezTo>
                <a:cubicBezTo>
                  <a:pt x="136342" y="430856"/>
                  <a:pt x="135695" y="474398"/>
                  <a:pt x="134401" y="517811"/>
                </a:cubicBezTo>
                <a:cubicBezTo>
                  <a:pt x="133818" y="537026"/>
                  <a:pt x="138541" y="544531"/>
                  <a:pt x="159309" y="544466"/>
                </a:cubicBezTo>
                <a:cubicBezTo>
                  <a:pt x="185577" y="544401"/>
                  <a:pt x="221355" y="531720"/>
                  <a:pt x="235653" y="550353"/>
                </a:cubicBezTo>
                <a:cubicBezTo>
                  <a:pt x="248787" y="567499"/>
                  <a:pt x="240182" y="601530"/>
                  <a:pt x="240505" y="628121"/>
                </a:cubicBezTo>
                <a:cubicBezTo>
                  <a:pt x="241541" y="712422"/>
                  <a:pt x="244711" y="796789"/>
                  <a:pt x="242511" y="881026"/>
                </a:cubicBezTo>
                <a:cubicBezTo>
                  <a:pt x="240053" y="974320"/>
                  <a:pt x="240053" y="974320"/>
                  <a:pt x="180271" y="987842"/>
                </a:cubicBezTo>
                <a:cubicBezTo>
                  <a:pt x="162997" y="991724"/>
                  <a:pt x="95323" y="991789"/>
                  <a:pt x="41623" y="989201"/>
                </a:cubicBezTo>
                <a:cubicBezTo>
                  <a:pt x="23" y="990948"/>
                  <a:pt x="4940" y="952194"/>
                  <a:pt x="1963" y="899852"/>
                </a:cubicBezTo>
                <a:cubicBezTo>
                  <a:pt x="-4377" y="788637"/>
                  <a:pt x="6622" y="677679"/>
                  <a:pt x="7140" y="566528"/>
                </a:cubicBezTo>
                <a:cubicBezTo>
                  <a:pt x="7204" y="547507"/>
                  <a:pt x="14644" y="543495"/>
                  <a:pt x="32113" y="543237"/>
                </a:cubicBezTo>
                <a:cubicBezTo>
                  <a:pt x="52493" y="542978"/>
                  <a:pt x="50552" y="555077"/>
                  <a:pt x="50487" y="568081"/>
                </a:cubicBezTo>
                <a:cubicBezTo>
                  <a:pt x="50422" y="671598"/>
                  <a:pt x="50164" y="775115"/>
                  <a:pt x="50811" y="878632"/>
                </a:cubicBezTo>
                <a:cubicBezTo>
                  <a:pt x="50875" y="890277"/>
                  <a:pt x="41688" y="909234"/>
                  <a:pt x="66079" y="910010"/>
                </a:cubicBezTo>
                <a:cubicBezTo>
                  <a:pt x="90794" y="910852"/>
                  <a:pt x="82513" y="891118"/>
                  <a:pt x="82771" y="879796"/>
                </a:cubicBezTo>
                <a:cubicBezTo>
                  <a:pt x="86459" y="716304"/>
                  <a:pt x="89112" y="552747"/>
                  <a:pt x="92735" y="389191"/>
                </a:cubicBezTo>
                <a:cubicBezTo>
                  <a:pt x="93188" y="368875"/>
                  <a:pt x="89306" y="357230"/>
                  <a:pt x="65950" y="359235"/>
                </a:cubicBezTo>
                <a:cubicBezTo>
                  <a:pt x="53787" y="360270"/>
                  <a:pt x="37289" y="362211"/>
                  <a:pt x="36448" y="344031"/>
                </a:cubicBezTo>
                <a:cubicBezTo>
                  <a:pt x="35542" y="324686"/>
                  <a:pt x="52169" y="328116"/>
                  <a:pt x="64462" y="327792"/>
                </a:cubicBezTo>
                <a:cubicBezTo>
                  <a:pt x="77725" y="327468"/>
                  <a:pt x="94482" y="333550"/>
                  <a:pt x="92929" y="309612"/>
                </a:cubicBezTo>
                <a:cubicBezTo>
                  <a:pt x="91506" y="287615"/>
                  <a:pt x="75784" y="292273"/>
                  <a:pt x="62133" y="291884"/>
                </a:cubicBezTo>
                <a:cubicBezTo>
                  <a:pt x="51393" y="291561"/>
                  <a:pt x="36577" y="295637"/>
                  <a:pt x="36254" y="277975"/>
                </a:cubicBezTo>
                <a:cubicBezTo>
                  <a:pt x="35865" y="259471"/>
                  <a:pt x="50293" y="260376"/>
                  <a:pt x="63491" y="259859"/>
                </a:cubicBezTo>
                <a:cubicBezTo>
                  <a:pt x="75719" y="259341"/>
                  <a:pt x="93900" y="268335"/>
                  <a:pt x="92800" y="243296"/>
                </a:cubicBezTo>
                <a:cubicBezTo>
                  <a:pt x="91829" y="220911"/>
                  <a:pt x="75784" y="225893"/>
                  <a:pt x="62262" y="225763"/>
                </a:cubicBezTo>
                <a:cubicBezTo>
                  <a:pt x="50875" y="225634"/>
                  <a:pt x="36254" y="227510"/>
                  <a:pt x="35930" y="211529"/>
                </a:cubicBezTo>
                <a:cubicBezTo>
                  <a:pt x="35607" y="194190"/>
                  <a:pt x="50746" y="194061"/>
                  <a:pt x="63815" y="193155"/>
                </a:cubicBezTo>
                <a:cubicBezTo>
                  <a:pt x="78178" y="190956"/>
                  <a:pt x="94288" y="200660"/>
                  <a:pt x="92865" y="175752"/>
                </a:cubicBezTo>
                <a:cubicBezTo>
                  <a:pt x="91506" y="152719"/>
                  <a:pt x="74684" y="159512"/>
                  <a:pt x="61809" y="159189"/>
                </a:cubicBezTo>
                <a:cubicBezTo>
                  <a:pt x="51652" y="158930"/>
                  <a:pt x="38195" y="160483"/>
                  <a:pt x="37871" y="147479"/>
                </a:cubicBezTo>
                <a:cubicBezTo>
                  <a:pt x="37483" y="134280"/>
                  <a:pt x="49452" y="130269"/>
                  <a:pt x="62327" y="128845"/>
                </a:cubicBezTo>
                <a:cubicBezTo>
                  <a:pt x="73584" y="127616"/>
                  <a:pt x="93123" y="135121"/>
                  <a:pt x="92735" y="114029"/>
                </a:cubicBezTo>
                <a:cubicBezTo>
                  <a:pt x="92282" y="89962"/>
                  <a:pt x="74814" y="93455"/>
                  <a:pt x="59739" y="94749"/>
                </a:cubicBezTo>
                <a:cubicBezTo>
                  <a:pt x="48352" y="95720"/>
                  <a:pt x="37742" y="94555"/>
                  <a:pt x="36706" y="81486"/>
                </a:cubicBezTo>
                <a:cubicBezTo>
                  <a:pt x="35413" y="64859"/>
                  <a:pt x="50099" y="64600"/>
                  <a:pt x="61874" y="64600"/>
                </a:cubicBezTo>
                <a:cubicBezTo>
                  <a:pt x="75913" y="64536"/>
                  <a:pt x="91894" y="69388"/>
                  <a:pt x="92476" y="50367"/>
                </a:cubicBezTo>
                <a:cubicBezTo>
                  <a:pt x="93900" y="22287"/>
                  <a:pt x="72290" y="30116"/>
                  <a:pt x="57216" y="29922"/>
                </a:cubicBezTo>
                <a:cubicBezTo>
                  <a:pt x="44341" y="29728"/>
                  <a:pt x="36254" y="29275"/>
                  <a:pt x="35801" y="12065"/>
                </a:cubicBezTo>
                <a:cubicBezTo>
                  <a:pt x="35413" y="-680"/>
                  <a:pt x="44405" y="549"/>
                  <a:pt x="58186" y="549"/>
                </a:cubicBezTo>
                <a:cubicBezTo>
                  <a:pt x="83969" y="258"/>
                  <a:pt x="109282" y="48"/>
                  <a:pt x="131223" y="8"/>
                </a:cubicBezTo>
                <a:close/>
              </a:path>
            </a:pathLst>
          </a:custGeom>
          <a:solidFill>
            <a:schemeClr val="bg1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D9741127-6559-405A-A7BC-73141F9B8EDC}"/>
              </a:ext>
            </a:extLst>
          </p:cNvPr>
          <p:cNvSpPr/>
          <p:nvPr/>
        </p:nvSpPr>
        <p:spPr>
          <a:xfrm>
            <a:off x="5598443" y="4444549"/>
            <a:ext cx="150656" cy="451550"/>
          </a:xfrm>
          <a:custGeom>
            <a:avLst/>
            <a:gdLst>
              <a:gd name="connsiteX0" fmla="*/ 194767 w 252405"/>
              <a:gd name="connsiteY0" fmla="*/ 448811 h 756515"/>
              <a:gd name="connsiteX1" fmla="*/ 251637 w 252405"/>
              <a:gd name="connsiteY1" fmla="*/ 497852 h 756515"/>
              <a:gd name="connsiteX2" fmla="*/ 249049 w 252405"/>
              <a:gd name="connsiteY2" fmla="*/ 715626 h 756515"/>
              <a:gd name="connsiteX3" fmla="*/ 217153 w 252405"/>
              <a:gd name="connsiteY3" fmla="*/ 749851 h 756515"/>
              <a:gd name="connsiteX4" fmla="*/ 30628 w 252405"/>
              <a:gd name="connsiteY4" fmla="*/ 749398 h 756515"/>
              <a:gd name="connsiteX5" fmla="*/ 1385 w 252405"/>
              <a:gd name="connsiteY5" fmla="*/ 717114 h 756515"/>
              <a:gd name="connsiteX6" fmla="*/ 1255 w 252405"/>
              <a:gd name="connsiteY6" fmla="*/ 610038 h 756515"/>
              <a:gd name="connsiteX7" fmla="*/ 349 w 252405"/>
              <a:gd name="connsiteY7" fmla="*/ 609974 h 756515"/>
              <a:gd name="connsiteX8" fmla="*/ 673 w 252405"/>
              <a:gd name="connsiteY8" fmla="*/ 495329 h 756515"/>
              <a:gd name="connsiteX9" fmla="*/ 49520 w 252405"/>
              <a:gd name="connsiteY9" fmla="*/ 450881 h 756515"/>
              <a:gd name="connsiteX10" fmla="*/ 194767 w 252405"/>
              <a:gd name="connsiteY10" fmla="*/ 448811 h 756515"/>
              <a:gd name="connsiteX11" fmla="*/ 184028 w 252405"/>
              <a:gd name="connsiteY11" fmla="*/ 208263 h 756515"/>
              <a:gd name="connsiteX12" fmla="*/ 204278 w 252405"/>
              <a:gd name="connsiteY12" fmla="*/ 225279 h 756515"/>
              <a:gd name="connsiteX13" fmla="*/ 208807 w 252405"/>
              <a:gd name="connsiteY13" fmla="*/ 412127 h 756515"/>
              <a:gd name="connsiteX14" fmla="*/ 164683 w 252405"/>
              <a:gd name="connsiteY14" fmla="*/ 432895 h 756515"/>
              <a:gd name="connsiteX15" fmla="*/ 95909 w 252405"/>
              <a:gd name="connsiteY15" fmla="*/ 413745 h 756515"/>
              <a:gd name="connsiteX16" fmla="*/ 87951 w 252405"/>
              <a:gd name="connsiteY16" fmla="*/ 254458 h 756515"/>
              <a:gd name="connsiteX17" fmla="*/ 76176 w 252405"/>
              <a:gd name="connsiteY17" fmla="*/ 328084 h 756515"/>
              <a:gd name="connsiteX18" fmla="*/ 74817 w 252405"/>
              <a:gd name="connsiteY18" fmla="*/ 415944 h 756515"/>
              <a:gd name="connsiteX19" fmla="*/ 59225 w 252405"/>
              <a:gd name="connsiteY19" fmla="*/ 433154 h 756515"/>
              <a:gd name="connsiteX20" fmla="*/ 44409 w 252405"/>
              <a:gd name="connsiteY20" fmla="*/ 416332 h 756515"/>
              <a:gd name="connsiteX21" fmla="*/ 44538 w 252405"/>
              <a:gd name="connsiteY21" fmla="*/ 240418 h 756515"/>
              <a:gd name="connsiteX22" fmla="*/ 64983 w 252405"/>
              <a:gd name="connsiteY22" fmla="*/ 211110 h 756515"/>
              <a:gd name="connsiteX23" fmla="*/ 184028 w 252405"/>
              <a:gd name="connsiteY23" fmla="*/ 208263 h 756515"/>
              <a:gd name="connsiteX24" fmla="*/ 178204 w 252405"/>
              <a:gd name="connsiteY24" fmla="*/ 0 h 756515"/>
              <a:gd name="connsiteX25" fmla="*/ 178463 w 252405"/>
              <a:gd name="connsiteY25" fmla="*/ 193771 h 756515"/>
              <a:gd name="connsiteX26" fmla="*/ 92609 w 252405"/>
              <a:gd name="connsiteY26" fmla="*/ 193771 h 756515"/>
              <a:gd name="connsiteX27" fmla="*/ 66665 w 252405"/>
              <a:gd name="connsiteY27" fmla="*/ 167180 h 756515"/>
              <a:gd name="connsiteX28" fmla="*/ 129810 w 252405"/>
              <a:gd name="connsiteY28" fmla="*/ 19862 h 756515"/>
              <a:gd name="connsiteX29" fmla="*/ 178204 w 252405"/>
              <a:gd name="connsiteY29" fmla="*/ 0 h 75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52405" h="756515">
                <a:moveTo>
                  <a:pt x="194767" y="448811"/>
                </a:moveTo>
                <a:cubicBezTo>
                  <a:pt x="229640" y="447646"/>
                  <a:pt x="251508" y="459162"/>
                  <a:pt x="251637" y="497852"/>
                </a:cubicBezTo>
                <a:cubicBezTo>
                  <a:pt x="251896" y="570443"/>
                  <a:pt x="254289" y="643099"/>
                  <a:pt x="249049" y="715626"/>
                </a:cubicBezTo>
                <a:cubicBezTo>
                  <a:pt x="247561" y="736265"/>
                  <a:pt x="239732" y="746616"/>
                  <a:pt x="217153" y="749851"/>
                </a:cubicBezTo>
                <a:cubicBezTo>
                  <a:pt x="154784" y="758779"/>
                  <a:pt x="92997" y="758844"/>
                  <a:pt x="30628" y="749398"/>
                </a:cubicBezTo>
                <a:cubicBezTo>
                  <a:pt x="9601" y="746228"/>
                  <a:pt x="1579" y="736006"/>
                  <a:pt x="1385" y="717114"/>
                </a:cubicBezTo>
                <a:cubicBezTo>
                  <a:pt x="996" y="681401"/>
                  <a:pt x="1255" y="645752"/>
                  <a:pt x="1255" y="610038"/>
                </a:cubicBezTo>
                <a:cubicBezTo>
                  <a:pt x="996" y="609974"/>
                  <a:pt x="673" y="609974"/>
                  <a:pt x="349" y="609974"/>
                </a:cubicBezTo>
                <a:cubicBezTo>
                  <a:pt x="349" y="571737"/>
                  <a:pt x="-621" y="533501"/>
                  <a:pt x="673" y="495329"/>
                </a:cubicBezTo>
                <a:cubicBezTo>
                  <a:pt x="1643" y="465115"/>
                  <a:pt x="16524" y="449911"/>
                  <a:pt x="49520" y="450881"/>
                </a:cubicBezTo>
                <a:cubicBezTo>
                  <a:pt x="97914" y="452240"/>
                  <a:pt x="146373" y="450428"/>
                  <a:pt x="194767" y="448811"/>
                </a:cubicBezTo>
                <a:close/>
                <a:moveTo>
                  <a:pt x="184028" y="208263"/>
                </a:moveTo>
                <a:cubicBezTo>
                  <a:pt x="199490" y="208069"/>
                  <a:pt x="205313" y="211692"/>
                  <a:pt x="204278" y="225279"/>
                </a:cubicBezTo>
                <a:cubicBezTo>
                  <a:pt x="204860" y="253293"/>
                  <a:pt x="209454" y="381654"/>
                  <a:pt x="208807" y="412127"/>
                </a:cubicBezTo>
                <a:cubicBezTo>
                  <a:pt x="209454" y="432636"/>
                  <a:pt x="203502" y="433154"/>
                  <a:pt x="164683" y="432895"/>
                </a:cubicBezTo>
                <a:cubicBezTo>
                  <a:pt x="94291" y="433154"/>
                  <a:pt x="96750" y="433154"/>
                  <a:pt x="95909" y="413745"/>
                </a:cubicBezTo>
                <a:cubicBezTo>
                  <a:pt x="94356" y="377578"/>
                  <a:pt x="101538" y="253617"/>
                  <a:pt x="87951" y="254458"/>
                </a:cubicBezTo>
                <a:cubicBezTo>
                  <a:pt x="70029" y="253617"/>
                  <a:pt x="76693" y="303434"/>
                  <a:pt x="76176" y="328084"/>
                </a:cubicBezTo>
                <a:cubicBezTo>
                  <a:pt x="75529" y="357392"/>
                  <a:pt x="75658" y="386636"/>
                  <a:pt x="74817" y="415944"/>
                </a:cubicBezTo>
                <a:cubicBezTo>
                  <a:pt x="74558" y="425196"/>
                  <a:pt x="71647" y="433089"/>
                  <a:pt x="59225" y="433154"/>
                </a:cubicBezTo>
                <a:cubicBezTo>
                  <a:pt x="46932" y="433154"/>
                  <a:pt x="44409" y="426555"/>
                  <a:pt x="44409" y="416332"/>
                </a:cubicBezTo>
                <a:cubicBezTo>
                  <a:pt x="44538" y="357716"/>
                  <a:pt x="44927" y="299035"/>
                  <a:pt x="44538" y="240418"/>
                </a:cubicBezTo>
                <a:cubicBezTo>
                  <a:pt x="44409" y="215574"/>
                  <a:pt x="44409" y="211498"/>
                  <a:pt x="64983" y="211110"/>
                </a:cubicBezTo>
                <a:cubicBezTo>
                  <a:pt x="87757" y="210075"/>
                  <a:pt x="176717" y="208328"/>
                  <a:pt x="184028" y="208263"/>
                </a:cubicBezTo>
                <a:close/>
                <a:moveTo>
                  <a:pt x="178204" y="0"/>
                </a:moveTo>
                <a:cubicBezTo>
                  <a:pt x="178204" y="62110"/>
                  <a:pt x="179822" y="192542"/>
                  <a:pt x="178463" y="193771"/>
                </a:cubicBezTo>
                <a:cubicBezTo>
                  <a:pt x="137898" y="193771"/>
                  <a:pt x="131363" y="193771"/>
                  <a:pt x="92609" y="193771"/>
                </a:cubicBezTo>
                <a:cubicBezTo>
                  <a:pt x="62718" y="193900"/>
                  <a:pt x="69964" y="194353"/>
                  <a:pt x="66665" y="167180"/>
                </a:cubicBezTo>
                <a:cubicBezTo>
                  <a:pt x="65241" y="96918"/>
                  <a:pt x="73976" y="52341"/>
                  <a:pt x="129810" y="19862"/>
                </a:cubicBezTo>
                <a:cubicBezTo>
                  <a:pt x="135310" y="16692"/>
                  <a:pt x="158989" y="3688"/>
                  <a:pt x="178204" y="0"/>
                </a:cubicBezTo>
                <a:close/>
              </a:path>
            </a:pathLst>
          </a:custGeom>
          <a:solidFill>
            <a:schemeClr val="bg1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E5B7A38E-F74D-4103-BA21-251C9BBCC0D3}"/>
              </a:ext>
            </a:extLst>
          </p:cNvPr>
          <p:cNvSpPr/>
          <p:nvPr/>
        </p:nvSpPr>
        <p:spPr>
          <a:xfrm>
            <a:off x="8191878" y="2926597"/>
            <a:ext cx="2260640" cy="2224416"/>
          </a:xfrm>
          <a:custGeom>
            <a:avLst/>
            <a:gdLst>
              <a:gd name="connsiteX0" fmla="*/ 606882 w 721743"/>
              <a:gd name="connsiteY0" fmla="*/ 117398 h 710178"/>
              <a:gd name="connsiteX1" fmla="*/ 595515 w 721743"/>
              <a:gd name="connsiteY1" fmla="*/ 617856 h 710178"/>
              <a:gd name="connsiteX2" fmla="*/ 591188 w 721743"/>
              <a:gd name="connsiteY2" fmla="*/ 610623 h 710178"/>
              <a:gd name="connsiteX3" fmla="*/ 676438 w 721743"/>
              <a:gd name="connsiteY3" fmla="*/ 253799 h 710178"/>
              <a:gd name="connsiteX4" fmla="*/ 606882 w 721743"/>
              <a:gd name="connsiteY4" fmla="*/ 117398 h 710178"/>
              <a:gd name="connsiteX5" fmla="*/ 346989 w 721743"/>
              <a:gd name="connsiteY5" fmla="*/ 22557 h 710178"/>
              <a:gd name="connsiteX6" fmla="*/ 165647 w 721743"/>
              <a:gd name="connsiteY6" fmla="*/ 81618 h 710178"/>
              <a:gd name="connsiteX7" fmla="*/ 35963 w 721743"/>
              <a:gd name="connsiteY7" fmla="*/ 436247 h 710178"/>
              <a:gd name="connsiteX8" fmla="*/ 405446 w 721743"/>
              <a:gd name="connsiteY8" fmla="*/ 689479 h 710178"/>
              <a:gd name="connsiteX9" fmla="*/ 276472 w 721743"/>
              <a:gd name="connsiteY9" fmla="*/ 590795 h 710178"/>
              <a:gd name="connsiteX10" fmla="*/ 289195 w 721743"/>
              <a:gd name="connsiteY10" fmla="*/ 375861 h 710178"/>
              <a:gd name="connsiteX11" fmla="*/ 357783 w 721743"/>
              <a:gd name="connsiteY11" fmla="*/ 269040 h 710178"/>
              <a:gd name="connsiteX12" fmla="*/ 460535 w 721743"/>
              <a:gd name="connsiteY12" fmla="*/ 148139 h 710178"/>
              <a:gd name="connsiteX13" fmla="*/ 412615 w 721743"/>
              <a:gd name="connsiteY13" fmla="*/ 31114 h 710178"/>
              <a:gd name="connsiteX14" fmla="*/ 346989 w 721743"/>
              <a:gd name="connsiteY14" fmla="*/ 22557 h 710178"/>
              <a:gd name="connsiteX15" fmla="*/ 326493 w 721743"/>
              <a:gd name="connsiteY15" fmla="*/ 926 h 710178"/>
              <a:gd name="connsiteX16" fmla="*/ 470933 w 721743"/>
              <a:gd name="connsiteY16" fmla="*/ 21556 h 710178"/>
              <a:gd name="connsiteX17" fmla="*/ 555538 w 721743"/>
              <a:gd name="connsiteY17" fmla="*/ 193025 h 710178"/>
              <a:gd name="connsiteX18" fmla="*/ 544946 w 721743"/>
              <a:gd name="connsiteY18" fmla="*/ 241333 h 710178"/>
              <a:gd name="connsiteX19" fmla="*/ 545980 w 721743"/>
              <a:gd name="connsiteY19" fmla="*/ 269815 h 710178"/>
              <a:gd name="connsiteX20" fmla="*/ 583244 w 721743"/>
              <a:gd name="connsiteY20" fmla="*/ 261936 h 710178"/>
              <a:gd name="connsiteX21" fmla="*/ 549596 w 721743"/>
              <a:gd name="connsiteY21" fmla="*/ 292225 h 710178"/>
              <a:gd name="connsiteX22" fmla="*/ 585957 w 721743"/>
              <a:gd name="connsiteY22" fmla="*/ 333107 h 710178"/>
              <a:gd name="connsiteX23" fmla="*/ 591834 w 721743"/>
              <a:gd name="connsiteY23" fmla="*/ 397044 h 710178"/>
              <a:gd name="connsiteX24" fmla="*/ 585117 w 721743"/>
              <a:gd name="connsiteY24" fmla="*/ 414547 h 710178"/>
              <a:gd name="connsiteX25" fmla="*/ 596613 w 721743"/>
              <a:gd name="connsiteY25" fmla="*/ 433663 h 710178"/>
              <a:gd name="connsiteX26" fmla="*/ 592351 w 721743"/>
              <a:gd name="connsiteY26" fmla="*/ 452457 h 710178"/>
              <a:gd name="connsiteX27" fmla="*/ 596678 w 721743"/>
              <a:gd name="connsiteY27" fmla="*/ 475772 h 710178"/>
              <a:gd name="connsiteX28" fmla="*/ 586280 w 721743"/>
              <a:gd name="connsiteY28" fmla="*/ 492757 h 710178"/>
              <a:gd name="connsiteX29" fmla="*/ 593513 w 721743"/>
              <a:gd name="connsiteY29" fmla="*/ 555145 h 710178"/>
              <a:gd name="connsiteX30" fmla="*/ 569552 w 721743"/>
              <a:gd name="connsiteY30" fmla="*/ 566576 h 710178"/>
              <a:gd name="connsiteX31" fmla="*/ 447619 w 721743"/>
              <a:gd name="connsiteY31" fmla="*/ 560247 h 710178"/>
              <a:gd name="connsiteX32" fmla="*/ 388589 w 721743"/>
              <a:gd name="connsiteY32" fmla="*/ 604745 h 710178"/>
              <a:gd name="connsiteX33" fmla="*/ 340862 w 721743"/>
              <a:gd name="connsiteY33" fmla="*/ 580785 h 710178"/>
              <a:gd name="connsiteX34" fmla="*/ 288937 w 721743"/>
              <a:gd name="connsiteY34" fmla="*/ 506966 h 710178"/>
              <a:gd name="connsiteX35" fmla="*/ 473323 w 721743"/>
              <a:gd name="connsiteY35" fmla="*/ 681923 h 710178"/>
              <a:gd name="connsiteX36" fmla="*/ 285385 w 721743"/>
              <a:gd name="connsiteY36" fmla="*/ 703946 h 710178"/>
              <a:gd name="connsiteX37" fmla="*/ 12390 w 721743"/>
              <a:gd name="connsiteY37" fmla="*/ 259611 h 710178"/>
              <a:gd name="connsiteX38" fmla="*/ 326493 w 721743"/>
              <a:gd name="connsiteY38" fmla="*/ 926 h 71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721743" h="710178">
                <a:moveTo>
                  <a:pt x="606882" y="117398"/>
                </a:moveTo>
                <a:cubicBezTo>
                  <a:pt x="765564" y="202002"/>
                  <a:pt x="758007" y="491531"/>
                  <a:pt x="595515" y="617856"/>
                </a:cubicBezTo>
                <a:cubicBezTo>
                  <a:pt x="584019" y="627737"/>
                  <a:pt x="573428" y="632581"/>
                  <a:pt x="591188" y="610623"/>
                </a:cubicBezTo>
                <a:cubicBezTo>
                  <a:pt x="675018" y="504899"/>
                  <a:pt x="712282" y="388132"/>
                  <a:pt x="676438" y="253799"/>
                </a:cubicBezTo>
                <a:cubicBezTo>
                  <a:pt x="663134" y="203940"/>
                  <a:pt x="638722" y="159700"/>
                  <a:pt x="606882" y="117398"/>
                </a:cubicBezTo>
                <a:close/>
                <a:moveTo>
                  <a:pt x="346989" y="22557"/>
                </a:moveTo>
                <a:cubicBezTo>
                  <a:pt x="283181" y="21156"/>
                  <a:pt x="224305" y="41124"/>
                  <a:pt x="165647" y="81618"/>
                </a:cubicBezTo>
                <a:cubicBezTo>
                  <a:pt x="62894" y="151562"/>
                  <a:pt x="-5047" y="297909"/>
                  <a:pt x="35963" y="436247"/>
                </a:cubicBezTo>
                <a:cubicBezTo>
                  <a:pt x="71549" y="556114"/>
                  <a:pt x="206851" y="706271"/>
                  <a:pt x="405446" y="689479"/>
                </a:cubicBezTo>
                <a:cubicBezTo>
                  <a:pt x="344285" y="669523"/>
                  <a:pt x="306116" y="641041"/>
                  <a:pt x="276472" y="590795"/>
                </a:cubicBezTo>
                <a:cubicBezTo>
                  <a:pt x="241339" y="523564"/>
                  <a:pt x="267366" y="440057"/>
                  <a:pt x="289195" y="375861"/>
                </a:cubicBezTo>
                <a:cubicBezTo>
                  <a:pt x="306762" y="334657"/>
                  <a:pt x="321487" y="302365"/>
                  <a:pt x="357783" y="269040"/>
                </a:cubicBezTo>
                <a:cubicBezTo>
                  <a:pt x="397438" y="232679"/>
                  <a:pt x="433475" y="193994"/>
                  <a:pt x="460535" y="148139"/>
                </a:cubicBezTo>
                <a:cubicBezTo>
                  <a:pt x="493086" y="92985"/>
                  <a:pt x="474486" y="45452"/>
                  <a:pt x="412615" y="31114"/>
                </a:cubicBezTo>
                <a:cubicBezTo>
                  <a:pt x="390075" y="25866"/>
                  <a:pt x="368258" y="23025"/>
                  <a:pt x="346989" y="22557"/>
                </a:cubicBezTo>
                <a:close/>
                <a:moveTo>
                  <a:pt x="326493" y="926"/>
                </a:moveTo>
                <a:cubicBezTo>
                  <a:pt x="374187" y="-2586"/>
                  <a:pt x="423287" y="3795"/>
                  <a:pt x="470933" y="21556"/>
                </a:cubicBezTo>
                <a:cubicBezTo>
                  <a:pt x="561480" y="55333"/>
                  <a:pt x="583503" y="100348"/>
                  <a:pt x="555538" y="193025"/>
                </a:cubicBezTo>
                <a:cubicBezTo>
                  <a:pt x="550759" y="208783"/>
                  <a:pt x="546755" y="224994"/>
                  <a:pt x="544946" y="241333"/>
                </a:cubicBezTo>
                <a:cubicBezTo>
                  <a:pt x="543202" y="257221"/>
                  <a:pt x="540555" y="266909"/>
                  <a:pt x="545980" y="269815"/>
                </a:cubicBezTo>
                <a:cubicBezTo>
                  <a:pt x="551405" y="272721"/>
                  <a:pt x="560834" y="278275"/>
                  <a:pt x="583244" y="261936"/>
                </a:cubicBezTo>
                <a:cubicBezTo>
                  <a:pt x="581759" y="276790"/>
                  <a:pt x="560705" y="285250"/>
                  <a:pt x="549596" y="292225"/>
                </a:cubicBezTo>
                <a:cubicBezTo>
                  <a:pt x="544753" y="295261"/>
                  <a:pt x="577884" y="325615"/>
                  <a:pt x="585957" y="333107"/>
                </a:cubicBezTo>
                <a:cubicBezTo>
                  <a:pt x="609336" y="354742"/>
                  <a:pt x="627226" y="365140"/>
                  <a:pt x="591834" y="397044"/>
                </a:cubicBezTo>
                <a:cubicBezTo>
                  <a:pt x="584019" y="404084"/>
                  <a:pt x="579950" y="406151"/>
                  <a:pt x="585117" y="414547"/>
                </a:cubicBezTo>
                <a:cubicBezTo>
                  <a:pt x="591252" y="424492"/>
                  <a:pt x="592027" y="427270"/>
                  <a:pt x="596613" y="433663"/>
                </a:cubicBezTo>
                <a:cubicBezTo>
                  <a:pt x="601327" y="440251"/>
                  <a:pt x="592221" y="445030"/>
                  <a:pt x="592351" y="452457"/>
                </a:cubicBezTo>
                <a:cubicBezTo>
                  <a:pt x="592544" y="461241"/>
                  <a:pt x="603071" y="465503"/>
                  <a:pt x="596678" y="475772"/>
                </a:cubicBezTo>
                <a:cubicBezTo>
                  <a:pt x="592803" y="481972"/>
                  <a:pt x="584794" y="478484"/>
                  <a:pt x="586280" y="492757"/>
                </a:cubicBezTo>
                <a:cubicBezTo>
                  <a:pt x="589638" y="524274"/>
                  <a:pt x="592674" y="543003"/>
                  <a:pt x="593513" y="555145"/>
                </a:cubicBezTo>
                <a:cubicBezTo>
                  <a:pt x="594482" y="569224"/>
                  <a:pt x="579111" y="566060"/>
                  <a:pt x="569552" y="566576"/>
                </a:cubicBezTo>
                <a:cubicBezTo>
                  <a:pt x="536486" y="568578"/>
                  <a:pt x="480685" y="558374"/>
                  <a:pt x="447619" y="560247"/>
                </a:cubicBezTo>
                <a:cubicBezTo>
                  <a:pt x="426888" y="561410"/>
                  <a:pt x="402346" y="590472"/>
                  <a:pt x="388589" y="604745"/>
                </a:cubicBezTo>
                <a:cubicBezTo>
                  <a:pt x="367987" y="623797"/>
                  <a:pt x="370700" y="622893"/>
                  <a:pt x="340862" y="580785"/>
                </a:cubicBezTo>
                <a:cubicBezTo>
                  <a:pt x="319162" y="551399"/>
                  <a:pt x="308441" y="530668"/>
                  <a:pt x="288937" y="506966"/>
                </a:cubicBezTo>
                <a:cubicBezTo>
                  <a:pt x="270660" y="585693"/>
                  <a:pt x="344995" y="673720"/>
                  <a:pt x="473323" y="681923"/>
                </a:cubicBezTo>
                <a:cubicBezTo>
                  <a:pt x="435089" y="708531"/>
                  <a:pt x="358623" y="717444"/>
                  <a:pt x="285385" y="703946"/>
                </a:cubicBezTo>
                <a:cubicBezTo>
                  <a:pt x="87307" y="667391"/>
                  <a:pt x="-41731" y="457430"/>
                  <a:pt x="12390" y="259611"/>
                </a:cubicBezTo>
                <a:cubicBezTo>
                  <a:pt x="52981" y="111052"/>
                  <a:pt x="183411" y="11465"/>
                  <a:pt x="326493" y="926"/>
                </a:cubicBezTo>
                <a:close/>
              </a:path>
            </a:pathLst>
          </a:custGeom>
          <a:solidFill>
            <a:schemeClr val="accent1"/>
          </a:solidFill>
          <a:ln w="644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A7B486AD-082C-40BC-A14E-2B1B92B6F229}"/>
              </a:ext>
            </a:extLst>
          </p:cNvPr>
          <p:cNvSpPr/>
          <p:nvPr/>
        </p:nvSpPr>
        <p:spPr>
          <a:xfrm>
            <a:off x="8301766" y="4150903"/>
            <a:ext cx="756918" cy="248726"/>
          </a:xfrm>
          <a:custGeom>
            <a:avLst/>
            <a:gdLst/>
            <a:ahLst/>
            <a:cxnLst/>
            <a:rect l="l" t="t" r="r" b="b"/>
            <a:pathLst>
              <a:path w="378904" h="124509">
                <a:moveTo>
                  <a:pt x="307595" y="70064"/>
                </a:moveTo>
                <a:lnTo>
                  <a:pt x="304591" y="71238"/>
                </a:lnTo>
                <a:cubicBezTo>
                  <a:pt x="302876" y="72249"/>
                  <a:pt x="300739" y="73765"/>
                  <a:pt x="298181" y="75786"/>
                </a:cubicBezTo>
                <a:cubicBezTo>
                  <a:pt x="293065" y="79830"/>
                  <a:pt x="288135" y="84146"/>
                  <a:pt x="283392" y="88736"/>
                </a:cubicBezTo>
                <a:cubicBezTo>
                  <a:pt x="284719" y="88736"/>
                  <a:pt x="286818" y="89806"/>
                  <a:pt x="289688" y="91946"/>
                </a:cubicBezTo>
                <a:cubicBezTo>
                  <a:pt x="291182" y="90722"/>
                  <a:pt x="293504" y="88643"/>
                  <a:pt x="296656" y="85710"/>
                </a:cubicBezTo>
                <a:cubicBezTo>
                  <a:pt x="299808" y="82778"/>
                  <a:pt x="302473" y="79772"/>
                  <a:pt x="304650" y="76692"/>
                </a:cubicBezTo>
                <a:close/>
                <a:moveTo>
                  <a:pt x="222735" y="66010"/>
                </a:moveTo>
                <a:cubicBezTo>
                  <a:pt x="209567" y="72717"/>
                  <a:pt x="199939" y="78357"/>
                  <a:pt x="193853" y="82930"/>
                </a:cubicBezTo>
                <a:cubicBezTo>
                  <a:pt x="187767" y="87503"/>
                  <a:pt x="184724" y="92039"/>
                  <a:pt x="184724" y="96538"/>
                </a:cubicBezTo>
                <a:cubicBezTo>
                  <a:pt x="184724" y="98121"/>
                  <a:pt x="184918" y="99276"/>
                  <a:pt x="185308" y="100002"/>
                </a:cubicBezTo>
                <a:cubicBezTo>
                  <a:pt x="185697" y="100729"/>
                  <a:pt x="186067" y="101092"/>
                  <a:pt x="186416" y="101092"/>
                </a:cubicBezTo>
                <a:cubicBezTo>
                  <a:pt x="186774" y="101092"/>
                  <a:pt x="187595" y="100770"/>
                  <a:pt x="188880" y="100128"/>
                </a:cubicBezTo>
                <a:cubicBezTo>
                  <a:pt x="194762" y="96653"/>
                  <a:pt x="200173" y="92091"/>
                  <a:pt x="205112" y="86441"/>
                </a:cubicBezTo>
                <a:cubicBezTo>
                  <a:pt x="210051" y="80791"/>
                  <a:pt x="215925" y="73981"/>
                  <a:pt x="222735" y="66010"/>
                </a:cubicBezTo>
                <a:close/>
                <a:moveTo>
                  <a:pt x="362347" y="64331"/>
                </a:moveTo>
                <a:cubicBezTo>
                  <a:pt x="361648" y="64331"/>
                  <a:pt x="360228" y="64940"/>
                  <a:pt x="358087" y="66157"/>
                </a:cubicBezTo>
                <a:cubicBezTo>
                  <a:pt x="355946" y="67373"/>
                  <a:pt x="353740" y="68995"/>
                  <a:pt x="351468" y="71022"/>
                </a:cubicBezTo>
                <a:cubicBezTo>
                  <a:pt x="349196" y="73049"/>
                  <a:pt x="347160" y="75428"/>
                  <a:pt x="345360" y="78158"/>
                </a:cubicBezTo>
                <a:cubicBezTo>
                  <a:pt x="343559" y="80888"/>
                  <a:pt x="342399" y="83153"/>
                  <a:pt x="341879" y="84952"/>
                </a:cubicBezTo>
                <a:cubicBezTo>
                  <a:pt x="345226" y="83088"/>
                  <a:pt x="348676" y="80712"/>
                  <a:pt x="352229" y="77823"/>
                </a:cubicBezTo>
                <a:cubicBezTo>
                  <a:pt x="355782" y="74934"/>
                  <a:pt x="358365" y="72233"/>
                  <a:pt x="359977" y="69721"/>
                </a:cubicBezTo>
                <a:cubicBezTo>
                  <a:pt x="361590" y="67208"/>
                  <a:pt x="362396" y="65486"/>
                  <a:pt x="362396" y="64555"/>
                </a:cubicBezTo>
                <a:cubicBezTo>
                  <a:pt x="362396" y="64406"/>
                  <a:pt x="362380" y="64331"/>
                  <a:pt x="362347" y="64331"/>
                </a:cubicBezTo>
                <a:close/>
                <a:moveTo>
                  <a:pt x="227714" y="48425"/>
                </a:moveTo>
                <a:cubicBezTo>
                  <a:pt x="229417" y="48425"/>
                  <a:pt x="230928" y="49067"/>
                  <a:pt x="232246" y="50349"/>
                </a:cubicBezTo>
                <a:cubicBezTo>
                  <a:pt x="233565" y="51632"/>
                  <a:pt x="234574" y="53040"/>
                  <a:pt x="235273" y="54574"/>
                </a:cubicBezTo>
                <a:cubicBezTo>
                  <a:pt x="235973" y="56107"/>
                  <a:pt x="236323" y="57303"/>
                  <a:pt x="236323" y="58162"/>
                </a:cubicBezTo>
                <a:cubicBezTo>
                  <a:pt x="236323" y="59850"/>
                  <a:pt x="235746" y="61045"/>
                  <a:pt x="234592" y="61746"/>
                </a:cubicBezTo>
                <a:cubicBezTo>
                  <a:pt x="233438" y="62447"/>
                  <a:pt x="232195" y="62958"/>
                  <a:pt x="230863" y="63280"/>
                </a:cubicBezTo>
                <a:cubicBezTo>
                  <a:pt x="231152" y="63046"/>
                  <a:pt x="231623" y="63673"/>
                  <a:pt x="232279" y="65161"/>
                </a:cubicBezTo>
                <a:cubicBezTo>
                  <a:pt x="232934" y="66649"/>
                  <a:pt x="233454" y="67891"/>
                  <a:pt x="233839" y="68885"/>
                </a:cubicBezTo>
                <a:cubicBezTo>
                  <a:pt x="234224" y="69879"/>
                  <a:pt x="234416" y="70809"/>
                  <a:pt x="234416" y="71675"/>
                </a:cubicBezTo>
                <a:cubicBezTo>
                  <a:pt x="234416" y="73439"/>
                  <a:pt x="232972" y="76270"/>
                  <a:pt x="230085" y="80170"/>
                </a:cubicBezTo>
                <a:cubicBezTo>
                  <a:pt x="227197" y="84069"/>
                  <a:pt x="225233" y="86845"/>
                  <a:pt x="224193" y="88497"/>
                </a:cubicBezTo>
                <a:cubicBezTo>
                  <a:pt x="223153" y="90150"/>
                  <a:pt x="222633" y="92108"/>
                  <a:pt x="222633" y="94370"/>
                </a:cubicBezTo>
                <a:cubicBezTo>
                  <a:pt x="222633" y="97465"/>
                  <a:pt x="223978" y="99012"/>
                  <a:pt x="226669" y="99012"/>
                </a:cubicBezTo>
                <a:cubicBezTo>
                  <a:pt x="230255" y="99012"/>
                  <a:pt x="237198" y="95229"/>
                  <a:pt x="247498" y="87663"/>
                </a:cubicBezTo>
                <a:lnTo>
                  <a:pt x="247498" y="95355"/>
                </a:lnTo>
                <a:cubicBezTo>
                  <a:pt x="232208" y="112340"/>
                  <a:pt x="221137" y="120832"/>
                  <a:pt x="214285" y="120832"/>
                </a:cubicBezTo>
                <a:cubicBezTo>
                  <a:pt x="211385" y="120832"/>
                  <a:pt x="209327" y="119891"/>
                  <a:pt x="208110" y="118008"/>
                </a:cubicBezTo>
                <a:cubicBezTo>
                  <a:pt x="206893" y="116125"/>
                  <a:pt x="206285" y="113560"/>
                  <a:pt x="206285" y="110312"/>
                </a:cubicBezTo>
                <a:cubicBezTo>
                  <a:pt x="206285" y="105539"/>
                  <a:pt x="207930" y="99514"/>
                  <a:pt x="211220" y="92237"/>
                </a:cubicBezTo>
                <a:cubicBezTo>
                  <a:pt x="204751" y="101344"/>
                  <a:pt x="199400" y="107939"/>
                  <a:pt x="195167" y="112022"/>
                </a:cubicBezTo>
                <a:cubicBezTo>
                  <a:pt x="190935" y="116105"/>
                  <a:pt x="187227" y="118147"/>
                  <a:pt x="184044" y="118147"/>
                </a:cubicBezTo>
                <a:cubicBezTo>
                  <a:pt x="182223" y="118147"/>
                  <a:pt x="180245" y="116919"/>
                  <a:pt x="178113" y="114463"/>
                </a:cubicBezTo>
                <a:cubicBezTo>
                  <a:pt x="175980" y="112007"/>
                  <a:pt x="174133" y="108929"/>
                  <a:pt x="172572" y="105228"/>
                </a:cubicBezTo>
                <a:cubicBezTo>
                  <a:pt x="171012" y="101527"/>
                  <a:pt x="170231" y="97678"/>
                  <a:pt x="170231" y="93681"/>
                </a:cubicBezTo>
                <a:cubicBezTo>
                  <a:pt x="170231" y="90783"/>
                  <a:pt x="170518" y="88333"/>
                  <a:pt x="171092" y="86332"/>
                </a:cubicBezTo>
                <a:cubicBezTo>
                  <a:pt x="171665" y="84332"/>
                  <a:pt x="172745" y="82328"/>
                  <a:pt x="174332" y="80322"/>
                </a:cubicBezTo>
                <a:cubicBezTo>
                  <a:pt x="175919" y="78316"/>
                  <a:pt x="178676" y="75538"/>
                  <a:pt x="182601" y="71989"/>
                </a:cubicBezTo>
                <a:cubicBezTo>
                  <a:pt x="190961" y="64237"/>
                  <a:pt x="199384" y="58372"/>
                  <a:pt x="207870" y="54393"/>
                </a:cubicBezTo>
                <a:cubicBezTo>
                  <a:pt x="216356" y="50415"/>
                  <a:pt x="222971" y="48425"/>
                  <a:pt x="227714" y="48425"/>
                </a:cubicBezTo>
                <a:close/>
                <a:moveTo>
                  <a:pt x="321701" y="5656"/>
                </a:moveTo>
                <a:cubicBezTo>
                  <a:pt x="325711" y="5656"/>
                  <a:pt x="327716" y="7487"/>
                  <a:pt x="327716" y="11148"/>
                </a:cubicBezTo>
                <a:cubicBezTo>
                  <a:pt x="327716" y="13670"/>
                  <a:pt x="322556" y="21625"/>
                  <a:pt x="312236" y="35012"/>
                </a:cubicBezTo>
                <a:cubicBezTo>
                  <a:pt x="301917" y="48399"/>
                  <a:pt x="287074" y="66436"/>
                  <a:pt x="267709" y="89124"/>
                </a:cubicBezTo>
                <a:lnTo>
                  <a:pt x="267709" y="94199"/>
                </a:lnTo>
                <a:cubicBezTo>
                  <a:pt x="278771" y="80474"/>
                  <a:pt x="288393" y="70120"/>
                  <a:pt x="296576" y="63139"/>
                </a:cubicBezTo>
                <a:cubicBezTo>
                  <a:pt x="304759" y="56158"/>
                  <a:pt x="311258" y="52667"/>
                  <a:pt x="316073" y="52667"/>
                </a:cubicBezTo>
                <a:cubicBezTo>
                  <a:pt x="318659" y="52667"/>
                  <a:pt x="320553" y="53959"/>
                  <a:pt x="321754" y="56543"/>
                </a:cubicBezTo>
                <a:cubicBezTo>
                  <a:pt x="322956" y="59127"/>
                  <a:pt x="323557" y="61922"/>
                  <a:pt x="323557" y="64926"/>
                </a:cubicBezTo>
                <a:cubicBezTo>
                  <a:pt x="323557" y="71072"/>
                  <a:pt x="321027" y="76664"/>
                  <a:pt x="315967" y="81702"/>
                </a:cubicBezTo>
                <a:cubicBezTo>
                  <a:pt x="310907" y="86740"/>
                  <a:pt x="303569" y="92107"/>
                  <a:pt x="293951" y="97804"/>
                </a:cubicBezTo>
                <a:cubicBezTo>
                  <a:pt x="295419" y="99326"/>
                  <a:pt x="296688" y="100565"/>
                  <a:pt x="297759" y="101522"/>
                </a:cubicBezTo>
                <a:cubicBezTo>
                  <a:pt x="298831" y="102479"/>
                  <a:pt x="300146" y="102957"/>
                  <a:pt x="301706" y="102957"/>
                </a:cubicBezTo>
                <a:cubicBezTo>
                  <a:pt x="303170" y="102957"/>
                  <a:pt x="304859" y="102398"/>
                  <a:pt x="306771" y="101281"/>
                </a:cubicBezTo>
                <a:cubicBezTo>
                  <a:pt x="308684" y="100163"/>
                  <a:pt x="310637" y="98753"/>
                  <a:pt x="312631" y="97050"/>
                </a:cubicBezTo>
                <a:cubicBezTo>
                  <a:pt x="313628" y="96198"/>
                  <a:pt x="315218" y="94979"/>
                  <a:pt x="317400" y="93392"/>
                </a:cubicBezTo>
                <a:lnTo>
                  <a:pt x="324972" y="88057"/>
                </a:lnTo>
                <a:lnTo>
                  <a:pt x="327240" y="79204"/>
                </a:lnTo>
                <a:cubicBezTo>
                  <a:pt x="330194" y="74048"/>
                  <a:pt x="334952" y="68661"/>
                  <a:pt x="341513" y="63043"/>
                </a:cubicBezTo>
                <a:cubicBezTo>
                  <a:pt x="346031" y="59177"/>
                  <a:pt x="350558" y="56245"/>
                  <a:pt x="355094" y="54248"/>
                </a:cubicBezTo>
                <a:cubicBezTo>
                  <a:pt x="359630" y="52251"/>
                  <a:pt x="363715" y="51253"/>
                  <a:pt x="367349" y="51253"/>
                </a:cubicBezTo>
                <a:cubicBezTo>
                  <a:pt x="370487" y="51253"/>
                  <a:pt x="373053" y="52033"/>
                  <a:pt x="375047" y="53593"/>
                </a:cubicBezTo>
                <a:cubicBezTo>
                  <a:pt x="377040" y="55152"/>
                  <a:pt x="378037" y="57445"/>
                  <a:pt x="378037" y="60469"/>
                </a:cubicBezTo>
                <a:cubicBezTo>
                  <a:pt x="378037" y="64491"/>
                  <a:pt x="376595" y="68422"/>
                  <a:pt x="373712" y="72262"/>
                </a:cubicBezTo>
                <a:cubicBezTo>
                  <a:pt x="370828" y="76102"/>
                  <a:pt x="366510" y="79857"/>
                  <a:pt x="360759" y="83527"/>
                </a:cubicBezTo>
                <a:cubicBezTo>
                  <a:pt x="355008" y="87197"/>
                  <a:pt x="348425" y="90533"/>
                  <a:pt x="341012" y="93534"/>
                </a:cubicBezTo>
                <a:lnTo>
                  <a:pt x="341012" y="94511"/>
                </a:lnTo>
                <a:cubicBezTo>
                  <a:pt x="341012" y="97495"/>
                  <a:pt x="341682" y="99751"/>
                  <a:pt x="343022" y="101277"/>
                </a:cubicBezTo>
                <a:cubicBezTo>
                  <a:pt x="344362" y="102803"/>
                  <a:pt x="346102" y="103566"/>
                  <a:pt x="348240" y="103566"/>
                </a:cubicBezTo>
                <a:cubicBezTo>
                  <a:pt x="350838" y="103566"/>
                  <a:pt x="353561" y="102941"/>
                  <a:pt x="356408" y="101692"/>
                </a:cubicBezTo>
                <a:cubicBezTo>
                  <a:pt x="359254" y="100443"/>
                  <a:pt x="362133" y="98753"/>
                  <a:pt x="365045" y="96623"/>
                </a:cubicBezTo>
                <a:cubicBezTo>
                  <a:pt x="367956" y="94493"/>
                  <a:pt x="372576" y="91435"/>
                  <a:pt x="378904" y="87450"/>
                </a:cubicBezTo>
                <a:lnTo>
                  <a:pt x="378904" y="95120"/>
                </a:lnTo>
                <a:cubicBezTo>
                  <a:pt x="372021" y="103407"/>
                  <a:pt x="365606" y="109729"/>
                  <a:pt x="359659" y="114086"/>
                </a:cubicBezTo>
                <a:cubicBezTo>
                  <a:pt x="353712" y="118442"/>
                  <a:pt x="347589" y="120621"/>
                  <a:pt x="341288" y="120621"/>
                </a:cubicBezTo>
                <a:cubicBezTo>
                  <a:pt x="335539" y="120621"/>
                  <a:pt x="331022" y="118440"/>
                  <a:pt x="327737" y="114079"/>
                </a:cubicBezTo>
                <a:cubicBezTo>
                  <a:pt x="326094" y="111898"/>
                  <a:pt x="324862" y="109343"/>
                  <a:pt x="324040" y="106414"/>
                </a:cubicBezTo>
                <a:lnTo>
                  <a:pt x="323078" y="98676"/>
                </a:lnTo>
                <a:lnTo>
                  <a:pt x="316351" y="106206"/>
                </a:lnTo>
                <a:cubicBezTo>
                  <a:pt x="313502" y="109219"/>
                  <a:pt x="310928" y="111748"/>
                  <a:pt x="308628" y="113793"/>
                </a:cubicBezTo>
                <a:cubicBezTo>
                  <a:pt x="304030" y="117883"/>
                  <a:pt x="300018" y="119928"/>
                  <a:pt x="296594" y="119928"/>
                </a:cubicBezTo>
                <a:cubicBezTo>
                  <a:pt x="293367" y="119928"/>
                  <a:pt x="290488" y="118998"/>
                  <a:pt x="287959" y="117138"/>
                </a:cubicBezTo>
                <a:cubicBezTo>
                  <a:pt x="285429" y="115278"/>
                  <a:pt x="283224" y="112823"/>
                  <a:pt x="281342" y="109772"/>
                </a:cubicBezTo>
                <a:cubicBezTo>
                  <a:pt x="279460" y="106721"/>
                  <a:pt x="277664" y="102853"/>
                  <a:pt x="275954" y="98167"/>
                </a:cubicBezTo>
                <a:cubicBezTo>
                  <a:pt x="274368" y="101187"/>
                  <a:pt x="272377" y="104291"/>
                  <a:pt x="269980" y="107478"/>
                </a:cubicBezTo>
                <a:cubicBezTo>
                  <a:pt x="267584" y="110664"/>
                  <a:pt x="265801" y="112915"/>
                  <a:pt x="264633" y="114230"/>
                </a:cubicBezTo>
                <a:cubicBezTo>
                  <a:pt x="263465" y="115545"/>
                  <a:pt x="262223" y="116202"/>
                  <a:pt x="260906" y="116202"/>
                </a:cubicBezTo>
                <a:cubicBezTo>
                  <a:pt x="258493" y="116202"/>
                  <a:pt x="256858" y="114973"/>
                  <a:pt x="256003" y="112514"/>
                </a:cubicBezTo>
                <a:cubicBezTo>
                  <a:pt x="255147" y="110055"/>
                  <a:pt x="254719" y="106796"/>
                  <a:pt x="254719" y="102738"/>
                </a:cubicBezTo>
                <a:cubicBezTo>
                  <a:pt x="254719" y="97405"/>
                  <a:pt x="255359" y="92253"/>
                  <a:pt x="256639" y="87280"/>
                </a:cubicBezTo>
                <a:cubicBezTo>
                  <a:pt x="257919" y="82307"/>
                  <a:pt x="259753" y="77491"/>
                  <a:pt x="262139" y="72832"/>
                </a:cubicBezTo>
                <a:cubicBezTo>
                  <a:pt x="264526" y="68174"/>
                  <a:pt x="267573" y="63173"/>
                  <a:pt x="271279" y="57830"/>
                </a:cubicBezTo>
                <a:cubicBezTo>
                  <a:pt x="274985" y="52487"/>
                  <a:pt x="279112" y="46937"/>
                  <a:pt x="283658" y="41179"/>
                </a:cubicBezTo>
                <a:cubicBezTo>
                  <a:pt x="289911" y="33258"/>
                  <a:pt x="295357" y="26727"/>
                  <a:pt x="299996" y="21586"/>
                </a:cubicBezTo>
                <a:cubicBezTo>
                  <a:pt x="304635" y="16445"/>
                  <a:pt x="308755" y="12504"/>
                  <a:pt x="312354" y="9765"/>
                </a:cubicBezTo>
                <a:cubicBezTo>
                  <a:pt x="315954" y="7025"/>
                  <a:pt x="319070" y="5656"/>
                  <a:pt x="321701" y="5656"/>
                </a:cubicBezTo>
                <a:close/>
                <a:moveTo>
                  <a:pt x="61353" y="0"/>
                </a:moveTo>
                <a:cubicBezTo>
                  <a:pt x="63637" y="0"/>
                  <a:pt x="65613" y="1252"/>
                  <a:pt x="67281" y="3754"/>
                </a:cubicBezTo>
                <a:cubicBezTo>
                  <a:pt x="68948" y="6257"/>
                  <a:pt x="70317" y="9023"/>
                  <a:pt x="71386" y="12051"/>
                </a:cubicBezTo>
                <a:cubicBezTo>
                  <a:pt x="72456" y="15080"/>
                  <a:pt x="72991" y="17081"/>
                  <a:pt x="72991" y="18056"/>
                </a:cubicBezTo>
                <a:cubicBezTo>
                  <a:pt x="72991" y="21167"/>
                  <a:pt x="72213" y="24807"/>
                  <a:pt x="70657" y="28976"/>
                </a:cubicBezTo>
                <a:cubicBezTo>
                  <a:pt x="69101" y="33144"/>
                  <a:pt x="67035" y="37896"/>
                  <a:pt x="64460" y="43231"/>
                </a:cubicBezTo>
                <a:lnTo>
                  <a:pt x="60615" y="50383"/>
                </a:lnTo>
                <a:lnTo>
                  <a:pt x="69384" y="40685"/>
                </a:lnTo>
                <a:cubicBezTo>
                  <a:pt x="72702" y="37304"/>
                  <a:pt x="76227" y="34025"/>
                  <a:pt x="79961" y="30848"/>
                </a:cubicBezTo>
                <a:cubicBezTo>
                  <a:pt x="81640" y="26866"/>
                  <a:pt x="84857" y="22865"/>
                  <a:pt x="89611" y="18844"/>
                </a:cubicBezTo>
                <a:cubicBezTo>
                  <a:pt x="94366" y="14824"/>
                  <a:pt x="98869" y="11502"/>
                  <a:pt x="103120" y="8879"/>
                </a:cubicBezTo>
                <a:cubicBezTo>
                  <a:pt x="107372" y="6256"/>
                  <a:pt x="110383" y="4945"/>
                  <a:pt x="112155" y="4945"/>
                </a:cubicBezTo>
                <a:cubicBezTo>
                  <a:pt x="114827" y="4945"/>
                  <a:pt x="117104" y="6262"/>
                  <a:pt x="118986" y="8896"/>
                </a:cubicBezTo>
                <a:cubicBezTo>
                  <a:pt x="120868" y="11530"/>
                  <a:pt x="121809" y="14296"/>
                  <a:pt x="121809" y="17194"/>
                </a:cubicBezTo>
                <a:cubicBezTo>
                  <a:pt x="121809" y="19116"/>
                  <a:pt x="120689" y="22493"/>
                  <a:pt x="118447" y="27327"/>
                </a:cubicBezTo>
                <a:cubicBezTo>
                  <a:pt x="116206" y="32161"/>
                  <a:pt x="112892" y="38422"/>
                  <a:pt x="108505" y="46109"/>
                </a:cubicBezTo>
                <a:cubicBezTo>
                  <a:pt x="104118" y="53796"/>
                  <a:pt x="98670" y="62367"/>
                  <a:pt x="92162" y="71822"/>
                </a:cubicBezTo>
                <a:cubicBezTo>
                  <a:pt x="97536" y="64836"/>
                  <a:pt x="103477" y="57823"/>
                  <a:pt x="109985" y="50783"/>
                </a:cubicBezTo>
                <a:cubicBezTo>
                  <a:pt x="116493" y="43744"/>
                  <a:pt x="121592" y="38409"/>
                  <a:pt x="125283" y="34779"/>
                </a:cubicBezTo>
                <a:cubicBezTo>
                  <a:pt x="128974" y="31149"/>
                  <a:pt x="131750" y="28948"/>
                  <a:pt x="133609" y="28177"/>
                </a:cubicBezTo>
                <a:cubicBezTo>
                  <a:pt x="136996" y="24928"/>
                  <a:pt x="140337" y="21864"/>
                  <a:pt x="143631" y="18985"/>
                </a:cubicBezTo>
                <a:cubicBezTo>
                  <a:pt x="146925" y="16105"/>
                  <a:pt x="149496" y="13856"/>
                  <a:pt x="151345" y="12238"/>
                </a:cubicBezTo>
                <a:cubicBezTo>
                  <a:pt x="153193" y="10619"/>
                  <a:pt x="154962" y="9303"/>
                  <a:pt x="156651" y="8289"/>
                </a:cubicBezTo>
                <a:cubicBezTo>
                  <a:pt x="158341" y="7274"/>
                  <a:pt x="159942" y="6767"/>
                  <a:pt x="161456" y="6767"/>
                </a:cubicBezTo>
                <a:cubicBezTo>
                  <a:pt x="163630" y="6767"/>
                  <a:pt x="165999" y="8714"/>
                  <a:pt x="168563" y="12609"/>
                </a:cubicBezTo>
                <a:cubicBezTo>
                  <a:pt x="171127" y="16504"/>
                  <a:pt x="172409" y="19103"/>
                  <a:pt x="172409" y="20407"/>
                </a:cubicBezTo>
                <a:cubicBezTo>
                  <a:pt x="172409" y="22018"/>
                  <a:pt x="171667" y="23739"/>
                  <a:pt x="170183" y="25570"/>
                </a:cubicBezTo>
                <a:cubicBezTo>
                  <a:pt x="168699" y="27401"/>
                  <a:pt x="165773" y="30650"/>
                  <a:pt x="161403" y="35317"/>
                </a:cubicBezTo>
                <a:cubicBezTo>
                  <a:pt x="153678" y="43606"/>
                  <a:pt x="146937" y="52023"/>
                  <a:pt x="141179" y="60569"/>
                </a:cubicBezTo>
                <a:cubicBezTo>
                  <a:pt x="135421" y="69114"/>
                  <a:pt x="131100" y="76815"/>
                  <a:pt x="128216" y="83671"/>
                </a:cubicBezTo>
                <a:cubicBezTo>
                  <a:pt x="125332" y="90527"/>
                  <a:pt x="123890" y="95912"/>
                  <a:pt x="123890" y="99827"/>
                </a:cubicBezTo>
                <a:cubicBezTo>
                  <a:pt x="123890" y="101982"/>
                  <a:pt x="124203" y="103438"/>
                  <a:pt x="124828" y="104196"/>
                </a:cubicBezTo>
                <a:cubicBezTo>
                  <a:pt x="125454" y="104954"/>
                  <a:pt x="126486" y="105333"/>
                  <a:pt x="127926" y="105333"/>
                </a:cubicBezTo>
                <a:cubicBezTo>
                  <a:pt x="129549" y="105333"/>
                  <a:pt x="131059" y="105029"/>
                  <a:pt x="132455" y="104419"/>
                </a:cubicBezTo>
                <a:cubicBezTo>
                  <a:pt x="133852" y="103810"/>
                  <a:pt x="135505" y="102879"/>
                  <a:pt x="137412" y="101627"/>
                </a:cubicBezTo>
                <a:cubicBezTo>
                  <a:pt x="139320" y="100374"/>
                  <a:pt x="141168" y="99153"/>
                  <a:pt x="142957" y="97962"/>
                </a:cubicBezTo>
                <a:cubicBezTo>
                  <a:pt x="145411" y="96502"/>
                  <a:pt x="147824" y="94938"/>
                  <a:pt x="150196" y="93270"/>
                </a:cubicBezTo>
                <a:cubicBezTo>
                  <a:pt x="152568" y="91602"/>
                  <a:pt x="154362" y="90323"/>
                  <a:pt x="155577" y="89431"/>
                </a:cubicBezTo>
                <a:cubicBezTo>
                  <a:pt x="156793" y="88540"/>
                  <a:pt x="158678" y="87780"/>
                  <a:pt x="161232" y="87149"/>
                </a:cubicBezTo>
                <a:lnTo>
                  <a:pt x="161232" y="95620"/>
                </a:lnTo>
                <a:cubicBezTo>
                  <a:pt x="155273" y="101193"/>
                  <a:pt x="150359" y="105561"/>
                  <a:pt x="146491" y="108726"/>
                </a:cubicBezTo>
                <a:cubicBezTo>
                  <a:pt x="142622" y="111890"/>
                  <a:pt x="138763" y="114740"/>
                  <a:pt x="134912" y="117274"/>
                </a:cubicBezTo>
                <a:cubicBezTo>
                  <a:pt x="131061" y="119808"/>
                  <a:pt x="127787" y="121647"/>
                  <a:pt x="125091" y="122792"/>
                </a:cubicBezTo>
                <a:cubicBezTo>
                  <a:pt x="122395" y="123937"/>
                  <a:pt x="120018" y="124509"/>
                  <a:pt x="117958" y="124509"/>
                </a:cubicBezTo>
                <a:cubicBezTo>
                  <a:pt x="113125" y="124509"/>
                  <a:pt x="109194" y="122740"/>
                  <a:pt x="106165" y="119202"/>
                </a:cubicBezTo>
                <a:cubicBezTo>
                  <a:pt x="103136" y="115664"/>
                  <a:pt x="101622" y="111160"/>
                  <a:pt x="101622" y="105691"/>
                </a:cubicBezTo>
                <a:cubicBezTo>
                  <a:pt x="101622" y="99656"/>
                  <a:pt x="102818" y="93746"/>
                  <a:pt x="105212" y="87962"/>
                </a:cubicBezTo>
                <a:cubicBezTo>
                  <a:pt x="107605" y="82177"/>
                  <a:pt x="111026" y="76189"/>
                  <a:pt x="115474" y="69998"/>
                </a:cubicBezTo>
                <a:cubicBezTo>
                  <a:pt x="119922" y="63807"/>
                  <a:pt x="125378" y="56997"/>
                  <a:pt x="131840" y="49568"/>
                </a:cubicBezTo>
                <a:cubicBezTo>
                  <a:pt x="134128" y="46955"/>
                  <a:pt x="135844" y="44966"/>
                  <a:pt x="136988" y="43600"/>
                </a:cubicBezTo>
                <a:lnTo>
                  <a:pt x="137887" y="42434"/>
                </a:lnTo>
                <a:lnTo>
                  <a:pt x="136327" y="43429"/>
                </a:lnTo>
                <a:cubicBezTo>
                  <a:pt x="134802" y="44601"/>
                  <a:pt x="132671" y="46360"/>
                  <a:pt x="129934" y="48704"/>
                </a:cubicBezTo>
                <a:cubicBezTo>
                  <a:pt x="124461" y="53393"/>
                  <a:pt x="117331" y="60398"/>
                  <a:pt x="108545" y="69720"/>
                </a:cubicBezTo>
                <a:cubicBezTo>
                  <a:pt x="99760" y="79042"/>
                  <a:pt x="90238" y="90178"/>
                  <a:pt x="79979" y="103130"/>
                </a:cubicBezTo>
                <a:cubicBezTo>
                  <a:pt x="79372" y="103857"/>
                  <a:pt x="77502" y="106255"/>
                  <a:pt x="74368" y="110325"/>
                </a:cubicBezTo>
                <a:cubicBezTo>
                  <a:pt x="71234" y="114395"/>
                  <a:pt x="68935" y="117129"/>
                  <a:pt x="67471" y="118526"/>
                </a:cubicBezTo>
                <a:cubicBezTo>
                  <a:pt x="66006" y="119922"/>
                  <a:pt x="64552" y="120621"/>
                  <a:pt x="63108" y="120621"/>
                </a:cubicBezTo>
                <a:cubicBezTo>
                  <a:pt x="60651" y="120621"/>
                  <a:pt x="58747" y="118759"/>
                  <a:pt x="57397" y="115036"/>
                </a:cubicBezTo>
                <a:cubicBezTo>
                  <a:pt x="56047" y="111314"/>
                  <a:pt x="55371" y="107479"/>
                  <a:pt x="55371" y="103531"/>
                </a:cubicBezTo>
                <a:cubicBezTo>
                  <a:pt x="55371" y="100970"/>
                  <a:pt x="56150" y="98314"/>
                  <a:pt x="57708" y="95565"/>
                </a:cubicBezTo>
                <a:cubicBezTo>
                  <a:pt x="59266" y="92816"/>
                  <a:pt x="62497" y="88102"/>
                  <a:pt x="67400" y="81423"/>
                </a:cubicBezTo>
                <a:cubicBezTo>
                  <a:pt x="72303" y="74744"/>
                  <a:pt x="76375" y="69089"/>
                  <a:pt x="79618" y="64458"/>
                </a:cubicBezTo>
                <a:cubicBezTo>
                  <a:pt x="82860" y="59826"/>
                  <a:pt x="86351" y="55088"/>
                  <a:pt x="90090" y="50244"/>
                </a:cubicBezTo>
                <a:cubicBezTo>
                  <a:pt x="92918" y="44008"/>
                  <a:pt x="94954" y="39592"/>
                  <a:pt x="96200" y="36994"/>
                </a:cubicBezTo>
                <a:cubicBezTo>
                  <a:pt x="97446" y="34397"/>
                  <a:pt x="98069" y="32192"/>
                  <a:pt x="98069" y="30382"/>
                </a:cubicBezTo>
                <a:cubicBezTo>
                  <a:pt x="98069" y="29771"/>
                  <a:pt x="98139" y="29465"/>
                  <a:pt x="98278" y="29465"/>
                </a:cubicBezTo>
                <a:cubicBezTo>
                  <a:pt x="96610" y="29465"/>
                  <a:pt x="92841" y="32301"/>
                  <a:pt x="86973" y="37972"/>
                </a:cubicBezTo>
                <a:cubicBezTo>
                  <a:pt x="81104" y="43643"/>
                  <a:pt x="73721" y="52236"/>
                  <a:pt x="64823" y="63751"/>
                </a:cubicBezTo>
                <a:cubicBezTo>
                  <a:pt x="55925" y="75265"/>
                  <a:pt x="46751" y="88418"/>
                  <a:pt x="37299" y="103210"/>
                </a:cubicBezTo>
                <a:cubicBezTo>
                  <a:pt x="33906" y="108752"/>
                  <a:pt x="31457" y="112535"/>
                  <a:pt x="29953" y="114559"/>
                </a:cubicBezTo>
                <a:cubicBezTo>
                  <a:pt x="28448" y="116584"/>
                  <a:pt x="26566" y="117596"/>
                  <a:pt x="24305" y="117596"/>
                </a:cubicBezTo>
                <a:cubicBezTo>
                  <a:pt x="21474" y="117596"/>
                  <a:pt x="19085" y="115223"/>
                  <a:pt x="17139" y="110477"/>
                </a:cubicBezTo>
                <a:cubicBezTo>
                  <a:pt x="15193" y="105732"/>
                  <a:pt x="14220" y="101892"/>
                  <a:pt x="14220" y="98959"/>
                </a:cubicBezTo>
                <a:cubicBezTo>
                  <a:pt x="14220" y="97725"/>
                  <a:pt x="14677" y="96423"/>
                  <a:pt x="15591" y="95054"/>
                </a:cubicBezTo>
                <a:cubicBezTo>
                  <a:pt x="23304" y="84774"/>
                  <a:pt x="29601" y="76104"/>
                  <a:pt x="34482" y="69045"/>
                </a:cubicBezTo>
                <a:cubicBezTo>
                  <a:pt x="39363" y="61986"/>
                  <a:pt x="43662" y="55346"/>
                  <a:pt x="47380" y="49125"/>
                </a:cubicBezTo>
                <a:cubicBezTo>
                  <a:pt x="51098" y="42903"/>
                  <a:pt x="53807" y="37768"/>
                  <a:pt x="55507" y="33718"/>
                </a:cubicBezTo>
                <a:cubicBezTo>
                  <a:pt x="57207" y="29668"/>
                  <a:pt x="58057" y="26592"/>
                  <a:pt x="58057" y="24490"/>
                </a:cubicBezTo>
                <a:cubicBezTo>
                  <a:pt x="58057" y="23186"/>
                  <a:pt x="57519" y="22534"/>
                  <a:pt x="56444" y="22534"/>
                </a:cubicBezTo>
                <a:cubicBezTo>
                  <a:pt x="54934" y="22534"/>
                  <a:pt x="52010" y="23688"/>
                  <a:pt x="47673" y="25995"/>
                </a:cubicBezTo>
                <a:cubicBezTo>
                  <a:pt x="43336" y="28303"/>
                  <a:pt x="37807" y="31486"/>
                  <a:pt x="31086" y="35544"/>
                </a:cubicBezTo>
                <a:cubicBezTo>
                  <a:pt x="24365" y="39603"/>
                  <a:pt x="18860" y="42764"/>
                  <a:pt x="14569" y="45029"/>
                </a:cubicBezTo>
                <a:cubicBezTo>
                  <a:pt x="10279" y="47293"/>
                  <a:pt x="6965" y="48425"/>
                  <a:pt x="4627" y="48425"/>
                </a:cubicBezTo>
                <a:cubicBezTo>
                  <a:pt x="1542" y="48425"/>
                  <a:pt x="0" y="46768"/>
                  <a:pt x="0" y="43453"/>
                </a:cubicBezTo>
                <a:cubicBezTo>
                  <a:pt x="0" y="42138"/>
                  <a:pt x="417" y="39234"/>
                  <a:pt x="1251" y="34741"/>
                </a:cubicBezTo>
                <a:cubicBezTo>
                  <a:pt x="2085" y="30249"/>
                  <a:pt x="2969" y="27038"/>
                  <a:pt x="3903" y="25109"/>
                </a:cubicBezTo>
                <a:cubicBezTo>
                  <a:pt x="5245" y="22551"/>
                  <a:pt x="8554" y="19259"/>
                  <a:pt x="13829" y="15234"/>
                </a:cubicBezTo>
                <a:cubicBezTo>
                  <a:pt x="19105" y="11209"/>
                  <a:pt x="22192" y="9196"/>
                  <a:pt x="23093" y="9196"/>
                </a:cubicBezTo>
                <a:cubicBezTo>
                  <a:pt x="24792" y="9196"/>
                  <a:pt x="25642" y="9988"/>
                  <a:pt x="25642" y="11571"/>
                </a:cubicBezTo>
                <a:cubicBezTo>
                  <a:pt x="25642" y="12281"/>
                  <a:pt x="25237" y="13041"/>
                  <a:pt x="24429" y="13849"/>
                </a:cubicBezTo>
                <a:cubicBezTo>
                  <a:pt x="22065" y="15753"/>
                  <a:pt x="20365" y="17250"/>
                  <a:pt x="19327" y="18340"/>
                </a:cubicBezTo>
                <a:cubicBezTo>
                  <a:pt x="18290" y="19431"/>
                  <a:pt x="17680" y="19824"/>
                  <a:pt x="17497" y="19518"/>
                </a:cubicBezTo>
                <a:cubicBezTo>
                  <a:pt x="26289" y="13285"/>
                  <a:pt x="34936" y="8473"/>
                  <a:pt x="43437" y="5084"/>
                </a:cubicBezTo>
                <a:cubicBezTo>
                  <a:pt x="51938" y="1695"/>
                  <a:pt x="57910" y="0"/>
                  <a:pt x="6135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CB1B5748-587D-43B8-8F86-6A6CDDA2B791}"/>
              </a:ext>
            </a:extLst>
          </p:cNvPr>
          <p:cNvSpPr/>
          <p:nvPr/>
        </p:nvSpPr>
        <p:spPr>
          <a:xfrm>
            <a:off x="9144506" y="4221648"/>
            <a:ext cx="306265" cy="240780"/>
          </a:xfrm>
          <a:custGeom>
            <a:avLst/>
            <a:gdLst/>
            <a:ahLst/>
            <a:cxnLst/>
            <a:rect l="l" t="t" r="r" b="b"/>
            <a:pathLst>
              <a:path w="153313" h="120532">
                <a:moveTo>
                  <a:pt x="126721" y="41356"/>
                </a:moveTo>
                <a:cubicBezTo>
                  <a:pt x="124341" y="41356"/>
                  <a:pt x="120641" y="43644"/>
                  <a:pt x="115622" y="48221"/>
                </a:cubicBezTo>
                <a:cubicBezTo>
                  <a:pt x="110603" y="52798"/>
                  <a:pt x="105478" y="58143"/>
                  <a:pt x="100246" y="64254"/>
                </a:cubicBezTo>
                <a:cubicBezTo>
                  <a:pt x="103270" y="63797"/>
                  <a:pt x="105605" y="63651"/>
                  <a:pt x="107253" y="63815"/>
                </a:cubicBezTo>
                <a:cubicBezTo>
                  <a:pt x="108901" y="63980"/>
                  <a:pt x="110682" y="64732"/>
                  <a:pt x="112596" y="66073"/>
                </a:cubicBezTo>
                <a:cubicBezTo>
                  <a:pt x="117620" y="60499"/>
                  <a:pt x="121469" y="55697"/>
                  <a:pt x="124146" y="51668"/>
                </a:cubicBezTo>
                <a:cubicBezTo>
                  <a:pt x="126822" y="47638"/>
                  <a:pt x="128160" y="44680"/>
                  <a:pt x="128160" y="42794"/>
                </a:cubicBezTo>
                <a:cubicBezTo>
                  <a:pt x="128160" y="41835"/>
                  <a:pt x="127680" y="41356"/>
                  <a:pt x="126721" y="41356"/>
                </a:cubicBezTo>
                <a:close/>
                <a:moveTo>
                  <a:pt x="65772" y="17055"/>
                </a:moveTo>
                <a:cubicBezTo>
                  <a:pt x="67876" y="17055"/>
                  <a:pt x="69303" y="17716"/>
                  <a:pt x="70054" y="19038"/>
                </a:cubicBezTo>
                <a:cubicBezTo>
                  <a:pt x="70804" y="20360"/>
                  <a:pt x="71180" y="22481"/>
                  <a:pt x="71180" y="25399"/>
                </a:cubicBezTo>
                <a:cubicBezTo>
                  <a:pt x="71180" y="26771"/>
                  <a:pt x="71042" y="27907"/>
                  <a:pt x="70765" y="28805"/>
                </a:cubicBezTo>
                <a:cubicBezTo>
                  <a:pt x="70488" y="29704"/>
                  <a:pt x="69964" y="30786"/>
                  <a:pt x="69191" y="32052"/>
                </a:cubicBezTo>
                <a:cubicBezTo>
                  <a:pt x="68418" y="33317"/>
                  <a:pt x="66924" y="35550"/>
                  <a:pt x="64710" y="38752"/>
                </a:cubicBezTo>
                <a:cubicBezTo>
                  <a:pt x="62495" y="41953"/>
                  <a:pt x="59886" y="45717"/>
                  <a:pt x="56882" y="50045"/>
                </a:cubicBezTo>
                <a:cubicBezTo>
                  <a:pt x="55337" y="52249"/>
                  <a:pt x="53998" y="54631"/>
                  <a:pt x="52864" y="57191"/>
                </a:cubicBezTo>
                <a:cubicBezTo>
                  <a:pt x="51731" y="59750"/>
                  <a:pt x="51165" y="61614"/>
                  <a:pt x="51165" y="62782"/>
                </a:cubicBezTo>
                <a:cubicBezTo>
                  <a:pt x="51165" y="64603"/>
                  <a:pt x="51730" y="65514"/>
                  <a:pt x="52862" y="65514"/>
                </a:cubicBezTo>
                <a:cubicBezTo>
                  <a:pt x="54496" y="65514"/>
                  <a:pt x="56518" y="64765"/>
                  <a:pt x="58928" y="63266"/>
                </a:cubicBezTo>
                <a:cubicBezTo>
                  <a:pt x="61338" y="61767"/>
                  <a:pt x="66202" y="58792"/>
                  <a:pt x="73519" y="54341"/>
                </a:cubicBezTo>
                <a:lnTo>
                  <a:pt x="73519" y="62671"/>
                </a:lnTo>
                <a:cubicBezTo>
                  <a:pt x="66316" y="69313"/>
                  <a:pt x="61097" y="74047"/>
                  <a:pt x="57863" y="76874"/>
                </a:cubicBezTo>
                <a:cubicBezTo>
                  <a:pt x="54629" y="79700"/>
                  <a:pt x="51719" y="81900"/>
                  <a:pt x="49132" y="83473"/>
                </a:cubicBezTo>
                <a:cubicBezTo>
                  <a:pt x="46546" y="85045"/>
                  <a:pt x="43999" y="85832"/>
                  <a:pt x="41493" y="85832"/>
                </a:cubicBezTo>
                <a:cubicBezTo>
                  <a:pt x="35452" y="85832"/>
                  <a:pt x="32431" y="82357"/>
                  <a:pt x="32431" y="75407"/>
                </a:cubicBezTo>
                <a:cubicBezTo>
                  <a:pt x="32431" y="72981"/>
                  <a:pt x="33182" y="69835"/>
                  <a:pt x="34684" y="65971"/>
                </a:cubicBezTo>
                <a:cubicBezTo>
                  <a:pt x="36187" y="62107"/>
                  <a:pt x="38504" y="57502"/>
                  <a:pt x="41636" y="52157"/>
                </a:cubicBezTo>
                <a:cubicBezTo>
                  <a:pt x="35477" y="62718"/>
                  <a:pt x="30098" y="70465"/>
                  <a:pt x="25499" y="75399"/>
                </a:cubicBezTo>
                <a:cubicBezTo>
                  <a:pt x="20900" y="80333"/>
                  <a:pt x="16942" y="82800"/>
                  <a:pt x="13627" y="82800"/>
                </a:cubicBezTo>
                <a:cubicBezTo>
                  <a:pt x="10943" y="82800"/>
                  <a:pt x="8542" y="81757"/>
                  <a:pt x="6425" y="79672"/>
                </a:cubicBezTo>
                <a:cubicBezTo>
                  <a:pt x="4308" y="77587"/>
                  <a:pt x="2708" y="74888"/>
                  <a:pt x="1625" y="71576"/>
                </a:cubicBezTo>
                <a:cubicBezTo>
                  <a:pt x="542" y="68263"/>
                  <a:pt x="0" y="64745"/>
                  <a:pt x="0" y="61023"/>
                </a:cubicBezTo>
                <a:cubicBezTo>
                  <a:pt x="0" y="58533"/>
                  <a:pt x="231" y="56304"/>
                  <a:pt x="693" y="54336"/>
                </a:cubicBezTo>
                <a:cubicBezTo>
                  <a:pt x="1155" y="52368"/>
                  <a:pt x="2012" y="50236"/>
                  <a:pt x="3266" y="47942"/>
                </a:cubicBezTo>
                <a:cubicBezTo>
                  <a:pt x="4520" y="45647"/>
                  <a:pt x="6218" y="43104"/>
                  <a:pt x="8361" y="40312"/>
                </a:cubicBezTo>
                <a:cubicBezTo>
                  <a:pt x="10505" y="37521"/>
                  <a:pt x="13238" y="34365"/>
                  <a:pt x="16562" y="30843"/>
                </a:cubicBezTo>
                <a:cubicBezTo>
                  <a:pt x="17703" y="29245"/>
                  <a:pt x="18907" y="27702"/>
                  <a:pt x="20174" y="26214"/>
                </a:cubicBezTo>
                <a:cubicBezTo>
                  <a:pt x="21441" y="24726"/>
                  <a:pt x="22761" y="23682"/>
                  <a:pt x="24136" y="23081"/>
                </a:cubicBezTo>
                <a:cubicBezTo>
                  <a:pt x="25510" y="22480"/>
                  <a:pt x="27576" y="22180"/>
                  <a:pt x="30334" y="22180"/>
                </a:cubicBezTo>
                <a:cubicBezTo>
                  <a:pt x="32337" y="22180"/>
                  <a:pt x="34442" y="22505"/>
                  <a:pt x="36650" y="23154"/>
                </a:cubicBezTo>
                <a:cubicBezTo>
                  <a:pt x="38858" y="23804"/>
                  <a:pt x="39962" y="24819"/>
                  <a:pt x="39962" y="26201"/>
                </a:cubicBezTo>
                <a:cubicBezTo>
                  <a:pt x="39962" y="27558"/>
                  <a:pt x="39045" y="29702"/>
                  <a:pt x="37212" y="32633"/>
                </a:cubicBezTo>
                <a:cubicBezTo>
                  <a:pt x="35380" y="35564"/>
                  <a:pt x="32565" y="38994"/>
                  <a:pt x="28768" y="42922"/>
                </a:cubicBezTo>
                <a:cubicBezTo>
                  <a:pt x="24971" y="46850"/>
                  <a:pt x="20668" y="50639"/>
                  <a:pt x="15858" y="54288"/>
                </a:cubicBezTo>
                <a:cubicBezTo>
                  <a:pt x="14948" y="57127"/>
                  <a:pt x="14493" y="59380"/>
                  <a:pt x="14493" y="61046"/>
                </a:cubicBezTo>
                <a:cubicBezTo>
                  <a:pt x="14493" y="62352"/>
                  <a:pt x="14824" y="63005"/>
                  <a:pt x="15485" y="63005"/>
                </a:cubicBezTo>
                <a:cubicBezTo>
                  <a:pt x="15802" y="63005"/>
                  <a:pt x="16641" y="62506"/>
                  <a:pt x="18003" y="61506"/>
                </a:cubicBezTo>
                <a:cubicBezTo>
                  <a:pt x="19365" y="60506"/>
                  <a:pt x="21883" y="58415"/>
                  <a:pt x="25557" y="55231"/>
                </a:cubicBezTo>
                <a:cubicBezTo>
                  <a:pt x="29231" y="52047"/>
                  <a:pt x="32796" y="48930"/>
                  <a:pt x="36252" y="45880"/>
                </a:cubicBezTo>
                <a:cubicBezTo>
                  <a:pt x="38437" y="43982"/>
                  <a:pt x="41012" y="41097"/>
                  <a:pt x="43976" y="37225"/>
                </a:cubicBezTo>
                <a:cubicBezTo>
                  <a:pt x="46940" y="33353"/>
                  <a:pt x="50405" y="30235"/>
                  <a:pt x="54371" y="27871"/>
                </a:cubicBezTo>
                <a:cubicBezTo>
                  <a:pt x="56508" y="23777"/>
                  <a:pt x="58473" y="20951"/>
                  <a:pt x="60265" y="19392"/>
                </a:cubicBezTo>
                <a:cubicBezTo>
                  <a:pt x="62057" y="17834"/>
                  <a:pt x="63893" y="17055"/>
                  <a:pt x="65772" y="17055"/>
                </a:cubicBezTo>
                <a:close/>
                <a:moveTo>
                  <a:pt x="131412" y="0"/>
                </a:moveTo>
                <a:cubicBezTo>
                  <a:pt x="134613" y="0"/>
                  <a:pt x="136214" y="1341"/>
                  <a:pt x="136214" y="4022"/>
                </a:cubicBezTo>
                <a:cubicBezTo>
                  <a:pt x="136214" y="5581"/>
                  <a:pt x="135352" y="7648"/>
                  <a:pt x="133627" y="10222"/>
                </a:cubicBezTo>
                <a:cubicBezTo>
                  <a:pt x="131903" y="12796"/>
                  <a:pt x="129934" y="14826"/>
                  <a:pt x="127722" y="16311"/>
                </a:cubicBezTo>
                <a:cubicBezTo>
                  <a:pt x="124163" y="20527"/>
                  <a:pt x="120836" y="25036"/>
                  <a:pt x="117743" y="29837"/>
                </a:cubicBezTo>
                <a:cubicBezTo>
                  <a:pt x="114650" y="34638"/>
                  <a:pt x="111190" y="39956"/>
                  <a:pt x="107362" y="45792"/>
                </a:cubicBezTo>
                <a:cubicBezTo>
                  <a:pt x="108586" y="43561"/>
                  <a:pt x="111200" y="40811"/>
                  <a:pt x="115203" y="37542"/>
                </a:cubicBezTo>
                <a:cubicBezTo>
                  <a:pt x="119205" y="34273"/>
                  <a:pt x="122544" y="31662"/>
                  <a:pt x="125218" y="29706"/>
                </a:cubicBezTo>
                <a:cubicBezTo>
                  <a:pt x="127893" y="27751"/>
                  <a:pt x="130579" y="26185"/>
                  <a:pt x="133276" y="25007"/>
                </a:cubicBezTo>
                <a:cubicBezTo>
                  <a:pt x="135973" y="23829"/>
                  <a:pt x="138708" y="23240"/>
                  <a:pt x="141483" y="23240"/>
                </a:cubicBezTo>
                <a:cubicBezTo>
                  <a:pt x="143671" y="23240"/>
                  <a:pt x="145178" y="23726"/>
                  <a:pt x="146006" y="24697"/>
                </a:cubicBezTo>
                <a:cubicBezTo>
                  <a:pt x="146834" y="25668"/>
                  <a:pt x="147247" y="27188"/>
                  <a:pt x="147247" y="29256"/>
                </a:cubicBezTo>
                <a:cubicBezTo>
                  <a:pt x="147247" y="33898"/>
                  <a:pt x="146125" y="38416"/>
                  <a:pt x="143881" y="42809"/>
                </a:cubicBezTo>
                <a:cubicBezTo>
                  <a:pt x="141637" y="47202"/>
                  <a:pt x="138464" y="51715"/>
                  <a:pt x="134361" y="56350"/>
                </a:cubicBezTo>
                <a:cubicBezTo>
                  <a:pt x="130258" y="60984"/>
                  <a:pt x="125500" y="65297"/>
                  <a:pt x="120087" y="69288"/>
                </a:cubicBezTo>
                <a:cubicBezTo>
                  <a:pt x="121099" y="69282"/>
                  <a:pt x="122563" y="69280"/>
                  <a:pt x="124478" y="69280"/>
                </a:cubicBezTo>
                <a:cubicBezTo>
                  <a:pt x="130740" y="69280"/>
                  <a:pt x="140351" y="64166"/>
                  <a:pt x="153313" y="53940"/>
                </a:cubicBezTo>
                <a:lnTo>
                  <a:pt x="153313" y="62703"/>
                </a:lnTo>
                <a:cubicBezTo>
                  <a:pt x="148423" y="67072"/>
                  <a:pt x="143876" y="70993"/>
                  <a:pt x="139672" y="74468"/>
                </a:cubicBezTo>
                <a:cubicBezTo>
                  <a:pt x="135468" y="77942"/>
                  <a:pt x="131420" y="80774"/>
                  <a:pt x="127530" y="82963"/>
                </a:cubicBezTo>
                <a:cubicBezTo>
                  <a:pt x="123639" y="85151"/>
                  <a:pt x="119966" y="86246"/>
                  <a:pt x="116509" y="86246"/>
                </a:cubicBezTo>
                <a:cubicBezTo>
                  <a:pt x="115207" y="86246"/>
                  <a:pt x="113859" y="86106"/>
                  <a:pt x="112466" y="85828"/>
                </a:cubicBezTo>
                <a:cubicBezTo>
                  <a:pt x="111073" y="85549"/>
                  <a:pt x="109797" y="85211"/>
                  <a:pt x="108638" y="84814"/>
                </a:cubicBezTo>
                <a:cubicBezTo>
                  <a:pt x="107479" y="84417"/>
                  <a:pt x="106076" y="83890"/>
                  <a:pt x="104430" y="83232"/>
                </a:cubicBezTo>
                <a:cubicBezTo>
                  <a:pt x="102784" y="82574"/>
                  <a:pt x="101619" y="82105"/>
                  <a:pt x="100935" y="81826"/>
                </a:cubicBezTo>
                <a:cubicBezTo>
                  <a:pt x="99347" y="82288"/>
                  <a:pt x="98329" y="82519"/>
                  <a:pt x="97882" y="82519"/>
                </a:cubicBezTo>
                <a:cubicBezTo>
                  <a:pt x="95531" y="82519"/>
                  <a:pt x="93415" y="81711"/>
                  <a:pt x="91533" y="80093"/>
                </a:cubicBezTo>
                <a:cubicBezTo>
                  <a:pt x="90267" y="83044"/>
                  <a:pt x="88484" y="87473"/>
                  <a:pt x="86185" y="93379"/>
                </a:cubicBezTo>
                <a:cubicBezTo>
                  <a:pt x="83885" y="99285"/>
                  <a:pt x="81948" y="103987"/>
                  <a:pt x="80372" y="107486"/>
                </a:cubicBezTo>
                <a:cubicBezTo>
                  <a:pt x="78797" y="110984"/>
                  <a:pt x="76611" y="114441"/>
                  <a:pt x="73816" y="117855"/>
                </a:cubicBezTo>
                <a:cubicBezTo>
                  <a:pt x="72031" y="119640"/>
                  <a:pt x="70580" y="120532"/>
                  <a:pt x="69464" y="120532"/>
                </a:cubicBezTo>
                <a:cubicBezTo>
                  <a:pt x="65802" y="120532"/>
                  <a:pt x="63971" y="117749"/>
                  <a:pt x="63971" y="112183"/>
                </a:cubicBezTo>
                <a:cubicBezTo>
                  <a:pt x="63971" y="108116"/>
                  <a:pt x="64751" y="103981"/>
                  <a:pt x="66309" y="99778"/>
                </a:cubicBezTo>
                <a:cubicBezTo>
                  <a:pt x="67867" y="95576"/>
                  <a:pt x="69808" y="91544"/>
                  <a:pt x="72131" y="87684"/>
                </a:cubicBezTo>
                <a:cubicBezTo>
                  <a:pt x="74454" y="83824"/>
                  <a:pt x="76912" y="80048"/>
                  <a:pt x="79505" y="76356"/>
                </a:cubicBezTo>
                <a:cubicBezTo>
                  <a:pt x="82099" y="72665"/>
                  <a:pt x="83955" y="69878"/>
                  <a:pt x="85073" y="67997"/>
                </a:cubicBezTo>
                <a:cubicBezTo>
                  <a:pt x="94178" y="52310"/>
                  <a:pt x="101209" y="39813"/>
                  <a:pt x="106165" y="30507"/>
                </a:cubicBezTo>
                <a:cubicBezTo>
                  <a:pt x="94930" y="46362"/>
                  <a:pt x="84879" y="57980"/>
                  <a:pt x="76014" y="65362"/>
                </a:cubicBezTo>
                <a:lnTo>
                  <a:pt x="76014" y="56821"/>
                </a:lnTo>
                <a:cubicBezTo>
                  <a:pt x="84373" y="47738"/>
                  <a:pt x="91471" y="39340"/>
                  <a:pt x="97308" y="31626"/>
                </a:cubicBezTo>
                <a:cubicBezTo>
                  <a:pt x="103144" y="23913"/>
                  <a:pt x="107788" y="17744"/>
                  <a:pt x="111239" y="13119"/>
                </a:cubicBezTo>
                <a:cubicBezTo>
                  <a:pt x="114690" y="8494"/>
                  <a:pt x="117841" y="5151"/>
                  <a:pt x="120692" y="3091"/>
                </a:cubicBezTo>
                <a:cubicBezTo>
                  <a:pt x="123542" y="1030"/>
                  <a:pt x="127116" y="0"/>
                  <a:pt x="1314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29C3FE70-9709-4593-8DDE-037519E257D4}"/>
              </a:ext>
            </a:extLst>
          </p:cNvPr>
          <p:cNvSpPr/>
          <p:nvPr/>
        </p:nvSpPr>
        <p:spPr>
          <a:xfrm>
            <a:off x="8304386" y="3951235"/>
            <a:ext cx="754298" cy="154819"/>
          </a:xfrm>
          <a:custGeom>
            <a:avLst/>
            <a:gdLst/>
            <a:ahLst/>
            <a:cxnLst/>
            <a:rect l="l" t="t" r="r" b="b"/>
            <a:pathLst>
              <a:path w="754298" h="154819">
                <a:moveTo>
                  <a:pt x="44202" y="78917"/>
                </a:moveTo>
                <a:lnTo>
                  <a:pt x="44202" y="139750"/>
                </a:lnTo>
                <a:lnTo>
                  <a:pt x="56815" y="139750"/>
                </a:lnTo>
                <a:cubicBezTo>
                  <a:pt x="73335" y="139750"/>
                  <a:pt x="81595" y="130299"/>
                  <a:pt x="81595" y="111398"/>
                </a:cubicBezTo>
                <a:cubicBezTo>
                  <a:pt x="81595" y="89744"/>
                  <a:pt x="73074" y="78917"/>
                  <a:pt x="56034" y="78917"/>
                </a:cubicBezTo>
                <a:close/>
                <a:moveTo>
                  <a:pt x="302865" y="36501"/>
                </a:moveTo>
                <a:lnTo>
                  <a:pt x="283443" y="104031"/>
                </a:lnTo>
                <a:lnTo>
                  <a:pt x="320836" y="104031"/>
                </a:lnTo>
                <a:close/>
                <a:moveTo>
                  <a:pt x="44202" y="12614"/>
                </a:moveTo>
                <a:lnTo>
                  <a:pt x="44202" y="66303"/>
                </a:lnTo>
                <a:lnTo>
                  <a:pt x="57820" y="66303"/>
                </a:lnTo>
                <a:cubicBezTo>
                  <a:pt x="70396" y="66303"/>
                  <a:pt x="76684" y="57002"/>
                  <a:pt x="76684" y="38398"/>
                </a:cubicBezTo>
                <a:cubicBezTo>
                  <a:pt x="76684" y="21208"/>
                  <a:pt x="70023" y="12614"/>
                  <a:pt x="56703" y="12614"/>
                </a:cubicBezTo>
                <a:close/>
                <a:moveTo>
                  <a:pt x="518554" y="0"/>
                </a:moveTo>
                <a:lnTo>
                  <a:pt x="631850" y="0"/>
                </a:lnTo>
                <a:lnTo>
                  <a:pt x="640444" y="0"/>
                </a:lnTo>
                <a:lnTo>
                  <a:pt x="677726" y="0"/>
                </a:lnTo>
                <a:lnTo>
                  <a:pt x="708757" y="73447"/>
                </a:lnTo>
                <a:lnTo>
                  <a:pt x="736662" y="0"/>
                </a:lnTo>
                <a:lnTo>
                  <a:pt x="754298" y="0"/>
                </a:lnTo>
                <a:lnTo>
                  <a:pt x="717128" y="96106"/>
                </a:lnTo>
                <a:lnTo>
                  <a:pt x="717128" y="152363"/>
                </a:lnTo>
                <a:lnTo>
                  <a:pt x="672926" y="152363"/>
                </a:lnTo>
                <a:lnTo>
                  <a:pt x="672926" y="96106"/>
                </a:lnTo>
                <a:lnTo>
                  <a:pt x="638386" y="15293"/>
                </a:lnTo>
                <a:lnTo>
                  <a:pt x="603051" y="15293"/>
                </a:lnTo>
                <a:lnTo>
                  <a:pt x="603051" y="152363"/>
                </a:lnTo>
                <a:lnTo>
                  <a:pt x="556171" y="152363"/>
                </a:lnTo>
                <a:lnTo>
                  <a:pt x="556171" y="15293"/>
                </a:lnTo>
                <a:lnTo>
                  <a:pt x="518554" y="15293"/>
                </a:lnTo>
                <a:close/>
                <a:moveTo>
                  <a:pt x="389074" y="0"/>
                </a:moveTo>
                <a:lnTo>
                  <a:pt x="433276" y="0"/>
                </a:lnTo>
                <a:lnTo>
                  <a:pt x="433276" y="103585"/>
                </a:lnTo>
                <a:cubicBezTo>
                  <a:pt x="433276" y="116979"/>
                  <a:pt x="435192" y="126132"/>
                  <a:pt x="439024" y="131044"/>
                </a:cubicBezTo>
                <a:cubicBezTo>
                  <a:pt x="442856" y="135955"/>
                  <a:pt x="449944" y="138411"/>
                  <a:pt x="460288" y="138411"/>
                </a:cubicBezTo>
                <a:cubicBezTo>
                  <a:pt x="480305" y="138411"/>
                  <a:pt x="490314" y="126356"/>
                  <a:pt x="490314" y="102245"/>
                </a:cubicBezTo>
                <a:lnTo>
                  <a:pt x="490314" y="0"/>
                </a:lnTo>
                <a:lnTo>
                  <a:pt x="505160" y="0"/>
                </a:lnTo>
                <a:lnTo>
                  <a:pt x="505160" y="102245"/>
                </a:lnTo>
                <a:cubicBezTo>
                  <a:pt x="505160" y="137294"/>
                  <a:pt x="485775" y="154819"/>
                  <a:pt x="447005" y="154819"/>
                </a:cubicBezTo>
                <a:cubicBezTo>
                  <a:pt x="408384" y="154819"/>
                  <a:pt x="389074" y="137294"/>
                  <a:pt x="389074" y="102245"/>
                </a:cubicBezTo>
                <a:close/>
                <a:moveTo>
                  <a:pt x="297172" y="0"/>
                </a:moveTo>
                <a:lnTo>
                  <a:pt x="336016" y="0"/>
                </a:lnTo>
                <a:lnTo>
                  <a:pt x="378433" y="152363"/>
                </a:lnTo>
                <a:lnTo>
                  <a:pt x="334007" y="152363"/>
                </a:lnTo>
                <a:lnTo>
                  <a:pt x="324966" y="119323"/>
                </a:lnTo>
                <a:lnTo>
                  <a:pt x="279090" y="119323"/>
                </a:lnTo>
                <a:lnTo>
                  <a:pt x="269379" y="152363"/>
                </a:lnTo>
                <a:lnTo>
                  <a:pt x="252077" y="152363"/>
                </a:lnTo>
                <a:close/>
                <a:moveTo>
                  <a:pt x="142875" y="0"/>
                </a:moveTo>
                <a:lnTo>
                  <a:pt x="241659" y="0"/>
                </a:lnTo>
                <a:lnTo>
                  <a:pt x="241659" y="15293"/>
                </a:lnTo>
                <a:lnTo>
                  <a:pt x="187077" y="15293"/>
                </a:lnTo>
                <a:lnTo>
                  <a:pt x="187077" y="61392"/>
                </a:lnTo>
                <a:lnTo>
                  <a:pt x="232953" y="61392"/>
                </a:lnTo>
                <a:lnTo>
                  <a:pt x="232953" y="76684"/>
                </a:lnTo>
                <a:lnTo>
                  <a:pt x="187077" y="76684"/>
                </a:lnTo>
                <a:lnTo>
                  <a:pt x="187077" y="137071"/>
                </a:lnTo>
                <a:lnTo>
                  <a:pt x="250924" y="137071"/>
                </a:lnTo>
                <a:lnTo>
                  <a:pt x="250924" y="152363"/>
                </a:lnTo>
                <a:lnTo>
                  <a:pt x="142875" y="152363"/>
                </a:lnTo>
                <a:close/>
                <a:moveTo>
                  <a:pt x="0" y="0"/>
                </a:moveTo>
                <a:lnTo>
                  <a:pt x="67754" y="0"/>
                </a:lnTo>
                <a:cubicBezTo>
                  <a:pt x="102654" y="0"/>
                  <a:pt x="120104" y="12465"/>
                  <a:pt x="120104" y="37394"/>
                </a:cubicBezTo>
                <a:cubicBezTo>
                  <a:pt x="120104" y="55104"/>
                  <a:pt x="109575" y="66452"/>
                  <a:pt x="88515" y="71438"/>
                </a:cubicBezTo>
                <a:cubicBezTo>
                  <a:pt x="113891" y="76498"/>
                  <a:pt x="126578" y="89967"/>
                  <a:pt x="126578" y="111845"/>
                </a:cubicBezTo>
                <a:cubicBezTo>
                  <a:pt x="126578" y="138857"/>
                  <a:pt x="109500" y="152363"/>
                  <a:pt x="75344" y="152363"/>
                </a:cubicBezTo>
                <a:lnTo>
                  <a:pt x="0" y="15236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64933DA-73F4-4906-A33D-DE16CD836762}"/>
              </a:ext>
            </a:extLst>
          </p:cNvPr>
          <p:cNvGrpSpPr/>
          <p:nvPr/>
        </p:nvGrpSpPr>
        <p:grpSpPr>
          <a:xfrm>
            <a:off x="902331" y="1978272"/>
            <a:ext cx="10377812" cy="3979143"/>
            <a:chOff x="-621670" y="1714499"/>
            <a:chExt cx="10377812" cy="397914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C9FE057-1A9E-4F01-9EDA-68A1C19134E7}"/>
                </a:ext>
              </a:extLst>
            </p:cNvPr>
            <p:cNvGrpSpPr/>
            <p:nvPr/>
          </p:nvGrpSpPr>
          <p:grpSpPr>
            <a:xfrm>
              <a:off x="-621670" y="1714499"/>
              <a:ext cx="10377812" cy="3979143"/>
              <a:chOff x="-621670" y="1714499"/>
              <a:chExt cx="10377812" cy="3979143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052844F9-1530-4271-8D5E-151AC12D5876}"/>
                  </a:ext>
                </a:extLst>
              </p:cNvPr>
              <p:cNvGrpSpPr/>
              <p:nvPr/>
            </p:nvGrpSpPr>
            <p:grpSpPr>
              <a:xfrm>
                <a:off x="4562475" y="1714499"/>
                <a:ext cx="5193667" cy="1990727"/>
                <a:chOff x="4562475" y="1714499"/>
                <a:chExt cx="5193667" cy="1990727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04818AE4-7E2E-4FAC-8C21-A3A139C84A9A}"/>
                    </a:ext>
                  </a:extLst>
                </p:cNvPr>
                <p:cNvSpPr/>
                <p:nvPr/>
              </p:nvSpPr>
              <p:spPr>
                <a:xfrm>
                  <a:off x="5868142" y="1716807"/>
                  <a:ext cx="3888000" cy="36004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356968DA-D8EA-4255-859D-0BFFA4EC3F91}"/>
                    </a:ext>
                  </a:extLst>
                </p:cNvPr>
                <p:cNvSpPr/>
                <p:nvPr/>
              </p:nvSpPr>
              <p:spPr>
                <a:xfrm>
                  <a:off x="5868142" y="2148855"/>
                  <a:ext cx="3888000" cy="36004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88C55B44-520E-4921-B858-27B7DAD51536}"/>
                    </a:ext>
                  </a:extLst>
                </p:cNvPr>
                <p:cNvSpPr/>
                <p:nvPr/>
              </p:nvSpPr>
              <p:spPr>
                <a:xfrm>
                  <a:off x="5868142" y="2580903"/>
                  <a:ext cx="3888000" cy="36004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366B3EA6-BF8A-4B0E-8832-8699F28A2BA5}"/>
                    </a:ext>
                  </a:extLst>
                </p:cNvPr>
                <p:cNvSpPr/>
                <p:nvPr/>
              </p:nvSpPr>
              <p:spPr>
                <a:xfrm>
                  <a:off x="5868142" y="3012951"/>
                  <a:ext cx="3888000" cy="36004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  <p:sp>
              <p:nvSpPr>
                <p:cNvPr id="30" name="Freeform 8">
                  <a:extLst>
                    <a:ext uri="{FF2B5EF4-FFF2-40B4-BE49-F238E27FC236}">
                      <a16:creationId xmlns:a16="http://schemas.microsoft.com/office/drawing/2014/main" id="{9ACB9AF9-CEBE-4095-94B5-455465E77506}"/>
                    </a:ext>
                  </a:extLst>
                </p:cNvPr>
                <p:cNvSpPr/>
                <p:nvPr/>
              </p:nvSpPr>
              <p:spPr>
                <a:xfrm>
                  <a:off x="4562475" y="1714499"/>
                  <a:ext cx="1304925" cy="1990725"/>
                </a:xfrm>
                <a:custGeom>
                  <a:avLst/>
                  <a:gdLst>
                    <a:gd name="connsiteX0" fmla="*/ 1295400 w 1304925"/>
                    <a:gd name="connsiteY0" fmla="*/ 0 h 1981200"/>
                    <a:gd name="connsiteX1" fmla="*/ 0 w 1304925"/>
                    <a:gd name="connsiteY1" fmla="*/ 1981200 h 1981200"/>
                    <a:gd name="connsiteX2" fmla="*/ 1304925 w 1304925"/>
                    <a:gd name="connsiteY2" fmla="*/ 342900 h 1981200"/>
                    <a:gd name="connsiteX3" fmla="*/ 1295400 w 1304925"/>
                    <a:gd name="connsiteY3" fmla="*/ 0 h 1981200"/>
                    <a:gd name="connsiteX0" fmla="*/ 1295400 w 1304925"/>
                    <a:gd name="connsiteY0" fmla="*/ 0 h 1981200"/>
                    <a:gd name="connsiteX1" fmla="*/ 0 w 1304925"/>
                    <a:gd name="connsiteY1" fmla="*/ 1981200 h 1981200"/>
                    <a:gd name="connsiteX2" fmla="*/ 1304925 w 1304925"/>
                    <a:gd name="connsiteY2" fmla="*/ 342900 h 1981200"/>
                    <a:gd name="connsiteX3" fmla="*/ 1295400 w 1304925"/>
                    <a:gd name="connsiteY3" fmla="*/ 0 h 1981200"/>
                    <a:gd name="connsiteX0" fmla="*/ 1304925 w 1304925"/>
                    <a:gd name="connsiteY0" fmla="*/ 0 h 1990725"/>
                    <a:gd name="connsiteX1" fmla="*/ 0 w 1304925"/>
                    <a:gd name="connsiteY1" fmla="*/ 1990725 h 1990725"/>
                    <a:gd name="connsiteX2" fmla="*/ 1304925 w 1304925"/>
                    <a:gd name="connsiteY2" fmla="*/ 352425 h 1990725"/>
                    <a:gd name="connsiteX3" fmla="*/ 1304925 w 1304925"/>
                    <a:gd name="connsiteY3" fmla="*/ 0 h 1990725"/>
                    <a:gd name="connsiteX0" fmla="*/ 1304925 w 1304925"/>
                    <a:gd name="connsiteY0" fmla="*/ 0 h 1990725"/>
                    <a:gd name="connsiteX1" fmla="*/ 0 w 1304925"/>
                    <a:gd name="connsiteY1" fmla="*/ 1990725 h 1990725"/>
                    <a:gd name="connsiteX2" fmla="*/ 1304925 w 1304925"/>
                    <a:gd name="connsiteY2" fmla="*/ 358709 h 1990725"/>
                    <a:gd name="connsiteX3" fmla="*/ 1304925 w 1304925"/>
                    <a:gd name="connsiteY3" fmla="*/ 0 h 19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04925" h="1990725">
                      <a:moveTo>
                        <a:pt x="1304925" y="0"/>
                      </a:moveTo>
                      <a:lnTo>
                        <a:pt x="0" y="1990725"/>
                      </a:lnTo>
                      <a:lnTo>
                        <a:pt x="1304925" y="358709"/>
                      </a:lnTo>
                      <a:lnTo>
                        <a:pt x="13049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31" name="Freeform 9">
                  <a:extLst>
                    <a:ext uri="{FF2B5EF4-FFF2-40B4-BE49-F238E27FC236}">
                      <a16:creationId xmlns:a16="http://schemas.microsoft.com/office/drawing/2014/main" id="{A5BC4962-273C-4942-A51E-1FB35C494C1B}"/>
                    </a:ext>
                  </a:extLst>
                </p:cNvPr>
                <p:cNvSpPr/>
                <p:nvPr/>
              </p:nvSpPr>
              <p:spPr>
                <a:xfrm>
                  <a:off x="4562475" y="2152650"/>
                  <a:ext cx="1311299" cy="1543050"/>
                </a:xfrm>
                <a:custGeom>
                  <a:avLst/>
                  <a:gdLst>
                    <a:gd name="connsiteX0" fmla="*/ 1295400 w 1304925"/>
                    <a:gd name="connsiteY0" fmla="*/ 0 h 1533525"/>
                    <a:gd name="connsiteX1" fmla="*/ 0 w 1304925"/>
                    <a:gd name="connsiteY1" fmla="*/ 1533525 h 1533525"/>
                    <a:gd name="connsiteX2" fmla="*/ 1304925 w 1304925"/>
                    <a:gd name="connsiteY2" fmla="*/ 333375 h 1533525"/>
                    <a:gd name="connsiteX3" fmla="*/ 1295400 w 1304925"/>
                    <a:gd name="connsiteY3" fmla="*/ 0 h 1533525"/>
                    <a:gd name="connsiteX0" fmla="*/ 1304925 w 1304925"/>
                    <a:gd name="connsiteY0" fmla="*/ 0 h 1543050"/>
                    <a:gd name="connsiteX1" fmla="*/ 0 w 1304925"/>
                    <a:gd name="connsiteY1" fmla="*/ 1543050 h 1543050"/>
                    <a:gd name="connsiteX2" fmla="*/ 1304925 w 1304925"/>
                    <a:gd name="connsiteY2" fmla="*/ 342900 h 1543050"/>
                    <a:gd name="connsiteX3" fmla="*/ 1304925 w 1304925"/>
                    <a:gd name="connsiteY3" fmla="*/ 0 h 1543050"/>
                    <a:gd name="connsiteX0" fmla="*/ 1304925 w 1304925"/>
                    <a:gd name="connsiteY0" fmla="*/ 0 h 1543050"/>
                    <a:gd name="connsiteX1" fmla="*/ 0 w 1304925"/>
                    <a:gd name="connsiteY1" fmla="*/ 1543050 h 1543050"/>
                    <a:gd name="connsiteX2" fmla="*/ 1301782 w 1304925"/>
                    <a:gd name="connsiteY2" fmla="*/ 355469 h 1543050"/>
                    <a:gd name="connsiteX3" fmla="*/ 1304925 w 1304925"/>
                    <a:gd name="connsiteY3" fmla="*/ 0 h 1543050"/>
                    <a:gd name="connsiteX0" fmla="*/ 1304925 w 1311299"/>
                    <a:gd name="connsiteY0" fmla="*/ 0 h 1543050"/>
                    <a:gd name="connsiteX1" fmla="*/ 0 w 1311299"/>
                    <a:gd name="connsiteY1" fmla="*/ 1543050 h 1543050"/>
                    <a:gd name="connsiteX2" fmla="*/ 1311209 w 1311299"/>
                    <a:gd name="connsiteY2" fmla="*/ 355469 h 1543050"/>
                    <a:gd name="connsiteX3" fmla="*/ 1304925 w 1311299"/>
                    <a:gd name="connsiteY3" fmla="*/ 0 h 1543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11299" h="1543050">
                      <a:moveTo>
                        <a:pt x="1304925" y="0"/>
                      </a:moveTo>
                      <a:lnTo>
                        <a:pt x="0" y="1543050"/>
                      </a:lnTo>
                      <a:lnTo>
                        <a:pt x="1311209" y="355469"/>
                      </a:lnTo>
                      <a:cubicBezTo>
                        <a:pt x="1312257" y="236979"/>
                        <a:pt x="1303877" y="118490"/>
                        <a:pt x="13049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32" name="Freeform 10">
                  <a:extLst>
                    <a:ext uri="{FF2B5EF4-FFF2-40B4-BE49-F238E27FC236}">
                      <a16:creationId xmlns:a16="http://schemas.microsoft.com/office/drawing/2014/main" id="{685452C6-A18C-47F1-8A1C-4D00994465BC}"/>
                    </a:ext>
                  </a:extLst>
                </p:cNvPr>
                <p:cNvSpPr/>
                <p:nvPr/>
              </p:nvSpPr>
              <p:spPr>
                <a:xfrm>
                  <a:off x="4562475" y="2581275"/>
                  <a:ext cx="1314450" cy="1123950"/>
                </a:xfrm>
                <a:custGeom>
                  <a:avLst/>
                  <a:gdLst>
                    <a:gd name="connsiteX0" fmla="*/ 1304925 w 1314450"/>
                    <a:gd name="connsiteY0" fmla="*/ 0 h 1123950"/>
                    <a:gd name="connsiteX1" fmla="*/ 0 w 1314450"/>
                    <a:gd name="connsiteY1" fmla="*/ 1123950 h 1123950"/>
                    <a:gd name="connsiteX2" fmla="*/ 1314450 w 1314450"/>
                    <a:gd name="connsiteY2" fmla="*/ 352425 h 1123950"/>
                    <a:gd name="connsiteX3" fmla="*/ 1304925 w 1314450"/>
                    <a:gd name="connsiteY3" fmla="*/ 0 h 1123950"/>
                    <a:gd name="connsiteX0" fmla="*/ 1304925 w 1314450"/>
                    <a:gd name="connsiteY0" fmla="*/ 0 h 1123950"/>
                    <a:gd name="connsiteX1" fmla="*/ 0 w 1314450"/>
                    <a:gd name="connsiteY1" fmla="*/ 1123950 h 1123950"/>
                    <a:gd name="connsiteX2" fmla="*/ 1314450 w 1314450"/>
                    <a:gd name="connsiteY2" fmla="*/ 358709 h 1123950"/>
                    <a:gd name="connsiteX3" fmla="*/ 1304925 w 1314450"/>
                    <a:gd name="connsiteY3" fmla="*/ 0 h 1123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14450" h="1123950">
                      <a:moveTo>
                        <a:pt x="1304925" y="0"/>
                      </a:moveTo>
                      <a:lnTo>
                        <a:pt x="0" y="1123950"/>
                      </a:lnTo>
                      <a:lnTo>
                        <a:pt x="1314450" y="358709"/>
                      </a:lnTo>
                      <a:lnTo>
                        <a:pt x="13049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33" name="Freeform 11">
                  <a:extLst>
                    <a:ext uri="{FF2B5EF4-FFF2-40B4-BE49-F238E27FC236}">
                      <a16:creationId xmlns:a16="http://schemas.microsoft.com/office/drawing/2014/main" id="{0DC45CE8-6451-4DE7-AA64-F5A696E46E66}"/>
                    </a:ext>
                  </a:extLst>
                </p:cNvPr>
                <p:cNvSpPr/>
                <p:nvPr/>
              </p:nvSpPr>
              <p:spPr>
                <a:xfrm>
                  <a:off x="4562475" y="3013044"/>
                  <a:ext cx="1314547" cy="692182"/>
                </a:xfrm>
                <a:custGeom>
                  <a:avLst/>
                  <a:gdLst>
                    <a:gd name="connsiteX0" fmla="*/ 1314450 w 1323975"/>
                    <a:gd name="connsiteY0" fmla="*/ 0 h 695325"/>
                    <a:gd name="connsiteX1" fmla="*/ 0 w 1323975"/>
                    <a:gd name="connsiteY1" fmla="*/ 695325 h 695325"/>
                    <a:gd name="connsiteX2" fmla="*/ 1323975 w 1323975"/>
                    <a:gd name="connsiteY2" fmla="*/ 342900 h 695325"/>
                    <a:gd name="connsiteX3" fmla="*/ 1314450 w 1323975"/>
                    <a:gd name="connsiteY3" fmla="*/ 0 h 695325"/>
                    <a:gd name="connsiteX0" fmla="*/ 1314450 w 1323975"/>
                    <a:gd name="connsiteY0" fmla="*/ 0 h 695325"/>
                    <a:gd name="connsiteX1" fmla="*/ 0 w 1323975"/>
                    <a:gd name="connsiteY1" fmla="*/ 695325 h 695325"/>
                    <a:gd name="connsiteX2" fmla="*/ 1323975 w 1323975"/>
                    <a:gd name="connsiteY2" fmla="*/ 371475 h 695325"/>
                    <a:gd name="connsiteX3" fmla="*/ 1314450 w 1323975"/>
                    <a:gd name="connsiteY3" fmla="*/ 0 h 695325"/>
                    <a:gd name="connsiteX0" fmla="*/ 1314450 w 1323975"/>
                    <a:gd name="connsiteY0" fmla="*/ 0 h 695325"/>
                    <a:gd name="connsiteX1" fmla="*/ 0 w 1323975"/>
                    <a:gd name="connsiteY1" fmla="*/ 695325 h 695325"/>
                    <a:gd name="connsiteX2" fmla="*/ 1323975 w 1323975"/>
                    <a:gd name="connsiteY2" fmla="*/ 304800 h 695325"/>
                    <a:gd name="connsiteX3" fmla="*/ 1314450 w 1323975"/>
                    <a:gd name="connsiteY3" fmla="*/ 0 h 695325"/>
                    <a:gd name="connsiteX0" fmla="*/ 1314450 w 1323975"/>
                    <a:gd name="connsiteY0" fmla="*/ 0 h 695325"/>
                    <a:gd name="connsiteX1" fmla="*/ 0 w 1323975"/>
                    <a:gd name="connsiteY1" fmla="*/ 695325 h 695325"/>
                    <a:gd name="connsiteX2" fmla="*/ 1323975 w 1323975"/>
                    <a:gd name="connsiteY2" fmla="*/ 352425 h 695325"/>
                    <a:gd name="connsiteX3" fmla="*/ 1314450 w 1323975"/>
                    <a:gd name="connsiteY3" fmla="*/ 0 h 695325"/>
                    <a:gd name="connsiteX0" fmla="*/ 1314450 w 1323975"/>
                    <a:gd name="connsiteY0" fmla="*/ 0 h 695325"/>
                    <a:gd name="connsiteX1" fmla="*/ 0 w 1323975"/>
                    <a:gd name="connsiteY1" fmla="*/ 695325 h 695325"/>
                    <a:gd name="connsiteX2" fmla="*/ 1323975 w 1323975"/>
                    <a:gd name="connsiteY2" fmla="*/ 361852 h 695325"/>
                    <a:gd name="connsiteX3" fmla="*/ 1314450 w 1323975"/>
                    <a:gd name="connsiteY3" fmla="*/ 0 h 695325"/>
                    <a:gd name="connsiteX0" fmla="*/ 1314450 w 1323975"/>
                    <a:gd name="connsiteY0" fmla="*/ 0 h 689040"/>
                    <a:gd name="connsiteX1" fmla="*/ 0 w 1323975"/>
                    <a:gd name="connsiteY1" fmla="*/ 689040 h 689040"/>
                    <a:gd name="connsiteX2" fmla="*/ 1323975 w 1323975"/>
                    <a:gd name="connsiteY2" fmla="*/ 355567 h 689040"/>
                    <a:gd name="connsiteX3" fmla="*/ 1314450 w 1323975"/>
                    <a:gd name="connsiteY3" fmla="*/ 0 h 689040"/>
                    <a:gd name="connsiteX0" fmla="*/ 1317592 w 1323975"/>
                    <a:gd name="connsiteY0" fmla="*/ 0 h 685898"/>
                    <a:gd name="connsiteX1" fmla="*/ 0 w 1323975"/>
                    <a:gd name="connsiteY1" fmla="*/ 685898 h 685898"/>
                    <a:gd name="connsiteX2" fmla="*/ 1323975 w 1323975"/>
                    <a:gd name="connsiteY2" fmla="*/ 352425 h 685898"/>
                    <a:gd name="connsiteX3" fmla="*/ 1317592 w 1323975"/>
                    <a:gd name="connsiteY3" fmla="*/ 0 h 685898"/>
                    <a:gd name="connsiteX0" fmla="*/ 1317592 w 1330259"/>
                    <a:gd name="connsiteY0" fmla="*/ 0 h 685898"/>
                    <a:gd name="connsiteX1" fmla="*/ 0 w 1330259"/>
                    <a:gd name="connsiteY1" fmla="*/ 685898 h 685898"/>
                    <a:gd name="connsiteX2" fmla="*/ 1330259 w 1330259"/>
                    <a:gd name="connsiteY2" fmla="*/ 346141 h 685898"/>
                    <a:gd name="connsiteX3" fmla="*/ 1317592 w 1330259"/>
                    <a:gd name="connsiteY3" fmla="*/ 0 h 685898"/>
                    <a:gd name="connsiteX0" fmla="*/ 1323877 w 1330259"/>
                    <a:gd name="connsiteY0" fmla="*/ 0 h 695325"/>
                    <a:gd name="connsiteX1" fmla="*/ 0 w 1330259"/>
                    <a:gd name="connsiteY1" fmla="*/ 695325 h 695325"/>
                    <a:gd name="connsiteX2" fmla="*/ 1330259 w 1330259"/>
                    <a:gd name="connsiteY2" fmla="*/ 355568 h 695325"/>
                    <a:gd name="connsiteX3" fmla="*/ 1323877 w 1330259"/>
                    <a:gd name="connsiteY3" fmla="*/ 0 h 695325"/>
                    <a:gd name="connsiteX0" fmla="*/ 1305023 w 1330259"/>
                    <a:gd name="connsiteY0" fmla="*/ 0 h 692182"/>
                    <a:gd name="connsiteX1" fmla="*/ 0 w 1330259"/>
                    <a:gd name="connsiteY1" fmla="*/ 692182 h 692182"/>
                    <a:gd name="connsiteX2" fmla="*/ 1330259 w 1330259"/>
                    <a:gd name="connsiteY2" fmla="*/ 352425 h 692182"/>
                    <a:gd name="connsiteX3" fmla="*/ 1305023 w 1330259"/>
                    <a:gd name="connsiteY3" fmla="*/ 0 h 692182"/>
                    <a:gd name="connsiteX0" fmla="*/ 1305023 w 1305023"/>
                    <a:gd name="connsiteY0" fmla="*/ 0 h 692182"/>
                    <a:gd name="connsiteX1" fmla="*/ 0 w 1305023"/>
                    <a:gd name="connsiteY1" fmla="*/ 692182 h 692182"/>
                    <a:gd name="connsiteX2" fmla="*/ 1301978 w 1305023"/>
                    <a:gd name="connsiteY2" fmla="*/ 355567 h 692182"/>
                    <a:gd name="connsiteX3" fmla="*/ 1305023 w 1305023"/>
                    <a:gd name="connsiteY3" fmla="*/ 0 h 692182"/>
                    <a:gd name="connsiteX0" fmla="*/ 1305023 w 1314547"/>
                    <a:gd name="connsiteY0" fmla="*/ 0 h 692182"/>
                    <a:gd name="connsiteX1" fmla="*/ 0 w 1314547"/>
                    <a:gd name="connsiteY1" fmla="*/ 692182 h 692182"/>
                    <a:gd name="connsiteX2" fmla="*/ 1314547 w 1314547"/>
                    <a:gd name="connsiteY2" fmla="*/ 355567 h 692182"/>
                    <a:gd name="connsiteX3" fmla="*/ 1305023 w 1314547"/>
                    <a:gd name="connsiteY3" fmla="*/ 0 h 692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14547" h="692182">
                      <a:moveTo>
                        <a:pt x="1305023" y="0"/>
                      </a:moveTo>
                      <a:lnTo>
                        <a:pt x="0" y="692182"/>
                      </a:lnTo>
                      <a:lnTo>
                        <a:pt x="1314547" y="355567"/>
                      </a:lnTo>
                      <a:lnTo>
                        <a:pt x="130502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590BA85E-FC83-40C7-A671-99A2879195F9}"/>
                  </a:ext>
                </a:extLst>
              </p:cNvPr>
              <p:cNvGrpSpPr/>
              <p:nvPr/>
            </p:nvGrpSpPr>
            <p:grpSpPr>
              <a:xfrm rot="10800000">
                <a:off x="-621670" y="3705224"/>
                <a:ext cx="5193670" cy="1988418"/>
                <a:chOff x="4562475" y="1716807"/>
                <a:chExt cx="5193670" cy="1988418"/>
              </a:xfrm>
              <a:solidFill>
                <a:srgbClr val="F6BF4A"/>
              </a:solidFill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C31A93DD-5A89-418C-B803-9005CD3AF969}"/>
                    </a:ext>
                  </a:extLst>
                </p:cNvPr>
                <p:cNvSpPr/>
                <p:nvPr/>
              </p:nvSpPr>
              <p:spPr>
                <a:xfrm>
                  <a:off x="5868145" y="1716807"/>
                  <a:ext cx="3888000" cy="36004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A48CF849-4407-4926-A343-B0FA6756B36A}"/>
                    </a:ext>
                  </a:extLst>
                </p:cNvPr>
                <p:cNvSpPr/>
                <p:nvPr/>
              </p:nvSpPr>
              <p:spPr>
                <a:xfrm>
                  <a:off x="5868145" y="2148855"/>
                  <a:ext cx="3888000" cy="36004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4893BCE7-CE96-4727-9667-64F0D8C551B4}"/>
                    </a:ext>
                  </a:extLst>
                </p:cNvPr>
                <p:cNvSpPr/>
                <p:nvPr/>
              </p:nvSpPr>
              <p:spPr>
                <a:xfrm>
                  <a:off x="5868145" y="2580903"/>
                  <a:ext cx="3888000" cy="36004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2863774E-54B8-42A2-802A-A4D61A94595F}"/>
                    </a:ext>
                  </a:extLst>
                </p:cNvPr>
                <p:cNvSpPr/>
                <p:nvPr/>
              </p:nvSpPr>
              <p:spPr>
                <a:xfrm>
                  <a:off x="5868145" y="3012951"/>
                  <a:ext cx="3888000" cy="36004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  <p:sp>
              <p:nvSpPr>
                <p:cNvPr id="22" name="Freeform 18">
                  <a:extLst>
                    <a:ext uri="{FF2B5EF4-FFF2-40B4-BE49-F238E27FC236}">
                      <a16:creationId xmlns:a16="http://schemas.microsoft.com/office/drawing/2014/main" id="{A615E1DD-B303-41A4-BD50-FD38885D7958}"/>
                    </a:ext>
                  </a:extLst>
                </p:cNvPr>
                <p:cNvSpPr/>
                <p:nvPr/>
              </p:nvSpPr>
              <p:spPr>
                <a:xfrm>
                  <a:off x="4562476" y="1717577"/>
                  <a:ext cx="1310757" cy="1987646"/>
                </a:xfrm>
                <a:custGeom>
                  <a:avLst/>
                  <a:gdLst>
                    <a:gd name="connsiteX0" fmla="*/ 1295400 w 1304925"/>
                    <a:gd name="connsiteY0" fmla="*/ 0 h 1981200"/>
                    <a:gd name="connsiteX1" fmla="*/ 0 w 1304925"/>
                    <a:gd name="connsiteY1" fmla="*/ 1981200 h 1981200"/>
                    <a:gd name="connsiteX2" fmla="*/ 1304925 w 1304925"/>
                    <a:gd name="connsiteY2" fmla="*/ 342900 h 1981200"/>
                    <a:gd name="connsiteX3" fmla="*/ 1295400 w 1304925"/>
                    <a:gd name="connsiteY3" fmla="*/ 0 h 1981200"/>
                    <a:gd name="connsiteX0" fmla="*/ 1295400 w 1304925"/>
                    <a:gd name="connsiteY0" fmla="*/ 0 h 1981200"/>
                    <a:gd name="connsiteX1" fmla="*/ 0 w 1304925"/>
                    <a:gd name="connsiteY1" fmla="*/ 1981200 h 1981200"/>
                    <a:gd name="connsiteX2" fmla="*/ 1304925 w 1304925"/>
                    <a:gd name="connsiteY2" fmla="*/ 342900 h 1981200"/>
                    <a:gd name="connsiteX3" fmla="*/ 1295400 w 1304925"/>
                    <a:gd name="connsiteY3" fmla="*/ 0 h 1981200"/>
                    <a:gd name="connsiteX0" fmla="*/ 1304925 w 1304925"/>
                    <a:gd name="connsiteY0" fmla="*/ 0 h 1990725"/>
                    <a:gd name="connsiteX1" fmla="*/ 0 w 1304925"/>
                    <a:gd name="connsiteY1" fmla="*/ 1990725 h 1990725"/>
                    <a:gd name="connsiteX2" fmla="*/ 1304925 w 1304925"/>
                    <a:gd name="connsiteY2" fmla="*/ 352425 h 1990725"/>
                    <a:gd name="connsiteX3" fmla="*/ 1304925 w 1304925"/>
                    <a:gd name="connsiteY3" fmla="*/ 0 h 1990725"/>
                    <a:gd name="connsiteX0" fmla="*/ 1301846 w 1304925"/>
                    <a:gd name="connsiteY0" fmla="*/ 0 h 1984567"/>
                    <a:gd name="connsiteX1" fmla="*/ 0 w 1304925"/>
                    <a:gd name="connsiteY1" fmla="*/ 1984567 h 1984567"/>
                    <a:gd name="connsiteX2" fmla="*/ 1304925 w 1304925"/>
                    <a:gd name="connsiteY2" fmla="*/ 346267 h 1984567"/>
                    <a:gd name="connsiteX3" fmla="*/ 1301846 w 1304925"/>
                    <a:gd name="connsiteY3" fmla="*/ 0 h 1984567"/>
                    <a:gd name="connsiteX0" fmla="*/ 1301846 w 1308003"/>
                    <a:gd name="connsiteY0" fmla="*/ 0 h 1984567"/>
                    <a:gd name="connsiteX1" fmla="*/ 0 w 1308003"/>
                    <a:gd name="connsiteY1" fmla="*/ 1984567 h 1984567"/>
                    <a:gd name="connsiteX2" fmla="*/ 1308003 w 1308003"/>
                    <a:gd name="connsiteY2" fmla="*/ 349346 h 1984567"/>
                    <a:gd name="connsiteX3" fmla="*/ 1301846 w 1308003"/>
                    <a:gd name="connsiteY3" fmla="*/ 0 h 1984567"/>
                    <a:gd name="connsiteX0" fmla="*/ 1304925 w 1308003"/>
                    <a:gd name="connsiteY0" fmla="*/ 0 h 1987646"/>
                    <a:gd name="connsiteX1" fmla="*/ 0 w 1308003"/>
                    <a:gd name="connsiteY1" fmla="*/ 1987646 h 1987646"/>
                    <a:gd name="connsiteX2" fmla="*/ 1308003 w 1308003"/>
                    <a:gd name="connsiteY2" fmla="*/ 352425 h 1987646"/>
                    <a:gd name="connsiteX3" fmla="*/ 1304925 w 1308003"/>
                    <a:gd name="connsiteY3" fmla="*/ 0 h 1987646"/>
                    <a:gd name="connsiteX0" fmla="*/ 1307679 w 1308018"/>
                    <a:gd name="connsiteY0" fmla="*/ 0 h 1987646"/>
                    <a:gd name="connsiteX1" fmla="*/ 0 w 1308018"/>
                    <a:gd name="connsiteY1" fmla="*/ 1987646 h 1987646"/>
                    <a:gd name="connsiteX2" fmla="*/ 1308003 w 1308018"/>
                    <a:gd name="connsiteY2" fmla="*/ 352425 h 1987646"/>
                    <a:gd name="connsiteX3" fmla="*/ 1307679 w 1308018"/>
                    <a:gd name="connsiteY3" fmla="*/ 0 h 1987646"/>
                    <a:gd name="connsiteX0" fmla="*/ 1307679 w 1310757"/>
                    <a:gd name="connsiteY0" fmla="*/ 0 h 1987646"/>
                    <a:gd name="connsiteX1" fmla="*/ 0 w 1310757"/>
                    <a:gd name="connsiteY1" fmla="*/ 1987646 h 1987646"/>
                    <a:gd name="connsiteX2" fmla="*/ 1310757 w 1310757"/>
                    <a:gd name="connsiteY2" fmla="*/ 352425 h 1987646"/>
                    <a:gd name="connsiteX3" fmla="*/ 1307679 w 1310757"/>
                    <a:gd name="connsiteY3" fmla="*/ 0 h 19876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10757" h="1987646">
                      <a:moveTo>
                        <a:pt x="1307679" y="0"/>
                      </a:moveTo>
                      <a:lnTo>
                        <a:pt x="0" y="1987646"/>
                      </a:lnTo>
                      <a:lnTo>
                        <a:pt x="1310757" y="352425"/>
                      </a:lnTo>
                      <a:cubicBezTo>
                        <a:pt x="1309731" y="237003"/>
                        <a:pt x="1308705" y="115422"/>
                        <a:pt x="130767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  <p:sp>
              <p:nvSpPr>
                <p:cNvPr id="23" name="Freeform 19">
                  <a:extLst>
                    <a:ext uri="{FF2B5EF4-FFF2-40B4-BE49-F238E27FC236}">
                      <a16:creationId xmlns:a16="http://schemas.microsoft.com/office/drawing/2014/main" id="{DCADE639-810E-4B34-8E00-DEE859841206}"/>
                    </a:ext>
                  </a:extLst>
                </p:cNvPr>
                <p:cNvSpPr/>
                <p:nvPr/>
              </p:nvSpPr>
              <p:spPr>
                <a:xfrm>
                  <a:off x="4562475" y="2144388"/>
                  <a:ext cx="1316915" cy="1551312"/>
                </a:xfrm>
                <a:custGeom>
                  <a:avLst/>
                  <a:gdLst>
                    <a:gd name="connsiteX0" fmla="*/ 1295400 w 1304925"/>
                    <a:gd name="connsiteY0" fmla="*/ 0 h 1533525"/>
                    <a:gd name="connsiteX1" fmla="*/ 0 w 1304925"/>
                    <a:gd name="connsiteY1" fmla="*/ 1533525 h 1533525"/>
                    <a:gd name="connsiteX2" fmla="*/ 1304925 w 1304925"/>
                    <a:gd name="connsiteY2" fmla="*/ 333375 h 1533525"/>
                    <a:gd name="connsiteX3" fmla="*/ 1295400 w 1304925"/>
                    <a:gd name="connsiteY3" fmla="*/ 0 h 1533525"/>
                    <a:gd name="connsiteX0" fmla="*/ 1304925 w 1304925"/>
                    <a:gd name="connsiteY0" fmla="*/ 0 h 1543050"/>
                    <a:gd name="connsiteX1" fmla="*/ 0 w 1304925"/>
                    <a:gd name="connsiteY1" fmla="*/ 1543050 h 1543050"/>
                    <a:gd name="connsiteX2" fmla="*/ 1304925 w 1304925"/>
                    <a:gd name="connsiteY2" fmla="*/ 342900 h 1543050"/>
                    <a:gd name="connsiteX3" fmla="*/ 1304925 w 1304925"/>
                    <a:gd name="connsiteY3" fmla="*/ 0 h 1543050"/>
                    <a:gd name="connsiteX0" fmla="*/ 1304925 w 1314161"/>
                    <a:gd name="connsiteY0" fmla="*/ 0 h 1543050"/>
                    <a:gd name="connsiteX1" fmla="*/ 0 w 1314161"/>
                    <a:gd name="connsiteY1" fmla="*/ 1543050 h 1543050"/>
                    <a:gd name="connsiteX2" fmla="*/ 1314161 w 1314161"/>
                    <a:gd name="connsiteY2" fmla="*/ 342900 h 1543050"/>
                    <a:gd name="connsiteX3" fmla="*/ 1304925 w 1314161"/>
                    <a:gd name="connsiteY3" fmla="*/ 0 h 1543050"/>
                    <a:gd name="connsiteX0" fmla="*/ 1304925 w 1314161"/>
                    <a:gd name="connsiteY0" fmla="*/ 0 h 1543050"/>
                    <a:gd name="connsiteX1" fmla="*/ 0 w 1314161"/>
                    <a:gd name="connsiteY1" fmla="*/ 1543050 h 1543050"/>
                    <a:gd name="connsiteX2" fmla="*/ 1314161 w 1314161"/>
                    <a:gd name="connsiteY2" fmla="*/ 342900 h 1543050"/>
                    <a:gd name="connsiteX3" fmla="*/ 1304925 w 1314161"/>
                    <a:gd name="connsiteY3" fmla="*/ 0 h 1543050"/>
                    <a:gd name="connsiteX0" fmla="*/ 1304925 w 1316915"/>
                    <a:gd name="connsiteY0" fmla="*/ 0 h 1543050"/>
                    <a:gd name="connsiteX1" fmla="*/ 0 w 1316915"/>
                    <a:gd name="connsiteY1" fmla="*/ 1543050 h 1543050"/>
                    <a:gd name="connsiteX2" fmla="*/ 1316915 w 1316915"/>
                    <a:gd name="connsiteY2" fmla="*/ 345654 h 1543050"/>
                    <a:gd name="connsiteX3" fmla="*/ 1304925 w 1316915"/>
                    <a:gd name="connsiteY3" fmla="*/ 0 h 1543050"/>
                    <a:gd name="connsiteX0" fmla="*/ 1310433 w 1316915"/>
                    <a:gd name="connsiteY0" fmla="*/ 0 h 1543050"/>
                    <a:gd name="connsiteX1" fmla="*/ 0 w 1316915"/>
                    <a:gd name="connsiteY1" fmla="*/ 1543050 h 1543050"/>
                    <a:gd name="connsiteX2" fmla="*/ 1316915 w 1316915"/>
                    <a:gd name="connsiteY2" fmla="*/ 345654 h 1543050"/>
                    <a:gd name="connsiteX3" fmla="*/ 1310433 w 1316915"/>
                    <a:gd name="connsiteY3" fmla="*/ 0 h 1543050"/>
                    <a:gd name="connsiteX0" fmla="*/ 1310433 w 1316915"/>
                    <a:gd name="connsiteY0" fmla="*/ 0 h 1543050"/>
                    <a:gd name="connsiteX1" fmla="*/ 0 w 1316915"/>
                    <a:gd name="connsiteY1" fmla="*/ 1543050 h 1543050"/>
                    <a:gd name="connsiteX2" fmla="*/ 1316915 w 1316915"/>
                    <a:gd name="connsiteY2" fmla="*/ 353916 h 1543050"/>
                    <a:gd name="connsiteX3" fmla="*/ 1310433 w 1316915"/>
                    <a:gd name="connsiteY3" fmla="*/ 0 h 1543050"/>
                    <a:gd name="connsiteX0" fmla="*/ 1313187 w 1316915"/>
                    <a:gd name="connsiteY0" fmla="*/ 0 h 1551312"/>
                    <a:gd name="connsiteX1" fmla="*/ 0 w 1316915"/>
                    <a:gd name="connsiteY1" fmla="*/ 1551312 h 1551312"/>
                    <a:gd name="connsiteX2" fmla="*/ 1316915 w 1316915"/>
                    <a:gd name="connsiteY2" fmla="*/ 362178 h 1551312"/>
                    <a:gd name="connsiteX3" fmla="*/ 1313187 w 1316915"/>
                    <a:gd name="connsiteY3" fmla="*/ 0 h 1551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16915" h="1551312">
                      <a:moveTo>
                        <a:pt x="1313187" y="0"/>
                      </a:moveTo>
                      <a:lnTo>
                        <a:pt x="0" y="1551312"/>
                      </a:lnTo>
                      <a:lnTo>
                        <a:pt x="1316915" y="362178"/>
                      </a:lnTo>
                      <a:cubicBezTo>
                        <a:pt x="1315672" y="241452"/>
                        <a:pt x="1314430" y="120726"/>
                        <a:pt x="131318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  <p:sp>
              <p:nvSpPr>
                <p:cNvPr id="24" name="Freeform 20">
                  <a:extLst>
                    <a:ext uri="{FF2B5EF4-FFF2-40B4-BE49-F238E27FC236}">
                      <a16:creationId xmlns:a16="http://schemas.microsoft.com/office/drawing/2014/main" id="{8B44C6D7-7DD8-4470-B4C7-45B512FB025B}"/>
                    </a:ext>
                  </a:extLst>
                </p:cNvPr>
                <p:cNvSpPr/>
                <p:nvPr/>
              </p:nvSpPr>
              <p:spPr>
                <a:xfrm>
                  <a:off x="4562476" y="2580626"/>
                  <a:ext cx="1314449" cy="1124599"/>
                </a:xfrm>
                <a:custGeom>
                  <a:avLst/>
                  <a:gdLst>
                    <a:gd name="connsiteX0" fmla="*/ 1304925 w 1314450"/>
                    <a:gd name="connsiteY0" fmla="*/ 0 h 1123950"/>
                    <a:gd name="connsiteX1" fmla="*/ 0 w 1314450"/>
                    <a:gd name="connsiteY1" fmla="*/ 1123950 h 1123950"/>
                    <a:gd name="connsiteX2" fmla="*/ 1314450 w 1314450"/>
                    <a:gd name="connsiteY2" fmla="*/ 352425 h 1123950"/>
                    <a:gd name="connsiteX3" fmla="*/ 1304925 w 1314450"/>
                    <a:gd name="connsiteY3" fmla="*/ 0 h 1123950"/>
                    <a:gd name="connsiteX0" fmla="*/ 1304925 w 1308292"/>
                    <a:gd name="connsiteY0" fmla="*/ 0 h 1123950"/>
                    <a:gd name="connsiteX1" fmla="*/ 0 w 1308292"/>
                    <a:gd name="connsiteY1" fmla="*/ 1123950 h 1123950"/>
                    <a:gd name="connsiteX2" fmla="*/ 1308292 w 1308292"/>
                    <a:gd name="connsiteY2" fmla="*/ 358582 h 1123950"/>
                    <a:gd name="connsiteX3" fmla="*/ 1304925 w 1308292"/>
                    <a:gd name="connsiteY3" fmla="*/ 0 h 1123950"/>
                    <a:gd name="connsiteX0" fmla="*/ 1298767 w 1308292"/>
                    <a:gd name="connsiteY0" fmla="*/ 0 h 1123950"/>
                    <a:gd name="connsiteX1" fmla="*/ 0 w 1308292"/>
                    <a:gd name="connsiteY1" fmla="*/ 1123950 h 1123950"/>
                    <a:gd name="connsiteX2" fmla="*/ 1308292 w 1308292"/>
                    <a:gd name="connsiteY2" fmla="*/ 358582 h 1123950"/>
                    <a:gd name="connsiteX3" fmla="*/ 1298767 w 1308292"/>
                    <a:gd name="connsiteY3" fmla="*/ 0 h 1123950"/>
                    <a:gd name="connsiteX0" fmla="*/ 1301846 w 1308292"/>
                    <a:gd name="connsiteY0" fmla="*/ 0 h 1127029"/>
                    <a:gd name="connsiteX1" fmla="*/ 0 w 1308292"/>
                    <a:gd name="connsiteY1" fmla="*/ 1127029 h 1127029"/>
                    <a:gd name="connsiteX2" fmla="*/ 1308292 w 1308292"/>
                    <a:gd name="connsiteY2" fmla="*/ 361661 h 1127029"/>
                    <a:gd name="connsiteX3" fmla="*/ 1301846 w 1308292"/>
                    <a:gd name="connsiteY3" fmla="*/ 0 h 1127029"/>
                    <a:gd name="connsiteX0" fmla="*/ 1308004 w 1308365"/>
                    <a:gd name="connsiteY0" fmla="*/ 0 h 1130108"/>
                    <a:gd name="connsiteX1" fmla="*/ 0 w 1308365"/>
                    <a:gd name="connsiteY1" fmla="*/ 1130108 h 1130108"/>
                    <a:gd name="connsiteX2" fmla="*/ 1308292 w 1308365"/>
                    <a:gd name="connsiteY2" fmla="*/ 364740 h 1130108"/>
                    <a:gd name="connsiteX3" fmla="*/ 1308004 w 1308365"/>
                    <a:gd name="connsiteY3" fmla="*/ 0 h 1130108"/>
                    <a:gd name="connsiteX0" fmla="*/ 1308004 w 1314449"/>
                    <a:gd name="connsiteY0" fmla="*/ 0 h 1130108"/>
                    <a:gd name="connsiteX1" fmla="*/ 0 w 1314449"/>
                    <a:gd name="connsiteY1" fmla="*/ 1130108 h 1130108"/>
                    <a:gd name="connsiteX2" fmla="*/ 1314449 w 1314449"/>
                    <a:gd name="connsiteY2" fmla="*/ 361661 h 1130108"/>
                    <a:gd name="connsiteX3" fmla="*/ 1308004 w 1314449"/>
                    <a:gd name="connsiteY3" fmla="*/ 0 h 1130108"/>
                    <a:gd name="connsiteX0" fmla="*/ 1310758 w 1314449"/>
                    <a:gd name="connsiteY0" fmla="*/ 0 h 1121845"/>
                    <a:gd name="connsiteX1" fmla="*/ 0 w 1314449"/>
                    <a:gd name="connsiteY1" fmla="*/ 1121845 h 1121845"/>
                    <a:gd name="connsiteX2" fmla="*/ 1314449 w 1314449"/>
                    <a:gd name="connsiteY2" fmla="*/ 353398 h 1121845"/>
                    <a:gd name="connsiteX3" fmla="*/ 1310758 w 1314449"/>
                    <a:gd name="connsiteY3" fmla="*/ 0 h 1121845"/>
                    <a:gd name="connsiteX0" fmla="*/ 1310758 w 1314449"/>
                    <a:gd name="connsiteY0" fmla="*/ 0 h 1124599"/>
                    <a:gd name="connsiteX1" fmla="*/ 0 w 1314449"/>
                    <a:gd name="connsiteY1" fmla="*/ 1124599 h 1124599"/>
                    <a:gd name="connsiteX2" fmla="*/ 1314449 w 1314449"/>
                    <a:gd name="connsiteY2" fmla="*/ 356152 h 1124599"/>
                    <a:gd name="connsiteX3" fmla="*/ 1310758 w 1314449"/>
                    <a:gd name="connsiteY3" fmla="*/ 0 h 1124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14449" h="1124599">
                      <a:moveTo>
                        <a:pt x="1310758" y="0"/>
                      </a:moveTo>
                      <a:lnTo>
                        <a:pt x="0" y="1124599"/>
                      </a:lnTo>
                      <a:lnTo>
                        <a:pt x="1314449" y="356152"/>
                      </a:lnTo>
                      <a:cubicBezTo>
                        <a:pt x="1313327" y="236625"/>
                        <a:pt x="1311880" y="119527"/>
                        <a:pt x="131075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5" name="Freeform 21">
                  <a:extLst>
                    <a:ext uri="{FF2B5EF4-FFF2-40B4-BE49-F238E27FC236}">
                      <a16:creationId xmlns:a16="http://schemas.microsoft.com/office/drawing/2014/main" id="{99410142-C029-4E5C-86DE-D740FB43426C}"/>
                    </a:ext>
                  </a:extLst>
                </p:cNvPr>
                <p:cNvSpPr/>
                <p:nvPr/>
              </p:nvSpPr>
              <p:spPr>
                <a:xfrm>
                  <a:off x="4562475" y="3012654"/>
                  <a:ext cx="1327054" cy="692571"/>
                </a:xfrm>
                <a:custGeom>
                  <a:avLst/>
                  <a:gdLst>
                    <a:gd name="connsiteX0" fmla="*/ 1314450 w 1323975"/>
                    <a:gd name="connsiteY0" fmla="*/ 0 h 695325"/>
                    <a:gd name="connsiteX1" fmla="*/ 0 w 1323975"/>
                    <a:gd name="connsiteY1" fmla="*/ 695325 h 695325"/>
                    <a:gd name="connsiteX2" fmla="*/ 1323975 w 1323975"/>
                    <a:gd name="connsiteY2" fmla="*/ 342900 h 695325"/>
                    <a:gd name="connsiteX3" fmla="*/ 1314450 w 1323975"/>
                    <a:gd name="connsiteY3" fmla="*/ 0 h 695325"/>
                    <a:gd name="connsiteX0" fmla="*/ 1314450 w 1323975"/>
                    <a:gd name="connsiteY0" fmla="*/ 0 h 695325"/>
                    <a:gd name="connsiteX1" fmla="*/ 0 w 1323975"/>
                    <a:gd name="connsiteY1" fmla="*/ 695325 h 695325"/>
                    <a:gd name="connsiteX2" fmla="*/ 1323975 w 1323975"/>
                    <a:gd name="connsiteY2" fmla="*/ 371475 h 695325"/>
                    <a:gd name="connsiteX3" fmla="*/ 1314450 w 1323975"/>
                    <a:gd name="connsiteY3" fmla="*/ 0 h 695325"/>
                    <a:gd name="connsiteX0" fmla="*/ 1314450 w 1323975"/>
                    <a:gd name="connsiteY0" fmla="*/ 0 h 695325"/>
                    <a:gd name="connsiteX1" fmla="*/ 0 w 1323975"/>
                    <a:gd name="connsiteY1" fmla="*/ 695325 h 695325"/>
                    <a:gd name="connsiteX2" fmla="*/ 1323975 w 1323975"/>
                    <a:gd name="connsiteY2" fmla="*/ 304800 h 695325"/>
                    <a:gd name="connsiteX3" fmla="*/ 1314450 w 1323975"/>
                    <a:gd name="connsiteY3" fmla="*/ 0 h 695325"/>
                    <a:gd name="connsiteX0" fmla="*/ 1314450 w 1323975"/>
                    <a:gd name="connsiteY0" fmla="*/ 0 h 695325"/>
                    <a:gd name="connsiteX1" fmla="*/ 0 w 1323975"/>
                    <a:gd name="connsiteY1" fmla="*/ 695325 h 695325"/>
                    <a:gd name="connsiteX2" fmla="*/ 1323975 w 1323975"/>
                    <a:gd name="connsiteY2" fmla="*/ 352425 h 695325"/>
                    <a:gd name="connsiteX3" fmla="*/ 1314450 w 1323975"/>
                    <a:gd name="connsiteY3" fmla="*/ 0 h 695325"/>
                    <a:gd name="connsiteX0" fmla="*/ 1314450 w 1323975"/>
                    <a:gd name="connsiteY0" fmla="*/ 0 h 695325"/>
                    <a:gd name="connsiteX1" fmla="*/ 0 w 1323975"/>
                    <a:gd name="connsiteY1" fmla="*/ 695325 h 695325"/>
                    <a:gd name="connsiteX2" fmla="*/ 1323975 w 1323975"/>
                    <a:gd name="connsiteY2" fmla="*/ 355504 h 695325"/>
                    <a:gd name="connsiteX3" fmla="*/ 1314450 w 1323975"/>
                    <a:gd name="connsiteY3" fmla="*/ 0 h 695325"/>
                    <a:gd name="connsiteX0" fmla="*/ 1311372 w 1323975"/>
                    <a:gd name="connsiteY0" fmla="*/ 0 h 695325"/>
                    <a:gd name="connsiteX1" fmla="*/ 0 w 1323975"/>
                    <a:gd name="connsiteY1" fmla="*/ 695325 h 695325"/>
                    <a:gd name="connsiteX2" fmla="*/ 1323975 w 1323975"/>
                    <a:gd name="connsiteY2" fmla="*/ 355504 h 695325"/>
                    <a:gd name="connsiteX3" fmla="*/ 1311372 w 1323975"/>
                    <a:gd name="connsiteY3" fmla="*/ 0 h 695325"/>
                    <a:gd name="connsiteX0" fmla="*/ 1311372 w 1327054"/>
                    <a:gd name="connsiteY0" fmla="*/ 0 h 695325"/>
                    <a:gd name="connsiteX1" fmla="*/ 0 w 1327054"/>
                    <a:gd name="connsiteY1" fmla="*/ 695325 h 695325"/>
                    <a:gd name="connsiteX2" fmla="*/ 1327054 w 1327054"/>
                    <a:gd name="connsiteY2" fmla="*/ 358582 h 695325"/>
                    <a:gd name="connsiteX3" fmla="*/ 1311372 w 1327054"/>
                    <a:gd name="connsiteY3" fmla="*/ 0 h 695325"/>
                    <a:gd name="connsiteX0" fmla="*/ 1311372 w 1327054"/>
                    <a:gd name="connsiteY0" fmla="*/ 0 h 692571"/>
                    <a:gd name="connsiteX1" fmla="*/ 0 w 1327054"/>
                    <a:gd name="connsiteY1" fmla="*/ 692571 h 692571"/>
                    <a:gd name="connsiteX2" fmla="*/ 1327054 w 1327054"/>
                    <a:gd name="connsiteY2" fmla="*/ 355828 h 692571"/>
                    <a:gd name="connsiteX3" fmla="*/ 1311372 w 1327054"/>
                    <a:gd name="connsiteY3" fmla="*/ 0 h 692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27054" h="692571">
                      <a:moveTo>
                        <a:pt x="1311372" y="0"/>
                      </a:moveTo>
                      <a:lnTo>
                        <a:pt x="0" y="692571"/>
                      </a:lnTo>
                      <a:lnTo>
                        <a:pt x="1327054" y="355828"/>
                      </a:lnTo>
                      <a:lnTo>
                        <a:pt x="131137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</p:grp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C6311A6-184A-4F30-815A-9BC548FBBBA2}"/>
                  </a:ext>
                </a:extLst>
              </p:cNvPr>
              <p:cNvSpPr/>
              <p:nvPr/>
            </p:nvSpPr>
            <p:spPr>
              <a:xfrm>
                <a:off x="3813820" y="2953519"/>
                <a:ext cx="1512168" cy="1512168"/>
              </a:xfrm>
              <a:prstGeom prst="ellipse">
                <a:avLst/>
              </a:prstGeom>
              <a:solidFill>
                <a:schemeClr val="bg1"/>
              </a:solidFill>
              <a:ln w="155575">
                <a:gradFill>
                  <a:gsLst>
                    <a:gs pos="41000">
                      <a:schemeClr val="accent2"/>
                    </a:gs>
                    <a:gs pos="60000">
                      <a:schemeClr val="accent3"/>
                    </a:gs>
                  </a:gsLst>
                  <a:lin ang="7800000" scaled="0"/>
                </a:gradFill>
              </a:ln>
              <a:effectLst>
                <a:outerShdw blurRad="1016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BCCDD29-4A7F-4396-8411-7D445D43ED6C}"/>
                  </a:ext>
                </a:extLst>
              </p:cNvPr>
              <p:cNvSpPr txBox="1"/>
              <p:nvPr/>
            </p:nvSpPr>
            <p:spPr>
              <a:xfrm>
                <a:off x="6012160" y="1758327"/>
                <a:ext cx="2736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</a:rPr>
                  <a:t>Simple PowerPoint Presentation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113B3E7-C9C8-410C-8A22-1265D95EC2CD}"/>
                  </a:ext>
                </a:extLst>
              </p:cNvPr>
              <p:cNvSpPr txBox="1"/>
              <p:nvPr/>
            </p:nvSpPr>
            <p:spPr>
              <a:xfrm>
                <a:off x="6012160" y="2195339"/>
                <a:ext cx="2736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</a:rPr>
                  <a:t>Simple PowerPoint Presentation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F443583-3A6E-47F9-8348-F22F3DF421C3}"/>
                  </a:ext>
                </a:extLst>
              </p:cNvPr>
              <p:cNvSpPr txBox="1"/>
              <p:nvPr/>
            </p:nvSpPr>
            <p:spPr>
              <a:xfrm>
                <a:off x="6012160" y="2632351"/>
                <a:ext cx="2736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</a:rPr>
                  <a:t>Simple PowerPoint Presentation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6070E8E-E901-49A3-ACA8-73983027CC10}"/>
                  </a:ext>
                </a:extLst>
              </p:cNvPr>
              <p:cNvSpPr txBox="1"/>
              <p:nvPr/>
            </p:nvSpPr>
            <p:spPr>
              <a:xfrm>
                <a:off x="6012160" y="3050313"/>
                <a:ext cx="2736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</a:rPr>
                  <a:t>Simple PowerPoint Presentation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43A199A-4906-4C00-8DF4-C4603F1BAA90}"/>
                  </a:ext>
                </a:extLst>
              </p:cNvPr>
              <p:cNvSpPr txBox="1"/>
              <p:nvPr/>
            </p:nvSpPr>
            <p:spPr>
              <a:xfrm>
                <a:off x="649660" y="4078978"/>
                <a:ext cx="25922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</a:rPr>
                  <a:t>Simple PowerPoint Presentation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6B523C2-AB3F-445D-B01D-16DE401AE0FF}"/>
                  </a:ext>
                </a:extLst>
              </p:cNvPr>
              <p:cNvSpPr txBox="1"/>
              <p:nvPr/>
            </p:nvSpPr>
            <p:spPr>
              <a:xfrm>
                <a:off x="649660" y="4515990"/>
                <a:ext cx="25922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</a:rPr>
                  <a:t>Simple PowerPoint Presentation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D7F0490-B71F-4A2F-8AF8-74CCC55BB01A}"/>
                  </a:ext>
                </a:extLst>
              </p:cNvPr>
              <p:cNvSpPr txBox="1"/>
              <p:nvPr/>
            </p:nvSpPr>
            <p:spPr>
              <a:xfrm>
                <a:off x="649660" y="4943477"/>
                <a:ext cx="25922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</a:rPr>
                  <a:t>Simple PowerPoint Presentation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D46EEDA-ED5C-4BDD-9BE8-41D1D672BA56}"/>
                  </a:ext>
                </a:extLst>
              </p:cNvPr>
              <p:cNvSpPr txBox="1"/>
              <p:nvPr/>
            </p:nvSpPr>
            <p:spPr>
              <a:xfrm>
                <a:off x="649660" y="5370964"/>
                <a:ext cx="25922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</a:rPr>
                  <a:t>Simple PowerPoint Presentation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" name="Arc 4">
              <a:extLst>
                <a:ext uri="{FF2B5EF4-FFF2-40B4-BE49-F238E27FC236}">
                  <a16:creationId xmlns:a16="http://schemas.microsoft.com/office/drawing/2014/main" id="{F923F386-7733-49E2-82AA-ACCA8087BA76}"/>
                </a:ext>
              </a:extLst>
            </p:cNvPr>
            <p:cNvSpPr/>
            <p:nvPr/>
          </p:nvSpPr>
          <p:spPr>
            <a:xfrm rot="13443396">
              <a:off x="3549994" y="2654992"/>
              <a:ext cx="2036379" cy="2036379"/>
            </a:xfrm>
            <a:prstGeom prst="arc">
              <a:avLst>
                <a:gd name="adj1" fmla="val 11157028"/>
                <a:gd name="adj2" fmla="val 21283066"/>
              </a:avLst>
            </a:prstGeom>
            <a:ln w="31750">
              <a:solidFill>
                <a:schemeClr val="bg1">
                  <a:lumMod val="75000"/>
                </a:schemeClr>
              </a:solidFill>
              <a:prstDash val="sysDot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" name="Arc 5">
              <a:extLst>
                <a:ext uri="{FF2B5EF4-FFF2-40B4-BE49-F238E27FC236}">
                  <a16:creationId xmlns:a16="http://schemas.microsoft.com/office/drawing/2014/main" id="{F9C91B18-63B6-4DA1-B777-F3ED2E48825C}"/>
                </a:ext>
              </a:extLst>
            </p:cNvPr>
            <p:cNvSpPr/>
            <p:nvPr/>
          </p:nvSpPr>
          <p:spPr>
            <a:xfrm rot="2668890">
              <a:off x="3505590" y="2699438"/>
              <a:ext cx="2036379" cy="2036379"/>
            </a:xfrm>
            <a:prstGeom prst="arc">
              <a:avLst>
                <a:gd name="adj1" fmla="val 11157028"/>
                <a:gd name="adj2" fmla="val 21283066"/>
              </a:avLst>
            </a:prstGeom>
            <a:ln w="31750">
              <a:solidFill>
                <a:schemeClr val="bg1">
                  <a:lumMod val="75000"/>
                </a:schemeClr>
              </a:solidFill>
              <a:prstDash val="sysDot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15AB0A8A-CFC7-4983-9DB2-15D4BAE4061E}"/>
              </a:ext>
            </a:extLst>
          </p:cNvPr>
          <p:cNvSpPr txBox="1"/>
          <p:nvPr/>
        </p:nvSpPr>
        <p:spPr>
          <a:xfrm>
            <a:off x="5422527" y="3951088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14BC1C6-99AB-4A77-86C1-F548E96162C6}"/>
              </a:ext>
            </a:extLst>
          </p:cNvPr>
          <p:cNvSpPr txBox="1"/>
          <p:nvPr/>
        </p:nvSpPr>
        <p:spPr>
          <a:xfrm>
            <a:off x="7608168" y="3963962"/>
            <a:ext cx="3488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54A4563-6E3A-4F93-B1D0-F14274B26C44}"/>
              </a:ext>
            </a:extLst>
          </p:cNvPr>
          <p:cNvSpPr txBox="1"/>
          <p:nvPr/>
        </p:nvSpPr>
        <p:spPr>
          <a:xfrm>
            <a:off x="1095376" y="2523802"/>
            <a:ext cx="34884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Graphic 3">
            <a:extLst>
              <a:ext uri="{FF2B5EF4-FFF2-40B4-BE49-F238E27FC236}">
                <a16:creationId xmlns:a16="http://schemas.microsoft.com/office/drawing/2014/main" id="{4575DBA8-9B30-4B7C-B48F-296FD78C4D6A}"/>
              </a:ext>
            </a:extLst>
          </p:cNvPr>
          <p:cNvSpPr/>
          <p:nvPr/>
        </p:nvSpPr>
        <p:spPr>
          <a:xfrm>
            <a:off x="5830460" y="3531607"/>
            <a:ext cx="507798" cy="504065"/>
          </a:xfrm>
          <a:custGeom>
            <a:avLst/>
            <a:gdLst>
              <a:gd name="connsiteX0" fmla="*/ 669645 w 669862"/>
              <a:gd name="connsiteY0" fmla="*/ 474658 h 664937"/>
              <a:gd name="connsiteX1" fmla="*/ 651465 w 669862"/>
              <a:gd name="connsiteY1" fmla="*/ 497302 h 664937"/>
              <a:gd name="connsiteX2" fmla="*/ 425733 w 669862"/>
              <a:gd name="connsiteY2" fmla="*/ 660277 h 664937"/>
              <a:gd name="connsiteX3" fmla="*/ 390408 w 669862"/>
              <a:gd name="connsiteY3" fmla="*/ 657042 h 664937"/>
              <a:gd name="connsiteX4" fmla="*/ 184021 w 669862"/>
              <a:gd name="connsiteY4" fmla="*/ 556889 h 664937"/>
              <a:gd name="connsiteX5" fmla="*/ 40844 w 669862"/>
              <a:gd name="connsiteY5" fmla="*/ 493809 h 664937"/>
              <a:gd name="connsiteX6" fmla="*/ 32110 w 669862"/>
              <a:gd name="connsiteY6" fmla="*/ 411059 h 664937"/>
              <a:gd name="connsiteX7" fmla="*/ 195084 w 669862"/>
              <a:gd name="connsiteY7" fmla="*/ 319577 h 664937"/>
              <a:gd name="connsiteX8" fmla="*/ 220964 w 669862"/>
              <a:gd name="connsiteY8" fmla="*/ 258760 h 664937"/>
              <a:gd name="connsiteX9" fmla="*/ 174510 w 669862"/>
              <a:gd name="connsiteY9" fmla="*/ 73271 h 664937"/>
              <a:gd name="connsiteX10" fmla="*/ 242832 w 669862"/>
              <a:gd name="connsiteY10" fmla="*/ 7084 h 664937"/>
              <a:gd name="connsiteX11" fmla="*/ 604430 w 669862"/>
              <a:gd name="connsiteY11" fmla="*/ 129752 h 664937"/>
              <a:gd name="connsiteX12" fmla="*/ 622998 w 669862"/>
              <a:gd name="connsiteY12" fmla="*/ 150585 h 664937"/>
              <a:gd name="connsiteX13" fmla="*/ 669645 w 669862"/>
              <a:gd name="connsiteY13" fmla="*/ 474658 h 664937"/>
              <a:gd name="connsiteX14" fmla="*/ 614781 w 669862"/>
              <a:gd name="connsiteY14" fmla="*/ 402002 h 664937"/>
              <a:gd name="connsiteX15" fmla="*/ 583985 w 669862"/>
              <a:gd name="connsiteY15" fmla="*/ 174717 h 664937"/>
              <a:gd name="connsiteX16" fmla="*/ 559529 w 669862"/>
              <a:gd name="connsiteY16" fmla="*/ 154402 h 664937"/>
              <a:gd name="connsiteX17" fmla="*/ 428515 w 669862"/>
              <a:gd name="connsiteY17" fmla="*/ 112672 h 664937"/>
              <a:gd name="connsiteX18" fmla="*/ 397201 w 669862"/>
              <a:gd name="connsiteY18" fmla="*/ 119401 h 664937"/>
              <a:gd name="connsiteX19" fmla="*/ 311218 w 669862"/>
              <a:gd name="connsiteY19" fmla="*/ 99732 h 664937"/>
              <a:gd name="connsiteX20" fmla="*/ 255254 w 669862"/>
              <a:gd name="connsiteY20" fmla="*/ 59296 h 664937"/>
              <a:gd name="connsiteX21" fmla="*/ 237462 w 669862"/>
              <a:gd name="connsiteY21" fmla="*/ 77153 h 664937"/>
              <a:gd name="connsiteX22" fmla="*/ 280615 w 669862"/>
              <a:gd name="connsiteY22" fmla="*/ 255720 h 664937"/>
              <a:gd name="connsiteX23" fmla="*/ 299572 w 669862"/>
              <a:gd name="connsiteY23" fmla="*/ 281857 h 664937"/>
              <a:gd name="connsiteX24" fmla="*/ 614781 w 669862"/>
              <a:gd name="connsiteY24" fmla="*/ 402002 h 664937"/>
              <a:gd name="connsiteX25" fmla="*/ 456788 w 669862"/>
              <a:gd name="connsiteY25" fmla="*/ 430987 h 664937"/>
              <a:gd name="connsiteX26" fmla="*/ 380703 w 669862"/>
              <a:gd name="connsiteY26" fmla="*/ 492579 h 664937"/>
              <a:gd name="connsiteX27" fmla="*/ 379927 w 669862"/>
              <a:gd name="connsiteY27" fmla="*/ 505389 h 664937"/>
              <a:gd name="connsiteX28" fmla="*/ 456012 w 669862"/>
              <a:gd name="connsiteY28" fmla="*/ 539162 h 664937"/>
              <a:gd name="connsiteX29" fmla="*/ 522328 w 669862"/>
              <a:gd name="connsiteY29" fmla="*/ 463465 h 664937"/>
              <a:gd name="connsiteX30" fmla="*/ 456788 w 669862"/>
              <a:gd name="connsiteY30" fmla="*/ 430987 h 664937"/>
              <a:gd name="connsiteX31" fmla="*/ 260947 w 669862"/>
              <a:gd name="connsiteY31" fmla="*/ 444702 h 664937"/>
              <a:gd name="connsiteX32" fmla="*/ 362523 w 669862"/>
              <a:gd name="connsiteY32" fmla="*/ 466377 h 664937"/>
              <a:gd name="connsiteX33" fmla="*/ 409106 w 669862"/>
              <a:gd name="connsiteY33" fmla="*/ 420247 h 664937"/>
              <a:gd name="connsiteX34" fmla="*/ 348419 w 669862"/>
              <a:gd name="connsiteY34" fmla="*/ 384986 h 664937"/>
              <a:gd name="connsiteX35" fmla="*/ 260947 w 669862"/>
              <a:gd name="connsiteY35" fmla="*/ 444702 h 664937"/>
              <a:gd name="connsiteX36" fmla="*/ 158142 w 669862"/>
              <a:gd name="connsiteY36" fmla="*/ 397473 h 664937"/>
              <a:gd name="connsiteX37" fmla="*/ 270717 w 669862"/>
              <a:gd name="connsiteY37" fmla="*/ 407113 h 664937"/>
              <a:gd name="connsiteX38" fmla="*/ 308888 w 669862"/>
              <a:gd name="connsiteY38" fmla="*/ 368941 h 664937"/>
              <a:gd name="connsiteX39" fmla="*/ 257324 w 669862"/>
              <a:gd name="connsiteY39" fmla="*/ 342285 h 664937"/>
              <a:gd name="connsiteX40" fmla="*/ 158142 w 669862"/>
              <a:gd name="connsiteY40" fmla="*/ 397473 h 664937"/>
              <a:gd name="connsiteX41" fmla="*/ 338520 w 669862"/>
              <a:gd name="connsiteY41" fmla="*/ 530880 h 664937"/>
              <a:gd name="connsiteX42" fmla="*/ 389696 w 669862"/>
              <a:gd name="connsiteY42" fmla="*/ 564200 h 664937"/>
              <a:gd name="connsiteX43" fmla="*/ 338520 w 669862"/>
              <a:gd name="connsiteY43" fmla="*/ 530880 h 664937"/>
              <a:gd name="connsiteX44" fmla="*/ 180204 w 669862"/>
              <a:gd name="connsiteY44" fmla="*/ 463530 h 664937"/>
              <a:gd name="connsiteX45" fmla="*/ 126440 w 669862"/>
              <a:gd name="connsiteY45" fmla="*/ 436809 h 664937"/>
              <a:gd name="connsiteX46" fmla="*/ 180204 w 669862"/>
              <a:gd name="connsiteY46" fmla="*/ 463530 h 66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69862" h="664937">
                <a:moveTo>
                  <a:pt x="669645" y="474658"/>
                </a:moveTo>
                <a:cubicBezTo>
                  <a:pt x="671521" y="480675"/>
                  <a:pt x="660911" y="488503"/>
                  <a:pt x="651465" y="497302"/>
                </a:cubicBezTo>
                <a:cubicBezTo>
                  <a:pt x="582820" y="560836"/>
                  <a:pt x="501559" y="606771"/>
                  <a:pt x="425733" y="660277"/>
                </a:cubicBezTo>
                <a:cubicBezTo>
                  <a:pt x="411953" y="669981"/>
                  <a:pt x="401471" y="662347"/>
                  <a:pt x="390408" y="657042"/>
                </a:cubicBezTo>
                <a:cubicBezTo>
                  <a:pt x="321440" y="623916"/>
                  <a:pt x="252342" y="591244"/>
                  <a:pt x="184021" y="556889"/>
                </a:cubicBezTo>
                <a:cubicBezTo>
                  <a:pt x="137309" y="533404"/>
                  <a:pt x="88915" y="514188"/>
                  <a:pt x="40844" y="493809"/>
                </a:cubicBezTo>
                <a:cubicBezTo>
                  <a:pt x="-9944" y="472264"/>
                  <a:pt x="-13955" y="440626"/>
                  <a:pt x="32110" y="411059"/>
                </a:cubicBezTo>
                <a:cubicBezTo>
                  <a:pt x="84451" y="377417"/>
                  <a:pt x="139185" y="347008"/>
                  <a:pt x="195084" y="319577"/>
                </a:cubicBezTo>
                <a:cubicBezTo>
                  <a:pt x="225040" y="304890"/>
                  <a:pt x="228145" y="286322"/>
                  <a:pt x="220964" y="258760"/>
                </a:cubicBezTo>
                <a:cubicBezTo>
                  <a:pt x="204919" y="197103"/>
                  <a:pt x="188032" y="135510"/>
                  <a:pt x="174510" y="73271"/>
                </a:cubicBezTo>
                <a:cubicBezTo>
                  <a:pt x="158983" y="1844"/>
                  <a:pt x="171534" y="-10384"/>
                  <a:pt x="242832" y="7084"/>
                </a:cubicBezTo>
                <a:cubicBezTo>
                  <a:pt x="366858" y="37493"/>
                  <a:pt x="483509" y="89963"/>
                  <a:pt x="604430" y="129752"/>
                </a:cubicBezTo>
                <a:cubicBezTo>
                  <a:pt x="614846" y="133181"/>
                  <a:pt x="621251" y="138163"/>
                  <a:pt x="622998" y="150585"/>
                </a:cubicBezTo>
                <a:cubicBezTo>
                  <a:pt x="637620" y="255460"/>
                  <a:pt x="653082" y="360272"/>
                  <a:pt x="669645" y="474658"/>
                </a:cubicBezTo>
                <a:close/>
                <a:moveTo>
                  <a:pt x="614781" y="402002"/>
                </a:moveTo>
                <a:cubicBezTo>
                  <a:pt x="614199" y="319641"/>
                  <a:pt x="591813" y="248150"/>
                  <a:pt x="583985" y="174717"/>
                </a:cubicBezTo>
                <a:cubicBezTo>
                  <a:pt x="582367" y="159449"/>
                  <a:pt x="569881" y="157831"/>
                  <a:pt x="559529" y="154402"/>
                </a:cubicBezTo>
                <a:cubicBezTo>
                  <a:pt x="515922" y="140233"/>
                  <a:pt x="471992" y="127100"/>
                  <a:pt x="428515" y="112672"/>
                </a:cubicBezTo>
                <a:cubicBezTo>
                  <a:pt x="415834" y="108467"/>
                  <a:pt x="407682" y="113319"/>
                  <a:pt x="397201" y="119401"/>
                </a:cubicBezTo>
                <a:cubicBezTo>
                  <a:pt x="376498" y="131370"/>
                  <a:pt x="309665" y="116101"/>
                  <a:pt x="311218" y="99732"/>
                </a:cubicBezTo>
                <a:cubicBezTo>
                  <a:pt x="315746" y="50691"/>
                  <a:pt x="273822" y="71782"/>
                  <a:pt x="255254" y="59296"/>
                </a:cubicBezTo>
                <a:cubicBezTo>
                  <a:pt x="242702" y="50820"/>
                  <a:pt x="232415" y="57355"/>
                  <a:pt x="237462" y="77153"/>
                </a:cubicBezTo>
                <a:cubicBezTo>
                  <a:pt x="252666" y="136481"/>
                  <a:pt x="265994" y="196262"/>
                  <a:pt x="280615" y="255720"/>
                </a:cubicBezTo>
                <a:cubicBezTo>
                  <a:pt x="283268" y="266459"/>
                  <a:pt x="285985" y="276746"/>
                  <a:pt x="299572" y="281857"/>
                </a:cubicBezTo>
                <a:cubicBezTo>
                  <a:pt x="403089" y="320676"/>
                  <a:pt x="506282" y="360466"/>
                  <a:pt x="614781" y="402002"/>
                </a:cubicBezTo>
                <a:close/>
                <a:moveTo>
                  <a:pt x="456788" y="430987"/>
                </a:moveTo>
                <a:cubicBezTo>
                  <a:pt x="428451" y="418953"/>
                  <a:pt x="405483" y="464371"/>
                  <a:pt x="380703" y="492579"/>
                </a:cubicBezTo>
                <a:cubicBezTo>
                  <a:pt x="376951" y="496784"/>
                  <a:pt x="374816" y="503254"/>
                  <a:pt x="379927" y="505389"/>
                </a:cubicBezTo>
                <a:cubicBezTo>
                  <a:pt x="407359" y="519300"/>
                  <a:pt x="428580" y="541168"/>
                  <a:pt x="456012" y="539162"/>
                </a:cubicBezTo>
                <a:cubicBezTo>
                  <a:pt x="484350" y="508624"/>
                  <a:pt x="506541" y="490638"/>
                  <a:pt x="522328" y="463465"/>
                </a:cubicBezTo>
                <a:cubicBezTo>
                  <a:pt x="501883" y="448196"/>
                  <a:pt x="493213" y="446126"/>
                  <a:pt x="456788" y="430987"/>
                </a:cubicBezTo>
                <a:close/>
                <a:moveTo>
                  <a:pt x="260947" y="444702"/>
                </a:moveTo>
                <a:cubicBezTo>
                  <a:pt x="344472" y="493226"/>
                  <a:pt x="338520" y="488374"/>
                  <a:pt x="362523" y="466377"/>
                </a:cubicBezTo>
                <a:cubicBezTo>
                  <a:pt x="380768" y="448585"/>
                  <a:pt x="390990" y="440368"/>
                  <a:pt x="409106" y="420247"/>
                </a:cubicBezTo>
                <a:cubicBezTo>
                  <a:pt x="425474" y="402002"/>
                  <a:pt x="359094" y="388221"/>
                  <a:pt x="348419" y="384986"/>
                </a:cubicBezTo>
                <a:cubicBezTo>
                  <a:pt x="330886" y="376899"/>
                  <a:pt x="299766" y="410154"/>
                  <a:pt x="260947" y="444702"/>
                </a:cubicBezTo>
                <a:close/>
                <a:moveTo>
                  <a:pt x="158142" y="397473"/>
                </a:moveTo>
                <a:cubicBezTo>
                  <a:pt x="216629" y="439462"/>
                  <a:pt x="215853" y="448196"/>
                  <a:pt x="270717" y="407113"/>
                </a:cubicBezTo>
                <a:cubicBezTo>
                  <a:pt x="278804" y="401419"/>
                  <a:pt x="317881" y="376317"/>
                  <a:pt x="308888" y="368941"/>
                </a:cubicBezTo>
                <a:cubicBezTo>
                  <a:pt x="297890" y="359883"/>
                  <a:pt x="264894" y="346620"/>
                  <a:pt x="257324" y="342285"/>
                </a:cubicBezTo>
                <a:cubicBezTo>
                  <a:pt x="240050" y="332451"/>
                  <a:pt x="224716" y="340021"/>
                  <a:pt x="158142" y="397473"/>
                </a:cubicBezTo>
                <a:close/>
                <a:moveTo>
                  <a:pt x="338520" y="530880"/>
                </a:moveTo>
                <a:cubicBezTo>
                  <a:pt x="346413" y="558636"/>
                  <a:pt x="373781" y="564459"/>
                  <a:pt x="389696" y="564200"/>
                </a:cubicBezTo>
                <a:cubicBezTo>
                  <a:pt x="386073" y="542656"/>
                  <a:pt x="364076" y="530880"/>
                  <a:pt x="338520" y="530880"/>
                </a:cubicBezTo>
                <a:close/>
                <a:moveTo>
                  <a:pt x="180204" y="463530"/>
                </a:moveTo>
                <a:cubicBezTo>
                  <a:pt x="167070" y="436615"/>
                  <a:pt x="153160" y="428399"/>
                  <a:pt x="126440" y="436809"/>
                </a:cubicBezTo>
                <a:cubicBezTo>
                  <a:pt x="140156" y="454601"/>
                  <a:pt x="154972" y="460165"/>
                  <a:pt x="180204" y="463530"/>
                </a:cubicBezTo>
                <a:close/>
              </a:path>
            </a:pathLst>
          </a:custGeom>
          <a:solidFill>
            <a:schemeClr val="accent2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F649CB0-872D-4E61-A9C6-53EE83A856F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6769A1-7146-453D-8058-672D88B3FBF3}"/>
              </a:ext>
            </a:extLst>
          </p:cNvPr>
          <p:cNvSpPr/>
          <p:nvPr/>
        </p:nvSpPr>
        <p:spPr>
          <a:xfrm>
            <a:off x="6103676" y="928689"/>
            <a:ext cx="5276849" cy="5000622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9595EE2-F219-4D2C-B773-8010DCD61FC9}"/>
              </a:ext>
            </a:extLst>
          </p:cNvPr>
          <p:cNvGrpSpPr/>
          <p:nvPr/>
        </p:nvGrpSpPr>
        <p:grpSpPr>
          <a:xfrm>
            <a:off x="7052336" y="1440643"/>
            <a:ext cx="4025238" cy="1743181"/>
            <a:chOff x="7157111" y="1431118"/>
            <a:chExt cx="4025238" cy="174318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DF87C93-3C22-474A-A652-BC4385B7234C}"/>
                </a:ext>
              </a:extLst>
            </p:cNvPr>
            <p:cNvGrpSpPr/>
            <p:nvPr/>
          </p:nvGrpSpPr>
          <p:grpSpPr>
            <a:xfrm flipH="1">
              <a:off x="7157111" y="2363258"/>
              <a:ext cx="4025238" cy="344970"/>
              <a:chOff x="7871488" y="3127092"/>
              <a:chExt cx="4025238" cy="344970"/>
            </a:xfrm>
            <a:noFill/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9CA76C9-4ADB-4997-B1FC-0E0B1273244F}"/>
                  </a:ext>
                </a:extLst>
              </p:cNvPr>
              <p:cNvSpPr txBox="1"/>
              <p:nvPr/>
            </p:nvSpPr>
            <p:spPr>
              <a:xfrm>
                <a:off x="10400078" y="3164285"/>
                <a:ext cx="1496648" cy="307777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Text Slide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62A4C3D-7F68-4FED-95BC-E6B82E4174BC}"/>
                  </a:ext>
                </a:extLst>
              </p:cNvPr>
              <p:cNvSpPr txBox="1"/>
              <p:nvPr/>
            </p:nvSpPr>
            <p:spPr>
              <a:xfrm>
                <a:off x="7871488" y="3127092"/>
                <a:ext cx="2452391" cy="276999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 Presentations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9B5619F-934A-4CEF-9617-06EAF1983D0B}"/>
                </a:ext>
              </a:extLst>
            </p:cNvPr>
            <p:cNvGrpSpPr/>
            <p:nvPr/>
          </p:nvGrpSpPr>
          <p:grpSpPr>
            <a:xfrm flipH="1">
              <a:off x="7157111" y="2866522"/>
              <a:ext cx="4025238" cy="307777"/>
              <a:chOff x="7871488" y="3706253"/>
              <a:chExt cx="4025238" cy="307777"/>
            </a:xfrm>
            <a:noFill/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23925CC-8AF8-4D28-AD1E-8F239C927C09}"/>
                  </a:ext>
                </a:extLst>
              </p:cNvPr>
              <p:cNvSpPr txBox="1"/>
              <p:nvPr/>
            </p:nvSpPr>
            <p:spPr>
              <a:xfrm>
                <a:off x="10400078" y="3706253"/>
                <a:ext cx="1496648" cy="307777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7" name="Rectangle 18">
                <a:extLst>
                  <a:ext uri="{FF2B5EF4-FFF2-40B4-BE49-F238E27FC236}">
                    <a16:creationId xmlns:a16="http://schemas.microsoft.com/office/drawing/2014/main" id="{B5025B82-6384-49B6-908D-49B48D5A277D}"/>
                  </a:ext>
                </a:extLst>
              </p:cNvPr>
              <p:cNvSpPr/>
              <p:nvPr/>
            </p:nvSpPr>
            <p:spPr>
              <a:xfrm>
                <a:off x="7871488" y="3721642"/>
                <a:ext cx="2452391" cy="276999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Easy to change colors.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E05F6BE-B0A9-41DB-A65C-E8584DD13F76}"/>
                </a:ext>
              </a:extLst>
            </p:cNvPr>
            <p:cNvGrpSpPr/>
            <p:nvPr/>
          </p:nvGrpSpPr>
          <p:grpSpPr>
            <a:xfrm flipH="1">
              <a:off x="7157111" y="1897188"/>
              <a:ext cx="4025238" cy="307777"/>
              <a:chOff x="7871488" y="2622317"/>
              <a:chExt cx="4025238" cy="307777"/>
            </a:xfrm>
            <a:noFill/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6A3598-81BD-4785-BC84-802472E4AFC4}"/>
                  </a:ext>
                </a:extLst>
              </p:cNvPr>
              <p:cNvSpPr txBox="1"/>
              <p:nvPr/>
            </p:nvSpPr>
            <p:spPr>
              <a:xfrm>
                <a:off x="10400078" y="2622317"/>
                <a:ext cx="1496648" cy="307777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PowerPoint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037B404-104F-442A-9DAF-5B7E25739252}"/>
                  </a:ext>
                </a:extLst>
              </p:cNvPr>
              <p:cNvSpPr txBox="1"/>
              <p:nvPr/>
            </p:nvSpPr>
            <p:spPr>
              <a:xfrm>
                <a:off x="7871488" y="2628440"/>
                <a:ext cx="2452391" cy="276999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ALLPPT Layout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7EDA315-9670-4C3E-A0EF-047E1E6D0F41}"/>
                </a:ext>
              </a:extLst>
            </p:cNvPr>
            <p:cNvGrpSpPr/>
            <p:nvPr/>
          </p:nvGrpSpPr>
          <p:grpSpPr>
            <a:xfrm flipH="1">
              <a:off x="7157111" y="1431118"/>
              <a:ext cx="4025238" cy="307777"/>
              <a:chOff x="7871488" y="2080349"/>
              <a:chExt cx="4025238" cy="307777"/>
            </a:xfrm>
            <a:noFill/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7CA6F1A-522F-4221-B09B-0636F50942C9}"/>
                  </a:ext>
                </a:extLst>
              </p:cNvPr>
              <p:cNvSpPr txBox="1"/>
              <p:nvPr/>
            </p:nvSpPr>
            <p:spPr>
              <a:xfrm>
                <a:off x="10400078" y="2080349"/>
                <a:ext cx="1496648" cy="307777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1068134-194B-4B9C-89D5-FFA080CBF4FC}"/>
                  </a:ext>
                </a:extLst>
              </p:cNvPr>
              <p:cNvSpPr txBox="1"/>
              <p:nvPr/>
            </p:nvSpPr>
            <p:spPr>
              <a:xfrm>
                <a:off x="7871488" y="2095738"/>
                <a:ext cx="2452391" cy="276999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Clean Text Slide for your PPT</a:t>
                </a:r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8C865C0-23DF-4E9A-8A58-25DF6A483A2F}"/>
              </a:ext>
            </a:extLst>
          </p:cNvPr>
          <p:cNvSpPr txBox="1"/>
          <p:nvPr/>
        </p:nvSpPr>
        <p:spPr>
          <a:xfrm>
            <a:off x="6608501" y="3509323"/>
            <a:ext cx="446907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for your Presentation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FA96C8-BD57-4A2F-8CD0-2F79393BA323}"/>
              </a:ext>
            </a:extLst>
          </p:cNvPr>
          <p:cNvSpPr txBox="1"/>
          <p:nvPr/>
        </p:nvSpPr>
        <p:spPr>
          <a:xfrm>
            <a:off x="6608501" y="4234186"/>
            <a:ext cx="44690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AE0FBE3-2001-4C67-9B73-EA3F654628FF}"/>
              </a:ext>
            </a:extLst>
          </p:cNvPr>
          <p:cNvGrpSpPr/>
          <p:nvPr/>
        </p:nvGrpSpPr>
        <p:grpSpPr>
          <a:xfrm>
            <a:off x="3898201" y="5959871"/>
            <a:ext cx="1885445" cy="511193"/>
            <a:chOff x="4577491" y="6260317"/>
            <a:chExt cx="1149005" cy="311525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6DF8675-BF12-4942-B7A9-33D251E96253}"/>
                </a:ext>
              </a:extLst>
            </p:cNvPr>
            <p:cNvSpPr/>
            <p:nvPr/>
          </p:nvSpPr>
          <p:spPr>
            <a:xfrm>
              <a:off x="4577491" y="6260317"/>
              <a:ext cx="756918" cy="248726"/>
            </a:xfrm>
            <a:custGeom>
              <a:avLst/>
              <a:gdLst/>
              <a:ahLst/>
              <a:cxnLst/>
              <a:rect l="l" t="t" r="r" b="b"/>
              <a:pathLst>
                <a:path w="378904" h="124509">
                  <a:moveTo>
                    <a:pt x="307595" y="70064"/>
                  </a:moveTo>
                  <a:lnTo>
                    <a:pt x="304591" y="71238"/>
                  </a:lnTo>
                  <a:cubicBezTo>
                    <a:pt x="302876" y="72249"/>
                    <a:pt x="300739" y="73765"/>
                    <a:pt x="298181" y="75786"/>
                  </a:cubicBezTo>
                  <a:cubicBezTo>
                    <a:pt x="293065" y="79830"/>
                    <a:pt x="288135" y="84146"/>
                    <a:pt x="283392" y="88736"/>
                  </a:cubicBezTo>
                  <a:cubicBezTo>
                    <a:pt x="284719" y="88736"/>
                    <a:pt x="286818" y="89806"/>
                    <a:pt x="289688" y="91946"/>
                  </a:cubicBezTo>
                  <a:cubicBezTo>
                    <a:pt x="291182" y="90722"/>
                    <a:pt x="293504" y="88643"/>
                    <a:pt x="296656" y="85710"/>
                  </a:cubicBezTo>
                  <a:cubicBezTo>
                    <a:pt x="299808" y="82778"/>
                    <a:pt x="302473" y="79772"/>
                    <a:pt x="304650" y="76692"/>
                  </a:cubicBezTo>
                  <a:close/>
                  <a:moveTo>
                    <a:pt x="222735" y="66010"/>
                  </a:moveTo>
                  <a:cubicBezTo>
                    <a:pt x="209567" y="72717"/>
                    <a:pt x="199939" y="78357"/>
                    <a:pt x="193853" y="82930"/>
                  </a:cubicBezTo>
                  <a:cubicBezTo>
                    <a:pt x="187767" y="87503"/>
                    <a:pt x="184724" y="92039"/>
                    <a:pt x="184724" y="96538"/>
                  </a:cubicBezTo>
                  <a:cubicBezTo>
                    <a:pt x="184724" y="98121"/>
                    <a:pt x="184918" y="99276"/>
                    <a:pt x="185308" y="100002"/>
                  </a:cubicBezTo>
                  <a:cubicBezTo>
                    <a:pt x="185697" y="100729"/>
                    <a:pt x="186067" y="101092"/>
                    <a:pt x="186416" y="101092"/>
                  </a:cubicBezTo>
                  <a:cubicBezTo>
                    <a:pt x="186774" y="101092"/>
                    <a:pt x="187595" y="100770"/>
                    <a:pt x="188880" y="100128"/>
                  </a:cubicBezTo>
                  <a:cubicBezTo>
                    <a:pt x="194762" y="96653"/>
                    <a:pt x="200173" y="92091"/>
                    <a:pt x="205112" y="86441"/>
                  </a:cubicBezTo>
                  <a:cubicBezTo>
                    <a:pt x="210051" y="80791"/>
                    <a:pt x="215925" y="73981"/>
                    <a:pt x="222735" y="66010"/>
                  </a:cubicBezTo>
                  <a:close/>
                  <a:moveTo>
                    <a:pt x="362347" y="64331"/>
                  </a:moveTo>
                  <a:cubicBezTo>
                    <a:pt x="361648" y="64331"/>
                    <a:pt x="360228" y="64940"/>
                    <a:pt x="358087" y="66157"/>
                  </a:cubicBezTo>
                  <a:cubicBezTo>
                    <a:pt x="355946" y="67373"/>
                    <a:pt x="353740" y="68995"/>
                    <a:pt x="351468" y="71022"/>
                  </a:cubicBezTo>
                  <a:cubicBezTo>
                    <a:pt x="349196" y="73049"/>
                    <a:pt x="347160" y="75428"/>
                    <a:pt x="345360" y="78158"/>
                  </a:cubicBezTo>
                  <a:cubicBezTo>
                    <a:pt x="343559" y="80888"/>
                    <a:pt x="342399" y="83153"/>
                    <a:pt x="341879" y="84952"/>
                  </a:cubicBezTo>
                  <a:cubicBezTo>
                    <a:pt x="345226" y="83088"/>
                    <a:pt x="348676" y="80712"/>
                    <a:pt x="352229" y="77823"/>
                  </a:cubicBezTo>
                  <a:cubicBezTo>
                    <a:pt x="355782" y="74934"/>
                    <a:pt x="358365" y="72233"/>
                    <a:pt x="359977" y="69721"/>
                  </a:cubicBezTo>
                  <a:cubicBezTo>
                    <a:pt x="361590" y="67208"/>
                    <a:pt x="362396" y="65486"/>
                    <a:pt x="362396" y="64555"/>
                  </a:cubicBezTo>
                  <a:cubicBezTo>
                    <a:pt x="362396" y="64406"/>
                    <a:pt x="362380" y="64331"/>
                    <a:pt x="362347" y="64331"/>
                  </a:cubicBezTo>
                  <a:close/>
                  <a:moveTo>
                    <a:pt x="227714" y="48425"/>
                  </a:moveTo>
                  <a:cubicBezTo>
                    <a:pt x="229417" y="48425"/>
                    <a:pt x="230928" y="49067"/>
                    <a:pt x="232246" y="50349"/>
                  </a:cubicBezTo>
                  <a:cubicBezTo>
                    <a:pt x="233565" y="51632"/>
                    <a:pt x="234574" y="53040"/>
                    <a:pt x="235273" y="54574"/>
                  </a:cubicBezTo>
                  <a:cubicBezTo>
                    <a:pt x="235973" y="56107"/>
                    <a:pt x="236323" y="57303"/>
                    <a:pt x="236323" y="58162"/>
                  </a:cubicBezTo>
                  <a:cubicBezTo>
                    <a:pt x="236323" y="59850"/>
                    <a:pt x="235746" y="61045"/>
                    <a:pt x="234592" y="61746"/>
                  </a:cubicBezTo>
                  <a:cubicBezTo>
                    <a:pt x="233438" y="62447"/>
                    <a:pt x="232195" y="62958"/>
                    <a:pt x="230863" y="63280"/>
                  </a:cubicBezTo>
                  <a:cubicBezTo>
                    <a:pt x="231152" y="63046"/>
                    <a:pt x="231623" y="63673"/>
                    <a:pt x="232279" y="65161"/>
                  </a:cubicBezTo>
                  <a:cubicBezTo>
                    <a:pt x="232934" y="66649"/>
                    <a:pt x="233454" y="67891"/>
                    <a:pt x="233839" y="68885"/>
                  </a:cubicBezTo>
                  <a:cubicBezTo>
                    <a:pt x="234224" y="69879"/>
                    <a:pt x="234416" y="70809"/>
                    <a:pt x="234416" y="71675"/>
                  </a:cubicBezTo>
                  <a:cubicBezTo>
                    <a:pt x="234416" y="73439"/>
                    <a:pt x="232972" y="76270"/>
                    <a:pt x="230085" y="80170"/>
                  </a:cubicBezTo>
                  <a:cubicBezTo>
                    <a:pt x="227197" y="84069"/>
                    <a:pt x="225233" y="86845"/>
                    <a:pt x="224193" y="88497"/>
                  </a:cubicBezTo>
                  <a:cubicBezTo>
                    <a:pt x="223153" y="90150"/>
                    <a:pt x="222633" y="92108"/>
                    <a:pt x="222633" y="94370"/>
                  </a:cubicBezTo>
                  <a:cubicBezTo>
                    <a:pt x="222633" y="97465"/>
                    <a:pt x="223978" y="99012"/>
                    <a:pt x="226669" y="99012"/>
                  </a:cubicBezTo>
                  <a:cubicBezTo>
                    <a:pt x="230255" y="99012"/>
                    <a:pt x="237198" y="95229"/>
                    <a:pt x="247498" y="87663"/>
                  </a:cubicBezTo>
                  <a:lnTo>
                    <a:pt x="247498" y="95355"/>
                  </a:lnTo>
                  <a:cubicBezTo>
                    <a:pt x="232208" y="112340"/>
                    <a:pt x="221137" y="120832"/>
                    <a:pt x="214285" y="120832"/>
                  </a:cubicBezTo>
                  <a:cubicBezTo>
                    <a:pt x="211385" y="120832"/>
                    <a:pt x="209327" y="119891"/>
                    <a:pt x="208110" y="118008"/>
                  </a:cubicBezTo>
                  <a:cubicBezTo>
                    <a:pt x="206893" y="116125"/>
                    <a:pt x="206285" y="113560"/>
                    <a:pt x="206285" y="110312"/>
                  </a:cubicBezTo>
                  <a:cubicBezTo>
                    <a:pt x="206285" y="105539"/>
                    <a:pt x="207930" y="99514"/>
                    <a:pt x="211220" y="92237"/>
                  </a:cubicBezTo>
                  <a:cubicBezTo>
                    <a:pt x="204751" y="101344"/>
                    <a:pt x="199400" y="107939"/>
                    <a:pt x="195167" y="112022"/>
                  </a:cubicBezTo>
                  <a:cubicBezTo>
                    <a:pt x="190935" y="116105"/>
                    <a:pt x="187227" y="118147"/>
                    <a:pt x="184044" y="118147"/>
                  </a:cubicBezTo>
                  <a:cubicBezTo>
                    <a:pt x="182223" y="118147"/>
                    <a:pt x="180245" y="116919"/>
                    <a:pt x="178113" y="114463"/>
                  </a:cubicBezTo>
                  <a:cubicBezTo>
                    <a:pt x="175980" y="112007"/>
                    <a:pt x="174133" y="108929"/>
                    <a:pt x="172572" y="105228"/>
                  </a:cubicBezTo>
                  <a:cubicBezTo>
                    <a:pt x="171012" y="101527"/>
                    <a:pt x="170231" y="97678"/>
                    <a:pt x="170231" y="93681"/>
                  </a:cubicBezTo>
                  <a:cubicBezTo>
                    <a:pt x="170231" y="90783"/>
                    <a:pt x="170518" y="88333"/>
                    <a:pt x="171092" y="86332"/>
                  </a:cubicBezTo>
                  <a:cubicBezTo>
                    <a:pt x="171665" y="84332"/>
                    <a:pt x="172745" y="82328"/>
                    <a:pt x="174332" y="80322"/>
                  </a:cubicBezTo>
                  <a:cubicBezTo>
                    <a:pt x="175919" y="78316"/>
                    <a:pt x="178676" y="75538"/>
                    <a:pt x="182601" y="71989"/>
                  </a:cubicBezTo>
                  <a:cubicBezTo>
                    <a:pt x="190961" y="64237"/>
                    <a:pt x="199384" y="58372"/>
                    <a:pt x="207870" y="54393"/>
                  </a:cubicBezTo>
                  <a:cubicBezTo>
                    <a:pt x="216356" y="50415"/>
                    <a:pt x="222971" y="48425"/>
                    <a:pt x="227714" y="48425"/>
                  </a:cubicBezTo>
                  <a:close/>
                  <a:moveTo>
                    <a:pt x="321701" y="5656"/>
                  </a:moveTo>
                  <a:cubicBezTo>
                    <a:pt x="325711" y="5656"/>
                    <a:pt x="327716" y="7487"/>
                    <a:pt x="327716" y="11148"/>
                  </a:cubicBezTo>
                  <a:cubicBezTo>
                    <a:pt x="327716" y="13670"/>
                    <a:pt x="322556" y="21625"/>
                    <a:pt x="312236" y="35012"/>
                  </a:cubicBezTo>
                  <a:cubicBezTo>
                    <a:pt x="301917" y="48399"/>
                    <a:pt x="287074" y="66436"/>
                    <a:pt x="267709" y="89124"/>
                  </a:cubicBezTo>
                  <a:lnTo>
                    <a:pt x="267709" y="94199"/>
                  </a:lnTo>
                  <a:cubicBezTo>
                    <a:pt x="278771" y="80474"/>
                    <a:pt x="288393" y="70120"/>
                    <a:pt x="296576" y="63139"/>
                  </a:cubicBezTo>
                  <a:cubicBezTo>
                    <a:pt x="304759" y="56158"/>
                    <a:pt x="311258" y="52667"/>
                    <a:pt x="316073" y="52667"/>
                  </a:cubicBezTo>
                  <a:cubicBezTo>
                    <a:pt x="318659" y="52667"/>
                    <a:pt x="320553" y="53959"/>
                    <a:pt x="321754" y="56543"/>
                  </a:cubicBezTo>
                  <a:cubicBezTo>
                    <a:pt x="322956" y="59127"/>
                    <a:pt x="323557" y="61922"/>
                    <a:pt x="323557" y="64926"/>
                  </a:cubicBezTo>
                  <a:cubicBezTo>
                    <a:pt x="323557" y="71072"/>
                    <a:pt x="321027" y="76664"/>
                    <a:pt x="315967" y="81702"/>
                  </a:cubicBezTo>
                  <a:cubicBezTo>
                    <a:pt x="310907" y="86740"/>
                    <a:pt x="303569" y="92107"/>
                    <a:pt x="293951" y="97804"/>
                  </a:cubicBezTo>
                  <a:cubicBezTo>
                    <a:pt x="295419" y="99326"/>
                    <a:pt x="296688" y="100565"/>
                    <a:pt x="297759" y="101522"/>
                  </a:cubicBezTo>
                  <a:cubicBezTo>
                    <a:pt x="298831" y="102479"/>
                    <a:pt x="300146" y="102957"/>
                    <a:pt x="301706" y="102957"/>
                  </a:cubicBezTo>
                  <a:cubicBezTo>
                    <a:pt x="303170" y="102957"/>
                    <a:pt x="304859" y="102398"/>
                    <a:pt x="306771" y="101281"/>
                  </a:cubicBezTo>
                  <a:cubicBezTo>
                    <a:pt x="308684" y="100163"/>
                    <a:pt x="310637" y="98753"/>
                    <a:pt x="312631" y="97050"/>
                  </a:cubicBezTo>
                  <a:cubicBezTo>
                    <a:pt x="313628" y="96198"/>
                    <a:pt x="315218" y="94979"/>
                    <a:pt x="317400" y="93392"/>
                  </a:cubicBezTo>
                  <a:lnTo>
                    <a:pt x="324972" y="88057"/>
                  </a:lnTo>
                  <a:lnTo>
                    <a:pt x="327240" y="79204"/>
                  </a:lnTo>
                  <a:cubicBezTo>
                    <a:pt x="330194" y="74048"/>
                    <a:pt x="334952" y="68661"/>
                    <a:pt x="341513" y="63043"/>
                  </a:cubicBezTo>
                  <a:cubicBezTo>
                    <a:pt x="346031" y="59177"/>
                    <a:pt x="350558" y="56245"/>
                    <a:pt x="355094" y="54248"/>
                  </a:cubicBezTo>
                  <a:cubicBezTo>
                    <a:pt x="359630" y="52251"/>
                    <a:pt x="363715" y="51253"/>
                    <a:pt x="367349" y="51253"/>
                  </a:cubicBezTo>
                  <a:cubicBezTo>
                    <a:pt x="370487" y="51253"/>
                    <a:pt x="373053" y="52033"/>
                    <a:pt x="375047" y="53593"/>
                  </a:cubicBezTo>
                  <a:cubicBezTo>
                    <a:pt x="377040" y="55152"/>
                    <a:pt x="378037" y="57445"/>
                    <a:pt x="378037" y="60469"/>
                  </a:cubicBezTo>
                  <a:cubicBezTo>
                    <a:pt x="378037" y="64491"/>
                    <a:pt x="376595" y="68422"/>
                    <a:pt x="373712" y="72262"/>
                  </a:cubicBezTo>
                  <a:cubicBezTo>
                    <a:pt x="370828" y="76102"/>
                    <a:pt x="366510" y="79857"/>
                    <a:pt x="360759" y="83527"/>
                  </a:cubicBezTo>
                  <a:cubicBezTo>
                    <a:pt x="355008" y="87197"/>
                    <a:pt x="348425" y="90533"/>
                    <a:pt x="341012" y="93534"/>
                  </a:cubicBezTo>
                  <a:lnTo>
                    <a:pt x="341012" y="94511"/>
                  </a:lnTo>
                  <a:cubicBezTo>
                    <a:pt x="341012" y="97495"/>
                    <a:pt x="341682" y="99751"/>
                    <a:pt x="343022" y="101277"/>
                  </a:cubicBezTo>
                  <a:cubicBezTo>
                    <a:pt x="344362" y="102803"/>
                    <a:pt x="346102" y="103566"/>
                    <a:pt x="348240" y="103566"/>
                  </a:cubicBezTo>
                  <a:cubicBezTo>
                    <a:pt x="350838" y="103566"/>
                    <a:pt x="353561" y="102941"/>
                    <a:pt x="356408" y="101692"/>
                  </a:cubicBezTo>
                  <a:cubicBezTo>
                    <a:pt x="359254" y="100443"/>
                    <a:pt x="362133" y="98753"/>
                    <a:pt x="365045" y="96623"/>
                  </a:cubicBezTo>
                  <a:cubicBezTo>
                    <a:pt x="367956" y="94493"/>
                    <a:pt x="372576" y="91435"/>
                    <a:pt x="378904" y="87450"/>
                  </a:cubicBezTo>
                  <a:lnTo>
                    <a:pt x="378904" y="95120"/>
                  </a:lnTo>
                  <a:cubicBezTo>
                    <a:pt x="372021" y="103407"/>
                    <a:pt x="365606" y="109729"/>
                    <a:pt x="359659" y="114086"/>
                  </a:cubicBezTo>
                  <a:cubicBezTo>
                    <a:pt x="353712" y="118442"/>
                    <a:pt x="347589" y="120621"/>
                    <a:pt x="341288" y="120621"/>
                  </a:cubicBezTo>
                  <a:cubicBezTo>
                    <a:pt x="335539" y="120621"/>
                    <a:pt x="331022" y="118440"/>
                    <a:pt x="327737" y="114079"/>
                  </a:cubicBezTo>
                  <a:cubicBezTo>
                    <a:pt x="326094" y="111898"/>
                    <a:pt x="324862" y="109343"/>
                    <a:pt x="324040" y="106414"/>
                  </a:cubicBezTo>
                  <a:lnTo>
                    <a:pt x="323078" y="98676"/>
                  </a:lnTo>
                  <a:lnTo>
                    <a:pt x="316351" y="106206"/>
                  </a:lnTo>
                  <a:cubicBezTo>
                    <a:pt x="313502" y="109219"/>
                    <a:pt x="310928" y="111748"/>
                    <a:pt x="308628" y="113793"/>
                  </a:cubicBezTo>
                  <a:cubicBezTo>
                    <a:pt x="304030" y="117883"/>
                    <a:pt x="300018" y="119928"/>
                    <a:pt x="296594" y="119928"/>
                  </a:cubicBezTo>
                  <a:cubicBezTo>
                    <a:pt x="293367" y="119928"/>
                    <a:pt x="290488" y="118998"/>
                    <a:pt x="287959" y="117138"/>
                  </a:cubicBezTo>
                  <a:cubicBezTo>
                    <a:pt x="285429" y="115278"/>
                    <a:pt x="283224" y="112823"/>
                    <a:pt x="281342" y="109772"/>
                  </a:cubicBezTo>
                  <a:cubicBezTo>
                    <a:pt x="279460" y="106721"/>
                    <a:pt x="277664" y="102853"/>
                    <a:pt x="275954" y="98167"/>
                  </a:cubicBezTo>
                  <a:cubicBezTo>
                    <a:pt x="274368" y="101187"/>
                    <a:pt x="272377" y="104291"/>
                    <a:pt x="269980" y="107478"/>
                  </a:cubicBezTo>
                  <a:cubicBezTo>
                    <a:pt x="267584" y="110664"/>
                    <a:pt x="265801" y="112915"/>
                    <a:pt x="264633" y="114230"/>
                  </a:cubicBezTo>
                  <a:cubicBezTo>
                    <a:pt x="263465" y="115545"/>
                    <a:pt x="262223" y="116202"/>
                    <a:pt x="260906" y="116202"/>
                  </a:cubicBezTo>
                  <a:cubicBezTo>
                    <a:pt x="258493" y="116202"/>
                    <a:pt x="256858" y="114973"/>
                    <a:pt x="256003" y="112514"/>
                  </a:cubicBezTo>
                  <a:cubicBezTo>
                    <a:pt x="255147" y="110055"/>
                    <a:pt x="254719" y="106796"/>
                    <a:pt x="254719" y="102738"/>
                  </a:cubicBezTo>
                  <a:cubicBezTo>
                    <a:pt x="254719" y="97405"/>
                    <a:pt x="255359" y="92253"/>
                    <a:pt x="256639" y="87280"/>
                  </a:cubicBezTo>
                  <a:cubicBezTo>
                    <a:pt x="257919" y="82307"/>
                    <a:pt x="259753" y="77491"/>
                    <a:pt x="262139" y="72832"/>
                  </a:cubicBezTo>
                  <a:cubicBezTo>
                    <a:pt x="264526" y="68174"/>
                    <a:pt x="267573" y="63173"/>
                    <a:pt x="271279" y="57830"/>
                  </a:cubicBezTo>
                  <a:cubicBezTo>
                    <a:pt x="274985" y="52487"/>
                    <a:pt x="279112" y="46937"/>
                    <a:pt x="283658" y="41179"/>
                  </a:cubicBezTo>
                  <a:cubicBezTo>
                    <a:pt x="289911" y="33258"/>
                    <a:pt x="295357" y="26727"/>
                    <a:pt x="299996" y="21586"/>
                  </a:cubicBezTo>
                  <a:cubicBezTo>
                    <a:pt x="304635" y="16445"/>
                    <a:pt x="308755" y="12504"/>
                    <a:pt x="312354" y="9765"/>
                  </a:cubicBezTo>
                  <a:cubicBezTo>
                    <a:pt x="315954" y="7025"/>
                    <a:pt x="319070" y="5656"/>
                    <a:pt x="321701" y="5656"/>
                  </a:cubicBezTo>
                  <a:close/>
                  <a:moveTo>
                    <a:pt x="61353" y="0"/>
                  </a:moveTo>
                  <a:cubicBezTo>
                    <a:pt x="63637" y="0"/>
                    <a:pt x="65613" y="1252"/>
                    <a:pt x="67281" y="3754"/>
                  </a:cubicBezTo>
                  <a:cubicBezTo>
                    <a:pt x="68948" y="6257"/>
                    <a:pt x="70317" y="9023"/>
                    <a:pt x="71386" y="12051"/>
                  </a:cubicBezTo>
                  <a:cubicBezTo>
                    <a:pt x="72456" y="15080"/>
                    <a:pt x="72991" y="17081"/>
                    <a:pt x="72991" y="18056"/>
                  </a:cubicBezTo>
                  <a:cubicBezTo>
                    <a:pt x="72991" y="21167"/>
                    <a:pt x="72213" y="24807"/>
                    <a:pt x="70657" y="28976"/>
                  </a:cubicBezTo>
                  <a:cubicBezTo>
                    <a:pt x="69101" y="33144"/>
                    <a:pt x="67035" y="37896"/>
                    <a:pt x="64460" y="43231"/>
                  </a:cubicBezTo>
                  <a:lnTo>
                    <a:pt x="60615" y="50383"/>
                  </a:lnTo>
                  <a:lnTo>
                    <a:pt x="69384" y="40685"/>
                  </a:lnTo>
                  <a:cubicBezTo>
                    <a:pt x="72702" y="37304"/>
                    <a:pt x="76227" y="34025"/>
                    <a:pt x="79961" y="30848"/>
                  </a:cubicBezTo>
                  <a:cubicBezTo>
                    <a:pt x="81640" y="26866"/>
                    <a:pt x="84857" y="22865"/>
                    <a:pt x="89611" y="18844"/>
                  </a:cubicBezTo>
                  <a:cubicBezTo>
                    <a:pt x="94366" y="14824"/>
                    <a:pt x="98869" y="11502"/>
                    <a:pt x="103120" y="8879"/>
                  </a:cubicBezTo>
                  <a:cubicBezTo>
                    <a:pt x="107372" y="6256"/>
                    <a:pt x="110383" y="4945"/>
                    <a:pt x="112155" y="4945"/>
                  </a:cubicBezTo>
                  <a:cubicBezTo>
                    <a:pt x="114827" y="4945"/>
                    <a:pt x="117104" y="6262"/>
                    <a:pt x="118986" y="8896"/>
                  </a:cubicBezTo>
                  <a:cubicBezTo>
                    <a:pt x="120868" y="11530"/>
                    <a:pt x="121809" y="14296"/>
                    <a:pt x="121809" y="17194"/>
                  </a:cubicBezTo>
                  <a:cubicBezTo>
                    <a:pt x="121809" y="19116"/>
                    <a:pt x="120689" y="22493"/>
                    <a:pt x="118447" y="27327"/>
                  </a:cubicBezTo>
                  <a:cubicBezTo>
                    <a:pt x="116206" y="32161"/>
                    <a:pt x="112892" y="38422"/>
                    <a:pt x="108505" y="46109"/>
                  </a:cubicBezTo>
                  <a:cubicBezTo>
                    <a:pt x="104118" y="53796"/>
                    <a:pt x="98670" y="62367"/>
                    <a:pt x="92162" y="71822"/>
                  </a:cubicBezTo>
                  <a:cubicBezTo>
                    <a:pt x="97536" y="64836"/>
                    <a:pt x="103477" y="57823"/>
                    <a:pt x="109985" y="50783"/>
                  </a:cubicBezTo>
                  <a:cubicBezTo>
                    <a:pt x="116493" y="43744"/>
                    <a:pt x="121592" y="38409"/>
                    <a:pt x="125283" y="34779"/>
                  </a:cubicBezTo>
                  <a:cubicBezTo>
                    <a:pt x="128974" y="31149"/>
                    <a:pt x="131750" y="28948"/>
                    <a:pt x="133609" y="28177"/>
                  </a:cubicBezTo>
                  <a:cubicBezTo>
                    <a:pt x="136996" y="24928"/>
                    <a:pt x="140337" y="21864"/>
                    <a:pt x="143631" y="18985"/>
                  </a:cubicBezTo>
                  <a:cubicBezTo>
                    <a:pt x="146925" y="16105"/>
                    <a:pt x="149496" y="13856"/>
                    <a:pt x="151345" y="12238"/>
                  </a:cubicBezTo>
                  <a:cubicBezTo>
                    <a:pt x="153193" y="10619"/>
                    <a:pt x="154962" y="9303"/>
                    <a:pt x="156651" y="8289"/>
                  </a:cubicBezTo>
                  <a:cubicBezTo>
                    <a:pt x="158341" y="7274"/>
                    <a:pt x="159942" y="6767"/>
                    <a:pt x="161456" y="6767"/>
                  </a:cubicBezTo>
                  <a:cubicBezTo>
                    <a:pt x="163630" y="6767"/>
                    <a:pt x="165999" y="8714"/>
                    <a:pt x="168563" y="12609"/>
                  </a:cubicBezTo>
                  <a:cubicBezTo>
                    <a:pt x="171127" y="16504"/>
                    <a:pt x="172409" y="19103"/>
                    <a:pt x="172409" y="20407"/>
                  </a:cubicBezTo>
                  <a:cubicBezTo>
                    <a:pt x="172409" y="22018"/>
                    <a:pt x="171667" y="23739"/>
                    <a:pt x="170183" y="25570"/>
                  </a:cubicBezTo>
                  <a:cubicBezTo>
                    <a:pt x="168699" y="27401"/>
                    <a:pt x="165773" y="30650"/>
                    <a:pt x="161403" y="35317"/>
                  </a:cubicBezTo>
                  <a:cubicBezTo>
                    <a:pt x="153678" y="43606"/>
                    <a:pt x="146937" y="52023"/>
                    <a:pt x="141179" y="60569"/>
                  </a:cubicBezTo>
                  <a:cubicBezTo>
                    <a:pt x="135421" y="69114"/>
                    <a:pt x="131100" y="76815"/>
                    <a:pt x="128216" y="83671"/>
                  </a:cubicBezTo>
                  <a:cubicBezTo>
                    <a:pt x="125332" y="90527"/>
                    <a:pt x="123890" y="95912"/>
                    <a:pt x="123890" y="99827"/>
                  </a:cubicBezTo>
                  <a:cubicBezTo>
                    <a:pt x="123890" y="101982"/>
                    <a:pt x="124203" y="103438"/>
                    <a:pt x="124828" y="104196"/>
                  </a:cubicBezTo>
                  <a:cubicBezTo>
                    <a:pt x="125454" y="104954"/>
                    <a:pt x="126486" y="105333"/>
                    <a:pt x="127926" y="105333"/>
                  </a:cubicBezTo>
                  <a:cubicBezTo>
                    <a:pt x="129549" y="105333"/>
                    <a:pt x="131059" y="105029"/>
                    <a:pt x="132455" y="104419"/>
                  </a:cubicBezTo>
                  <a:cubicBezTo>
                    <a:pt x="133852" y="103810"/>
                    <a:pt x="135505" y="102879"/>
                    <a:pt x="137412" y="101627"/>
                  </a:cubicBezTo>
                  <a:cubicBezTo>
                    <a:pt x="139320" y="100374"/>
                    <a:pt x="141168" y="99153"/>
                    <a:pt x="142957" y="97962"/>
                  </a:cubicBezTo>
                  <a:cubicBezTo>
                    <a:pt x="145411" y="96502"/>
                    <a:pt x="147824" y="94938"/>
                    <a:pt x="150196" y="93270"/>
                  </a:cubicBezTo>
                  <a:cubicBezTo>
                    <a:pt x="152568" y="91602"/>
                    <a:pt x="154362" y="90323"/>
                    <a:pt x="155577" y="89431"/>
                  </a:cubicBezTo>
                  <a:cubicBezTo>
                    <a:pt x="156793" y="88540"/>
                    <a:pt x="158678" y="87780"/>
                    <a:pt x="161232" y="87149"/>
                  </a:cubicBezTo>
                  <a:lnTo>
                    <a:pt x="161232" y="95620"/>
                  </a:lnTo>
                  <a:cubicBezTo>
                    <a:pt x="155273" y="101193"/>
                    <a:pt x="150359" y="105561"/>
                    <a:pt x="146491" y="108726"/>
                  </a:cubicBezTo>
                  <a:cubicBezTo>
                    <a:pt x="142622" y="111890"/>
                    <a:pt x="138763" y="114740"/>
                    <a:pt x="134912" y="117274"/>
                  </a:cubicBezTo>
                  <a:cubicBezTo>
                    <a:pt x="131061" y="119808"/>
                    <a:pt x="127787" y="121647"/>
                    <a:pt x="125091" y="122792"/>
                  </a:cubicBezTo>
                  <a:cubicBezTo>
                    <a:pt x="122395" y="123937"/>
                    <a:pt x="120018" y="124509"/>
                    <a:pt x="117958" y="124509"/>
                  </a:cubicBezTo>
                  <a:cubicBezTo>
                    <a:pt x="113125" y="124509"/>
                    <a:pt x="109194" y="122740"/>
                    <a:pt x="106165" y="119202"/>
                  </a:cubicBezTo>
                  <a:cubicBezTo>
                    <a:pt x="103136" y="115664"/>
                    <a:pt x="101622" y="111160"/>
                    <a:pt x="101622" y="105691"/>
                  </a:cubicBezTo>
                  <a:cubicBezTo>
                    <a:pt x="101622" y="99656"/>
                    <a:pt x="102818" y="93746"/>
                    <a:pt x="105212" y="87962"/>
                  </a:cubicBezTo>
                  <a:cubicBezTo>
                    <a:pt x="107605" y="82177"/>
                    <a:pt x="111026" y="76189"/>
                    <a:pt x="115474" y="69998"/>
                  </a:cubicBezTo>
                  <a:cubicBezTo>
                    <a:pt x="119922" y="63807"/>
                    <a:pt x="125378" y="56997"/>
                    <a:pt x="131840" y="49568"/>
                  </a:cubicBezTo>
                  <a:cubicBezTo>
                    <a:pt x="134128" y="46955"/>
                    <a:pt x="135844" y="44966"/>
                    <a:pt x="136988" y="43600"/>
                  </a:cubicBezTo>
                  <a:lnTo>
                    <a:pt x="137887" y="42434"/>
                  </a:lnTo>
                  <a:lnTo>
                    <a:pt x="136327" y="43429"/>
                  </a:lnTo>
                  <a:cubicBezTo>
                    <a:pt x="134802" y="44601"/>
                    <a:pt x="132671" y="46360"/>
                    <a:pt x="129934" y="48704"/>
                  </a:cubicBezTo>
                  <a:cubicBezTo>
                    <a:pt x="124461" y="53393"/>
                    <a:pt x="117331" y="60398"/>
                    <a:pt x="108545" y="69720"/>
                  </a:cubicBezTo>
                  <a:cubicBezTo>
                    <a:pt x="99760" y="79042"/>
                    <a:pt x="90238" y="90178"/>
                    <a:pt x="79979" y="103130"/>
                  </a:cubicBezTo>
                  <a:cubicBezTo>
                    <a:pt x="79372" y="103857"/>
                    <a:pt x="77502" y="106255"/>
                    <a:pt x="74368" y="110325"/>
                  </a:cubicBezTo>
                  <a:cubicBezTo>
                    <a:pt x="71234" y="114395"/>
                    <a:pt x="68935" y="117129"/>
                    <a:pt x="67471" y="118526"/>
                  </a:cubicBezTo>
                  <a:cubicBezTo>
                    <a:pt x="66006" y="119922"/>
                    <a:pt x="64552" y="120621"/>
                    <a:pt x="63108" y="120621"/>
                  </a:cubicBezTo>
                  <a:cubicBezTo>
                    <a:pt x="60651" y="120621"/>
                    <a:pt x="58747" y="118759"/>
                    <a:pt x="57397" y="115036"/>
                  </a:cubicBezTo>
                  <a:cubicBezTo>
                    <a:pt x="56047" y="111314"/>
                    <a:pt x="55371" y="107479"/>
                    <a:pt x="55371" y="103531"/>
                  </a:cubicBezTo>
                  <a:cubicBezTo>
                    <a:pt x="55371" y="100970"/>
                    <a:pt x="56150" y="98314"/>
                    <a:pt x="57708" y="95565"/>
                  </a:cubicBezTo>
                  <a:cubicBezTo>
                    <a:pt x="59266" y="92816"/>
                    <a:pt x="62497" y="88102"/>
                    <a:pt x="67400" y="81423"/>
                  </a:cubicBezTo>
                  <a:cubicBezTo>
                    <a:pt x="72303" y="74744"/>
                    <a:pt x="76375" y="69089"/>
                    <a:pt x="79618" y="64458"/>
                  </a:cubicBezTo>
                  <a:cubicBezTo>
                    <a:pt x="82860" y="59826"/>
                    <a:pt x="86351" y="55088"/>
                    <a:pt x="90090" y="50244"/>
                  </a:cubicBezTo>
                  <a:cubicBezTo>
                    <a:pt x="92918" y="44008"/>
                    <a:pt x="94954" y="39592"/>
                    <a:pt x="96200" y="36994"/>
                  </a:cubicBezTo>
                  <a:cubicBezTo>
                    <a:pt x="97446" y="34397"/>
                    <a:pt x="98069" y="32192"/>
                    <a:pt x="98069" y="30382"/>
                  </a:cubicBezTo>
                  <a:cubicBezTo>
                    <a:pt x="98069" y="29771"/>
                    <a:pt x="98139" y="29465"/>
                    <a:pt x="98278" y="29465"/>
                  </a:cubicBezTo>
                  <a:cubicBezTo>
                    <a:pt x="96610" y="29465"/>
                    <a:pt x="92841" y="32301"/>
                    <a:pt x="86973" y="37972"/>
                  </a:cubicBezTo>
                  <a:cubicBezTo>
                    <a:pt x="81104" y="43643"/>
                    <a:pt x="73721" y="52236"/>
                    <a:pt x="64823" y="63751"/>
                  </a:cubicBezTo>
                  <a:cubicBezTo>
                    <a:pt x="55925" y="75265"/>
                    <a:pt x="46751" y="88418"/>
                    <a:pt x="37299" y="103210"/>
                  </a:cubicBezTo>
                  <a:cubicBezTo>
                    <a:pt x="33906" y="108752"/>
                    <a:pt x="31457" y="112535"/>
                    <a:pt x="29953" y="114559"/>
                  </a:cubicBezTo>
                  <a:cubicBezTo>
                    <a:pt x="28448" y="116584"/>
                    <a:pt x="26566" y="117596"/>
                    <a:pt x="24305" y="117596"/>
                  </a:cubicBezTo>
                  <a:cubicBezTo>
                    <a:pt x="21474" y="117596"/>
                    <a:pt x="19085" y="115223"/>
                    <a:pt x="17139" y="110477"/>
                  </a:cubicBezTo>
                  <a:cubicBezTo>
                    <a:pt x="15193" y="105732"/>
                    <a:pt x="14220" y="101892"/>
                    <a:pt x="14220" y="98959"/>
                  </a:cubicBezTo>
                  <a:cubicBezTo>
                    <a:pt x="14220" y="97725"/>
                    <a:pt x="14677" y="96423"/>
                    <a:pt x="15591" y="95054"/>
                  </a:cubicBezTo>
                  <a:cubicBezTo>
                    <a:pt x="23304" y="84774"/>
                    <a:pt x="29601" y="76104"/>
                    <a:pt x="34482" y="69045"/>
                  </a:cubicBezTo>
                  <a:cubicBezTo>
                    <a:pt x="39363" y="61986"/>
                    <a:pt x="43662" y="55346"/>
                    <a:pt x="47380" y="49125"/>
                  </a:cubicBezTo>
                  <a:cubicBezTo>
                    <a:pt x="51098" y="42903"/>
                    <a:pt x="53807" y="37768"/>
                    <a:pt x="55507" y="33718"/>
                  </a:cubicBezTo>
                  <a:cubicBezTo>
                    <a:pt x="57207" y="29668"/>
                    <a:pt x="58057" y="26592"/>
                    <a:pt x="58057" y="24490"/>
                  </a:cubicBezTo>
                  <a:cubicBezTo>
                    <a:pt x="58057" y="23186"/>
                    <a:pt x="57519" y="22534"/>
                    <a:pt x="56444" y="22534"/>
                  </a:cubicBezTo>
                  <a:cubicBezTo>
                    <a:pt x="54934" y="22534"/>
                    <a:pt x="52010" y="23688"/>
                    <a:pt x="47673" y="25995"/>
                  </a:cubicBezTo>
                  <a:cubicBezTo>
                    <a:pt x="43336" y="28303"/>
                    <a:pt x="37807" y="31486"/>
                    <a:pt x="31086" y="35544"/>
                  </a:cubicBezTo>
                  <a:cubicBezTo>
                    <a:pt x="24365" y="39603"/>
                    <a:pt x="18860" y="42764"/>
                    <a:pt x="14569" y="45029"/>
                  </a:cubicBezTo>
                  <a:cubicBezTo>
                    <a:pt x="10279" y="47293"/>
                    <a:pt x="6965" y="48425"/>
                    <a:pt x="4627" y="48425"/>
                  </a:cubicBezTo>
                  <a:cubicBezTo>
                    <a:pt x="1542" y="48425"/>
                    <a:pt x="0" y="46768"/>
                    <a:pt x="0" y="43453"/>
                  </a:cubicBezTo>
                  <a:cubicBezTo>
                    <a:pt x="0" y="42138"/>
                    <a:pt x="417" y="39234"/>
                    <a:pt x="1251" y="34741"/>
                  </a:cubicBezTo>
                  <a:cubicBezTo>
                    <a:pt x="2085" y="30249"/>
                    <a:pt x="2969" y="27038"/>
                    <a:pt x="3903" y="25109"/>
                  </a:cubicBezTo>
                  <a:cubicBezTo>
                    <a:pt x="5245" y="22551"/>
                    <a:pt x="8554" y="19259"/>
                    <a:pt x="13829" y="15234"/>
                  </a:cubicBezTo>
                  <a:cubicBezTo>
                    <a:pt x="19105" y="11209"/>
                    <a:pt x="22192" y="9196"/>
                    <a:pt x="23093" y="9196"/>
                  </a:cubicBezTo>
                  <a:cubicBezTo>
                    <a:pt x="24792" y="9196"/>
                    <a:pt x="25642" y="9988"/>
                    <a:pt x="25642" y="11571"/>
                  </a:cubicBezTo>
                  <a:cubicBezTo>
                    <a:pt x="25642" y="12281"/>
                    <a:pt x="25237" y="13041"/>
                    <a:pt x="24429" y="13849"/>
                  </a:cubicBezTo>
                  <a:cubicBezTo>
                    <a:pt x="22065" y="15753"/>
                    <a:pt x="20365" y="17250"/>
                    <a:pt x="19327" y="18340"/>
                  </a:cubicBezTo>
                  <a:cubicBezTo>
                    <a:pt x="18290" y="19431"/>
                    <a:pt x="17680" y="19824"/>
                    <a:pt x="17497" y="19518"/>
                  </a:cubicBezTo>
                  <a:cubicBezTo>
                    <a:pt x="26289" y="13285"/>
                    <a:pt x="34936" y="8473"/>
                    <a:pt x="43437" y="5084"/>
                  </a:cubicBezTo>
                  <a:cubicBezTo>
                    <a:pt x="51938" y="1695"/>
                    <a:pt x="57910" y="0"/>
                    <a:pt x="613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8868572-E088-4E08-A26F-EC3377552F47}"/>
                </a:ext>
              </a:extLst>
            </p:cNvPr>
            <p:cNvSpPr/>
            <p:nvPr/>
          </p:nvSpPr>
          <p:spPr>
            <a:xfrm>
              <a:off x="5420231" y="6331062"/>
              <a:ext cx="306265" cy="240780"/>
            </a:xfrm>
            <a:custGeom>
              <a:avLst/>
              <a:gdLst/>
              <a:ahLst/>
              <a:cxnLst/>
              <a:rect l="l" t="t" r="r" b="b"/>
              <a:pathLst>
                <a:path w="153313" h="120532">
                  <a:moveTo>
                    <a:pt x="126721" y="41356"/>
                  </a:moveTo>
                  <a:cubicBezTo>
                    <a:pt x="124341" y="41356"/>
                    <a:pt x="120641" y="43644"/>
                    <a:pt x="115622" y="48221"/>
                  </a:cubicBezTo>
                  <a:cubicBezTo>
                    <a:pt x="110603" y="52798"/>
                    <a:pt x="105478" y="58143"/>
                    <a:pt x="100246" y="64254"/>
                  </a:cubicBezTo>
                  <a:cubicBezTo>
                    <a:pt x="103270" y="63797"/>
                    <a:pt x="105605" y="63651"/>
                    <a:pt x="107253" y="63815"/>
                  </a:cubicBezTo>
                  <a:cubicBezTo>
                    <a:pt x="108901" y="63980"/>
                    <a:pt x="110682" y="64732"/>
                    <a:pt x="112596" y="66073"/>
                  </a:cubicBezTo>
                  <a:cubicBezTo>
                    <a:pt x="117620" y="60499"/>
                    <a:pt x="121469" y="55697"/>
                    <a:pt x="124146" y="51668"/>
                  </a:cubicBezTo>
                  <a:cubicBezTo>
                    <a:pt x="126822" y="47638"/>
                    <a:pt x="128160" y="44680"/>
                    <a:pt x="128160" y="42794"/>
                  </a:cubicBezTo>
                  <a:cubicBezTo>
                    <a:pt x="128160" y="41835"/>
                    <a:pt x="127680" y="41356"/>
                    <a:pt x="126721" y="41356"/>
                  </a:cubicBezTo>
                  <a:close/>
                  <a:moveTo>
                    <a:pt x="65772" y="17055"/>
                  </a:moveTo>
                  <a:cubicBezTo>
                    <a:pt x="67876" y="17055"/>
                    <a:pt x="69303" y="17716"/>
                    <a:pt x="70054" y="19038"/>
                  </a:cubicBezTo>
                  <a:cubicBezTo>
                    <a:pt x="70804" y="20360"/>
                    <a:pt x="71180" y="22481"/>
                    <a:pt x="71180" y="25399"/>
                  </a:cubicBezTo>
                  <a:cubicBezTo>
                    <a:pt x="71180" y="26771"/>
                    <a:pt x="71042" y="27907"/>
                    <a:pt x="70765" y="28805"/>
                  </a:cubicBezTo>
                  <a:cubicBezTo>
                    <a:pt x="70488" y="29704"/>
                    <a:pt x="69964" y="30786"/>
                    <a:pt x="69191" y="32052"/>
                  </a:cubicBezTo>
                  <a:cubicBezTo>
                    <a:pt x="68418" y="33317"/>
                    <a:pt x="66924" y="35550"/>
                    <a:pt x="64710" y="38752"/>
                  </a:cubicBezTo>
                  <a:cubicBezTo>
                    <a:pt x="62495" y="41953"/>
                    <a:pt x="59886" y="45717"/>
                    <a:pt x="56882" y="50045"/>
                  </a:cubicBezTo>
                  <a:cubicBezTo>
                    <a:pt x="55337" y="52249"/>
                    <a:pt x="53998" y="54631"/>
                    <a:pt x="52864" y="57191"/>
                  </a:cubicBezTo>
                  <a:cubicBezTo>
                    <a:pt x="51731" y="59750"/>
                    <a:pt x="51165" y="61614"/>
                    <a:pt x="51165" y="62782"/>
                  </a:cubicBezTo>
                  <a:cubicBezTo>
                    <a:pt x="51165" y="64603"/>
                    <a:pt x="51730" y="65514"/>
                    <a:pt x="52862" y="65514"/>
                  </a:cubicBezTo>
                  <a:cubicBezTo>
                    <a:pt x="54496" y="65514"/>
                    <a:pt x="56518" y="64765"/>
                    <a:pt x="58928" y="63266"/>
                  </a:cubicBezTo>
                  <a:cubicBezTo>
                    <a:pt x="61338" y="61767"/>
                    <a:pt x="66202" y="58792"/>
                    <a:pt x="73519" y="54341"/>
                  </a:cubicBezTo>
                  <a:lnTo>
                    <a:pt x="73519" y="62671"/>
                  </a:lnTo>
                  <a:cubicBezTo>
                    <a:pt x="66316" y="69313"/>
                    <a:pt x="61097" y="74047"/>
                    <a:pt x="57863" y="76874"/>
                  </a:cubicBezTo>
                  <a:cubicBezTo>
                    <a:pt x="54629" y="79700"/>
                    <a:pt x="51719" y="81900"/>
                    <a:pt x="49132" y="83473"/>
                  </a:cubicBezTo>
                  <a:cubicBezTo>
                    <a:pt x="46546" y="85045"/>
                    <a:pt x="43999" y="85832"/>
                    <a:pt x="41493" y="85832"/>
                  </a:cubicBezTo>
                  <a:cubicBezTo>
                    <a:pt x="35452" y="85832"/>
                    <a:pt x="32431" y="82357"/>
                    <a:pt x="32431" y="75407"/>
                  </a:cubicBezTo>
                  <a:cubicBezTo>
                    <a:pt x="32431" y="72981"/>
                    <a:pt x="33182" y="69835"/>
                    <a:pt x="34684" y="65971"/>
                  </a:cubicBezTo>
                  <a:cubicBezTo>
                    <a:pt x="36187" y="62107"/>
                    <a:pt x="38504" y="57502"/>
                    <a:pt x="41636" y="52157"/>
                  </a:cubicBezTo>
                  <a:cubicBezTo>
                    <a:pt x="35477" y="62718"/>
                    <a:pt x="30098" y="70465"/>
                    <a:pt x="25499" y="75399"/>
                  </a:cubicBezTo>
                  <a:cubicBezTo>
                    <a:pt x="20900" y="80333"/>
                    <a:pt x="16942" y="82800"/>
                    <a:pt x="13627" y="82800"/>
                  </a:cubicBezTo>
                  <a:cubicBezTo>
                    <a:pt x="10943" y="82800"/>
                    <a:pt x="8542" y="81757"/>
                    <a:pt x="6425" y="79672"/>
                  </a:cubicBezTo>
                  <a:cubicBezTo>
                    <a:pt x="4308" y="77587"/>
                    <a:pt x="2708" y="74888"/>
                    <a:pt x="1625" y="71576"/>
                  </a:cubicBezTo>
                  <a:cubicBezTo>
                    <a:pt x="542" y="68263"/>
                    <a:pt x="0" y="64745"/>
                    <a:pt x="0" y="61023"/>
                  </a:cubicBezTo>
                  <a:cubicBezTo>
                    <a:pt x="0" y="58533"/>
                    <a:pt x="231" y="56304"/>
                    <a:pt x="693" y="54336"/>
                  </a:cubicBezTo>
                  <a:cubicBezTo>
                    <a:pt x="1155" y="52368"/>
                    <a:pt x="2012" y="50236"/>
                    <a:pt x="3266" y="47942"/>
                  </a:cubicBezTo>
                  <a:cubicBezTo>
                    <a:pt x="4520" y="45647"/>
                    <a:pt x="6218" y="43104"/>
                    <a:pt x="8361" y="40312"/>
                  </a:cubicBezTo>
                  <a:cubicBezTo>
                    <a:pt x="10505" y="37521"/>
                    <a:pt x="13238" y="34365"/>
                    <a:pt x="16562" y="30843"/>
                  </a:cubicBezTo>
                  <a:cubicBezTo>
                    <a:pt x="17703" y="29245"/>
                    <a:pt x="18907" y="27702"/>
                    <a:pt x="20174" y="26214"/>
                  </a:cubicBezTo>
                  <a:cubicBezTo>
                    <a:pt x="21441" y="24726"/>
                    <a:pt x="22761" y="23682"/>
                    <a:pt x="24136" y="23081"/>
                  </a:cubicBezTo>
                  <a:cubicBezTo>
                    <a:pt x="25510" y="22480"/>
                    <a:pt x="27576" y="22180"/>
                    <a:pt x="30334" y="22180"/>
                  </a:cubicBezTo>
                  <a:cubicBezTo>
                    <a:pt x="32337" y="22180"/>
                    <a:pt x="34442" y="22505"/>
                    <a:pt x="36650" y="23154"/>
                  </a:cubicBezTo>
                  <a:cubicBezTo>
                    <a:pt x="38858" y="23804"/>
                    <a:pt x="39962" y="24819"/>
                    <a:pt x="39962" y="26201"/>
                  </a:cubicBezTo>
                  <a:cubicBezTo>
                    <a:pt x="39962" y="27558"/>
                    <a:pt x="39045" y="29702"/>
                    <a:pt x="37212" y="32633"/>
                  </a:cubicBezTo>
                  <a:cubicBezTo>
                    <a:pt x="35380" y="35564"/>
                    <a:pt x="32565" y="38994"/>
                    <a:pt x="28768" y="42922"/>
                  </a:cubicBezTo>
                  <a:cubicBezTo>
                    <a:pt x="24971" y="46850"/>
                    <a:pt x="20668" y="50639"/>
                    <a:pt x="15858" y="54288"/>
                  </a:cubicBezTo>
                  <a:cubicBezTo>
                    <a:pt x="14948" y="57127"/>
                    <a:pt x="14493" y="59380"/>
                    <a:pt x="14493" y="61046"/>
                  </a:cubicBezTo>
                  <a:cubicBezTo>
                    <a:pt x="14493" y="62352"/>
                    <a:pt x="14824" y="63005"/>
                    <a:pt x="15485" y="63005"/>
                  </a:cubicBezTo>
                  <a:cubicBezTo>
                    <a:pt x="15802" y="63005"/>
                    <a:pt x="16641" y="62506"/>
                    <a:pt x="18003" y="61506"/>
                  </a:cubicBezTo>
                  <a:cubicBezTo>
                    <a:pt x="19365" y="60506"/>
                    <a:pt x="21883" y="58415"/>
                    <a:pt x="25557" y="55231"/>
                  </a:cubicBezTo>
                  <a:cubicBezTo>
                    <a:pt x="29231" y="52047"/>
                    <a:pt x="32796" y="48930"/>
                    <a:pt x="36252" y="45880"/>
                  </a:cubicBezTo>
                  <a:cubicBezTo>
                    <a:pt x="38437" y="43982"/>
                    <a:pt x="41012" y="41097"/>
                    <a:pt x="43976" y="37225"/>
                  </a:cubicBezTo>
                  <a:cubicBezTo>
                    <a:pt x="46940" y="33353"/>
                    <a:pt x="50405" y="30235"/>
                    <a:pt x="54371" y="27871"/>
                  </a:cubicBezTo>
                  <a:cubicBezTo>
                    <a:pt x="56508" y="23777"/>
                    <a:pt x="58473" y="20951"/>
                    <a:pt x="60265" y="19392"/>
                  </a:cubicBezTo>
                  <a:cubicBezTo>
                    <a:pt x="62057" y="17834"/>
                    <a:pt x="63893" y="17055"/>
                    <a:pt x="65772" y="17055"/>
                  </a:cubicBezTo>
                  <a:close/>
                  <a:moveTo>
                    <a:pt x="131412" y="0"/>
                  </a:moveTo>
                  <a:cubicBezTo>
                    <a:pt x="134613" y="0"/>
                    <a:pt x="136214" y="1341"/>
                    <a:pt x="136214" y="4022"/>
                  </a:cubicBezTo>
                  <a:cubicBezTo>
                    <a:pt x="136214" y="5581"/>
                    <a:pt x="135352" y="7648"/>
                    <a:pt x="133627" y="10222"/>
                  </a:cubicBezTo>
                  <a:cubicBezTo>
                    <a:pt x="131903" y="12796"/>
                    <a:pt x="129934" y="14826"/>
                    <a:pt x="127722" y="16311"/>
                  </a:cubicBezTo>
                  <a:cubicBezTo>
                    <a:pt x="124163" y="20527"/>
                    <a:pt x="120836" y="25036"/>
                    <a:pt x="117743" y="29837"/>
                  </a:cubicBezTo>
                  <a:cubicBezTo>
                    <a:pt x="114650" y="34638"/>
                    <a:pt x="111190" y="39956"/>
                    <a:pt x="107362" y="45792"/>
                  </a:cubicBezTo>
                  <a:cubicBezTo>
                    <a:pt x="108586" y="43561"/>
                    <a:pt x="111200" y="40811"/>
                    <a:pt x="115203" y="37542"/>
                  </a:cubicBezTo>
                  <a:cubicBezTo>
                    <a:pt x="119205" y="34273"/>
                    <a:pt x="122544" y="31662"/>
                    <a:pt x="125218" y="29706"/>
                  </a:cubicBezTo>
                  <a:cubicBezTo>
                    <a:pt x="127893" y="27751"/>
                    <a:pt x="130579" y="26185"/>
                    <a:pt x="133276" y="25007"/>
                  </a:cubicBezTo>
                  <a:cubicBezTo>
                    <a:pt x="135973" y="23829"/>
                    <a:pt x="138708" y="23240"/>
                    <a:pt x="141483" y="23240"/>
                  </a:cubicBezTo>
                  <a:cubicBezTo>
                    <a:pt x="143671" y="23240"/>
                    <a:pt x="145178" y="23726"/>
                    <a:pt x="146006" y="24697"/>
                  </a:cubicBezTo>
                  <a:cubicBezTo>
                    <a:pt x="146834" y="25668"/>
                    <a:pt x="147247" y="27188"/>
                    <a:pt x="147247" y="29256"/>
                  </a:cubicBezTo>
                  <a:cubicBezTo>
                    <a:pt x="147247" y="33898"/>
                    <a:pt x="146125" y="38416"/>
                    <a:pt x="143881" y="42809"/>
                  </a:cubicBezTo>
                  <a:cubicBezTo>
                    <a:pt x="141637" y="47202"/>
                    <a:pt x="138464" y="51715"/>
                    <a:pt x="134361" y="56350"/>
                  </a:cubicBezTo>
                  <a:cubicBezTo>
                    <a:pt x="130258" y="60984"/>
                    <a:pt x="125500" y="65297"/>
                    <a:pt x="120087" y="69288"/>
                  </a:cubicBezTo>
                  <a:cubicBezTo>
                    <a:pt x="121099" y="69282"/>
                    <a:pt x="122563" y="69280"/>
                    <a:pt x="124478" y="69280"/>
                  </a:cubicBezTo>
                  <a:cubicBezTo>
                    <a:pt x="130740" y="69280"/>
                    <a:pt x="140351" y="64166"/>
                    <a:pt x="153313" y="53940"/>
                  </a:cubicBezTo>
                  <a:lnTo>
                    <a:pt x="153313" y="62703"/>
                  </a:lnTo>
                  <a:cubicBezTo>
                    <a:pt x="148423" y="67072"/>
                    <a:pt x="143876" y="70993"/>
                    <a:pt x="139672" y="74468"/>
                  </a:cubicBezTo>
                  <a:cubicBezTo>
                    <a:pt x="135468" y="77942"/>
                    <a:pt x="131420" y="80774"/>
                    <a:pt x="127530" y="82963"/>
                  </a:cubicBezTo>
                  <a:cubicBezTo>
                    <a:pt x="123639" y="85151"/>
                    <a:pt x="119966" y="86246"/>
                    <a:pt x="116509" y="86246"/>
                  </a:cubicBezTo>
                  <a:cubicBezTo>
                    <a:pt x="115207" y="86246"/>
                    <a:pt x="113859" y="86106"/>
                    <a:pt x="112466" y="85828"/>
                  </a:cubicBezTo>
                  <a:cubicBezTo>
                    <a:pt x="111073" y="85549"/>
                    <a:pt x="109797" y="85211"/>
                    <a:pt x="108638" y="84814"/>
                  </a:cubicBezTo>
                  <a:cubicBezTo>
                    <a:pt x="107479" y="84417"/>
                    <a:pt x="106076" y="83890"/>
                    <a:pt x="104430" y="83232"/>
                  </a:cubicBezTo>
                  <a:cubicBezTo>
                    <a:pt x="102784" y="82574"/>
                    <a:pt x="101619" y="82105"/>
                    <a:pt x="100935" y="81826"/>
                  </a:cubicBezTo>
                  <a:cubicBezTo>
                    <a:pt x="99347" y="82288"/>
                    <a:pt x="98329" y="82519"/>
                    <a:pt x="97882" y="82519"/>
                  </a:cubicBezTo>
                  <a:cubicBezTo>
                    <a:pt x="95531" y="82519"/>
                    <a:pt x="93415" y="81711"/>
                    <a:pt x="91533" y="80093"/>
                  </a:cubicBezTo>
                  <a:cubicBezTo>
                    <a:pt x="90267" y="83044"/>
                    <a:pt x="88484" y="87473"/>
                    <a:pt x="86185" y="93379"/>
                  </a:cubicBezTo>
                  <a:cubicBezTo>
                    <a:pt x="83885" y="99285"/>
                    <a:pt x="81948" y="103987"/>
                    <a:pt x="80372" y="107486"/>
                  </a:cubicBezTo>
                  <a:cubicBezTo>
                    <a:pt x="78797" y="110984"/>
                    <a:pt x="76611" y="114441"/>
                    <a:pt x="73816" y="117855"/>
                  </a:cubicBezTo>
                  <a:cubicBezTo>
                    <a:pt x="72031" y="119640"/>
                    <a:pt x="70580" y="120532"/>
                    <a:pt x="69464" y="120532"/>
                  </a:cubicBezTo>
                  <a:cubicBezTo>
                    <a:pt x="65802" y="120532"/>
                    <a:pt x="63971" y="117749"/>
                    <a:pt x="63971" y="112183"/>
                  </a:cubicBezTo>
                  <a:cubicBezTo>
                    <a:pt x="63971" y="108116"/>
                    <a:pt x="64751" y="103981"/>
                    <a:pt x="66309" y="99778"/>
                  </a:cubicBezTo>
                  <a:cubicBezTo>
                    <a:pt x="67867" y="95576"/>
                    <a:pt x="69808" y="91544"/>
                    <a:pt x="72131" y="87684"/>
                  </a:cubicBezTo>
                  <a:cubicBezTo>
                    <a:pt x="74454" y="83824"/>
                    <a:pt x="76912" y="80048"/>
                    <a:pt x="79505" y="76356"/>
                  </a:cubicBezTo>
                  <a:cubicBezTo>
                    <a:pt x="82099" y="72665"/>
                    <a:pt x="83955" y="69878"/>
                    <a:pt x="85073" y="67997"/>
                  </a:cubicBezTo>
                  <a:cubicBezTo>
                    <a:pt x="94178" y="52310"/>
                    <a:pt x="101209" y="39813"/>
                    <a:pt x="106165" y="30507"/>
                  </a:cubicBezTo>
                  <a:cubicBezTo>
                    <a:pt x="94930" y="46362"/>
                    <a:pt x="84879" y="57980"/>
                    <a:pt x="76014" y="65362"/>
                  </a:cubicBezTo>
                  <a:lnTo>
                    <a:pt x="76014" y="56821"/>
                  </a:lnTo>
                  <a:cubicBezTo>
                    <a:pt x="84373" y="47738"/>
                    <a:pt x="91471" y="39340"/>
                    <a:pt x="97308" y="31626"/>
                  </a:cubicBezTo>
                  <a:cubicBezTo>
                    <a:pt x="103144" y="23913"/>
                    <a:pt x="107788" y="17744"/>
                    <a:pt x="111239" y="13119"/>
                  </a:cubicBezTo>
                  <a:cubicBezTo>
                    <a:pt x="114690" y="8494"/>
                    <a:pt x="117841" y="5151"/>
                    <a:pt x="120692" y="3091"/>
                  </a:cubicBezTo>
                  <a:cubicBezTo>
                    <a:pt x="123542" y="1030"/>
                    <a:pt x="127116" y="0"/>
                    <a:pt x="1314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A7895B8-A6D0-48F0-BBC4-3FF6CE41D590}"/>
              </a:ext>
            </a:extLst>
          </p:cNvPr>
          <p:cNvSpPr/>
          <p:nvPr/>
        </p:nvSpPr>
        <p:spPr>
          <a:xfrm>
            <a:off x="4658257" y="6398575"/>
            <a:ext cx="754298" cy="154819"/>
          </a:xfrm>
          <a:custGeom>
            <a:avLst/>
            <a:gdLst/>
            <a:ahLst/>
            <a:cxnLst/>
            <a:rect l="l" t="t" r="r" b="b"/>
            <a:pathLst>
              <a:path w="754298" h="154819">
                <a:moveTo>
                  <a:pt x="44202" y="78917"/>
                </a:moveTo>
                <a:lnTo>
                  <a:pt x="44202" y="139750"/>
                </a:lnTo>
                <a:lnTo>
                  <a:pt x="56815" y="139750"/>
                </a:lnTo>
                <a:cubicBezTo>
                  <a:pt x="73335" y="139750"/>
                  <a:pt x="81595" y="130299"/>
                  <a:pt x="81595" y="111398"/>
                </a:cubicBezTo>
                <a:cubicBezTo>
                  <a:pt x="81595" y="89744"/>
                  <a:pt x="73074" y="78917"/>
                  <a:pt x="56034" y="78917"/>
                </a:cubicBezTo>
                <a:close/>
                <a:moveTo>
                  <a:pt x="302865" y="36501"/>
                </a:moveTo>
                <a:lnTo>
                  <a:pt x="283443" y="104031"/>
                </a:lnTo>
                <a:lnTo>
                  <a:pt x="320836" y="104031"/>
                </a:lnTo>
                <a:close/>
                <a:moveTo>
                  <a:pt x="44202" y="12614"/>
                </a:moveTo>
                <a:lnTo>
                  <a:pt x="44202" y="66303"/>
                </a:lnTo>
                <a:lnTo>
                  <a:pt x="57820" y="66303"/>
                </a:lnTo>
                <a:cubicBezTo>
                  <a:pt x="70396" y="66303"/>
                  <a:pt x="76684" y="57002"/>
                  <a:pt x="76684" y="38398"/>
                </a:cubicBezTo>
                <a:cubicBezTo>
                  <a:pt x="76684" y="21208"/>
                  <a:pt x="70023" y="12614"/>
                  <a:pt x="56703" y="12614"/>
                </a:cubicBezTo>
                <a:close/>
                <a:moveTo>
                  <a:pt x="518554" y="0"/>
                </a:moveTo>
                <a:lnTo>
                  <a:pt x="631850" y="0"/>
                </a:lnTo>
                <a:lnTo>
                  <a:pt x="640444" y="0"/>
                </a:lnTo>
                <a:lnTo>
                  <a:pt x="677726" y="0"/>
                </a:lnTo>
                <a:lnTo>
                  <a:pt x="708757" y="73447"/>
                </a:lnTo>
                <a:lnTo>
                  <a:pt x="736662" y="0"/>
                </a:lnTo>
                <a:lnTo>
                  <a:pt x="754298" y="0"/>
                </a:lnTo>
                <a:lnTo>
                  <a:pt x="717128" y="96106"/>
                </a:lnTo>
                <a:lnTo>
                  <a:pt x="717128" y="152363"/>
                </a:lnTo>
                <a:lnTo>
                  <a:pt x="672926" y="152363"/>
                </a:lnTo>
                <a:lnTo>
                  <a:pt x="672926" y="96106"/>
                </a:lnTo>
                <a:lnTo>
                  <a:pt x="638386" y="15293"/>
                </a:lnTo>
                <a:lnTo>
                  <a:pt x="603051" y="15293"/>
                </a:lnTo>
                <a:lnTo>
                  <a:pt x="603051" y="152363"/>
                </a:lnTo>
                <a:lnTo>
                  <a:pt x="556171" y="152363"/>
                </a:lnTo>
                <a:lnTo>
                  <a:pt x="556171" y="15293"/>
                </a:lnTo>
                <a:lnTo>
                  <a:pt x="518554" y="15293"/>
                </a:lnTo>
                <a:close/>
                <a:moveTo>
                  <a:pt x="389074" y="0"/>
                </a:moveTo>
                <a:lnTo>
                  <a:pt x="433276" y="0"/>
                </a:lnTo>
                <a:lnTo>
                  <a:pt x="433276" y="103585"/>
                </a:lnTo>
                <a:cubicBezTo>
                  <a:pt x="433276" y="116979"/>
                  <a:pt x="435192" y="126132"/>
                  <a:pt x="439024" y="131044"/>
                </a:cubicBezTo>
                <a:cubicBezTo>
                  <a:pt x="442856" y="135955"/>
                  <a:pt x="449944" y="138411"/>
                  <a:pt x="460288" y="138411"/>
                </a:cubicBezTo>
                <a:cubicBezTo>
                  <a:pt x="480305" y="138411"/>
                  <a:pt x="490314" y="126356"/>
                  <a:pt x="490314" y="102245"/>
                </a:cubicBezTo>
                <a:lnTo>
                  <a:pt x="490314" y="0"/>
                </a:lnTo>
                <a:lnTo>
                  <a:pt x="505160" y="0"/>
                </a:lnTo>
                <a:lnTo>
                  <a:pt x="505160" y="102245"/>
                </a:lnTo>
                <a:cubicBezTo>
                  <a:pt x="505160" y="137294"/>
                  <a:pt x="485775" y="154819"/>
                  <a:pt x="447005" y="154819"/>
                </a:cubicBezTo>
                <a:cubicBezTo>
                  <a:pt x="408384" y="154819"/>
                  <a:pt x="389074" y="137294"/>
                  <a:pt x="389074" y="102245"/>
                </a:cubicBezTo>
                <a:close/>
                <a:moveTo>
                  <a:pt x="297172" y="0"/>
                </a:moveTo>
                <a:lnTo>
                  <a:pt x="336016" y="0"/>
                </a:lnTo>
                <a:lnTo>
                  <a:pt x="378433" y="152363"/>
                </a:lnTo>
                <a:lnTo>
                  <a:pt x="334007" y="152363"/>
                </a:lnTo>
                <a:lnTo>
                  <a:pt x="324966" y="119323"/>
                </a:lnTo>
                <a:lnTo>
                  <a:pt x="279090" y="119323"/>
                </a:lnTo>
                <a:lnTo>
                  <a:pt x="269379" y="152363"/>
                </a:lnTo>
                <a:lnTo>
                  <a:pt x="252077" y="152363"/>
                </a:lnTo>
                <a:close/>
                <a:moveTo>
                  <a:pt x="142875" y="0"/>
                </a:moveTo>
                <a:lnTo>
                  <a:pt x="241659" y="0"/>
                </a:lnTo>
                <a:lnTo>
                  <a:pt x="241659" y="15293"/>
                </a:lnTo>
                <a:lnTo>
                  <a:pt x="187077" y="15293"/>
                </a:lnTo>
                <a:lnTo>
                  <a:pt x="187077" y="61392"/>
                </a:lnTo>
                <a:lnTo>
                  <a:pt x="232953" y="61392"/>
                </a:lnTo>
                <a:lnTo>
                  <a:pt x="232953" y="76684"/>
                </a:lnTo>
                <a:lnTo>
                  <a:pt x="187077" y="76684"/>
                </a:lnTo>
                <a:lnTo>
                  <a:pt x="187077" y="137071"/>
                </a:lnTo>
                <a:lnTo>
                  <a:pt x="250924" y="137071"/>
                </a:lnTo>
                <a:lnTo>
                  <a:pt x="250924" y="152363"/>
                </a:lnTo>
                <a:lnTo>
                  <a:pt x="142875" y="152363"/>
                </a:lnTo>
                <a:close/>
                <a:moveTo>
                  <a:pt x="0" y="0"/>
                </a:moveTo>
                <a:lnTo>
                  <a:pt x="67754" y="0"/>
                </a:lnTo>
                <a:cubicBezTo>
                  <a:pt x="102654" y="0"/>
                  <a:pt x="120104" y="12465"/>
                  <a:pt x="120104" y="37394"/>
                </a:cubicBezTo>
                <a:cubicBezTo>
                  <a:pt x="120104" y="55104"/>
                  <a:pt x="109575" y="66452"/>
                  <a:pt x="88515" y="71438"/>
                </a:cubicBezTo>
                <a:cubicBezTo>
                  <a:pt x="113891" y="76498"/>
                  <a:pt x="126578" y="89967"/>
                  <a:pt x="126578" y="111845"/>
                </a:cubicBezTo>
                <a:cubicBezTo>
                  <a:pt x="126578" y="138857"/>
                  <a:pt x="109500" y="152363"/>
                  <a:pt x="75344" y="152363"/>
                </a:cubicBezTo>
                <a:lnTo>
                  <a:pt x="0" y="1523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0CA1E901-CDF6-4925-9EAC-E2CCAF7C91B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3620682-26A7-4101-BBFB-01BF08067640}"/>
              </a:ext>
            </a:extLst>
          </p:cNvPr>
          <p:cNvSpPr/>
          <p:nvPr/>
        </p:nvSpPr>
        <p:spPr>
          <a:xfrm>
            <a:off x="1057749" y="1774699"/>
            <a:ext cx="2236206" cy="4375402"/>
          </a:xfrm>
          <a:custGeom>
            <a:avLst/>
            <a:gdLst>
              <a:gd name="connsiteX0" fmla="*/ 207101 w 1427042"/>
              <a:gd name="connsiteY0" fmla="*/ 4411970 h 4664674"/>
              <a:gd name="connsiteX1" fmla="*/ 200802 w 1427042"/>
              <a:gd name="connsiteY1" fmla="*/ 4412764 h 4664674"/>
              <a:gd name="connsiteX2" fmla="*/ 198439 w 1427042"/>
              <a:gd name="connsiteY2" fmla="*/ 4449319 h 4664674"/>
              <a:gd name="connsiteX3" fmla="*/ 210251 w 1427042"/>
              <a:gd name="connsiteY3" fmla="*/ 4427068 h 4664674"/>
              <a:gd name="connsiteX4" fmla="*/ 207101 w 1427042"/>
              <a:gd name="connsiteY4" fmla="*/ 4411970 h 4664674"/>
              <a:gd name="connsiteX5" fmla="*/ 832147 w 1427042"/>
              <a:gd name="connsiteY5" fmla="*/ 4125888 h 4664674"/>
              <a:gd name="connsiteX6" fmla="*/ 824274 w 1427042"/>
              <a:gd name="connsiteY6" fmla="*/ 4163238 h 4664674"/>
              <a:gd name="connsiteX7" fmla="*/ 832147 w 1427042"/>
              <a:gd name="connsiteY7" fmla="*/ 4125888 h 4664674"/>
              <a:gd name="connsiteX8" fmla="*/ 404752 w 1427042"/>
              <a:gd name="connsiteY8" fmla="*/ 4125888 h 4664674"/>
              <a:gd name="connsiteX9" fmla="*/ 396878 w 1427042"/>
              <a:gd name="connsiteY9" fmla="*/ 4163238 h 4664674"/>
              <a:gd name="connsiteX10" fmla="*/ 404752 w 1427042"/>
              <a:gd name="connsiteY10" fmla="*/ 4125888 h 4664674"/>
              <a:gd name="connsiteX11" fmla="*/ 158279 w 1427042"/>
              <a:gd name="connsiteY11" fmla="*/ 4108405 h 4664674"/>
              <a:gd name="connsiteX12" fmla="*/ 134656 w 1427042"/>
              <a:gd name="connsiteY12" fmla="*/ 4212508 h 4664674"/>
              <a:gd name="connsiteX13" fmla="*/ 158279 w 1427042"/>
              <a:gd name="connsiteY13" fmla="*/ 4108405 h 4664674"/>
              <a:gd name="connsiteX14" fmla="*/ 148042 w 1427042"/>
              <a:gd name="connsiteY14" fmla="*/ 3334397 h 4664674"/>
              <a:gd name="connsiteX15" fmla="*/ 148042 w 1427042"/>
              <a:gd name="connsiteY15" fmla="*/ 3365389 h 4664674"/>
              <a:gd name="connsiteX16" fmla="*/ 148042 w 1427042"/>
              <a:gd name="connsiteY16" fmla="*/ 3334397 h 4664674"/>
              <a:gd name="connsiteX17" fmla="*/ 1278635 w 1427042"/>
              <a:gd name="connsiteY17" fmla="*/ 1550364 h 4664674"/>
              <a:gd name="connsiteX18" fmla="*/ 1247925 w 1427042"/>
              <a:gd name="connsiteY18" fmla="*/ 1560694 h 4664674"/>
              <a:gd name="connsiteX19" fmla="*/ 1249499 w 1427042"/>
              <a:gd name="connsiteY19" fmla="*/ 1644929 h 4664674"/>
              <a:gd name="connsiteX20" fmla="*/ 1256586 w 1427042"/>
              <a:gd name="connsiteY20" fmla="*/ 1722012 h 4664674"/>
              <a:gd name="connsiteX21" fmla="*/ 1271548 w 1427042"/>
              <a:gd name="connsiteY21" fmla="*/ 1691815 h 4664674"/>
              <a:gd name="connsiteX22" fmla="*/ 1259737 w 1427042"/>
              <a:gd name="connsiteY22" fmla="*/ 1630625 h 4664674"/>
              <a:gd name="connsiteX23" fmla="*/ 1273911 w 1427042"/>
              <a:gd name="connsiteY23" fmla="*/ 1581356 h 4664674"/>
              <a:gd name="connsiteX24" fmla="*/ 1285722 w 1427042"/>
              <a:gd name="connsiteY24" fmla="*/ 1558310 h 4664674"/>
              <a:gd name="connsiteX25" fmla="*/ 1278635 w 1427042"/>
              <a:gd name="connsiteY25" fmla="*/ 1550364 h 4664674"/>
              <a:gd name="connsiteX26" fmla="*/ 1277061 w 1427042"/>
              <a:gd name="connsiteY26" fmla="*/ 1350902 h 4664674"/>
              <a:gd name="connsiteX27" fmla="*/ 1268398 w 1427042"/>
              <a:gd name="connsiteY27" fmla="*/ 1416064 h 4664674"/>
              <a:gd name="connsiteX28" fmla="*/ 1277061 w 1427042"/>
              <a:gd name="connsiteY28" fmla="*/ 1350902 h 4664674"/>
              <a:gd name="connsiteX29" fmla="*/ 1294384 w 1427042"/>
              <a:gd name="connsiteY29" fmla="*/ 1250773 h 4664674"/>
              <a:gd name="connsiteX30" fmla="*/ 1262887 w 1427042"/>
              <a:gd name="connsiteY30" fmla="*/ 1280971 h 4664674"/>
              <a:gd name="connsiteX31" fmla="*/ 1277848 w 1427042"/>
              <a:gd name="connsiteY31" fmla="*/ 1262693 h 4664674"/>
              <a:gd name="connsiteX32" fmla="*/ 1294384 w 1427042"/>
              <a:gd name="connsiteY32" fmla="*/ 1250773 h 4664674"/>
              <a:gd name="connsiteX33" fmla="*/ 1273124 w 1427042"/>
              <a:gd name="connsiteY33" fmla="*/ 1121242 h 4664674"/>
              <a:gd name="connsiteX34" fmla="*/ 1262887 w 1427042"/>
              <a:gd name="connsiteY34" fmla="*/ 1230906 h 4664674"/>
              <a:gd name="connsiteX35" fmla="*/ 1275485 w 1427042"/>
              <a:gd name="connsiteY35" fmla="*/ 1231701 h 4664674"/>
              <a:gd name="connsiteX36" fmla="*/ 1281786 w 1427042"/>
              <a:gd name="connsiteY36" fmla="*/ 1122037 h 4664674"/>
              <a:gd name="connsiteX37" fmla="*/ 1273124 w 1427042"/>
              <a:gd name="connsiteY37" fmla="*/ 1121242 h 4664674"/>
              <a:gd name="connsiteX38" fmla="*/ 1294384 w 1427042"/>
              <a:gd name="connsiteY38" fmla="*/ 986943 h 4664674"/>
              <a:gd name="connsiteX39" fmla="*/ 1280211 w 1427042"/>
              <a:gd name="connsiteY39" fmla="*/ 1038596 h 4664674"/>
              <a:gd name="connsiteX40" fmla="*/ 1291235 w 1427042"/>
              <a:gd name="connsiteY40" fmla="*/ 1039391 h 4664674"/>
              <a:gd name="connsiteX41" fmla="*/ 1294384 w 1427042"/>
              <a:gd name="connsiteY41" fmla="*/ 986943 h 4664674"/>
              <a:gd name="connsiteX42" fmla="*/ 1344191 w 1427042"/>
              <a:gd name="connsiteY42" fmla="*/ 935588 h 4664674"/>
              <a:gd name="connsiteX43" fmla="*/ 1336120 w 1427042"/>
              <a:gd name="connsiteY43" fmla="*/ 938468 h 4664674"/>
              <a:gd name="connsiteX44" fmla="*/ 1351082 w 1427042"/>
              <a:gd name="connsiteY44" fmla="*/ 974228 h 4664674"/>
              <a:gd name="connsiteX45" fmla="*/ 1353444 w 1427042"/>
              <a:gd name="connsiteY45" fmla="*/ 936879 h 4664674"/>
              <a:gd name="connsiteX46" fmla="*/ 1344191 w 1427042"/>
              <a:gd name="connsiteY46" fmla="*/ 935588 h 4664674"/>
              <a:gd name="connsiteX47" fmla="*/ 1348719 w 1427042"/>
              <a:gd name="connsiteY47" fmla="*/ 827214 h 4664674"/>
              <a:gd name="connsiteX48" fmla="*/ 1340845 w 1427042"/>
              <a:gd name="connsiteY48" fmla="*/ 832777 h 4664674"/>
              <a:gd name="connsiteX49" fmla="*/ 1353444 w 1427042"/>
              <a:gd name="connsiteY49" fmla="*/ 855028 h 4664674"/>
              <a:gd name="connsiteX50" fmla="*/ 1364468 w 1427042"/>
              <a:gd name="connsiteY50" fmla="*/ 847081 h 4664674"/>
              <a:gd name="connsiteX51" fmla="*/ 1348719 w 1427042"/>
              <a:gd name="connsiteY51" fmla="*/ 827214 h 4664674"/>
              <a:gd name="connsiteX52" fmla="*/ 1351082 w 1427042"/>
              <a:gd name="connsiteY52" fmla="*/ 690531 h 4664674"/>
              <a:gd name="connsiteX53" fmla="*/ 1351870 w 1427042"/>
              <a:gd name="connsiteY53" fmla="*/ 721523 h 4664674"/>
              <a:gd name="connsiteX54" fmla="*/ 1361318 w 1427042"/>
              <a:gd name="connsiteY54" fmla="*/ 722318 h 4664674"/>
              <a:gd name="connsiteX55" fmla="*/ 1351082 w 1427042"/>
              <a:gd name="connsiteY55" fmla="*/ 690531 h 4664674"/>
              <a:gd name="connsiteX56" fmla="*/ 515784 w 1427042"/>
              <a:gd name="connsiteY56" fmla="*/ 2447 h 4664674"/>
              <a:gd name="connsiteX57" fmla="*/ 550432 w 1427042"/>
              <a:gd name="connsiteY57" fmla="*/ 16651 h 4664674"/>
              <a:gd name="connsiteX58" fmla="*/ 563032 w 1427042"/>
              <a:gd name="connsiteY58" fmla="*/ 27776 h 4664674"/>
              <a:gd name="connsiteX59" fmla="*/ 606342 w 1427042"/>
              <a:gd name="connsiteY59" fmla="*/ 28571 h 4664674"/>
              <a:gd name="connsiteX60" fmla="*/ 642565 w 1427042"/>
              <a:gd name="connsiteY60" fmla="*/ 15856 h 4664674"/>
              <a:gd name="connsiteX61" fmla="*/ 703199 w 1427042"/>
              <a:gd name="connsiteY61" fmla="*/ 39696 h 4664674"/>
              <a:gd name="connsiteX62" fmla="*/ 765408 w 1427042"/>
              <a:gd name="connsiteY62" fmla="*/ 57974 h 4664674"/>
              <a:gd name="connsiteX63" fmla="*/ 796906 w 1427042"/>
              <a:gd name="connsiteY63" fmla="*/ 34928 h 4664674"/>
              <a:gd name="connsiteX64" fmla="*/ 829979 w 1427042"/>
              <a:gd name="connsiteY64" fmla="*/ 26982 h 4664674"/>
              <a:gd name="connsiteX65" fmla="*/ 837397 w 1427042"/>
              <a:gd name="connsiteY65" fmla="*/ 28297 h 4664674"/>
              <a:gd name="connsiteX66" fmla="*/ 843960 w 1427042"/>
              <a:gd name="connsiteY66" fmla="*/ 21419 h 4664674"/>
              <a:gd name="connsiteX67" fmla="*/ 903806 w 1427042"/>
              <a:gd name="connsiteY67" fmla="*/ 3142 h 4664674"/>
              <a:gd name="connsiteX68" fmla="*/ 977827 w 1427042"/>
              <a:gd name="connsiteY68" fmla="*/ 16651 h 4664674"/>
              <a:gd name="connsiteX69" fmla="*/ 990426 w 1427042"/>
              <a:gd name="connsiteY69" fmla="*/ 27776 h 4664674"/>
              <a:gd name="connsiteX70" fmla="*/ 1033737 w 1427042"/>
              <a:gd name="connsiteY70" fmla="*/ 28571 h 4664674"/>
              <a:gd name="connsiteX71" fmla="*/ 1069960 w 1427042"/>
              <a:gd name="connsiteY71" fmla="*/ 15856 h 4664674"/>
              <a:gd name="connsiteX72" fmla="*/ 1130594 w 1427042"/>
              <a:gd name="connsiteY72" fmla="*/ 39696 h 4664674"/>
              <a:gd name="connsiteX73" fmla="*/ 1192803 w 1427042"/>
              <a:gd name="connsiteY73" fmla="*/ 57974 h 4664674"/>
              <a:gd name="connsiteX74" fmla="*/ 1224301 w 1427042"/>
              <a:gd name="connsiteY74" fmla="*/ 34928 h 4664674"/>
              <a:gd name="connsiteX75" fmla="*/ 1257374 w 1427042"/>
              <a:gd name="connsiteY75" fmla="*/ 26982 h 4664674"/>
              <a:gd name="connsiteX76" fmla="*/ 1348719 w 1427042"/>
              <a:gd name="connsiteY76" fmla="*/ 30160 h 4664674"/>
              <a:gd name="connsiteX77" fmla="*/ 1395967 w 1427042"/>
              <a:gd name="connsiteY77" fmla="*/ 52411 h 4664674"/>
              <a:gd name="connsiteX78" fmla="*/ 1425890 w 1427042"/>
              <a:gd name="connsiteY78" fmla="*/ 191478 h 4664674"/>
              <a:gd name="connsiteX79" fmla="*/ 1424315 w 1427042"/>
              <a:gd name="connsiteY79" fmla="*/ 295580 h 4664674"/>
              <a:gd name="connsiteX80" fmla="*/ 1414078 w 1427042"/>
              <a:gd name="connsiteY80" fmla="*/ 440210 h 4664674"/>
              <a:gd name="connsiteX81" fmla="*/ 1389667 w 1427042"/>
              <a:gd name="connsiteY81" fmla="*/ 561000 h 4664674"/>
              <a:gd name="connsiteX82" fmla="*/ 1388880 w 1427042"/>
              <a:gd name="connsiteY82" fmla="*/ 572920 h 4664674"/>
              <a:gd name="connsiteX83" fmla="*/ 1390454 w 1427042"/>
              <a:gd name="connsiteY83" fmla="*/ 782713 h 4664674"/>
              <a:gd name="connsiteX84" fmla="*/ 1372343 w 1427042"/>
              <a:gd name="connsiteY84" fmla="*/ 809731 h 4664674"/>
              <a:gd name="connsiteX85" fmla="*/ 1385729 w 1427042"/>
              <a:gd name="connsiteY85" fmla="*/ 908270 h 4664674"/>
              <a:gd name="connsiteX86" fmla="*/ 1373130 w 1427042"/>
              <a:gd name="connsiteY86" fmla="*/ 1077535 h 4664674"/>
              <a:gd name="connsiteX87" fmla="*/ 1365256 w 1427042"/>
              <a:gd name="connsiteY87" fmla="*/ 1118063 h 4664674"/>
              <a:gd name="connsiteX88" fmla="*/ 1352656 w 1427042"/>
              <a:gd name="connsiteY88" fmla="*/ 1021114 h 4664674"/>
              <a:gd name="connsiteX89" fmla="*/ 1329821 w 1427042"/>
              <a:gd name="connsiteY89" fmla="*/ 1083893 h 4664674"/>
              <a:gd name="connsiteX90" fmla="*/ 1312496 w 1427042"/>
              <a:gd name="connsiteY90" fmla="*/ 1406528 h 4664674"/>
              <a:gd name="connsiteX91" fmla="*/ 1295960 w 1427042"/>
              <a:gd name="connsiteY91" fmla="*/ 1441494 h 4664674"/>
              <a:gd name="connsiteX92" fmla="*/ 1282572 w 1427042"/>
              <a:gd name="connsiteY92" fmla="*/ 1475665 h 4664674"/>
              <a:gd name="connsiteX93" fmla="*/ 1281794 w 1427042"/>
              <a:gd name="connsiteY93" fmla="*/ 1474880 h 4664674"/>
              <a:gd name="connsiteX94" fmla="*/ 1281786 w 1427042"/>
              <a:gd name="connsiteY94" fmla="*/ 1474870 h 4664674"/>
              <a:gd name="connsiteX95" fmla="*/ 1281787 w 1427042"/>
              <a:gd name="connsiteY95" fmla="*/ 1474873 h 4664674"/>
              <a:gd name="connsiteX96" fmla="*/ 1261312 w 1427042"/>
              <a:gd name="connsiteY96" fmla="*/ 1454209 h 4664674"/>
              <a:gd name="connsiteX97" fmla="*/ 1261312 w 1427042"/>
              <a:gd name="connsiteY97" fmla="*/ 1539238 h 4664674"/>
              <a:gd name="connsiteX98" fmla="*/ 1286892 w 1427042"/>
              <a:gd name="connsiteY98" fmla="*/ 1493086 h 4664674"/>
              <a:gd name="connsiteX99" fmla="*/ 1281787 w 1427042"/>
              <a:gd name="connsiteY99" fmla="*/ 1474873 h 4664674"/>
              <a:gd name="connsiteX100" fmla="*/ 1281794 w 1427042"/>
              <a:gd name="connsiteY100" fmla="*/ 1474880 h 4664674"/>
              <a:gd name="connsiteX101" fmla="*/ 1302948 w 1427042"/>
              <a:gd name="connsiteY101" fmla="*/ 1500896 h 4664674"/>
              <a:gd name="connsiteX102" fmla="*/ 1304621 w 1427042"/>
              <a:gd name="connsiteY102" fmla="*/ 1532881 h 4664674"/>
              <a:gd name="connsiteX103" fmla="*/ 1289659 w 1427042"/>
              <a:gd name="connsiteY103" fmla="*/ 1697378 h 4664674"/>
              <a:gd name="connsiteX104" fmla="*/ 1287298 w 1427042"/>
              <a:gd name="connsiteY104" fmla="*/ 1759362 h 4664674"/>
              <a:gd name="connsiteX105" fmla="*/ 1267611 w 1427042"/>
              <a:gd name="connsiteY105" fmla="*/ 1801479 h 4664674"/>
              <a:gd name="connsiteX106" fmla="*/ 1252650 w 1427042"/>
              <a:gd name="connsiteY106" fmla="*/ 1850749 h 4664674"/>
              <a:gd name="connsiteX107" fmla="*/ 1274698 w 1427042"/>
              <a:gd name="connsiteY107" fmla="*/ 1822141 h 4664674"/>
              <a:gd name="connsiteX108" fmla="*/ 1278635 w 1427042"/>
              <a:gd name="connsiteY108" fmla="*/ 1873794 h 4664674"/>
              <a:gd name="connsiteX109" fmla="*/ 1267611 w 1427042"/>
              <a:gd name="connsiteY109" fmla="*/ 1981075 h 4664674"/>
              <a:gd name="connsiteX110" fmla="*/ 1243988 w 1427042"/>
              <a:gd name="connsiteY110" fmla="*/ 2012861 h 4664674"/>
              <a:gd name="connsiteX111" fmla="*/ 1232176 w 1427042"/>
              <a:gd name="connsiteY111" fmla="*/ 2031933 h 4664674"/>
              <a:gd name="connsiteX112" fmla="*/ 1228238 w 1427042"/>
              <a:gd name="connsiteY112" fmla="*/ 2095507 h 4664674"/>
              <a:gd name="connsiteX113" fmla="*/ 1252650 w 1427042"/>
              <a:gd name="connsiteY113" fmla="*/ 2058952 h 4664674"/>
              <a:gd name="connsiteX114" fmla="*/ 1261312 w 1427042"/>
              <a:gd name="connsiteY114" fmla="*/ 2061336 h 4664674"/>
              <a:gd name="connsiteX115" fmla="*/ 1254224 w 1427042"/>
              <a:gd name="connsiteY115" fmla="*/ 2145571 h 4664674"/>
              <a:gd name="connsiteX116" fmla="*/ 1224301 w 1427042"/>
              <a:gd name="connsiteY116" fmla="*/ 2139214 h 4664674"/>
              <a:gd name="connsiteX117" fmla="*/ 1225089 w 1427042"/>
              <a:gd name="connsiteY117" fmla="*/ 2194046 h 4664674"/>
              <a:gd name="connsiteX118" fmla="*/ 1250287 w 1427042"/>
              <a:gd name="connsiteY118" fmla="*/ 2172590 h 4664674"/>
              <a:gd name="connsiteX119" fmla="*/ 1255012 w 1427042"/>
              <a:gd name="connsiteY119" fmla="*/ 2176563 h 4664674"/>
              <a:gd name="connsiteX120" fmla="*/ 1252650 w 1427042"/>
              <a:gd name="connsiteY120" fmla="*/ 2368079 h 4664674"/>
              <a:gd name="connsiteX121" fmla="*/ 1253437 w 1427042"/>
              <a:gd name="connsiteY121" fmla="*/ 2436421 h 4664674"/>
              <a:gd name="connsiteX122" fmla="*/ 1303047 w 1427042"/>
              <a:gd name="connsiteY122" fmla="*/ 2429268 h 4664674"/>
              <a:gd name="connsiteX123" fmla="*/ 1247137 w 1427042"/>
              <a:gd name="connsiteY123" fmla="*/ 2470591 h 4664674"/>
              <a:gd name="connsiteX124" fmla="*/ 1268398 w 1427042"/>
              <a:gd name="connsiteY124" fmla="*/ 2498405 h 4664674"/>
              <a:gd name="connsiteX125" fmla="*/ 1266036 w 1427042"/>
              <a:gd name="connsiteY125" fmla="*/ 2504762 h 4664674"/>
              <a:gd name="connsiteX126" fmla="*/ 1241625 w 1427042"/>
              <a:gd name="connsiteY126" fmla="*/ 2574693 h 4664674"/>
              <a:gd name="connsiteX127" fmla="*/ 1232176 w 1427042"/>
              <a:gd name="connsiteY127" fmla="*/ 2732832 h 4664674"/>
              <a:gd name="connsiteX128" fmla="*/ 1254224 w 1427042"/>
              <a:gd name="connsiteY128" fmla="*/ 2797995 h 4664674"/>
              <a:gd name="connsiteX129" fmla="*/ 1269974 w 1427042"/>
              <a:gd name="connsiteY129" fmla="*/ 2833755 h 4664674"/>
              <a:gd name="connsiteX130" fmla="*/ 1278635 w 1427042"/>
              <a:gd name="connsiteY130" fmla="*/ 2821835 h 4664674"/>
              <a:gd name="connsiteX131" fmla="*/ 1245562 w 1427042"/>
              <a:gd name="connsiteY131" fmla="*/ 2898918 h 4664674"/>
              <a:gd name="connsiteX132" fmla="*/ 1236901 w 1427042"/>
              <a:gd name="connsiteY132" fmla="*/ 3037986 h 4664674"/>
              <a:gd name="connsiteX133" fmla="*/ 1234538 w 1427042"/>
              <a:gd name="connsiteY133" fmla="*/ 3062620 h 4664674"/>
              <a:gd name="connsiteX134" fmla="*/ 1218002 w 1427042"/>
              <a:gd name="connsiteY134" fmla="*/ 3147650 h 4664674"/>
              <a:gd name="connsiteX135" fmla="*/ 1214064 w 1427042"/>
              <a:gd name="connsiteY135" fmla="*/ 3167517 h 4664674"/>
              <a:gd name="connsiteX136" fmla="*/ 1206977 w 1427042"/>
              <a:gd name="connsiteY136" fmla="*/ 3354264 h 4664674"/>
              <a:gd name="connsiteX137" fmla="*/ 1203040 w 1427042"/>
              <a:gd name="connsiteY137" fmla="*/ 3417043 h 4664674"/>
              <a:gd name="connsiteX138" fmla="*/ 1188078 w 1427042"/>
              <a:gd name="connsiteY138" fmla="*/ 3653855 h 4664674"/>
              <a:gd name="connsiteX139" fmla="*/ 1188866 w 1427042"/>
              <a:gd name="connsiteY139" fmla="*/ 3733322 h 4664674"/>
              <a:gd name="connsiteX140" fmla="*/ 1203040 w 1427042"/>
              <a:gd name="connsiteY140" fmla="*/ 3726170 h 4664674"/>
              <a:gd name="connsiteX141" fmla="*/ 1206190 w 1427042"/>
              <a:gd name="connsiteY141" fmla="*/ 3811994 h 4664674"/>
              <a:gd name="connsiteX142" fmla="*/ 1192015 w 1427042"/>
              <a:gd name="connsiteY142" fmla="*/ 3986027 h 4664674"/>
              <a:gd name="connsiteX143" fmla="*/ 1176266 w 1427042"/>
              <a:gd name="connsiteY143" fmla="*/ 4200588 h 4664674"/>
              <a:gd name="connsiteX144" fmla="*/ 1141619 w 1427042"/>
              <a:gd name="connsiteY144" fmla="*/ 4352369 h 4664674"/>
              <a:gd name="connsiteX145" fmla="*/ 1100671 w 1427042"/>
              <a:gd name="connsiteY145" fmla="*/ 4515277 h 4664674"/>
              <a:gd name="connsiteX146" fmla="*/ 1082559 w 1427042"/>
              <a:gd name="connsiteY146" fmla="*/ 4550242 h 4664674"/>
              <a:gd name="connsiteX147" fmla="*/ 1036099 w 1427042"/>
              <a:gd name="connsiteY147" fmla="*/ 4624941 h 4664674"/>
              <a:gd name="connsiteX148" fmla="*/ 1025862 w 1427042"/>
              <a:gd name="connsiteY148" fmla="*/ 4664674 h 4664674"/>
              <a:gd name="connsiteX149" fmla="*/ 948692 w 1427042"/>
              <a:gd name="connsiteY149" fmla="*/ 4628914 h 4664674"/>
              <a:gd name="connsiteX150" fmla="*/ 890420 w 1427042"/>
              <a:gd name="connsiteY150" fmla="*/ 4654344 h 4664674"/>
              <a:gd name="connsiteX151" fmla="*/ 804587 w 1427042"/>
              <a:gd name="connsiteY151" fmla="*/ 4629709 h 4664674"/>
              <a:gd name="connsiteX152" fmla="*/ 732140 w 1427042"/>
              <a:gd name="connsiteY152" fmla="*/ 4616200 h 4664674"/>
              <a:gd name="connsiteX153" fmla="*/ 640008 w 1427042"/>
              <a:gd name="connsiteY153" fmla="*/ 4571698 h 4664674"/>
              <a:gd name="connsiteX154" fmla="*/ 633724 w 1427042"/>
              <a:gd name="connsiteY154" fmla="*/ 4568586 h 4664674"/>
              <a:gd name="connsiteX155" fmla="*/ 623961 w 1427042"/>
              <a:gd name="connsiteY155" fmla="*/ 4583420 h 4664674"/>
              <a:gd name="connsiteX156" fmla="*/ 608704 w 1427042"/>
              <a:gd name="connsiteY156" fmla="*/ 4624941 h 4664674"/>
              <a:gd name="connsiteX157" fmla="*/ 598467 w 1427042"/>
              <a:gd name="connsiteY157" fmla="*/ 4664674 h 4664674"/>
              <a:gd name="connsiteX158" fmla="*/ 521297 w 1427042"/>
              <a:gd name="connsiteY158" fmla="*/ 4628914 h 4664674"/>
              <a:gd name="connsiteX159" fmla="*/ 463025 w 1427042"/>
              <a:gd name="connsiteY159" fmla="*/ 4654344 h 4664674"/>
              <a:gd name="connsiteX160" fmla="*/ 377192 w 1427042"/>
              <a:gd name="connsiteY160" fmla="*/ 4629709 h 4664674"/>
              <a:gd name="connsiteX161" fmla="*/ 304745 w 1427042"/>
              <a:gd name="connsiteY161" fmla="*/ 4616200 h 4664674"/>
              <a:gd name="connsiteX162" fmla="*/ 212613 w 1427042"/>
              <a:gd name="connsiteY162" fmla="*/ 4571698 h 4664674"/>
              <a:gd name="connsiteX163" fmla="*/ 185052 w 1427042"/>
              <a:gd name="connsiteY163" fmla="*/ 4549447 h 4664674"/>
              <a:gd name="connsiteX164" fmla="*/ 118906 w 1427042"/>
              <a:gd name="connsiteY164" fmla="*/ 4404818 h 4664674"/>
              <a:gd name="connsiteX165" fmla="*/ 104732 w 1427042"/>
              <a:gd name="connsiteY165" fmla="*/ 4434220 h 4664674"/>
              <a:gd name="connsiteX166" fmla="*/ 71659 w 1427042"/>
              <a:gd name="connsiteY166" fmla="*/ 4423095 h 4664674"/>
              <a:gd name="connsiteX167" fmla="*/ 71659 w 1427042"/>
              <a:gd name="connsiteY167" fmla="*/ 4378593 h 4664674"/>
              <a:gd name="connsiteX168" fmla="*/ 88195 w 1427042"/>
              <a:gd name="connsiteY168" fmla="*/ 4338065 h 4664674"/>
              <a:gd name="connsiteX169" fmla="*/ 100007 w 1427042"/>
              <a:gd name="connsiteY169" fmla="*/ 4275286 h 4664674"/>
              <a:gd name="connsiteX170" fmla="*/ 0 w 1427042"/>
              <a:gd name="connsiteY170" fmla="*/ 4326145 h 4664674"/>
              <a:gd name="connsiteX171" fmla="*/ 14174 w 1427042"/>
              <a:gd name="connsiteY171" fmla="*/ 4259393 h 4664674"/>
              <a:gd name="connsiteX172" fmla="*/ 47247 w 1427042"/>
              <a:gd name="connsiteY172" fmla="*/ 4264161 h 4664674"/>
              <a:gd name="connsiteX173" fmla="*/ 62209 w 1427042"/>
              <a:gd name="connsiteY173" fmla="*/ 4241910 h 4664674"/>
              <a:gd name="connsiteX174" fmla="*/ 48823 w 1427042"/>
              <a:gd name="connsiteY174" fmla="*/ 4174363 h 4664674"/>
              <a:gd name="connsiteX175" fmla="*/ 41736 w 1427042"/>
              <a:gd name="connsiteY175" fmla="*/ 4175158 h 4664674"/>
              <a:gd name="connsiteX176" fmla="*/ 27561 w 1427042"/>
              <a:gd name="connsiteY176" fmla="*/ 4178337 h 4664674"/>
              <a:gd name="connsiteX177" fmla="*/ 29136 w 1427042"/>
              <a:gd name="connsiteY177" fmla="*/ 4148139 h 4664674"/>
              <a:gd name="connsiteX178" fmla="*/ 30711 w 1427042"/>
              <a:gd name="connsiteY178" fmla="*/ 4132246 h 4664674"/>
              <a:gd name="connsiteX179" fmla="*/ 31498 w 1427042"/>
              <a:gd name="connsiteY179" fmla="*/ 3993178 h 4664674"/>
              <a:gd name="connsiteX180" fmla="*/ 34649 w 1427042"/>
              <a:gd name="connsiteY180" fmla="*/ 3945498 h 4664674"/>
              <a:gd name="connsiteX181" fmla="*/ 41736 w 1427042"/>
              <a:gd name="connsiteY181" fmla="*/ 3752394 h 4664674"/>
              <a:gd name="connsiteX182" fmla="*/ 85045 w 1427042"/>
              <a:gd name="connsiteY182" fmla="*/ 3778618 h 4664674"/>
              <a:gd name="connsiteX183" fmla="*/ 129931 w 1427042"/>
              <a:gd name="connsiteY183" fmla="*/ 3818351 h 4664674"/>
              <a:gd name="connsiteX184" fmla="*/ 136230 w 1427042"/>
              <a:gd name="connsiteY184" fmla="*/ 3772260 h 4664674"/>
              <a:gd name="connsiteX185" fmla="*/ 141743 w 1427042"/>
              <a:gd name="connsiteY185" fmla="*/ 3830271 h 4664674"/>
              <a:gd name="connsiteX186" fmla="*/ 136230 w 1427042"/>
              <a:gd name="connsiteY186" fmla="*/ 3892256 h 4664674"/>
              <a:gd name="connsiteX187" fmla="*/ 122056 w 1427042"/>
              <a:gd name="connsiteY187" fmla="*/ 3951856 h 4664674"/>
              <a:gd name="connsiteX188" fmla="*/ 108670 w 1427042"/>
              <a:gd name="connsiteY188" fmla="*/ 4023376 h 4664674"/>
              <a:gd name="connsiteX189" fmla="*/ 115068 w 1427042"/>
              <a:gd name="connsiteY189" fmla="*/ 4032217 h 4664674"/>
              <a:gd name="connsiteX190" fmla="*/ 126159 w 1427042"/>
              <a:gd name="connsiteY190" fmla="*/ 4041152 h 4664674"/>
              <a:gd name="connsiteX191" fmla="*/ 125206 w 1427042"/>
              <a:gd name="connsiteY191" fmla="*/ 4041653 h 4664674"/>
              <a:gd name="connsiteX192" fmla="*/ 125537 w 1427042"/>
              <a:gd name="connsiteY192" fmla="*/ 4045991 h 4664674"/>
              <a:gd name="connsiteX193" fmla="*/ 118118 w 1427042"/>
              <a:gd name="connsiteY193" fmla="*/ 4071851 h 4664674"/>
              <a:gd name="connsiteX194" fmla="*/ 127568 w 1427042"/>
              <a:gd name="connsiteY194" fmla="*/ 4072645 h 4664674"/>
              <a:gd name="connsiteX195" fmla="*/ 125537 w 1427042"/>
              <a:gd name="connsiteY195" fmla="*/ 4045991 h 4664674"/>
              <a:gd name="connsiteX196" fmla="*/ 126781 w 1427042"/>
              <a:gd name="connsiteY196" fmla="*/ 4041653 h 4664674"/>
              <a:gd name="connsiteX197" fmla="*/ 126159 w 1427042"/>
              <a:gd name="connsiteY197" fmla="*/ 4041152 h 4664674"/>
              <a:gd name="connsiteX198" fmla="*/ 134458 w 1427042"/>
              <a:gd name="connsiteY198" fmla="*/ 4036786 h 4664674"/>
              <a:gd name="connsiteX199" fmla="*/ 140167 w 1427042"/>
              <a:gd name="connsiteY199" fmla="*/ 4031323 h 4664674"/>
              <a:gd name="connsiteX200" fmla="*/ 148830 w 1427042"/>
              <a:gd name="connsiteY200" fmla="*/ 3978874 h 4664674"/>
              <a:gd name="connsiteX201" fmla="*/ 166153 w 1427042"/>
              <a:gd name="connsiteY201" fmla="*/ 3682463 h 4664674"/>
              <a:gd name="connsiteX202" fmla="*/ 176390 w 1427042"/>
              <a:gd name="connsiteY202" fmla="*/ 3548958 h 4664674"/>
              <a:gd name="connsiteX203" fmla="*/ 144892 w 1427042"/>
              <a:gd name="connsiteY203" fmla="*/ 3518761 h 4664674"/>
              <a:gd name="connsiteX204" fmla="*/ 139380 w 1427042"/>
              <a:gd name="connsiteY204" fmla="*/ 3556905 h 4664674"/>
              <a:gd name="connsiteX205" fmla="*/ 141743 w 1427042"/>
              <a:gd name="connsiteY205" fmla="*/ 3598228 h 4664674"/>
              <a:gd name="connsiteX206" fmla="*/ 149616 w 1427042"/>
              <a:gd name="connsiteY206" fmla="*/ 3641935 h 4664674"/>
              <a:gd name="connsiteX207" fmla="*/ 139380 w 1427042"/>
              <a:gd name="connsiteY207" fmla="*/ 3697562 h 4664674"/>
              <a:gd name="connsiteX208" fmla="*/ 134656 w 1427042"/>
              <a:gd name="connsiteY208" fmla="*/ 3697562 h 4664674"/>
              <a:gd name="connsiteX209" fmla="*/ 115757 w 1427042"/>
              <a:gd name="connsiteY209" fmla="*/ 3597433 h 4664674"/>
              <a:gd name="connsiteX210" fmla="*/ 111819 w 1427042"/>
              <a:gd name="connsiteY210" fmla="*/ 3583427 h 4664674"/>
              <a:gd name="connsiteX211" fmla="*/ 103157 w 1427042"/>
              <a:gd name="connsiteY211" fmla="*/ 3568825 h 4664674"/>
              <a:gd name="connsiteX212" fmla="*/ 103945 w 1427042"/>
              <a:gd name="connsiteY212" fmla="*/ 3568030 h 4664674"/>
              <a:gd name="connsiteX213" fmla="*/ 103260 w 1427042"/>
              <a:gd name="connsiteY213" fmla="*/ 3566998 h 4664674"/>
              <a:gd name="connsiteX214" fmla="*/ 104732 w 1427042"/>
              <a:gd name="connsiteY214" fmla="*/ 3541012 h 4664674"/>
              <a:gd name="connsiteX215" fmla="*/ 95775 w 1427042"/>
              <a:gd name="connsiteY215" fmla="*/ 3555713 h 4664674"/>
              <a:gd name="connsiteX216" fmla="*/ 103260 w 1427042"/>
              <a:gd name="connsiteY216" fmla="*/ 3566998 h 4664674"/>
              <a:gd name="connsiteX217" fmla="*/ 103157 w 1427042"/>
              <a:gd name="connsiteY217" fmla="*/ 3568825 h 4664674"/>
              <a:gd name="connsiteX218" fmla="*/ 103157 w 1427042"/>
              <a:gd name="connsiteY218" fmla="*/ 3568825 h 4664674"/>
              <a:gd name="connsiteX219" fmla="*/ 96070 w 1427042"/>
              <a:gd name="connsiteY219" fmla="*/ 3575977 h 4664674"/>
              <a:gd name="connsiteX220" fmla="*/ 81896 w 1427042"/>
              <a:gd name="connsiteY220" fmla="*/ 3619684 h 4664674"/>
              <a:gd name="connsiteX221" fmla="*/ 69296 w 1427042"/>
              <a:gd name="connsiteY221" fmla="*/ 3639550 h 4664674"/>
              <a:gd name="connsiteX222" fmla="*/ 51185 w 1427042"/>
              <a:gd name="connsiteY222" fmla="*/ 3575977 h 4664674"/>
              <a:gd name="connsiteX223" fmla="*/ 33073 w 1427042"/>
              <a:gd name="connsiteY223" fmla="*/ 3581540 h 4664674"/>
              <a:gd name="connsiteX224" fmla="*/ 62997 w 1427042"/>
              <a:gd name="connsiteY224" fmla="*/ 3487769 h 4664674"/>
              <a:gd name="connsiteX225" fmla="*/ 72446 w 1427042"/>
              <a:gd name="connsiteY225" fmla="*/ 3458366 h 4664674"/>
              <a:gd name="connsiteX226" fmla="*/ 78746 w 1427042"/>
              <a:gd name="connsiteY226" fmla="*/ 3362211 h 4664674"/>
              <a:gd name="connsiteX227" fmla="*/ 96858 w 1427042"/>
              <a:gd name="connsiteY227" fmla="*/ 3401149 h 4664674"/>
              <a:gd name="connsiteX228" fmla="*/ 84258 w 1427042"/>
              <a:gd name="connsiteY228" fmla="*/ 3494921 h 4664674"/>
              <a:gd name="connsiteX229" fmla="*/ 95282 w 1427042"/>
              <a:gd name="connsiteY229" fmla="*/ 3516376 h 4664674"/>
              <a:gd name="connsiteX230" fmla="*/ 131505 w 1427042"/>
              <a:gd name="connsiteY230" fmla="*/ 3370158 h 4664674"/>
              <a:gd name="connsiteX231" fmla="*/ 111031 w 1427042"/>
              <a:gd name="connsiteY231" fmla="*/ 3366184 h 4664674"/>
              <a:gd name="connsiteX232" fmla="*/ 108670 w 1427042"/>
              <a:gd name="connsiteY232" fmla="*/ 3095996 h 4664674"/>
              <a:gd name="connsiteX233" fmla="*/ 66934 w 1427042"/>
              <a:gd name="connsiteY233" fmla="*/ 3146855 h 4664674"/>
              <a:gd name="connsiteX234" fmla="*/ 59847 w 1427042"/>
              <a:gd name="connsiteY234" fmla="*/ 3094407 h 4664674"/>
              <a:gd name="connsiteX235" fmla="*/ 66934 w 1427042"/>
              <a:gd name="connsiteY235" fmla="*/ 2928321 h 4664674"/>
              <a:gd name="connsiteX236" fmla="*/ 67722 w 1427042"/>
              <a:gd name="connsiteY236" fmla="*/ 2903686 h 4664674"/>
              <a:gd name="connsiteX237" fmla="*/ 92132 w 1427042"/>
              <a:gd name="connsiteY237" fmla="*/ 2550853 h 4664674"/>
              <a:gd name="connsiteX238" fmla="*/ 107882 w 1427042"/>
              <a:gd name="connsiteY238" fmla="*/ 2314041 h 4664674"/>
              <a:gd name="connsiteX239" fmla="*/ 148830 w 1427042"/>
              <a:gd name="connsiteY239" fmla="*/ 1782407 h 4664674"/>
              <a:gd name="connsiteX240" fmla="*/ 180328 w 1427042"/>
              <a:gd name="connsiteY240" fmla="*/ 1446262 h 4664674"/>
              <a:gd name="connsiteX241" fmla="*/ 184265 w 1427042"/>
              <a:gd name="connsiteY241" fmla="*/ 1304811 h 4664674"/>
              <a:gd name="connsiteX242" fmla="*/ 199227 w 1427042"/>
              <a:gd name="connsiteY242" fmla="*/ 1114090 h 4664674"/>
              <a:gd name="connsiteX243" fmla="*/ 206314 w 1427042"/>
              <a:gd name="connsiteY243" fmla="*/ 948004 h 4664674"/>
              <a:gd name="connsiteX244" fmla="*/ 216550 w 1427042"/>
              <a:gd name="connsiteY244" fmla="*/ 794633 h 4664674"/>
              <a:gd name="connsiteX245" fmla="*/ 243324 w 1427042"/>
              <a:gd name="connsiteY245" fmla="*/ 492658 h 4664674"/>
              <a:gd name="connsiteX246" fmla="*/ 272460 w 1427042"/>
              <a:gd name="connsiteY246" fmla="*/ 358359 h 4664674"/>
              <a:gd name="connsiteX247" fmla="*/ 288997 w 1427042"/>
              <a:gd name="connsiteY247" fmla="*/ 259820 h 4664674"/>
              <a:gd name="connsiteX248" fmla="*/ 318920 w 1427042"/>
              <a:gd name="connsiteY248" fmla="*/ 157307 h 4664674"/>
              <a:gd name="connsiteX249" fmla="*/ 325220 w 1427042"/>
              <a:gd name="connsiteY249" fmla="*/ 129494 h 4664674"/>
              <a:gd name="connsiteX250" fmla="*/ 334669 w 1427042"/>
              <a:gd name="connsiteY250" fmla="*/ 107243 h 4664674"/>
              <a:gd name="connsiteX251" fmla="*/ 416565 w 1427042"/>
              <a:gd name="connsiteY251" fmla="*/ 21419 h 4664674"/>
              <a:gd name="connsiteX252" fmla="*/ 476411 w 1427042"/>
              <a:gd name="connsiteY252" fmla="*/ 3142 h 4664674"/>
              <a:gd name="connsiteX253" fmla="*/ 515784 w 1427042"/>
              <a:gd name="connsiteY253" fmla="*/ 2447 h 4664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</a:cxnLst>
            <a:rect l="l" t="t" r="r" b="b"/>
            <a:pathLst>
              <a:path w="1427042" h="4664674">
                <a:moveTo>
                  <a:pt x="207101" y="4411970"/>
                </a:moveTo>
                <a:cubicBezTo>
                  <a:pt x="204739" y="4411970"/>
                  <a:pt x="203164" y="4412764"/>
                  <a:pt x="200802" y="4412764"/>
                </a:cubicBezTo>
                <a:cubicBezTo>
                  <a:pt x="200014" y="4421506"/>
                  <a:pt x="199227" y="4431042"/>
                  <a:pt x="198439" y="4449319"/>
                </a:cubicBezTo>
                <a:cubicBezTo>
                  <a:pt x="205526" y="4436605"/>
                  <a:pt x="209463" y="4431836"/>
                  <a:pt x="210251" y="4427068"/>
                </a:cubicBezTo>
                <a:cubicBezTo>
                  <a:pt x="211039" y="4422300"/>
                  <a:pt x="207889" y="4416738"/>
                  <a:pt x="207101" y="4411970"/>
                </a:cubicBezTo>
                <a:close/>
                <a:moveTo>
                  <a:pt x="832147" y="4125888"/>
                </a:moveTo>
                <a:cubicBezTo>
                  <a:pt x="828998" y="4140987"/>
                  <a:pt x="827423" y="4149728"/>
                  <a:pt x="824274" y="4163238"/>
                </a:cubicBezTo>
                <a:cubicBezTo>
                  <a:pt x="844747" y="4155291"/>
                  <a:pt x="843172" y="4144961"/>
                  <a:pt x="832147" y="4125888"/>
                </a:cubicBezTo>
                <a:close/>
                <a:moveTo>
                  <a:pt x="404752" y="4125888"/>
                </a:moveTo>
                <a:cubicBezTo>
                  <a:pt x="401603" y="4140987"/>
                  <a:pt x="400028" y="4149728"/>
                  <a:pt x="396878" y="4163238"/>
                </a:cubicBezTo>
                <a:cubicBezTo>
                  <a:pt x="417352" y="4155291"/>
                  <a:pt x="415777" y="4144961"/>
                  <a:pt x="404752" y="4125888"/>
                </a:cubicBezTo>
                <a:close/>
                <a:moveTo>
                  <a:pt x="158279" y="4108405"/>
                </a:moveTo>
                <a:cubicBezTo>
                  <a:pt x="151192" y="4139398"/>
                  <a:pt x="142529" y="4175952"/>
                  <a:pt x="134656" y="4212508"/>
                </a:cubicBezTo>
                <a:cubicBezTo>
                  <a:pt x="162216" y="4178337"/>
                  <a:pt x="169303" y="4140987"/>
                  <a:pt x="158279" y="4108405"/>
                </a:cubicBezTo>
                <a:close/>
                <a:moveTo>
                  <a:pt x="148042" y="3334397"/>
                </a:moveTo>
                <a:cubicBezTo>
                  <a:pt x="148042" y="3343139"/>
                  <a:pt x="148042" y="3351880"/>
                  <a:pt x="148042" y="3365389"/>
                </a:cubicBezTo>
                <a:cubicBezTo>
                  <a:pt x="165366" y="3353469"/>
                  <a:pt x="166153" y="3344728"/>
                  <a:pt x="148042" y="3334397"/>
                </a:cubicBezTo>
                <a:close/>
                <a:moveTo>
                  <a:pt x="1278635" y="1550364"/>
                </a:moveTo>
                <a:cubicBezTo>
                  <a:pt x="1269186" y="1553542"/>
                  <a:pt x="1259737" y="1556721"/>
                  <a:pt x="1247925" y="1560694"/>
                </a:cubicBezTo>
                <a:cubicBezTo>
                  <a:pt x="1247925" y="1590097"/>
                  <a:pt x="1245562" y="1617911"/>
                  <a:pt x="1249499" y="1644929"/>
                </a:cubicBezTo>
                <a:cubicBezTo>
                  <a:pt x="1253437" y="1669564"/>
                  <a:pt x="1230600" y="1698172"/>
                  <a:pt x="1256586" y="1722012"/>
                </a:cubicBezTo>
                <a:cubicBezTo>
                  <a:pt x="1275485" y="1702940"/>
                  <a:pt x="1277061" y="1701351"/>
                  <a:pt x="1271548" y="1691815"/>
                </a:cubicBezTo>
                <a:cubicBezTo>
                  <a:pt x="1260524" y="1672743"/>
                  <a:pt x="1266036" y="1651287"/>
                  <a:pt x="1259737" y="1630625"/>
                </a:cubicBezTo>
                <a:cubicBezTo>
                  <a:pt x="1255012" y="1615527"/>
                  <a:pt x="1257374" y="1594865"/>
                  <a:pt x="1273911" y="1581356"/>
                </a:cubicBezTo>
                <a:cubicBezTo>
                  <a:pt x="1280211" y="1575793"/>
                  <a:pt x="1281786" y="1565462"/>
                  <a:pt x="1285722" y="1558310"/>
                </a:cubicBezTo>
                <a:cubicBezTo>
                  <a:pt x="1283360" y="1555926"/>
                  <a:pt x="1280998" y="1552748"/>
                  <a:pt x="1278635" y="1550364"/>
                </a:cubicBezTo>
                <a:close/>
                <a:moveTo>
                  <a:pt x="1277061" y="1350902"/>
                </a:moveTo>
                <a:cubicBezTo>
                  <a:pt x="1251075" y="1372358"/>
                  <a:pt x="1249499" y="1388251"/>
                  <a:pt x="1268398" y="1416064"/>
                </a:cubicBezTo>
                <a:cubicBezTo>
                  <a:pt x="1277061" y="1394608"/>
                  <a:pt x="1300684" y="1376331"/>
                  <a:pt x="1277061" y="1350902"/>
                </a:cubicBezTo>
                <a:close/>
                <a:moveTo>
                  <a:pt x="1294384" y="1250773"/>
                </a:moveTo>
                <a:cubicBezTo>
                  <a:pt x="1273911" y="1246005"/>
                  <a:pt x="1262099" y="1252363"/>
                  <a:pt x="1262887" y="1280971"/>
                </a:cubicBezTo>
                <a:cubicBezTo>
                  <a:pt x="1269974" y="1272229"/>
                  <a:pt x="1273124" y="1266667"/>
                  <a:pt x="1277848" y="1262693"/>
                </a:cubicBezTo>
                <a:cubicBezTo>
                  <a:pt x="1282572" y="1257925"/>
                  <a:pt x="1288873" y="1254746"/>
                  <a:pt x="1294384" y="1250773"/>
                </a:cubicBezTo>
                <a:close/>
                <a:moveTo>
                  <a:pt x="1273124" y="1121242"/>
                </a:moveTo>
                <a:cubicBezTo>
                  <a:pt x="1269974" y="1157797"/>
                  <a:pt x="1266036" y="1194352"/>
                  <a:pt x="1262887" y="1230906"/>
                </a:cubicBezTo>
                <a:cubicBezTo>
                  <a:pt x="1266824" y="1230906"/>
                  <a:pt x="1270761" y="1230906"/>
                  <a:pt x="1275485" y="1231701"/>
                </a:cubicBezTo>
                <a:cubicBezTo>
                  <a:pt x="1290447" y="1195941"/>
                  <a:pt x="1280998" y="1158591"/>
                  <a:pt x="1281786" y="1122037"/>
                </a:cubicBezTo>
                <a:cubicBezTo>
                  <a:pt x="1278635" y="1122037"/>
                  <a:pt x="1276273" y="1122037"/>
                  <a:pt x="1273124" y="1121242"/>
                </a:cubicBezTo>
                <a:close/>
                <a:moveTo>
                  <a:pt x="1294384" y="986943"/>
                </a:moveTo>
                <a:cubicBezTo>
                  <a:pt x="1267611" y="1006015"/>
                  <a:pt x="1270761" y="1021908"/>
                  <a:pt x="1280211" y="1038596"/>
                </a:cubicBezTo>
                <a:cubicBezTo>
                  <a:pt x="1284148" y="1038596"/>
                  <a:pt x="1288085" y="1038596"/>
                  <a:pt x="1291235" y="1039391"/>
                </a:cubicBezTo>
                <a:cubicBezTo>
                  <a:pt x="1292023" y="1024292"/>
                  <a:pt x="1293597" y="1009194"/>
                  <a:pt x="1294384" y="986943"/>
                </a:cubicBezTo>
                <a:close/>
                <a:moveTo>
                  <a:pt x="1344191" y="935588"/>
                </a:moveTo>
                <a:cubicBezTo>
                  <a:pt x="1340450" y="936084"/>
                  <a:pt x="1336907" y="937276"/>
                  <a:pt x="1336120" y="938468"/>
                </a:cubicBezTo>
                <a:cubicBezTo>
                  <a:pt x="1329821" y="951977"/>
                  <a:pt x="1329821" y="966281"/>
                  <a:pt x="1351082" y="974228"/>
                </a:cubicBezTo>
                <a:cubicBezTo>
                  <a:pt x="1362106" y="961513"/>
                  <a:pt x="1366043" y="948799"/>
                  <a:pt x="1353444" y="936879"/>
                </a:cubicBezTo>
                <a:cubicBezTo>
                  <a:pt x="1351869" y="935290"/>
                  <a:pt x="1347931" y="935091"/>
                  <a:pt x="1344191" y="935588"/>
                </a:cubicBezTo>
                <a:close/>
                <a:moveTo>
                  <a:pt x="1348719" y="827214"/>
                </a:moveTo>
                <a:cubicBezTo>
                  <a:pt x="1346357" y="828803"/>
                  <a:pt x="1343995" y="831187"/>
                  <a:pt x="1340845" y="832777"/>
                </a:cubicBezTo>
                <a:cubicBezTo>
                  <a:pt x="1344782" y="839929"/>
                  <a:pt x="1349506" y="847876"/>
                  <a:pt x="1353444" y="855028"/>
                </a:cubicBezTo>
                <a:cubicBezTo>
                  <a:pt x="1357381" y="852644"/>
                  <a:pt x="1360531" y="849465"/>
                  <a:pt x="1364468" y="847081"/>
                </a:cubicBezTo>
                <a:cubicBezTo>
                  <a:pt x="1358957" y="840723"/>
                  <a:pt x="1354231" y="834366"/>
                  <a:pt x="1348719" y="827214"/>
                </a:cubicBezTo>
                <a:close/>
                <a:moveTo>
                  <a:pt x="1351082" y="690531"/>
                </a:moveTo>
                <a:cubicBezTo>
                  <a:pt x="1351082" y="702451"/>
                  <a:pt x="1351082" y="711987"/>
                  <a:pt x="1351870" y="721523"/>
                </a:cubicBezTo>
                <a:cubicBezTo>
                  <a:pt x="1355019" y="721523"/>
                  <a:pt x="1358169" y="722318"/>
                  <a:pt x="1361318" y="722318"/>
                </a:cubicBezTo>
                <a:cubicBezTo>
                  <a:pt x="1363681" y="711987"/>
                  <a:pt x="1373130" y="700862"/>
                  <a:pt x="1351082" y="690531"/>
                </a:cubicBezTo>
                <a:close/>
                <a:moveTo>
                  <a:pt x="515784" y="2447"/>
                </a:moveTo>
                <a:cubicBezTo>
                  <a:pt x="527596" y="5526"/>
                  <a:pt x="538620" y="11089"/>
                  <a:pt x="550432" y="16651"/>
                </a:cubicBezTo>
                <a:cubicBezTo>
                  <a:pt x="555157" y="19035"/>
                  <a:pt x="558307" y="23803"/>
                  <a:pt x="563032" y="27776"/>
                </a:cubicBezTo>
                <a:cubicBezTo>
                  <a:pt x="577206" y="38902"/>
                  <a:pt x="589805" y="45259"/>
                  <a:pt x="606342" y="28571"/>
                </a:cubicBezTo>
                <a:cubicBezTo>
                  <a:pt x="614216" y="20624"/>
                  <a:pt x="629178" y="19830"/>
                  <a:pt x="642565" y="15856"/>
                </a:cubicBezTo>
                <a:cubicBezTo>
                  <a:pt x="655164" y="46054"/>
                  <a:pt x="676426" y="45259"/>
                  <a:pt x="703199" y="39696"/>
                </a:cubicBezTo>
                <a:cubicBezTo>
                  <a:pt x="725248" y="34928"/>
                  <a:pt x="750446" y="34928"/>
                  <a:pt x="765408" y="57974"/>
                </a:cubicBezTo>
                <a:cubicBezTo>
                  <a:pt x="777220" y="49232"/>
                  <a:pt x="785882" y="39696"/>
                  <a:pt x="796906" y="34928"/>
                </a:cubicBezTo>
                <a:cubicBezTo>
                  <a:pt x="807143" y="30160"/>
                  <a:pt x="822892" y="23008"/>
                  <a:pt x="829979" y="26982"/>
                </a:cubicBezTo>
                <a:lnTo>
                  <a:pt x="837397" y="28297"/>
                </a:lnTo>
                <a:lnTo>
                  <a:pt x="843960" y="21419"/>
                </a:lnTo>
                <a:cubicBezTo>
                  <a:pt x="860496" y="5526"/>
                  <a:pt x="884119" y="8704"/>
                  <a:pt x="903806" y="3142"/>
                </a:cubicBezTo>
                <a:cubicBezTo>
                  <a:pt x="933730" y="-5600"/>
                  <a:pt x="954203" y="5526"/>
                  <a:pt x="977827" y="16651"/>
                </a:cubicBezTo>
                <a:cubicBezTo>
                  <a:pt x="982552" y="19035"/>
                  <a:pt x="985702" y="23803"/>
                  <a:pt x="990426" y="27776"/>
                </a:cubicBezTo>
                <a:cubicBezTo>
                  <a:pt x="1004601" y="38902"/>
                  <a:pt x="1017200" y="45259"/>
                  <a:pt x="1033737" y="28571"/>
                </a:cubicBezTo>
                <a:cubicBezTo>
                  <a:pt x="1041611" y="20624"/>
                  <a:pt x="1056573" y="19830"/>
                  <a:pt x="1069960" y="15856"/>
                </a:cubicBezTo>
                <a:cubicBezTo>
                  <a:pt x="1082559" y="46054"/>
                  <a:pt x="1103821" y="45259"/>
                  <a:pt x="1130594" y="39696"/>
                </a:cubicBezTo>
                <a:cubicBezTo>
                  <a:pt x="1152643" y="34928"/>
                  <a:pt x="1177841" y="34928"/>
                  <a:pt x="1192803" y="57974"/>
                </a:cubicBezTo>
                <a:cubicBezTo>
                  <a:pt x="1204614" y="49232"/>
                  <a:pt x="1213277" y="39696"/>
                  <a:pt x="1224301" y="34928"/>
                </a:cubicBezTo>
                <a:cubicBezTo>
                  <a:pt x="1234538" y="30160"/>
                  <a:pt x="1250287" y="23008"/>
                  <a:pt x="1257374" y="26982"/>
                </a:cubicBezTo>
                <a:cubicBezTo>
                  <a:pt x="1288085" y="44464"/>
                  <a:pt x="1318796" y="30160"/>
                  <a:pt x="1348719" y="30160"/>
                </a:cubicBezTo>
                <a:cubicBezTo>
                  <a:pt x="1370768" y="30160"/>
                  <a:pt x="1386517" y="33339"/>
                  <a:pt x="1395967" y="52411"/>
                </a:cubicBezTo>
                <a:cubicBezTo>
                  <a:pt x="1416440" y="96118"/>
                  <a:pt x="1431402" y="140619"/>
                  <a:pt x="1425890" y="191478"/>
                </a:cubicBezTo>
                <a:cubicBezTo>
                  <a:pt x="1422740" y="225649"/>
                  <a:pt x="1425890" y="260615"/>
                  <a:pt x="1424315" y="295580"/>
                </a:cubicBezTo>
                <a:cubicBezTo>
                  <a:pt x="1421953" y="344055"/>
                  <a:pt x="1419590" y="392530"/>
                  <a:pt x="1414078" y="440210"/>
                </a:cubicBezTo>
                <a:cubicBezTo>
                  <a:pt x="1409353" y="480738"/>
                  <a:pt x="1413291" y="524445"/>
                  <a:pt x="1389667" y="561000"/>
                </a:cubicBezTo>
                <a:cubicBezTo>
                  <a:pt x="1388092" y="564178"/>
                  <a:pt x="1388092" y="568946"/>
                  <a:pt x="1388880" y="572920"/>
                </a:cubicBezTo>
                <a:cubicBezTo>
                  <a:pt x="1410141" y="642851"/>
                  <a:pt x="1385729" y="712782"/>
                  <a:pt x="1390454" y="782713"/>
                </a:cubicBezTo>
                <a:cubicBezTo>
                  <a:pt x="1391242" y="790659"/>
                  <a:pt x="1379430" y="799401"/>
                  <a:pt x="1372343" y="809731"/>
                </a:cubicBezTo>
                <a:cubicBezTo>
                  <a:pt x="1392029" y="839929"/>
                  <a:pt x="1389667" y="873305"/>
                  <a:pt x="1385729" y="908270"/>
                </a:cubicBezTo>
                <a:cubicBezTo>
                  <a:pt x="1378642" y="964692"/>
                  <a:pt x="1377856" y="1021114"/>
                  <a:pt x="1373130" y="1077535"/>
                </a:cubicBezTo>
                <a:cubicBezTo>
                  <a:pt x="1372343" y="1088661"/>
                  <a:pt x="1368405" y="1099786"/>
                  <a:pt x="1365256" y="1118063"/>
                </a:cubicBezTo>
                <a:cubicBezTo>
                  <a:pt x="1349506" y="1083098"/>
                  <a:pt x="1368405" y="1052106"/>
                  <a:pt x="1352656" y="1021114"/>
                </a:cubicBezTo>
                <a:cubicBezTo>
                  <a:pt x="1331395" y="1040186"/>
                  <a:pt x="1332970" y="1064026"/>
                  <a:pt x="1329821" y="1083893"/>
                </a:cubicBezTo>
                <a:cubicBezTo>
                  <a:pt x="1316433" y="1191173"/>
                  <a:pt x="1313284" y="1299248"/>
                  <a:pt x="1312496" y="1406528"/>
                </a:cubicBezTo>
                <a:cubicBezTo>
                  <a:pt x="1312496" y="1421627"/>
                  <a:pt x="1310134" y="1434342"/>
                  <a:pt x="1295960" y="1441494"/>
                </a:cubicBezTo>
                <a:cubicBezTo>
                  <a:pt x="1280998" y="1449441"/>
                  <a:pt x="1276273" y="1459771"/>
                  <a:pt x="1282572" y="1475665"/>
                </a:cubicBezTo>
                <a:lnTo>
                  <a:pt x="1281794" y="1474880"/>
                </a:lnTo>
                <a:lnTo>
                  <a:pt x="1281786" y="1474870"/>
                </a:lnTo>
                <a:lnTo>
                  <a:pt x="1281787" y="1474873"/>
                </a:lnTo>
                <a:lnTo>
                  <a:pt x="1261312" y="1454209"/>
                </a:lnTo>
                <a:cubicBezTo>
                  <a:pt x="1251862" y="1485201"/>
                  <a:pt x="1252650" y="1510630"/>
                  <a:pt x="1261312" y="1539238"/>
                </a:cubicBezTo>
                <a:cubicBezTo>
                  <a:pt x="1275486" y="1523742"/>
                  <a:pt x="1287445" y="1510034"/>
                  <a:pt x="1286892" y="1493086"/>
                </a:cubicBezTo>
                <a:lnTo>
                  <a:pt x="1281787" y="1474873"/>
                </a:lnTo>
                <a:lnTo>
                  <a:pt x="1281794" y="1474880"/>
                </a:lnTo>
                <a:lnTo>
                  <a:pt x="1302948" y="1500896"/>
                </a:lnTo>
                <a:cubicBezTo>
                  <a:pt x="1306196" y="1511028"/>
                  <a:pt x="1306196" y="1522153"/>
                  <a:pt x="1304621" y="1532881"/>
                </a:cubicBezTo>
                <a:cubicBezTo>
                  <a:pt x="1297534" y="1587713"/>
                  <a:pt x="1306984" y="1643340"/>
                  <a:pt x="1289659" y="1697378"/>
                </a:cubicBezTo>
                <a:cubicBezTo>
                  <a:pt x="1283360" y="1716450"/>
                  <a:pt x="1286510" y="1738700"/>
                  <a:pt x="1287298" y="1759362"/>
                </a:cubicBezTo>
                <a:cubicBezTo>
                  <a:pt x="1288085" y="1777639"/>
                  <a:pt x="1284148" y="1791943"/>
                  <a:pt x="1267611" y="1801479"/>
                </a:cubicBezTo>
                <a:cubicBezTo>
                  <a:pt x="1246350" y="1813399"/>
                  <a:pt x="1244775" y="1818962"/>
                  <a:pt x="1252650" y="1850749"/>
                </a:cubicBezTo>
                <a:cubicBezTo>
                  <a:pt x="1258949" y="1842007"/>
                  <a:pt x="1264461" y="1835650"/>
                  <a:pt x="1274698" y="1822141"/>
                </a:cubicBezTo>
                <a:cubicBezTo>
                  <a:pt x="1276273" y="1845186"/>
                  <a:pt x="1279423" y="1859490"/>
                  <a:pt x="1278635" y="1873794"/>
                </a:cubicBezTo>
                <a:cubicBezTo>
                  <a:pt x="1276273" y="1909554"/>
                  <a:pt x="1271548" y="1945314"/>
                  <a:pt x="1267611" y="1981075"/>
                </a:cubicBezTo>
                <a:cubicBezTo>
                  <a:pt x="1266036" y="1995379"/>
                  <a:pt x="1266824" y="2012861"/>
                  <a:pt x="1243988" y="2012861"/>
                </a:cubicBezTo>
                <a:cubicBezTo>
                  <a:pt x="1240050" y="2012861"/>
                  <a:pt x="1232963" y="2024781"/>
                  <a:pt x="1232176" y="2031933"/>
                </a:cubicBezTo>
                <a:cubicBezTo>
                  <a:pt x="1229814" y="2050211"/>
                  <a:pt x="1229814" y="2069283"/>
                  <a:pt x="1228238" y="2095507"/>
                </a:cubicBezTo>
                <a:cubicBezTo>
                  <a:pt x="1239263" y="2078819"/>
                  <a:pt x="1246350" y="2068488"/>
                  <a:pt x="1252650" y="2058952"/>
                </a:cubicBezTo>
                <a:cubicBezTo>
                  <a:pt x="1255800" y="2059747"/>
                  <a:pt x="1258162" y="2060542"/>
                  <a:pt x="1261312" y="2061336"/>
                </a:cubicBezTo>
                <a:cubicBezTo>
                  <a:pt x="1258949" y="2089150"/>
                  <a:pt x="1256586" y="2116169"/>
                  <a:pt x="1254224" y="2145571"/>
                </a:cubicBezTo>
                <a:cubicBezTo>
                  <a:pt x="1242412" y="2143187"/>
                  <a:pt x="1234538" y="2141598"/>
                  <a:pt x="1224301" y="2139214"/>
                </a:cubicBezTo>
                <a:cubicBezTo>
                  <a:pt x="1224301" y="2156697"/>
                  <a:pt x="1224301" y="2172590"/>
                  <a:pt x="1225089" y="2194046"/>
                </a:cubicBezTo>
                <a:cubicBezTo>
                  <a:pt x="1235325" y="2185305"/>
                  <a:pt x="1242412" y="2178947"/>
                  <a:pt x="1250287" y="2172590"/>
                </a:cubicBezTo>
                <a:cubicBezTo>
                  <a:pt x="1251862" y="2173385"/>
                  <a:pt x="1255012" y="2174974"/>
                  <a:pt x="1255012" y="2176563"/>
                </a:cubicBezTo>
                <a:cubicBezTo>
                  <a:pt x="1254224" y="2240137"/>
                  <a:pt x="1253437" y="2303711"/>
                  <a:pt x="1252650" y="2368079"/>
                </a:cubicBezTo>
                <a:cubicBezTo>
                  <a:pt x="1252650" y="2391919"/>
                  <a:pt x="1253437" y="2414964"/>
                  <a:pt x="1253437" y="2436421"/>
                </a:cubicBezTo>
                <a:cubicBezTo>
                  <a:pt x="1274698" y="2457082"/>
                  <a:pt x="1286510" y="2430858"/>
                  <a:pt x="1303047" y="2429268"/>
                </a:cubicBezTo>
                <a:cubicBezTo>
                  <a:pt x="1298322" y="2455493"/>
                  <a:pt x="1295960" y="2457082"/>
                  <a:pt x="1247137" y="2470591"/>
                </a:cubicBezTo>
                <a:cubicBezTo>
                  <a:pt x="1255012" y="2480922"/>
                  <a:pt x="1261312" y="2489663"/>
                  <a:pt x="1268398" y="2498405"/>
                </a:cubicBezTo>
                <a:cubicBezTo>
                  <a:pt x="1267611" y="2499994"/>
                  <a:pt x="1267611" y="2503968"/>
                  <a:pt x="1266036" y="2504762"/>
                </a:cubicBezTo>
                <a:cubicBezTo>
                  <a:pt x="1239263" y="2521450"/>
                  <a:pt x="1244775" y="2551648"/>
                  <a:pt x="1241625" y="2574693"/>
                </a:cubicBezTo>
                <a:cubicBezTo>
                  <a:pt x="1234538" y="2627141"/>
                  <a:pt x="1234538" y="2679589"/>
                  <a:pt x="1232176" y="2732832"/>
                </a:cubicBezTo>
                <a:cubicBezTo>
                  <a:pt x="1230600" y="2757467"/>
                  <a:pt x="1238475" y="2778129"/>
                  <a:pt x="1254224" y="2797995"/>
                </a:cubicBezTo>
                <a:cubicBezTo>
                  <a:pt x="1262099" y="2807531"/>
                  <a:pt x="1264461" y="2821835"/>
                  <a:pt x="1269974" y="2833755"/>
                </a:cubicBezTo>
                <a:cubicBezTo>
                  <a:pt x="1270761" y="2832166"/>
                  <a:pt x="1273911" y="2828193"/>
                  <a:pt x="1278635" y="2821835"/>
                </a:cubicBezTo>
                <a:cubicBezTo>
                  <a:pt x="1281786" y="2856006"/>
                  <a:pt x="1279423" y="2884614"/>
                  <a:pt x="1245562" y="2898918"/>
                </a:cubicBezTo>
                <a:cubicBezTo>
                  <a:pt x="1260524" y="2947393"/>
                  <a:pt x="1256586" y="2993484"/>
                  <a:pt x="1236901" y="3037986"/>
                </a:cubicBezTo>
                <a:cubicBezTo>
                  <a:pt x="1233751" y="3045137"/>
                  <a:pt x="1234538" y="3054674"/>
                  <a:pt x="1234538" y="3062620"/>
                </a:cubicBezTo>
                <a:cubicBezTo>
                  <a:pt x="1234538" y="3092023"/>
                  <a:pt x="1231388" y="3120631"/>
                  <a:pt x="1218002" y="3147650"/>
                </a:cubicBezTo>
                <a:cubicBezTo>
                  <a:pt x="1214852" y="3153213"/>
                  <a:pt x="1214064" y="3161160"/>
                  <a:pt x="1214064" y="3167517"/>
                </a:cubicBezTo>
                <a:cubicBezTo>
                  <a:pt x="1211702" y="3229501"/>
                  <a:pt x="1210127" y="3291485"/>
                  <a:pt x="1206977" y="3354264"/>
                </a:cubicBezTo>
                <a:cubicBezTo>
                  <a:pt x="1206190" y="3374925"/>
                  <a:pt x="1203827" y="3395587"/>
                  <a:pt x="1203040" y="3417043"/>
                </a:cubicBezTo>
                <a:cubicBezTo>
                  <a:pt x="1198315" y="3495715"/>
                  <a:pt x="1192803" y="3575182"/>
                  <a:pt x="1188078" y="3653855"/>
                </a:cubicBezTo>
                <a:cubicBezTo>
                  <a:pt x="1186503" y="3679284"/>
                  <a:pt x="1188078" y="3705508"/>
                  <a:pt x="1188866" y="3733322"/>
                </a:cubicBezTo>
                <a:cubicBezTo>
                  <a:pt x="1192015" y="3731732"/>
                  <a:pt x="1196740" y="3729348"/>
                  <a:pt x="1203040" y="3726170"/>
                </a:cubicBezTo>
                <a:cubicBezTo>
                  <a:pt x="1210914" y="3754777"/>
                  <a:pt x="1212489" y="3784180"/>
                  <a:pt x="1206190" y="3811994"/>
                </a:cubicBezTo>
                <a:cubicBezTo>
                  <a:pt x="1192803" y="3869210"/>
                  <a:pt x="1193590" y="3927221"/>
                  <a:pt x="1192015" y="3986027"/>
                </a:cubicBezTo>
                <a:cubicBezTo>
                  <a:pt x="1190440" y="4058341"/>
                  <a:pt x="1192015" y="4131451"/>
                  <a:pt x="1176266" y="4200588"/>
                </a:cubicBezTo>
                <a:cubicBezTo>
                  <a:pt x="1164454" y="4250652"/>
                  <a:pt x="1159730" y="4303100"/>
                  <a:pt x="1141619" y="4352369"/>
                </a:cubicBezTo>
                <a:cubicBezTo>
                  <a:pt x="1121932" y="4404023"/>
                  <a:pt x="1114845" y="4461239"/>
                  <a:pt x="1100671" y="4515277"/>
                </a:cubicBezTo>
                <a:cubicBezTo>
                  <a:pt x="1097520" y="4527992"/>
                  <a:pt x="1092009" y="4545474"/>
                  <a:pt x="1082559" y="4550242"/>
                </a:cubicBezTo>
                <a:cubicBezTo>
                  <a:pt x="1051061" y="4566930"/>
                  <a:pt x="1046336" y="4597127"/>
                  <a:pt x="1036099" y="4624941"/>
                </a:cubicBezTo>
                <a:cubicBezTo>
                  <a:pt x="1032162" y="4636861"/>
                  <a:pt x="1029799" y="4648781"/>
                  <a:pt x="1025862" y="4664674"/>
                </a:cubicBezTo>
                <a:cubicBezTo>
                  <a:pt x="997514" y="4651960"/>
                  <a:pt x="972315" y="4640040"/>
                  <a:pt x="948692" y="4628914"/>
                </a:cubicBezTo>
                <a:cubicBezTo>
                  <a:pt x="929005" y="4637656"/>
                  <a:pt x="910106" y="4646397"/>
                  <a:pt x="890420" y="4654344"/>
                </a:cubicBezTo>
                <a:cubicBezTo>
                  <a:pt x="855772" y="4667853"/>
                  <a:pt x="828210" y="4663085"/>
                  <a:pt x="804587" y="4629709"/>
                </a:cubicBezTo>
                <a:cubicBezTo>
                  <a:pt x="787263" y="4605074"/>
                  <a:pt x="758126" y="4601101"/>
                  <a:pt x="732140" y="4616200"/>
                </a:cubicBezTo>
                <a:cubicBezTo>
                  <a:pt x="702218" y="4594744"/>
                  <a:pt x="676232" y="4574082"/>
                  <a:pt x="640008" y="4571698"/>
                </a:cubicBezTo>
                <a:lnTo>
                  <a:pt x="633724" y="4568586"/>
                </a:lnTo>
                <a:lnTo>
                  <a:pt x="623961" y="4583420"/>
                </a:lnTo>
                <a:cubicBezTo>
                  <a:pt x="617563" y="4596532"/>
                  <a:pt x="613823" y="4611034"/>
                  <a:pt x="608704" y="4624941"/>
                </a:cubicBezTo>
                <a:cubicBezTo>
                  <a:pt x="604767" y="4636861"/>
                  <a:pt x="602404" y="4648781"/>
                  <a:pt x="598467" y="4664674"/>
                </a:cubicBezTo>
                <a:cubicBezTo>
                  <a:pt x="570119" y="4651960"/>
                  <a:pt x="544920" y="4640040"/>
                  <a:pt x="521297" y="4628914"/>
                </a:cubicBezTo>
                <a:cubicBezTo>
                  <a:pt x="501610" y="4637656"/>
                  <a:pt x="482711" y="4646397"/>
                  <a:pt x="463025" y="4654344"/>
                </a:cubicBezTo>
                <a:cubicBezTo>
                  <a:pt x="428377" y="4667853"/>
                  <a:pt x="400815" y="4663085"/>
                  <a:pt x="377192" y="4629709"/>
                </a:cubicBezTo>
                <a:cubicBezTo>
                  <a:pt x="359868" y="4605074"/>
                  <a:pt x="330731" y="4601101"/>
                  <a:pt x="304745" y="4616200"/>
                </a:cubicBezTo>
                <a:cubicBezTo>
                  <a:pt x="274823" y="4594744"/>
                  <a:pt x="248837" y="4574082"/>
                  <a:pt x="212613" y="4571698"/>
                </a:cubicBezTo>
                <a:cubicBezTo>
                  <a:pt x="202376" y="4570903"/>
                  <a:pt x="189777" y="4558983"/>
                  <a:pt x="185052" y="4549447"/>
                </a:cubicBezTo>
                <a:cubicBezTo>
                  <a:pt x="162216" y="4503357"/>
                  <a:pt x="141743" y="4455676"/>
                  <a:pt x="118906" y="4404818"/>
                </a:cubicBezTo>
                <a:cubicBezTo>
                  <a:pt x="106306" y="4406407"/>
                  <a:pt x="100007" y="4414353"/>
                  <a:pt x="104732" y="4434220"/>
                </a:cubicBezTo>
                <a:cubicBezTo>
                  <a:pt x="93708" y="4431042"/>
                  <a:pt x="84258" y="4427863"/>
                  <a:pt x="71659" y="4423095"/>
                </a:cubicBezTo>
                <a:cubicBezTo>
                  <a:pt x="71659" y="4408791"/>
                  <a:pt x="69296" y="4392898"/>
                  <a:pt x="71659" y="4378593"/>
                </a:cubicBezTo>
                <a:cubicBezTo>
                  <a:pt x="74021" y="4364289"/>
                  <a:pt x="77959" y="4347601"/>
                  <a:pt x="88195" y="4338065"/>
                </a:cubicBezTo>
                <a:cubicBezTo>
                  <a:pt x="108670" y="4318199"/>
                  <a:pt x="111819" y="4299126"/>
                  <a:pt x="100007" y="4275286"/>
                </a:cubicBezTo>
                <a:cubicBezTo>
                  <a:pt x="65359" y="4281644"/>
                  <a:pt x="43310" y="4314225"/>
                  <a:pt x="0" y="4326145"/>
                </a:cubicBezTo>
                <a:cubicBezTo>
                  <a:pt x="6300" y="4297537"/>
                  <a:pt x="10237" y="4280055"/>
                  <a:pt x="14174" y="4259393"/>
                </a:cubicBezTo>
                <a:cubicBezTo>
                  <a:pt x="25199" y="4260982"/>
                  <a:pt x="35435" y="4262572"/>
                  <a:pt x="47247" y="4264161"/>
                </a:cubicBezTo>
                <a:cubicBezTo>
                  <a:pt x="53547" y="4254625"/>
                  <a:pt x="60635" y="4245089"/>
                  <a:pt x="62209" y="4241910"/>
                </a:cubicBezTo>
                <a:cubicBezTo>
                  <a:pt x="56697" y="4214892"/>
                  <a:pt x="52760" y="4195819"/>
                  <a:pt x="48823" y="4174363"/>
                </a:cubicBezTo>
                <a:cubicBezTo>
                  <a:pt x="48035" y="4174363"/>
                  <a:pt x="44885" y="4174363"/>
                  <a:pt x="41736" y="4175158"/>
                </a:cubicBezTo>
                <a:cubicBezTo>
                  <a:pt x="37798" y="4175952"/>
                  <a:pt x="34649" y="4176747"/>
                  <a:pt x="27561" y="4178337"/>
                </a:cubicBezTo>
                <a:cubicBezTo>
                  <a:pt x="28348" y="4167211"/>
                  <a:pt x="28348" y="4157675"/>
                  <a:pt x="29136" y="4148139"/>
                </a:cubicBezTo>
                <a:cubicBezTo>
                  <a:pt x="29136" y="4142577"/>
                  <a:pt x="33073" y="4135424"/>
                  <a:pt x="30711" y="4132246"/>
                </a:cubicBezTo>
                <a:cubicBezTo>
                  <a:pt x="-3937" y="4085360"/>
                  <a:pt x="25199" y="4039270"/>
                  <a:pt x="31498" y="3993178"/>
                </a:cubicBezTo>
                <a:cubicBezTo>
                  <a:pt x="33861" y="3977285"/>
                  <a:pt x="37798" y="3960597"/>
                  <a:pt x="34649" y="3945498"/>
                </a:cubicBezTo>
                <a:cubicBezTo>
                  <a:pt x="19687" y="3879541"/>
                  <a:pt x="33861" y="3815967"/>
                  <a:pt x="41736" y="3752394"/>
                </a:cubicBezTo>
                <a:cubicBezTo>
                  <a:pt x="66934" y="3748420"/>
                  <a:pt x="77959" y="3759546"/>
                  <a:pt x="85045" y="3778618"/>
                </a:cubicBezTo>
                <a:cubicBezTo>
                  <a:pt x="92132" y="3798484"/>
                  <a:pt x="103945" y="3815173"/>
                  <a:pt x="129931" y="3818351"/>
                </a:cubicBezTo>
                <a:cubicBezTo>
                  <a:pt x="131505" y="3805636"/>
                  <a:pt x="133080" y="3793716"/>
                  <a:pt x="136230" y="3772260"/>
                </a:cubicBezTo>
                <a:cubicBezTo>
                  <a:pt x="147254" y="3796895"/>
                  <a:pt x="143317" y="3813583"/>
                  <a:pt x="141743" y="3830271"/>
                </a:cubicBezTo>
                <a:cubicBezTo>
                  <a:pt x="139380" y="3850933"/>
                  <a:pt x="134656" y="3871594"/>
                  <a:pt x="136230" y="3892256"/>
                </a:cubicBezTo>
                <a:cubicBezTo>
                  <a:pt x="137805" y="3914506"/>
                  <a:pt x="133868" y="3931989"/>
                  <a:pt x="122056" y="3951856"/>
                </a:cubicBezTo>
                <a:cubicBezTo>
                  <a:pt x="110244" y="3971723"/>
                  <a:pt x="111031" y="3999536"/>
                  <a:pt x="108670" y="4023376"/>
                </a:cubicBezTo>
                <a:cubicBezTo>
                  <a:pt x="108276" y="4026157"/>
                  <a:pt x="111229" y="4029137"/>
                  <a:pt x="115068" y="4032217"/>
                </a:cubicBezTo>
                <a:lnTo>
                  <a:pt x="126159" y="4041152"/>
                </a:lnTo>
                <a:lnTo>
                  <a:pt x="125206" y="4041653"/>
                </a:lnTo>
                <a:lnTo>
                  <a:pt x="125537" y="4045991"/>
                </a:lnTo>
                <a:lnTo>
                  <a:pt x="118118" y="4071851"/>
                </a:lnTo>
                <a:cubicBezTo>
                  <a:pt x="121268" y="4071851"/>
                  <a:pt x="124418" y="4072645"/>
                  <a:pt x="127568" y="4072645"/>
                </a:cubicBezTo>
                <a:lnTo>
                  <a:pt x="125537" y="4045991"/>
                </a:lnTo>
                <a:lnTo>
                  <a:pt x="126781" y="4041653"/>
                </a:lnTo>
                <a:lnTo>
                  <a:pt x="126159" y="4041152"/>
                </a:lnTo>
                <a:lnTo>
                  <a:pt x="134458" y="4036786"/>
                </a:lnTo>
                <a:cubicBezTo>
                  <a:pt x="137411" y="4035098"/>
                  <a:pt x="139774" y="4033310"/>
                  <a:pt x="140167" y="4031323"/>
                </a:cubicBezTo>
                <a:cubicBezTo>
                  <a:pt x="144892" y="4013840"/>
                  <a:pt x="148042" y="3996357"/>
                  <a:pt x="148830" y="3978874"/>
                </a:cubicBezTo>
                <a:cubicBezTo>
                  <a:pt x="155129" y="3880336"/>
                  <a:pt x="159854" y="3781002"/>
                  <a:pt x="166153" y="3682463"/>
                </a:cubicBezTo>
                <a:cubicBezTo>
                  <a:pt x="168516" y="3637961"/>
                  <a:pt x="171666" y="3593460"/>
                  <a:pt x="176390" y="3548958"/>
                </a:cubicBezTo>
                <a:cubicBezTo>
                  <a:pt x="179540" y="3522734"/>
                  <a:pt x="166153" y="3517966"/>
                  <a:pt x="144892" y="3518761"/>
                </a:cubicBezTo>
                <a:cubicBezTo>
                  <a:pt x="135442" y="3529092"/>
                  <a:pt x="158279" y="3544190"/>
                  <a:pt x="139380" y="3556905"/>
                </a:cubicBezTo>
                <a:cubicBezTo>
                  <a:pt x="133080" y="3560878"/>
                  <a:pt x="133868" y="3591076"/>
                  <a:pt x="141743" y="3598228"/>
                </a:cubicBezTo>
                <a:cubicBezTo>
                  <a:pt x="157491" y="3613326"/>
                  <a:pt x="121268" y="3633193"/>
                  <a:pt x="149616" y="3641935"/>
                </a:cubicBezTo>
                <a:cubicBezTo>
                  <a:pt x="146467" y="3660212"/>
                  <a:pt x="142529" y="3679284"/>
                  <a:pt x="139380" y="3697562"/>
                </a:cubicBezTo>
                <a:lnTo>
                  <a:pt x="134656" y="3697562"/>
                </a:lnTo>
                <a:cubicBezTo>
                  <a:pt x="129143" y="3664185"/>
                  <a:pt x="110244" y="3633988"/>
                  <a:pt x="115757" y="3597433"/>
                </a:cubicBezTo>
                <a:cubicBezTo>
                  <a:pt x="116544" y="3593063"/>
                  <a:pt x="114575" y="3588295"/>
                  <a:pt x="111819" y="3583427"/>
                </a:cubicBezTo>
                <a:lnTo>
                  <a:pt x="103157" y="3568825"/>
                </a:lnTo>
                <a:lnTo>
                  <a:pt x="103945" y="3568030"/>
                </a:lnTo>
                <a:lnTo>
                  <a:pt x="103260" y="3566998"/>
                </a:lnTo>
                <a:lnTo>
                  <a:pt x="104732" y="3541012"/>
                </a:lnTo>
                <a:cubicBezTo>
                  <a:pt x="97252" y="3546575"/>
                  <a:pt x="95086" y="3551342"/>
                  <a:pt x="95775" y="3555713"/>
                </a:cubicBezTo>
                <a:lnTo>
                  <a:pt x="103260" y="3566998"/>
                </a:lnTo>
                <a:lnTo>
                  <a:pt x="103157" y="3568825"/>
                </a:lnTo>
                <a:lnTo>
                  <a:pt x="103157" y="3568825"/>
                </a:lnTo>
                <a:lnTo>
                  <a:pt x="96070" y="3575977"/>
                </a:lnTo>
                <a:cubicBezTo>
                  <a:pt x="77171" y="3585513"/>
                  <a:pt x="61421" y="3595843"/>
                  <a:pt x="81896" y="3619684"/>
                </a:cubicBezTo>
                <a:cubicBezTo>
                  <a:pt x="88195" y="3627630"/>
                  <a:pt x="86621" y="3629220"/>
                  <a:pt x="69296" y="3639550"/>
                </a:cubicBezTo>
                <a:cubicBezTo>
                  <a:pt x="62997" y="3618095"/>
                  <a:pt x="57484" y="3597433"/>
                  <a:pt x="51185" y="3575977"/>
                </a:cubicBezTo>
                <a:cubicBezTo>
                  <a:pt x="46460" y="3577566"/>
                  <a:pt x="40948" y="3579156"/>
                  <a:pt x="33073" y="3581540"/>
                </a:cubicBezTo>
                <a:cubicBezTo>
                  <a:pt x="37011" y="3548163"/>
                  <a:pt x="35435" y="3513993"/>
                  <a:pt x="62997" y="3487769"/>
                </a:cubicBezTo>
                <a:cubicBezTo>
                  <a:pt x="69296" y="3481411"/>
                  <a:pt x="71659" y="3468696"/>
                  <a:pt x="72446" y="3458366"/>
                </a:cubicBezTo>
                <a:cubicBezTo>
                  <a:pt x="75596" y="3426579"/>
                  <a:pt x="76383" y="3395587"/>
                  <a:pt x="78746" y="3362211"/>
                </a:cubicBezTo>
                <a:cubicBezTo>
                  <a:pt x="107882" y="3368568"/>
                  <a:pt x="104732" y="3385256"/>
                  <a:pt x="96858" y="3401149"/>
                </a:cubicBezTo>
                <a:cubicBezTo>
                  <a:pt x="81896" y="3431347"/>
                  <a:pt x="85833" y="3463134"/>
                  <a:pt x="84258" y="3494921"/>
                </a:cubicBezTo>
                <a:cubicBezTo>
                  <a:pt x="84258" y="3499689"/>
                  <a:pt x="88983" y="3504456"/>
                  <a:pt x="95282" y="3516376"/>
                </a:cubicBezTo>
                <a:cubicBezTo>
                  <a:pt x="108670" y="3463928"/>
                  <a:pt x="119694" y="3418632"/>
                  <a:pt x="131505" y="3370158"/>
                </a:cubicBezTo>
                <a:cubicBezTo>
                  <a:pt x="128355" y="3369363"/>
                  <a:pt x="121268" y="3368568"/>
                  <a:pt x="111031" y="3366184"/>
                </a:cubicBezTo>
                <a:cubicBezTo>
                  <a:pt x="103157" y="3277181"/>
                  <a:pt x="122844" y="3186589"/>
                  <a:pt x="108670" y="3095996"/>
                </a:cubicBezTo>
                <a:cubicBezTo>
                  <a:pt x="79533" y="3104738"/>
                  <a:pt x="110244" y="3149239"/>
                  <a:pt x="66934" y="3146855"/>
                </a:cubicBezTo>
                <a:cubicBezTo>
                  <a:pt x="64572" y="3129373"/>
                  <a:pt x="59059" y="3111890"/>
                  <a:pt x="59847" y="3094407"/>
                </a:cubicBezTo>
                <a:cubicBezTo>
                  <a:pt x="61421" y="3038780"/>
                  <a:pt x="64572" y="2983153"/>
                  <a:pt x="66934" y="2928321"/>
                </a:cubicBezTo>
                <a:cubicBezTo>
                  <a:pt x="66934" y="2920374"/>
                  <a:pt x="67722" y="2911633"/>
                  <a:pt x="67722" y="2903686"/>
                </a:cubicBezTo>
                <a:cubicBezTo>
                  <a:pt x="64572" y="2785281"/>
                  <a:pt x="74809" y="2667669"/>
                  <a:pt x="92132" y="2550853"/>
                </a:cubicBezTo>
                <a:cubicBezTo>
                  <a:pt x="103157" y="2472975"/>
                  <a:pt x="103945" y="2392714"/>
                  <a:pt x="107882" y="2314041"/>
                </a:cubicBezTo>
                <a:cubicBezTo>
                  <a:pt x="117331" y="2136830"/>
                  <a:pt x="124418" y="1958824"/>
                  <a:pt x="148830" y="1782407"/>
                </a:cubicBezTo>
                <a:cubicBezTo>
                  <a:pt x="163791" y="1671153"/>
                  <a:pt x="171666" y="1558310"/>
                  <a:pt x="180328" y="1446262"/>
                </a:cubicBezTo>
                <a:cubicBezTo>
                  <a:pt x="184265" y="1399376"/>
                  <a:pt x="181115" y="1351696"/>
                  <a:pt x="184265" y="1304811"/>
                </a:cubicBezTo>
                <a:cubicBezTo>
                  <a:pt x="188202" y="1241237"/>
                  <a:pt x="195289" y="1177663"/>
                  <a:pt x="199227" y="1114090"/>
                </a:cubicBezTo>
                <a:cubicBezTo>
                  <a:pt x="202376" y="1058463"/>
                  <a:pt x="203164" y="1003631"/>
                  <a:pt x="206314" y="948004"/>
                </a:cubicBezTo>
                <a:cubicBezTo>
                  <a:pt x="208675" y="896350"/>
                  <a:pt x="212613" y="845492"/>
                  <a:pt x="216550" y="794633"/>
                </a:cubicBezTo>
                <a:cubicBezTo>
                  <a:pt x="224425" y="693710"/>
                  <a:pt x="232300" y="592787"/>
                  <a:pt x="243324" y="492658"/>
                </a:cubicBezTo>
                <a:cubicBezTo>
                  <a:pt x="248837" y="447362"/>
                  <a:pt x="263011" y="403655"/>
                  <a:pt x="272460" y="358359"/>
                </a:cubicBezTo>
                <a:cubicBezTo>
                  <a:pt x="278760" y="325778"/>
                  <a:pt x="282697" y="292401"/>
                  <a:pt x="288997" y="259820"/>
                </a:cubicBezTo>
                <a:cubicBezTo>
                  <a:pt x="296084" y="224854"/>
                  <a:pt x="296872" y="188300"/>
                  <a:pt x="318920" y="157307"/>
                </a:cubicBezTo>
                <a:cubicBezTo>
                  <a:pt x="324432" y="150155"/>
                  <a:pt x="322858" y="138235"/>
                  <a:pt x="325220" y="129494"/>
                </a:cubicBezTo>
                <a:cubicBezTo>
                  <a:pt x="327582" y="121547"/>
                  <a:pt x="329157" y="112806"/>
                  <a:pt x="334669" y="107243"/>
                </a:cubicBezTo>
                <a:cubicBezTo>
                  <a:pt x="361443" y="77840"/>
                  <a:pt x="388216" y="49232"/>
                  <a:pt x="416565" y="21419"/>
                </a:cubicBezTo>
                <a:cubicBezTo>
                  <a:pt x="433101" y="5526"/>
                  <a:pt x="456724" y="8704"/>
                  <a:pt x="476411" y="3142"/>
                </a:cubicBezTo>
                <a:cubicBezTo>
                  <a:pt x="491373" y="-1229"/>
                  <a:pt x="503972" y="-633"/>
                  <a:pt x="515784" y="2447"/>
                </a:cubicBezTo>
                <a:close/>
              </a:path>
            </a:pathLst>
          </a:custGeom>
          <a:solidFill>
            <a:schemeClr val="accent1"/>
          </a:solidFill>
          <a:ln w="794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36C45C9-4AE9-47D6-8D87-439B30AD10EB}"/>
              </a:ext>
            </a:extLst>
          </p:cNvPr>
          <p:cNvSpPr/>
          <p:nvPr/>
        </p:nvSpPr>
        <p:spPr>
          <a:xfrm>
            <a:off x="3662571" y="1774699"/>
            <a:ext cx="2236206" cy="4375402"/>
          </a:xfrm>
          <a:custGeom>
            <a:avLst/>
            <a:gdLst>
              <a:gd name="connsiteX0" fmla="*/ 207101 w 1427042"/>
              <a:gd name="connsiteY0" fmla="*/ 4411970 h 4664674"/>
              <a:gd name="connsiteX1" fmla="*/ 200802 w 1427042"/>
              <a:gd name="connsiteY1" fmla="*/ 4412764 h 4664674"/>
              <a:gd name="connsiteX2" fmla="*/ 198439 w 1427042"/>
              <a:gd name="connsiteY2" fmla="*/ 4449319 h 4664674"/>
              <a:gd name="connsiteX3" fmla="*/ 210251 w 1427042"/>
              <a:gd name="connsiteY3" fmla="*/ 4427068 h 4664674"/>
              <a:gd name="connsiteX4" fmla="*/ 207101 w 1427042"/>
              <a:gd name="connsiteY4" fmla="*/ 4411970 h 4664674"/>
              <a:gd name="connsiteX5" fmla="*/ 832147 w 1427042"/>
              <a:gd name="connsiteY5" fmla="*/ 4125888 h 4664674"/>
              <a:gd name="connsiteX6" fmla="*/ 824274 w 1427042"/>
              <a:gd name="connsiteY6" fmla="*/ 4163238 h 4664674"/>
              <a:gd name="connsiteX7" fmla="*/ 832147 w 1427042"/>
              <a:gd name="connsiteY7" fmla="*/ 4125888 h 4664674"/>
              <a:gd name="connsiteX8" fmla="*/ 404752 w 1427042"/>
              <a:gd name="connsiteY8" fmla="*/ 4125888 h 4664674"/>
              <a:gd name="connsiteX9" fmla="*/ 396878 w 1427042"/>
              <a:gd name="connsiteY9" fmla="*/ 4163238 h 4664674"/>
              <a:gd name="connsiteX10" fmla="*/ 404752 w 1427042"/>
              <a:gd name="connsiteY10" fmla="*/ 4125888 h 4664674"/>
              <a:gd name="connsiteX11" fmla="*/ 158279 w 1427042"/>
              <a:gd name="connsiteY11" fmla="*/ 4108405 h 4664674"/>
              <a:gd name="connsiteX12" fmla="*/ 134656 w 1427042"/>
              <a:gd name="connsiteY12" fmla="*/ 4212508 h 4664674"/>
              <a:gd name="connsiteX13" fmla="*/ 158279 w 1427042"/>
              <a:gd name="connsiteY13" fmla="*/ 4108405 h 4664674"/>
              <a:gd name="connsiteX14" fmla="*/ 148042 w 1427042"/>
              <a:gd name="connsiteY14" fmla="*/ 3334397 h 4664674"/>
              <a:gd name="connsiteX15" fmla="*/ 148042 w 1427042"/>
              <a:gd name="connsiteY15" fmla="*/ 3365389 h 4664674"/>
              <a:gd name="connsiteX16" fmla="*/ 148042 w 1427042"/>
              <a:gd name="connsiteY16" fmla="*/ 3334397 h 4664674"/>
              <a:gd name="connsiteX17" fmla="*/ 1278635 w 1427042"/>
              <a:gd name="connsiteY17" fmla="*/ 1550364 h 4664674"/>
              <a:gd name="connsiteX18" fmla="*/ 1247925 w 1427042"/>
              <a:gd name="connsiteY18" fmla="*/ 1560694 h 4664674"/>
              <a:gd name="connsiteX19" fmla="*/ 1249499 w 1427042"/>
              <a:gd name="connsiteY19" fmla="*/ 1644929 h 4664674"/>
              <a:gd name="connsiteX20" fmla="*/ 1256586 w 1427042"/>
              <a:gd name="connsiteY20" fmla="*/ 1722012 h 4664674"/>
              <a:gd name="connsiteX21" fmla="*/ 1271548 w 1427042"/>
              <a:gd name="connsiteY21" fmla="*/ 1691815 h 4664674"/>
              <a:gd name="connsiteX22" fmla="*/ 1259737 w 1427042"/>
              <a:gd name="connsiteY22" fmla="*/ 1630625 h 4664674"/>
              <a:gd name="connsiteX23" fmla="*/ 1273911 w 1427042"/>
              <a:gd name="connsiteY23" fmla="*/ 1581356 h 4664674"/>
              <a:gd name="connsiteX24" fmla="*/ 1285722 w 1427042"/>
              <a:gd name="connsiteY24" fmla="*/ 1558310 h 4664674"/>
              <a:gd name="connsiteX25" fmla="*/ 1278635 w 1427042"/>
              <a:gd name="connsiteY25" fmla="*/ 1550364 h 4664674"/>
              <a:gd name="connsiteX26" fmla="*/ 1277061 w 1427042"/>
              <a:gd name="connsiteY26" fmla="*/ 1350902 h 4664674"/>
              <a:gd name="connsiteX27" fmla="*/ 1268398 w 1427042"/>
              <a:gd name="connsiteY27" fmla="*/ 1416064 h 4664674"/>
              <a:gd name="connsiteX28" fmla="*/ 1277061 w 1427042"/>
              <a:gd name="connsiteY28" fmla="*/ 1350902 h 4664674"/>
              <a:gd name="connsiteX29" fmla="*/ 1294384 w 1427042"/>
              <a:gd name="connsiteY29" fmla="*/ 1250773 h 4664674"/>
              <a:gd name="connsiteX30" fmla="*/ 1262887 w 1427042"/>
              <a:gd name="connsiteY30" fmla="*/ 1280971 h 4664674"/>
              <a:gd name="connsiteX31" fmla="*/ 1277848 w 1427042"/>
              <a:gd name="connsiteY31" fmla="*/ 1262693 h 4664674"/>
              <a:gd name="connsiteX32" fmla="*/ 1294384 w 1427042"/>
              <a:gd name="connsiteY32" fmla="*/ 1250773 h 4664674"/>
              <a:gd name="connsiteX33" fmla="*/ 1273124 w 1427042"/>
              <a:gd name="connsiteY33" fmla="*/ 1121242 h 4664674"/>
              <a:gd name="connsiteX34" fmla="*/ 1262887 w 1427042"/>
              <a:gd name="connsiteY34" fmla="*/ 1230906 h 4664674"/>
              <a:gd name="connsiteX35" fmla="*/ 1275485 w 1427042"/>
              <a:gd name="connsiteY35" fmla="*/ 1231701 h 4664674"/>
              <a:gd name="connsiteX36" fmla="*/ 1281786 w 1427042"/>
              <a:gd name="connsiteY36" fmla="*/ 1122037 h 4664674"/>
              <a:gd name="connsiteX37" fmla="*/ 1273124 w 1427042"/>
              <a:gd name="connsiteY37" fmla="*/ 1121242 h 4664674"/>
              <a:gd name="connsiteX38" fmla="*/ 1294384 w 1427042"/>
              <a:gd name="connsiteY38" fmla="*/ 986943 h 4664674"/>
              <a:gd name="connsiteX39" fmla="*/ 1280211 w 1427042"/>
              <a:gd name="connsiteY39" fmla="*/ 1038596 h 4664674"/>
              <a:gd name="connsiteX40" fmla="*/ 1291235 w 1427042"/>
              <a:gd name="connsiteY40" fmla="*/ 1039391 h 4664674"/>
              <a:gd name="connsiteX41" fmla="*/ 1294384 w 1427042"/>
              <a:gd name="connsiteY41" fmla="*/ 986943 h 4664674"/>
              <a:gd name="connsiteX42" fmla="*/ 1344191 w 1427042"/>
              <a:gd name="connsiteY42" fmla="*/ 935588 h 4664674"/>
              <a:gd name="connsiteX43" fmla="*/ 1336120 w 1427042"/>
              <a:gd name="connsiteY43" fmla="*/ 938468 h 4664674"/>
              <a:gd name="connsiteX44" fmla="*/ 1351082 w 1427042"/>
              <a:gd name="connsiteY44" fmla="*/ 974228 h 4664674"/>
              <a:gd name="connsiteX45" fmla="*/ 1353444 w 1427042"/>
              <a:gd name="connsiteY45" fmla="*/ 936879 h 4664674"/>
              <a:gd name="connsiteX46" fmla="*/ 1344191 w 1427042"/>
              <a:gd name="connsiteY46" fmla="*/ 935588 h 4664674"/>
              <a:gd name="connsiteX47" fmla="*/ 1348719 w 1427042"/>
              <a:gd name="connsiteY47" fmla="*/ 827214 h 4664674"/>
              <a:gd name="connsiteX48" fmla="*/ 1340845 w 1427042"/>
              <a:gd name="connsiteY48" fmla="*/ 832777 h 4664674"/>
              <a:gd name="connsiteX49" fmla="*/ 1353444 w 1427042"/>
              <a:gd name="connsiteY49" fmla="*/ 855028 h 4664674"/>
              <a:gd name="connsiteX50" fmla="*/ 1364468 w 1427042"/>
              <a:gd name="connsiteY50" fmla="*/ 847081 h 4664674"/>
              <a:gd name="connsiteX51" fmla="*/ 1348719 w 1427042"/>
              <a:gd name="connsiteY51" fmla="*/ 827214 h 4664674"/>
              <a:gd name="connsiteX52" fmla="*/ 1351082 w 1427042"/>
              <a:gd name="connsiteY52" fmla="*/ 690531 h 4664674"/>
              <a:gd name="connsiteX53" fmla="*/ 1351870 w 1427042"/>
              <a:gd name="connsiteY53" fmla="*/ 721523 h 4664674"/>
              <a:gd name="connsiteX54" fmla="*/ 1361318 w 1427042"/>
              <a:gd name="connsiteY54" fmla="*/ 722318 h 4664674"/>
              <a:gd name="connsiteX55" fmla="*/ 1351082 w 1427042"/>
              <a:gd name="connsiteY55" fmla="*/ 690531 h 4664674"/>
              <a:gd name="connsiteX56" fmla="*/ 515784 w 1427042"/>
              <a:gd name="connsiteY56" fmla="*/ 2447 h 4664674"/>
              <a:gd name="connsiteX57" fmla="*/ 550432 w 1427042"/>
              <a:gd name="connsiteY57" fmla="*/ 16651 h 4664674"/>
              <a:gd name="connsiteX58" fmla="*/ 563032 w 1427042"/>
              <a:gd name="connsiteY58" fmla="*/ 27776 h 4664674"/>
              <a:gd name="connsiteX59" fmla="*/ 606342 w 1427042"/>
              <a:gd name="connsiteY59" fmla="*/ 28571 h 4664674"/>
              <a:gd name="connsiteX60" fmla="*/ 642565 w 1427042"/>
              <a:gd name="connsiteY60" fmla="*/ 15856 h 4664674"/>
              <a:gd name="connsiteX61" fmla="*/ 703199 w 1427042"/>
              <a:gd name="connsiteY61" fmla="*/ 39696 h 4664674"/>
              <a:gd name="connsiteX62" fmla="*/ 765408 w 1427042"/>
              <a:gd name="connsiteY62" fmla="*/ 57974 h 4664674"/>
              <a:gd name="connsiteX63" fmla="*/ 796906 w 1427042"/>
              <a:gd name="connsiteY63" fmla="*/ 34928 h 4664674"/>
              <a:gd name="connsiteX64" fmla="*/ 829979 w 1427042"/>
              <a:gd name="connsiteY64" fmla="*/ 26982 h 4664674"/>
              <a:gd name="connsiteX65" fmla="*/ 837397 w 1427042"/>
              <a:gd name="connsiteY65" fmla="*/ 28297 h 4664674"/>
              <a:gd name="connsiteX66" fmla="*/ 843960 w 1427042"/>
              <a:gd name="connsiteY66" fmla="*/ 21419 h 4664674"/>
              <a:gd name="connsiteX67" fmla="*/ 903806 w 1427042"/>
              <a:gd name="connsiteY67" fmla="*/ 3142 h 4664674"/>
              <a:gd name="connsiteX68" fmla="*/ 977827 w 1427042"/>
              <a:gd name="connsiteY68" fmla="*/ 16651 h 4664674"/>
              <a:gd name="connsiteX69" fmla="*/ 990426 w 1427042"/>
              <a:gd name="connsiteY69" fmla="*/ 27776 h 4664674"/>
              <a:gd name="connsiteX70" fmla="*/ 1033737 w 1427042"/>
              <a:gd name="connsiteY70" fmla="*/ 28571 h 4664674"/>
              <a:gd name="connsiteX71" fmla="*/ 1069960 w 1427042"/>
              <a:gd name="connsiteY71" fmla="*/ 15856 h 4664674"/>
              <a:gd name="connsiteX72" fmla="*/ 1130594 w 1427042"/>
              <a:gd name="connsiteY72" fmla="*/ 39696 h 4664674"/>
              <a:gd name="connsiteX73" fmla="*/ 1192803 w 1427042"/>
              <a:gd name="connsiteY73" fmla="*/ 57974 h 4664674"/>
              <a:gd name="connsiteX74" fmla="*/ 1224301 w 1427042"/>
              <a:gd name="connsiteY74" fmla="*/ 34928 h 4664674"/>
              <a:gd name="connsiteX75" fmla="*/ 1257374 w 1427042"/>
              <a:gd name="connsiteY75" fmla="*/ 26982 h 4664674"/>
              <a:gd name="connsiteX76" fmla="*/ 1348719 w 1427042"/>
              <a:gd name="connsiteY76" fmla="*/ 30160 h 4664674"/>
              <a:gd name="connsiteX77" fmla="*/ 1395967 w 1427042"/>
              <a:gd name="connsiteY77" fmla="*/ 52411 h 4664674"/>
              <a:gd name="connsiteX78" fmla="*/ 1425890 w 1427042"/>
              <a:gd name="connsiteY78" fmla="*/ 191478 h 4664674"/>
              <a:gd name="connsiteX79" fmla="*/ 1424315 w 1427042"/>
              <a:gd name="connsiteY79" fmla="*/ 295580 h 4664674"/>
              <a:gd name="connsiteX80" fmla="*/ 1414078 w 1427042"/>
              <a:gd name="connsiteY80" fmla="*/ 440210 h 4664674"/>
              <a:gd name="connsiteX81" fmla="*/ 1389667 w 1427042"/>
              <a:gd name="connsiteY81" fmla="*/ 561000 h 4664674"/>
              <a:gd name="connsiteX82" fmla="*/ 1388880 w 1427042"/>
              <a:gd name="connsiteY82" fmla="*/ 572920 h 4664674"/>
              <a:gd name="connsiteX83" fmla="*/ 1390454 w 1427042"/>
              <a:gd name="connsiteY83" fmla="*/ 782713 h 4664674"/>
              <a:gd name="connsiteX84" fmla="*/ 1372343 w 1427042"/>
              <a:gd name="connsiteY84" fmla="*/ 809731 h 4664674"/>
              <a:gd name="connsiteX85" fmla="*/ 1385729 w 1427042"/>
              <a:gd name="connsiteY85" fmla="*/ 908270 h 4664674"/>
              <a:gd name="connsiteX86" fmla="*/ 1373130 w 1427042"/>
              <a:gd name="connsiteY86" fmla="*/ 1077535 h 4664674"/>
              <a:gd name="connsiteX87" fmla="*/ 1365256 w 1427042"/>
              <a:gd name="connsiteY87" fmla="*/ 1118063 h 4664674"/>
              <a:gd name="connsiteX88" fmla="*/ 1352656 w 1427042"/>
              <a:gd name="connsiteY88" fmla="*/ 1021114 h 4664674"/>
              <a:gd name="connsiteX89" fmla="*/ 1329821 w 1427042"/>
              <a:gd name="connsiteY89" fmla="*/ 1083893 h 4664674"/>
              <a:gd name="connsiteX90" fmla="*/ 1312496 w 1427042"/>
              <a:gd name="connsiteY90" fmla="*/ 1406528 h 4664674"/>
              <a:gd name="connsiteX91" fmla="*/ 1295960 w 1427042"/>
              <a:gd name="connsiteY91" fmla="*/ 1441494 h 4664674"/>
              <a:gd name="connsiteX92" fmla="*/ 1282572 w 1427042"/>
              <a:gd name="connsiteY92" fmla="*/ 1475665 h 4664674"/>
              <a:gd name="connsiteX93" fmla="*/ 1281794 w 1427042"/>
              <a:gd name="connsiteY93" fmla="*/ 1474880 h 4664674"/>
              <a:gd name="connsiteX94" fmla="*/ 1281786 w 1427042"/>
              <a:gd name="connsiteY94" fmla="*/ 1474870 h 4664674"/>
              <a:gd name="connsiteX95" fmla="*/ 1281787 w 1427042"/>
              <a:gd name="connsiteY95" fmla="*/ 1474873 h 4664674"/>
              <a:gd name="connsiteX96" fmla="*/ 1261312 w 1427042"/>
              <a:gd name="connsiteY96" fmla="*/ 1454209 h 4664674"/>
              <a:gd name="connsiteX97" fmla="*/ 1261312 w 1427042"/>
              <a:gd name="connsiteY97" fmla="*/ 1539238 h 4664674"/>
              <a:gd name="connsiteX98" fmla="*/ 1286892 w 1427042"/>
              <a:gd name="connsiteY98" fmla="*/ 1493086 h 4664674"/>
              <a:gd name="connsiteX99" fmla="*/ 1281787 w 1427042"/>
              <a:gd name="connsiteY99" fmla="*/ 1474873 h 4664674"/>
              <a:gd name="connsiteX100" fmla="*/ 1281794 w 1427042"/>
              <a:gd name="connsiteY100" fmla="*/ 1474880 h 4664674"/>
              <a:gd name="connsiteX101" fmla="*/ 1302948 w 1427042"/>
              <a:gd name="connsiteY101" fmla="*/ 1500896 h 4664674"/>
              <a:gd name="connsiteX102" fmla="*/ 1304621 w 1427042"/>
              <a:gd name="connsiteY102" fmla="*/ 1532881 h 4664674"/>
              <a:gd name="connsiteX103" fmla="*/ 1289659 w 1427042"/>
              <a:gd name="connsiteY103" fmla="*/ 1697378 h 4664674"/>
              <a:gd name="connsiteX104" fmla="*/ 1287298 w 1427042"/>
              <a:gd name="connsiteY104" fmla="*/ 1759362 h 4664674"/>
              <a:gd name="connsiteX105" fmla="*/ 1267611 w 1427042"/>
              <a:gd name="connsiteY105" fmla="*/ 1801479 h 4664674"/>
              <a:gd name="connsiteX106" fmla="*/ 1252650 w 1427042"/>
              <a:gd name="connsiteY106" fmla="*/ 1850749 h 4664674"/>
              <a:gd name="connsiteX107" fmla="*/ 1274698 w 1427042"/>
              <a:gd name="connsiteY107" fmla="*/ 1822141 h 4664674"/>
              <a:gd name="connsiteX108" fmla="*/ 1278635 w 1427042"/>
              <a:gd name="connsiteY108" fmla="*/ 1873794 h 4664674"/>
              <a:gd name="connsiteX109" fmla="*/ 1267611 w 1427042"/>
              <a:gd name="connsiteY109" fmla="*/ 1981075 h 4664674"/>
              <a:gd name="connsiteX110" fmla="*/ 1243988 w 1427042"/>
              <a:gd name="connsiteY110" fmla="*/ 2012861 h 4664674"/>
              <a:gd name="connsiteX111" fmla="*/ 1232176 w 1427042"/>
              <a:gd name="connsiteY111" fmla="*/ 2031933 h 4664674"/>
              <a:gd name="connsiteX112" fmla="*/ 1228238 w 1427042"/>
              <a:gd name="connsiteY112" fmla="*/ 2095507 h 4664674"/>
              <a:gd name="connsiteX113" fmla="*/ 1252650 w 1427042"/>
              <a:gd name="connsiteY113" fmla="*/ 2058952 h 4664674"/>
              <a:gd name="connsiteX114" fmla="*/ 1261312 w 1427042"/>
              <a:gd name="connsiteY114" fmla="*/ 2061336 h 4664674"/>
              <a:gd name="connsiteX115" fmla="*/ 1254224 w 1427042"/>
              <a:gd name="connsiteY115" fmla="*/ 2145571 h 4664674"/>
              <a:gd name="connsiteX116" fmla="*/ 1224301 w 1427042"/>
              <a:gd name="connsiteY116" fmla="*/ 2139214 h 4664674"/>
              <a:gd name="connsiteX117" fmla="*/ 1225089 w 1427042"/>
              <a:gd name="connsiteY117" fmla="*/ 2194046 h 4664674"/>
              <a:gd name="connsiteX118" fmla="*/ 1250287 w 1427042"/>
              <a:gd name="connsiteY118" fmla="*/ 2172590 h 4664674"/>
              <a:gd name="connsiteX119" fmla="*/ 1255012 w 1427042"/>
              <a:gd name="connsiteY119" fmla="*/ 2176563 h 4664674"/>
              <a:gd name="connsiteX120" fmla="*/ 1252650 w 1427042"/>
              <a:gd name="connsiteY120" fmla="*/ 2368079 h 4664674"/>
              <a:gd name="connsiteX121" fmla="*/ 1253437 w 1427042"/>
              <a:gd name="connsiteY121" fmla="*/ 2436421 h 4664674"/>
              <a:gd name="connsiteX122" fmla="*/ 1303047 w 1427042"/>
              <a:gd name="connsiteY122" fmla="*/ 2429268 h 4664674"/>
              <a:gd name="connsiteX123" fmla="*/ 1247137 w 1427042"/>
              <a:gd name="connsiteY123" fmla="*/ 2470591 h 4664674"/>
              <a:gd name="connsiteX124" fmla="*/ 1268398 w 1427042"/>
              <a:gd name="connsiteY124" fmla="*/ 2498405 h 4664674"/>
              <a:gd name="connsiteX125" fmla="*/ 1266036 w 1427042"/>
              <a:gd name="connsiteY125" fmla="*/ 2504762 h 4664674"/>
              <a:gd name="connsiteX126" fmla="*/ 1241625 w 1427042"/>
              <a:gd name="connsiteY126" fmla="*/ 2574693 h 4664674"/>
              <a:gd name="connsiteX127" fmla="*/ 1232176 w 1427042"/>
              <a:gd name="connsiteY127" fmla="*/ 2732832 h 4664674"/>
              <a:gd name="connsiteX128" fmla="*/ 1254224 w 1427042"/>
              <a:gd name="connsiteY128" fmla="*/ 2797995 h 4664674"/>
              <a:gd name="connsiteX129" fmla="*/ 1269974 w 1427042"/>
              <a:gd name="connsiteY129" fmla="*/ 2833755 h 4664674"/>
              <a:gd name="connsiteX130" fmla="*/ 1278635 w 1427042"/>
              <a:gd name="connsiteY130" fmla="*/ 2821835 h 4664674"/>
              <a:gd name="connsiteX131" fmla="*/ 1245562 w 1427042"/>
              <a:gd name="connsiteY131" fmla="*/ 2898918 h 4664674"/>
              <a:gd name="connsiteX132" fmla="*/ 1236901 w 1427042"/>
              <a:gd name="connsiteY132" fmla="*/ 3037986 h 4664674"/>
              <a:gd name="connsiteX133" fmla="*/ 1234538 w 1427042"/>
              <a:gd name="connsiteY133" fmla="*/ 3062620 h 4664674"/>
              <a:gd name="connsiteX134" fmla="*/ 1218002 w 1427042"/>
              <a:gd name="connsiteY134" fmla="*/ 3147650 h 4664674"/>
              <a:gd name="connsiteX135" fmla="*/ 1214064 w 1427042"/>
              <a:gd name="connsiteY135" fmla="*/ 3167517 h 4664674"/>
              <a:gd name="connsiteX136" fmla="*/ 1206977 w 1427042"/>
              <a:gd name="connsiteY136" fmla="*/ 3354264 h 4664674"/>
              <a:gd name="connsiteX137" fmla="*/ 1203040 w 1427042"/>
              <a:gd name="connsiteY137" fmla="*/ 3417043 h 4664674"/>
              <a:gd name="connsiteX138" fmla="*/ 1188078 w 1427042"/>
              <a:gd name="connsiteY138" fmla="*/ 3653855 h 4664674"/>
              <a:gd name="connsiteX139" fmla="*/ 1188866 w 1427042"/>
              <a:gd name="connsiteY139" fmla="*/ 3733322 h 4664674"/>
              <a:gd name="connsiteX140" fmla="*/ 1203040 w 1427042"/>
              <a:gd name="connsiteY140" fmla="*/ 3726170 h 4664674"/>
              <a:gd name="connsiteX141" fmla="*/ 1206190 w 1427042"/>
              <a:gd name="connsiteY141" fmla="*/ 3811994 h 4664674"/>
              <a:gd name="connsiteX142" fmla="*/ 1192015 w 1427042"/>
              <a:gd name="connsiteY142" fmla="*/ 3986027 h 4664674"/>
              <a:gd name="connsiteX143" fmla="*/ 1176266 w 1427042"/>
              <a:gd name="connsiteY143" fmla="*/ 4200588 h 4664674"/>
              <a:gd name="connsiteX144" fmla="*/ 1141619 w 1427042"/>
              <a:gd name="connsiteY144" fmla="*/ 4352369 h 4664674"/>
              <a:gd name="connsiteX145" fmla="*/ 1100671 w 1427042"/>
              <a:gd name="connsiteY145" fmla="*/ 4515277 h 4664674"/>
              <a:gd name="connsiteX146" fmla="*/ 1082559 w 1427042"/>
              <a:gd name="connsiteY146" fmla="*/ 4550242 h 4664674"/>
              <a:gd name="connsiteX147" fmla="*/ 1036099 w 1427042"/>
              <a:gd name="connsiteY147" fmla="*/ 4624941 h 4664674"/>
              <a:gd name="connsiteX148" fmla="*/ 1025862 w 1427042"/>
              <a:gd name="connsiteY148" fmla="*/ 4664674 h 4664674"/>
              <a:gd name="connsiteX149" fmla="*/ 948692 w 1427042"/>
              <a:gd name="connsiteY149" fmla="*/ 4628914 h 4664674"/>
              <a:gd name="connsiteX150" fmla="*/ 890420 w 1427042"/>
              <a:gd name="connsiteY150" fmla="*/ 4654344 h 4664674"/>
              <a:gd name="connsiteX151" fmla="*/ 804587 w 1427042"/>
              <a:gd name="connsiteY151" fmla="*/ 4629709 h 4664674"/>
              <a:gd name="connsiteX152" fmla="*/ 732140 w 1427042"/>
              <a:gd name="connsiteY152" fmla="*/ 4616200 h 4664674"/>
              <a:gd name="connsiteX153" fmla="*/ 640008 w 1427042"/>
              <a:gd name="connsiteY153" fmla="*/ 4571698 h 4664674"/>
              <a:gd name="connsiteX154" fmla="*/ 633724 w 1427042"/>
              <a:gd name="connsiteY154" fmla="*/ 4568586 h 4664674"/>
              <a:gd name="connsiteX155" fmla="*/ 623961 w 1427042"/>
              <a:gd name="connsiteY155" fmla="*/ 4583420 h 4664674"/>
              <a:gd name="connsiteX156" fmla="*/ 608704 w 1427042"/>
              <a:gd name="connsiteY156" fmla="*/ 4624941 h 4664674"/>
              <a:gd name="connsiteX157" fmla="*/ 598467 w 1427042"/>
              <a:gd name="connsiteY157" fmla="*/ 4664674 h 4664674"/>
              <a:gd name="connsiteX158" fmla="*/ 521297 w 1427042"/>
              <a:gd name="connsiteY158" fmla="*/ 4628914 h 4664674"/>
              <a:gd name="connsiteX159" fmla="*/ 463025 w 1427042"/>
              <a:gd name="connsiteY159" fmla="*/ 4654344 h 4664674"/>
              <a:gd name="connsiteX160" fmla="*/ 377192 w 1427042"/>
              <a:gd name="connsiteY160" fmla="*/ 4629709 h 4664674"/>
              <a:gd name="connsiteX161" fmla="*/ 304745 w 1427042"/>
              <a:gd name="connsiteY161" fmla="*/ 4616200 h 4664674"/>
              <a:gd name="connsiteX162" fmla="*/ 212613 w 1427042"/>
              <a:gd name="connsiteY162" fmla="*/ 4571698 h 4664674"/>
              <a:gd name="connsiteX163" fmla="*/ 185052 w 1427042"/>
              <a:gd name="connsiteY163" fmla="*/ 4549447 h 4664674"/>
              <a:gd name="connsiteX164" fmla="*/ 118906 w 1427042"/>
              <a:gd name="connsiteY164" fmla="*/ 4404818 h 4664674"/>
              <a:gd name="connsiteX165" fmla="*/ 104732 w 1427042"/>
              <a:gd name="connsiteY165" fmla="*/ 4434220 h 4664674"/>
              <a:gd name="connsiteX166" fmla="*/ 71659 w 1427042"/>
              <a:gd name="connsiteY166" fmla="*/ 4423095 h 4664674"/>
              <a:gd name="connsiteX167" fmla="*/ 71659 w 1427042"/>
              <a:gd name="connsiteY167" fmla="*/ 4378593 h 4664674"/>
              <a:gd name="connsiteX168" fmla="*/ 88195 w 1427042"/>
              <a:gd name="connsiteY168" fmla="*/ 4338065 h 4664674"/>
              <a:gd name="connsiteX169" fmla="*/ 100007 w 1427042"/>
              <a:gd name="connsiteY169" fmla="*/ 4275286 h 4664674"/>
              <a:gd name="connsiteX170" fmla="*/ 0 w 1427042"/>
              <a:gd name="connsiteY170" fmla="*/ 4326145 h 4664674"/>
              <a:gd name="connsiteX171" fmla="*/ 14174 w 1427042"/>
              <a:gd name="connsiteY171" fmla="*/ 4259393 h 4664674"/>
              <a:gd name="connsiteX172" fmla="*/ 47247 w 1427042"/>
              <a:gd name="connsiteY172" fmla="*/ 4264161 h 4664674"/>
              <a:gd name="connsiteX173" fmla="*/ 62209 w 1427042"/>
              <a:gd name="connsiteY173" fmla="*/ 4241910 h 4664674"/>
              <a:gd name="connsiteX174" fmla="*/ 48823 w 1427042"/>
              <a:gd name="connsiteY174" fmla="*/ 4174363 h 4664674"/>
              <a:gd name="connsiteX175" fmla="*/ 41736 w 1427042"/>
              <a:gd name="connsiteY175" fmla="*/ 4175158 h 4664674"/>
              <a:gd name="connsiteX176" fmla="*/ 27561 w 1427042"/>
              <a:gd name="connsiteY176" fmla="*/ 4178337 h 4664674"/>
              <a:gd name="connsiteX177" fmla="*/ 29136 w 1427042"/>
              <a:gd name="connsiteY177" fmla="*/ 4148139 h 4664674"/>
              <a:gd name="connsiteX178" fmla="*/ 30711 w 1427042"/>
              <a:gd name="connsiteY178" fmla="*/ 4132246 h 4664674"/>
              <a:gd name="connsiteX179" fmla="*/ 31498 w 1427042"/>
              <a:gd name="connsiteY179" fmla="*/ 3993178 h 4664674"/>
              <a:gd name="connsiteX180" fmla="*/ 34649 w 1427042"/>
              <a:gd name="connsiteY180" fmla="*/ 3945498 h 4664674"/>
              <a:gd name="connsiteX181" fmla="*/ 41736 w 1427042"/>
              <a:gd name="connsiteY181" fmla="*/ 3752394 h 4664674"/>
              <a:gd name="connsiteX182" fmla="*/ 85045 w 1427042"/>
              <a:gd name="connsiteY182" fmla="*/ 3778618 h 4664674"/>
              <a:gd name="connsiteX183" fmla="*/ 129931 w 1427042"/>
              <a:gd name="connsiteY183" fmla="*/ 3818351 h 4664674"/>
              <a:gd name="connsiteX184" fmla="*/ 136230 w 1427042"/>
              <a:gd name="connsiteY184" fmla="*/ 3772260 h 4664674"/>
              <a:gd name="connsiteX185" fmla="*/ 141743 w 1427042"/>
              <a:gd name="connsiteY185" fmla="*/ 3830271 h 4664674"/>
              <a:gd name="connsiteX186" fmla="*/ 136230 w 1427042"/>
              <a:gd name="connsiteY186" fmla="*/ 3892256 h 4664674"/>
              <a:gd name="connsiteX187" fmla="*/ 122056 w 1427042"/>
              <a:gd name="connsiteY187" fmla="*/ 3951856 h 4664674"/>
              <a:gd name="connsiteX188" fmla="*/ 108670 w 1427042"/>
              <a:gd name="connsiteY188" fmla="*/ 4023376 h 4664674"/>
              <a:gd name="connsiteX189" fmla="*/ 115068 w 1427042"/>
              <a:gd name="connsiteY189" fmla="*/ 4032217 h 4664674"/>
              <a:gd name="connsiteX190" fmla="*/ 126159 w 1427042"/>
              <a:gd name="connsiteY190" fmla="*/ 4041152 h 4664674"/>
              <a:gd name="connsiteX191" fmla="*/ 125206 w 1427042"/>
              <a:gd name="connsiteY191" fmla="*/ 4041653 h 4664674"/>
              <a:gd name="connsiteX192" fmla="*/ 125537 w 1427042"/>
              <a:gd name="connsiteY192" fmla="*/ 4045991 h 4664674"/>
              <a:gd name="connsiteX193" fmla="*/ 118118 w 1427042"/>
              <a:gd name="connsiteY193" fmla="*/ 4071851 h 4664674"/>
              <a:gd name="connsiteX194" fmla="*/ 127568 w 1427042"/>
              <a:gd name="connsiteY194" fmla="*/ 4072645 h 4664674"/>
              <a:gd name="connsiteX195" fmla="*/ 125537 w 1427042"/>
              <a:gd name="connsiteY195" fmla="*/ 4045991 h 4664674"/>
              <a:gd name="connsiteX196" fmla="*/ 126781 w 1427042"/>
              <a:gd name="connsiteY196" fmla="*/ 4041653 h 4664674"/>
              <a:gd name="connsiteX197" fmla="*/ 126159 w 1427042"/>
              <a:gd name="connsiteY197" fmla="*/ 4041152 h 4664674"/>
              <a:gd name="connsiteX198" fmla="*/ 134458 w 1427042"/>
              <a:gd name="connsiteY198" fmla="*/ 4036786 h 4664674"/>
              <a:gd name="connsiteX199" fmla="*/ 140167 w 1427042"/>
              <a:gd name="connsiteY199" fmla="*/ 4031323 h 4664674"/>
              <a:gd name="connsiteX200" fmla="*/ 148830 w 1427042"/>
              <a:gd name="connsiteY200" fmla="*/ 3978874 h 4664674"/>
              <a:gd name="connsiteX201" fmla="*/ 166153 w 1427042"/>
              <a:gd name="connsiteY201" fmla="*/ 3682463 h 4664674"/>
              <a:gd name="connsiteX202" fmla="*/ 176390 w 1427042"/>
              <a:gd name="connsiteY202" fmla="*/ 3548958 h 4664674"/>
              <a:gd name="connsiteX203" fmla="*/ 144892 w 1427042"/>
              <a:gd name="connsiteY203" fmla="*/ 3518761 h 4664674"/>
              <a:gd name="connsiteX204" fmla="*/ 139380 w 1427042"/>
              <a:gd name="connsiteY204" fmla="*/ 3556905 h 4664674"/>
              <a:gd name="connsiteX205" fmla="*/ 141743 w 1427042"/>
              <a:gd name="connsiteY205" fmla="*/ 3598228 h 4664674"/>
              <a:gd name="connsiteX206" fmla="*/ 149616 w 1427042"/>
              <a:gd name="connsiteY206" fmla="*/ 3641935 h 4664674"/>
              <a:gd name="connsiteX207" fmla="*/ 139380 w 1427042"/>
              <a:gd name="connsiteY207" fmla="*/ 3697562 h 4664674"/>
              <a:gd name="connsiteX208" fmla="*/ 134656 w 1427042"/>
              <a:gd name="connsiteY208" fmla="*/ 3697562 h 4664674"/>
              <a:gd name="connsiteX209" fmla="*/ 115757 w 1427042"/>
              <a:gd name="connsiteY209" fmla="*/ 3597433 h 4664674"/>
              <a:gd name="connsiteX210" fmla="*/ 111819 w 1427042"/>
              <a:gd name="connsiteY210" fmla="*/ 3583427 h 4664674"/>
              <a:gd name="connsiteX211" fmla="*/ 103157 w 1427042"/>
              <a:gd name="connsiteY211" fmla="*/ 3568825 h 4664674"/>
              <a:gd name="connsiteX212" fmla="*/ 103945 w 1427042"/>
              <a:gd name="connsiteY212" fmla="*/ 3568030 h 4664674"/>
              <a:gd name="connsiteX213" fmla="*/ 103260 w 1427042"/>
              <a:gd name="connsiteY213" fmla="*/ 3566998 h 4664674"/>
              <a:gd name="connsiteX214" fmla="*/ 104732 w 1427042"/>
              <a:gd name="connsiteY214" fmla="*/ 3541012 h 4664674"/>
              <a:gd name="connsiteX215" fmla="*/ 95775 w 1427042"/>
              <a:gd name="connsiteY215" fmla="*/ 3555713 h 4664674"/>
              <a:gd name="connsiteX216" fmla="*/ 103260 w 1427042"/>
              <a:gd name="connsiteY216" fmla="*/ 3566998 h 4664674"/>
              <a:gd name="connsiteX217" fmla="*/ 103157 w 1427042"/>
              <a:gd name="connsiteY217" fmla="*/ 3568825 h 4664674"/>
              <a:gd name="connsiteX218" fmla="*/ 103157 w 1427042"/>
              <a:gd name="connsiteY218" fmla="*/ 3568825 h 4664674"/>
              <a:gd name="connsiteX219" fmla="*/ 96070 w 1427042"/>
              <a:gd name="connsiteY219" fmla="*/ 3575977 h 4664674"/>
              <a:gd name="connsiteX220" fmla="*/ 81896 w 1427042"/>
              <a:gd name="connsiteY220" fmla="*/ 3619684 h 4664674"/>
              <a:gd name="connsiteX221" fmla="*/ 69296 w 1427042"/>
              <a:gd name="connsiteY221" fmla="*/ 3639550 h 4664674"/>
              <a:gd name="connsiteX222" fmla="*/ 51185 w 1427042"/>
              <a:gd name="connsiteY222" fmla="*/ 3575977 h 4664674"/>
              <a:gd name="connsiteX223" fmla="*/ 33073 w 1427042"/>
              <a:gd name="connsiteY223" fmla="*/ 3581540 h 4664674"/>
              <a:gd name="connsiteX224" fmla="*/ 62997 w 1427042"/>
              <a:gd name="connsiteY224" fmla="*/ 3487769 h 4664674"/>
              <a:gd name="connsiteX225" fmla="*/ 72446 w 1427042"/>
              <a:gd name="connsiteY225" fmla="*/ 3458366 h 4664674"/>
              <a:gd name="connsiteX226" fmla="*/ 78746 w 1427042"/>
              <a:gd name="connsiteY226" fmla="*/ 3362211 h 4664674"/>
              <a:gd name="connsiteX227" fmla="*/ 96858 w 1427042"/>
              <a:gd name="connsiteY227" fmla="*/ 3401149 h 4664674"/>
              <a:gd name="connsiteX228" fmla="*/ 84258 w 1427042"/>
              <a:gd name="connsiteY228" fmla="*/ 3494921 h 4664674"/>
              <a:gd name="connsiteX229" fmla="*/ 95282 w 1427042"/>
              <a:gd name="connsiteY229" fmla="*/ 3516376 h 4664674"/>
              <a:gd name="connsiteX230" fmla="*/ 131505 w 1427042"/>
              <a:gd name="connsiteY230" fmla="*/ 3370158 h 4664674"/>
              <a:gd name="connsiteX231" fmla="*/ 111031 w 1427042"/>
              <a:gd name="connsiteY231" fmla="*/ 3366184 h 4664674"/>
              <a:gd name="connsiteX232" fmla="*/ 108670 w 1427042"/>
              <a:gd name="connsiteY232" fmla="*/ 3095996 h 4664674"/>
              <a:gd name="connsiteX233" fmla="*/ 66934 w 1427042"/>
              <a:gd name="connsiteY233" fmla="*/ 3146855 h 4664674"/>
              <a:gd name="connsiteX234" fmla="*/ 59847 w 1427042"/>
              <a:gd name="connsiteY234" fmla="*/ 3094407 h 4664674"/>
              <a:gd name="connsiteX235" fmla="*/ 66934 w 1427042"/>
              <a:gd name="connsiteY235" fmla="*/ 2928321 h 4664674"/>
              <a:gd name="connsiteX236" fmla="*/ 67722 w 1427042"/>
              <a:gd name="connsiteY236" fmla="*/ 2903686 h 4664674"/>
              <a:gd name="connsiteX237" fmla="*/ 92132 w 1427042"/>
              <a:gd name="connsiteY237" fmla="*/ 2550853 h 4664674"/>
              <a:gd name="connsiteX238" fmla="*/ 107882 w 1427042"/>
              <a:gd name="connsiteY238" fmla="*/ 2314041 h 4664674"/>
              <a:gd name="connsiteX239" fmla="*/ 148830 w 1427042"/>
              <a:gd name="connsiteY239" fmla="*/ 1782407 h 4664674"/>
              <a:gd name="connsiteX240" fmla="*/ 180328 w 1427042"/>
              <a:gd name="connsiteY240" fmla="*/ 1446262 h 4664674"/>
              <a:gd name="connsiteX241" fmla="*/ 184265 w 1427042"/>
              <a:gd name="connsiteY241" fmla="*/ 1304811 h 4664674"/>
              <a:gd name="connsiteX242" fmla="*/ 199227 w 1427042"/>
              <a:gd name="connsiteY242" fmla="*/ 1114090 h 4664674"/>
              <a:gd name="connsiteX243" fmla="*/ 206314 w 1427042"/>
              <a:gd name="connsiteY243" fmla="*/ 948004 h 4664674"/>
              <a:gd name="connsiteX244" fmla="*/ 216550 w 1427042"/>
              <a:gd name="connsiteY244" fmla="*/ 794633 h 4664674"/>
              <a:gd name="connsiteX245" fmla="*/ 243324 w 1427042"/>
              <a:gd name="connsiteY245" fmla="*/ 492658 h 4664674"/>
              <a:gd name="connsiteX246" fmla="*/ 272460 w 1427042"/>
              <a:gd name="connsiteY246" fmla="*/ 358359 h 4664674"/>
              <a:gd name="connsiteX247" fmla="*/ 288997 w 1427042"/>
              <a:gd name="connsiteY247" fmla="*/ 259820 h 4664674"/>
              <a:gd name="connsiteX248" fmla="*/ 318920 w 1427042"/>
              <a:gd name="connsiteY248" fmla="*/ 157307 h 4664674"/>
              <a:gd name="connsiteX249" fmla="*/ 325220 w 1427042"/>
              <a:gd name="connsiteY249" fmla="*/ 129494 h 4664674"/>
              <a:gd name="connsiteX250" fmla="*/ 334669 w 1427042"/>
              <a:gd name="connsiteY250" fmla="*/ 107243 h 4664674"/>
              <a:gd name="connsiteX251" fmla="*/ 416565 w 1427042"/>
              <a:gd name="connsiteY251" fmla="*/ 21419 h 4664674"/>
              <a:gd name="connsiteX252" fmla="*/ 476411 w 1427042"/>
              <a:gd name="connsiteY252" fmla="*/ 3142 h 4664674"/>
              <a:gd name="connsiteX253" fmla="*/ 515784 w 1427042"/>
              <a:gd name="connsiteY253" fmla="*/ 2447 h 4664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</a:cxnLst>
            <a:rect l="l" t="t" r="r" b="b"/>
            <a:pathLst>
              <a:path w="1427042" h="4664674">
                <a:moveTo>
                  <a:pt x="207101" y="4411970"/>
                </a:moveTo>
                <a:cubicBezTo>
                  <a:pt x="204739" y="4411970"/>
                  <a:pt x="203164" y="4412764"/>
                  <a:pt x="200802" y="4412764"/>
                </a:cubicBezTo>
                <a:cubicBezTo>
                  <a:pt x="200014" y="4421506"/>
                  <a:pt x="199227" y="4431042"/>
                  <a:pt x="198439" y="4449319"/>
                </a:cubicBezTo>
                <a:cubicBezTo>
                  <a:pt x="205526" y="4436605"/>
                  <a:pt x="209463" y="4431836"/>
                  <a:pt x="210251" y="4427068"/>
                </a:cubicBezTo>
                <a:cubicBezTo>
                  <a:pt x="211039" y="4422300"/>
                  <a:pt x="207889" y="4416738"/>
                  <a:pt x="207101" y="4411970"/>
                </a:cubicBezTo>
                <a:close/>
                <a:moveTo>
                  <a:pt x="832147" y="4125888"/>
                </a:moveTo>
                <a:cubicBezTo>
                  <a:pt x="828998" y="4140987"/>
                  <a:pt x="827423" y="4149728"/>
                  <a:pt x="824274" y="4163238"/>
                </a:cubicBezTo>
                <a:cubicBezTo>
                  <a:pt x="844747" y="4155291"/>
                  <a:pt x="843172" y="4144961"/>
                  <a:pt x="832147" y="4125888"/>
                </a:cubicBezTo>
                <a:close/>
                <a:moveTo>
                  <a:pt x="404752" y="4125888"/>
                </a:moveTo>
                <a:cubicBezTo>
                  <a:pt x="401603" y="4140987"/>
                  <a:pt x="400028" y="4149728"/>
                  <a:pt x="396878" y="4163238"/>
                </a:cubicBezTo>
                <a:cubicBezTo>
                  <a:pt x="417352" y="4155291"/>
                  <a:pt x="415777" y="4144961"/>
                  <a:pt x="404752" y="4125888"/>
                </a:cubicBezTo>
                <a:close/>
                <a:moveTo>
                  <a:pt x="158279" y="4108405"/>
                </a:moveTo>
                <a:cubicBezTo>
                  <a:pt x="151192" y="4139398"/>
                  <a:pt x="142529" y="4175952"/>
                  <a:pt x="134656" y="4212508"/>
                </a:cubicBezTo>
                <a:cubicBezTo>
                  <a:pt x="162216" y="4178337"/>
                  <a:pt x="169303" y="4140987"/>
                  <a:pt x="158279" y="4108405"/>
                </a:cubicBezTo>
                <a:close/>
                <a:moveTo>
                  <a:pt x="148042" y="3334397"/>
                </a:moveTo>
                <a:cubicBezTo>
                  <a:pt x="148042" y="3343139"/>
                  <a:pt x="148042" y="3351880"/>
                  <a:pt x="148042" y="3365389"/>
                </a:cubicBezTo>
                <a:cubicBezTo>
                  <a:pt x="165366" y="3353469"/>
                  <a:pt x="166153" y="3344728"/>
                  <a:pt x="148042" y="3334397"/>
                </a:cubicBezTo>
                <a:close/>
                <a:moveTo>
                  <a:pt x="1278635" y="1550364"/>
                </a:moveTo>
                <a:cubicBezTo>
                  <a:pt x="1269186" y="1553542"/>
                  <a:pt x="1259737" y="1556721"/>
                  <a:pt x="1247925" y="1560694"/>
                </a:cubicBezTo>
                <a:cubicBezTo>
                  <a:pt x="1247925" y="1590097"/>
                  <a:pt x="1245562" y="1617911"/>
                  <a:pt x="1249499" y="1644929"/>
                </a:cubicBezTo>
                <a:cubicBezTo>
                  <a:pt x="1253437" y="1669564"/>
                  <a:pt x="1230600" y="1698172"/>
                  <a:pt x="1256586" y="1722012"/>
                </a:cubicBezTo>
                <a:cubicBezTo>
                  <a:pt x="1275485" y="1702940"/>
                  <a:pt x="1277061" y="1701351"/>
                  <a:pt x="1271548" y="1691815"/>
                </a:cubicBezTo>
                <a:cubicBezTo>
                  <a:pt x="1260524" y="1672743"/>
                  <a:pt x="1266036" y="1651287"/>
                  <a:pt x="1259737" y="1630625"/>
                </a:cubicBezTo>
                <a:cubicBezTo>
                  <a:pt x="1255012" y="1615527"/>
                  <a:pt x="1257374" y="1594865"/>
                  <a:pt x="1273911" y="1581356"/>
                </a:cubicBezTo>
                <a:cubicBezTo>
                  <a:pt x="1280211" y="1575793"/>
                  <a:pt x="1281786" y="1565462"/>
                  <a:pt x="1285722" y="1558310"/>
                </a:cubicBezTo>
                <a:cubicBezTo>
                  <a:pt x="1283360" y="1555926"/>
                  <a:pt x="1280998" y="1552748"/>
                  <a:pt x="1278635" y="1550364"/>
                </a:cubicBezTo>
                <a:close/>
                <a:moveTo>
                  <a:pt x="1277061" y="1350902"/>
                </a:moveTo>
                <a:cubicBezTo>
                  <a:pt x="1251075" y="1372358"/>
                  <a:pt x="1249499" y="1388251"/>
                  <a:pt x="1268398" y="1416064"/>
                </a:cubicBezTo>
                <a:cubicBezTo>
                  <a:pt x="1277061" y="1394608"/>
                  <a:pt x="1300684" y="1376331"/>
                  <a:pt x="1277061" y="1350902"/>
                </a:cubicBezTo>
                <a:close/>
                <a:moveTo>
                  <a:pt x="1294384" y="1250773"/>
                </a:moveTo>
                <a:cubicBezTo>
                  <a:pt x="1273911" y="1246005"/>
                  <a:pt x="1262099" y="1252363"/>
                  <a:pt x="1262887" y="1280971"/>
                </a:cubicBezTo>
                <a:cubicBezTo>
                  <a:pt x="1269974" y="1272229"/>
                  <a:pt x="1273124" y="1266667"/>
                  <a:pt x="1277848" y="1262693"/>
                </a:cubicBezTo>
                <a:cubicBezTo>
                  <a:pt x="1282572" y="1257925"/>
                  <a:pt x="1288873" y="1254746"/>
                  <a:pt x="1294384" y="1250773"/>
                </a:cubicBezTo>
                <a:close/>
                <a:moveTo>
                  <a:pt x="1273124" y="1121242"/>
                </a:moveTo>
                <a:cubicBezTo>
                  <a:pt x="1269974" y="1157797"/>
                  <a:pt x="1266036" y="1194352"/>
                  <a:pt x="1262887" y="1230906"/>
                </a:cubicBezTo>
                <a:cubicBezTo>
                  <a:pt x="1266824" y="1230906"/>
                  <a:pt x="1270761" y="1230906"/>
                  <a:pt x="1275485" y="1231701"/>
                </a:cubicBezTo>
                <a:cubicBezTo>
                  <a:pt x="1290447" y="1195941"/>
                  <a:pt x="1280998" y="1158591"/>
                  <a:pt x="1281786" y="1122037"/>
                </a:cubicBezTo>
                <a:cubicBezTo>
                  <a:pt x="1278635" y="1122037"/>
                  <a:pt x="1276273" y="1122037"/>
                  <a:pt x="1273124" y="1121242"/>
                </a:cubicBezTo>
                <a:close/>
                <a:moveTo>
                  <a:pt x="1294384" y="986943"/>
                </a:moveTo>
                <a:cubicBezTo>
                  <a:pt x="1267611" y="1006015"/>
                  <a:pt x="1270761" y="1021908"/>
                  <a:pt x="1280211" y="1038596"/>
                </a:cubicBezTo>
                <a:cubicBezTo>
                  <a:pt x="1284148" y="1038596"/>
                  <a:pt x="1288085" y="1038596"/>
                  <a:pt x="1291235" y="1039391"/>
                </a:cubicBezTo>
                <a:cubicBezTo>
                  <a:pt x="1292023" y="1024292"/>
                  <a:pt x="1293597" y="1009194"/>
                  <a:pt x="1294384" y="986943"/>
                </a:cubicBezTo>
                <a:close/>
                <a:moveTo>
                  <a:pt x="1344191" y="935588"/>
                </a:moveTo>
                <a:cubicBezTo>
                  <a:pt x="1340450" y="936084"/>
                  <a:pt x="1336907" y="937276"/>
                  <a:pt x="1336120" y="938468"/>
                </a:cubicBezTo>
                <a:cubicBezTo>
                  <a:pt x="1329821" y="951977"/>
                  <a:pt x="1329821" y="966281"/>
                  <a:pt x="1351082" y="974228"/>
                </a:cubicBezTo>
                <a:cubicBezTo>
                  <a:pt x="1362106" y="961513"/>
                  <a:pt x="1366043" y="948799"/>
                  <a:pt x="1353444" y="936879"/>
                </a:cubicBezTo>
                <a:cubicBezTo>
                  <a:pt x="1351869" y="935290"/>
                  <a:pt x="1347931" y="935091"/>
                  <a:pt x="1344191" y="935588"/>
                </a:cubicBezTo>
                <a:close/>
                <a:moveTo>
                  <a:pt x="1348719" y="827214"/>
                </a:moveTo>
                <a:cubicBezTo>
                  <a:pt x="1346357" y="828803"/>
                  <a:pt x="1343995" y="831187"/>
                  <a:pt x="1340845" y="832777"/>
                </a:cubicBezTo>
                <a:cubicBezTo>
                  <a:pt x="1344782" y="839929"/>
                  <a:pt x="1349506" y="847876"/>
                  <a:pt x="1353444" y="855028"/>
                </a:cubicBezTo>
                <a:cubicBezTo>
                  <a:pt x="1357381" y="852644"/>
                  <a:pt x="1360531" y="849465"/>
                  <a:pt x="1364468" y="847081"/>
                </a:cubicBezTo>
                <a:cubicBezTo>
                  <a:pt x="1358957" y="840723"/>
                  <a:pt x="1354231" y="834366"/>
                  <a:pt x="1348719" y="827214"/>
                </a:cubicBezTo>
                <a:close/>
                <a:moveTo>
                  <a:pt x="1351082" y="690531"/>
                </a:moveTo>
                <a:cubicBezTo>
                  <a:pt x="1351082" y="702451"/>
                  <a:pt x="1351082" y="711987"/>
                  <a:pt x="1351870" y="721523"/>
                </a:cubicBezTo>
                <a:cubicBezTo>
                  <a:pt x="1355019" y="721523"/>
                  <a:pt x="1358169" y="722318"/>
                  <a:pt x="1361318" y="722318"/>
                </a:cubicBezTo>
                <a:cubicBezTo>
                  <a:pt x="1363681" y="711987"/>
                  <a:pt x="1373130" y="700862"/>
                  <a:pt x="1351082" y="690531"/>
                </a:cubicBezTo>
                <a:close/>
                <a:moveTo>
                  <a:pt x="515784" y="2447"/>
                </a:moveTo>
                <a:cubicBezTo>
                  <a:pt x="527596" y="5526"/>
                  <a:pt x="538620" y="11089"/>
                  <a:pt x="550432" y="16651"/>
                </a:cubicBezTo>
                <a:cubicBezTo>
                  <a:pt x="555157" y="19035"/>
                  <a:pt x="558307" y="23803"/>
                  <a:pt x="563032" y="27776"/>
                </a:cubicBezTo>
                <a:cubicBezTo>
                  <a:pt x="577206" y="38902"/>
                  <a:pt x="589805" y="45259"/>
                  <a:pt x="606342" y="28571"/>
                </a:cubicBezTo>
                <a:cubicBezTo>
                  <a:pt x="614216" y="20624"/>
                  <a:pt x="629178" y="19830"/>
                  <a:pt x="642565" y="15856"/>
                </a:cubicBezTo>
                <a:cubicBezTo>
                  <a:pt x="655164" y="46054"/>
                  <a:pt x="676426" y="45259"/>
                  <a:pt x="703199" y="39696"/>
                </a:cubicBezTo>
                <a:cubicBezTo>
                  <a:pt x="725248" y="34928"/>
                  <a:pt x="750446" y="34928"/>
                  <a:pt x="765408" y="57974"/>
                </a:cubicBezTo>
                <a:cubicBezTo>
                  <a:pt x="777220" y="49232"/>
                  <a:pt x="785882" y="39696"/>
                  <a:pt x="796906" y="34928"/>
                </a:cubicBezTo>
                <a:cubicBezTo>
                  <a:pt x="807143" y="30160"/>
                  <a:pt x="822892" y="23008"/>
                  <a:pt x="829979" y="26982"/>
                </a:cubicBezTo>
                <a:lnTo>
                  <a:pt x="837397" y="28297"/>
                </a:lnTo>
                <a:lnTo>
                  <a:pt x="843960" y="21419"/>
                </a:lnTo>
                <a:cubicBezTo>
                  <a:pt x="860496" y="5526"/>
                  <a:pt x="884119" y="8704"/>
                  <a:pt x="903806" y="3142"/>
                </a:cubicBezTo>
                <a:cubicBezTo>
                  <a:pt x="933730" y="-5600"/>
                  <a:pt x="954203" y="5526"/>
                  <a:pt x="977827" y="16651"/>
                </a:cubicBezTo>
                <a:cubicBezTo>
                  <a:pt x="982552" y="19035"/>
                  <a:pt x="985702" y="23803"/>
                  <a:pt x="990426" y="27776"/>
                </a:cubicBezTo>
                <a:cubicBezTo>
                  <a:pt x="1004601" y="38902"/>
                  <a:pt x="1017200" y="45259"/>
                  <a:pt x="1033737" y="28571"/>
                </a:cubicBezTo>
                <a:cubicBezTo>
                  <a:pt x="1041611" y="20624"/>
                  <a:pt x="1056573" y="19830"/>
                  <a:pt x="1069960" y="15856"/>
                </a:cubicBezTo>
                <a:cubicBezTo>
                  <a:pt x="1082559" y="46054"/>
                  <a:pt x="1103821" y="45259"/>
                  <a:pt x="1130594" y="39696"/>
                </a:cubicBezTo>
                <a:cubicBezTo>
                  <a:pt x="1152643" y="34928"/>
                  <a:pt x="1177841" y="34928"/>
                  <a:pt x="1192803" y="57974"/>
                </a:cubicBezTo>
                <a:cubicBezTo>
                  <a:pt x="1204614" y="49232"/>
                  <a:pt x="1213277" y="39696"/>
                  <a:pt x="1224301" y="34928"/>
                </a:cubicBezTo>
                <a:cubicBezTo>
                  <a:pt x="1234538" y="30160"/>
                  <a:pt x="1250287" y="23008"/>
                  <a:pt x="1257374" y="26982"/>
                </a:cubicBezTo>
                <a:cubicBezTo>
                  <a:pt x="1288085" y="44464"/>
                  <a:pt x="1318796" y="30160"/>
                  <a:pt x="1348719" y="30160"/>
                </a:cubicBezTo>
                <a:cubicBezTo>
                  <a:pt x="1370768" y="30160"/>
                  <a:pt x="1386517" y="33339"/>
                  <a:pt x="1395967" y="52411"/>
                </a:cubicBezTo>
                <a:cubicBezTo>
                  <a:pt x="1416440" y="96118"/>
                  <a:pt x="1431402" y="140619"/>
                  <a:pt x="1425890" y="191478"/>
                </a:cubicBezTo>
                <a:cubicBezTo>
                  <a:pt x="1422740" y="225649"/>
                  <a:pt x="1425890" y="260615"/>
                  <a:pt x="1424315" y="295580"/>
                </a:cubicBezTo>
                <a:cubicBezTo>
                  <a:pt x="1421953" y="344055"/>
                  <a:pt x="1419590" y="392530"/>
                  <a:pt x="1414078" y="440210"/>
                </a:cubicBezTo>
                <a:cubicBezTo>
                  <a:pt x="1409353" y="480738"/>
                  <a:pt x="1413291" y="524445"/>
                  <a:pt x="1389667" y="561000"/>
                </a:cubicBezTo>
                <a:cubicBezTo>
                  <a:pt x="1388092" y="564178"/>
                  <a:pt x="1388092" y="568946"/>
                  <a:pt x="1388880" y="572920"/>
                </a:cubicBezTo>
                <a:cubicBezTo>
                  <a:pt x="1410141" y="642851"/>
                  <a:pt x="1385729" y="712782"/>
                  <a:pt x="1390454" y="782713"/>
                </a:cubicBezTo>
                <a:cubicBezTo>
                  <a:pt x="1391242" y="790659"/>
                  <a:pt x="1379430" y="799401"/>
                  <a:pt x="1372343" y="809731"/>
                </a:cubicBezTo>
                <a:cubicBezTo>
                  <a:pt x="1392029" y="839929"/>
                  <a:pt x="1389667" y="873305"/>
                  <a:pt x="1385729" y="908270"/>
                </a:cubicBezTo>
                <a:cubicBezTo>
                  <a:pt x="1378642" y="964692"/>
                  <a:pt x="1377856" y="1021114"/>
                  <a:pt x="1373130" y="1077535"/>
                </a:cubicBezTo>
                <a:cubicBezTo>
                  <a:pt x="1372343" y="1088661"/>
                  <a:pt x="1368405" y="1099786"/>
                  <a:pt x="1365256" y="1118063"/>
                </a:cubicBezTo>
                <a:cubicBezTo>
                  <a:pt x="1349506" y="1083098"/>
                  <a:pt x="1368405" y="1052106"/>
                  <a:pt x="1352656" y="1021114"/>
                </a:cubicBezTo>
                <a:cubicBezTo>
                  <a:pt x="1331395" y="1040186"/>
                  <a:pt x="1332970" y="1064026"/>
                  <a:pt x="1329821" y="1083893"/>
                </a:cubicBezTo>
                <a:cubicBezTo>
                  <a:pt x="1316433" y="1191173"/>
                  <a:pt x="1313284" y="1299248"/>
                  <a:pt x="1312496" y="1406528"/>
                </a:cubicBezTo>
                <a:cubicBezTo>
                  <a:pt x="1312496" y="1421627"/>
                  <a:pt x="1310134" y="1434342"/>
                  <a:pt x="1295960" y="1441494"/>
                </a:cubicBezTo>
                <a:cubicBezTo>
                  <a:pt x="1280998" y="1449441"/>
                  <a:pt x="1276273" y="1459771"/>
                  <a:pt x="1282572" y="1475665"/>
                </a:cubicBezTo>
                <a:lnTo>
                  <a:pt x="1281794" y="1474880"/>
                </a:lnTo>
                <a:lnTo>
                  <a:pt x="1281786" y="1474870"/>
                </a:lnTo>
                <a:lnTo>
                  <a:pt x="1281787" y="1474873"/>
                </a:lnTo>
                <a:lnTo>
                  <a:pt x="1261312" y="1454209"/>
                </a:lnTo>
                <a:cubicBezTo>
                  <a:pt x="1251862" y="1485201"/>
                  <a:pt x="1252650" y="1510630"/>
                  <a:pt x="1261312" y="1539238"/>
                </a:cubicBezTo>
                <a:cubicBezTo>
                  <a:pt x="1275486" y="1523742"/>
                  <a:pt x="1287445" y="1510034"/>
                  <a:pt x="1286892" y="1493086"/>
                </a:cubicBezTo>
                <a:lnTo>
                  <a:pt x="1281787" y="1474873"/>
                </a:lnTo>
                <a:lnTo>
                  <a:pt x="1281794" y="1474880"/>
                </a:lnTo>
                <a:lnTo>
                  <a:pt x="1302948" y="1500896"/>
                </a:lnTo>
                <a:cubicBezTo>
                  <a:pt x="1306196" y="1511028"/>
                  <a:pt x="1306196" y="1522153"/>
                  <a:pt x="1304621" y="1532881"/>
                </a:cubicBezTo>
                <a:cubicBezTo>
                  <a:pt x="1297534" y="1587713"/>
                  <a:pt x="1306984" y="1643340"/>
                  <a:pt x="1289659" y="1697378"/>
                </a:cubicBezTo>
                <a:cubicBezTo>
                  <a:pt x="1283360" y="1716450"/>
                  <a:pt x="1286510" y="1738700"/>
                  <a:pt x="1287298" y="1759362"/>
                </a:cubicBezTo>
                <a:cubicBezTo>
                  <a:pt x="1288085" y="1777639"/>
                  <a:pt x="1284148" y="1791943"/>
                  <a:pt x="1267611" y="1801479"/>
                </a:cubicBezTo>
                <a:cubicBezTo>
                  <a:pt x="1246350" y="1813399"/>
                  <a:pt x="1244775" y="1818962"/>
                  <a:pt x="1252650" y="1850749"/>
                </a:cubicBezTo>
                <a:cubicBezTo>
                  <a:pt x="1258949" y="1842007"/>
                  <a:pt x="1264461" y="1835650"/>
                  <a:pt x="1274698" y="1822141"/>
                </a:cubicBezTo>
                <a:cubicBezTo>
                  <a:pt x="1276273" y="1845186"/>
                  <a:pt x="1279423" y="1859490"/>
                  <a:pt x="1278635" y="1873794"/>
                </a:cubicBezTo>
                <a:cubicBezTo>
                  <a:pt x="1276273" y="1909554"/>
                  <a:pt x="1271548" y="1945314"/>
                  <a:pt x="1267611" y="1981075"/>
                </a:cubicBezTo>
                <a:cubicBezTo>
                  <a:pt x="1266036" y="1995379"/>
                  <a:pt x="1266824" y="2012861"/>
                  <a:pt x="1243988" y="2012861"/>
                </a:cubicBezTo>
                <a:cubicBezTo>
                  <a:pt x="1240050" y="2012861"/>
                  <a:pt x="1232963" y="2024781"/>
                  <a:pt x="1232176" y="2031933"/>
                </a:cubicBezTo>
                <a:cubicBezTo>
                  <a:pt x="1229814" y="2050211"/>
                  <a:pt x="1229814" y="2069283"/>
                  <a:pt x="1228238" y="2095507"/>
                </a:cubicBezTo>
                <a:cubicBezTo>
                  <a:pt x="1239263" y="2078819"/>
                  <a:pt x="1246350" y="2068488"/>
                  <a:pt x="1252650" y="2058952"/>
                </a:cubicBezTo>
                <a:cubicBezTo>
                  <a:pt x="1255800" y="2059747"/>
                  <a:pt x="1258162" y="2060542"/>
                  <a:pt x="1261312" y="2061336"/>
                </a:cubicBezTo>
                <a:cubicBezTo>
                  <a:pt x="1258949" y="2089150"/>
                  <a:pt x="1256586" y="2116169"/>
                  <a:pt x="1254224" y="2145571"/>
                </a:cubicBezTo>
                <a:cubicBezTo>
                  <a:pt x="1242412" y="2143187"/>
                  <a:pt x="1234538" y="2141598"/>
                  <a:pt x="1224301" y="2139214"/>
                </a:cubicBezTo>
                <a:cubicBezTo>
                  <a:pt x="1224301" y="2156697"/>
                  <a:pt x="1224301" y="2172590"/>
                  <a:pt x="1225089" y="2194046"/>
                </a:cubicBezTo>
                <a:cubicBezTo>
                  <a:pt x="1235325" y="2185305"/>
                  <a:pt x="1242412" y="2178947"/>
                  <a:pt x="1250287" y="2172590"/>
                </a:cubicBezTo>
                <a:cubicBezTo>
                  <a:pt x="1251862" y="2173385"/>
                  <a:pt x="1255012" y="2174974"/>
                  <a:pt x="1255012" y="2176563"/>
                </a:cubicBezTo>
                <a:cubicBezTo>
                  <a:pt x="1254224" y="2240137"/>
                  <a:pt x="1253437" y="2303711"/>
                  <a:pt x="1252650" y="2368079"/>
                </a:cubicBezTo>
                <a:cubicBezTo>
                  <a:pt x="1252650" y="2391919"/>
                  <a:pt x="1253437" y="2414964"/>
                  <a:pt x="1253437" y="2436421"/>
                </a:cubicBezTo>
                <a:cubicBezTo>
                  <a:pt x="1274698" y="2457082"/>
                  <a:pt x="1286510" y="2430858"/>
                  <a:pt x="1303047" y="2429268"/>
                </a:cubicBezTo>
                <a:cubicBezTo>
                  <a:pt x="1298322" y="2455493"/>
                  <a:pt x="1295960" y="2457082"/>
                  <a:pt x="1247137" y="2470591"/>
                </a:cubicBezTo>
                <a:cubicBezTo>
                  <a:pt x="1255012" y="2480922"/>
                  <a:pt x="1261312" y="2489663"/>
                  <a:pt x="1268398" y="2498405"/>
                </a:cubicBezTo>
                <a:cubicBezTo>
                  <a:pt x="1267611" y="2499994"/>
                  <a:pt x="1267611" y="2503968"/>
                  <a:pt x="1266036" y="2504762"/>
                </a:cubicBezTo>
                <a:cubicBezTo>
                  <a:pt x="1239263" y="2521450"/>
                  <a:pt x="1244775" y="2551648"/>
                  <a:pt x="1241625" y="2574693"/>
                </a:cubicBezTo>
                <a:cubicBezTo>
                  <a:pt x="1234538" y="2627141"/>
                  <a:pt x="1234538" y="2679589"/>
                  <a:pt x="1232176" y="2732832"/>
                </a:cubicBezTo>
                <a:cubicBezTo>
                  <a:pt x="1230600" y="2757467"/>
                  <a:pt x="1238475" y="2778129"/>
                  <a:pt x="1254224" y="2797995"/>
                </a:cubicBezTo>
                <a:cubicBezTo>
                  <a:pt x="1262099" y="2807531"/>
                  <a:pt x="1264461" y="2821835"/>
                  <a:pt x="1269974" y="2833755"/>
                </a:cubicBezTo>
                <a:cubicBezTo>
                  <a:pt x="1270761" y="2832166"/>
                  <a:pt x="1273911" y="2828193"/>
                  <a:pt x="1278635" y="2821835"/>
                </a:cubicBezTo>
                <a:cubicBezTo>
                  <a:pt x="1281786" y="2856006"/>
                  <a:pt x="1279423" y="2884614"/>
                  <a:pt x="1245562" y="2898918"/>
                </a:cubicBezTo>
                <a:cubicBezTo>
                  <a:pt x="1260524" y="2947393"/>
                  <a:pt x="1256586" y="2993484"/>
                  <a:pt x="1236901" y="3037986"/>
                </a:cubicBezTo>
                <a:cubicBezTo>
                  <a:pt x="1233751" y="3045137"/>
                  <a:pt x="1234538" y="3054674"/>
                  <a:pt x="1234538" y="3062620"/>
                </a:cubicBezTo>
                <a:cubicBezTo>
                  <a:pt x="1234538" y="3092023"/>
                  <a:pt x="1231388" y="3120631"/>
                  <a:pt x="1218002" y="3147650"/>
                </a:cubicBezTo>
                <a:cubicBezTo>
                  <a:pt x="1214852" y="3153213"/>
                  <a:pt x="1214064" y="3161160"/>
                  <a:pt x="1214064" y="3167517"/>
                </a:cubicBezTo>
                <a:cubicBezTo>
                  <a:pt x="1211702" y="3229501"/>
                  <a:pt x="1210127" y="3291485"/>
                  <a:pt x="1206977" y="3354264"/>
                </a:cubicBezTo>
                <a:cubicBezTo>
                  <a:pt x="1206190" y="3374925"/>
                  <a:pt x="1203827" y="3395587"/>
                  <a:pt x="1203040" y="3417043"/>
                </a:cubicBezTo>
                <a:cubicBezTo>
                  <a:pt x="1198315" y="3495715"/>
                  <a:pt x="1192803" y="3575182"/>
                  <a:pt x="1188078" y="3653855"/>
                </a:cubicBezTo>
                <a:cubicBezTo>
                  <a:pt x="1186503" y="3679284"/>
                  <a:pt x="1188078" y="3705508"/>
                  <a:pt x="1188866" y="3733322"/>
                </a:cubicBezTo>
                <a:cubicBezTo>
                  <a:pt x="1192015" y="3731732"/>
                  <a:pt x="1196740" y="3729348"/>
                  <a:pt x="1203040" y="3726170"/>
                </a:cubicBezTo>
                <a:cubicBezTo>
                  <a:pt x="1210914" y="3754777"/>
                  <a:pt x="1212489" y="3784180"/>
                  <a:pt x="1206190" y="3811994"/>
                </a:cubicBezTo>
                <a:cubicBezTo>
                  <a:pt x="1192803" y="3869210"/>
                  <a:pt x="1193590" y="3927221"/>
                  <a:pt x="1192015" y="3986027"/>
                </a:cubicBezTo>
                <a:cubicBezTo>
                  <a:pt x="1190440" y="4058341"/>
                  <a:pt x="1192015" y="4131451"/>
                  <a:pt x="1176266" y="4200588"/>
                </a:cubicBezTo>
                <a:cubicBezTo>
                  <a:pt x="1164454" y="4250652"/>
                  <a:pt x="1159730" y="4303100"/>
                  <a:pt x="1141619" y="4352369"/>
                </a:cubicBezTo>
                <a:cubicBezTo>
                  <a:pt x="1121932" y="4404023"/>
                  <a:pt x="1114845" y="4461239"/>
                  <a:pt x="1100671" y="4515277"/>
                </a:cubicBezTo>
                <a:cubicBezTo>
                  <a:pt x="1097520" y="4527992"/>
                  <a:pt x="1092009" y="4545474"/>
                  <a:pt x="1082559" y="4550242"/>
                </a:cubicBezTo>
                <a:cubicBezTo>
                  <a:pt x="1051061" y="4566930"/>
                  <a:pt x="1046336" y="4597127"/>
                  <a:pt x="1036099" y="4624941"/>
                </a:cubicBezTo>
                <a:cubicBezTo>
                  <a:pt x="1032162" y="4636861"/>
                  <a:pt x="1029799" y="4648781"/>
                  <a:pt x="1025862" y="4664674"/>
                </a:cubicBezTo>
                <a:cubicBezTo>
                  <a:pt x="997514" y="4651960"/>
                  <a:pt x="972315" y="4640040"/>
                  <a:pt x="948692" y="4628914"/>
                </a:cubicBezTo>
                <a:cubicBezTo>
                  <a:pt x="929005" y="4637656"/>
                  <a:pt x="910106" y="4646397"/>
                  <a:pt x="890420" y="4654344"/>
                </a:cubicBezTo>
                <a:cubicBezTo>
                  <a:pt x="855772" y="4667853"/>
                  <a:pt x="828210" y="4663085"/>
                  <a:pt x="804587" y="4629709"/>
                </a:cubicBezTo>
                <a:cubicBezTo>
                  <a:pt x="787263" y="4605074"/>
                  <a:pt x="758126" y="4601101"/>
                  <a:pt x="732140" y="4616200"/>
                </a:cubicBezTo>
                <a:cubicBezTo>
                  <a:pt x="702218" y="4594744"/>
                  <a:pt x="676232" y="4574082"/>
                  <a:pt x="640008" y="4571698"/>
                </a:cubicBezTo>
                <a:lnTo>
                  <a:pt x="633724" y="4568586"/>
                </a:lnTo>
                <a:lnTo>
                  <a:pt x="623961" y="4583420"/>
                </a:lnTo>
                <a:cubicBezTo>
                  <a:pt x="617563" y="4596532"/>
                  <a:pt x="613823" y="4611034"/>
                  <a:pt x="608704" y="4624941"/>
                </a:cubicBezTo>
                <a:cubicBezTo>
                  <a:pt x="604767" y="4636861"/>
                  <a:pt x="602404" y="4648781"/>
                  <a:pt x="598467" y="4664674"/>
                </a:cubicBezTo>
                <a:cubicBezTo>
                  <a:pt x="570119" y="4651960"/>
                  <a:pt x="544920" y="4640040"/>
                  <a:pt x="521297" y="4628914"/>
                </a:cubicBezTo>
                <a:cubicBezTo>
                  <a:pt x="501610" y="4637656"/>
                  <a:pt x="482711" y="4646397"/>
                  <a:pt x="463025" y="4654344"/>
                </a:cubicBezTo>
                <a:cubicBezTo>
                  <a:pt x="428377" y="4667853"/>
                  <a:pt x="400815" y="4663085"/>
                  <a:pt x="377192" y="4629709"/>
                </a:cubicBezTo>
                <a:cubicBezTo>
                  <a:pt x="359868" y="4605074"/>
                  <a:pt x="330731" y="4601101"/>
                  <a:pt x="304745" y="4616200"/>
                </a:cubicBezTo>
                <a:cubicBezTo>
                  <a:pt x="274823" y="4594744"/>
                  <a:pt x="248837" y="4574082"/>
                  <a:pt x="212613" y="4571698"/>
                </a:cubicBezTo>
                <a:cubicBezTo>
                  <a:pt x="202376" y="4570903"/>
                  <a:pt x="189777" y="4558983"/>
                  <a:pt x="185052" y="4549447"/>
                </a:cubicBezTo>
                <a:cubicBezTo>
                  <a:pt x="162216" y="4503357"/>
                  <a:pt x="141743" y="4455676"/>
                  <a:pt x="118906" y="4404818"/>
                </a:cubicBezTo>
                <a:cubicBezTo>
                  <a:pt x="106306" y="4406407"/>
                  <a:pt x="100007" y="4414353"/>
                  <a:pt x="104732" y="4434220"/>
                </a:cubicBezTo>
                <a:cubicBezTo>
                  <a:pt x="93708" y="4431042"/>
                  <a:pt x="84258" y="4427863"/>
                  <a:pt x="71659" y="4423095"/>
                </a:cubicBezTo>
                <a:cubicBezTo>
                  <a:pt x="71659" y="4408791"/>
                  <a:pt x="69296" y="4392898"/>
                  <a:pt x="71659" y="4378593"/>
                </a:cubicBezTo>
                <a:cubicBezTo>
                  <a:pt x="74021" y="4364289"/>
                  <a:pt x="77959" y="4347601"/>
                  <a:pt x="88195" y="4338065"/>
                </a:cubicBezTo>
                <a:cubicBezTo>
                  <a:pt x="108670" y="4318199"/>
                  <a:pt x="111819" y="4299126"/>
                  <a:pt x="100007" y="4275286"/>
                </a:cubicBezTo>
                <a:cubicBezTo>
                  <a:pt x="65359" y="4281644"/>
                  <a:pt x="43310" y="4314225"/>
                  <a:pt x="0" y="4326145"/>
                </a:cubicBezTo>
                <a:cubicBezTo>
                  <a:pt x="6300" y="4297537"/>
                  <a:pt x="10237" y="4280055"/>
                  <a:pt x="14174" y="4259393"/>
                </a:cubicBezTo>
                <a:cubicBezTo>
                  <a:pt x="25199" y="4260982"/>
                  <a:pt x="35435" y="4262572"/>
                  <a:pt x="47247" y="4264161"/>
                </a:cubicBezTo>
                <a:cubicBezTo>
                  <a:pt x="53547" y="4254625"/>
                  <a:pt x="60635" y="4245089"/>
                  <a:pt x="62209" y="4241910"/>
                </a:cubicBezTo>
                <a:cubicBezTo>
                  <a:pt x="56697" y="4214892"/>
                  <a:pt x="52760" y="4195819"/>
                  <a:pt x="48823" y="4174363"/>
                </a:cubicBezTo>
                <a:cubicBezTo>
                  <a:pt x="48035" y="4174363"/>
                  <a:pt x="44885" y="4174363"/>
                  <a:pt x="41736" y="4175158"/>
                </a:cubicBezTo>
                <a:cubicBezTo>
                  <a:pt x="37798" y="4175952"/>
                  <a:pt x="34649" y="4176747"/>
                  <a:pt x="27561" y="4178337"/>
                </a:cubicBezTo>
                <a:cubicBezTo>
                  <a:pt x="28348" y="4167211"/>
                  <a:pt x="28348" y="4157675"/>
                  <a:pt x="29136" y="4148139"/>
                </a:cubicBezTo>
                <a:cubicBezTo>
                  <a:pt x="29136" y="4142577"/>
                  <a:pt x="33073" y="4135424"/>
                  <a:pt x="30711" y="4132246"/>
                </a:cubicBezTo>
                <a:cubicBezTo>
                  <a:pt x="-3937" y="4085360"/>
                  <a:pt x="25199" y="4039270"/>
                  <a:pt x="31498" y="3993178"/>
                </a:cubicBezTo>
                <a:cubicBezTo>
                  <a:pt x="33861" y="3977285"/>
                  <a:pt x="37798" y="3960597"/>
                  <a:pt x="34649" y="3945498"/>
                </a:cubicBezTo>
                <a:cubicBezTo>
                  <a:pt x="19687" y="3879541"/>
                  <a:pt x="33861" y="3815967"/>
                  <a:pt x="41736" y="3752394"/>
                </a:cubicBezTo>
                <a:cubicBezTo>
                  <a:pt x="66934" y="3748420"/>
                  <a:pt x="77959" y="3759546"/>
                  <a:pt x="85045" y="3778618"/>
                </a:cubicBezTo>
                <a:cubicBezTo>
                  <a:pt x="92132" y="3798484"/>
                  <a:pt x="103945" y="3815173"/>
                  <a:pt x="129931" y="3818351"/>
                </a:cubicBezTo>
                <a:cubicBezTo>
                  <a:pt x="131505" y="3805636"/>
                  <a:pt x="133080" y="3793716"/>
                  <a:pt x="136230" y="3772260"/>
                </a:cubicBezTo>
                <a:cubicBezTo>
                  <a:pt x="147254" y="3796895"/>
                  <a:pt x="143317" y="3813583"/>
                  <a:pt x="141743" y="3830271"/>
                </a:cubicBezTo>
                <a:cubicBezTo>
                  <a:pt x="139380" y="3850933"/>
                  <a:pt x="134656" y="3871594"/>
                  <a:pt x="136230" y="3892256"/>
                </a:cubicBezTo>
                <a:cubicBezTo>
                  <a:pt x="137805" y="3914506"/>
                  <a:pt x="133868" y="3931989"/>
                  <a:pt x="122056" y="3951856"/>
                </a:cubicBezTo>
                <a:cubicBezTo>
                  <a:pt x="110244" y="3971723"/>
                  <a:pt x="111031" y="3999536"/>
                  <a:pt x="108670" y="4023376"/>
                </a:cubicBezTo>
                <a:cubicBezTo>
                  <a:pt x="108276" y="4026157"/>
                  <a:pt x="111229" y="4029137"/>
                  <a:pt x="115068" y="4032217"/>
                </a:cubicBezTo>
                <a:lnTo>
                  <a:pt x="126159" y="4041152"/>
                </a:lnTo>
                <a:lnTo>
                  <a:pt x="125206" y="4041653"/>
                </a:lnTo>
                <a:lnTo>
                  <a:pt x="125537" y="4045991"/>
                </a:lnTo>
                <a:lnTo>
                  <a:pt x="118118" y="4071851"/>
                </a:lnTo>
                <a:cubicBezTo>
                  <a:pt x="121268" y="4071851"/>
                  <a:pt x="124418" y="4072645"/>
                  <a:pt x="127568" y="4072645"/>
                </a:cubicBezTo>
                <a:lnTo>
                  <a:pt x="125537" y="4045991"/>
                </a:lnTo>
                <a:lnTo>
                  <a:pt x="126781" y="4041653"/>
                </a:lnTo>
                <a:lnTo>
                  <a:pt x="126159" y="4041152"/>
                </a:lnTo>
                <a:lnTo>
                  <a:pt x="134458" y="4036786"/>
                </a:lnTo>
                <a:cubicBezTo>
                  <a:pt x="137411" y="4035098"/>
                  <a:pt x="139774" y="4033310"/>
                  <a:pt x="140167" y="4031323"/>
                </a:cubicBezTo>
                <a:cubicBezTo>
                  <a:pt x="144892" y="4013840"/>
                  <a:pt x="148042" y="3996357"/>
                  <a:pt x="148830" y="3978874"/>
                </a:cubicBezTo>
                <a:cubicBezTo>
                  <a:pt x="155129" y="3880336"/>
                  <a:pt x="159854" y="3781002"/>
                  <a:pt x="166153" y="3682463"/>
                </a:cubicBezTo>
                <a:cubicBezTo>
                  <a:pt x="168516" y="3637961"/>
                  <a:pt x="171666" y="3593460"/>
                  <a:pt x="176390" y="3548958"/>
                </a:cubicBezTo>
                <a:cubicBezTo>
                  <a:pt x="179540" y="3522734"/>
                  <a:pt x="166153" y="3517966"/>
                  <a:pt x="144892" y="3518761"/>
                </a:cubicBezTo>
                <a:cubicBezTo>
                  <a:pt x="135442" y="3529092"/>
                  <a:pt x="158279" y="3544190"/>
                  <a:pt x="139380" y="3556905"/>
                </a:cubicBezTo>
                <a:cubicBezTo>
                  <a:pt x="133080" y="3560878"/>
                  <a:pt x="133868" y="3591076"/>
                  <a:pt x="141743" y="3598228"/>
                </a:cubicBezTo>
                <a:cubicBezTo>
                  <a:pt x="157491" y="3613326"/>
                  <a:pt x="121268" y="3633193"/>
                  <a:pt x="149616" y="3641935"/>
                </a:cubicBezTo>
                <a:cubicBezTo>
                  <a:pt x="146467" y="3660212"/>
                  <a:pt x="142529" y="3679284"/>
                  <a:pt x="139380" y="3697562"/>
                </a:cubicBezTo>
                <a:lnTo>
                  <a:pt x="134656" y="3697562"/>
                </a:lnTo>
                <a:cubicBezTo>
                  <a:pt x="129143" y="3664185"/>
                  <a:pt x="110244" y="3633988"/>
                  <a:pt x="115757" y="3597433"/>
                </a:cubicBezTo>
                <a:cubicBezTo>
                  <a:pt x="116544" y="3593063"/>
                  <a:pt x="114575" y="3588295"/>
                  <a:pt x="111819" y="3583427"/>
                </a:cubicBezTo>
                <a:lnTo>
                  <a:pt x="103157" y="3568825"/>
                </a:lnTo>
                <a:lnTo>
                  <a:pt x="103945" y="3568030"/>
                </a:lnTo>
                <a:lnTo>
                  <a:pt x="103260" y="3566998"/>
                </a:lnTo>
                <a:lnTo>
                  <a:pt x="104732" y="3541012"/>
                </a:lnTo>
                <a:cubicBezTo>
                  <a:pt x="97252" y="3546575"/>
                  <a:pt x="95086" y="3551342"/>
                  <a:pt x="95775" y="3555713"/>
                </a:cubicBezTo>
                <a:lnTo>
                  <a:pt x="103260" y="3566998"/>
                </a:lnTo>
                <a:lnTo>
                  <a:pt x="103157" y="3568825"/>
                </a:lnTo>
                <a:lnTo>
                  <a:pt x="103157" y="3568825"/>
                </a:lnTo>
                <a:lnTo>
                  <a:pt x="96070" y="3575977"/>
                </a:lnTo>
                <a:cubicBezTo>
                  <a:pt x="77171" y="3585513"/>
                  <a:pt x="61421" y="3595843"/>
                  <a:pt x="81896" y="3619684"/>
                </a:cubicBezTo>
                <a:cubicBezTo>
                  <a:pt x="88195" y="3627630"/>
                  <a:pt x="86621" y="3629220"/>
                  <a:pt x="69296" y="3639550"/>
                </a:cubicBezTo>
                <a:cubicBezTo>
                  <a:pt x="62997" y="3618095"/>
                  <a:pt x="57484" y="3597433"/>
                  <a:pt x="51185" y="3575977"/>
                </a:cubicBezTo>
                <a:cubicBezTo>
                  <a:pt x="46460" y="3577566"/>
                  <a:pt x="40948" y="3579156"/>
                  <a:pt x="33073" y="3581540"/>
                </a:cubicBezTo>
                <a:cubicBezTo>
                  <a:pt x="37011" y="3548163"/>
                  <a:pt x="35435" y="3513993"/>
                  <a:pt x="62997" y="3487769"/>
                </a:cubicBezTo>
                <a:cubicBezTo>
                  <a:pt x="69296" y="3481411"/>
                  <a:pt x="71659" y="3468696"/>
                  <a:pt x="72446" y="3458366"/>
                </a:cubicBezTo>
                <a:cubicBezTo>
                  <a:pt x="75596" y="3426579"/>
                  <a:pt x="76383" y="3395587"/>
                  <a:pt x="78746" y="3362211"/>
                </a:cubicBezTo>
                <a:cubicBezTo>
                  <a:pt x="107882" y="3368568"/>
                  <a:pt x="104732" y="3385256"/>
                  <a:pt x="96858" y="3401149"/>
                </a:cubicBezTo>
                <a:cubicBezTo>
                  <a:pt x="81896" y="3431347"/>
                  <a:pt x="85833" y="3463134"/>
                  <a:pt x="84258" y="3494921"/>
                </a:cubicBezTo>
                <a:cubicBezTo>
                  <a:pt x="84258" y="3499689"/>
                  <a:pt x="88983" y="3504456"/>
                  <a:pt x="95282" y="3516376"/>
                </a:cubicBezTo>
                <a:cubicBezTo>
                  <a:pt x="108670" y="3463928"/>
                  <a:pt x="119694" y="3418632"/>
                  <a:pt x="131505" y="3370158"/>
                </a:cubicBezTo>
                <a:cubicBezTo>
                  <a:pt x="128355" y="3369363"/>
                  <a:pt x="121268" y="3368568"/>
                  <a:pt x="111031" y="3366184"/>
                </a:cubicBezTo>
                <a:cubicBezTo>
                  <a:pt x="103157" y="3277181"/>
                  <a:pt x="122844" y="3186589"/>
                  <a:pt x="108670" y="3095996"/>
                </a:cubicBezTo>
                <a:cubicBezTo>
                  <a:pt x="79533" y="3104738"/>
                  <a:pt x="110244" y="3149239"/>
                  <a:pt x="66934" y="3146855"/>
                </a:cubicBezTo>
                <a:cubicBezTo>
                  <a:pt x="64572" y="3129373"/>
                  <a:pt x="59059" y="3111890"/>
                  <a:pt x="59847" y="3094407"/>
                </a:cubicBezTo>
                <a:cubicBezTo>
                  <a:pt x="61421" y="3038780"/>
                  <a:pt x="64572" y="2983153"/>
                  <a:pt x="66934" y="2928321"/>
                </a:cubicBezTo>
                <a:cubicBezTo>
                  <a:pt x="66934" y="2920374"/>
                  <a:pt x="67722" y="2911633"/>
                  <a:pt x="67722" y="2903686"/>
                </a:cubicBezTo>
                <a:cubicBezTo>
                  <a:pt x="64572" y="2785281"/>
                  <a:pt x="74809" y="2667669"/>
                  <a:pt x="92132" y="2550853"/>
                </a:cubicBezTo>
                <a:cubicBezTo>
                  <a:pt x="103157" y="2472975"/>
                  <a:pt x="103945" y="2392714"/>
                  <a:pt x="107882" y="2314041"/>
                </a:cubicBezTo>
                <a:cubicBezTo>
                  <a:pt x="117331" y="2136830"/>
                  <a:pt x="124418" y="1958824"/>
                  <a:pt x="148830" y="1782407"/>
                </a:cubicBezTo>
                <a:cubicBezTo>
                  <a:pt x="163791" y="1671153"/>
                  <a:pt x="171666" y="1558310"/>
                  <a:pt x="180328" y="1446262"/>
                </a:cubicBezTo>
                <a:cubicBezTo>
                  <a:pt x="184265" y="1399376"/>
                  <a:pt x="181115" y="1351696"/>
                  <a:pt x="184265" y="1304811"/>
                </a:cubicBezTo>
                <a:cubicBezTo>
                  <a:pt x="188202" y="1241237"/>
                  <a:pt x="195289" y="1177663"/>
                  <a:pt x="199227" y="1114090"/>
                </a:cubicBezTo>
                <a:cubicBezTo>
                  <a:pt x="202376" y="1058463"/>
                  <a:pt x="203164" y="1003631"/>
                  <a:pt x="206314" y="948004"/>
                </a:cubicBezTo>
                <a:cubicBezTo>
                  <a:pt x="208675" y="896350"/>
                  <a:pt x="212613" y="845492"/>
                  <a:pt x="216550" y="794633"/>
                </a:cubicBezTo>
                <a:cubicBezTo>
                  <a:pt x="224425" y="693710"/>
                  <a:pt x="232300" y="592787"/>
                  <a:pt x="243324" y="492658"/>
                </a:cubicBezTo>
                <a:cubicBezTo>
                  <a:pt x="248837" y="447362"/>
                  <a:pt x="263011" y="403655"/>
                  <a:pt x="272460" y="358359"/>
                </a:cubicBezTo>
                <a:cubicBezTo>
                  <a:pt x="278760" y="325778"/>
                  <a:pt x="282697" y="292401"/>
                  <a:pt x="288997" y="259820"/>
                </a:cubicBezTo>
                <a:cubicBezTo>
                  <a:pt x="296084" y="224854"/>
                  <a:pt x="296872" y="188300"/>
                  <a:pt x="318920" y="157307"/>
                </a:cubicBezTo>
                <a:cubicBezTo>
                  <a:pt x="324432" y="150155"/>
                  <a:pt x="322858" y="138235"/>
                  <a:pt x="325220" y="129494"/>
                </a:cubicBezTo>
                <a:cubicBezTo>
                  <a:pt x="327582" y="121547"/>
                  <a:pt x="329157" y="112806"/>
                  <a:pt x="334669" y="107243"/>
                </a:cubicBezTo>
                <a:cubicBezTo>
                  <a:pt x="361443" y="77840"/>
                  <a:pt x="388216" y="49232"/>
                  <a:pt x="416565" y="21419"/>
                </a:cubicBezTo>
                <a:cubicBezTo>
                  <a:pt x="433101" y="5526"/>
                  <a:pt x="456724" y="8704"/>
                  <a:pt x="476411" y="3142"/>
                </a:cubicBezTo>
                <a:cubicBezTo>
                  <a:pt x="491373" y="-1229"/>
                  <a:pt x="503972" y="-633"/>
                  <a:pt x="515784" y="2447"/>
                </a:cubicBezTo>
                <a:close/>
              </a:path>
            </a:pathLst>
          </a:custGeom>
          <a:solidFill>
            <a:schemeClr val="accent2"/>
          </a:solidFill>
          <a:ln w="794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A0B9FAA-F008-4AFF-973F-3DBAE0F6EB3B}"/>
              </a:ext>
            </a:extLst>
          </p:cNvPr>
          <p:cNvSpPr/>
          <p:nvPr/>
        </p:nvSpPr>
        <p:spPr>
          <a:xfrm>
            <a:off x="6267393" y="1774699"/>
            <a:ext cx="2236206" cy="4375402"/>
          </a:xfrm>
          <a:custGeom>
            <a:avLst/>
            <a:gdLst>
              <a:gd name="connsiteX0" fmla="*/ 207101 w 1427042"/>
              <a:gd name="connsiteY0" fmla="*/ 4411970 h 4664674"/>
              <a:gd name="connsiteX1" fmla="*/ 200802 w 1427042"/>
              <a:gd name="connsiteY1" fmla="*/ 4412764 h 4664674"/>
              <a:gd name="connsiteX2" fmla="*/ 198439 w 1427042"/>
              <a:gd name="connsiteY2" fmla="*/ 4449319 h 4664674"/>
              <a:gd name="connsiteX3" fmla="*/ 210251 w 1427042"/>
              <a:gd name="connsiteY3" fmla="*/ 4427068 h 4664674"/>
              <a:gd name="connsiteX4" fmla="*/ 207101 w 1427042"/>
              <a:gd name="connsiteY4" fmla="*/ 4411970 h 4664674"/>
              <a:gd name="connsiteX5" fmla="*/ 832147 w 1427042"/>
              <a:gd name="connsiteY5" fmla="*/ 4125888 h 4664674"/>
              <a:gd name="connsiteX6" fmla="*/ 824274 w 1427042"/>
              <a:gd name="connsiteY6" fmla="*/ 4163238 h 4664674"/>
              <a:gd name="connsiteX7" fmla="*/ 832147 w 1427042"/>
              <a:gd name="connsiteY7" fmla="*/ 4125888 h 4664674"/>
              <a:gd name="connsiteX8" fmla="*/ 404752 w 1427042"/>
              <a:gd name="connsiteY8" fmla="*/ 4125888 h 4664674"/>
              <a:gd name="connsiteX9" fmla="*/ 396878 w 1427042"/>
              <a:gd name="connsiteY9" fmla="*/ 4163238 h 4664674"/>
              <a:gd name="connsiteX10" fmla="*/ 404752 w 1427042"/>
              <a:gd name="connsiteY10" fmla="*/ 4125888 h 4664674"/>
              <a:gd name="connsiteX11" fmla="*/ 158279 w 1427042"/>
              <a:gd name="connsiteY11" fmla="*/ 4108405 h 4664674"/>
              <a:gd name="connsiteX12" fmla="*/ 134656 w 1427042"/>
              <a:gd name="connsiteY12" fmla="*/ 4212508 h 4664674"/>
              <a:gd name="connsiteX13" fmla="*/ 158279 w 1427042"/>
              <a:gd name="connsiteY13" fmla="*/ 4108405 h 4664674"/>
              <a:gd name="connsiteX14" fmla="*/ 148042 w 1427042"/>
              <a:gd name="connsiteY14" fmla="*/ 3334397 h 4664674"/>
              <a:gd name="connsiteX15" fmla="*/ 148042 w 1427042"/>
              <a:gd name="connsiteY15" fmla="*/ 3365389 h 4664674"/>
              <a:gd name="connsiteX16" fmla="*/ 148042 w 1427042"/>
              <a:gd name="connsiteY16" fmla="*/ 3334397 h 4664674"/>
              <a:gd name="connsiteX17" fmla="*/ 1278635 w 1427042"/>
              <a:gd name="connsiteY17" fmla="*/ 1550364 h 4664674"/>
              <a:gd name="connsiteX18" fmla="*/ 1247925 w 1427042"/>
              <a:gd name="connsiteY18" fmla="*/ 1560694 h 4664674"/>
              <a:gd name="connsiteX19" fmla="*/ 1249499 w 1427042"/>
              <a:gd name="connsiteY19" fmla="*/ 1644929 h 4664674"/>
              <a:gd name="connsiteX20" fmla="*/ 1256586 w 1427042"/>
              <a:gd name="connsiteY20" fmla="*/ 1722012 h 4664674"/>
              <a:gd name="connsiteX21" fmla="*/ 1271548 w 1427042"/>
              <a:gd name="connsiteY21" fmla="*/ 1691815 h 4664674"/>
              <a:gd name="connsiteX22" fmla="*/ 1259737 w 1427042"/>
              <a:gd name="connsiteY22" fmla="*/ 1630625 h 4664674"/>
              <a:gd name="connsiteX23" fmla="*/ 1273911 w 1427042"/>
              <a:gd name="connsiteY23" fmla="*/ 1581356 h 4664674"/>
              <a:gd name="connsiteX24" fmla="*/ 1285722 w 1427042"/>
              <a:gd name="connsiteY24" fmla="*/ 1558310 h 4664674"/>
              <a:gd name="connsiteX25" fmla="*/ 1278635 w 1427042"/>
              <a:gd name="connsiteY25" fmla="*/ 1550364 h 4664674"/>
              <a:gd name="connsiteX26" fmla="*/ 1277061 w 1427042"/>
              <a:gd name="connsiteY26" fmla="*/ 1350902 h 4664674"/>
              <a:gd name="connsiteX27" fmla="*/ 1268398 w 1427042"/>
              <a:gd name="connsiteY27" fmla="*/ 1416064 h 4664674"/>
              <a:gd name="connsiteX28" fmla="*/ 1277061 w 1427042"/>
              <a:gd name="connsiteY28" fmla="*/ 1350902 h 4664674"/>
              <a:gd name="connsiteX29" fmla="*/ 1294384 w 1427042"/>
              <a:gd name="connsiteY29" fmla="*/ 1250773 h 4664674"/>
              <a:gd name="connsiteX30" fmla="*/ 1262887 w 1427042"/>
              <a:gd name="connsiteY30" fmla="*/ 1280971 h 4664674"/>
              <a:gd name="connsiteX31" fmla="*/ 1277848 w 1427042"/>
              <a:gd name="connsiteY31" fmla="*/ 1262693 h 4664674"/>
              <a:gd name="connsiteX32" fmla="*/ 1294384 w 1427042"/>
              <a:gd name="connsiteY32" fmla="*/ 1250773 h 4664674"/>
              <a:gd name="connsiteX33" fmla="*/ 1273124 w 1427042"/>
              <a:gd name="connsiteY33" fmla="*/ 1121242 h 4664674"/>
              <a:gd name="connsiteX34" fmla="*/ 1262887 w 1427042"/>
              <a:gd name="connsiteY34" fmla="*/ 1230906 h 4664674"/>
              <a:gd name="connsiteX35" fmla="*/ 1275485 w 1427042"/>
              <a:gd name="connsiteY35" fmla="*/ 1231701 h 4664674"/>
              <a:gd name="connsiteX36" fmla="*/ 1281786 w 1427042"/>
              <a:gd name="connsiteY36" fmla="*/ 1122037 h 4664674"/>
              <a:gd name="connsiteX37" fmla="*/ 1273124 w 1427042"/>
              <a:gd name="connsiteY37" fmla="*/ 1121242 h 4664674"/>
              <a:gd name="connsiteX38" fmla="*/ 1294384 w 1427042"/>
              <a:gd name="connsiteY38" fmla="*/ 986943 h 4664674"/>
              <a:gd name="connsiteX39" fmla="*/ 1280211 w 1427042"/>
              <a:gd name="connsiteY39" fmla="*/ 1038596 h 4664674"/>
              <a:gd name="connsiteX40" fmla="*/ 1291235 w 1427042"/>
              <a:gd name="connsiteY40" fmla="*/ 1039391 h 4664674"/>
              <a:gd name="connsiteX41" fmla="*/ 1294384 w 1427042"/>
              <a:gd name="connsiteY41" fmla="*/ 986943 h 4664674"/>
              <a:gd name="connsiteX42" fmla="*/ 1344191 w 1427042"/>
              <a:gd name="connsiteY42" fmla="*/ 935588 h 4664674"/>
              <a:gd name="connsiteX43" fmla="*/ 1336120 w 1427042"/>
              <a:gd name="connsiteY43" fmla="*/ 938468 h 4664674"/>
              <a:gd name="connsiteX44" fmla="*/ 1351082 w 1427042"/>
              <a:gd name="connsiteY44" fmla="*/ 974228 h 4664674"/>
              <a:gd name="connsiteX45" fmla="*/ 1353444 w 1427042"/>
              <a:gd name="connsiteY45" fmla="*/ 936879 h 4664674"/>
              <a:gd name="connsiteX46" fmla="*/ 1344191 w 1427042"/>
              <a:gd name="connsiteY46" fmla="*/ 935588 h 4664674"/>
              <a:gd name="connsiteX47" fmla="*/ 1348719 w 1427042"/>
              <a:gd name="connsiteY47" fmla="*/ 827214 h 4664674"/>
              <a:gd name="connsiteX48" fmla="*/ 1340845 w 1427042"/>
              <a:gd name="connsiteY48" fmla="*/ 832777 h 4664674"/>
              <a:gd name="connsiteX49" fmla="*/ 1353444 w 1427042"/>
              <a:gd name="connsiteY49" fmla="*/ 855028 h 4664674"/>
              <a:gd name="connsiteX50" fmla="*/ 1364468 w 1427042"/>
              <a:gd name="connsiteY50" fmla="*/ 847081 h 4664674"/>
              <a:gd name="connsiteX51" fmla="*/ 1348719 w 1427042"/>
              <a:gd name="connsiteY51" fmla="*/ 827214 h 4664674"/>
              <a:gd name="connsiteX52" fmla="*/ 1351082 w 1427042"/>
              <a:gd name="connsiteY52" fmla="*/ 690531 h 4664674"/>
              <a:gd name="connsiteX53" fmla="*/ 1351870 w 1427042"/>
              <a:gd name="connsiteY53" fmla="*/ 721523 h 4664674"/>
              <a:gd name="connsiteX54" fmla="*/ 1361318 w 1427042"/>
              <a:gd name="connsiteY54" fmla="*/ 722318 h 4664674"/>
              <a:gd name="connsiteX55" fmla="*/ 1351082 w 1427042"/>
              <a:gd name="connsiteY55" fmla="*/ 690531 h 4664674"/>
              <a:gd name="connsiteX56" fmla="*/ 515784 w 1427042"/>
              <a:gd name="connsiteY56" fmla="*/ 2447 h 4664674"/>
              <a:gd name="connsiteX57" fmla="*/ 550432 w 1427042"/>
              <a:gd name="connsiteY57" fmla="*/ 16651 h 4664674"/>
              <a:gd name="connsiteX58" fmla="*/ 563032 w 1427042"/>
              <a:gd name="connsiteY58" fmla="*/ 27776 h 4664674"/>
              <a:gd name="connsiteX59" fmla="*/ 606342 w 1427042"/>
              <a:gd name="connsiteY59" fmla="*/ 28571 h 4664674"/>
              <a:gd name="connsiteX60" fmla="*/ 642565 w 1427042"/>
              <a:gd name="connsiteY60" fmla="*/ 15856 h 4664674"/>
              <a:gd name="connsiteX61" fmla="*/ 703199 w 1427042"/>
              <a:gd name="connsiteY61" fmla="*/ 39696 h 4664674"/>
              <a:gd name="connsiteX62" fmla="*/ 765408 w 1427042"/>
              <a:gd name="connsiteY62" fmla="*/ 57974 h 4664674"/>
              <a:gd name="connsiteX63" fmla="*/ 796906 w 1427042"/>
              <a:gd name="connsiteY63" fmla="*/ 34928 h 4664674"/>
              <a:gd name="connsiteX64" fmla="*/ 829979 w 1427042"/>
              <a:gd name="connsiteY64" fmla="*/ 26982 h 4664674"/>
              <a:gd name="connsiteX65" fmla="*/ 837397 w 1427042"/>
              <a:gd name="connsiteY65" fmla="*/ 28297 h 4664674"/>
              <a:gd name="connsiteX66" fmla="*/ 843960 w 1427042"/>
              <a:gd name="connsiteY66" fmla="*/ 21419 h 4664674"/>
              <a:gd name="connsiteX67" fmla="*/ 903806 w 1427042"/>
              <a:gd name="connsiteY67" fmla="*/ 3142 h 4664674"/>
              <a:gd name="connsiteX68" fmla="*/ 977827 w 1427042"/>
              <a:gd name="connsiteY68" fmla="*/ 16651 h 4664674"/>
              <a:gd name="connsiteX69" fmla="*/ 990426 w 1427042"/>
              <a:gd name="connsiteY69" fmla="*/ 27776 h 4664674"/>
              <a:gd name="connsiteX70" fmla="*/ 1033737 w 1427042"/>
              <a:gd name="connsiteY70" fmla="*/ 28571 h 4664674"/>
              <a:gd name="connsiteX71" fmla="*/ 1069960 w 1427042"/>
              <a:gd name="connsiteY71" fmla="*/ 15856 h 4664674"/>
              <a:gd name="connsiteX72" fmla="*/ 1130594 w 1427042"/>
              <a:gd name="connsiteY72" fmla="*/ 39696 h 4664674"/>
              <a:gd name="connsiteX73" fmla="*/ 1192803 w 1427042"/>
              <a:gd name="connsiteY73" fmla="*/ 57974 h 4664674"/>
              <a:gd name="connsiteX74" fmla="*/ 1224301 w 1427042"/>
              <a:gd name="connsiteY74" fmla="*/ 34928 h 4664674"/>
              <a:gd name="connsiteX75" fmla="*/ 1257374 w 1427042"/>
              <a:gd name="connsiteY75" fmla="*/ 26982 h 4664674"/>
              <a:gd name="connsiteX76" fmla="*/ 1348719 w 1427042"/>
              <a:gd name="connsiteY76" fmla="*/ 30160 h 4664674"/>
              <a:gd name="connsiteX77" fmla="*/ 1395967 w 1427042"/>
              <a:gd name="connsiteY77" fmla="*/ 52411 h 4664674"/>
              <a:gd name="connsiteX78" fmla="*/ 1425890 w 1427042"/>
              <a:gd name="connsiteY78" fmla="*/ 191478 h 4664674"/>
              <a:gd name="connsiteX79" fmla="*/ 1424315 w 1427042"/>
              <a:gd name="connsiteY79" fmla="*/ 295580 h 4664674"/>
              <a:gd name="connsiteX80" fmla="*/ 1414078 w 1427042"/>
              <a:gd name="connsiteY80" fmla="*/ 440210 h 4664674"/>
              <a:gd name="connsiteX81" fmla="*/ 1389667 w 1427042"/>
              <a:gd name="connsiteY81" fmla="*/ 561000 h 4664674"/>
              <a:gd name="connsiteX82" fmla="*/ 1388880 w 1427042"/>
              <a:gd name="connsiteY82" fmla="*/ 572920 h 4664674"/>
              <a:gd name="connsiteX83" fmla="*/ 1390454 w 1427042"/>
              <a:gd name="connsiteY83" fmla="*/ 782713 h 4664674"/>
              <a:gd name="connsiteX84" fmla="*/ 1372343 w 1427042"/>
              <a:gd name="connsiteY84" fmla="*/ 809731 h 4664674"/>
              <a:gd name="connsiteX85" fmla="*/ 1385729 w 1427042"/>
              <a:gd name="connsiteY85" fmla="*/ 908270 h 4664674"/>
              <a:gd name="connsiteX86" fmla="*/ 1373130 w 1427042"/>
              <a:gd name="connsiteY86" fmla="*/ 1077535 h 4664674"/>
              <a:gd name="connsiteX87" fmla="*/ 1365256 w 1427042"/>
              <a:gd name="connsiteY87" fmla="*/ 1118063 h 4664674"/>
              <a:gd name="connsiteX88" fmla="*/ 1352656 w 1427042"/>
              <a:gd name="connsiteY88" fmla="*/ 1021114 h 4664674"/>
              <a:gd name="connsiteX89" fmla="*/ 1329821 w 1427042"/>
              <a:gd name="connsiteY89" fmla="*/ 1083893 h 4664674"/>
              <a:gd name="connsiteX90" fmla="*/ 1312496 w 1427042"/>
              <a:gd name="connsiteY90" fmla="*/ 1406528 h 4664674"/>
              <a:gd name="connsiteX91" fmla="*/ 1295960 w 1427042"/>
              <a:gd name="connsiteY91" fmla="*/ 1441494 h 4664674"/>
              <a:gd name="connsiteX92" fmla="*/ 1282572 w 1427042"/>
              <a:gd name="connsiteY92" fmla="*/ 1475665 h 4664674"/>
              <a:gd name="connsiteX93" fmla="*/ 1281794 w 1427042"/>
              <a:gd name="connsiteY93" fmla="*/ 1474880 h 4664674"/>
              <a:gd name="connsiteX94" fmla="*/ 1281786 w 1427042"/>
              <a:gd name="connsiteY94" fmla="*/ 1474870 h 4664674"/>
              <a:gd name="connsiteX95" fmla="*/ 1281787 w 1427042"/>
              <a:gd name="connsiteY95" fmla="*/ 1474873 h 4664674"/>
              <a:gd name="connsiteX96" fmla="*/ 1261312 w 1427042"/>
              <a:gd name="connsiteY96" fmla="*/ 1454209 h 4664674"/>
              <a:gd name="connsiteX97" fmla="*/ 1261312 w 1427042"/>
              <a:gd name="connsiteY97" fmla="*/ 1539238 h 4664674"/>
              <a:gd name="connsiteX98" fmla="*/ 1286892 w 1427042"/>
              <a:gd name="connsiteY98" fmla="*/ 1493086 h 4664674"/>
              <a:gd name="connsiteX99" fmla="*/ 1281787 w 1427042"/>
              <a:gd name="connsiteY99" fmla="*/ 1474873 h 4664674"/>
              <a:gd name="connsiteX100" fmla="*/ 1281794 w 1427042"/>
              <a:gd name="connsiteY100" fmla="*/ 1474880 h 4664674"/>
              <a:gd name="connsiteX101" fmla="*/ 1302948 w 1427042"/>
              <a:gd name="connsiteY101" fmla="*/ 1500896 h 4664674"/>
              <a:gd name="connsiteX102" fmla="*/ 1304621 w 1427042"/>
              <a:gd name="connsiteY102" fmla="*/ 1532881 h 4664674"/>
              <a:gd name="connsiteX103" fmla="*/ 1289659 w 1427042"/>
              <a:gd name="connsiteY103" fmla="*/ 1697378 h 4664674"/>
              <a:gd name="connsiteX104" fmla="*/ 1287298 w 1427042"/>
              <a:gd name="connsiteY104" fmla="*/ 1759362 h 4664674"/>
              <a:gd name="connsiteX105" fmla="*/ 1267611 w 1427042"/>
              <a:gd name="connsiteY105" fmla="*/ 1801479 h 4664674"/>
              <a:gd name="connsiteX106" fmla="*/ 1252650 w 1427042"/>
              <a:gd name="connsiteY106" fmla="*/ 1850749 h 4664674"/>
              <a:gd name="connsiteX107" fmla="*/ 1274698 w 1427042"/>
              <a:gd name="connsiteY107" fmla="*/ 1822141 h 4664674"/>
              <a:gd name="connsiteX108" fmla="*/ 1278635 w 1427042"/>
              <a:gd name="connsiteY108" fmla="*/ 1873794 h 4664674"/>
              <a:gd name="connsiteX109" fmla="*/ 1267611 w 1427042"/>
              <a:gd name="connsiteY109" fmla="*/ 1981075 h 4664674"/>
              <a:gd name="connsiteX110" fmla="*/ 1243988 w 1427042"/>
              <a:gd name="connsiteY110" fmla="*/ 2012861 h 4664674"/>
              <a:gd name="connsiteX111" fmla="*/ 1232176 w 1427042"/>
              <a:gd name="connsiteY111" fmla="*/ 2031933 h 4664674"/>
              <a:gd name="connsiteX112" fmla="*/ 1228238 w 1427042"/>
              <a:gd name="connsiteY112" fmla="*/ 2095507 h 4664674"/>
              <a:gd name="connsiteX113" fmla="*/ 1252650 w 1427042"/>
              <a:gd name="connsiteY113" fmla="*/ 2058952 h 4664674"/>
              <a:gd name="connsiteX114" fmla="*/ 1261312 w 1427042"/>
              <a:gd name="connsiteY114" fmla="*/ 2061336 h 4664674"/>
              <a:gd name="connsiteX115" fmla="*/ 1254224 w 1427042"/>
              <a:gd name="connsiteY115" fmla="*/ 2145571 h 4664674"/>
              <a:gd name="connsiteX116" fmla="*/ 1224301 w 1427042"/>
              <a:gd name="connsiteY116" fmla="*/ 2139214 h 4664674"/>
              <a:gd name="connsiteX117" fmla="*/ 1225089 w 1427042"/>
              <a:gd name="connsiteY117" fmla="*/ 2194046 h 4664674"/>
              <a:gd name="connsiteX118" fmla="*/ 1250287 w 1427042"/>
              <a:gd name="connsiteY118" fmla="*/ 2172590 h 4664674"/>
              <a:gd name="connsiteX119" fmla="*/ 1255012 w 1427042"/>
              <a:gd name="connsiteY119" fmla="*/ 2176563 h 4664674"/>
              <a:gd name="connsiteX120" fmla="*/ 1252650 w 1427042"/>
              <a:gd name="connsiteY120" fmla="*/ 2368079 h 4664674"/>
              <a:gd name="connsiteX121" fmla="*/ 1253437 w 1427042"/>
              <a:gd name="connsiteY121" fmla="*/ 2436421 h 4664674"/>
              <a:gd name="connsiteX122" fmla="*/ 1303047 w 1427042"/>
              <a:gd name="connsiteY122" fmla="*/ 2429268 h 4664674"/>
              <a:gd name="connsiteX123" fmla="*/ 1247137 w 1427042"/>
              <a:gd name="connsiteY123" fmla="*/ 2470591 h 4664674"/>
              <a:gd name="connsiteX124" fmla="*/ 1268398 w 1427042"/>
              <a:gd name="connsiteY124" fmla="*/ 2498405 h 4664674"/>
              <a:gd name="connsiteX125" fmla="*/ 1266036 w 1427042"/>
              <a:gd name="connsiteY125" fmla="*/ 2504762 h 4664674"/>
              <a:gd name="connsiteX126" fmla="*/ 1241625 w 1427042"/>
              <a:gd name="connsiteY126" fmla="*/ 2574693 h 4664674"/>
              <a:gd name="connsiteX127" fmla="*/ 1232176 w 1427042"/>
              <a:gd name="connsiteY127" fmla="*/ 2732832 h 4664674"/>
              <a:gd name="connsiteX128" fmla="*/ 1254224 w 1427042"/>
              <a:gd name="connsiteY128" fmla="*/ 2797995 h 4664674"/>
              <a:gd name="connsiteX129" fmla="*/ 1269974 w 1427042"/>
              <a:gd name="connsiteY129" fmla="*/ 2833755 h 4664674"/>
              <a:gd name="connsiteX130" fmla="*/ 1278635 w 1427042"/>
              <a:gd name="connsiteY130" fmla="*/ 2821835 h 4664674"/>
              <a:gd name="connsiteX131" fmla="*/ 1245562 w 1427042"/>
              <a:gd name="connsiteY131" fmla="*/ 2898918 h 4664674"/>
              <a:gd name="connsiteX132" fmla="*/ 1236901 w 1427042"/>
              <a:gd name="connsiteY132" fmla="*/ 3037986 h 4664674"/>
              <a:gd name="connsiteX133" fmla="*/ 1234538 w 1427042"/>
              <a:gd name="connsiteY133" fmla="*/ 3062620 h 4664674"/>
              <a:gd name="connsiteX134" fmla="*/ 1218002 w 1427042"/>
              <a:gd name="connsiteY134" fmla="*/ 3147650 h 4664674"/>
              <a:gd name="connsiteX135" fmla="*/ 1214064 w 1427042"/>
              <a:gd name="connsiteY135" fmla="*/ 3167517 h 4664674"/>
              <a:gd name="connsiteX136" fmla="*/ 1206977 w 1427042"/>
              <a:gd name="connsiteY136" fmla="*/ 3354264 h 4664674"/>
              <a:gd name="connsiteX137" fmla="*/ 1203040 w 1427042"/>
              <a:gd name="connsiteY137" fmla="*/ 3417043 h 4664674"/>
              <a:gd name="connsiteX138" fmla="*/ 1188078 w 1427042"/>
              <a:gd name="connsiteY138" fmla="*/ 3653855 h 4664674"/>
              <a:gd name="connsiteX139" fmla="*/ 1188866 w 1427042"/>
              <a:gd name="connsiteY139" fmla="*/ 3733322 h 4664674"/>
              <a:gd name="connsiteX140" fmla="*/ 1203040 w 1427042"/>
              <a:gd name="connsiteY140" fmla="*/ 3726170 h 4664674"/>
              <a:gd name="connsiteX141" fmla="*/ 1206190 w 1427042"/>
              <a:gd name="connsiteY141" fmla="*/ 3811994 h 4664674"/>
              <a:gd name="connsiteX142" fmla="*/ 1192015 w 1427042"/>
              <a:gd name="connsiteY142" fmla="*/ 3986027 h 4664674"/>
              <a:gd name="connsiteX143" fmla="*/ 1176266 w 1427042"/>
              <a:gd name="connsiteY143" fmla="*/ 4200588 h 4664674"/>
              <a:gd name="connsiteX144" fmla="*/ 1141619 w 1427042"/>
              <a:gd name="connsiteY144" fmla="*/ 4352369 h 4664674"/>
              <a:gd name="connsiteX145" fmla="*/ 1100671 w 1427042"/>
              <a:gd name="connsiteY145" fmla="*/ 4515277 h 4664674"/>
              <a:gd name="connsiteX146" fmla="*/ 1082559 w 1427042"/>
              <a:gd name="connsiteY146" fmla="*/ 4550242 h 4664674"/>
              <a:gd name="connsiteX147" fmla="*/ 1036099 w 1427042"/>
              <a:gd name="connsiteY147" fmla="*/ 4624941 h 4664674"/>
              <a:gd name="connsiteX148" fmla="*/ 1025862 w 1427042"/>
              <a:gd name="connsiteY148" fmla="*/ 4664674 h 4664674"/>
              <a:gd name="connsiteX149" fmla="*/ 948692 w 1427042"/>
              <a:gd name="connsiteY149" fmla="*/ 4628914 h 4664674"/>
              <a:gd name="connsiteX150" fmla="*/ 890420 w 1427042"/>
              <a:gd name="connsiteY150" fmla="*/ 4654344 h 4664674"/>
              <a:gd name="connsiteX151" fmla="*/ 804587 w 1427042"/>
              <a:gd name="connsiteY151" fmla="*/ 4629709 h 4664674"/>
              <a:gd name="connsiteX152" fmla="*/ 732140 w 1427042"/>
              <a:gd name="connsiteY152" fmla="*/ 4616200 h 4664674"/>
              <a:gd name="connsiteX153" fmla="*/ 640008 w 1427042"/>
              <a:gd name="connsiteY153" fmla="*/ 4571698 h 4664674"/>
              <a:gd name="connsiteX154" fmla="*/ 633724 w 1427042"/>
              <a:gd name="connsiteY154" fmla="*/ 4568586 h 4664674"/>
              <a:gd name="connsiteX155" fmla="*/ 623961 w 1427042"/>
              <a:gd name="connsiteY155" fmla="*/ 4583420 h 4664674"/>
              <a:gd name="connsiteX156" fmla="*/ 608704 w 1427042"/>
              <a:gd name="connsiteY156" fmla="*/ 4624941 h 4664674"/>
              <a:gd name="connsiteX157" fmla="*/ 598467 w 1427042"/>
              <a:gd name="connsiteY157" fmla="*/ 4664674 h 4664674"/>
              <a:gd name="connsiteX158" fmla="*/ 521297 w 1427042"/>
              <a:gd name="connsiteY158" fmla="*/ 4628914 h 4664674"/>
              <a:gd name="connsiteX159" fmla="*/ 463025 w 1427042"/>
              <a:gd name="connsiteY159" fmla="*/ 4654344 h 4664674"/>
              <a:gd name="connsiteX160" fmla="*/ 377192 w 1427042"/>
              <a:gd name="connsiteY160" fmla="*/ 4629709 h 4664674"/>
              <a:gd name="connsiteX161" fmla="*/ 304745 w 1427042"/>
              <a:gd name="connsiteY161" fmla="*/ 4616200 h 4664674"/>
              <a:gd name="connsiteX162" fmla="*/ 212613 w 1427042"/>
              <a:gd name="connsiteY162" fmla="*/ 4571698 h 4664674"/>
              <a:gd name="connsiteX163" fmla="*/ 185052 w 1427042"/>
              <a:gd name="connsiteY163" fmla="*/ 4549447 h 4664674"/>
              <a:gd name="connsiteX164" fmla="*/ 118906 w 1427042"/>
              <a:gd name="connsiteY164" fmla="*/ 4404818 h 4664674"/>
              <a:gd name="connsiteX165" fmla="*/ 104732 w 1427042"/>
              <a:gd name="connsiteY165" fmla="*/ 4434220 h 4664674"/>
              <a:gd name="connsiteX166" fmla="*/ 71659 w 1427042"/>
              <a:gd name="connsiteY166" fmla="*/ 4423095 h 4664674"/>
              <a:gd name="connsiteX167" fmla="*/ 71659 w 1427042"/>
              <a:gd name="connsiteY167" fmla="*/ 4378593 h 4664674"/>
              <a:gd name="connsiteX168" fmla="*/ 88195 w 1427042"/>
              <a:gd name="connsiteY168" fmla="*/ 4338065 h 4664674"/>
              <a:gd name="connsiteX169" fmla="*/ 100007 w 1427042"/>
              <a:gd name="connsiteY169" fmla="*/ 4275286 h 4664674"/>
              <a:gd name="connsiteX170" fmla="*/ 0 w 1427042"/>
              <a:gd name="connsiteY170" fmla="*/ 4326145 h 4664674"/>
              <a:gd name="connsiteX171" fmla="*/ 14174 w 1427042"/>
              <a:gd name="connsiteY171" fmla="*/ 4259393 h 4664674"/>
              <a:gd name="connsiteX172" fmla="*/ 47247 w 1427042"/>
              <a:gd name="connsiteY172" fmla="*/ 4264161 h 4664674"/>
              <a:gd name="connsiteX173" fmla="*/ 62209 w 1427042"/>
              <a:gd name="connsiteY173" fmla="*/ 4241910 h 4664674"/>
              <a:gd name="connsiteX174" fmla="*/ 48823 w 1427042"/>
              <a:gd name="connsiteY174" fmla="*/ 4174363 h 4664674"/>
              <a:gd name="connsiteX175" fmla="*/ 41736 w 1427042"/>
              <a:gd name="connsiteY175" fmla="*/ 4175158 h 4664674"/>
              <a:gd name="connsiteX176" fmla="*/ 27561 w 1427042"/>
              <a:gd name="connsiteY176" fmla="*/ 4178337 h 4664674"/>
              <a:gd name="connsiteX177" fmla="*/ 29136 w 1427042"/>
              <a:gd name="connsiteY177" fmla="*/ 4148139 h 4664674"/>
              <a:gd name="connsiteX178" fmla="*/ 30711 w 1427042"/>
              <a:gd name="connsiteY178" fmla="*/ 4132246 h 4664674"/>
              <a:gd name="connsiteX179" fmla="*/ 31498 w 1427042"/>
              <a:gd name="connsiteY179" fmla="*/ 3993178 h 4664674"/>
              <a:gd name="connsiteX180" fmla="*/ 34649 w 1427042"/>
              <a:gd name="connsiteY180" fmla="*/ 3945498 h 4664674"/>
              <a:gd name="connsiteX181" fmla="*/ 41736 w 1427042"/>
              <a:gd name="connsiteY181" fmla="*/ 3752394 h 4664674"/>
              <a:gd name="connsiteX182" fmla="*/ 85045 w 1427042"/>
              <a:gd name="connsiteY182" fmla="*/ 3778618 h 4664674"/>
              <a:gd name="connsiteX183" fmla="*/ 129931 w 1427042"/>
              <a:gd name="connsiteY183" fmla="*/ 3818351 h 4664674"/>
              <a:gd name="connsiteX184" fmla="*/ 136230 w 1427042"/>
              <a:gd name="connsiteY184" fmla="*/ 3772260 h 4664674"/>
              <a:gd name="connsiteX185" fmla="*/ 141743 w 1427042"/>
              <a:gd name="connsiteY185" fmla="*/ 3830271 h 4664674"/>
              <a:gd name="connsiteX186" fmla="*/ 136230 w 1427042"/>
              <a:gd name="connsiteY186" fmla="*/ 3892256 h 4664674"/>
              <a:gd name="connsiteX187" fmla="*/ 122056 w 1427042"/>
              <a:gd name="connsiteY187" fmla="*/ 3951856 h 4664674"/>
              <a:gd name="connsiteX188" fmla="*/ 108670 w 1427042"/>
              <a:gd name="connsiteY188" fmla="*/ 4023376 h 4664674"/>
              <a:gd name="connsiteX189" fmla="*/ 115068 w 1427042"/>
              <a:gd name="connsiteY189" fmla="*/ 4032217 h 4664674"/>
              <a:gd name="connsiteX190" fmla="*/ 126159 w 1427042"/>
              <a:gd name="connsiteY190" fmla="*/ 4041152 h 4664674"/>
              <a:gd name="connsiteX191" fmla="*/ 125206 w 1427042"/>
              <a:gd name="connsiteY191" fmla="*/ 4041653 h 4664674"/>
              <a:gd name="connsiteX192" fmla="*/ 125537 w 1427042"/>
              <a:gd name="connsiteY192" fmla="*/ 4045991 h 4664674"/>
              <a:gd name="connsiteX193" fmla="*/ 118118 w 1427042"/>
              <a:gd name="connsiteY193" fmla="*/ 4071851 h 4664674"/>
              <a:gd name="connsiteX194" fmla="*/ 127568 w 1427042"/>
              <a:gd name="connsiteY194" fmla="*/ 4072645 h 4664674"/>
              <a:gd name="connsiteX195" fmla="*/ 125537 w 1427042"/>
              <a:gd name="connsiteY195" fmla="*/ 4045991 h 4664674"/>
              <a:gd name="connsiteX196" fmla="*/ 126781 w 1427042"/>
              <a:gd name="connsiteY196" fmla="*/ 4041653 h 4664674"/>
              <a:gd name="connsiteX197" fmla="*/ 126159 w 1427042"/>
              <a:gd name="connsiteY197" fmla="*/ 4041152 h 4664674"/>
              <a:gd name="connsiteX198" fmla="*/ 134458 w 1427042"/>
              <a:gd name="connsiteY198" fmla="*/ 4036786 h 4664674"/>
              <a:gd name="connsiteX199" fmla="*/ 140167 w 1427042"/>
              <a:gd name="connsiteY199" fmla="*/ 4031323 h 4664674"/>
              <a:gd name="connsiteX200" fmla="*/ 148830 w 1427042"/>
              <a:gd name="connsiteY200" fmla="*/ 3978874 h 4664674"/>
              <a:gd name="connsiteX201" fmla="*/ 166153 w 1427042"/>
              <a:gd name="connsiteY201" fmla="*/ 3682463 h 4664674"/>
              <a:gd name="connsiteX202" fmla="*/ 176390 w 1427042"/>
              <a:gd name="connsiteY202" fmla="*/ 3548958 h 4664674"/>
              <a:gd name="connsiteX203" fmla="*/ 144892 w 1427042"/>
              <a:gd name="connsiteY203" fmla="*/ 3518761 h 4664674"/>
              <a:gd name="connsiteX204" fmla="*/ 139380 w 1427042"/>
              <a:gd name="connsiteY204" fmla="*/ 3556905 h 4664674"/>
              <a:gd name="connsiteX205" fmla="*/ 141743 w 1427042"/>
              <a:gd name="connsiteY205" fmla="*/ 3598228 h 4664674"/>
              <a:gd name="connsiteX206" fmla="*/ 149616 w 1427042"/>
              <a:gd name="connsiteY206" fmla="*/ 3641935 h 4664674"/>
              <a:gd name="connsiteX207" fmla="*/ 139380 w 1427042"/>
              <a:gd name="connsiteY207" fmla="*/ 3697562 h 4664674"/>
              <a:gd name="connsiteX208" fmla="*/ 134656 w 1427042"/>
              <a:gd name="connsiteY208" fmla="*/ 3697562 h 4664674"/>
              <a:gd name="connsiteX209" fmla="*/ 115757 w 1427042"/>
              <a:gd name="connsiteY209" fmla="*/ 3597433 h 4664674"/>
              <a:gd name="connsiteX210" fmla="*/ 111819 w 1427042"/>
              <a:gd name="connsiteY210" fmla="*/ 3583427 h 4664674"/>
              <a:gd name="connsiteX211" fmla="*/ 103157 w 1427042"/>
              <a:gd name="connsiteY211" fmla="*/ 3568825 h 4664674"/>
              <a:gd name="connsiteX212" fmla="*/ 103945 w 1427042"/>
              <a:gd name="connsiteY212" fmla="*/ 3568030 h 4664674"/>
              <a:gd name="connsiteX213" fmla="*/ 103260 w 1427042"/>
              <a:gd name="connsiteY213" fmla="*/ 3566998 h 4664674"/>
              <a:gd name="connsiteX214" fmla="*/ 104732 w 1427042"/>
              <a:gd name="connsiteY214" fmla="*/ 3541012 h 4664674"/>
              <a:gd name="connsiteX215" fmla="*/ 95775 w 1427042"/>
              <a:gd name="connsiteY215" fmla="*/ 3555713 h 4664674"/>
              <a:gd name="connsiteX216" fmla="*/ 103260 w 1427042"/>
              <a:gd name="connsiteY216" fmla="*/ 3566998 h 4664674"/>
              <a:gd name="connsiteX217" fmla="*/ 103157 w 1427042"/>
              <a:gd name="connsiteY217" fmla="*/ 3568825 h 4664674"/>
              <a:gd name="connsiteX218" fmla="*/ 103157 w 1427042"/>
              <a:gd name="connsiteY218" fmla="*/ 3568825 h 4664674"/>
              <a:gd name="connsiteX219" fmla="*/ 96070 w 1427042"/>
              <a:gd name="connsiteY219" fmla="*/ 3575977 h 4664674"/>
              <a:gd name="connsiteX220" fmla="*/ 81896 w 1427042"/>
              <a:gd name="connsiteY220" fmla="*/ 3619684 h 4664674"/>
              <a:gd name="connsiteX221" fmla="*/ 69296 w 1427042"/>
              <a:gd name="connsiteY221" fmla="*/ 3639550 h 4664674"/>
              <a:gd name="connsiteX222" fmla="*/ 51185 w 1427042"/>
              <a:gd name="connsiteY222" fmla="*/ 3575977 h 4664674"/>
              <a:gd name="connsiteX223" fmla="*/ 33073 w 1427042"/>
              <a:gd name="connsiteY223" fmla="*/ 3581540 h 4664674"/>
              <a:gd name="connsiteX224" fmla="*/ 62997 w 1427042"/>
              <a:gd name="connsiteY224" fmla="*/ 3487769 h 4664674"/>
              <a:gd name="connsiteX225" fmla="*/ 72446 w 1427042"/>
              <a:gd name="connsiteY225" fmla="*/ 3458366 h 4664674"/>
              <a:gd name="connsiteX226" fmla="*/ 78746 w 1427042"/>
              <a:gd name="connsiteY226" fmla="*/ 3362211 h 4664674"/>
              <a:gd name="connsiteX227" fmla="*/ 96858 w 1427042"/>
              <a:gd name="connsiteY227" fmla="*/ 3401149 h 4664674"/>
              <a:gd name="connsiteX228" fmla="*/ 84258 w 1427042"/>
              <a:gd name="connsiteY228" fmla="*/ 3494921 h 4664674"/>
              <a:gd name="connsiteX229" fmla="*/ 95282 w 1427042"/>
              <a:gd name="connsiteY229" fmla="*/ 3516376 h 4664674"/>
              <a:gd name="connsiteX230" fmla="*/ 131505 w 1427042"/>
              <a:gd name="connsiteY230" fmla="*/ 3370158 h 4664674"/>
              <a:gd name="connsiteX231" fmla="*/ 111031 w 1427042"/>
              <a:gd name="connsiteY231" fmla="*/ 3366184 h 4664674"/>
              <a:gd name="connsiteX232" fmla="*/ 108670 w 1427042"/>
              <a:gd name="connsiteY232" fmla="*/ 3095996 h 4664674"/>
              <a:gd name="connsiteX233" fmla="*/ 66934 w 1427042"/>
              <a:gd name="connsiteY233" fmla="*/ 3146855 h 4664674"/>
              <a:gd name="connsiteX234" fmla="*/ 59847 w 1427042"/>
              <a:gd name="connsiteY234" fmla="*/ 3094407 h 4664674"/>
              <a:gd name="connsiteX235" fmla="*/ 66934 w 1427042"/>
              <a:gd name="connsiteY235" fmla="*/ 2928321 h 4664674"/>
              <a:gd name="connsiteX236" fmla="*/ 67722 w 1427042"/>
              <a:gd name="connsiteY236" fmla="*/ 2903686 h 4664674"/>
              <a:gd name="connsiteX237" fmla="*/ 92132 w 1427042"/>
              <a:gd name="connsiteY237" fmla="*/ 2550853 h 4664674"/>
              <a:gd name="connsiteX238" fmla="*/ 107882 w 1427042"/>
              <a:gd name="connsiteY238" fmla="*/ 2314041 h 4664674"/>
              <a:gd name="connsiteX239" fmla="*/ 148830 w 1427042"/>
              <a:gd name="connsiteY239" fmla="*/ 1782407 h 4664674"/>
              <a:gd name="connsiteX240" fmla="*/ 180328 w 1427042"/>
              <a:gd name="connsiteY240" fmla="*/ 1446262 h 4664674"/>
              <a:gd name="connsiteX241" fmla="*/ 184265 w 1427042"/>
              <a:gd name="connsiteY241" fmla="*/ 1304811 h 4664674"/>
              <a:gd name="connsiteX242" fmla="*/ 199227 w 1427042"/>
              <a:gd name="connsiteY242" fmla="*/ 1114090 h 4664674"/>
              <a:gd name="connsiteX243" fmla="*/ 206314 w 1427042"/>
              <a:gd name="connsiteY243" fmla="*/ 948004 h 4664674"/>
              <a:gd name="connsiteX244" fmla="*/ 216550 w 1427042"/>
              <a:gd name="connsiteY244" fmla="*/ 794633 h 4664674"/>
              <a:gd name="connsiteX245" fmla="*/ 243324 w 1427042"/>
              <a:gd name="connsiteY245" fmla="*/ 492658 h 4664674"/>
              <a:gd name="connsiteX246" fmla="*/ 272460 w 1427042"/>
              <a:gd name="connsiteY246" fmla="*/ 358359 h 4664674"/>
              <a:gd name="connsiteX247" fmla="*/ 288997 w 1427042"/>
              <a:gd name="connsiteY247" fmla="*/ 259820 h 4664674"/>
              <a:gd name="connsiteX248" fmla="*/ 318920 w 1427042"/>
              <a:gd name="connsiteY248" fmla="*/ 157307 h 4664674"/>
              <a:gd name="connsiteX249" fmla="*/ 325220 w 1427042"/>
              <a:gd name="connsiteY249" fmla="*/ 129494 h 4664674"/>
              <a:gd name="connsiteX250" fmla="*/ 334669 w 1427042"/>
              <a:gd name="connsiteY250" fmla="*/ 107243 h 4664674"/>
              <a:gd name="connsiteX251" fmla="*/ 416565 w 1427042"/>
              <a:gd name="connsiteY251" fmla="*/ 21419 h 4664674"/>
              <a:gd name="connsiteX252" fmla="*/ 476411 w 1427042"/>
              <a:gd name="connsiteY252" fmla="*/ 3142 h 4664674"/>
              <a:gd name="connsiteX253" fmla="*/ 515784 w 1427042"/>
              <a:gd name="connsiteY253" fmla="*/ 2447 h 4664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</a:cxnLst>
            <a:rect l="l" t="t" r="r" b="b"/>
            <a:pathLst>
              <a:path w="1427042" h="4664674">
                <a:moveTo>
                  <a:pt x="207101" y="4411970"/>
                </a:moveTo>
                <a:cubicBezTo>
                  <a:pt x="204739" y="4411970"/>
                  <a:pt x="203164" y="4412764"/>
                  <a:pt x="200802" y="4412764"/>
                </a:cubicBezTo>
                <a:cubicBezTo>
                  <a:pt x="200014" y="4421506"/>
                  <a:pt x="199227" y="4431042"/>
                  <a:pt x="198439" y="4449319"/>
                </a:cubicBezTo>
                <a:cubicBezTo>
                  <a:pt x="205526" y="4436605"/>
                  <a:pt x="209463" y="4431836"/>
                  <a:pt x="210251" y="4427068"/>
                </a:cubicBezTo>
                <a:cubicBezTo>
                  <a:pt x="211039" y="4422300"/>
                  <a:pt x="207889" y="4416738"/>
                  <a:pt x="207101" y="4411970"/>
                </a:cubicBezTo>
                <a:close/>
                <a:moveTo>
                  <a:pt x="832147" y="4125888"/>
                </a:moveTo>
                <a:cubicBezTo>
                  <a:pt x="828998" y="4140987"/>
                  <a:pt x="827423" y="4149728"/>
                  <a:pt x="824274" y="4163238"/>
                </a:cubicBezTo>
                <a:cubicBezTo>
                  <a:pt x="844747" y="4155291"/>
                  <a:pt x="843172" y="4144961"/>
                  <a:pt x="832147" y="4125888"/>
                </a:cubicBezTo>
                <a:close/>
                <a:moveTo>
                  <a:pt x="404752" y="4125888"/>
                </a:moveTo>
                <a:cubicBezTo>
                  <a:pt x="401603" y="4140987"/>
                  <a:pt x="400028" y="4149728"/>
                  <a:pt x="396878" y="4163238"/>
                </a:cubicBezTo>
                <a:cubicBezTo>
                  <a:pt x="417352" y="4155291"/>
                  <a:pt x="415777" y="4144961"/>
                  <a:pt x="404752" y="4125888"/>
                </a:cubicBezTo>
                <a:close/>
                <a:moveTo>
                  <a:pt x="158279" y="4108405"/>
                </a:moveTo>
                <a:cubicBezTo>
                  <a:pt x="151192" y="4139398"/>
                  <a:pt x="142529" y="4175952"/>
                  <a:pt x="134656" y="4212508"/>
                </a:cubicBezTo>
                <a:cubicBezTo>
                  <a:pt x="162216" y="4178337"/>
                  <a:pt x="169303" y="4140987"/>
                  <a:pt x="158279" y="4108405"/>
                </a:cubicBezTo>
                <a:close/>
                <a:moveTo>
                  <a:pt x="148042" y="3334397"/>
                </a:moveTo>
                <a:cubicBezTo>
                  <a:pt x="148042" y="3343139"/>
                  <a:pt x="148042" y="3351880"/>
                  <a:pt x="148042" y="3365389"/>
                </a:cubicBezTo>
                <a:cubicBezTo>
                  <a:pt x="165366" y="3353469"/>
                  <a:pt x="166153" y="3344728"/>
                  <a:pt x="148042" y="3334397"/>
                </a:cubicBezTo>
                <a:close/>
                <a:moveTo>
                  <a:pt x="1278635" y="1550364"/>
                </a:moveTo>
                <a:cubicBezTo>
                  <a:pt x="1269186" y="1553542"/>
                  <a:pt x="1259737" y="1556721"/>
                  <a:pt x="1247925" y="1560694"/>
                </a:cubicBezTo>
                <a:cubicBezTo>
                  <a:pt x="1247925" y="1590097"/>
                  <a:pt x="1245562" y="1617911"/>
                  <a:pt x="1249499" y="1644929"/>
                </a:cubicBezTo>
                <a:cubicBezTo>
                  <a:pt x="1253437" y="1669564"/>
                  <a:pt x="1230600" y="1698172"/>
                  <a:pt x="1256586" y="1722012"/>
                </a:cubicBezTo>
                <a:cubicBezTo>
                  <a:pt x="1275485" y="1702940"/>
                  <a:pt x="1277061" y="1701351"/>
                  <a:pt x="1271548" y="1691815"/>
                </a:cubicBezTo>
                <a:cubicBezTo>
                  <a:pt x="1260524" y="1672743"/>
                  <a:pt x="1266036" y="1651287"/>
                  <a:pt x="1259737" y="1630625"/>
                </a:cubicBezTo>
                <a:cubicBezTo>
                  <a:pt x="1255012" y="1615527"/>
                  <a:pt x="1257374" y="1594865"/>
                  <a:pt x="1273911" y="1581356"/>
                </a:cubicBezTo>
                <a:cubicBezTo>
                  <a:pt x="1280211" y="1575793"/>
                  <a:pt x="1281786" y="1565462"/>
                  <a:pt x="1285722" y="1558310"/>
                </a:cubicBezTo>
                <a:cubicBezTo>
                  <a:pt x="1283360" y="1555926"/>
                  <a:pt x="1280998" y="1552748"/>
                  <a:pt x="1278635" y="1550364"/>
                </a:cubicBezTo>
                <a:close/>
                <a:moveTo>
                  <a:pt x="1277061" y="1350902"/>
                </a:moveTo>
                <a:cubicBezTo>
                  <a:pt x="1251075" y="1372358"/>
                  <a:pt x="1249499" y="1388251"/>
                  <a:pt x="1268398" y="1416064"/>
                </a:cubicBezTo>
                <a:cubicBezTo>
                  <a:pt x="1277061" y="1394608"/>
                  <a:pt x="1300684" y="1376331"/>
                  <a:pt x="1277061" y="1350902"/>
                </a:cubicBezTo>
                <a:close/>
                <a:moveTo>
                  <a:pt x="1294384" y="1250773"/>
                </a:moveTo>
                <a:cubicBezTo>
                  <a:pt x="1273911" y="1246005"/>
                  <a:pt x="1262099" y="1252363"/>
                  <a:pt x="1262887" y="1280971"/>
                </a:cubicBezTo>
                <a:cubicBezTo>
                  <a:pt x="1269974" y="1272229"/>
                  <a:pt x="1273124" y="1266667"/>
                  <a:pt x="1277848" y="1262693"/>
                </a:cubicBezTo>
                <a:cubicBezTo>
                  <a:pt x="1282572" y="1257925"/>
                  <a:pt x="1288873" y="1254746"/>
                  <a:pt x="1294384" y="1250773"/>
                </a:cubicBezTo>
                <a:close/>
                <a:moveTo>
                  <a:pt x="1273124" y="1121242"/>
                </a:moveTo>
                <a:cubicBezTo>
                  <a:pt x="1269974" y="1157797"/>
                  <a:pt x="1266036" y="1194352"/>
                  <a:pt x="1262887" y="1230906"/>
                </a:cubicBezTo>
                <a:cubicBezTo>
                  <a:pt x="1266824" y="1230906"/>
                  <a:pt x="1270761" y="1230906"/>
                  <a:pt x="1275485" y="1231701"/>
                </a:cubicBezTo>
                <a:cubicBezTo>
                  <a:pt x="1290447" y="1195941"/>
                  <a:pt x="1280998" y="1158591"/>
                  <a:pt x="1281786" y="1122037"/>
                </a:cubicBezTo>
                <a:cubicBezTo>
                  <a:pt x="1278635" y="1122037"/>
                  <a:pt x="1276273" y="1122037"/>
                  <a:pt x="1273124" y="1121242"/>
                </a:cubicBezTo>
                <a:close/>
                <a:moveTo>
                  <a:pt x="1294384" y="986943"/>
                </a:moveTo>
                <a:cubicBezTo>
                  <a:pt x="1267611" y="1006015"/>
                  <a:pt x="1270761" y="1021908"/>
                  <a:pt x="1280211" y="1038596"/>
                </a:cubicBezTo>
                <a:cubicBezTo>
                  <a:pt x="1284148" y="1038596"/>
                  <a:pt x="1288085" y="1038596"/>
                  <a:pt x="1291235" y="1039391"/>
                </a:cubicBezTo>
                <a:cubicBezTo>
                  <a:pt x="1292023" y="1024292"/>
                  <a:pt x="1293597" y="1009194"/>
                  <a:pt x="1294384" y="986943"/>
                </a:cubicBezTo>
                <a:close/>
                <a:moveTo>
                  <a:pt x="1344191" y="935588"/>
                </a:moveTo>
                <a:cubicBezTo>
                  <a:pt x="1340450" y="936084"/>
                  <a:pt x="1336907" y="937276"/>
                  <a:pt x="1336120" y="938468"/>
                </a:cubicBezTo>
                <a:cubicBezTo>
                  <a:pt x="1329821" y="951977"/>
                  <a:pt x="1329821" y="966281"/>
                  <a:pt x="1351082" y="974228"/>
                </a:cubicBezTo>
                <a:cubicBezTo>
                  <a:pt x="1362106" y="961513"/>
                  <a:pt x="1366043" y="948799"/>
                  <a:pt x="1353444" y="936879"/>
                </a:cubicBezTo>
                <a:cubicBezTo>
                  <a:pt x="1351869" y="935290"/>
                  <a:pt x="1347931" y="935091"/>
                  <a:pt x="1344191" y="935588"/>
                </a:cubicBezTo>
                <a:close/>
                <a:moveTo>
                  <a:pt x="1348719" y="827214"/>
                </a:moveTo>
                <a:cubicBezTo>
                  <a:pt x="1346357" y="828803"/>
                  <a:pt x="1343995" y="831187"/>
                  <a:pt x="1340845" y="832777"/>
                </a:cubicBezTo>
                <a:cubicBezTo>
                  <a:pt x="1344782" y="839929"/>
                  <a:pt x="1349506" y="847876"/>
                  <a:pt x="1353444" y="855028"/>
                </a:cubicBezTo>
                <a:cubicBezTo>
                  <a:pt x="1357381" y="852644"/>
                  <a:pt x="1360531" y="849465"/>
                  <a:pt x="1364468" y="847081"/>
                </a:cubicBezTo>
                <a:cubicBezTo>
                  <a:pt x="1358957" y="840723"/>
                  <a:pt x="1354231" y="834366"/>
                  <a:pt x="1348719" y="827214"/>
                </a:cubicBezTo>
                <a:close/>
                <a:moveTo>
                  <a:pt x="1351082" y="690531"/>
                </a:moveTo>
                <a:cubicBezTo>
                  <a:pt x="1351082" y="702451"/>
                  <a:pt x="1351082" y="711987"/>
                  <a:pt x="1351870" y="721523"/>
                </a:cubicBezTo>
                <a:cubicBezTo>
                  <a:pt x="1355019" y="721523"/>
                  <a:pt x="1358169" y="722318"/>
                  <a:pt x="1361318" y="722318"/>
                </a:cubicBezTo>
                <a:cubicBezTo>
                  <a:pt x="1363681" y="711987"/>
                  <a:pt x="1373130" y="700862"/>
                  <a:pt x="1351082" y="690531"/>
                </a:cubicBezTo>
                <a:close/>
                <a:moveTo>
                  <a:pt x="515784" y="2447"/>
                </a:moveTo>
                <a:cubicBezTo>
                  <a:pt x="527596" y="5526"/>
                  <a:pt x="538620" y="11089"/>
                  <a:pt x="550432" y="16651"/>
                </a:cubicBezTo>
                <a:cubicBezTo>
                  <a:pt x="555157" y="19035"/>
                  <a:pt x="558307" y="23803"/>
                  <a:pt x="563032" y="27776"/>
                </a:cubicBezTo>
                <a:cubicBezTo>
                  <a:pt x="577206" y="38902"/>
                  <a:pt x="589805" y="45259"/>
                  <a:pt x="606342" y="28571"/>
                </a:cubicBezTo>
                <a:cubicBezTo>
                  <a:pt x="614216" y="20624"/>
                  <a:pt x="629178" y="19830"/>
                  <a:pt x="642565" y="15856"/>
                </a:cubicBezTo>
                <a:cubicBezTo>
                  <a:pt x="655164" y="46054"/>
                  <a:pt x="676426" y="45259"/>
                  <a:pt x="703199" y="39696"/>
                </a:cubicBezTo>
                <a:cubicBezTo>
                  <a:pt x="725248" y="34928"/>
                  <a:pt x="750446" y="34928"/>
                  <a:pt x="765408" y="57974"/>
                </a:cubicBezTo>
                <a:cubicBezTo>
                  <a:pt x="777220" y="49232"/>
                  <a:pt x="785882" y="39696"/>
                  <a:pt x="796906" y="34928"/>
                </a:cubicBezTo>
                <a:cubicBezTo>
                  <a:pt x="807143" y="30160"/>
                  <a:pt x="822892" y="23008"/>
                  <a:pt x="829979" y="26982"/>
                </a:cubicBezTo>
                <a:lnTo>
                  <a:pt x="837397" y="28297"/>
                </a:lnTo>
                <a:lnTo>
                  <a:pt x="843960" y="21419"/>
                </a:lnTo>
                <a:cubicBezTo>
                  <a:pt x="860496" y="5526"/>
                  <a:pt x="884119" y="8704"/>
                  <a:pt x="903806" y="3142"/>
                </a:cubicBezTo>
                <a:cubicBezTo>
                  <a:pt x="933730" y="-5600"/>
                  <a:pt x="954203" y="5526"/>
                  <a:pt x="977827" y="16651"/>
                </a:cubicBezTo>
                <a:cubicBezTo>
                  <a:pt x="982552" y="19035"/>
                  <a:pt x="985702" y="23803"/>
                  <a:pt x="990426" y="27776"/>
                </a:cubicBezTo>
                <a:cubicBezTo>
                  <a:pt x="1004601" y="38902"/>
                  <a:pt x="1017200" y="45259"/>
                  <a:pt x="1033737" y="28571"/>
                </a:cubicBezTo>
                <a:cubicBezTo>
                  <a:pt x="1041611" y="20624"/>
                  <a:pt x="1056573" y="19830"/>
                  <a:pt x="1069960" y="15856"/>
                </a:cubicBezTo>
                <a:cubicBezTo>
                  <a:pt x="1082559" y="46054"/>
                  <a:pt x="1103821" y="45259"/>
                  <a:pt x="1130594" y="39696"/>
                </a:cubicBezTo>
                <a:cubicBezTo>
                  <a:pt x="1152643" y="34928"/>
                  <a:pt x="1177841" y="34928"/>
                  <a:pt x="1192803" y="57974"/>
                </a:cubicBezTo>
                <a:cubicBezTo>
                  <a:pt x="1204614" y="49232"/>
                  <a:pt x="1213277" y="39696"/>
                  <a:pt x="1224301" y="34928"/>
                </a:cubicBezTo>
                <a:cubicBezTo>
                  <a:pt x="1234538" y="30160"/>
                  <a:pt x="1250287" y="23008"/>
                  <a:pt x="1257374" y="26982"/>
                </a:cubicBezTo>
                <a:cubicBezTo>
                  <a:pt x="1288085" y="44464"/>
                  <a:pt x="1318796" y="30160"/>
                  <a:pt x="1348719" y="30160"/>
                </a:cubicBezTo>
                <a:cubicBezTo>
                  <a:pt x="1370768" y="30160"/>
                  <a:pt x="1386517" y="33339"/>
                  <a:pt x="1395967" y="52411"/>
                </a:cubicBezTo>
                <a:cubicBezTo>
                  <a:pt x="1416440" y="96118"/>
                  <a:pt x="1431402" y="140619"/>
                  <a:pt x="1425890" y="191478"/>
                </a:cubicBezTo>
                <a:cubicBezTo>
                  <a:pt x="1422740" y="225649"/>
                  <a:pt x="1425890" y="260615"/>
                  <a:pt x="1424315" y="295580"/>
                </a:cubicBezTo>
                <a:cubicBezTo>
                  <a:pt x="1421953" y="344055"/>
                  <a:pt x="1419590" y="392530"/>
                  <a:pt x="1414078" y="440210"/>
                </a:cubicBezTo>
                <a:cubicBezTo>
                  <a:pt x="1409353" y="480738"/>
                  <a:pt x="1413291" y="524445"/>
                  <a:pt x="1389667" y="561000"/>
                </a:cubicBezTo>
                <a:cubicBezTo>
                  <a:pt x="1388092" y="564178"/>
                  <a:pt x="1388092" y="568946"/>
                  <a:pt x="1388880" y="572920"/>
                </a:cubicBezTo>
                <a:cubicBezTo>
                  <a:pt x="1410141" y="642851"/>
                  <a:pt x="1385729" y="712782"/>
                  <a:pt x="1390454" y="782713"/>
                </a:cubicBezTo>
                <a:cubicBezTo>
                  <a:pt x="1391242" y="790659"/>
                  <a:pt x="1379430" y="799401"/>
                  <a:pt x="1372343" y="809731"/>
                </a:cubicBezTo>
                <a:cubicBezTo>
                  <a:pt x="1392029" y="839929"/>
                  <a:pt x="1389667" y="873305"/>
                  <a:pt x="1385729" y="908270"/>
                </a:cubicBezTo>
                <a:cubicBezTo>
                  <a:pt x="1378642" y="964692"/>
                  <a:pt x="1377856" y="1021114"/>
                  <a:pt x="1373130" y="1077535"/>
                </a:cubicBezTo>
                <a:cubicBezTo>
                  <a:pt x="1372343" y="1088661"/>
                  <a:pt x="1368405" y="1099786"/>
                  <a:pt x="1365256" y="1118063"/>
                </a:cubicBezTo>
                <a:cubicBezTo>
                  <a:pt x="1349506" y="1083098"/>
                  <a:pt x="1368405" y="1052106"/>
                  <a:pt x="1352656" y="1021114"/>
                </a:cubicBezTo>
                <a:cubicBezTo>
                  <a:pt x="1331395" y="1040186"/>
                  <a:pt x="1332970" y="1064026"/>
                  <a:pt x="1329821" y="1083893"/>
                </a:cubicBezTo>
                <a:cubicBezTo>
                  <a:pt x="1316433" y="1191173"/>
                  <a:pt x="1313284" y="1299248"/>
                  <a:pt x="1312496" y="1406528"/>
                </a:cubicBezTo>
                <a:cubicBezTo>
                  <a:pt x="1312496" y="1421627"/>
                  <a:pt x="1310134" y="1434342"/>
                  <a:pt x="1295960" y="1441494"/>
                </a:cubicBezTo>
                <a:cubicBezTo>
                  <a:pt x="1280998" y="1449441"/>
                  <a:pt x="1276273" y="1459771"/>
                  <a:pt x="1282572" y="1475665"/>
                </a:cubicBezTo>
                <a:lnTo>
                  <a:pt x="1281794" y="1474880"/>
                </a:lnTo>
                <a:lnTo>
                  <a:pt x="1281786" y="1474870"/>
                </a:lnTo>
                <a:lnTo>
                  <a:pt x="1281787" y="1474873"/>
                </a:lnTo>
                <a:lnTo>
                  <a:pt x="1261312" y="1454209"/>
                </a:lnTo>
                <a:cubicBezTo>
                  <a:pt x="1251862" y="1485201"/>
                  <a:pt x="1252650" y="1510630"/>
                  <a:pt x="1261312" y="1539238"/>
                </a:cubicBezTo>
                <a:cubicBezTo>
                  <a:pt x="1275486" y="1523742"/>
                  <a:pt x="1287445" y="1510034"/>
                  <a:pt x="1286892" y="1493086"/>
                </a:cubicBezTo>
                <a:lnTo>
                  <a:pt x="1281787" y="1474873"/>
                </a:lnTo>
                <a:lnTo>
                  <a:pt x="1281794" y="1474880"/>
                </a:lnTo>
                <a:lnTo>
                  <a:pt x="1302948" y="1500896"/>
                </a:lnTo>
                <a:cubicBezTo>
                  <a:pt x="1306196" y="1511028"/>
                  <a:pt x="1306196" y="1522153"/>
                  <a:pt x="1304621" y="1532881"/>
                </a:cubicBezTo>
                <a:cubicBezTo>
                  <a:pt x="1297534" y="1587713"/>
                  <a:pt x="1306984" y="1643340"/>
                  <a:pt x="1289659" y="1697378"/>
                </a:cubicBezTo>
                <a:cubicBezTo>
                  <a:pt x="1283360" y="1716450"/>
                  <a:pt x="1286510" y="1738700"/>
                  <a:pt x="1287298" y="1759362"/>
                </a:cubicBezTo>
                <a:cubicBezTo>
                  <a:pt x="1288085" y="1777639"/>
                  <a:pt x="1284148" y="1791943"/>
                  <a:pt x="1267611" y="1801479"/>
                </a:cubicBezTo>
                <a:cubicBezTo>
                  <a:pt x="1246350" y="1813399"/>
                  <a:pt x="1244775" y="1818962"/>
                  <a:pt x="1252650" y="1850749"/>
                </a:cubicBezTo>
                <a:cubicBezTo>
                  <a:pt x="1258949" y="1842007"/>
                  <a:pt x="1264461" y="1835650"/>
                  <a:pt x="1274698" y="1822141"/>
                </a:cubicBezTo>
                <a:cubicBezTo>
                  <a:pt x="1276273" y="1845186"/>
                  <a:pt x="1279423" y="1859490"/>
                  <a:pt x="1278635" y="1873794"/>
                </a:cubicBezTo>
                <a:cubicBezTo>
                  <a:pt x="1276273" y="1909554"/>
                  <a:pt x="1271548" y="1945314"/>
                  <a:pt x="1267611" y="1981075"/>
                </a:cubicBezTo>
                <a:cubicBezTo>
                  <a:pt x="1266036" y="1995379"/>
                  <a:pt x="1266824" y="2012861"/>
                  <a:pt x="1243988" y="2012861"/>
                </a:cubicBezTo>
                <a:cubicBezTo>
                  <a:pt x="1240050" y="2012861"/>
                  <a:pt x="1232963" y="2024781"/>
                  <a:pt x="1232176" y="2031933"/>
                </a:cubicBezTo>
                <a:cubicBezTo>
                  <a:pt x="1229814" y="2050211"/>
                  <a:pt x="1229814" y="2069283"/>
                  <a:pt x="1228238" y="2095507"/>
                </a:cubicBezTo>
                <a:cubicBezTo>
                  <a:pt x="1239263" y="2078819"/>
                  <a:pt x="1246350" y="2068488"/>
                  <a:pt x="1252650" y="2058952"/>
                </a:cubicBezTo>
                <a:cubicBezTo>
                  <a:pt x="1255800" y="2059747"/>
                  <a:pt x="1258162" y="2060542"/>
                  <a:pt x="1261312" y="2061336"/>
                </a:cubicBezTo>
                <a:cubicBezTo>
                  <a:pt x="1258949" y="2089150"/>
                  <a:pt x="1256586" y="2116169"/>
                  <a:pt x="1254224" y="2145571"/>
                </a:cubicBezTo>
                <a:cubicBezTo>
                  <a:pt x="1242412" y="2143187"/>
                  <a:pt x="1234538" y="2141598"/>
                  <a:pt x="1224301" y="2139214"/>
                </a:cubicBezTo>
                <a:cubicBezTo>
                  <a:pt x="1224301" y="2156697"/>
                  <a:pt x="1224301" y="2172590"/>
                  <a:pt x="1225089" y="2194046"/>
                </a:cubicBezTo>
                <a:cubicBezTo>
                  <a:pt x="1235325" y="2185305"/>
                  <a:pt x="1242412" y="2178947"/>
                  <a:pt x="1250287" y="2172590"/>
                </a:cubicBezTo>
                <a:cubicBezTo>
                  <a:pt x="1251862" y="2173385"/>
                  <a:pt x="1255012" y="2174974"/>
                  <a:pt x="1255012" y="2176563"/>
                </a:cubicBezTo>
                <a:cubicBezTo>
                  <a:pt x="1254224" y="2240137"/>
                  <a:pt x="1253437" y="2303711"/>
                  <a:pt x="1252650" y="2368079"/>
                </a:cubicBezTo>
                <a:cubicBezTo>
                  <a:pt x="1252650" y="2391919"/>
                  <a:pt x="1253437" y="2414964"/>
                  <a:pt x="1253437" y="2436421"/>
                </a:cubicBezTo>
                <a:cubicBezTo>
                  <a:pt x="1274698" y="2457082"/>
                  <a:pt x="1286510" y="2430858"/>
                  <a:pt x="1303047" y="2429268"/>
                </a:cubicBezTo>
                <a:cubicBezTo>
                  <a:pt x="1298322" y="2455493"/>
                  <a:pt x="1295960" y="2457082"/>
                  <a:pt x="1247137" y="2470591"/>
                </a:cubicBezTo>
                <a:cubicBezTo>
                  <a:pt x="1255012" y="2480922"/>
                  <a:pt x="1261312" y="2489663"/>
                  <a:pt x="1268398" y="2498405"/>
                </a:cubicBezTo>
                <a:cubicBezTo>
                  <a:pt x="1267611" y="2499994"/>
                  <a:pt x="1267611" y="2503968"/>
                  <a:pt x="1266036" y="2504762"/>
                </a:cubicBezTo>
                <a:cubicBezTo>
                  <a:pt x="1239263" y="2521450"/>
                  <a:pt x="1244775" y="2551648"/>
                  <a:pt x="1241625" y="2574693"/>
                </a:cubicBezTo>
                <a:cubicBezTo>
                  <a:pt x="1234538" y="2627141"/>
                  <a:pt x="1234538" y="2679589"/>
                  <a:pt x="1232176" y="2732832"/>
                </a:cubicBezTo>
                <a:cubicBezTo>
                  <a:pt x="1230600" y="2757467"/>
                  <a:pt x="1238475" y="2778129"/>
                  <a:pt x="1254224" y="2797995"/>
                </a:cubicBezTo>
                <a:cubicBezTo>
                  <a:pt x="1262099" y="2807531"/>
                  <a:pt x="1264461" y="2821835"/>
                  <a:pt x="1269974" y="2833755"/>
                </a:cubicBezTo>
                <a:cubicBezTo>
                  <a:pt x="1270761" y="2832166"/>
                  <a:pt x="1273911" y="2828193"/>
                  <a:pt x="1278635" y="2821835"/>
                </a:cubicBezTo>
                <a:cubicBezTo>
                  <a:pt x="1281786" y="2856006"/>
                  <a:pt x="1279423" y="2884614"/>
                  <a:pt x="1245562" y="2898918"/>
                </a:cubicBezTo>
                <a:cubicBezTo>
                  <a:pt x="1260524" y="2947393"/>
                  <a:pt x="1256586" y="2993484"/>
                  <a:pt x="1236901" y="3037986"/>
                </a:cubicBezTo>
                <a:cubicBezTo>
                  <a:pt x="1233751" y="3045137"/>
                  <a:pt x="1234538" y="3054674"/>
                  <a:pt x="1234538" y="3062620"/>
                </a:cubicBezTo>
                <a:cubicBezTo>
                  <a:pt x="1234538" y="3092023"/>
                  <a:pt x="1231388" y="3120631"/>
                  <a:pt x="1218002" y="3147650"/>
                </a:cubicBezTo>
                <a:cubicBezTo>
                  <a:pt x="1214852" y="3153213"/>
                  <a:pt x="1214064" y="3161160"/>
                  <a:pt x="1214064" y="3167517"/>
                </a:cubicBezTo>
                <a:cubicBezTo>
                  <a:pt x="1211702" y="3229501"/>
                  <a:pt x="1210127" y="3291485"/>
                  <a:pt x="1206977" y="3354264"/>
                </a:cubicBezTo>
                <a:cubicBezTo>
                  <a:pt x="1206190" y="3374925"/>
                  <a:pt x="1203827" y="3395587"/>
                  <a:pt x="1203040" y="3417043"/>
                </a:cubicBezTo>
                <a:cubicBezTo>
                  <a:pt x="1198315" y="3495715"/>
                  <a:pt x="1192803" y="3575182"/>
                  <a:pt x="1188078" y="3653855"/>
                </a:cubicBezTo>
                <a:cubicBezTo>
                  <a:pt x="1186503" y="3679284"/>
                  <a:pt x="1188078" y="3705508"/>
                  <a:pt x="1188866" y="3733322"/>
                </a:cubicBezTo>
                <a:cubicBezTo>
                  <a:pt x="1192015" y="3731732"/>
                  <a:pt x="1196740" y="3729348"/>
                  <a:pt x="1203040" y="3726170"/>
                </a:cubicBezTo>
                <a:cubicBezTo>
                  <a:pt x="1210914" y="3754777"/>
                  <a:pt x="1212489" y="3784180"/>
                  <a:pt x="1206190" y="3811994"/>
                </a:cubicBezTo>
                <a:cubicBezTo>
                  <a:pt x="1192803" y="3869210"/>
                  <a:pt x="1193590" y="3927221"/>
                  <a:pt x="1192015" y="3986027"/>
                </a:cubicBezTo>
                <a:cubicBezTo>
                  <a:pt x="1190440" y="4058341"/>
                  <a:pt x="1192015" y="4131451"/>
                  <a:pt x="1176266" y="4200588"/>
                </a:cubicBezTo>
                <a:cubicBezTo>
                  <a:pt x="1164454" y="4250652"/>
                  <a:pt x="1159730" y="4303100"/>
                  <a:pt x="1141619" y="4352369"/>
                </a:cubicBezTo>
                <a:cubicBezTo>
                  <a:pt x="1121932" y="4404023"/>
                  <a:pt x="1114845" y="4461239"/>
                  <a:pt x="1100671" y="4515277"/>
                </a:cubicBezTo>
                <a:cubicBezTo>
                  <a:pt x="1097520" y="4527992"/>
                  <a:pt x="1092009" y="4545474"/>
                  <a:pt x="1082559" y="4550242"/>
                </a:cubicBezTo>
                <a:cubicBezTo>
                  <a:pt x="1051061" y="4566930"/>
                  <a:pt x="1046336" y="4597127"/>
                  <a:pt x="1036099" y="4624941"/>
                </a:cubicBezTo>
                <a:cubicBezTo>
                  <a:pt x="1032162" y="4636861"/>
                  <a:pt x="1029799" y="4648781"/>
                  <a:pt x="1025862" y="4664674"/>
                </a:cubicBezTo>
                <a:cubicBezTo>
                  <a:pt x="997514" y="4651960"/>
                  <a:pt x="972315" y="4640040"/>
                  <a:pt x="948692" y="4628914"/>
                </a:cubicBezTo>
                <a:cubicBezTo>
                  <a:pt x="929005" y="4637656"/>
                  <a:pt x="910106" y="4646397"/>
                  <a:pt x="890420" y="4654344"/>
                </a:cubicBezTo>
                <a:cubicBezTo>
                  <a:pt x="855772" y="4667853"/>
                  <a:pt x="828210" y="4663085"/>
                  <a:pt x="804587" y="4629709"/>
                </a:cubicBezTo>
                <a:cubicBezTo>
                  <a:pt x="787263" y="4605074"/>
                  <a:pt x="758126" y="4601101"/>
                  <a:pt x="732140" y="4616200"/>
                </a:cubicBezTo>
                <a:cubicBezTo>
                  <a:pt x="702218" y="4594744"/>
                  <a:pt x="676232" y="4574082"/>
                  <a:pt x="640008" y="4571698"/>
                </a:cubicBezTo>
                <a:lnTo>
                  <a:pt x="633724" y="4568586"/>
                </a:lnTo>
                <a:lnTo>
                  <a:pt x="623961" y="4583420"/>
                </a:lnTo>
                <a:cubicBezTo>
                  <a:pt x="617563" y="4596532"/>
                  <a:pt x="613823" y="4611034"/>
                  <a:pt x="608704" y="4624941"/>
                </a:cubicBezTo>
                <a:cubicBezTo>
                  <a:pt x="604767" y="4636861"/>
                  <a:pt x="602404" y="4648781"/>
                  <a:pt x="598467" y="4664674"/>
                </a:cubicBezTo>
                <a:cubicBezTo>
                  <a:pt x="570119" y="4651960"/>
                  <a:pt x="544920" y="4640040"/>
                  <a:pt x="521297" y="4628914"/>
                </a:cubicBezTo>
                <a:cubicBezTo>
                  <a:pt x="501610" y="4637656"/>
                  <a:pt x="482711" y="4646397"/>
                  <a:pt x="463025" y="4654344"/>
                </a:cubicBezTo>
                <a:cubicBezTo>
                  <a:pt x="428377" y="4667853"/>
                  <a:pt x="400815" y="4663085"/>
                  <a:pt x="377192" y="4629709"/>
                </a:cubicBezTo>
                <a:cubicBezTo>
                  <a:pt x="359868" y="4605074"/>
                  <a:pt x="330731" y="4601101"/>
                  <a:pt x="304745" y="4616200"/>
                </a:cubicBezTo>
                <a:cubicBezTo>
                  <a:pt x="274823" y="4594744"/>
                  <a:pt x="248837" y="4574082"/>
                  <a:pt x="212613" y="4571698"/>
                </a:cubicBezTo>
                <a:cubicBezTo>
                  <a:pt x="202376" y="4570903"/>
                  <a:pt x="189777" y="4558983"/>
                  <a:pt x="185052" y="4549447"/>
                </a:cubicBezTo>
                <a:cubicBezTo>
                  <a:pt x="162216" y="4503357"/>
                  <a:pt x="141743" y="4455676"/>
                  <a:pt x="118906" y="4404818"/>
                </a:cubicBezTo>
                <a:cubicBezTo>
                  <a:pt x="106306" y="4406407"/>
                  <a:pt x="100007" y="4414353"/>
                  <a:pt x="104732" y="4434220"/>
                </a:cubicBezTo>
                <a:cubicBezTo>
                  <a:pt x="93708" y="4431042"/>
                  <a:pt x="84258" y="4427863"/>
                  <a:pt x="71659" y="4423095"/>
                </a:cubicBezTo>
                <a:cubicBezTo>
                  <a:pt x="71659" y="4408791"/>
                  <a:pt x="69296" y="4392898"/>
                  <a:pt x="71659" y="4378593"/>
                </a:cubicBezTo>
                <a:cubicBezTo>
                  <a:pt x="74021" y="4364289"/>
                  <a:pt x="77959" y="4347601"/>
                  <a:pt x="88195" y="4338065"/>
                </a:cubicBezTo>
                <a:cubicBezTo>
                  <a:pt x="108670" y="4318199"/>
                  <a:pt x="111819" y="4299126"/>
                  <a:pt x="100007" y="4275286"/>
                </a:cubicBezTo>
                <a:cubicBezTo>
                  <a:pt x="65359" y="4281644"/>
                  <a:pt x="43310" y="4314225"/>
                  <a:pt x="0" y="4326145"/>
                </a:cubicBezTo>
                <a:cubicBezTo>
                  <a:pt x="6300" y="4297537"/>
                  <a:pt x="10237" y="4280055"/>
                  <a:pt x="14174" y="4259393"/>
                </a:cubicBezTo>
                <a:cubicBezTo>
                  <a:pt x="25199" y="4260982"/>
                  <a:pt x="35435" y="4262572"/>
                  <a:pt x="47247" y="4264161"/>
                </a:cubicBezTo>
                <a:cubicBezTo>
                  <a:pt x="53547" y="4254625"/>
                  <a:pt x="60635" y="4245089"/>
                  <a:pt x="62209" y="4241910"/>
                </a:cubicBezTo>
                <a:cubicBezTo>
                  <a:pt x="56697" y="4214892"/>
                  <a:pt x="52760" y="4195819"/>
                  <a:pt x="48823" y="4174363"/>
                </a:cubicBezTo>
                <a:cubicBezTo>
                  <a:pt x="48035" y="4174363"/>
                  <a:pt x="44885" y="4174363"/>
                  <a:pt x="41736" y="4175158"/>
                </a:cubicBezTo>
                <a:cubicBezTo>
                  <a:pt x="37798" y="4175952"/>
                  <a:pt x="34649" y="4176747"/>
                  <a:pt x="27561" y="4178337"/>
                </a:cubicBezTo>
                <a:cubicBezTo>
                  <a:pt x="28348" y="4167211"/>
                  <a:pt x="28348" y="4157675"/>
                  <a:pt x="29136" y="4148139"/>
                </a:cubicBezTo>
                <a:cubicBezTo>
                  <a:pt x="29136" y="4142577"/>
                  <a:pt x="33073" y="4135424"/>
                  <a:pt x="30711" y="4132246"/>
                </a:cubicBezTo>
                <a:cubicBezTo>
                  <a:pt x="-3937" y="4085360"/>
                  <a:pt x="25199" y="4039270"/>
                  <a:pt x="31498" y="3993178"/>
                </a:cubicBezTo>
                <a:cubicBezTo>
                  <a:pt x="33861" y="3977285"/>
                  <a:pt x="37798" y="3960597"/>
                  <a:pt x="34649" y="3945498"/>
                </a:cubicBezTo>
                <a:cubicBezTo>
                  <a:pt x="19687" y="3879541"/>
                  <a:pt x="33861" y="3815967"/>
                  <a:pt x="41736" y="3752394"/>
                </a:cubicBezTo>
                <a:cubicBezTo>
                  <a:pt x="66934" y="3748420"/>
                  <a:pt x="77959" y="3759546"/>
                  <a:pt x="85045" y="3778618"/>
                </a:cubicBezTo>
                <a:cubicBezTo>
                  <a:pt x="92132" y="3798484"/>
                  <a:pt x="103945" y="3815173"/>
                  <a:pt x="129931" y="3818351"/>
                </a:cubicBezTo>
                <a:cubicBezTo>
                  <a:pt x="131505" y="3805636"/>
                  <a:pt x="133080" y="3793716"/>
                  <a:pt x="136230" y="3772260"/>
                </a:cubicBezTo>
                <a:cubicBezTo>
                  <a:pt x="147254" y="3796895"/>
                  <a:pt x="143317" y="3813583"/>
                  <a:pt x="141743" y="3830271"/>
                </a:cubicBezTo>
                <a:cubicBezTo>
                  <a:pt x="139380" y="3850933"/>
                  <a:pt x="134656" y="3871594"/>
                  <a:pt x="136230" y="3892256"/>
                </a:cubicBezTo>
                <a:cubicBezTo>
                  <a:pt x="137805" y="3914506"/>
                  <a:pt x="133868" y="3931989"/>
                  <a:pt x="122056" y="3951856"/>
                </a:cubicBezTo>
                <a:cubicBezTo>
                  <a:pt x="110244" y="3971723"/>
                  <a:pt x="111031" y="3999536"/>
                  <a:pt x="108670" y="4023376"/>
                </a:cubicBezTo>
                <a:cubicBezTo>
                  <a:pt x="108276" y="4026157"/>
                  <a:pt x="111229" y="4029137"/>
                  <a:pt x="115068" y="4032217"/>
                </a:cubicBezTo>
                <a:lnTo>
                  <a:pt x="126159" y="4041152"/>
                </a:lnTo>
                <a:lnTo>
                  <a:pt x="125206" y="4041653"/>
                </a:lnTo>
                <a:lnTo>
                  <a:pt x="125537" y="4045991"/>
                </a:lnTo>
                <a:lnTo>
                  <a:pt x="118118" y="4071851"/>
                </a:lnTo>
                <a:cubicBezTo>
                  <a:pt x="121268" y="4071851"/>
                  <a:pt x="124418" y="4072645"/>
                  <a:pt x="127568" y="4072645"/>
                </a:cubicBezTo>
                <a:lnTo>
                  <a:pt x="125537" y="4045991"/>
                </a:lnTo>
                <a:lnTo>
                  <a:pt x="126781" y="4041653"/>
                </a:lnTo>
                <a:lnTo>
                  <a:pt x="126159" y="4041152"/>
                </a:lnTo>
                <a:lnTo>
                  <a:pt x="134458" y="4036786"/>
                </a:lnTo>
                <a:cubicBezTo>
                  <a:pt x="137411" y="4035098"/>
                  <a:pt x="139774" y="4033310"/>
                  <a:pt x="140167" y="4031323"/>
                </a:cubicBezTo>
                <a:cubicBezTo>
                  <a:pt x="144892" y="4013840"/>
                  <a:pt x="148042" y="3996357"/>
                  <a:pt x="148830" y="3978874"/>
                </a:cubicBezTo>
                <a:cubicBezTo>
                  <a:pt x="155129" y="3880336"/>
                  <a:pt x="159854" y="3781002"/>
                  <a:pt x="166153" y="3682463"/>
                </a:cubicBezTo>
                <a:cubicBezTo>
                  <a:pt x="168516" y="3637961"/>
                  <a:pt x="171666" y="3593460"/>
                  <a:pt x="176390" y="3548958"/>
                </a:cubicBezTo>
                <a:cubicBezTo>
                  <a:pt x="179540" y="3522734"/>
                  <a:pt x="166153" y="3517966"/>
                  <a:pt x="144892" y="3518761"/>
                </a:cubicBezTo>
                <a:cubicBezTo>
                  <a:pt x="135442" y="3529092"/>
                  <a:pt x="158279" y="3544190"/>
                  <a:pt x="139380" y="3556905"/>
                </a:cubicBezTo>
                <a:cubicBezTo>
                  <a:pt x="133080" y="3560878"/>
                  <a:pt x="133868" y="3591076"/>
                  <a:pt x="141743" y="3598228"/>
                </a:cubicBezTo>
                <a:cubicBezTo>
                  <a:pt x="157491" y="3613326"/>
                  <a:pt x="121268" y="3633193"/>
                  <a:pt x="149616" y="3641935"/>
                </a:cubicBezTo>
                <a:cubicBezTo>
                  <a:pt x="146467" y="3660212"/>
                  <a:pt x="142529" y="3679284"/>
                  <a:pt x="139380" y="3697562"/>
                </a:cubicBezTo>
                <a:lnTo>
                  <a:pt x="134656" y="3697562"/>
                </a:lnTo>
                <a:cubicBezTo>
                  <a:pt x="129143" y="3664185"/>
                  <a:pt x="110244" y="3633988"/>
                  <a:pt x="115757" y="3597433"/>
                </a:cubicBezTo>
                <a:cubicBezTo>
                  <a:pt x="116544" y="3593063"/>
                  <a:pt x="114575" y="3588295"/>
                  <a:pt x="111819" y="3583427"/>
                </a:cubicBezTo>
                <a:lnTo>
                  <a:pt x="103157" y="3568825"/>
                </a:lnTo>
                <a:lnTo>
                  <a:pt x="103945" y="3568030"/>
                </a:lnTo>
                <a:lnTo>
                  <a:pt x="103260" y="3566998"/>
                </a:lnTo>
                <a:lnTo>
                  <a:pt x="104732" y="3541012"/>
                </a:lnTo>
                <a:cubicBezTo>
                  <a:pt x="97252" y="3546575"/>
                  <a:pt x="95086" y="3551342"/>
                  <a:pt x="95775" y="3555713"/>
                </a:cubicBezTo>
                <a:lnTo>
                  <a:pt x="103260" y="3566998"/>
                </a:lnTo>
                <a:lnTo>
                  <a:pt x="103157" y="3568825"/>
                </a:lnTo>
                <a:lnTo>
                  <a:pt x="103157" y="3568825"/>
                </a:lnTo>
                <a:lnTo>
                  <a:pt x="96070" y="3575977"/>
                </a:lnTo>
                <a:cubicBezTo>
                  <a:pt x="77171" y="3585513"/>
                  <a:pt x="61421" y="3595843"/>
                  <a:pt x="81896" y="3619684"/>
                </a:cubicBezTo>
                <a:cubicBezTo>
                  <a:pt x="88195" y="3627630"/>
                  <a:pt x="86621" y="3629220"/>
                  <a:pt x="69296" y="3639550"/>
                </a:cubicBezTo>
                <a:cubicBezTo>
                  <a:pt x="62997" y="3618095"/>
                  <a:pt x="57484" y="3597433"/>
                  <a:pt x="51185" y="3575977"/>
                </a:cubicBezTo>
                <a:cubicBezTo>
                  <a:pt x="46460" y="3577566"/>
                  <a:pt x="40948" y="3579156"/>
                  <a:pt x="33073" y="3581540"/>
                </a:cubicBezTo>
                <a:cubicBezTo>
                  <a:pt x="37011" y="3548163"/>
                  <a:pt x="35435" y="3513993"/>
                  <a:pt x="62997" y="3487769"/>
                </a:cubicBezTo>
                <a:cubicBezTo>
                  <a:pt x="69296" y="3481411"/>
                  <a:pt x="71659" y="3468696"/>
                  <a:pt x="72446" y="3458366"/>
                </a:cubicBezTo>
                <a:cubicBezTo>
                  <a:pt x="75596" y="3426579"/>
                  <a:pt x="76383" y="3395587"/>
                  <a:pt x="78746" y="3362211"/>
                </a:cubicBezTo>
                <a:cubicBezTo>
                  <a:pt x="107882" y="3368568"/>
                  <a:pt x="104732" y="3385256"/>
                  <a:pt x="96858" y="3401149"/>
                </a:cubicBezTo>
                <a:cubicBezTo>
                  <a:pt x="81896" y="3431347"/>
                  <a:pt x="85833" y="3463134"/>
                  <a:pt x="84258" y="3494921"/>
                </a:cubicBezTo>
                <a:cubicBezTo>
                  <a:pt x="84258" y="3499689"/>
                  <a:pt x="88983" y="3504456"/>
                  <a:pt x="95282" y="3516376"/>
                </a:cubicBezTo>
                <a:cubicBezTo>
                  <a:pt x="108670" y="3463928"/>
                  <a:pt x="119694" y="3418632"/>
                  <a:pt x="131505" y="3370158"/>
                </a:cubicBezTo>
                <a:cubicBezTo>
                  <a:pt x="128355" y="3369363"/>
                  <a:pt x="121268" y="3368568"/>
                  <a:pt x="111031" y="3366184"/>
                </a:cubicBezTo>
                <a:cubicBezTo>
                  <a:pt x="103157" y="3277181"/>
                  <a:pt x="122844" y="3186589"/>
                  <a:pt x="108670" y="3095996"/>
                </a:cubicBezTo>
                <a:cubicBezTo>
                  <a:pt x="79533" y="3104738"/>
                  <a:pt x="110244" y="3149239"/>
                  <a:pt x="66934" y="3146855"/>
                </a:cubicBezTo>
                <a:cubicBezTo>
                  <a:pt x="64572" y="3129373"/>
                  <a:pt x="59059" y="3111890"/>
                  <a:pt x="59847" y="3094407"/>
                </a:cubicBezTo>
                <a:cubicBezTo>
                  <a:pt x="61421" y="3038780"/>
                  <a:pt x="64572" y="2983153"/>
                  <a:pt x="66934" y="2928321"/>
                </a:cubicBezTo>
                <a:cubicBezTo>
                  <a:pt x="66934" y="2920374"/>
                  <a:pt x="67722" y="2911633"/>
                  <a:pt x="67722" y="2903686"/>
                </a:cubicBezTo>
                <a:cubicBezTo>
                  <a:pt x="64572" y="2785281"/>
                  <a:pt x="74809" y="2667669"/>
                  <a:pt x="92132" y="2550853"/>
                </a:cubicBezTo>
                <a:cubicBezTo>
                  <a:pt x="103157" y="2472975"/>
                  <a:pt x="103945" y="2392714"/>
                  <a:pt x="107882" y="2314041"/>
                </a:cubicBezTo>
                <a:cubicBezTo>
                  <a:pt x="117331" y="2136830"/>
                  <a:pt x="124418" y="1958824"/>
                  <a:pt x="148830" y="1782407"/>
                </a:cubicBezTo>
                <a:cubicBezTo>
                  <a:pt x="163791" y="1671153"/>
                  <a:pt x="171666" y="1558310"/>
                  <a:pt x="180328" y="1446262"/>
                </a:cubicBezTo>
                <a:cubicBezTo>
                  <a:pt x="184265" y="1399376"/>
                  <a:pt x="181115" y="1351696"/>
                  <a:pt x="184265" y="1304811"/>
                </a:cubicBezTo>
                <a:cubicBezTo>
                  <a:pt x="188202" y="1241237"/>
                  <a:pt x="195289" y="1177663"/>
                  <a:pt x="199227" y="1114090"/>
                </a:cubicBezTo>
                <a:cubicBezTo>
                  <a:pt x="202376" y="1058463"/>
                  <a:pt x="203164" y="1003631"/>
                  <a:pt x="206314" y="948004"/>
                </a:cubicBezTo>
                <a:cubicBezTo>
                  <a:pt x="208675" y="896350"/>
                  <a:pt x="212613" y="845492"/>
                  <a:pt x="216550" y="794633"/>
                </a:cubicBezTo>
                <a:cubicBezTo>
                  <a:pt x="224425" y="693710"/>
                  <a:pt x="232300" y="592787"/>
                  <a:pt x="243324" y="492658"/>
                </a:cubicBezTo>
                <a:cubicBezTo>
                  <a:pt x="248837" y="447362"/>
                  <a:pt x="263011" y="403655"/>
                  <a:pt x="272460" y="358359"/>
                </a:cubicBezTo>
                <a:cubicBezTo>
                  <a:pt x="278760" y="325778"/>
                  <a:pt x="282697" y="292401"/>
                  <a:pt x="288997" y="259820"/>
                </a:cubicBezTo>
                <a:cubicBezTo>
                  <a:pt x="296084" y="224854"/>
                  <a:pt x="296872" y="188300"/>
                  <a:pt x="318920" y="157307"/>
                </a:cubicBezTo>
                <a:cubicBezTo>
                  <a:pt x="324432" y="150155"/>
                  <a:pt x="322858" y="138235"/>
                  <a:pt x="325220" y="129494"/>
                </a:cubicBezTo>
                <a:cubicBezTo>
                  <a:pt x="327582" y="121547"/>
                  <a:pt x="329157" y="112806"/>
                  <a:pt x="334669" y="107243"/>
                </a:cubicBezTo>
                <a:cubicBezTo>
                  <a:pt x="361443" y="77840"/>
                  <a:pt x="388216" y="49232"/>
                  <a:pt x="416565" y="21419"/>
                </a:cubicBezTo>
                <a:cubicBezTo>
                  <a:pt x="433101" y="5526"/>
                  <a:pt x="456724" y="8704"/>
                  <a:pt x="476411" y="3142"/>
                </a:cubicBezTo>
                <a:cubicBezTo>
                  <a:pt x="491373" y="-1229"/>
                  <a:pt x="503972" y="-633"/>
                  <a:pt x="515784" y="2447"/>
                </a:cubicBezTo>
                <a:close/>
              </a:path>
            </a:pathLst>
          </a:custGeom>
          <a:solidFill>
            <a:schemeClr val="accent3"/>
          </a:solidFill>
          <a:ln w="794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E1F86AC-61EA-4FF7-BE30-A8C78ED192C5}"/>
              </a:ext>
            </a:extLst>
          </p:cNvPr>
          <p:cNvSpPr/>
          <p:nvPr/>
        </p:nvSpPr>
        <p:spPr>
          <a:xfrm>
            <a:off x="8872215" y="1774699"/>
            <a:ext cx="2236206" cy="4375402"/>
          </a:xfrm>
          <a:custGeom>
            <a:avLst/>
            <a:gdLst>
              <a:gd name="connsiteX0" fmla="*/ 207101 w 1427042"/>
              <a:gd name="connsiteY0" fmla="*/ 4411970 h 4664674"/>
              <a:gd name="connsiteX1" fmla="*/ 200802 w 1427042"/>
              <a:gd name="connsiteY1" fmla="*/ 4412764 h 4664674"/>
              <a:gd name="connsiteX2" fmla="*/ 198439 w 1427042"/>
              <a:gd name="connsiteY2" fmla="*/ 4449319 h 4664674"/>
              <a:gd name="connsiteX3" fmla="*/ 210251 w 1427042"/>
              <a:gd name="connsiteY3" fmla="*/ 4427068 h 4664674"/>
              <a:gd name="connsiteX4" fmla="*/ 207101 w 1427042"/>
              <a:gd name="connsiteY4" fmla="*/ 4411970 h 4664674"/>
              <a:gd name="connsiteX5" fmla="*/ 832147 w 1427042"/>
              <a:gd name="connsiteY5" fmla="*/ 4125888 h 4664674"/>
              <a:gd name="connsiteX6" fmla="*/ 824274 w 1427042"/>
              <a:gd name="connsiteY6" fmla="*/ 4163238 h 4664674"/>
              <a:gd name="connsiteX7" fmla="*/ 832147 w 1427042"/>
              <a:gd name="connsiteY7" fmla="*/ 4125888 h 4664674"/>
              <a:gd name="connsiteX8" fmla="*/ 404752 w 1427042"/>
              <a:gd name="connsiteY8" fmla="*/ 4125888 h 4664674"/>
              <a:gd name="connsiteX9" fmla="*/ 396878 w 1427042"/>
              <a:gd name="connsiteY9" fmla="*/ 4163238 h 4664674"/>
              <a:gd name="connsiteX10" fmla="*/ 404752 w 1427042"/>
              <a:gd name="connsiteY10" fmla="*/ 4125888 h 4664674"/>
              <a:gd name="connsiteX11" fmla="*/ 158279 w 1427042"/>
              <a:gd name="connsiteY11" fmla="*/ 4108405 h 4664674"/>
              <a:gd name="connsiteX12" fmla="*/ 134656 w 1427042"/>
              <a:gd name="connsiteY12" fmla="*/ 4212508 h 4664674"/>
              <a:gd name="connsiteX13" fmla="*/ 158279 w 1427042"/>
              <a:gd name="connsiteY13" fmla="*/ 4108405 h 4664674"/>
              <a:gd name="connsiteX14" fmla="*/ 148042 w 1427042"/>
              <a:gd name="connsiteY14" fmla="*/ 3334397 h 4664674"/>
              <a:gd name="connsiteX15" fmla="*/ 148042 w 1427042"/>
              <a:gd name="connsiteY15" fmla="*/ 3365389 h 4664674"/>
              <a:gd name="connsiteX16" fmla="*/ 148042 w 1427042"/>
              <a:gd name="connsiteY16" fmla="*/ 3334397 h 4664674"/>
              <a:gd name="connsiteX17" fmla="*/ 1278635 w 1427042"/>
              <a:gd name="connsiteY17" fmla="*/ 1550364 h 4664674"/>
              <a:gd name="connsiteX18" fmla="*/ 1247925 w 1427042"/>
              <a:gd name="connsiteY18" fmla="*/ 1560694 h 4664674"/>
              <a:gd name="connsiteX19" fmla="*/ 1249499 w 1427042"/>
              <a:gd name="connsiteY19" fmla="*/ 1644929 h 4664674"/>
              <a:gd name="connsiteX20" fmla="*/ 1256586 w 1427042"/>
              <a:gd name="connsiteY20" fmla="*/ 1722012 h 4664674"/>
              <a:gd name="connsiteX21" fmla="*/ 1271548 w 1427042"/>
              <a:gd name="connsiteY21" fmla="*/ 1691815 h 4664674"/>
              <a:gd name="connsiteX22" fmla="*/ 1259737 w 1427042"/>
              <a:gd name="connsiteY22" fmla="*/ 1630625 h 4664674"/>
              <a:gd name="connsiteX23" fmla="*/ 1273911 w 1427042"/>
              <a:gd name="connsiteY23" fmla="*/ 1581356 h 4664674"/>
              <a:gd name="connsiteX24" fmla="*/ 1285722 w 1427042"/>
              <a:gd name="connsiteY24" fmla="*/ 1558310 h 4664674"/>
              <a:gd name="connsiteX25" fmla="*/ 1278635 w 1427042"/>
              <a:gd name="connsiteY25" fmla="*/ 1550364 h 4664674"/>
              <a:gd name="connsiteX26" fmla="*/ 1277061 w 1427042"/>
              <a:gd name="connsiteY26" fmla="*/ 1350902 h 4664674"/>
              <a:gd name="connsiteX27" fmla="*/ 1268398 w 1427042"/>
              <a:gd name="connsiteY27" fmla="*/ 1416064 h 4664674"/>
              <a:gd name="connsiteX28" fmla="*/ 1277061 w 1427042"/>
              <a:gd name="connsiteY28" fmla="*/ 1350902 h 4664674"/>
              <a:gd name="connsiteX29" fmla="*/ 1294384 w 1427042"/>
              <a:gd name="connsiteY29" fmla="*/ 1250773 h 4664674"/>
              <a:gd name="connsiteX30" fmla="*/ 1262887 w 1427042"/>
              <a:gd name="connsiteY30" fmla="*/ 1280971 h 4664674"/>
              <a:gd name="connsiteX31" fmla="*/ 1277848 w 1427042"/>
              <a:gd name="connsiteY31" fmla="*/ 1262693 h 4664674"/>
              <a:gd name="connsiteX32" fmla="*/ 1294384 w 1427042"/>
              <a:gd name="connsiteY32" fmla="*/ 1250773 h 4664674"/>
              <a:gd name="connsiteX33" fmla="*/ 1273124 w 1427042"/>
              <a:gd name="connsiteY33" fmla="*/ 1121242 h 4664674"/>
              <a:gd name="connsiteX34" fmla="*/ 1262887 w 1427042"/>
              <a:gd name="connsiteY34" fmla="*/ 1230906 h 4664674"/>
              <a:gd name="connsiteX35" fmla="*/ 1275485 w 1427042"/>
              <a:gd name="connsiteY35" fmla="*/ 1231701 h 4664674"/>
              <a:gd name="connsiteX36" fmla="*/ 1281786 w 1427042"/>
              <a:gd name="connsiteY36" fmla="*/ 1122037 h 4664674"/>
              <a:gd name="connsiteX37" fmla="*/ 1273124 w 1427042"/>
              <a:gd name="connsiteY37" fmla="*/ 1121242 h 4664674"/>
              <a:gd name="connsiteX38" fmla="*/ 1294384 w 1427042"/>
              <a:gd name="connsiteY38" fmla="*/ 986943 h 4664674"/>
              <a:gd name="connsiteX39" fmla="*/ 1280211 w 1427042"/>
              <a:gd name="connsiteY39" fmla="*/ 1038596 h 4664674"/>
              <a:gd name="connsiteX40" fmla="*/ 1291235 w 1427042"/>
              <a:gd name="connsiteY40" fmla="*/ 1039391 h 4664674"/>
              <a:gd name="connsiteX41" fmla="*/ 1294384 w 1427042"/>
              <a:gd name="connsiteY41" fmla="*/ 986943 h 4664674"/>
              <a:gd name="connsiteX42" fmla="*/ 1344191 w 1427042"/>
              <a:gd name="connsiteY42" fmla="*/ 935588 h 4664674"/>
              <a:gd name="connsiteX43" fmla="*/ 1336120 w 1427042"/>
              <a:gd name="connsiteY43" fmla="*/ 938468 h 4664674"/>
              <a:gd name="connsiteX44" fmla="*/ 1351082 w 1427042"/>
              <a:gd name="connsiteY44" fmla="*/ 974228 h 4664674"/>
              <a:gd name="connsiteX45" fmla="*/ 1353444 w 1427042"/>
              <a:gd name="connsiteY45" fmla="*/ 936879 h 4664674"/>
              <a:gd name="connsiteX46" fmla="*/ 1344191 w 1427042"/>
              <a:gd name="connsiteY46" fmla="*/ 935588 h 4664674"/>
              <a:gd name="connsiteX47" fmla="*/ 1348719 w 1427042"/>
              <a:gd name="connsiteY47" fmla="*/ 827214 h 4664674"/>
              <a:gd name="connsiteX48" fmla="*/ 1340845 w 1427042"/>
              <a:gd name="connsiteY48" fmla="*/ 832777 h 4664674"/>
              <a:gd name="connsiteX49" fmla="*/ 1353444 w 1427042"/>
              <a:gd name="connsiteY49" fmla="*/ 855028 h 4664674"/>
              <a:gd name="connsiteX50" fmla="*/ 1364468 w 1427042"/>
              <a:gd name="connsiteY50" fmla="*/ 847081 h 4664674"/>
              <a:gd name="connsiteX51" fmla="*/ 1348719 w 1427042"/>
              <a:gd name="connsiteY51" fmla="*/ 827214 h 4664674"/>
              <a:gd name="connsiteX52" fmla="*/ 1351082 w 1427042"/>
              <a:gd name="connsiteY52" fmla="*/ 690531 h 4664674"/>
              <a:gd name="connsiteX53" fmla="*/ 1351870 w 1427042"/>
              <a:gd name="connsiteY53" fmla="*/ 721523 h 4664674"/>
              <a:gd name="connsiteX54" fmla="*/ 1361318 w 1427042"/>
              <a:gd name="connsiteY54" fmla="*/ 722318 h 4664674"/>
              <a:gd name="connsiteX55" fmla="*/ 1351082 w 1427042"/>
              <a:gd name="connsiteY55" fmla="*/ 690531 h 4664674"/>
              <a:gd name="connsiteX56" fmla="*/ 515784 w 1427042"/>
              <a:gd name="connsiteY56" fmla="*/ 2447 h 4664674"/>
              <a:gd name="connsiteX57" fmla="*/ 550432 w 1427042"/>
              <a:gd name="connsiteY57" fmla="*/ 16651 h 4664674"/>
              <a:gd name="connsiteX58" fmla="*/ 563032 w 1427042"/>
              <a:gd name="connsiteY58" fmla="*/ 27776 h 4664674"/>
              <a:gd name="connsiteX59" fmla="*/ 606342 w 1427042"/>
              <a:gd name="connsiteY59" fmla="*/ 28571 h 4664674"/>
              <a:gd name="connsiteX60" fmla="*/ 642565 w 1427042"/>
              <a:gd name="connsiteY60" fmla="*/ 15856 h 4664674"/>
              <a:gd name="connsiteX61" fmla="*/ 703199 w 1427042"/>
              <a:gd name="connsiteY61" fmla="*/ 39696 h 4664674"/>
              <a:gd name="connsiteX62" fmla="*/ 765408 w 1427042"/>
              <a:gd name="connsiteY62" fmla="*/ 57974 h 4664674"/>
              <a:gd name="connsiteX63" fmla="*/ 796906 w 1427042"/>
              <a:gd name="connsiteY63" fmla="*/ 34928 h 4664674"/>
              <a:gd name="connsiteX64" fmla="*/ 829979 w 1427042"/>
              <a:gd name="connsiteY64" fmla="*/ 26982 h 4664674"/>
              <a:gd name="connsiteX65" fmla="*/ 837397 w 1427042"/>
              <a:gd name="connsiteY65" fmla="*/ 28297 h 4664674"/>
              <a:gd name="connsiteX66" fmla="*/ 843960 w 1427042"/>
              <a:gd name="connsiteY66" fmla="*/ 21419 h 4664674"/>
              <a:gd name="connsiteX67" fmla="*/ 903806 w 1427042"/>
              <a:gd name="connsiteY67" fmla="*/ 3142 h 4664674"/>
              <a:gd name="connsiteX68" fmla="*/ 977827 w 1427042"/>
              <a:gd name="connsiteY68" fmla="*/ 16651 h 4664674"/>
              <a:gd name="connsiteX69" fmla="*/ 990426 w 1427042"/>
              <a:gd name="connsiteY69" fmla="*/ 27776 h 4664674"/>
              <a:gd name="connsiteX70" fmla="*/ 1033737 w 1427042"/>
              <a:gd name="connsiteY70" fmla="*/ 28571 h 4664674"/>
              <a:gd name="connsiteX71" fmla="*/ 1069960 w 1427042"/>
              <a:gd name="connsiteY71" fmla="*/ 15856 h 4664674"/>
              <a:gd name="connsiteX72" fmla="*/ 1130594 w 1427042"/>
              <a:gd name="connsiteY72" fmla="*/ 39696 h 4664674"/>
              <a:gd name="connsiteX73" fmla="*/ 1192803 w 1427042"/>
              <a:gd name="connsiteY73" fmla="*/ 57974 h 4664674"/>
              <a:gd name="connsiteX74" fmla="*/ 1224301 w 1427042"/>
              <a:gd name="connsiteY74" fmla="*/ 34928 h 4664674"/>
              <a:gd name="connsiteX75" fmla="*/ 1257374 w 1427042"/>
              <a:gd name="connsiteY75" fmla="*/ 26982 h 4664674"/>
              <a:gd name="connsiteX76" fmla="*/ 1348719 w 1427042"/>
              <a:gd name="connsiteY76" fmla="*/ 30160 h 4664674"/>
              <a:gd name="connsiteX77" fmla="*/ 1395967 w 1427042"/>
              <a:gd name="connsiteY77" fmla="*/ 52411 h 4664674"/>
              <a:gd name="connsiteX78" fmla="*/ 1425890 w 1427042"/>
              <a:gd name="connsiteY78" fmla="*/ 191478 h 4664674"/>
              <a:gd name="connsiteX79" fmla="*/ 1424315 w 1427042"/>
              <a:gd name="connsiteY79" fmla="*/ 295580 h 4664674"/>
              <a:gd name="connsiteX80" fmla="*/ 1414078 w 1427042"/>
              <a:gd name="connsiteY80" fmla="*/ 440210 h 4664674"/>
              <a:gd name="connsiteX81" fmla="*/ 1389667 w 1427042"/>
              <a:gd name="connsiteY81" fmla="*/ 561000 h 4664674"/>
              <a:gd name="connsiteX82" fmla="*/ 1388880 w 1427042"/>
              <a:gd name="connsiteY82" fmla="*/ 572920 h 4664674"/>
              <a:gd name="connsiteX83" fmla="*/ 1390454 w 1427042"/>
              <a:gd name="connsiteY83" fmla="*/ 782713 h 4664674"/>
              <a:gd name="connsiteX84" fmla="*/ 1372343 w 1427042"/>
              <a:gd name="connsiteY84" fmla="*/ 809731 h 4664674"/>
              <a:gd name="connsiteX85" fmla="*/ 1385729 w 1427042"/>
              <a:gd name="connsiteY85" fmla="*/ 908270 h 4664674"/>
              <a:gd name="connsiteX86" fmla="*/ 1373130 w 1427042"/>
              <a:gd name="connsiteY86" fmla="*/ 1077535 h 4664674"/>
              <a:gd name="connsiteX87" fmla="*/ 1365256 w 1427042"/>
              <a:gd name="connsiteY87" fmla="*/ 1118063 h 4664674"/>
              <a:gd name="connsiteX88" fmla="*/ 1352656 w 1427042"/>
              <a:gd name="connsiteY88" fmla="*/ 1021114 h 4664674"/>
              <a:gd name="connsiteX89" fmla="*/ 1329821 w 1427042"/>
              <a:gd name="connsiteY89" fmla="*/ 1083893 h 4664674"/>
              <a:gd name="connsiteX90" fmla="*/ 1312496 w 1427042"/>
              <a:gd name="connsiteY90" fmla="*/ 1406528 h 4664674"/>
              <a:gd name="connsiteX91" fmla="*/ 1295960 w 1427042"/>
              <a:gd name="connsiteY91" fmla="*/ 1441494 h 4664674"/>
              <a:gd name="connsiteX92" fmla="*/ 1282572 w 1427042"/>
              <a:gd name="connsiteY92" fmla="*/ 1475665 h 4664674"/>
              <a:gd name="connsiteX93" fmla="*/ 1281794 w 1427042"/>
              <a:gd name="connsiteY93" fmla="*/ 1474880 h 4664674"/>
              <a:gd name="connsiteX94" fmla="*/ 1281786 w 1427042"/>
              <a:gd name="connsiteY94" fmla="*/ 1474870 h 4664674"/>
              <a:gd name="connsiteX95" fmla="*/ 1281787 w 1427042"/>
              <a:gd name="connsiteY95" fmla="*/ 1474873 h 4664674"/>
              <a:gd name="connsiteX96" fmla="*/ 1261312 w 1427042"/>
              <a:gd name="connsiteY96" fmla="*/ 1454209 h 4664674"/>
              <a:gd name="connsiteX97" fmla="*/ 1261312 w 1427042"/>
              <a:gd name="connsiteY97" fmla="*/ 1539238 h 4664674"/>
              <a:gd name="connsiteX98" fmla="*/ 1286892 w 1427042"/>
              <a:gd name="connsiteY98" fmla="*/ 1493086 h 4664674"/>
              <a:gd name="connsiteX99" fmla="*/ 1281787 w 1427042"/>
              <a:gd name="connsiteY99" fmla="*/ 1474873 h 4664674"/>
              <a:gd name="connsiteX100" fmla="*/ 1281794 w 1427042"/>
              <a:gd name="connsiteY100" fmla="*/ 1474880 h 4664674"/>
              <a:gd name="connsiteX101" fmla="*/ 1302948 w 1427042"/>
              <a:gd name="connsiteY101" fmla="*/ 1500896 h 4664674"/>
              <a:gd name="connsiteX102" fmla="*/ 1304621 w 1427042"/>
              <a:gd name="connsiteY102" fmla="*/ 1532881 h 4664674"/>
              <a:gd name="connsiteX103" fmla="*/ 1289659 w 1427042"/>
              <a:gd name="connsiteY103" fmla="*/ 1697378 h 4664674"/>
              <a:gd name="connsiteX104" fmla="*/ 1287298 w 1427042"/>
              <a:gd name="connsiteY104" fmla="*/ 1759362 h 4664674"/>
              <a:gd name="connsiteX105" fmla="*/ 1267611 w 1427042"/>
              <a:gd name="connsiteY105" fmla="*/ 1801479 h 4664674"/>
              <a:gd name="connsiteX106" fmla="*/ 1252650 w 1427042"/>
              <a:gd name="connsiteY106" fmla="*/ 1850749 h 4664674"/>
              <a:gd name="connsiteX107" fmla="*/ 1274698 w 1427042"/>
              <a:gd name="connsiteY107" fmla="*/ 1822141 h 4664674"/>
              <a:gd name="connsiteX108" fmla="*/ 1278635 w 1427042"/>
              <a:gd name="connsiteY108" fmla="*/ 1873794 h 4664674"/>
              <a:gd name="connsiteX109" fmla="*/ 1267611 w 1427042"/>
              <a:gd name="connsiteY109" fmla="*/ 1981075 h 4664674"/>
              <a:gd name="connsiteX110" fmla="*/ 1243988 w 1427042"/>
              <a:gd name="connsiteY110" fmla="*/ 2012861 h 4664674"/>
              <a:gd name="connsiteX111" fmla="*/ 1232176 w 1427042"/>
              <a:gd name="connsiteY111" fmla="*/ 2031933 h 4664674"/>
              <a:gd name="connsiteX112" fmla="*/ 1228238 w 1427042"/>
              <a:gd name="connsiteY112" fmla="*/ 2095507 h 4664674"/>
              <a:gd name="connsiteX113" fmla="*/ 1252650 w 1427042"/>
              <a:gd name="connsiteY113" fmla="*/ 2058952 h 4664674"/>
              <a:gd name="connsiteX114" fmla="*/ 1261312 w 1427042"/>
              <a:gd name="connsiteY114" fmla="*/ 2061336 h 4664674"/>
              <a:gd name="connsiteX115" fmla="*/ 1254224 w 1427042"/>
              <a:gd name="connsiteY115" fmla="*/ 2145571 h 4664674"/>
              <a:gd name="connsiteX116" fmla="*/ 1224301 w 1427042"/>
              <a:gd name="connsiteY116" fmla="*/ 2139214 h 4664674"/>
              <a:gd name="connsiteX117" fmla="*/ 1225089 w 1427042"/>
              <a:gd name="connsiteY117" fmla="*/ 2194046 h 4664674"/>
              <a:gd name="connsiteX118" fmla="*/ 1250287 w 1427042"/>
              <a:gd name="connsiteY118" fmla="*/ 2172590 h 4664674"/>
              <a:gd name="connsiteX119" fmla="*/ 1255012 w 1427042"/>
              <a:gd name="connsiteY119" fmla="*/ 2176563 h 4664674"/>
              <a:gd name="connsiteX120" fmla="*/ 1252650 w 1427042"/>
              <a:gd name="connsiteY120" fmla="*/ 2368079 h 4664674"/>
              <a:gd name="connsiteX121" fmla="*/ 1253437 w 1427042"/>
              <a:gd name="connsiteY121" fmla="*/ 2436421 h 4664674"/>
              <a:gd name="connsiteX122" fmla="*/ 1303047 w 1427042"/>
              <a:gd name="connsiteY122" fmla="*/ 2429268 h 4664674"/>
              <a:gd name="connsiteX123" fmla="*/ 1247137 w 1427042"/>
              <a:gd name="connsiteY123" fmla="*/ 2470591 h 4664674"/>
              <a:gd name="connsiteX124" fmla="*/ 1268398 w 1427042"/>
              <a:gd name="connsiteY124" fmla="*/ 2498405 h 4664674"/>
              <a:gd name="connsiteX125" fmla="*/ 1266036 w 1427042"/>
              <a:gd name="connsiteY125" fmla="*/ 2504762 h 4664674"/>
              <a:gd name="connsiteX126" fmla="*/ 1241625 w 1427042"/>
              <a:gd name="connsiteY126" fmla="*/ 2574693 h 4664674"/>
              <a:gd name="connsiteX127" fmla="*/ 1232176 w 1427042"/>
              <a:gd name="connsiteY127" fmla="*/ 2732832 h 4664674"/>
              <a:gd name="connsiteX128" fmla="*/ 1254224 w 1427042"/>
              <a:gd name="connsiteY128" fmla="*/ 2797995 h 4664674"/>
              <a:gd name="connsiteX129" fmla="*/ 1269974 w 1427042"/>
              <a:gd name="connsiteY129" fmla="*/ 2833755 h 4664674"/>
              <a:gd name="connsiteX130" fmla="*/ 1278635 w 1427042"/>
              <a:gd name="connsiteY130" fmla="*/ 2821835 h 4664674"/>
              <a:gd name="connsiteX131" fmla="*/ 1245562 w 1427042"/>
              <a:gd name="connsiteY131" fmla="*/ 2898918 h 4664674"/>
              <a:gd name="connsiteX132" fmla="*/ 1236901 w 1427042"/>
              <a:gd name="connsiteY132" fmla="*/ 3037986 h 4664674"/>
              <a:gd name="connsiteX133" fmla="*/ 1234538 w 1427042"/>
              <a:gd name="connsiteY133" fmla="*/ 3062620 h 4664674"/>
              <a:gd name="connsiteX134" fmla="*/ 1218002 w 1427042"/>
              <a:gd name="connsiteY134" fmla="*/ 3147650 h 4664674"/>
              <a:gd name="connsiteX135" fmla="*/ 1214064 w 1427042"/>
              <a:gd name="connsiteY135" fmla="*/ 3167517 h 4664674"/>
              <a:gd name="connsiteX136" fmla="*/ 1206977 w 1427042"/>
              <a:gd name="connsiteY136" fmla="*/ 3354264 h 4664674"/>
              <a:gd name="connsiteX137" fmla="*/ 1203040 w 1427042"/>
              <a:gd name="connsiteY137" fmla="*/ 3417043 h 4664674"/>
              <a:gd name="connsiteX138" fmla="*/ 1188078 w 1427042"/>
              <a:gd name="connsiteY138" fmla="*/ 3653855 h 4664674"/>
              <a:gd name="connsiteX139" fmla="*/ 1188866 w 1427042"/>
              <a:gd name="connsiteY139" fmla="*/ 3733322 h 4664674"/>
              <a:gd name="connsiteX140" fmla="*/ 1203040 w 1427042"/>
              <a:gd name="connsiteY140" fmla="*/ 3726170 h 4664674"/>
              <a:gd name="connsiteX141" fmla="*/ 1206190 w 1427042"/>
              <a:gd name="connsiteY141" fmla="*/ 3811994 h 4664674"/>
              <a:gd name="connsiteX142" fmla="*/ 1192015 w 1427042"/>
              <a:gd name="connsiteY142" fmla="*/ 3986027 h 4664674"/>
              <a:gd name="connsiteX143" fmla="*/ 1176266 w 1427042"/>
              <a:gd name="connsiteY143" fmla="*/ 4200588 h 4664674"/>
              <a:gd name="connsiteX144" fmla="*/ 1141619 w 1427042"/>
              <a:gd name="connsiteY144" fmla="*/ 4352369 h 4664674"/>
              <a:gd name="connsiteX145" fmla="*/ 1100671 w 1427042"/>
              <a:gd name="connsiteY145" fmla="*/ 4515277 h 4664674"/>
              <a:gd name="connsiteX146" fmla="*/ 1082559 w 1427042"/>
              <a:gd name="connsiteY146" fmla="*/ 4550242 h 4664674"/>
              <a:gd name="connsiteX147" fmla="*/ 1036099 w 1427042"/>
              <a:gd name="connsiteY147" fmla="*/ 4624941 h 4664674"/>
              <a:gd name="connsiteX148" fmla="*/ 1025862 w 1427042"/>
              <a:gd name="connsiteY148" fmla="*/ 4664674 h 4664674"/>
              <a:gd name="connsiteX149" fmla="*/ 948692 w 1427042"/>
              <a:gd name="connsiteY149" fmla="*/ 4628914 h 4664674"/>
              <a:gd name="connsiteX150" fmla="*/ 890420 w 1427042"/>
              <a:gd name="connsiteY150" fmla="*/ 4654344 h 4664674"/>
              <a:gd name="connsiteX151" fmla="*/ 804587 w 1427042"/>
              <a:gd name="connsiteY151" fmla="*/ 4629709 h 4664674"/>
              <a:gd name="connsiteX152" fmla="*/ 732140 w 1427042"/>
              <a:gd name="connsiteY152" fmla="*/ 4616200 h 4664674"/>
              <a:gd name="connsiteX153" fmla="*/ 640008 w 1427042"/>
              <a:gd name="connsiteY153" fmla="*/ 4571698 h 4664674"/>
              <a:gd name="connsiteX154" fmla="*/ 633724 w 1427042"/>
              <a:gd name="connsiteY154" fmla="*/ 4568586 h 4664674"/>
              <a:gd name="connsiteX155" fmla="*/ 623961 w 1427042"/>
              <a:gd name="connsiteY155" fmla="*/ 4583420 h 4664674"/>
              <a:gd name="connsiteX156" fmla="*/ 608704 w 1427042"/>
              <a:gd name="connsiteY156" fmla="*/ 4624941 h 4664674"/>
              <a:gd name="connsiteX157" fmla="*/ 598467 w 1427042"/>
              <a:gd name="connsiteY157" fmla="*/ 4664674 h 4664674"/>
              <a:gd name="connsiteX158" fmla="*/ 521297 w 1427042"/>
              <a:gd name="connsiteY158" fmla="*/ 4628914 h 4664674"/>
              <a:gd name="connsiteX159" fmla="*/ 463025 w 1427042"/>
              <a:gd name="connsiteY159" fmla="*/ 4654344 h 4664674"/>
              <a:gd name="connsiteX160" fmla="*/ 377192 w 1427042"/>
              <a:gd name="connsiteY160" fmla="*/ 4629709 h 4664674"/>
              <a:gd name="connsiteX161" fmla="*/ 304745 w 1427042"/>
              <a:gd name="connsiteY161" fmla="*/ 4616200 h 4664674"/>
              <a:gd name="connsiteX162" fmla="*/ 212613 w 1427042"/>
              <a:gd name="connsiteY162" fmla="*/ 4571698 h 4664674"/>
              <a:gd name="connsiteX163" fmla="*/ 185052 w 1427042"/>
              <a:gd name="connsiteY163" fmla="*/ 4549447 h 4664674"/>
              <a:gd name="connsiteX164" fmla="*/ 118906 w 1427042"/>
              <a:gd name="connsiteY164" fmla="*/ 4404818 h 4664674"/>
              <a:gd name="connsiteX165" fmla="*/ 104732 w 1427042"/>
              <a:gd name="connsiteY165" fmla="*/ 4434220 h 4664674"/>
              <a:gd name="connsiteX166" fmla="*/ 71659 w 1427042"/>
              <a:gd name="connsiteY166" fmla="*/ 4423095 h 4664674"/>
              <a:gd name="connsiteX167" fmla="*/ 71659 w 1427042"/>
              <a:gd name="connsiteY167" fmla="*/ 4378593 h 4664674"/>
              <a:gd name="connsiteX168" fmla="*/ 88195 w 1427042"/>
              <a:gd name="connsiteY168" fmla="*/ 4338065 h 4664674"/>
              <a:gd name="connsiteX169" fmla="*/ 100007 w 1427042"/>
              <a:gd name="connsiteY169" fmla="*/ 4275286 h 4664674"/>
              <a:gd name="connsiteX170" fmla="*/ 0 w 1427042"/>
              <a:gd name="connsiteY170" fmla="*/ 4326145 h 4664674"/>
              <a:gd name="connsiteX171" fmla="*/ 14174 w 1427042"/>
              <a:gd name="connsiteY171" fmla="*/ 4259393 h 4664674"/>
              <a:gd name="connsiteX172" fmla="*/ 47247 w 1427042"/>
              <a:gd name="connsiteY172" fmla="*/ 4264161 h 4664674"/>
              <a:gd name="connsiteX173" fmla="*/ 62209 w 1427042"/>
              <a:gd name="connsiteY173" fmla="*/ 4241910 h 4664674"/>
              <a:gd name="connsiteX174" fmla="*/ 48823 w 1427042"/>
              <a:gd name="connsiteY174" fmla="*/ 4174363 h 4664674"/>
              <a:gd name="connsiteX175" fmla="*/ 41736 w 1427042"/>
              <a:gd name="connsiteY175" fmla="*/ 4175158 h 4664674"/>
              <a:gd name="connsiteX176" fmla="*/ 27561 w 1427042"/>
              <a:gd name="connsiteY176" fmla="*/ 4178337 h 4664674"/>
              <a:gd name="connsiteX177" fmla="*/ 29136 w 1427042"/>
              <a:gd name="connsiteY177" fmla="*/ 4148139 h 4664674"/>
              <a:gd name="connsiteX178" fmla="*/ 30711 w 1427042"/>
              <a:gd name="connsiteY178" fmla="*/ 4132246 h 4664674"/>
              <a:gd name="connsiteX179" fmla="*/ 31498 w 1427042"/>
              <a:gd name="connsiteY179" fmla="*/ 3993178 h 4664674"/>
              <a:gd name="connsiteX180" fmla="*/ 34649 w 1427042"/>
              <a:gd name="connsiteY180" fmla="*/ 3945498 h 4664674"/>
              <a:gd name="connsiteX181" fmla="*/ 41736 w 1427042"/>
              <a:gd name="connsiteY181" fmla="*/ 3752394 h 4664674"/>
              <a:gd name="connsiteX182" fmla="*/ 85045 w 1427042"/>
              <a:gd name="connsiteY182" fmla="*/ 3778618 h 4664674"/>
              <a:gd name="connsiteX183" fmla="*/ 129931 w 1427042"/>
              <a:gd name="connsiteY183" fmla="*/ 3818351 h 4664674"/>
              <a:gd name="connsiteX184" fmla="*/ 136230 w 1427042"/>
              <a:gd name="connsiteY184" fmla="*/ 3772260 h 4664674"/>
              <a:gd name="connsiteX185" fmla="*/ 141743 w 1427042"/>
              <a:gd name="connsiteY185" fmla="*/ 3830271 h 4664674"/>
              <a:gd name="connsiteX186" fmla="*/ 136230 w 1427042"/>
              <a:gd name="connsiteY186" fmla="*/ 3892256 h 4664674"/>
              <a:gd name="connsiteX187" fmla="*/ 122056 w 1427042"/>
              <a:gd name="connsiteY187" fmla="*/ 3951856 h 4664674"/>
              <a:gd name="connsiteX188" fmla="*/ 108670 w 1427042"/>
              <a:gd name="connsiteY188" fmla="*/ 4023376 h 4664674"/>
              <a:gd name="connsiteX189" fmla="*/ 115068 w 1427042"/>
              <a:gd name="connsiteY189" fmla="*/ 4032217 h 4664674"/>
              <a:gd name="connsiteX190" fmla="*/ 126159 w 1427042"/>
              <a:gd name="connsiteY190" fmla="*/ 4041152 h 4664674"/>
              <a:gd name="connsiteX191" fmla="*/ 125206 w 1427042"/>
              <a:gd name="connsiteY191" fmla="*/ 4041653 h 4664674"/>
              <a:gd name="connsiteX192" fmla="*/ 125537 w 1427042"/>
              <a:gd name="connsiteY192" fmla="*/ 4045991 h 4664674"/>
              <a:gd name="connsiteX193" fmla="*/ 118118 w 1427042"/>
              <a:gd name="connsiteY193" fmla="*/ 4071851 h 4664674"/>
              <a:gd name="connsiteX194" fmla="*/ 127568 w 1427042"/>
              <a:gd name="connsiteY194" fmla="*/ 4072645 h 4664674"/>
              <a:gd name="connsiteX195" fmla="*/ 125537 w 1427042"/>
              <a:gd name="connsiteY195" fmla="*/ 4045991 h 4664674"/>
              <a:gd name="connsiteX196" fmla="*/ 126781 w 1427042"/>
              <a:gd name="connsiteY196" fmla="*/ 4041653 h 4664674"/>
              <a:gd name="connsiteX197" fmla="*/ 126159 w 1427042"/>
              <a:gd name="connsiteY197" fmla="*/ 4041152 h 4664674"/>
              <a:gd name="connsiteX198" fmla="*/ 134458 w 1427042"/>
              <a:gd name="connsiteY198" fmla="*/ 4036786 h 4664674"/>
              <a:gd name="connsiteX199" fmla="*/ 140167 w 1427042"/>
              <a:gd name="connsiteY199" fmla="*/ 4031323 h 4664674"/>
              <a:gd name="connsiteX200" fmla="*/ 148830 w 1427042"/>
              <a:gd name="connsiteY200" fmla="*/ 3978874 h 4664674"/>
              <a:gd name="connsiteX201" fmla="*/ 166153 w 1427042"/>
              <a:gd name="connsiteY201" fmla="*/ 3682463 h 4664674"/>
              <a:gd name="connsiteX202" fmla="*/ 176390 w 1427042"/>
              <a:gd name="connsiteY202" fmla="*/ 3548958 h 4664674"/>
              <a:gd name="connsiteX203" fmla="*/ 144892 w 1427042"/>
              <a:gd name="connsiteY203" fmla="*/ 3518761 h 4664674"/>
              <a:gd name="connsiteX204" fmla="*/ 139380 w 1427042"/>
              <a:gd name="connsiteY204" fmla="*/ 3556905 h 4664674"/>
              <a:gd name="connsiteX205" fmla="*/ 141743 w 1427042"/>
              <a:gd name="connsiteY205" fmla="*/ 3598228 h 4664674"/>
              <a:gd name="connsiteX206" fmla="*/ 149616 w 1427042"/>
              <a:gd name="connsiteY206" fmla="*/ 3641935 h 4664674"/>
              <a:gd name="connsiteX207" fmla="*/ 139380 w 1427042"/>
              <a:gd name="connsiteY207" fmla="*/ 3697562 h 4664674"/>
              <a:gd name="connsiteX208" fmla="*/ 134656 w 1427042"/>
              <a:gd name="connsiteY208" fmla="*/ 3697562 h 4664674"/>
              <a:gd name="connsiteX209" fmla="*/ 115757 w 1427042"/>
              <a:gd name="connsiteY209" fmla="*/ 3597433 h 4664674"/>
              <a:gd name="connsiteX210" fmla="*/ 111819 w 1427042"/>
              <a:gd name="connsiteY210" fmla="*/ 3583427 h 4664674"/>
              <a:gd name="connsiteX211" fmla="*/ 103157 w 1427042"/>
              <a:gd name="connsiteY211" fmla="*/ 3568825 h 4664674"/>
              <a:gd name="connsiteX212" fmla="*/ 103945 w 1427042"/>
              <a:gd name="connsiteY212" fmla="*/ 3568030 h 4664674"/>
              <a:gd name="connsiteX213" fmla="*/ 103260 w 1427042"/>
              <a:gd name="connsiteY213" fmla="*/ 3566998 h 4664674"/>
              <a:gd name="connsiteX214" fmla="*/ 104732 w 1427042"/>
              <a:gd name="connsiteY214" fmla="*/ 3541012 h 4664674"/>
              <a:gd name="connsiteX215" fmla="*/ 95775 w 1427042"/>
              <a:gd name="connsiteY215" fmla="*/ 3555713 h 4664674"/>
              <a:gd name="connsiteX216" fmla="*/ 103260 w 1427042"/>
              <a:gd name="connsiteY216" fmla="*/ 3566998 h 4664674"/>
              <a:gd name="connsiteX217" fmla="*/ 103157 w 1427042"/>
              <a:gd name="connsiteY217" fmla="*/ 3568825 h 4664674"/>
              <a:gd name="connsiteX218" fmla="*/ 103157 w 1427042"/>
              <a:gd name="connsiteY218" fmla="*/ 3568825 h 4664674"/>
              <a:gd name="connsiteX219" fmla="*/ 96070 w 1427042"/>
              <a:gd name="connsiteY219" fmla="*/ 3575977 h 4664674"/>
              <a:gd name="connsiteX220" fmla="*/ 81896 w 1427042"/>
              <a:gd name="connsiteY220" fmla="*/ 3619684 h 4664674"/>
              <a:gd name="connsiteX221" fmla="*/ 69296 w 1427042"/>
              <a:gd name="connsiteY221" fmla="*/ 3639550 h 4664674"/>
              <a:gd name="connsiteX222" fmla="*/ 51185 w 1427042"/>
              <a:gd name="connsiteY222" fmla="*/ 3575977 h 4664674"/>
              <a:gd name="connsiteX223" fmla="*/ 33073 w 1427042"/>
              <a:gd name="connsiteY223" fmla="*/ 3581540 h 4664674"/>
              <a:gd name="connsiteX224" fmla="*/ 62997 w 1427042"/>
              <a:gd name="connsiteY224" fmla="*/ 3487769 h 4664674"/>
              <a:gd name="connsiteX225" fmla="*/ 72446 w 1427042"/>
              <a:gd name="connsiteY225" fmla="*/ 3458366 h 4664674"/>
              <a:gd name="connsiteX226" fmla="*/ 78746 w 1427042"/>
              <a:gd name="connsiteY226" fmla="*/ 3362211 h 4664674"/>
              <a:gd name="connsiteX227" fmla="*/ 96858 w 1427042"/>
              <a:gd name="connsiteY227" fmla="*/ 3401149 h 4664674"/>
              <a:gd name="connsiteX228" fmla="*/ 84258 w 1427042"/>
              <a:gd name="connsiteY228" fmla="*/ 3494921 h 4664674"/>
              <a:gd name="connsiteX229" fmla="*/ 95282 w 1427042"/>
              <a:gd name="connsiteY229" fmla="*/ 3516376 h 4664674"/>
              <a:gd name="connsiteX230" fmla="*/ 131505 w 1427042"/>
              <a:gd name="connsiteY230" fmla="*/ 3370158 h 4664674"/>
              <a:gd name="connsiteX231" fmla="*/ 111031 w 1427042"/>
              <a:gd name="connsiteY231" fmla="*/ 3366184 h 4664674"/>
              <a:gd name="connsiteX232" fmla="*/ 108670 w 1427042"/>
              <a:gd name="connsiteY232" fmla="*/ 3095996 h 4664674"/>
              <a:gd name="connsiteX233" fmla="*/ 66934 w 1427042"/>
              <a:gd name="connsiteY233" fmla="*/ 3146855 h 4664674"/>
              <a:gd name="connsiteX234" fmla="*/ 59847 w 1427042"/>
              <a:gd name="connsiteY234" fmla="*/ 3094407 h 4664674"/>
              <a:gd name="connsiteX235" fmla="*/ 66934 w 1427042"/>
              <a:gd name="connsiteY235" fmla="*/ 2928321 h 4664674"/>
              <a:gd name="connsiteX236" fmla="*/ 67722 w 1427042"/>
              <a:gd name="connsiteY236" fmla="*/ 2903686 h 4664674"/>
              <a:gd name="connsiteX237" fmla="*/ 92132 w 1427042"/>
              <a:gd name="connsiteY237" fmla="*/ 2550853 h 4664674"/>
              <a:gd name="connsiteX238" fmla="*/ 107882 w 1427042"/>
              <a:gd name="connsiteY238" fmla="*/ 2314041 h 4664674"/>
              <a:gd name="connsiteX239" fmla="*/ 148830 w 1427042"/>
              <a:gd name="connsiteY239" fmla="*/ 1782407 h 4664674"/>
              <a:gd name="connsiteX240" fmla="*/ 180328 w 1427042"/>
              <a:gd name="connsiteY240" fmla="*/ 1446262 h 4664674"/>
              <a:gd name="connsiteX241" fmla="*/ 184265 w 1427042"/>
              <a:gd name="connsiteY241" fmla="*/ 1304811 h 4664674"/>
              <a:gd name="connsiteX242" fmla="*/ 199227 w 1427042"/>
              <a:gd name="connsiteY242" fmla="*/ 1114090 h 4664674"/>
              <a:gd name="connsiteX243" fmla="*/ 206314 w 1427042"/>
              <a:gd name="connsiteY243" fmla="*/ 948004 h 4664674"/>
              <a:gd name="connsiteX244" fmla="*/ 216550 w 1427042"/>
              <a:gd name="connsiteY244" fmla="*/ 794633 h 4664674"/>
              <a:gd name="connsiteX245" fmla="*/ 243324 w 1427042"/>
              <a:gd name="connsiteY245" fmla="*/ 492658 h 4664674"/>
              <a:gd name="connsiteX246" fmla="*/ 272460 w 1427042"/>
              <a:gd name="connsiteY246" fmla="*/ 358359 h 4664674"/>
              <a:gd name="connsiteX247" fmla="*/ 288997 w 1427042"/>
              <a:gd name="connsiteY247" fmla="*/ 259820 h 4664674"/>
              <a:gd name="connsiteX248" fmla="*/ 318920 w 1427042"/>
              <a:gd name="connsiteY248" fmla="*/ 157307 h 4664674"/>
              <a:gd name="connsiteX249" fmla="*/ 325220 w 1427042"/>
              <a:gd name="connsiteY249" fmla="*/ 129494 h 4664674"/>
              <a:gd name="connsiteX250" fmla="*/ 334669 w 1427042"/>
              <a:gd name="connsiteY250" fmla="*/ 107243 h 4664674"/>
              <a:gd name="connsiteX251" fmla="*/ 416565 w 1427042"/>
              <a:gd name="connsiteY251" fmla="*/ 21419 h 4664674"/>
              <a:gd name="connsiteX252" fmla="*/ 476411 w 1427042"/>
              <a:gd name="connsiteY252" fmla="*/ 3142 h 4664674"/>
              <a:gd name="connsiteX253" fmla="*/ 515784 w 1427042"/>
              <a:gd name="connsiteY253" fmla="*/ 2447 h 4664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</a:cxnLst>
            <a:rect l="l" t="t" r="r" b="b"/>
            <a:pathLst>
              <a:path w="1427042" h="4664674">
                <a:moveTo>
                  <a:pt x="207101" y="4411970"/>
                </a:moveTo>
                <a:cubicBezTo>
                  <a:pt x="204739" y="4411970"/>
                  <a:pt x="203164" y="4412764"/>
                  <a:pt x="200802" y="4412764"/>
                </a:cubicBezTo>
                <a:cubicBezTo>
                  <a:pt x="200014" y="4421506"/>
                  <a:pt x="199227" y="4431042"/>
                  <a:pt x="198439" y="4449319"/>
                </a:cubicBezTo>
                <a:cubicBezTo>
                  <a:pt x="205526" y="4436605"/>
                  <a:pt x="209463" y="4431836"/>
                  <a:pt x="210251" y="4427068"/>
                </a:cubicBezTo>
                <a:cubicBezTo>
                  <a:pt x="211039" y="4422300"/>
                  <a:pt x="207889" y="4416738"/>
                  <a:pt x="207101" y="4411970"/>
                </a:cubicBezTo>
                <a:close/>
                <a:moveTo>
                  <a:pt x="832147" y="4125888"/>
                </a:moveTo>
                <a:cubicBezTo>
                  <a:pt x="828998" y="4140987"/>
                  <a:pt x="827423" y="4149728"/>
                  <a:pt x="824274" y="4163238"/>
                </a:cubicBezTo>
                <a:cubicBezTo>
                  <a:pt x="844747" y="4155291"/>
                  <a:pt x="843172" y="4144961"/>
                  <a:pt x="832147" y="4125888"/>
                </a:cubicBezTo>
                <a:close/>
                <a:moveTo>
                  <a:pt x="404752" y="4125888"/>
                </a:moveTo>
                <a:cubicBezTo>
                  <a:pt x="401603" y="4140987"/>
                  <a:pt x="400028" y="4149728"/>
                  <a:pt x="396878" y="4163238"/>
                </a:cubicBezTo>
                <a:cubicBezTo>
                  <a:pt x="417352" y="4155291"/>
                  <a:pt x="415777" y="4144961"/>
                  <a:pt x="404752" y="4125888"/>
                </a:cubicBezTo>
                <a:close/>
                <a:moveTo>
                  <a:pt x="158279" y="4108405"/>
                </a:moveTo>
                <a:cubicBezTo>
                  <a:pt x="151192" y="4139398"/>
                  <a:pt x="142529" y="4175952"/>
                  <a:pt x="134656" y="4212508"/>
                </a:cubicBezTo>
                <a:cubicBezTo>
                  <a:pt x="162216" y="4178337"/>
                  <a:pt x="169303" y="4140987"/>
                  <a:pt x="158279" y="4108405"/>
                </a:cubicBezTo>
                <a:close/>
                <a:moveTo>
                  <a:pt x="148042" y="3334397"/>
                </a:moveTo>
                <a:cubicBezTo>
                  <a:pt x="148042" y="3343139"/>
                  <a:pt x="148042" y="3351880"/>
                  <a:pt x="148042" y="3365389"/>
                </a:cubicBezTo>
                <a:cubicBezTo>
                  <a:pt x="165366" y="3353469"/>
                  <a:pt x="166153" y="3344728"/>
                  <a:pt x="148042" y="3334397"/>
                </a:cubicBezTo>
                <a:close/>
                <a:moveTo>
                  <a:pt x="1278635" y="1550364"/>
                </a:moveTo>
                <a:cubicBezTo>
                  <a:pt x="1269186" y="1553542"/>
                  <a:pt x="1259737" y="1556721"/>
                  <a:pt x="1247925" y="1560694"/>
                </a:cubicBezTo>
                <a:cubicBezTo>
                  <a:pt x="1247925" y="1590097"/>
                  <a:pt x="1245562" y="1617911"/>
                  <a:pt x="1249499" y="1644929"/>
                </a:cubicBezTo>
                <a:cubicBezTo>
                  <a:pt x="1253437" y="1669564"/>
                  <a:pt x="1230600" y="1698172"/>
                  <a:pt x="1256586" y="1722012"/>
                </a:cubicBezTo>
                <a:cubicBezTo>
                  <a:pt x="1275485" y="1702940"/>
                  <a:pt x="1277061" y="1701351"/>
                  <a:pt x="1271548" y="1691815"/>
                </a:cubicBezTo>
                <a:cubicBezTo>
                  <a:pt x="1260524" y="1672743"/>
                  <a:pt x="1266036" y="1651287"/>
                  <a:pt x="1259737" y="1630625"/>
                </a:cubicBezTo>
                <a:cubicBezTo>
                  <a:pt x="1255012" y="1615527"/>
                  <a:pt x="1257374" y="1594865"/>
                  <a:pt x="1273911" y="1581356"/>
                </a:cubicBezTo>
                <a:cubicBezTo>
                  <a:pt x="1280211" y="1575793"/>
                  <a:pt x="1281786" y="1565462"/>
                  <a:pt x="1285722" y="1558310"/>
                </a:cubicBezTo>
                <a:cubicBezTo>
                  <a:pt x="1283360" y="1555926"/>
                  <a:pt x="1280998" y="1552748"/>
                  <a:pt x="1278635" y="1550364"/>
                </a:cubicBezTo>
                <a:close/>
                <a:moveTo>
                  <a:pt x="1277061" y="1350902"/>
                </a:moveTo>
                <a:cubicBezTo>
                  <a:pt x="1251075" y="1372358"/>
                  <a:pt x="1249499" y="1388251"/>
                  <a:pt x="1268398" y="1416064"/>
                </a:cubicBezTo>
                <a:cubicBezTo>
                  <a:pt x="1277061" y="1394608"/>
                  <a:pt x="1300684" y="1376331"/>
                  <a:pt x="1277061" y="1350902"/>
                </a:cubicBezTo>
                <a:close/>
                <a:moveTo>
                  <a:pt x="1294384" y="1250773"/>
                </a:moveTo>
                <a:cubicBezTo>
                  <a:pt x="1273911" y="1246005"/>
                  <a:pt x="1262099" y="1252363"/>
                  <a:pt x="1262887" y="1280971"/>
                </a:cubicBezTo>
                <a:cubicBezTo>
                  <a:pt x="1269974" y="1272229"/>
                  <a:pt x="1273124" y="1266667"/>
                  <a:pt x="1277848" y="1262693"/>
                </a:cubicBezTo>
                <a:cubicBezTo>
                  <a:pt x="1282572" y="1257925"/>
                  <a:pt x="1288873" y="1254746"/>
                  <a:pt x="1294384" y="1250773"/>
                </a:cubicBezTo>
                <a:close/>
                <a:moveTo>
                  <a:pt x="1273124" y="1121242"/>
                </a:moveTo>
                <a:cubicBezTo>
                  <a:pt x="1269974" y="1157797"/>
                  <a:pt x="1266036" y="1194352"/>
                  <a:pt x="1262887" y="1230906"/>
                </a:cubicBezTo>
                <a:cubicBezTo>
                  <a:pt x="1266824" y="1230906"/>
                  <a:pt x="1270761" y="1230906"/>
                  <a:pt x="1275485" y="1231701"/>
                </a:cubicBezTo>
                <a:cubicBezTo>
                  <a:pt x="1290447" y="1195941"/>
                  <a:pt x="1280998" y="1158591"/>
                  <a:pt x="1281786" y="1122037"/>
                </a:cubicBezTo>
                <a:cubicBezTo>
                  <a:pt x="1278635" y="1122037"/>
                  <a:pt x="1276273" y="1122037"/>
                  <a:pt x="1273124" y="1121242"/>
                </a:cubicBezTo>
                <a:close/>
                <a:moveTo>
                  <a:pt x="1294384" y="986943"/>
                </a:moveTo>
                <a:cubicBezTo>
                  <a:pt x="1267611" y="1006015"/>
                  <a:pt x="1270761" y="1021908"/>
                  <a:pt x="1280211" y="1038596"/>
                </a:cubicBezTo>
                <a:cubicBezTo>
                  <a:pt x="1284148" y="1038596"/>
                  <a:pt x="1288085" y="1038596"/>
                  <a:pt x="1291235" y="1039391"/>
                </a:cubicBezTo>
                <a:cubicBezTo>
                  <a:pt x="1292023" y="1024292"/>
                  <a:pt x="1293597" y="1009194"/>
                  <a:pt x="1294384" y="986943"/>
                </a:cubicBezTo>
                <a:close/>
                <a:moveTo>
                  <a:pt x="1344191" y="935588"/>
                </a:moveTo>
                <a:cubicBezTo>
                  <a:pt x="1340450" y="936084"/>
                  <a:pt x="1336907" y="937276"/>
                  <a:pt x="1336120" y="938468"/>
                </a:cubicBezTo>
                <a:cubicBezTo>
                  <a:pt x="1329821" y="951977"/>
                  <a:pt x="1329821" y="966281"/>
                  <a:pt x="1351082" y="974228"/>
                </a:cubicBezTo>
                <a:cubicBezTo>
                  <a:pt x="1362106" y="961513"/>
                  <a:pt x="1366043" y="948799"/>
                  <a:pt x="1353444" y="936879"/>
                </a:cubicBezTo>
                <a:cubicBezTo>
                  <a:pt x="1351869" y="935290"/>
                  <a:pt x="1347931" y="935091"/>
                  <a:pt x="1344191" y="935588"/>
                </a:cubicBezTo>
                <a:close/>
                <a:moveTo>
                  <a:pt x="1348719" y="827214"/>
                </a:moveTo>
                <a:cubicBezTo>
                  <a:pt x="1346357" y="828803"/>
                  <a:pt x="1343995" y="831187"/>
                  <a:pt x="1340845" y="832777"/>
                </a:cubicBezTo>
                <a:cubicBezTo>
                  <a:pt x="1344782" y="839929"/>
                  <a:pt x="1349506" y="847876"/>
                  <a:pt x="1353444" y="855028"/>
                </a:cubicBezTo>
                <a:cubicBezTo>
                  <a:pt x="1357381" y="852644"/>
                  <a:pt x="1360531" y="849465"/>
                  <a:pt x="1364468" y="847081"/>
                </a:cubicBezTo>
                <a:cubicBezTo>
                  <a:pt x="1358957" y="840723"/>
                  <a:pt x="1354231" y="834366"/>
                  <a:pt x="1348719" y="827214"/>
                </a:cubicBezTo>
                <a:close/>
                <a:moveTo>
                  <a:pt x="1351082" y="690531"/>
                </a:moveTo>
                <a:cubicBezTo>
                  <a:pt x="1351082" y="702451"/>
                  <a:pt x="1351082" y="711987"/>
                  <a:pt x="1351870" y="721523"/>
                </a:cubicBezTo>
                <a:cubicBezTo>
                  <a:pt x="1355019" y="721523"/>
                  <a:pt x="1358169" y="722318"/>
                  <a:pt x="1361318" y="722318"/>
                </a:cubicBezTo>
                <a:cubicBezTo>
                  <a:pt x="1363681" y="711987"/>
                  <a:pt x="1373130" y="700862"/>
                  <a:pt x="1351082" y="690531"/>
                </a:cubicBezTo>
                <a:close/>
                <a:moveTo>
                  <a:pt x="515784" y="2447"/>
                </a:moveTo>
                <a:cubicBezTo>
                  <a:pt x="527596" y="5526"/>
                  <a:pt x="538620" y="11089"/>
                  <a:pt x="550432" y="16651"/>
                </a:cubicBezTo>
                <a:cubicBezTo>
                  <a:pt x="555157" y="19035"/>
                  <a:pt x="558307" y="23803"/>
                  <a:pt x="563032" y="27776"/>
                </a:cubicBezTo>
                <a:cubicBezTo>
                  <a:pt x="577206" y="38902"/>
                  <a:pt x="589805" y="45259"/>
                  <a:pt x="606342" y="28571"/>
                </a:cubicBezTo>
                <a:cubicBezTo>
                  <a:pt x="614216" y="20624"/>
                  <a:pt x="629178" y="19830"/>
                  <a:pt x="642565" y="15856"/>
                </a:cubicBezTo>
                <a:cubicBezTo>
                  <a:pt x="655164" y="46054"/>
                  <a:pt x="676426" y="45259"/>
                  <a:pt x="703199" y="39696"/>
                </a:cubicBezTo>
                <a:cubicBezTo>
                  <a:pt x="725248" y="34928"/>
                  <a:pt x="750446" y="34928"/>
                  <a:pt x="765408" y="57974"/>
                </a:cubicBezTo>
                <a:cubicBezTo>
                  <a:pt x="777220" y="49232"/>
                  <a:pt x="785882" y="39696"/>
                  <a:pt x="796906" y="34928"/>
                </a:cubicBezTo>
                <a:cubicBezTo>
                  <a:pt x="807143" y="30160"/>
                  <a:pt x="822892" y="23008"/>
                  <a:pt x="829979" y="26982"/>
                </a:cubicBezTo>
                <a:lnTo>
                  <a:pt x="837397" y="28297"/>
                </a:lnTo>
                <a:lnTo>
                  <a:pt x="843960" y="21419"/>
                </a:lnTo>
                <a:cubicBezTo>
                  <a:pt x="860496" y="5526"/>
                  <a:pt x="884119" y="8704"/>
                  <a:pt x="903806" y="3142"/>
                </a:cubicBezTo>
                <a:cubicBezTo>
                  <a:pt x="933730" y="-5600"/>
                  <a:pt x="954203" y="5526"/>
                  <a:pt x="977827" y="16651"/>
                </a:cubicBezTo>
                <a:cubicBezTo>
                  <a:pt x="982552" y="19035"/>
                  <a:pt x="985702" y="23803"/>
                  <a:pt x="990426" y="27776"/>
                </a:cubicBezTo>
                <a:cubicBezTo>
                  <a:pt x="1004601" y="38902"/>
                  <a:pt x="1017200" y="45259"/>
                  <a:pt x="1033737" y="28571"/>
                </a:cubicBezTo>
                <a:cubicBezTo>
                  <a:pt x="1041611" y="20624"/>
                  <a:pt x="1056573" y="19830"/>
                  <a:pt x="1069960" y="15856"/>
                </a:cubicBezTo>
                <a:cubicBezTo>
                  <a:pt x="1082559" y="46054"/>
                  <a:pt x="1103821" y="45259"/>
                  <a:pt x="1130594" y="39696"/>
                </a:cubicBezTo>
                <a:cubicBezTo>
                  <a:pt x="1152643" y="34928"/>
                  <a:pt x="1177841" y="34928"/>
                  <a:pt x="1192803" y="57974"/>
                </a:cubicBezTo>
                <a:cubicBezTo>
                  <a:pt x="1204614" y="49232"/>
                  <a:pt x="1213277" y="39696"/>
                  <a:pt x="1224301" y="34928"/>
                </a:cubicBezTo>
                <a:cubicBezTo>
                  <a:pt x="1234538" y="30160"/>
                  <a:pt x="1250287" y="23008"/>
                  <a:pt x="1257374" y="26982"/>
                </a:cubicBezTo>
                <a:cubicBezTo>
                  <a:pt x="1288085" y="44464"/>
                  <a:pt x="1318796" y="30160"/>
                  <a:pt x="1348719" y="30160"/>
                </a:cubicBezTo>
                <a:cubicBezTo>
                  <a:pt x="1370768" y="30160"/>
                  <a:pt x="1386517" y="33339"/>
                  <a:pt x="1395967" y="52411"/>
                </a:cubicBezTo>
                <a:cubicBezTo>
                  <a:pt x="1416440" y="96118"/>
                  <a:pt x="1431402" y="140619"/>
                  <a:pt x="1425890" y="191478"/>
                </a:cubicBezTo>
                <a:cubicBezTo>
                  <a:pt x="1422740" y="225649"/>
                  <a:pt x="1425890" y="260615"/>
                  <a:pt x="1424315" y="295580"/>
                </a:cubicBezTo>
                <a:cubicBezTo>
                  <a:pt x="1421953" y="344055"/>
                  <a:pt x="1419590" y="392530"/>
                  <a:pt x="1414078" y="440210"/>
                </a:cubicBezTo>
                <a:cubicBezTo>
                  <a:pt x="1409353" y="480738"/>
                  <a:pt x="1413291" y="524445"/>
                  <a:pt x="1389667" y="561000"/>
                </a:cubicBezTo>
                <a:cubicBezTo>
                  <a:pt x="1388092" y="564178"/>
                  <a:pt x="1388092" y="568946"/>
                  <a:pt x="1388880" y="572920"/>
                </a:cubicBezTo>
                <a:cubicBezTo>
                  <a:pt x="1410141" y="642851"/>
                  <a:pt x="1385729" y="712782"/>
                  <a:pt x="1390454" y="782713"/>
                </a:cubicBezTo>
                <a:cubicBezTo>
                  <a:pt x="1391242" y="790659"/>
                  <a:pt x="1379430" y="799401"/>
                  <a:pt x="1372343" y="809731"/>
                </a:cubicBezTo>
                <a:cubicBezTo>
                  <a:pt x="1392029" y="839929"/>
                  <a:pt x="1389667" y="873305"/>
                  <a:pt x="1385729" y="908270"/>
                </a:cubicBezTo>
                <a:cubicBezTo>
                  <a:pt x="1378642" y="964692"/>
                  <a:pt x="1377856" y="1021114"/>
                  <a:pt x="1373130" y="1077535"/>
                </a:cubicBezTo>
                <a:cubicBezTo>
                  <a:pt x="1372343" y="1088661"/>
                  <a:pt x="1368405" y="1099786"/>
                  <a:pt x="1365256" y="1118063"/>
                </a:cubicBezTo>
                <a:cubicBezTo>
                  <a:pt x="1349506" y="1083098"/>
                  <a:pt x="1368405" y="1052106"/>
                  <a:pt x="1352656" y="1021114"/>
                </a:cubicBezTo>
                <a:cubicBezTo>
                  <a:pt x="1331395" y="1040186"/>
                  <a:pt x="1332970" y="1064026"/>
                  <a:pt x="1329821" y="1083893"/>
                </a:cubicBezTo>
                <a:cubicBezTo>
                  <a:pt x="1316433" y="1191173"/>
                  <a:pt x="1313284" y="1299248"/>
                  <a:pt x="1312496" y="1406528"/>
                </a:cubicBezTo>
                <a:cubicBezTo>
                  <a:pt x="1312496" y="1421627"/>
                  <a:pt x="1310134" y="1434342"/>
                  <a:pt x="1295960" y="1441494"/>
                </a:cubicBezTo>
                <a:cubicBezTo>
                  <a:pt x="1280998" y="1449441"/>
                  <a:pt x="1276273" y="1459771"/>
                  <a:pt x="1282572" y="1475665"/>
                </a:cubicBezTo>
                <a:lnTo>
                  <a:pt x="1281794" y="1474880"/>
                </a:lnTo>
                <a:lnTo>
                  <a:pt x="1281786" y="1474870"/>
                </a:lnTo>
                <a:lnTo>
                  <a:pt x="1281787" y="1474873"/>
                </a:lnTo>
                <a:lnTo>
                  <a:pt x="1261312" y="1454209"/>
                </a:lnTo>
                <a:cubicBezTo>
                  <a:pt x="1251862" y="1485201"/>
                  <a:pt x="1252650" y="1510630"/>
                  <a:pt x="1261312" y="1539238"/>
                </a:cubicBezTo>
                <a:cubicBezTo>
                  <a:pt x="1275486" y="1523742"/>
                  <a:pt x="1287445" y="1510034"/>
                  <a:pt x="1286892" y="1493086"/>
                </a:cubicBezTo>
                <a:lnTo>
                  <a:pt x="1281787" y="1474873"/>
                </a:lnTo>
                <a:lnTo>
                  <a:pt x="1281794" y="1474880"/>
                </a:lnTo>
                <a:lnTo>
                  <a:pt x="1302948" y="1500896"/>
                </a:lnTo>
                <a:cubicBezTo>
                  <a:pt x="1306196" y="1511028"/>
                  <a:pt x="1306196" y="1522153"/>
                  <a:pt x="1304621" y="1532881"/>
                </a:cubicBezTo>
                <a:cubicBezTo>
                  <a:pt x="1297534" y="1587713"/>
                  <a:pt x="1306984" y="1643340"/>
                  <a:pt x="1289659" y="1697378"/>
                </a:cubicBezTo>
                <a:cubicBezTo>
                  <a:pt x="1283360" y="1716450"/>
                  <a:pt x="1286510" y="1738700"/>
                  <a:pt x="1287298" y="1759362"/>
                </a:cubicBezTo>
                <a:cubicBezTo>
                  <a:pt x="1288085" y="1777639"/>
                  <a:pt x="1284148" y="1791943"/>
                  <a:pt x="1267611" y="1801479"/>
                </a:cubicBezTo>
                <a:cubicBezTo>
                  <a:pt x="1246350" y="1813399"/>
                  <a:pt x="1244775" y="1818962"/>
                  <a:pt x="1252650" y="1850749"/>
                </a:cubicBezTo>
                <a:cubicBezTo>
                  <a:pt x="1258949" y="1842007"/>
                  <a:pt x="1264461" y="1835650"/>
                  <a:pt x="1274698" y="1822141"/>
                </a:cubicBezTo>
                <a:cubicBezTo>
                  <a:pt x="1276273" y="1845186"/>
                  <a:pt x="1279423" y="1859490"/>
                  <a:pt x="1278635" y="1873794"/>
                </a:cubicBezTo>
                <a:cubicBezTo>
                  <a:pt x="1276273" y="1909554"/>
                  <a:pt x="1271548" y="1945314"/>
                  <a:pt x="1267611" y="1981075"/>
                </a:cubicBezTo>
                <a:cubicBezTo>
                  <a:pt x="1266036" y="1995379"/>
                  <a:pt x="1266824" y="2012861"/>
                  <a:pt x="1243988" y="2012861"/>
                </a:cubicBezTo>
                <a:cubicBezTo>
                  <a:pt x="1240050" y="2012861"/>
                  <a:pt x="1232963" y="2024781"/>
                  <a:pt x="1232176" y="2031933"/>
                </a:cubicBezTo>
                <a:cubicBezTo>
                  <a:pt x="1229814" y="2050211"/>
                  <a:pt x="1229814" y="2069283"/>
                  <a:pt x="1228238" y="2095507"/>
                </a:cubicBezTo>
                <a:cubicBezTo>
                  <a:pt x="1239263" y="2078819"/>
                  <a:pt x="1246350" y="2068488"/>
                  <a:pt x="1252650" y="2058952"/>
                </a:cubicBezTo>
                <a:cubicBezTo>
                  <a:pt x="1255800" y="2059747"/>
                  <a:pt x="1258162" y="2060542"/>
                  <a:pt x="1261312" y="2061336"/>
                </a:cubicBezTo>
                <a:cubicBezTo>
                  <a:pt x="1258949" y="2089150"/>
                  <a:pt x="1256586" y="2116169"/>
                  <a:pt x="1254224" y="2145571"/>
                </a:cubicBezTo>
                <a:cubicBezTo>
                  <a:pt x="1242412" y="2143187"/>
                  <a:pt x="1234538" y="2141598"/>
                  <a:pt x="1224301" y="2139214"/>
                </a:cubicBezTo>
                <a:cubicBezTo>
                  <a:pt x="1224301" y="2156697"/>
                  <a:pt x="1224301" y="2172590"/>
                  <a:pt x="1225089" y="2194046"/>
                </a:cubicBezTo>
                <a:cubicBezTo>
                  <a:pt x="1235325" y="2185305"/>
                  <a:pt x="1242412" y="2178947"/>
                  <a:pt x="1250287" y="2172590"/>
                </a:cubicBezTo>
                <a:cubicBezTo>
                  <a:pt x="1251862" y="2173385"/>
                  <a:pt x="1255012" y="2174974"/>
                  <a:pt x="1255012" y="2176563"/>
                </a:cubicBezTo>
                <a:cubicBezTo>
                  <a:pt x="1254224" y="2240137"/>
                  <a:pt x="1253437" y="2303711"/>
                  <a:pt x="1252650" y="2368079"/>
                </a:cubicBezTo>
                <a:cubicBezTo>
                  <a:pt x="1252650" y="2391919"/>
                  <a:pt x="1253437" y="2414964"/>
                  <a:pt x="1253437" y="2436421"/>
                </a:cubicBezTo>
                <a:cubicBezTo>
                  <a:pt x="1274698" y="2457082"/>
                  <a:pt x="1286510" y="2430858"/>
                  <a:pt x="1303047" y="2429268"/>
                </a:cubicBezTo>
                <a:cubicBezTo>
                  <a:pt x="1298322" y="2455493"/>
                  <a:pt x="1295960" y="2457082"/>
                  <a:pt x="1247137" y="2470591"/>
                </a:cubicBezTo>
                <a:cubicBezTo>
                  <a:pt x="1255012" y="2480922"/>
                  <a:pt x="1261312" y="2489663"/>
                  <a:pt x="1268398" y="2498405"/>
                </a:cubicBezTo>
                <a:cubicBezTo>
                  <a:pt x="1267611" y="2499994"/>
                  <a:pt x="1267611" y="2503968"/>
                  <a:pt x="1266036" y="2504762"/>
                </a:cubicBezTo>
                <a:cubicBezTo>
                  <a:pt x="1239263" y="2521450"/>
                  <a:pt x="1244775" y="2551648"/>
                  <a:pt x="1241625" y="2574693"/>
                </a:cubicBezTo>
                <a:cubicBezTo>
                  <a:pt x="1234538" y="2627141"/>
                  <a:pt x="1234538" y="2679589"/>
                  <a:pt x="1232176" y="2732832"/>
                </a:cubicBezTo>
                <a:cubicBezTo>
                  <a:pt x="1230600" y="2757467"/>
                  <a:pt x="1238475" y="2778129"/>
                  <a:pt x="1254224" y="2797995"/>
                </a:cubicBezTo>
                <a:cubicBezTo>
                  <a:pt x="1262099" y="2807531"/>
                  <a:pt x="1264461" y="2821835"/>
                  <a:pt x="1269974" y="2833755"/>
                </a:cubicBezTo>
                <a:cubicBezTo>
                  <a:pt x="1270761" y="2832166"/>
                  <a:pt x="1273911" y="2828193"/>
                  <a:pt x="1278635" y="2821835"/>
                </a:cubicBezTo>
                <a:cubicBezTo>
                  <a:pt x="1281786" y="2856006"/>
                  <a:pt x="1279423" y="2884614"/>
                  <a:pt x="1245562" y="2898918"/>
                </a:cubicBezTo>
                <a:cubicBezTo>
                  <a:pt x="1260524" y="2947393"/>
                  <a:pt x="1256586" y="2993484"/>
                  <a:pt x="1236901" y="3037986"/>
                </a:cubicBezTo>
                <a:cubicBezTo>
                  <a:pt x="1233751" y="3045137"/>
                  <a:pt x="1234538" y="3054674"/>
                  <a:pt x="1234538" y="3062620"/>
                </a:cubicBezTo>
                <a:cubicBezTo>
                  <a:pt x="1234538" y="3092023"/>
                  <a:pt x="1231388" y="3120631"/>
                  <a:pt x="1218002" y="3147650"/>
                </a:cubicBezTo>
                <a:cubicBezTo>
                  <a:pt x="1214852" y="3153213"/>
                  <a:pt x="1214064" y="3161160"/>
                  <a:pt x="1214064" y="3167517"/>
                </a:cubicBezTo>
                <a:cubicBezTo>
                  <a:pt x="1211702" y="3229501"/>
                  <a:pt x="1210127" y="3291485"/>
                  <a:pt x="1206977" y="3354264"/>
                </a:cubicBezTo>
                <a:cubicBezTo>
                  <a:pt x="1206190" y="3374925"/>
                  <a:pt x="1203827" y="3395587"/>
                  <a:pt x="1203040" y="3417043"/>
                </a:cubicBezTo>
                <a:cubicBezTo>
                  <a:pt x="1198315" y="3495715"/>
                  <a:pt x="1192803" y="3575182"/>
                  <a:pt x="1188078" y="3653855"/>
                </a:cubicBezTo>
                <a:cubicBezTo>
                  <a:pt x="1186503" y="3679284"/>
                  <a:pt x="1188078" y="3705508"/>
                  <a:pt x="1188866" y="3733322"/>
                </a:cubicBezTo>
                <a:cubicBezTo>
                  <a:pt x="1192015" y="3731732"/>
                  <a:pt x="1196740" y="3729348"/>
                  <a:pt x="1203040" y="3726170"/>
                </a:cubicBezTo>
                <a:cubicBezTo>
                  <a:pt x="1210914" y="3754777"/>
                  <a:pt x="1212489" y="3784180"/>
                  <a:pt x="1206190" y="3811994"/>
                </a:cubicBezTo>
                <a:cubicBezTo>
                  <a:pt x="1192803" y="3869210"/>
                  <a:pt x="1193590" y="3927221"/>
                  <a:pt x="1192015" y="3986027"/>
                </a:cubicBezTo>
                <a:cubicBezTo>
                  <a:pt x="1190440" y="4058341"/>
                  <a:pt x="1192015" y="4131451"/>
                  <a:pt x="1176266" y="4200588"/>
                </a:cubicBezTo>
                <a:cubicBezTo>
                  <a:pt x="1164454" y="4250652"/>
                  <a:pt x="1159730" y="4303100"/>
                  <a:pt x="1141619" y="4352369"/>
                </a:cubicBezTo>
                <a:cubicBezTo>
                  <a:pt x="1121932" y="4404023"/>
                  <a:pt x="1114845" y="4461239"/>
                  <a:pt x="1100671" y="4515277"/>
                </a:cubicBezTo>
                <a:cubicBezTo>
                  <a:pt x="1097520" y="4527992"/>
                  <a:pt x="1092009" y="4545474"/>
                  <a:pt x="1082559" y="4550242"/>
                </a:cubicBezTo>
                <a:cubicBezTo>
                  <a:pt x="1051061" y="4566930"/>
                  <a:pt x="1046336" y="4597127"/>
                  <a:pt x="1036099" y="4624941"/>
                </a:cubicBezTo>
                <a:cubicBezTo>
                  <a:pt x="1032162" y="4636861"/>
                  <a:pt x="1029799" y="4648781"/>
                  <a:pt x="1025862" y="4664674"/>
                </a:cubicBezTo>
                <a:cubicBezTo>
                  <a:pt x="997514" y="4651960"/>
                  <a:pt x="972315" y="4640040"/>
                  <a:pt x="948692" y="4628914"/>
                </a:cubicBezTo>
                <a:cubicBezTo>
                  <a:pt x="929005" y="4637656"/>
                  <a:pt x="910106" y="4646397"/>
                  <a:pt x="890420" y="4654344"/>
                </a:cubicBezTo>
                <a:cubicBezTo>
                  <a:pt x="855772" y="4667853"/>
                  <a:pt x="828210" y="4663085"/>
                  <a:pt x="804587" y="4629709"/>
                </a:cubicBezTo>
                <a:cubicBezTo>
                  <a:pt x="787263" y="4605074"/>
                  <a:pt x="758126" y="4601101"/>
                  <a:pt x="732140" y="4616200"/>
                </a:cubicBezTo>
                <a:cubicBezTo>
                  <a:pt x="702218" y="4594744"/>
                  <a:pt x="676232" y="4574082"/>
                  <a:pt x="640008" y="4571698"/>
                </a:cubicBezTo>
                <a:lnTo>
                  <a:pt x="633724" y="4568586"/>
                </a:lnTo>
                <a:lnTo>
                  <a:pt x="623961" y="4583420"/>
                </a:lnTo>
                <a:cubicBezTo>
                  <a:pt x="617563" y="4596532"/>
                  <a:pt x="613823" y="4611034"/>
                  <a:pt x="608704" y="4624941"/>
                </a:cubicBezTo>
                <a:cubicBezTo>
                  <a:pt x="604767" y="4636861"/>
                  <a:pt x="602404" y="4648781"/>
                  <a:pt x="598467" y="4664674"/>
                </a:cubicBezTo>
                <a:cubicBezTo>
                  <a:pt x="570119" y="4651960"/>
                  <a:pt x="544920" y="4640040"/>
                  <a:pt x="521297" y="4628914"/>
                </a:cubicBezTo>
                <a:cubicBezTo>
                  <a:pt x="501610" y="4637656"/>
                  <a:pt x="482711" y="4646397"/>
                  <a:pt x="463025" y="4654344"/>
                </a:cubicBezTo>
                <a:cubicBezTo>
                  <a:pt x="428377" y="4667853"/>
                  <a:pt x="400815" y="4663085"/>
                  <a:pt x="377192" y="4629709"/>
                </a:cubicBezTo>
                <a:cubicBezTo>
                  <a:pt x="359868" y="4605074"/>
                  <a:pt x="330731" y="4601101"/>
                  <a:pt x="304745" y="4616200"/>
                </a:cubicBezTo>
                <a:cubicBezTo>
                  <a:pt x="274823" y="4594744"/>
                  <a:pt x="248837" y="4574082"/>
                  <a:pt x="212613" y="4571698"/>
                </a:cubicBezTo>
                <a:cubicBezTo>
                  <a:pt x="202376" y="4570903"/>
                  <a:pt x="189777" y="4558983"/>
                  <a:pt x="185052" y="4549447"/>
                </a:cubicBezTo>
                <a:cubicBezTo>
                  <a:pt x="162216" y="4503357"/>
                  <a:pt x="141743" y="4455676"/>
                  <a:pt x="118906" y="4404818"/>
                </a:cubicBezTo>
                <a:cubicBezTo>
                  <a:pt x="106306" y="4406407"/>
                  <a:pt x="100007" y="4414353"/>
                  <a:pt x="104732" y="4434220"/>
                </a:cubicBezTo>
                <a:cubicBezTo>
                  <a:pt x="93708" y="4431042"/>
                  <a:pt x="84258" y="4427863"/>
                  <a:pt x="71659" y="4423095"/>
                </a:cubicBezTo>
                <a:cubicBezTo>
                  <a:pt x="71659" y="4408791"/>
                  <a:pt x="69296" y="4392898"/>
                  <a:pt x="71659" y="4378593"/>
                </a:cubicBezTo>
                <a:cubicBezTo>
                  <a:pt x="74021" y="4364289"/>
                  <a:pt x="77959" y="4347601"/>
                  <a:pt x="88195" y="4338065"/>
                </a:cubicBezTo>
                <a:cubicBezTo>
                  <a:pt x="108670" y="4318199"/>
                  <a:pt x="111819" y="4299126"/>
                  <a:pt x="100007" y="4275286"/>
                </a:cubicBezTo>
                <a:cubicBezTo>
                  <a:pt x="65359" y="4281644"/>
                  <a:pt x="43310" y="4314225"/>
                  <a:pt x="0" y="4326145"/>
                </a:cubicBezTo>
                <a:cubicBezTo>
                  <a:pt x="6300" y="4297537"/>
                  <a:pt x="10237" y="4280055"/>
                  <a:pt x="14174" y="4259393"/>
                </a:cubicBezTo>
                <a:cubicBezTo>
                  <a:pt x="25199" y="4260982"/>
                  <a:pt x="35435" y="4262572"/>
                  <a:pt x="47247" y="4264161"/>
                </a:cubicBezTo>
                <a:cubicBezTo>
                  <a:pt x="53547" y="4254625"/>
                  <a:pt x="60635" y="4245089"/>
                  <a:pt x="62209" y="4241910"/>
                </a:cubicBezTo>
                <a:cubicBezTo>
                  <a:pt x="56697" y="4214892"/>
                  <a:pt x="52760" y="4195819"/>
                  <a:pt x="48823" y="4174363"/>
                </a:cubicBezTo>
                <a:cubicBezTo>
                  <a:pt x="48035" y="4174363"/>
                  <a:pt x="44885" y="4174363"/>
                  <a:pt x="41736" y="4175158"/>
                </a:cubicBezTo>
                <a:cubicBezTo>
                  <a:pt x="37798" y="4175952"/>
                  <a:pt x="34649" y="4176747"/>
                  <a:pt x="27561" y="4178337"/>
                </a:cubicBezTo>
                <a:cubicBezTo>
                  <a:pt x="28348" y="4167211"/>
                  <a:pt x="28348" y="4157675"/>
                  <a:pt x="29136" y="4148139"/>
                </a:cubicBezTo>
                <a:cubicBezTo>
                  <a:pt x="29136" y="4142577"/>
                  <a:pt x="33073" y="4135424"/>
                  <a:pt x="30711" y="4132246"/>
                </a:cubicBezTo>
                <a:cubicBezTo>
                  <a:pt x="-3937" y="4085360"/>
                  <a:pt x="25199" y="4039270"/>
                  <a:pt x="31498" y="3993178"/>
                </a:cubicBezTo>
                <a:cubicBezTo>
                  <a:pt x="33861" y="3977285"/>
                  <a:pt x="37798" y="3960597"/>
                  <a:pt x="34649" y="3945498"/>
                </a:cubicBezTo>
                <a:cubicBezTo>
                  <a:pt x="19687" y="3879541"/>
                  <a:pt x="33861" y="3815967"/>
                  <a:pt x="41736" y="3752394"/>
                </a:cubicBezTo>
                <a:cubicBezTo>
                  <a:pt x="66934" y="3748420"/>
                  <a:pt x="77959" y="3759546"/>
                  <a:pt x="85045" y="3778618"/>
                </a:cubicBezTo>
                <a:cubicBezTo>
                  <a:pt x="92132" y="3798484"/>
                  <a:pt x="103945" y="3815173"/>
                  <a:pt x="129931" y="3818351"/>
                </a:cubicBezTo>
                <a:cubicBezTo>
                  <a:pt x="131505" y="3805636"/>
                  <a:pt x="133080" y="3793716"/>
                  <a:pt x="136230" y="3772260"/>
                </a:cubicBezTo>
                <a:cubicBezTo>
                  <a:pt x="147254" y="3796895"/>
                  <a:pt x="143317" y="3813583"/>
                  <a:pt x="141743" y="3830271"/>
                </a:cubicBezTo>
                <a:cubicBezTo>
                  <a:pt x="139380" y="3850933"/>
                  <a:pt x="134656" y="3871594"/>
                  <a:pt x="136230" y="3892256"/>
                </a:cubicBezTo>
                <a:cubicBezTo>
                  <a:pt x="137805" y="3914506"/>
                  <a:pt x="133868" y="3931989"/>
                  <a:pt x="122056" y="3951856"/>
                </a:cubicBezTo>
                <a:cubicBezTo>
                  <a:pt x="110244" y="3971723"/>
                  <a:pt x="111031" y="3999536"/>
                  <a:pt x="108670" y="4023376"/>
                </a:cubicBezTo>
                <a:cubicBezTo>
                  <a:pt x="108276" y="4026157"/>
                  <a:pt x="111229" y="4029137"/>
                  <a:pt x="115068" y="4032217"/>
                </a:cubicBezTo>
                <a:lnTo>
                  <a:pt x="126159" y="4041152"/>
                </a:lnTo>
                <a:lnTo>
                  <a:pt x="125206" y="4041653"/>
                </a:lnTo>
                <a:lnTo>
                  <a:pt x="125537" y="4045991"/>
                </a:lnTo>
                <a:lnTo>
                  <a:pt x="118118" y="4071851"/>
                </a:lnTo>
                <a:cubicBezTo>
                  <a:pt x="121268" y="4071851"/>
                  <a:pt x="124418" y="4072645"/>
                  <a:pt x="127568" y="4072645"/>
                </a:cubicBezTo>
                <a:lnTo>
                  <a:pt x="125537" y="4045991"/>
                </a:lnTo>
                <a:lnTo>
                  <a:pt x="126781" y="4041653"/>
                </a:lnTo>
                <a:lnTo>
                  <a:pt x="126159" y="4041152"/>
                </a:lnTo>
                <a:lnTo>
                  <a:pt x="134458" y="4036786"/>
                </a:lnTo>
                <a:cubicBezTo>
                  <a:pt x="137411" y="4035098"/>
                  <a:pt x="139774" y="4033310"/>
                  <a:pt x="140167" y="4031323"/>
                </a:cubicBezTo>
                <a:cubicBezTo>
                  <a:pt x="144892" y="4013840"/>
                  <a:pt x="148042" y="3996357"/>
                  <a:pt x="148830" y="3978874"/>
                </a:cubicBezTo>
                <a:cubicBezTo>
                  <a:pt x="155129" y="3880336"/>
                  <a:pt x="159854" y="3781002"/>
                  <a:pt x="166153" y="3682463"/>
                </a:cubicBezTo>
                <a:cubicBezTo>
                  <a:pt x="168516" y="3637961"/>
                  <a:pt x="171666" y="3593460"/>
                  <a:pt x="176390" y="3548958"/>
                </a:cubicBezTo>
                <a:cubicBezTo>
                  <a:pt x="179540" y="3522734"/>
                  <a:pt x="166153" y="3517966"/>
                  <a:pt x="144892" y="3518761"/>
                </a:cubicBezTo>
                <a:cubicBezTo>
                  <a:pt x="135442" y="3529092"/>
                  <a:pt x="158279" y="3544190"/>
                  <a:pt x="139380" y="3556905"/>
                </a:cubicBezTo>
                <a:cubicBezTo>
                  <a:pt x="133080" y="3560878"/>
                  <a:pt x="133868" y="3591076"/>
                  <a:pt x="141743" y="3598228"/>
                </a:cubicBezTo>
                <a:cubicBezTo>
                  <a:pt x="157491" y="3613326"/>
                  <a:pt x="121268" y="3633193"/>
                  <a:pt x="149616" y="3641935"/>
                </a:cubicBezTo>
                <a:cubicBezTo>
                  <a:pt x="146467" y="3660212"/>
                  <a:pt x="142529" y="3679284"/>
                  <a:pt x="139380" y="3697562"/>
                </a:cubicBezTo>
                <a:lnTo>
                  <a:pt x="134656" y="3697562"/>
                </a:lnTo>
                <a:cubicBezTo>
                  <a:pt x="129143" y="3664185"/>
                  <a:pt x="110244" y="3633988"/>
                  <a:pt x="115757" y="3597433"/>
                </a:cubicBezTo>
                <a:cubicBezTo>
                  <a:pt x="116544" y="3593063"/>
                  <a:pt x="114575" y="3588295"/>
                  <a:pt x="111819" y="3583427"/>
                </a:cubicBezTo>
                <a:lnTo>
                  <a:pt x="103157" y="3568825"/>
                </a:lnTo>
                <a:lnTo>
                  <a:pt x="103945" y="3568030"/>
                </a:lnTo>
                <a:lnTo>
                  <a:pt x="103260" y="3566998"/>
                </a:lnTo>
                <a:lnTo>
                  <a:pt x="104732" y="3541012"/>
                </a:lnTo>
                <a:cubicBezTo>
                  <a:pt x="97252" y="3546575"/>
                  <a:pt x="95086" y="3551342"/>
                  <a:pt x="95775" y="3555713"/>
                </a:cubicBezTo>
                <a:lnTo>
                  <a:pt x="103260" y="3566998"/>
                </a:lnTo>
                <a:lnTo>
                  <a:pt x="103157" y="3568825"/>
                </a:lnTo>
                <a:lnTo>
                  <a:pt x="103157" y="3568825"/>
                </a:lnTo>
                <a:lnTo>
                  <a:pt x="96070" y="3575977"/>
                </a:lnTo>
                <a:cubicBezTo>
                  <a:pt x="77171" y="3585513"/>
                  <a:pt x="61421" y="3595843"/>
                  <a:pt x="81896" y="3619684"/>
                </a:cubicBezTo>
                <a:cubicBezTo>
                  <a:pt x="88195" y="3627630"/>
                  <a:pt x="86621" y="3629220"/>
                  <a:pt x="69296" y="3639550"/>
                </a:cubicBezTo>
                <a:cubicBezTo>
                  <a:pt x="62997" y="3618095"/>
                  <a:pt x="57484" y="3597433"/>
                  <a:pt x="51185" y="3575977"/>
                </a:cubicBezTo>
                <a:cubicBezTo>
                  <a:pt x="46460" y="3577566"/>
                  <a:pt x="40948" y="3579156"/>
                  <a:pt x="33073" y="3581540"/>
                </a:cubicBezTo>
                <a:cubicBezTo>
                  <a:pt x="37011" y="3548163"/>
                  <a:pt x="35435" y="3513993"/>
                  <a:pt x="62997" y="3487769"/>
                </a:cubicBezTo>
                <a:cubicBezTo>
                  <a:pt x="69296" y="3481411"/>
                  <a:pt x="71659" y="3468696"/>
                  <a:pt x="72446" y="3458366"/>
                </a:cubicBezTo>
                <a:cubicBezTo>
                  <a:pt x="75596" y="3426579"/>
                  <a:pt x="76383" y="3395587"/>
                  <a:pt x="78746" y="3362211"/>
                </a:cubicBezTo>
                <a:cubicBezTo>
                  <a:pt x="107882" y="3368568"/>
                  <a:pt x="104732" y="3385256"/>
                  <a:pt x="96858" y="3401149"/>
                </a:cubicBezTo>
                <a:cubicBezTo>
                  <a:pt x="81896" y="3431347"/>
                  <a:pt x="85833" y="3463134"/>
                  <a:pt x="84258" y="3494921"/>
                </a:cubicBezTo>
                <a:cubicBezTo>
                  <a:pt x="84258" y="3499689"/>
                  <a:pt x="88983" y="3504456"/>
                  <a:pt x="95282" y="3516376"/>
                </a:cubicBezTo>
                <a:cubicBezTo>
                  <a:pt x="108670" y="3463928"/>
                  <a:pt x="119694" y="3418632"/>
                  <a:pt x="131505" y="3370158"/>
                </a:cubicBezTo>
                <a:cubicBezTo>
                  <a:pt x="128355" y="3369363"/>
                  <a:pt x="121268" y="3368568"/>
                  <a:pt x="111031" y="3366184"/>
                </a:cubicBezTo>
                <a:cubicBezTo>
                  <a:pt x="103157" y="3277181"/>
                  <a:pt x="122844" y="3186589"/>
                  <a:pt x="108670" y="3095996"/>
                </a:cubicBezTo>
                <a:cubicBezTo>
                  <a:pt x="79533" y="3104738"/>
                  <a:pt x="110244" y="3149239"/>
                  <a:pt x="66934" y="3146855"/>
                </a:cubicBezTo>
                <a:cubicBezTo>
                  <a:pt x="64572" y="3129373"/>
                  <a:pt x="59059" y="3111890"/>
                  <a:pt x="59847" y="3094407"/>
                </a:cubicBezTo>
                <a:cubicBezTo>
                  <a:pt x="61421" y="3038780"/>
                  <a:pt x="64572" y="2983153"/>
                  <a:pt x="66934" y="2928321"/>
                </a:cubicBezTo>
                <a:cubicBezTo>
                  <a:pt x="66934" y="2920374"/>
                  <a:pt x="67722" y="2911633"/>
                  <a:pt x="67722" y="2903686"/>
                </a:cubicBezTo>
                <a:cubicBezTo>
                  <a:pt x="64572" y="2785281"/>
                  <a:pt x="74809" y="2667669"/>
                  <a:pt x="92132" y="2550853"/>
                </a:cubicBezTo>
                <a:cubicBezTo>
                  <a:pt x="103157" y="2472975"/>
                  <a:pt x="103945" y="2392714"/>
                  <a:pt x="107882" y="2314041"/>
                </a:cubicBezTo>
                <a:cubicBezTo>
                  <a:pt x="117331" y="2136830"/>
                  <a:pt x="124418" y="1958824"/>
                  <a:pt x="148830" y="1782407"/>
                </a:cubicBezTo>
                <a:cubicBezTo>
                  <a:pt x="163791" y="1671153"/>
                  <a:pt x="171666" y="1558310"/>
                  <a:pt x="180328" y="1446262"/>
                </a:cubicBezTo>
                <a:cubicBezTo>
                  <a:pt x="184265" y="1399376"/>
                  <a:pt x="181115" y="1351696"/>
                  <a:pt x="184265" y="1304811"/>
                </a:cubicBezTo>
                <a:cubicBezTo>
                  <a:pt x="188202" y="1241237"/>
                  <a:pt x="195289" y="1177663"/>
                  <a:pt x="199227" y="1114090"/>
                </a:cubicBezTo>
                <a:cubicBezTo>
                  <a:pt x="202376" y="1058463"/>
                  <a:pt x="203164" y="1003631"/>
                  <a:pt x="206314" y="948004"/>
                </a:cubicBezTo>
                <a:cubicBezTo>
                  <a:pt x="208675" y="896350"/>
                  <a:pt x="212613" y="845492"/>
                  <a:pt x="216550" y="794633"/>
                </a:cubicBezTo>
                <a:cubicBezTo>
                  <a:pt x="224425" y="693710"/>
                  <a:pt x="232300" y="592787"/>
                  <a:pt x="243324" y="492658"/>
                </a:cubicBezTo>
                <a:cubicBezTo>
                  <a:pt x="248837" y="447362"/>
                  <a:pt x="263011" y="403655"/>
                  <a:pt x="272460" y="358359"/>
                </a:cubicBezTo>
                <a:cubicBezTo>
                  <a:pt x="278760" y="325778"/>
                  <a:pt x="282697" y="292401"/>
                  <a:pt x="288997" y="259820"/>
                </a:cubicBezTo>
                <a:cubicBezTo>
                  <a:pt x="296084" y="224854"/>
                  <a:pt x="296872" y="188300"/>
                  <a:pt x="318920" y="157307"/>
                </a:cubicBezTo>
                <a:cubicBezTo>
                  <a:pt x="324432" y="150155"/>
                  <a:pt x="322858" y="138235"/>
                  <a:pt x="325220" y="129494"/>
                </a:cubicBezTo>
                <a:cubicBezTo>
                  <a:pt x="327582" y="121547"/>
                  <a:pt x="329157" y="112806"/>
                  <a:pt x="334669" y="107243"/>
                </a:cubicBezTo>
                <a:cubicBezTo>
                  <a:pt x="361443" y="77840"/>
                  <a:pt x="388216" y="49232"/>
                  <a:pt x="416565" y="21419"/>
                </a:cubicBezTo>
                <a:cubicBezTo>
                  <a:pt x="433101" y="5526"/>
                  <a:pt x="456724" y="8704"/>
                  <a:pt x="476411" y="3142"/>
                </a:cubicBezTo>
                <a:cubicBezTo>
                  <a:pt x="491373" y="-1229"/>
                  <a:pt x="503972" y="-633"/>
                  <a:pt x="515784" y="2447"/>
                </a:cubicBezTo>
                <a:close/>
              </a:path>
            </a:pathLst>
          </a:custGeom>
          <a:solidFill>
            <a:schemeClr val="accent4"/>
          </a:solidFill>
          <a:ln w="794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A290383-80F4-4AD5-8889-B2C361802F0D}"/>
              </a:ext>
            </a:extLst>
          </p:cNvPr>
          <p:cNvGrpSpPr/>
          <p:nvPr/>
        </p:nvGrpSpPr>
        <p:grpSpPr>
          <a:xfrm>
            <a:off x="1493179" y="2232376"/>
            <a:ext cx="1510194" cy="2797130"/>
            <a:chOff x="1395968" y="2232376"/>
            <a:chExt cx="1890210" cy="27971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E06FBBA-F776-490A-A0FE-1C04C6721140}"/>
                </a:ext>
              </a:extLst>
            </p:cNvPr>
            <p:cNvSpPr txBox="1"/>
            <p:nvPr/>
          </p:nvSpPr>
          <p:spPr>
            <a:xfrm>
              <a:off x="1395969" y="2905848"/>
              <a:ext cx="189020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This text can be replaced with your own text.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05677FF-2A49-46CC-9AB9-8AD51D36A1A8}"/>
                </a:ext>
              </a:extLst>
            </p:cNvPr>
            <p:cNvSpPr txBox="1"/>
            <p:nvPr/>
          </p:nvSpPr>
          <p:spPr>
            <a:xfrm>
              <a:off x="1395968" y="2232376"/>
              <a:ext cx="1877005" cy="707886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4000" dirty="0">
                  <a:solidFill>
                    <a:schemeClr val="bg1"/>
                  </a:solidFill>
                </a:rPr>
                <a:t>A </a:t>
              </a:r>
              <a:r>
                <a:rPr lang="en-US" altLang="ko-KR" sz="1600" dirty="0">
                  <a:solidFill>
                    <a:schemeClr val="bg1"/>
                  </a:solidFill>
                </a:rPr>
                <a:t>Style</a:t>
              </a:r>
              <a:endParaRPr lang="en-US" altLang="ko-KR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F18B3E9-9050-49E3-9343-23E2EBD992BE}"/>
              </a:ext>
            </a:extLst>
          </p:cNvPr>
          <p:cNvGrpSpPr/>
          <p:nvPr/>
        </p:nvGrpSpPr>
        <p:grpSpPr>
          <a:xfrm>
            <a:off x="4104401" y="2232376"/>
            <a:ext cx="1510194" cy="2809830"/>
            <a:chOff x="4218995" y="2232376"/>
            <a:chExt cx="1890210" cy="28098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661135F-1122-4BD6-989B-BEFB6ED8C99B}"/>
                </a:ext>
              </a:extLst>
            </p:cNvPr>
            <p:cNvSpPr txBox="1"/>
            <p:nvPr/>
          </p:nvSpPr>
          <p:spPr>
            <a:xfrm>
              <a:off x="4218996" y="2918548"/>
              <a:ext cx="189020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This text can be replaced with your own text.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6F9CA0E-0D53-41F2-A820-1AA596D6F8F7}"/>
                </a:ext>
              </a:extLst>
            </p:cNvPr>
            <p:cNvSpPr txBox="1"/>
            <p:nvPr/>
          </p:nvSpPr>
          <p:spPr>
            <a:xfrm>
              <a:off x="4218995" y="2232376"/>
              <a:ext cx="1877005" cy="707886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4000" dirty="0">
                  <a:solidFill>
                    <a:schemeClr val="bg1"/>
                  </a:solidFill>
                </a:rPr>
                <a:t>B </a:t>
              </a:r>
              <a:r>
                <a:rPr lang="en-US" altLang="ko-KR" sz="1600" dirty="0">
                  <a:solidFill>
                    <a:schemeClr val="bg1"/>
                  </a:solidFill>
                </a:rPr>
                <a:t>Style</a:t>
              </a:r>
              <a:endParaRPr lang="en-US" altLang="ko-KR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3AB424-6085-4AC4-A195-7E25D1AAAAF8}"/>
              </a:ext>
            </a:extLst>
          </p:cNvPr>
          <p:cNvGrpSpPr/>
          <p:nvPr/>
        </p:nvGrpSpPr>
        <p:grpSpPr>
          <a:xfrm>
            <a:off x="6715623" y="2232376"/>
            <a:ext cx="1510194" cy="2822530"/>
            <a:chOff x="7042022" y="2232376"/>
            <a:chExt cx="1890210" cy="28225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1312E2D-0B15-4698-AF70-4C067B1C628A}"/>
                </a:ext>
              </a:extLst>
            </p:cNvPr>
            <p:cNvSpPr txBox="1"/>
            <p:nvPr/>
          </p:nvSpPr>
          <p:spPr>
            <a:xfrm>
              <a:off x="7042023" y="2931248"/>
              <a:ext cx="189020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This text can be replaced with your own text.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64157F0-A1CC-4925-B6C6-55F1FD3EB6F6}"/>
                </a:ext>
              </a:extLst>
            </p:cNvPr>
            <p:cNvSpPr txBox="1"/>
            <p:nvPr/>
          </p:nvSpPr>
          <p:spPr>
            <a:xfrm>
              <a:off x="7042022" y="2232376"/>
              <a:ext cx="1877005" cy="707886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4000" dirty="0">
                  <a:solidFill>
                    <a:schemeClr val="bg1"/>
                  </a:solidFill>
                </a:rPr>
                <a:t>C </a:t>
              </a:r>
              <a:r>
                <a:rPr lang="en-US" altLang="ko-KR" sz="1600" dirty="0">
                  <a:solidFill>
                    <a:schemeClr val="bg1"/>
                  </a:solidFill>
                </a:rPr>
                <a:t>Style</a:t>
              </a:r>
              <a:endParaRPr lang="en-US" altLang="ko-KR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5562504-5957-4874-AFF9-9CD11D5BAA41}"/>
              </a:ext>
            </a:extLst>
          </p:cNvPr>
          <p:cNvGrpSpPr/>
          <p:nvPr/>
        </p:nvGrpSpPr>
        <p:grpSpPr>
          <a:xfrm>
            <a:off x="9326846" y="2232376"/>
            <a:ext cx="1510194" cy="2835230"/>
            <a:chOff x="9865049" y="2232376"/>
            <a:chExt cx="1890210" cy="28352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455F867-7476-4BF6-A863-5E128E555754}"/>
                </a:ext>
              </a:extLst>
            </p:cNvPr>
            <p:cNvSpPr txBox="1"/>
            <p:nvPr/>
          </p:nvSpPr>
          <p:spPr>
            <a:xfrm>
              <a:off x="9865050" y="2943948"/>
              <a:ext cx="189020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This text can be replaced with your own text.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0778874-FA72-4E78-B2B3-85F3EBFF8C1B}"/>
                </a:ext>
              </a:extLst>
            </p:cNvPr>
            <p:cNvSpPr txBox="1"/>
            <p:nvPr/>
          </p:nvSpPr>
          <p:spPr>
            <a:xfrm>
              <a:off x="9865049" y="2232376"/>
              <a:ext cx="1877006" cy="707886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4000" dirty="0">
                  <a:solidFill>
                    <a:schemeClr val="bg1"/>
                  </a:solidFill>
                </a:rPr>
                <a:t>D </a:t>
              </a:r>
              <a:r>
                <a:rPr lang="en-US" altLang="ko-KR" sz="1600" dirty="0">
                  <a:solidFill>
                    <a:schemeClr val="bg1"/>
                  </a:solidFill>
                </a:rPr>
                <a:t>Style</a:t>
              </a:r>
              <a:endParaRPr lang="en-US" altLang="ko-KR" sz="4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AFB04AF-B9E6-492F-A02D-34CDD218C3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315637"/>
              </p:ext>
            </p:extLst>
          </p:nvPr>
        </p:nvGraphicFramePr>
        <p:xfrm>
          <a:off x="923109" y="1823068"/>
          <a:ext cx="10345780" cy="324538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69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9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9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91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691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77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70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706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70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706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70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706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70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706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A5FA84AC-5AA9-4744-8E7B-FCE64BEF9ACA}"/>
              </a:ext>
            </a:extLst>
          </p:cNvPr>
          <p:cNvGrpSpPr/>
          <p:nvPr/>
        </p:nvGrpSpPr>
        <p:grpSpPr>
          <a:xfrm>
            <a:off x="935962" y="5261366"/>
            <a:ext cx="10320079" cy="800705"/>
            <a:chOff x="777280" y="5157192"/>
            <a:chExt cx="10320079" cy="1029601"/>
          </a:xfrm>
        </p:grpSpPr>
        <p:sp>
          <p:nvSpPr>
            <p:cNvPr id="5" name="Rounded Rectangle 7">
              <a:extLst>
                <a:ext uri="{FF2B5EF4-FFF2-40B4-BE49-F238E27FC236}">
                  <a16:creationId xmlns:a16="http://schemas.microsoft.com/office/drawing/2014/main" id="{40A36097-277F-4156-8DAF-68C6645B70C6}"/>
                </a:ext>
              </a:extLst>
            </p:cNvPr>
            <p:cNvSpPr/>
            <p:nvPr/>
          </p:nvSpPr>
          <p:spPr>
            <a:xfrm rot="16200000" flipH="1">
              <a:off x="5501831" y="578394"/>
              <a:ext cx="1016729" cy="10174326"/>
            </a:xfrm>
            <a:prstGeom prst="roundRect">
              <a:avLst>
                <a:gd name="adj" fmla="val 2135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6" name="Round Same Side Corner Rectangle 8">
              <a:extLst>
                <a:ext uri="{FF2B5EF4-FFF2-40B4-BE49-F238E27FC236}">
                  <a16:creationId xmlns:a16="http://schemas.microsoft.com/office/drawing/2014/main" id="{66AF05D6-38DC-4DD1-8703-A2CABAB456CE}"/>
                </a:ext>
              </a:extLst>
            </p:cNvPr>
            <p:cNvSpPr/>
            <p:nvPr/>
          </p:nvSpPr>
          <p:spPr>
            <a:xfrm rot="16200000">
              <a:off x="1296730" y="4637743"/>
              <a:ext cx="1029600" cy="2068499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646D738-165F-4ED1-A22A-F34B673FFCDB}"/>
              </a:ext>
            </a:extLst>
          </p:cNvPr>
          <p:cNvSpPr txBox="1"/>
          <p:nvPr/>
        </p:nvSpPr>
        <p:spPr>
          <a:xfrm>
            <a:off x="3264419" y="5338552"/>
            <a:ext cx="761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F5F1FB-9043-417A-80A5-35211BF77D04}"/>
              </a:ext>
            </a:extLst>
          </p:cNvPr>
          <p:cNvSpPr txBox="1"/>
          <p:nvPr/>
        </p:nvSpPr>
        <p:spPr>
          <a:xfrm>
            <a:off x="1312639" y="5507830"/>
            <a:ext cx="1352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1439E34-E1A6-4FFD-8307-3FB2B2EE9326}"/>
              </a:ext>
            </a:extLst>
          </p:cNvPr>
          <p:cNvGrpSpPr/>
          <p:nvPr/>
        </p:nvGrpSpPr>
        <p:grpSpPr>
          <a:xfrm>
            <a:off x="310713" y="3886200"/>
            <a:ext cx="3904996" cy="2660660"/>
            <a:chOff x="421809" y="1143596"/>
            <a:chExt cx="3904996" cy="266066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F934E93-57EB-40D5-B6FB-DCB19F355EF6}"/>
                </a:ext>
              </a:extLst>
            </p:cNvPr>
            <p:cNvGrpSpPr/>
            <p:nvPr/>
          </p:nvGrpSpPr>
          <p:grpSpPr>
            <a:xfrm>
              <a:off x="1040170" y="1143596"/>
              <a:ext cx="2668274" cy="998667"/>
              <a:chOff x="4723838" y="5630107"/>
              <a:chExt cx="2668274" cy="998667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98D1AE-1CC3-4A12-B9EC-4E4498943671}"/>
                  </a:ext>
                </a:extLst>
              </p:cNvPr>
              <p:cNvSpPr txBox="1"/>
              <p:nvPr/>
            </p:nvSpPr>
            <p:spPr>
              <a:xfrm>
                <a:off x="4723838" y="6367164"/>
                <a:ext cx="262554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altLang="ko-KR" sz="1100" dirty="0">
                    <a:solidFill>
                      <a:schemeClr val="accent1">
                        <a:lumMod val="75000"/>
                      </a:schemeClr>
                    </a:solidFill>
                    <a:cs typeface="Arial" pitchFamily="34" charset="0"/>
                  </a:rPr>
                  <a:t>L</a:t>
                </a:r>
                <a:r>
                  <a:rPr lang="en-US" altLang="ko-KR" sz="1100" dirty="0">
                    <a:solidFill>
                      <a:schemeClr val="accent1">
                        <a:lumMod val="75000"/>
                      </a:schemeClr>
                    </a:solidFill>
                    <a:cs typeface="Arial" pitchFamily="34" charset="0"/>
                  </a:rPr>
                  <a:t>OREM IPSUM DOLOR SIT AMET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BDEB976-447D-469D-ACFA-786B2FD5504E}"/>
                  </a:ext>
                </a:extLst>
              </p:cNvPr>
              <p:cNvSpPr txBox="1"/>
              <p:nvPr/>
            </p:nvSpPr>
            <p:spPr>
              <a:xfrm>
                <a:off x="4766568" y="5630107"/>
                <a:ext cx="262554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4400" b="1" spc="600" dirty="0">
                    <a:solidFill>
                      <a:schemeClr val="accent1">
                        <a:lumMod val="7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BRAND</a:t>
                </a:r>
                <a:endParaRPr lang="ko-KR" altLang="en-US" sz="4400" b="1" spc="600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5E4A409-CC37-4030-9A84-2093A63046A5}"/>
                </a:ext>
              </a:extLst>
            </p:cNvPr>
            <p:cNvSpPr txBox="1"/>
            <p:nvPr/>
          </p:nvSpPr>
          <p:spPr>
            <a:xfrm>
              <a:off x="421809" y="2280762"/>
              <a:ext cx="390499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altLang="ko-KR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L</a:t>
              </a:r>
              <a:r>
                <a:rPr lang="en-US" altLang="ko-KR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OREM IPSUM DOLOR SIT AMET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B03869D-99D6-4301-A7E4-DF0B7EDE9139}"/>
                </a:ext>
              </a:extLst>
            </p:cNvPr>
            <p:cNvSpPr txBox="1"/>
            <p:nvPr/>
          </p:nvSpPr>
          <p:spPr>
            <a:xfrm>
              <a:off x="866463" y="2788593"/>
              <a:ext cx="30156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5B8C1BF-00DD-4778-A489-A28E6F1EF1CB}"/>
              </a:ext>
            </a:extLst>
          </p:cNvPr>
          <p:cNvGrpSpPr/>
          <p:nvPr/>
        </p:nvGrpSpPr>
        <p:grpSpPr>
          <a:xfrm>
            <a:off x="886077" y="2571034"/>
            <a:ext cx="2280608" cy="1477328"/>
            <a:chOff x="6210996" y="1433695"/>
            <a:chExt cx="1712589" cy="105100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8DEA90E-7F7B-4DF6-B105-4E9D41C1BBC4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C362F70-FB94-49A1-9FD6-7A5F43CB3C3E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515274D-A294-42AF-9558-91B47AD161B4}"/>
              </a:ext>
            </a:extLst>
          </p:cNvPr>
          <p:cNvGrpSpPr/>
          <p:nvPr/>
        </p:nvGrpSpPr>
        <p:grpSpPr>
          <a:xfrm>
            <a:off x="3597686" y="1844825"/>
            <a:ext cx="2280608" cy="1477328"/>
            <a:chOff x="6210996" y="1433695"/>
            <a:chExt cx="1712589" cy="105100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ABB93D6-7C10-4F67-8F06-7520BDCA87AD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B542E4A-DA34-4EDA-AAD7-920621FA0780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DFF7E47-7DFD-48E6-807F-C95B69970E41}"/>
              </a:ext>
            </a:extLst>
          </p:cNvPr>
          <p:cNvGrpSpPr/>
          <p:nvPr/>
        </p:nvGrpSpPr>
        <p:grpSpPr>
          <a:xfrm>
            <a:off x="6309295" y="4570308"/>
            <a:ext cx="2280608" cy="1477328"/>
            <a:chOff x="6210996" y="1433695"/>
            <a:chExt cx="1712589" cy="105100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D66A6D0-D509-4E2F-8C19-F4C426C4E7B7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9C34B6B-53F6-4ED4-9064-7E32E4762041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1DEE8B-AD9D-47A7-B92A-14A85F6647C2}"/>
              </a:ext>
            </a:extLst>
          </p:cNvPr>
          <p:cNvGrpSpPr/>
          <p:nvPr/>
        </p:nvGrpSpPr>
        <p:grpSpPr>
          <a:xfrm>
            <a:off x="9020904" y="3744708"/>
            <a:ext cx="2280608" cy="1477328"/>
            <a:chOff x="6210996" y="1433695"/>
            <a:chExt cx="1712589" cy="105100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DCE3D3B-F165-4CC4-9D6D-627524419BA5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E1D7979-F549-40A7-9766-7C97A9B24B59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BABE85E-C15B-429D-90B3-CA0E77A1562D}"/>
              </a:ext>
            </a:extLst>
          </p:cNvPr>
          <p:cNvSpPr txBox="1"/>
          <p:nvPr/>
        </p:nvSpPr>
        <p:spPr>
          <a:xfrm>
            <a:off x="4169190" y="4683694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Calibri" pitchFamily="34" charset="0"/>
              </a:rPr>
              <a:t>43%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Calibri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518511-0F15-4C26-8DEA-B2D0F78B4F98}"/>
              </a:ext>
            </a:extLst>
          </p:cNvPr>
          <p:cNvSpPr txBox="1"/>
          <p:nvPr/>
        </p:nvSpPr>
        <p:spPr>
          <a:xfrm>
            <a:off x="1457581" y="5521426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Calibri" pitchFamily="34" charset="0"/>
              </a:rPr>
              <a:t>75%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D6315F-EF8D-4557-8DA3-C854B12E9251}"/>
              </a:ext>
            </a:extLst>
          </p:cNvPr>
          <p:cNvSpPr txBox="1"/>
          <p:nvPr/>
        </p:nvSpPr>
        <p:spPr>
          <a:xfrm>
            <a:off x="6880799" y="2409926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Calibri" pitchFamily="34" charset="0"/>
              </a:rPr>
              <a:t>65%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Calibri" pitchFamily="34" charset="0"/>
            </a:endParaRPr>
          </a:p>
        </p:txBody>
      </p:sp>
      <p:grpSp>
        <p:nvGrpSpPr>
          <p:cNvPr id="19" name="그룹 52">
            <a:extLst>
              <a:ext uri="{FF2B5EF4-FFF2-40B4-BE49-F238E27FC236}">
                <a16:creationId xmlns:a16="http://schemas.microsoft.com/office/drawing/2014/main" id="{21765708-E129-4CB6-BA44-E6D6FFFED137}"/>
              </a:ext>
            </a:extLst>
          </p:cNvPr>
          <p:cNvGrpSpPr/>
          <p:nvPr/>
        </p:nvGrpSpPr>
        <p:grpSpPr>
          <a:xfrm>
            <a:off x="2422382" y="2753276"/>
            <a:ext cx="7342827" cy="2222804"/>
            <a:chOff x="2422381" y="2753276"/>
            <a:chExt cx="7342827" cy="2222804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0CBDBC5-F702-414C-A816-27FBA36F390F}"/>
                </a:ext>
              </a:extLst>
            </p:cNvPr>
            <p:cNvCxnSpPr>
              <a:cxnSpLocks/>
            </p:cNvCxnSpPr>
            <p:nvPr/>
          </p:nvCxnSpPr>
          <p:spPr>
            <a:xfrm>
              <a:off x="6060403" y="3494076"/>
              <a:ext cx="2743414" cy="228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1ED0813-CA2F-4234-8650-A4A7BD97521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37226" y="4251990"/>
              <a:ext cx="2758775" cy="1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67C45E6-D87B-46B6-A417-1BFC07D87513}"/>
                </a:ext>
              </a:extLst>
            </p:cNvPr>
            <p:cNvCxnSpPr>
              <a:cxnSpLocks/>
              <a:endCxn id="20" idx="6"/>
            </p:cNvCxnSpPr>
            <p:nvPr/>
          </p:nvCxnSpPr>
          <p:spPr>
            <a:xfrm flipH="1">
              <a:off x="2422381" y="4967817"/>
              <a:ext cx="988539" cy="0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F55A3E9-0AB6-4D81-84F4-714A7F6C5398}"/>
                </a:ext>
              </a:extLst>
            </p:cNvPr>
            <p:cNvCxnSpPr>
              <a:cxnSpLocks/>
              <a:stCxn id="23" idx="2"/>
            </p:cNvCxnSpPr>
            <p:nvPr/>
          </p:nvCxnSpPr>
          <p:spPr>
            <a:xfrm flipH="1">
              <a:off x="8770231" y="2753276"/>
              <a:ext cx="994977" cy="0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E71BE17-514E-49AA-AC17-0F5B10C577D3}"/>
                </a:ext>
              </a:extLst>
            </p:cNvPr>
            <p:cNvCxnSpPr>
              <a:cxnSpLocks/>
            </p:cNvCxnSpPr>
            <p:nvPr/>
          </p:nvCxnSpPr>
          <p:spPr>
            <a:xfrm>
              <a:off x="3370599" y="4224928"/>
              <a:ext cx="10792" cy="751152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E475950-8B53-4629-A665-9F19ECA970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0438" y="3461161"/>
              <a:ext cx="974" cy="827175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CCE9FAA-1E0F-4EB8-9772-41C16D21178D}"/>
                </a:ext>
              </a:extLst>
            </p:cNvPr>
            <p:cNvCxnSpPr>
              <a:cxnSpLocks/>
            </p:cNvCxnSpPr>
            <p:nvPr/>
          </p:nvCxnSpPr>
          <p:spPr>
            <a:xfrm>
              <a:off x="8803817" y="2753276"/>
              <a:ext cx="0" cy="774172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AEC08800-9F2B-46EB-94A4-275602DC8D2A}"/>
              </a:ext>
            </a:extLst>
          </p:cNvPr>
          <p:cNvSpPr/>
          <p:nvPr/>
        </p:nvSpPr>
        <p:spPr>
          <a:xfrm>
            <a:off x="1630381" y="4571817"/>
            <a:ext cx="792000" cy="79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ED5A9AE-9241-4BC9-806B-F9F323891576}"/>
              </a:ext>
            </a:extLst>
          </p:cNvPr>
          <p:cNvSpPr/>
          <p:nvPr/>
        </p:nvSpPr>
        <p:spPr>
          <a:xfrm>
            <a:off x="4340402" y="3833636"/>
            <a:ext cx="792000" cy="79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59C1EE0-79CA-4342-8990-72E588550247}"/>
              </a:ext>
            </a:extLst>
          </p:cNvPr>
          <p:cNvSpPr/>
          <p:nvPr/>
        </p:nvSpPr>
        <p:spPr>
          <a:xfrm>
            <a:off x="7052806" y="3095456"/>
            <a:ext cx="792000" cy="79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2FA7ED0-D07F-44E0-BAE3-F46F6E5C197F}"/>
              </a:ext>
            </a:extLst>
          </p:cNvPr>
          <p:cNvSpPr/>
          <p:nvPr/>
        </p:nvSpPr>
        <p:spPr>
          <a:xfrm>
            <a:off x="9765208" y="2357276"/>
            <a:ext cx="792000" cy="79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F6BABA-3233-404B-9675-88911144692B}"/>
              </a:ext>
            </a:extLst>
          </p:cNvPr>
          <p:cNvSpPr txBox="1"/>
          <p:nvPr/>
        </p:nvSpPr>
        <p:spPr>
          <a:xfrm>
            <a:off x="9592408" y="1685522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Calibri" pitchFamily="34" charset="0"/>
              </a:rPr>
              <a:t>83%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4"/>
              </a:solidFill>
              <a:cs typeface="Calibri" pitchFamily="34" charset="0"/>
            </a:endParaRPr>
          </a:p>
        </p:txBody>
      </p:sp>
      <p:sp>
        <p:nvSpPr>
          <p:cNvPr id="36" name="Graphic 3">
            <a:extLst>
              <a:ext uri="{FF2B5EF4-FFF2-40B4-BE49-F238E27FC236}">
                <a16:creationId xmlns:a16="http://schemas.microsoft.com/office/drawing/2014/main" id="{8930FF5D-BFBB-4B6E-8575-1F1C654A2D00}"/>
              </a:ext>
            </a:extLst>
          </p:cNvPr>
          <p:cNvSpPr/>
          <p:nvPr/>
        </p:nvSpPr>
        <p:spPr>
          <a:xfrm>
            <a:off x="1816599" y="4769372"/>
            <a:ext cx="399829" cy="396890"/>
          </a:xfrm>
          <a:custGeom>
            <a:avLst/>
            <a:gdLst>
              <a:gd name="connsiteX0" fmla="*/ 669645 w 669862"/>
              <a:gd name="connsiteY0" fmla="*/ 474658 h 664937"/>
              <a:gd name="connsiteX1" fmla="*/ 651465 w 669862"/>
              <a:gd name="connsiteY1" fmla="*/ 497302 h 664937"/>
              <a:gd name="connsiteX2" fmla="*/ 425733 w 669862"/>
              <a:gd name="connsiteY2" fmla="*/ 660277 h 664937"/>
              <a:gd name="connsiteX3" fmla="*/ 390408 w 669862"/>
              <a:gd name="connsiteY3" fmla="*/ 657042 h 664937"/>
              <a:gd name="connsiteX4" fmla="*/ 184021 w 669862"/>
              <a:gd name="connsiteY4" fmla="*/ 556889 h 664937"/>
              <a:gd name="connsiteX5" fmla="*/ 40844 w 669862"/>
              <a:gd name="connsiteY5" fmla="*/ 493809 h 664937"/>
              <a:gd name="connsiteX6" fmla="*/ 32110 w 669862"/>
              <a:gd name="connsiteY6" fmla="*/ 411059 h 664937"/>
              <a:gd name="connsiteX7" fmla="*/ 195084 w 669862"/>
              <a:gd name="connsiteY7" fmla="*/ 319577 h 664937"/>
              <a:gd name="connsiteX8" fmla="*/ 220964 w 669862"/>
              <a:gd name="connsiteY8" fmla="*/ 258760 h 664937"/>
              <a:gd name="connsiteX9" fmla="*/ 174510 w 669862"/>
              <a:gd name="connsiteY9" fmla="*/ 73271 h 664937"/>
              <a:gd name="connsiteX10" fmla="*/ 242832 w 669862"/>
              <a:gd name="connsiteY10" fmla="*/ 7084 h 664937"/>
              <a:gd name="connsiteX11" fmla="*/ 604430 w 669862"/>
              <a:gd name="connsiteY11" fmla="*/ 129752 h 664937"/>
              <a:gd name="connsiteX12" fmla="*/ 622998 w 669862"/>
              <a:gd name="connsiteY12" fmla="*/ 150585 h 664937"/>
              <a:gd name="connsiteX13" fmla="*/ 669645 w 669862"/>
              <a:gd name="connsiteY13" fmla="*/ 474658 h 664937"/>
              <a:gd name="connsiteX14" fmla="*/ 614781 w 669862"/>
              <a:gd name="connsiteY14" fmla="*/ 402002 h 664937"/>
              <a:gd name="connsiteX15" fmla="*/ 583985 w 669862"/>
              <a:gd name="connsiteY15" fmla="*/ 174717 h 664937"/>
              <a:gd name="connsiteX16" fmla="*/ 559529 w 669862"/>
              <a:gd name="connsiteY16" fmla="*/ 154402 h 664937"/>
              <a:gd name="connsiteX17" fmla="*/ 428515 w 669862"/>
              <a:gd name="connsiteY17" fmla="*/ 112672 h 664937"/>
              <a:gd name="connsiteX18" fmla="*/ 397201 w 669862"/>
              <a:gd name="connsiteY18" fmla="*/ 119401 h 664937"/>
              <a:gd name="connsiteX19" fmla="*/ 311218 w 669862"/>
              <a:gd name="connsiteY19" fmla="*/ 99732 h 664937"/>
              <a:gd name="connsiteX20" fmla="*/ 255254 w 669862"/>
              <a:gd name="connsiteY20" fmla="*/ 59296 h 664937"/>
              <a:gd name="connsiteX21" fmla="*/ 237462 w 669862"/>
              <a:gd name="connsiteY21" fmla="*/ 77153 h 664937"/>
              <a:gd name="connsiteX22" fmla="*/ 280615 w 669862"/>
              <a:gd name="connsiteY22" fmla="*/ 255720 h 664937"/>
              <a:gd name="connsiteX23" fmla="*/ 299572 w 669862"/>
              <a:gd name="connsiteY23" fmla="*/ 281857 h 664937"/>
              <a:gd name="connsiteX24" fmla="*/ 614781 w 669862"/>
              <a:gd name="connsiteY24" fmla="*/ 402002 h 664937"/>
              <a:gd name="connsiteX25" fmla="*/ 456788 w 669862"/>
              <a:gd name="connsiteY25" fmla="*/ 430987 h 664937"/>
              <a:gd name="connsiteX26" fmla="*/ 380703 w 669862"/>
              <a:gd name="connsiteY26" fmla="*/ 492579 h 664937"/>
              <a:gd name="connsiteX27" fmla="*/ 379927 w 669862"/>
              <a:gd name="connsiteY27" fmla="*/ 505389 h 664937"/>
              <a:gd name="connsiteX28" fmla="*/ 456012 w 669862"/>
              <a:gd name="connsiteY28" fmla="*/ 539162 h 664937"/>
              <a:gd name="connsiteX29" fmla="*/ 522328 w 669862"/>
              <a:gd name="connsiteY29" fmla="*/ 463465 h 664937"/>
              <a:gd name="connsiteX30" fmla="*/ 456788 w 669862"/>
              <a:gd name="connsiteY30" fmla="*/ 430987 h 664937"/>
              <a:gd name="connsiteX31" fmla="*/ 260947 w 669862"/>
              <a:gd name="connsiteY31" fmla="*/ 444702 h 664937"/>
              <a:gd name="connsiteX32" fmla="*/ 362523 w 669862"/>
              <a:gd name="connsiteY32" fmla="*/ 466377 h 664937"/>
              <a:gd name="connsiteX33" fmla="*/ 409106 w 669862"/>
              <a:gd name="connsiteY33" fmla="*/ 420247 h 664937"/>
              <a:gd name="connsiteX34" fmla="*/ 348419 w 669862"/>
              <a:gd name="connsiteY34" fmla="*/ 384986 h 664937"/>
              <a:gd name="connsiteX35" fmla="*/ 260947 w 669862"/>
              <a:gd name="connsiteY35" fmla="*/ 444702 h 664937"/>
              <a:gd name="connsiteX36" fmla="*/ 158142 w 669862"/>
              <a:gd name="connsiteY36" fmla="*/ 397473 h 664937"/>
              <a:gd name="connsiteX37" fmla="*/ 270717 w 669862"/>
              <a:gd name="connsiteY37" fmla="*/ 407113 h 664937"/>
              <a:gd name="connsiteX38" fmla="*/ 308888 w 669862"/>
              <a:gd name="connsiteY38" fmla="*/ 368941 h 664937"/>
              <a:gd name="connsiteX39" fmla="*/ 257324 w 669862"/>
              <a:gd name="connsiteY39" fmla="*/ 342285 h 664937"/>
              <a:gd name="connsiteX40" fmla="*/ 158142 w 669862"/>
              <a:gd name="connsiteY40" fmla="*/ 397473 h 664937"/>
              <a:gd name="connsiteX41" fmla="*/ 338520 w 669862"/>
              <a:gd name="connsiteY41" fmla="*/ 530880 h 664937"/>
              <a:gd name="connsiteX42" fmla="*/ 389696 w 669862"/>
              <a:gd name="connsiteY42" fmla="*/ 564200 h 664937"/>
              <a:gd name="connsiteX43" fmla="*/ 338520 w 669862"/>
              <a:gd name="connsiteY43" fmla="*/ 530880 h 664937"/>
              <a:gd name="connsiteX44" fmla="*/ 180204 w 669862"/>
              <a:gd name="connsiteY44" fmla="*/ 463530 h 664937"/>
              <a:gd name="connsiteX45" fmla="*/ 126440 w 669862"/>
              <a:gd name="connsiteY45" fmla="*/ 436809 h 664937"/>
              <a:gd name="connsiteX46" fmla="*/ 180204 w 669862"/>
              <a:gd name="connsiteY46" fmla="*/ 463530 h 66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69862" h="664937">
                <a:moveTo>
                  <a:pt x="669645" y="474658"/>
                </a:moveTo>
                <a:cubicBezTo>
                  <a:pt x="671521" y="480675"/>
                  <a:pt x="660911" y="488503"/>
                  <a:pt x="651465" y="497302"/>
                </a:cubicBezTo>
                <a:cubicBezTo>
                  <a:pt x="582820" y="560836"/>
                  <a:pt x="501559" y="606771"/>
                  <a:pt x="425733" y="660277"/>
                </a:cubicBezTo>
                <a:cubicBezTo>
                  <a:pt x="411953" y="669981"/>
                  <a:pt x="401471" y="662347"/>
                  <a:pt x="390408" y="657042"/>
                </a:cubicBezTo>
                <a:cubicBezTo>
                  <a:pt x="321440" y="623916"/>
                  <a:pt x="252342" y="591244"/>
                  <a:pt x="184021" y="556889"/>
                </a:cubicBezTo>
                <a:cubicBezTo>
                  <a:pt x="137309" y="533404"/>
                  <a:pt x="88915" y="514188"/>
                  <a:pt x="40844" y="493809"/>
                </a:cubicBezTo>
                <a:cubicBezTo>
                  <a:pt x="-9944" y="472264"/>
                  <a:pt x="-13955" y="440626"/>
                  <a:pt x="32110" y="411059"/>
                </a:cubicBezTo>
                <a:cubicBezTo>
                  <a:pt x="84451" y="377417"/>
                  <a:pt x="139185" y="347008"/>
                  <a:pt x="195084" y="319577"/>
                </a:cubicBezTo>
                <a:cubicBezTo>
                  <a:pt x="225040" y="304890"/>
                  <a:pt x="228145" y="286322"/>
                  <a:pt x="220964" y="258760"/>
                </a:cubicBezTo>
                <a:cubicBezTo>
                  <a:pt x="204919" y="197103"/>
                  <a:pt x="188032" y="135510"/>
                  <a:pt x="174510" y="73271"/>
                </a:cubicBezTo>
                <a:cubicBezTo>
                  <a:pt x="158983" y="1844"/>
                  <a:pt x="171534" y="-10384"/>
                  <a:pt x="242832" y="7084"/>
                </a:cubicBezTo>
                <a:cubicBezTo>
                  <a:pt x="366858" y="37493"/>
                  <a:pt x="483509" y="89963"/>
                  <a:pt x="604430" y="129752"/>
                </a:cubicBezTo>
                <a:cubicBezTo>
                  <a:pt x="614846" y="133181"/>
                  <a:pt x="621251" y="138163"/>
                  <a:pt x="622998" y="150585"/>
                </a:cubicBezTo>
                <a:cubicBezTo>
                  <a:pt x="637620" y="255460"/>
                  <a:pt x="653082" y="360272"/>
                  <a:pt x="669645" y="474658"/>
                </a:cubicBezTo>
                <a:close/>
                <a:moveTo>
                  <a:pt x="614781" y="402002"/>
                </a:moveTo>
                <a:cubicBezTo>
                  <a:pt x="614199" y="319641"/>
                  <a:pt x="591813" y="248150"/>
                  <a:pt x="583985" y="174717"/>
                </a:cubicBezTo>
                <a:cubicBezTo>
                  <a:pt x="582367" y="159449"/>
                  <a:pt x="569881" y="157831"/>
                  <a:pt x="559529" y="154402"/>
                </a:cubicBezTo>
                <a:cubicBezTo>
                  <a:pt x="515922" y="140233"/>
                  <a:pt x="471992" y="127100"/>
                  <a:pt x="428515" y="112672"/>
                </a:cubicBezTo>
                <a:cubicBezTo>
                  <a:pt x="415834" y="108467"/>
                  <a:pt x="407682" y="113319"/>
                  <a:pt x="397201" y="119401"/>
                </a:cubicBezTo>
                <a:cubicBezTo>
                  <a:pt x="376498" y="131370"/>
                  <a:pt x="309665" y="116101"/>
                  <a:pt x="311218" y="99732"/>
                </a:cubicBezTo>
                <a:cubicBezTo>
                  <a:pt x="315746" y="50691"/>
                  <a:pt x="273822" y="71782"/>
                  <a:pt x="255254" y="59296"/>
                </a:cubicBezTo>
                <a:cubicBezTo>
                  <a:pt x="242702" y="50820"/>
                  <a:pt x="232415" y="57355"/>
                  <a:pt x="237462" y="77153"/>
                </a:cubicBezTo>
                <a:cubicBezTo>
                  <a:pt x="252666" y="136481"/>
                  <a:pt x="265994" y="196262"/>
                  <a:pt x="280615" y="255720"/>
                </a:cubicBezTo>
                <a:cubicBezTo>
                  <a:pt x="283268" y="266459"/>
                  <a:pt x="285985" y="276746"/>
                  <a:pt x="299572" y="281857"/>
                </a:cubicBezTo>
                <a:cubicBezTo>
                  <a:pt x="403089" y="320676"/>
                  <a:pt x="506282" y="360466"/>
                  <a:pt x="614781" y="402002"/>
                </a:cubicBezTo>
                <a:close/>
                <a:moveTo>
                  <a:pt x="456788" y="430987"/>
                </a:moveTo>
                <a:cubicBezTo>
                  <a:pt x="428451" y="418953"/>
                  <a:pt x="405483" y="464371"/>
                  <a:pt x="380703" y="492579"/>
                </a:cubicBezTo>
                <a:cubicBezTo>
                  <a:pt x="376951" y="496784"/>
                  <a:pt x="374816" y="503254"/>
                  <a:pt x="379927" y="505389"/>
                </a:cubicBezTo>
                <a:cubicBezTo>
                  <a:pt x="407359" y="519300"/>
                  <a:pt x="428580" y="541168"/>
                  <a:pt x="456012" y="539162"/>
                </a:cubicBezTo>
                <a:cubicBezTo>
                  <a:pt x="484350" y="508624"/>
                  <a:pt x="506541" y="490638"/>
                  <a:pt x="522328" y="463465"/>
                </a:cubicBezTo>
                <a:cubicBezTo>
                  <a:pt x="501883" y="448196"/>
                  <a:pt x="493213" y="446126"/>
                  <a:pt x="456788" y="430987"/>
                </a:cubicBezTo>
                <a:close/>
                <a:moveTo>
                  <a:pt x="260947" y="444702"/>
                </a:moveTo>
                <a:cubicBezTo>
                  <a:pt x="344472" y="493226"/>
                  <a:pt x="338520" y="488374"/>
                  <a:pt x="362523" y="466377"/>
                </a:cubicBezTo>
                <a:cubicBezTo>
                  <a:pt x="380768" y="448585"/>
                  <a:pt x="390990" y="440368"/>
                  <a:pt x="409106" y="420247"/>
                </a:cubicBezTo>
                <a:cubicBezTo>
                  <a:pt x="425474" y="402002"/>
                  <a:pt x="359094" y="388221"/>
                  <a:pt x="348419" y="384986"/>
                </a:cubicBezTo>
                <a:cubicBezTo>
                  <a:pt x="330886" y="376899"/>
                  <a:pt x="299766" y="410154"/>
                  <a:pt x="260947" y="444702"/>
                </a:cubicBezTo>
                <a:close/>
                <a:moveTo>
                  <a:pt x="158142" y="397473"/>
                </a:moveTo>
                <a:cubicBezTo>
                  <a:pt x="216629" y="439462"/>
                  <a:pt x="215853" y="448196"/>
                  <a:pt x="270717" y="407113"/>
                </a:cubicBezTo>
                <a:cubicBezTo>
                  <a:pt x="278804" y="401419"/>
                  <a:pt x="317881" y="376317"/>
                  <a:pt x="308888" y="368941"/>
                </a:cubicBezTo>
                <a:cubicBezTo>
                  <a:pt x="297890" y="359883"/>
                  <a:pt x="264894" y="346620"/>
                  <a:pt x="257324" y="342285"/>
                </a:cubicBezTo>
                <a:cubicBezTo>
                  <a:pt x="240050" y="332451"/>
                  <a:pt x="224716" y="340021"/>
                  <a:pt x="158142" y="397473"/>
                </a:cubicBezTo>
                <a:close/>
                <a:moveTo>
                  <a:pt x="338520" y="530880"/>
                </a:moveTo>
                <a:cubicBezTo>
                  <a:pt x="346413" y="558636"/>
                  <a:pt x="373781" y="564459"/>
                  <a:pt x="389696" y="564200"/>
                </a:cubicBezTo>
                <a:cubicBezTo>
                  <a:pt x="386073" y="542656"/>
                  <a:pt x="364076" y="530880"/>
                  <a:pt x="338520" y="530880"/>
                </a:cubicBezTo>
                <a:close/>
                <a:moveTo>
                  <a:pt x="180204" y="463530"/>
                </a:moveTo>
                <a:cubicBezTo>
                  <a:pt x="167070" y="436615"/>
                  <a:pt x="153160" y="428399"/>
                  <a:pt x="126440" y="436809"/>
                </a:cubicBezTo>
                <a:cubicBezTo>
                  <a:pt x="140156" y="454601"/>
                  <a:pt x="154972" y="460165"/>
                  <a:pt x="180204" y="463530"/>
                </a:cubicBezTo>
                <a:close/>
              </a:path>
            </a:pathLst>
          </a:custGeom>
          <a:solidFill>
            <a:schemeClr val="bg1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Graphic 3">
            <a:extLst>
              <a:ext uri="{FF2B5EF4-FFF2-40B4-BE49-F238E27FC236}">
                <a16:creationId xmlns:a16="http://schemas.microsoft.com/office/drawing/2014/main" id="{37CCBC86-8E77-4AC5-9EA0-A2404B00AAF4}"/>
              </a:ext>
            </a:extLst>
          </p:cNvPr>
          <p:cNvSpPr/>
          <p:nvPr/>
        </p:nvSpPr>
        <p:spPr>
          <a:xfrm>
            <a:off x="7280903" y="3291373"/>
            <a:ext cx="335805" cy="400165"/>
          </a:xfrm>
          <a:custGeom>
            <a:avLst/>
            <a:gdLst>
              <a:gd name="connsiteX0" fmla="*/ 210055 w 562598"/>
              <a:gd name="connsiteY0" fmla="*/ 670338 h 670425"/>
              <a:gd name="connsiteX1" fmla="*/ 65519 w 562598"/>
              <a:gd name="connsiteY1" fmla="*/ 626991 h 670425"/>
              <a:gd name="connsiteX2" fmla="*/ 498 w 562598"/>
              <a:gd name="connsiteY2" fmla="*/ 484461 h 670425"/>
              <a:gd name="connsiteX3" fmla="*/ 79559 w 562598"/>
              <a:gd name="connsiteY3" fmla="*/ 355000 h 670425"/>
              <a:gd name="connsiteX4" fmla="*/ 248033 w 562598"/>
              <a:gd name="connsiteY4" fmla="*/ 311264 h 670425"/>
              <a:gd name="connsiteX5" fmla="*/ 262784 w 562598"/>
              <a:gd name="connsiteY5" fmla="*/ 280467 h 670425"/>
              <a:gd name="connsiteX6" fmla="*/ 199121 w 562598"/>
              <a:gd name="connsiteY6" fmla="*/ 189696 h 670425"/>
              <a:gd name="connsiteX7" fmla="*/ 197568 w 562598"/>
              <a:gd name="connsiteY7" fmla="*/ 32997 h 670425"/>
              <a:gd name="connsiteX8" fmla="*/ 278182 w 562598"/>
              <a:gd name="connsiteY8" fmla="*/ 1813 h 670425"/>
              <a:gd name="connsiteX9" fmla="*/ 293128 w 562598"/>
              <a:gd name="connsiteY9" fmla="*/ 4918 h 670425"/>
              <a:gd name="connsiteX10" fmla="*/ 562595 w 562598"/>
              <a:gd name="connsiteY10" fmla="*/ 338372 h 670425"/>
              <a:gd name="connsiteX11" fmla="*/ 479070 w 562598"/>
              <a:gd name="connsiteY11" fmla="*/ 412969 h 670425"/>
              <a:gd name="connsiteX12" fmla="*/ 459013 w 562598"/>
              <a:gd name="connsiteY12" fmla="*/ 434708 h 670425"/>
              <a:gd name="connsiteX13" fmla="*/ 270807 w 562598"/>
              <a:gd name="connsiteY13" fmla="*/ 663933 h 670425"/>
              <a:gd name="connsiteX14" fmla="*/ 210055 w 562598"/>
              <a:gd name="connsiteY14" fmla="*/ 670338 h 670425"/>
              <a:gd name="connsiteX15" fmla="*/ 267442 w 562598"/>
              <a:gd name="connsiteY15" fmla="*/ 358752 h 670425"/>
              <a:gd name="connsiteX16" fmla="*/ 147363 w 562598"/>
              <a:gd name="connsiteY16" fmla="*/ 383920 h 670425"/>
              <a:gd name="connsiteX17" fmla="*/ 103109 w 562598"/>
              <a:gd name="connsiteY17" fmla="*/ 453923 h 670425"/>
              <a:gd name="connsiteX18" fmla="*/ 143093 w 562598"/>
              <a:gd name="connsiteY18" fmla="*/ 522697 h 670425"/>
              <a:gd name="connsiteX19" fmla="*/ 339904 w 562598"/>
              <a:gd name="connsiteY19" fmla="*/ 497594 h 670425"/>
              <a:gd name="connsiteX20" fmla="*/ 363778 w 562598"/>
              <a:gd name="connsiteY20" fmla="*/ 417304 h 670425"/>
              <a:gd name="connsiteX21" fmla="*/ 304126 w 562598"/>
              <a:gd name="connsiteY21" fmla="*/ 364769 h 670425"/>
              <a:gd name="connsiteX22" fmla="*/ 267442 w 562598"/>
              <a:gd name="connsiteY22" fmla="*/ 358752 h 670425"/>
              <a:gd name="connsiteX23" fmla="*/ 448403 w 562598"/>
              <a:gd name="connsiteY23" fmla="*/ 318898 h 670425"/>
              <a:gd name="connsiteX24" fmla="*/ 467295 w 562598"/>
              <a:gd name="connsiteY24" fmla="*/ 293019 h 670425"/>
              <a:gd name="connsiteX25" fmla="*/ 464254 w 562598"/>
              <a:gd name="connsiteY25" fmla="*/ 274192 h 670425"/>
              <a:gd name="connsiteX26" fmla="*/ 298692 w 562598"/>
              <a:gd name="connsiteY26" fmla="*/ 101642 h 670425"/>
              <a:gd name="connsiteX27" fmla="*/ 255861 w 562598"/>
              <a:gd name="connsiteY27" fmla="*/ 103777 h 670425"/>
              <a:gd name="connsiteX28" fmla="*/ 261102 w 562598"/>
              <a:gd name="connsiteY28" fmla="*/ 143178 h 670425"/>
              <a:gd name="connsiteX29" fmla="*/ 316613 w 562598"/>
              <a:gd name="connsiteY29" fmla="*/ 242684 h 670425"/>
              <a:gd name="connsiteX30" fmla="*/ 448403 w 562598"/>
              <a:gd name="connsiteY30" fmla="*/ 318898 h 67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62598" h="670425">
                <a:moveTo>
                  <a:pt x="210055" y="670338"/>
                </a:moveTo>
                <a:cubicBezTo>
                  <a:pt x="157003" y="671826"/>
                  <a:pt x="108738" y="654229"/>
                  <a:pt x="65519" y="626991"/>
                </a:cubicBezTo>
                <a:cubicBezTo>
                  <a:pt x="14473" y="594836"/>
                  <a:pt x="-3319" y="542495"/>
                  <a:pt x="498" y="484461"/>
                </a:cubicBezTo>
                <a:cubicBezTo>
                  <a:pt x="4186" y="428756"/>
                  <a:pt x="24695" y="382820"/>
                  <a:pt x="79559" y="355000"/>
                </a:cubicBezTo>
                <a:cubicBezTo>
                  <a:pt x="133194" y="327826"/>
                  <a:pt x="188640" y="312040"/>
                  <a:pt x="248033" y="311264"/>
                </a:cubicBezTo>
                <a:cubicBezTo>
                  <a:pt x="279023" y="310811"/>
                  <a:pt x="275724" y="298971"/>
                  <a:pt x="262784" y="280467"/>
                </a:cubicBezTo>
                <a:cubicBezTo>
                  <a:pt x="241628" y="250189"/>
                  <a:pt x="219178" y="220751"/>
                  <a:pt x="199121" y="189696"/>
                </a:cubicBezTo>
                <a:cubicBezTo>
                  <a:pt x="162631" y="133150"/>
                  <a:pt x="162955" y="78092"/>
                  <a:pt x="197568" y="32997"/>
                </a:cubicBezTo>
                <a:cubicBezTo>
                  <a:pt x="218272" y="6018"/>
                  <a:pt x="244798" y="-4592"/>
                  <a:pt x="278182" y="1813"/>
                </a:cubicBezTo>
                <a:cubicBezTo>
                  <a:pt x="283164" y="2783"/>
                  <a:pt x="288405" y="3236"/>
                  <a:pt x="293128" y="4918"/>
                </a:cubicBezTo>
                <a:cubicBezTo>
                  <a:pt x="414760" y="48719"/>
                  <a:pt x="560654" y="179474"/>
                  <a:pt x="562595" y="338372"/>
                </a:cubicBezTo>
                <a:cubicBezTo>
                  <a:pt x="562983" y="370398"/>
                  <a:pt x="524359" y="406758"/>
                  <a:pt x="479070" y="412969"/>
                </a:cubicBezTo>
                <a:cubicBezTo>
                  <a:pt x="464125" y="415039"/>
                  <a:pt x="454420" y="415945"/>
                  <a:pt x="459013" y="434708"/>
                </a:cubicBezTo>
                <a:cubicBezTo>
                  <a:pt x="484569" y="539389"/>
                  <a:pt x="401109" y="641807"/>
                  <a:pt x="270807" y="663933"/>
                </a:cubicBezTo>
                <a:cubicBezTo>
                  <a:pt x="250815" y="667233"/>
                  <a:pt x="230370" y="668203"/>
                  <a:pt x="210055" y="670338"/>
                </a:cubicBezTo>
                <a:close/>
                <a:moveTo>
                  <a:pt x="267442" y="358752"/>
                </a:moveTo>
                <a:cubicBezTo>
                  <a:pt x="222865" y="361470"/>
                  <a:pt x="183788" y="367098"/>
                  <a:pt x="147363" y="383920"/>
                </a:cubicBezTo>
                <a:cubicBezTo>
                  <a:pt x="118055" y="397506"/>
                  <a:pt x="103562" y="421121"/>
                  <a:pt x="103109" y="453923"/>
                </a:cubicBezTo>
                <a:cubicBezTo>
                  <a:pt x="102656" y="485302"/>
                  <a:pt x="116631" y="507429"/>
                  <a:pt x="143093" y="522697"/>
                </a:cubicBezTo>
                <a:cubicBezTo>
                  <a:pt x="198927" y="554917"/>
                  <a:pt x="294486" y="542624"/>
                  <a:pt x="339904" y="497594"/>
                </a:cubicBezTo>
                <a:cubicBezTo>
                  <a:pt x="362613" y="475144"/>
                  <a:pt x="371606" y="448165"/>
                  <a:pt x="363778" y="417304"/>
                </a:cubicBezTo>
                <a:cubicBezTo>
                  <a:pt x="356079" y="386896"/>
                  <a:pt x="333693" y="371110"/>
                  <a:pt x="304126" y="364769"/>
                </a:cubicBezTo>
                <a:cubicBezTo>
                  <a:pt x="290540" y="361858"/>
                  <a:pt x="276565" y="360240"/>
                  <a:pt x="267442" y="358752"/>
                </a:cubicBezTo>
                <a:close/>
                <a:moveTo>
                  <a:pt x="448403" y="318898"/>
                </a:moveTo>
                <a:cubicBezTo>
                  <a:pt x="473571" y="320580"/>
                  <a:pt x="473829" y="320127"/>
                  <a:pt x="467295" y="293019"/>
                </a:cubicBezTo>
                <a:cubicBezTo>
                  <a:pt x="465807" y="286872"/>
                  <a:pt x="466001" y="280274"/>
                  <a:pt x="464254" y="274192"/>
                </a:cubicBezTo>
                <a:cubicBezTo>
                  <a:pt x="439216" y="187820"/>
                  <a:pt x="389140" y="124933"/>
                  <a:pt x="298692" y="101642"/>
                </a:cubicBezTo>
                <a:cubicBezTo>
                  <a:pt x="284846" y="98083"/>
                  <a:pt x="267701" y="89738"/>
                  <a:pt x="255861" y="103777"/>
                </a:cubicBezTo>
                <a:cubicBezTo>
                  <a:pt x="245122" y="116587"/>
                  <a:pt x="256185" y="130756"/>
                  <a:pt x="261102" y="143178"/>
                </a:cubicBezTo>
                <a:cubicBezTo>
                  <a:pt x="275077" y="178762"/>
                  <a:pt x="292610" y="212664"/>
                  <a:pt x="316613" y="242684"/>
                </a:cubicBezTo>
                <a:cubicBezTo>
                  <a:pt x="350644" y="285191"/>
                  <a:pt x="393280" y="312816"/>
                  <a:pt x="448403" y="318898"/>
                </a:cubicBezTo>
                <a:close/>
              </a:path>
            </a:pathLst>
          </a:custGeom>
          <a:solidFill>
            <a:schemeClr val="bg1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AD7F6A7-0593-431C-92C3-531AC76A967A}"/>
              </a:ext>
            </a:extLst>
          </p:cNvPr>
          <p:cNvSpPr/>
          <p:nvPr/>
        </p:nvSpPr>
        <p:spPr>
          <a:xfrm>
            <a:off x="4596482" y="3996282"/>
            <a:ext cx="260106" cy="444630"/>
          </a:xfrm>
          <a:custGeom>
            <a:avLst/>
            <a:gdLst>
              <a:gd name="connsiteX0" fmla="*/ 524853 w 580827"/>
              <a:gd name="connsiteY0" fmla="*/ 182934 h 992876"/>
              <a:gd name="connsiteX1" fmla="*/ 553449 w 580827"/>
              <a:gd name="connsiteY1" fmla="*/ 215477 h 992876"/>
              <a:gd name="connsiteX2" fmla="*/ 566907 w 580827"/>
              <a:gd name="connsiteY2" fmla="*/ 259730 h 992876"/>
              <a:gd name="connsiteX3" fmla="*/ 580817 w 580827"/>
              <a:gd name="connsiteY3" fmla="*/ 303337 h 992876"/>
              <a:gd name="connsiteX4" fmla="*/ 579717 w 580827"/>
              <a:gd name="connsiteY4" fmla="*/ 882061 h 992876"/>
              <a:gd name="connsiteX5" fmla="*/ 458602 w 580827"/>
              <a:gd name="connsiteY5" fmla="*/ 990690 h 992876"/>
              <a:gd name="connsiteX6" fmla="*/ 426836 w 580827"/>
              <a:gd name="connsiteY6" fmla="*/ 950124 h 992876"/>
              <a:gd name="connsiteX7" fmla="*/ 426641 w 580827"/>
              <a:gd name="connsiteY7" fmla="*/ 413518 h 992876"/>
              <a:gd name="connsiteX8" fmla="*/ 408267 w 580827"/>
              <a:gd name="connsiteY8" fmla="*/ 374181 h 992876"/>
              <a:gd name="connsiteX9" fmla="*/ 384976 w 580827"/>
              <a:gd name="connsiteY9" fmla="*/ 410477 h 992876"/>
              <a:gd name="connsiteX10" fmla="*/ 381159 w 580827"/>
              <a:gd name="connsiteY10" fmla="*/ 935437 h 992876"/>
              <a:gd name="connsiteX11" fmla="*/ 381094 w 580827"/>
              <a:gd name="connsiteY11" fmla="*/ 981696 h 992876"/>
              <a:gd name="connsiteX12" fmla="*/ 333476 w 580827"/>
              <a:gd name="connsiteY12" fmla="*/ 889114 h 992876"/>
              <a:gd name="connsiteX13" fmla="*/ 331794 w 580827"/>
              <a:gd name="connsiteY13" fmla="*/ 747554 h 992876"/>
              <a:gd name="connsiteX14" fmla="*/ 334770 w 580827"/>
              <a:gd name="connsiteY14" fmla="*/ 303013 h 992876"/>
              <a:gd name="connsiteX15" fmla="*/ 355668 w 580827"/>
              <a:gd name="connsiteY15" fmla="*/ 263806 h 992876"/>
              <a:gd name="connsiteX16" fmla="*/ 362461 w 580827"/>
              <a:gd name="connsiteY16" fmla="*/ 230099 h 992876"/>
              <a:gd name="connsiteX17" fmla="*/ 409949 w 580827"/>
              <a:gd name="connsiteY17" fmla="*/ 183128 h 992876"/>
              <a:gd name="connsiteX18" fmla="*/ 524853 w 580827"/>
              <a:gd name="connsiteY18" fmla="*/ 182934 h 992876"/>
              <a:gd name="connsiteX19" fmla="*/ 131223 w 580827"/>
              <a:gd name="connsiteY19" fmla="*/ 8 h 992876"/>
              <a:gd name="connsiteX20" fmla="*/ 184024 w 580827"/>
              <a:gd name="connsiteY20" fmla="*/ 484 h 992876"/>
              <a:gd name="connsiteX21" fmla="*/ 197546 w 580827"/>
              <a:gd name="connsiteY21" fmla="*/ 15041 h 992876"/>
              <a:gd name="connsiteX22" fmla="*/ 176648 w 580827"/>
              <a:gd name="connsiteY22" fmla="*/ 28434 h 992876"/>
              <a:gd name="connsiteX23" fmla="*/ 134530 w 580827"/>
              <a:gd name="connsiteY23" fmla="*/ 44802 h 992876"/>
              <a:gd name="connsiteX24" fmla="*/ 150187 w 580827"/>
              <a:gd name="connsiteY24" fmla="*/ 63630 h 992876"/>
              <a:gd name="connsiteX25" fmla="*/ 184412 w 580827"/>
              <a:gd name="connsiteY25" fmla="*/ 65894 h 992876"/>
              <a:gd name="connsiteX26" fmla="*/ 203110 w 580827"/>
              <a:gd name="connsiteY26" fmla="*/ 80581 h 992876"/>
              <a:gd name="connsiteX27" fmla="*/ 185253 w 580827"/>
              <a:gd name="connsiteY27" fmla="*/ 96755 h 992876"/>
              <a:gd name="connsiteX28" fmla="*/ 150834 w 580827"/>
              <a:gd name="connsiteY28" fmla="*/ 96496 h 992876"/>
              <a:gd name="connsiteX29" fmla="*/ 134595 w 580827"/>
              <a:gd name="connsiteY29" fmla="*/ 111765 h 992876"/>
              <a:gd name="connsiteX30" fmla="*/ 148828 w 580827"/>
              <a:gd name="connsiteY30" fmla="*/ 129557 h 992876"/>
              <a:gd name="connsiteX31" fmla="*/ 183183 w 580827"/>
              <a:gd name="connsiteY31" fmla="*/ 131886 h 992876"/>
              <a:gd name="connsiteX32" fmla="*/ 202787 w 580827"/>
              <a:gd name="connsiteY32" fmla="*/ 144632 h 992876"/>
              <a:gd name="connsiteX33" fmla="*/ 183959 w 580827"/>
              <a:gd name="connsiteY33" fmla="*/ 159383 h 992876"/>
              <a:gd name="connsiteX34" fmla="*/ 160991 w 580827"/>
              <a:gd name="connsiteY34" fmla="*/ 158995 h 992876"/>
              <a:gd name="connsiteX35" fmla="*/ 134530 w 580827"/>
              <a:gd name="connsiteY35" fmla="*/ 175234 h 992876"/>
              <a:gd name="connsiteX36" fmla="*/ 161509 w 580827"/>
              <a:gd name="connsiteY36" fmla="*/ 193349 h 992876"/>
              <a:gd name="connsiteX37" fmla="*/ 180595 w 580827"/>
              <a:gd name="connsiteY37" fmla="*/ 193608 h 992876"/>
              <a:gd name="connsiteX38" fmla="*/ 202787 w 580827"/>
              <a:gd name="connsiteY38" fmla="*/ 209200 h 992876"/>
              <a:gd name="connsiteX39" fmla="*/ 181760 w 580827"/>
              <a:gd name="connsiteY39" fmla="*/ 226345 h 992876"/>
              <a:gd name="connsiteX40" fmla="*/ 154975 w 580827"/>
              <a:gd name="connsiteY40" fmla="*/ 226410 h 992876"/>
              <a:gd name="connsiteX41" fmla="*/ 134530 w 580827"/>
              <a:gd name="connsiteY41" fmla="*/ 241032 h 992876"/>
              <a:gd name="connsiteX42" fmla="*/ 152322 w 580827"/>
              <a:gd name="connsiteY42" fmla="*/ 260118 h 992876"/>
              <a:gd name="connsiteX43" fmla="*/ 175225 w 580827"/>
              <a:gd name="connsiteY43" fmla="*/ 261024 h 992876"/>
              <a:gd name="connsiteX44" fmla="*/ 200910 w 580827"/>
              <a:gd name="connsiteY44" fmla="*/ 274998 h 992876"/>
              <a:gd name="connsiteX45" fmla="*/ 173543 w 580827"/>
              <a:gd name="connsiteY45" fmla="*/ 292273 h 992876"/>
              <a:gd name="connsiteX46" fmla="*/ 154392 w 580827"/>
              <a:gd name="connsiteY46" fmla="*/ 292273 h 992876"/>
              <a:gd name="connsiteX47" fmla="*/ 134401 w 580827"/>
              <a:gd name="connsiteY47" fmla="*/ 307995 h 992876"/>
              <a:gd name="connsiteX48" fmla="*/ 152516 w 580827"/>
              <a:gd name="connsiteY48" fmla="*/ 327016 h 992876"/>
              <a:gd name="connsiteX49" fmla="*/ 167720 w 580827"/>
              <a:gd name="connsiteY49" fmla="*/ 328309 h 992876"/>
              <a:gd name="connsiteX50" fmla="*/ 201946 w 580827"/>
              <a:gd name="connsiteY50" fmla="*/ 345131 h 992876"/>
              <a:gd name="connsiteX51" fmla="*/ 164356 w 580827"/>
              <a:gd name="connsiteY51" fmla="*/ 358847 h 992876"/>
              <a:gd name="connsiteX52" fmla="*/ 134206 w 580827"/>
              <a:gd name="connsiteY52" fmla="*/ 387508 h 992876"/>
              <a:gd name="connsiteX53" fmla="*/ 134401 w 580827"/>
              <a:gd name="connsiteY53" fmla="*/ 517811 h 992876"/>
              <a:gd name="connsiteX54" fmla="*/ 159309 w 580827"/>
              <a:gd name="connsiteY54" fmla="*/ 544466 h 992876"/>
              <a:gd name="connsiteX55" fmla="*/ 235653 w 580827"/>
              <a:gd name="connsiteY55" fmla="*/ 550353 h 992876"/>
              <a:gd name="connsiteX56" fmla="*/ 240505 w 580827"/>
              <a:gd name="connsiteY56" fmla="*/ 628121 h 992876"/>
              <a:gd name="connsiteX57" fmla="*/ 242511 w 580827"/>
              <a:gd name="connsiteY57" fmla="*/ 881026 h 992876"/>
              <a:gd name="connsiteX58" fmla="*/ 180271 w 580827"/>
              <a:gd name="connsiteY58" fmla="*/ 987842 h 992876"/>
              <a:gd name="connsiteX59" fmla="*/ 41623 w 580827"/>
              <a:gd name="connsiteY59" fmla="*/ 989201 h 992876"/>
              <a:gd name="connsiteX60" fmla="*/ 1963 w 580827"/>
              <a:gd name="connsiteY60" fmla="*/ 899852 h 992876"/>
              <a:gd name="connsiteX61" fmla="*/ 7140 w 580827"/>
              <a:gd name="connsiteY61" fmla="*/ 566528 h 992876"/>
              <a:gd name="connsiteX62" fmla="*/ 32113 w 580827"/>
              <a:gd name="connsiteY62" fmla="*/ 543237 h 992876"/>
              <a:gd name="connsiteX63" fmla="*/ 50487 w 580827"/>
              <a:gd name="connsiteY63" fmla="*/ 568081 h 992876"/>
              <a:gd name="connsiteX64" fmla="*/ 50811 w 580827"/>
              <a:gd name="connsiteY64" fmla="*/ 878632 h 992876"/>
              <a:gd name="connsiteX65" fmla="*/ 66079 w 580827"/>
              <a:gd name="connsiteY65" fmla="*/ 910010 h 992876"/>
              <a:gd name="connsiteX66" fmla="*/ 82771 w 580827"/>
              <a:gd name="connsiteY66" fmla="*/ 879796 h 992876"/>
              <a:gd name="connsiteX67" fmla="*/ 92735 w 580827"/>
              <a:gd name="connsiteY67" fmla="*/ 389191 h 992876"/>
              <a:gd name="connsiteX68" fmla="*/ 65950 w 580827"/>
              <a:gd name="connsiteY68" fmla="*/ 359235 h 992876"/>
              <a:gd name="connsiteX69" fmla="*/ 36448 w 580827"/>
              <a:gd name="connsiteY69" fmla="*/ 344031 h 992876"/>
              <a:gd name="connsiteX70" fmla="*/ 64462 w 580827"/>
              <a:gd name="connsiteY70" fmla="*/ 327792 h 992876"/>
              <a:gd name="connsiteX71" fmla="*/ 92929 w 580827"/>
              <a:gd name="connsiteY71" fmla="*/ 309612 h 992876"/>
              <a:gd name="connsiteX72" fmla="*/ 62133 w 580827"/>
              <a:gd name="connsiteY72" fmla="*/ 291884 h 992876"/>
              <a:gd name="connsiteX73" fmla="*/ 36254 w 580827"/>
              <a:gd name="connsiteY73" fmla="*/ 277975 h 992876"/>
              <a:gd name="connsiteX74" fmla="*/ 63491 w 580827"/>
              <a:gd name="connsiteY74" fmla="*/ 259859 h 992876"/>
              <a:gd name="connsiteX75" fmla="*/ 92800 w 580827"/>
              <a:gd name="connsiteY75" fmla="*/ 243296 h 992876"/>
              <a:gd name="connsiteX76" fmla="*/ 62262 w 580827"/>
              <a:gd name="connsiteY76" fmla="*/ 225763 h 992876"/>
              <a:gd name="connsiteX77" fmla="*/ 35930 w 580827"/>
              <a:gd name="connsiteY77" fmla="*/ 211529 h 992876"/>
              <a:gd name="connsiteX78" fmla="*/ 63815 w 580827"/>
              <a:gd name="connsiteY78" fmla="*/ 193155 h 992876"/>
              <a:gd name="connsiteX79" fmla="*/ 92865 w 580827"/>
              <a:gd name="connsiteY79" fmla="*/ 175752 h 992876"/>
              <a:gd name="connsiteX80" fmla="*/ 61809 w 580827"/>
              <a:gd name="connsiteY80" fmla="*/ 159189 h 992876"/>
              <a:gd name="connsiteX81" fmla="*/ 37871 w 580827"/>
              <a:gd name="connsiteY81" fmla="*/ 147479 h 992876"/>
              <a:gd name="connsiteX82" fmla="*/ 62327 w 580827"/>
              <a:gd name="connsiteY82" fmla="*/ 128845 h 992876"/>
              <a:gd name="connsiteX83" fmla="*/ 92735 w 580827"/>
              <a:gd name="connsiteY83" fmla="*/ 114029 h 992876"/>
              <a:gd name="connsiteX84" fmla="*/ 59739 w 580827"/>
              <a:gd name="connsiteY84" fmla="*/ 94749 h 992876"/>
              <a:gd name="connsiteX85" fmla="*/ 36706 w 580827"/>
              <a:gd name="connsiteY85" fmla="*/ 81486 h 992876"/>
              <a:gd name="connsiteX86" fmla="*/ 61874 w 580827"/>
              <a:gd name="connsiteY86" fmla="*/ 64600 h 992876"/>
              <a:gd name="connsiteX87" fmla="*/ 92476 w 580827"/>
              <a:gd name="connsiteY87" fmla="*/ 50367 h 992876"/>
              <a:gd name="connsiteX88" fmla="*/ 57216 w 580827"/>
              <a:gd name="connsiteY88" fmla="*/ 29922 h 992876"/>
              <a:gd name="connsiteX89" fmla="*/ 35801 w 580827"/>
              <a:gd name="connsiteY89" fmla="*/ 12065 h 992876"/>
              <a:gd name="connsiteX90" fmla="*/ 58186 w 580827"/>
              <a:gd name="connsiteY90" fmla="*/ 549 h 992876"/>
              <a:gd name="connsiteX91" fmla="*/ 131223 w 580827"/>
              <a:gd name="connsiteY91" fmla="*/ 8 h 99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80827" h="992876">
                <a:moveTo>
                  <a:pt x="524853" y="182934"/>
                </a:moveTo>
                <a:cubicBezTo>
                  <a:pt x="544651" y="182351"/>
                  <a:pt x="552738" y="187592"/>
                  <a:pt x="553449" y="215477"/>
                </a:cubicBezTo>
                <a:cubicBezTo>
                  <a:pt x="551509" y="240450"/>
                  <a:pt x="548338" y="258825"/>
                  <a:pt x="566907" y="259730"/>
                </a:cubicBezTo>
                <a:cubicBezTo>
                  <a:pt x="579200" y="260312"/>
                  <a:pt x="580817" y="286451"/>
                  <a:pt x="580817" y="303337"/>
                </a:cubicBezTo>
                <a:cubicBezTo>
                  <a:pt x="580817" y="496267"/>
                  <a:pt x="581011" y="689197"/>
                  <a:pt x="579717" y="882061"/>
                </a:cubicBezTo>
                <a:cubicBezTo>
                  <a:pt x="579135" y="962029"/>
                  <a:pt x="530094" y="1003112"/>
                  <a:pt x="458602" y="990690"/>
                </a:cubicBezTo>
                <a:cubicBezTo>
                  <a:pt x="432529" y="986161"/>
                  <a:pt x="426706" y="974709"/>
                  <a:pt x="426836" y="950124"/>
                </a:cubicBezTo>
                <a:cubicBezTo>
                  <a:pt x="427806" y="771233"/>
                  <a:pt x="427677" y="592408"/>
                  <a:pt x="426641" y="413518"/>
                </a:cubicBezTo>
                <a:cubicBezTo>
                  <a:pt x="426577" y="400061"/>
                  <a:pt x="441781" y="375928"/>
                  <a:pt x="408267" y="374181"/>
                </a:cubicBezTo>
                <a:cubicBezTo>
                  <a:pt x="376177" y="372499"/>
                  <a:pt x="385752" y="395661"/>
                  <a:pt x="384976" y="410477"/>
                </a:cubicBezTo>
                <a:cubicBezTo>
                  <a:pt x="376371" y="585420"/>
                  <a:pt x="382582" y="760429"/>
                  <a:pt x="381159" y="935437"/>
                </a:cubicBezTo>
                <a:cubicBezTo>
                  <a:pt x="381029" y="947989"/>
                  <a:pt x="381094" y="960475"/>
                  <a:pt x="381094" y="981696"/>
                </a:cubicBezTo>
                <a:cubicBezTo>
                  <a:pt x="345445" y="953618"/>
                  <a:pt x="338134" y="921851"/>
                  <a:pt x="333476" y="889114"/>
                </a:cubicBezTo>
                <a:cubicBezTo>
                  <a:pt x="326747" y="842013"/>
                  <a:pt x="331276" y="794783"/>
                  <a:pt x="331794" y="747554"/>
                </a:cubicBezTo>
                <a:cubicBezTo>
                  <a:pt x="333411" y="599395"/>
                  <a:pt x="333476" y="451172"/>
                  <a:pt x="334770" y="303013"/>
                </a:cubicBezTo>
                <a:cubicBezTo>
                  <a:pt x="334899" y="287615"/>
                  <a:pt x="325195" y="267300"/>
                  <a:pt x="355668" y="263806"/>
                </a:cubicBezTo>
                <a:cubicBezTo>
                  <a:pt x="370030" y="262124"/>
                  <a:pt x="362073" y="260442"/>
                  <a:pt x="362461" y="230099"/>
                </a:cubicBezTo>
                <a:cubicBezTo>
                  <a:pt x="362979" y="191215"/>
                  <a:pt x="372036" y="179764"/>
                  <a:pt x="409949" y="183128"/>
                </a:cubicBezTo>
                <a:cubicBezTo>
                  <a:pt x="447927" y="186492"/>
                  <a:pt x="486552" y="184098"/>
                  <a:pt x="524853" y="182934"/>
                </a:cubicBezTo>
                <a:close/>
                <a:moveTo>
                  <a:pt x="131223" y="8"/>
                </a:moveTo>
                <a:cubicBezTo>
                  <a:pt x="153164" y="-33"/>
                  <a:pt x="171732" y="96"/>
                  <a:pt x="184024" y="484"/>
                </a:cubicBezTo>
                <a:cubicBezTo>
                  <a:pt x="193987" y="743"/>
                  <a:pt x="198193" y="5660"/>
                  <a:pt x="197546" y="15041"/>
                </a:cubicBezTo>
                <a:cubicBezTo>
                  <a:pt x="196317" y="25069"/>
                  <a:pt x="191076" y="28693"/>
                  <a:pt x="176648" y="28434"/>
                </a:cubicBezTo>
                <a:cubicBezTo>
                  <a:pt x="142682" y="27851"/>
                  <a:pt x="135177" y="30892"/>
                  <a:pt x="134530" y="44802"/>
                </a:cubicBezTo>
                <a:cubicBezTo>
                  <a:pt x="134012" y="56901"/>
                  <a:pt x="137183" y="62659"/>
                  <a:pt x="150187" y="63630"/>
                </a:cubicBezTo>
                <a:cubicBezTo>
                  <a:pt x="161574" y="64471"/>
                  <a:pt x="173025" y="65053"/>
                  <a:pt x="184412" y="65894"/>
                </a:cubicBezTo>
                <a:cubicBezTo>
                  <a:pt x="193923" y="66606"/>
                  <a:pt x="202981" y="69064"/>
                  <a:pt x="203110" y="80581"/>
                </a:cubicBezTo>
                <a:cubicBezTo>
                  <a:pt x="203240" y="91644"/>
                  <a:pt x="194635" y="96043"/>
                  <a:pt x="185253" y="96755"/>
                </a:cubicBezTo>
                <a:cubicBezTo>
                  <a:pt x="173866" y="97596"/>
                  <a:pt x="162350" y="96690"/>
                  <a:pt x="150834" y="96496"/>
                </a:cubicBezTo>
                <a:cubicBezTo>
                  <a:pt x="140418" y="96302"/>
                  <a:pt x="134206" y="99472"/>
                  <a:pt x="134595" y="111765"/>
                </a:cubicBezTo>
                <a:cubicBezTo>
                  <a:pt x="134918" y="122052"/>
                  <a:pt x="136859" y="129104"/>
                  <a:pt x="148828" y="129557"/>
                </a:cubicBezTo>
                <a:cubicBezTo>
                  <a:pt x="160280" y="129945"/>
                  <a:pt x="171731" y="130657"/>
                  <a:pt x="183183" y="131886"/>
                </a:cubicBezTo>
                <a:cubicBezTo>
                  <a:pt x="191723" y="132792"/>
                  <a:pt x="202851" y="132016"/>
                  <a:pt x="202787" y="144632"/>
                </a:cubicBezTo>
                <a:cubicBezTo>
                  <a:pt x="202722" y="155824"/>
                  <a:pt x="193405" y="158865"/>
                  <a:pt x="183959" y="159383"/>
                </a:cubicBezTo>
                <a:cubicBezTo>
                  <a:pt x="176325" y="159836"/>
                  <a:pt x="168626" y="158606"/>
                  <a:pt x="160991" y="158995"/>
                </a:cubicBezTo>
                <a:cubicBezTo>
                  <a:pt x="149475" y="159577"/>
                  <a:pt x="134336" y="153431"/>
                  <a:pt x="134530" y="175234"/>
                </a:cubicBezTo>
                <a:cubicBezTo>
                  <a:pt x="134724" y="195937"/>
                  <a:pt x="150446" y="190956"/>
                  <a:pt x="161509" y="193349"/>
                </a:cubicBezTo>
                <a:cubicBezTo>
                  <a:pt x="167591" y="194643"/>
                  <a:pt x="174255" y="193155"/>
                  <a:pt x="180595" y="193608"/>
                </a:cubicBezTo>
                <a:cubicBezTo>
                  <a:pt x="190947" y="194385"/>
                  <a:pt x="202398" y="195484"/>
                  <a:pt x="202787" y="209200"/>
                </a:cubicBezTo>
                <a:cubicBezTo>
                  <a:pt x="203110" y="222593"/>
                  <a:pt x="192370" y="225504"/>
                  <a:pt x="181760" y="226345"/>
                </a:cubicBezTo>
                <a:cubicBezTo>
                  <a:pt x="172896" y="227057"/>
                  <a:pt x="163903" y="226281"/>
                  <a:pt x="154975" y="226410"/>
                </a:cubicBezTo>
                <a:cubicBezTo>
                  <a:pt x="144817" y="226475"/>
                  <a:pt x="134530" y="224728"/>
                  <a:pt x="134530" y="241032"/>
                </a:cubicBezTo>
                <a:cubicBezTo>
                  <a:pt x="134530" y="254489"/>
                  <a:pt x="140482" y="259406"/>
                  <a:pt x="152322" y="260118"/>
                </a:cubicBezTo>
                <a:cubicBezTo>
                  <a:pt x="159956" y="260636"/>
                  <a:pt x="167656" y="260376"/>
                  <a:pt x="175225" y="261024"/>
                </a:cubicBezTo>
                <a:cubicBezTo>
                  <a:pt x="185771" y="261994"/>
                  <a:pt x="200457" y="256753"/>
                  <a:pt x="200910" y="274998"/>
                </a:cubicBezTo>
                <a:cubicBezTo>
                  <a:pt x="201428" y="294925"/>
                  <a:pt x="185771" y="291561"/>
                  <a:pt x="173543" y="292273"/>
                </a:cubicBezTo>
                <a:cubicBezTo>
                  <a:pt x="167203" y="292596"/>
                  <a:pt x="160798" y="292273"/>
                  <a:pt x="154392" y="292273"/>
                </a:cubicBezTo>
                <a:cubicBezTo>
                  <a:pt x="143652" y="292273"/>
                  <a:pt x="134724" y="292402"/>
                  <a:pt x="134401" y="307995"/>
                </a:cubicBezTo>
                <a:cubicBezTo>
                  <a:pt x="134077" y="322293"/>
                  <a:pt x="141970" y="325204"/>
                  <a:pt x="152516" y="327016"/>
                </a:cubicBezTo>
                <a:cubicBezTo>
                  <a:pt x="157498" y="327857"/>
                  <a:pt x="162674" y="327663"/>
                  <a:pt x="167720" y="328309"/>
                </a:cubicBezTo>
                <a:cubicBezTo>
                  <a:pt x="181307" y="330121"/>
                  <a:pt x="203886" y="321128"/>
                  <a:pt x="201946" y="345131"/>
                </a:cubicBezTo>
                <a:cubicBezTo>
                  <a:pt x="200199" y="366740"/>
                  <a:pt x="178331" y="360270"/>
                  <a:pt x="164356" y="358847"/>
                </a:cubicBezTo>
                <a:cubicBezTo>
                  <a:pt x="141517" y="356518"/>
                  <a:pt x="132977" y="362923"/>
                  <a:pt x="134206" y="387508"/>
                </a:cubicBezTo>
                <a:cubicBezTo>
                  <a:pt x="136342" y="430856"/>
                  <a:pt x="135695" y="474398"/>
                  <a:pt x="134401" y="517811"/>
                </a:cubicBezTo>
                <a:cubicBezTo>
                  <a:pt x="133818" y="537026"/>
                  <a:pt x="138541" y="544531"/>
                  <a:pt x="159309" y="544466"/>
                </a:cubicBezTo>
                <a:cubicBezTo>
                  <a:pt x="185577" y="544401"/>
                  <a:pt x="221355" y="531720"/>
                  <a:pt x="235653" y="550353"/>
                </a:cubicBezTo>
                <a:cubicBezTo>
                  <a:pt x="248787" y="567499"/>
                  <a:pt x="240182" y="601530"/>
                  <a:pt x="240505" y="628121"/>
                </a:cubicBezTo>
                <a:cubicBezTo>
                  <a:pt x="241541" y="712422"/>
                  <a:pt x="244711" y="796789"/>
                  <a:pt x="242511" y="881026"/>
                </a:cubicBezTo>
                <a:cubicBezTo>
                  <a:pt x="240053" y="974320"/>
                  <a:pt x="240053" y="974320"/>
                  <a:pt x="180271" y="987842"/>
                </a:cubicBezTo>
                <a:cubicBezTo>
                  <a:pt x="162997" y="991724"/>
                  <a:pt x="95323" y="991789"/>
                  <a:pt x="41623" y="989201"/>
                </a:cubicBezTo>
                <a:cubicBezTo>
                  <a:pt x="23" y="990948"/>
                  <a:pt x="4940" y="952194"/>
                  <a:pt x="1963" y="899852"/>
                </a:cubicBezTo>
                <a:cubicBezTo>
                  <a:pt x="-4377" y="788637"/>
                  <a:pt x="6622" y="677679"/>
                  <a:pt x="7140" y="566528"/>
                </a:cubicBezTo>
                <a:cubicBezTo>
                  <a:pt x="7204" y="547507"/>
                  <a:pt x="14644" y="543495"/>
                  <a:pt x="32113" y="543237"/>
                </a:cubicBezTo>
                <a:cubicBezTo>
                  <a:pt x="52493" y="542978"/>
                  <a:pt x="50552" y="555077"/>
                  <a:pt x="50487" y="568081"/>
                </a:cubicBezTo>
                <a:cubicBezTo>
                  <a:pt x="50422" y="671598"/>
                  <a:pt x="50164" y="775115"/>
                  <a:pt x="50811" y="878632"/>
                </a:cubicBezTo>
                <a:cubicBezTo>
                  <a:pt x="50875" y="890277"/>
                  <a:pt x="41688" y="909234"/>
                  <a:pt x="66079" y="910010"/>
                </a:cubicBezTo>
                <a:cubicBezTo>
                  <a:pt x="90794" y="910852"/>
                  <a:pt x="82513" y="891118"/>
                  <a:pt x="82771" y="879796"/>
                </a:cubicBezTo>
                <a:cubicBezTo>
                  <a:pt x="86459" y="716304"/>
                  <a:pt x="89112" y="552747"/>
                  <a:pt x="92735" y="389191"/>
                </a:cubicBezTo>
                <a:cubicBezTo>
                  <a:pt x="93188" y="368875"/>
                  <a:pt x="89306" y="357230"/>
                  <a:pt x="65950" y="359235"/>
                </a:cubicBezTo>
                <a:cubicBezTo>
                  <a:pt x="53787" y="360270"/>
                  <a:pt x="37289" y="362211"/>
                  <a:pt x="36448" y="344031"/>
                </a:cubicBezTo>
                <a:cubicBezTo>
                  <a:pt x="35542" y="324686"/>
                  <a:pt x="52169" y="328116"/>
                  <a:pt x="64462" y="327792"/>
                </a:cubicBezTo>
                <a:cubicBezTo>
                  <a:pt x="77725" y="327468"/>
                  <a:pt x="94482" y="333550"/>
                  <a:pt x="92929" y="309612"/>
                </a:cubicBezTo>
                <a:cubicBezTo>
                  <a:pt x="91506" y="287615"/>
                  <a:pt x="75784" y="292273"/>
                  <a:pt x="62133" y="291884"/>
                </a:cubicBezTo>
                <a:cubicBezTo>
                  <a:pt x="51393" y="291561"/>
                  <a:pt x="36577" y="295637"/>
                  <a:pt x="36254" y="277975"/>
                </a:cubicBezTo>
                <a:cubicBezTo>
                  <a:pt x="35865" y="259471"/>
                  <a:pt x="50293" y="260376"/>
                  <a:pt x="63491" y="259859"/>
                </a:cubicBezTo>
                <a:cubicBezTo>
                  <a:pt x="75719" y="259341"/>
                  <a:pt x="93900" y="268335"/>
                  <a:pt x="92800" y="243296"/>
                </a:cubicBezTo>
                <a:cubicBezTo>
                  <a:pt x="91829" y="220911"/>
                  <a:pt x="75784" y="225893"/>
                  <a:pt x="62262" y="225763"/>
                </a:cubicBezTo>
                <a:cubicBezTo>
                  <a:pt x="50875" y="225634"/>
                  <a:pt x="36254" y="227510"/>
                  <a:pt x="35930" y="211529"/>
                </a:cubicBezTo>
                <a:cubicBezTo>
                  <a:pt x="35607" y="194190"/>
                  <a:pt x="50746" y="194061"/>
                  <a:pt x="63815" y="193155"/>
                </a:cubicBezTo>
                <a:cubicBezTo>
                  <a:pt x="78178" y="190956"/>
                  <a:pt x="94288" y="200660"/>
                  <a:pt x="92865" y="175752"/>
                </a:cubicBezTo>
                <a:cubicBezTo>
                  <a:pt x="91506" y="152719"/>
                  <a:pt x="74684" y="159512"/>
                  <a:pt x="61809" y="159189"/>
                </a:cubicBezTo>
                <a:cubicBezTo>
                  <a:pt x="51652" y="158930"/>
                  <a:pt x="38195" y="160483"/>
                  <a:pt x="37871" y="147479"/>
                </a:cubicBezTo>
                <a:cubicBezTo>
                  <a:pt x="37483" y="134280"/>
                  <a:pt x="49452" y="130269"/>
                  <a:pt x="62327" y="128845"/>
                </a:cubicBezTo>
                <a:cubicBezTo>
                  <a:pt x="73584" y="127616"/>
                  <a:pt x="93123" y="135121"/>
                  <a:pt x="92735" y="114029"/>
                </a:cubicBezTo>
                <a:cubicBezTo>
                  <a:pt x="92282" y="89962"/>
                  <a:pt x="74814" y="93455"/>
                  <a:pt x="59739" y="94749"/>
                </a:cubicBezTo>
                <a:cubicBezTo>
                  <a:pt x="48352" y="95720"/>
                  <a:pt x="37742" y="94555"/>
                  <a:pt x="36706" y="81486"/>
                </a:cubicBezTo>
                <a:cubicBezTo>
                  <a:pt x="35413" y="64859"/>
                  <a:pt x="50099" y="64600"/>
                  <a:pt x="61874" y="64600"/>
                </a:cubicBezTo>
                <a:cubicBezTo>
                  <a:pt x="75913" y="64536"/>
                  <a:pt x="91894" y="69388"/>
                  <a:pt x="92476" y="50367"/>
                </a:cubicBezTo>
                <a:cubicBezTo>
                  <a:pt x="93900" y="22287"/>
                  <a:pt x="72290" y="30116"/>
                  <a:pt x="57216" y="29922"/>
                </a:cubicBezTo>
                <a:cubicBezTo>
                  <a:pt x="44341" y="29728"/>
                  <a:pt x="36254" y="29275"/>
                  <a:pt x="35801" y="12065"/>
                </a:cubicBezTo>
                <a:cubicBezTo>
                  <a:pt x="35413" y="-680"/>
                  <a:pt x="44405" y="549"/>
                  <a:pt x="58186" y="549"/>
                </a:cubicBezTo>
                <a:cubicBezTo>
                  <a:pt x="83969" y="258"/>
                  <a:pt x="109282" y="48"/>
                  <a:pt x="131223" y="8"/>
                </a:cubicBezTo>
                <a:close/>
              </a:path>
            </a:pathLst>
          </a:custGeom>
          <a:solidFill>
            <a:schemeClr val="bg1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4648DEB-56C9-4754-9054-380617DFED71}"/>
              </a:ext>
            </a:extLst>
          </p:cNvPr>
          <p:cNvSpPr/>
          <p:nvPr/>
        </p:nvSpPr>
        <p:spPr>
          <a:xfrm>
            <a:off x="10088430" y="2544380"/>
            <a:ext cx="150656" cy="451550"/>
          </a:xfrm>
          <a:custGeom>
            <a:avLst/>
            <a:gdLst>
              <a:gd name="connsiteX0" fmla="*/ 194767 w 252405"/>
              <a:gd name="connsiteY0" fmla="*/ 448811 h 756515"/>
              <a:gd name="connsiteX1" fmla="*/ 251637 w 252405"/>
              <a:gd name="connsiteY1" fmla="*/ 497852 h 756515"/>
              <a:gd name="connsiteX2" fmla="*/ 249049 w 252405"/>
              <a:gd name="connsiteY2" fmla="*/ 715626 h 756515"/>
              <a:gd name="connsiteX3" fmla="*/ 217153 w 252405"/>
              <a:gd name="connsiteY3" fmla="*/ 749851 h 756515"/>
              <a:gd name="connsiteX4" fmla="*/ 30628 w 252405"/>
              <a:gd name="connsiteY4" fmla="*/ 749398 h 756515"/>
              <a:gd name="connsiteX5" fmla="*/ 1385 w 252405"/>
              <a:gd name="connsiteY5" fmla="*/ 717114 h 756515"/>
              <a:gd name="connsiteX6" fmla="*/ 1255 w 252405"/>
              <a:gd name="connsiteY6" fmla="*/ 610038 h 756515"/>
              <a:gd name="connsiteX7" fmla="*/ 349 w 252405"/>
              <a:gd name="connsiteY7" fmla="*/ 609974 h 756515"/>
              <a:gd name="connsiteX8" fmla="*/ 673 w 252405"/>
              <a:gd name="connsiteY8" fmla="*/ 495329 h 756515"/>
              <a:gd name="connsiteX9" fmla="*/ 49520 w 252405"/>
              <a:gd name="connsiteY9" fmla="*/ 450881 h 756515"/>
              <a:gd name="connsiteX10" fmla="*/ 194767 w 252405"/>
              <a:gd name="connsiteY10" fmla="*/ 448811 h 756515"/>
              <a:gd name="connsiteX11" fmla="*/ 184028 w 252405"/>
              <a:gd name="connsiteY11" fmla="*/ 208263 h 756515"/>
              <a:gd name="connsiteX12" fmla="*/ 204278 w 252405"/>
              <a:gd name="connsiteY12" fmla="*/ 225279 h 756515"/>
              <a:gd name="connsiteX13" fmla="*/ 208807 w 252405"/>
              <a:gd name="connsiteY13" fmla="*/ 412127 h 756515"/>
              <a:gd name="connsiteX14" fmla="*/ 164683 w 252405"/>
              <a:gd name="connsiteY14" fmla="*/ 432895 h 756515"/>
              <a:gd name="connsiteX15" fmla="*/ 95909 w 252405"/>
              <a:gd name="connsiteY15" fmla="*/ 413745 h 756515"/>
              <a:gd name="connsiteX16" fmla="*/ 87951 w 252405"/>
              <a:gd name="connsiteY16" fmla="*/ 254458 h 756515"/>
              <a:gd name="connsiteX17" fmla="*/ 76176 w 252405"/>
              <a:gd name="connsiteY17" fmla="*/ 328084 h 756515"/>
              <a:gd name="connsiteX18" fmla="*/ 74817 w 252405"/>
              <a:gd name="connsiteY18" fmla="*/ 415944 h 756515"/>
              <a:gd name="connsiteX19" fmla="*/ 59225 w 252405"/>
              <a:gd name="connsiteY19" fmla="*/ 433154 h 756515"/>
              <a:gd name="connsiteX20" fmla="*/ 44409 w 252405"/>
              <a:gd name="connsiteY20" fmla="*/ 416332 h 756515"/>
              <a:gd name="connsiteX21" fmla="*/ 44538 w 252405"/>
              <a:gd name="connsiteY21" fmla="*/ 240418 h 756515"/>
              <a:gd name="connsiteX22" fmla="*/ 64983 w 252405"/>
              <a:gd name="connsiteY22" fmla="*/ 211110 h 756515"/>
              <a:gd name="connsiteX23" fmla="*/ 184028 w 252405"/>
              <a:gd name="connsiteY23" fmla="*/ 208263 h 756515"/>
              <a:gd name="connsiteX24" fmla="*/ 178204 w 252405"/>
              <a:gd name="connsiteY24" fmla="*/ 0 h 756515"/>
              <a:gd name="connsiteX25" fmla="*/ 178463 w 252405"/>
              <a:gd name="connsiteY25" fmla="*/ 193771 h 756515"/>
              <a:gd name="connsiteX26" fmla="*/ 92609 w 252405"/>
              <a:gd name="connsiteY26" fmla="*/ 193771 h 756515"/>
              <a:gd name="connsiteX27" fmla="*/ 66665 w 252405"/>
              <a:gd name="connsiteY27" fmla="*/ 167180 h 756515"/>
              <a:gd name="connsiteX28" fmla="*/ 129810 w 252405"/>
              <a:gd name="connsiteY28" fmla="*/ 19862 h 756515"/>
              <a:gd name="connsiteX29" fmla="*/ 178204 w 252405"/>
              <a:gd name="connsiteY29" fmla="*/ 0 h 75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52405" h="756515">
                <a:moveTo>
                  <a:pt x="194767" y="448811"/>
                </a:moveTo>
                <a:cubicBezTo>
                  <a:pt x="229640" y="447646"/>
                  <a:pt x="251508" y="459162"/>
                  <a:pt x="251637" y="497852"/>
                </a:cubicBezTo>
                <a:cubicBezTo>
                  <a:pt x="251896" y="570443"/>
                  <a:pt x="254289" y="643099"/>
                  <a:pt x="249049" y="715626"/>
                </a:cubicBezTo>
                <a:cubicBezTo>
                  <a:pt x="247561" y="736265"/>
                  <a:pt x="239732" y="746616"/>
                  <a:pt x="217153" y="749851"/>
                </a:cubicBezTo>
                <a:cubicBezTo>
                  <a:pt x="154784" y="758779"/>
                  <a:pt x="92997" y="758844"/>
                  <a:pt x="30628" y="749398"/>
                </a:cubicBezTo>
                <a:cubicBezTo>
                  <a:pt x="9601" y="746228"/>
                  <a:pt x="1579" y="736006"/>
                  <a:pt x="1385" y="717114"/>
                </a:cubicBezTo>
                <a:cubicBezTo>
                  <a:pt x="996" y="681401"/>
                  <a:pt x="1255" y="645752"/>
                  <a:pt x="1255" y="610038"/>
                </a:cubicBezTo>
                <a:cubicBezTo>
                  <a:pt x="996" y="609974"/>
                  <a:pt x="673" y="609974"/>
                  <a:pt x="349" y="609974"/>
                </a:cubicBezTo>
                <a:cubicBezTo>
                  <a:pt x="349" y="571737"/>
                  <a:pt x="-621" y="533501"/>
                  <a:pt x="673" y="495329"/>
                </a:cubicBezTo>
                <a:cubicBezTo>
                  <a:pt x="1643" y="465115"/>
                  <a:pt x="16524" y="449911"/>
                  <a:pt x="49520" y="450881"/>
                </a:cubicBezTo>
                <a:cubicBezTo>
                  <a:pt x="97914" y="452240"/>
                  <a:pt x="146373" y="450428"/>
                  <a:pt x="194767" y="448811"/>
                </a:cubicBezTo>
                <a:close/>
                <a:moveTo>
                  <a:pt x="184028" y="208263"/>
                </a:moveTo>
                <a:cubicBezTo>
                  <a:pt x="199490" y="208069"/>
                  <a:pt x="205313" y="211692"/>
                  <a:pt x="204278" y="225279"/>
                </a:cubicBezTo>
                <a:cubicBezTo>
                  <a:pt x="204860" y="253293"/>
                  <a:pt x="209454" y="381654"/>
                  <a:pt x="208807" y="412127"/>
                </a:cubicBezTo>
                <a:cubicBezTo>
                  <a:pt x="209454" y="432636"/>
                  <a:pt x="203502" y="433154"/>
                  <a:pt x="164683" y="432895"/>
                </a:cubicBezTo>
                <a:cubicBezTo>
                  <a:pt x="94291" y="433154"/>
                  <a:pt x="96750" y="433154"/>
                  <a:pt x="95909" y="413745"/>
                </a:cubicBezTo>
                <a:cubicBezTo>
                  <a:pt x="94356" y="377578"/>
                  <a:pt x="101538" y="253617"/>
                  <a:pt x="87951" y="254458"/>
                </a:cubicBezTo>
                <a:cubicBezTo>
                  <a:pt x="70029" y="253617"/>
                  <a:pt x="76693" y="303434"/>
                  <a:pt x="76176" y="328084"/>
                </a:cubicBezTo>
                <a:cubicBezTo>
                  <a:pt x="75529" y="357392"/>
                  <a:pt x="75658" y="386636"/>
                  <a:pt x="74817" y="415944"/>
                </a:cubicBezTo>
                <a:cubicBezTo>
                  <a:pt x="74558" y="425196"/>
                  <a:pt x="71647" y="433089"/>
                  <a:pt x="59225" y="433154"/>
                </a:cubicBezTo>
                <a:cubicBezTo>
                  <a:pt x="46932" y="433154"/>
                  <a:pt x="44409" y="426555"/>
                  <a:pt x="44409" y="416332"/>
                </a:cubicBezTo>
                <a:cubicBezTo>
                  <a:pt x="44538" y="357716"/>
                  <a:pt x="44927" y="299035"/>
                  <a:pt x="44538" y="240418"/>
                </a:cubicBezTo>
                <a:cubicBezTo>
                  <a:pt x="44409" y="215574"/>
                  <a:pt x="44409" y="211498"/>
                  <a:pt x="64983" y="211110"/>
                </a:cubicBezTo>
                <a:cubicBezTo>
                  <a:pt x="87757" y="210075"/>
                  <a:pt x="176717" y="208328"/>
                  <a:pt x="184028" y="208263"/>
                </a:cubicBezTo>
                <a:close/>
                <a:moveTo>
                  <a:pt x="178204" y="0"/>
                </a:moveTo>
                <a:cubicBezTo>
                  <a:pt x="178204" y="62110"/>
                  <a:pt x="179822" y="192542"/>
                  <a:pt x="178463" y="193771"/>
                </a:cubicBezTo>
                <a:cubicBezTo>
                  <a:pt x="137898" y="193771"/>
                  <a:pt x="131363" y="193771"/>
                  <a:pt x="92609" y="193771"/>
                </a:cubicBezTo>
                <a:cubicBezTo>
                  <a:pt x="62718" y="193900"/>
                  <a:pt x="69964" y="194353"/>
                  <a:pt x="66665" y="167180"/>
                </a:cubicBezTo>
                <a:cubicBezTo>
                  <a:pt x="65241" y="96918"/>
                  <a:pt x="73976" y="52341"/>
                  <a:pt x="129810" y="19862"/>
                </a:cubicBezTo>
                <a:cubicBezTo>
                  <a:pt x="135310" y="16692"/>
                  <a:pt x="158989" y="3688"/>
                  <a:pt x="178204" y="0"/>
                </a:cubicBezTo>
                <a:close/>
              </a:path>
            </a:pathLst>
          </a:custGeom>
          <a:solidFill>
            <a:schemeClr val="bg1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6842367-5F55-46DC-B421-D48A0E644FFF}"/>
              </a:ext>
            </a:extLst>
          </p:cNvPr>
          <p:cNvGrpSpPr/>
          <p:nvPr/>
        </p:nvGrpSpPr>
        <p:grpSpPr>
          <a:xfrm>
            <a:off x="1740878" y="1828843"/>
            <a:ext cx="2658341" cy="924721"/>
            <a:chOff x="2714218" y="4244551"/>
            <a:chExt cx="1857782" cy="92472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860C70A-784B-4BB0-8832-E19DD7457796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5" name="Content Placeholder 3">
              <a:extLst>
                <a:ext uri="{FF2B5EF4-FFF2-40B4-BE49-F238E27FC236}">
                  <a16:creationId xmlns:a16="http://schemas.microsoft.com/office/drawing/2014/main" id="{2EF27B90-1A21-4375-AF37-A71851124A4A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C90F1A4-FB7A-4222-9C21-7891E569777E}"/>
              </a:ext>
            </a:extLst>
          </p:cNvPr>
          <p:cNvGrpSpPr/>
          <p:nvPr/>
        </p:nvGrpSpPr>
        <p:grpSpPr>
          <a:xfrm>
            <a:off x="7775204" y="1828843"/>
            <a:ext cx="2819527" cy="924721"/>
            <a:chOff x="2714218" y="4244551"/>
            <a:chExt cx="1857782" cy="92472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16617CD-0465-4219-881D-70D43132EE40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Content Placeholder 3">
              <a:extLst>
                <a:ext uri="{FF2B5EF4-FFF2-40B4-BE49-F238E27FC236}">
                  <a16:creationId xmlns:a16="http://schemas.microsoft.com/office/drawing/2014/main" id="{92BEB398-1C0F-44BF-9DA1-2151E5E688F7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3FC7D24D-94BC-44AC-B696-5623038DD97A}"/>
              </a:ext>
            </a:extLst>
          </p:cNvPr>
          <p:cNvSpPr/>
          <p:nvPr/>
        </p:nvSpPr>
        <p:spPr>
          <a:xfrm>
            <a:off x="4603192" y="1793039"/>
            <a:ext cx="996327" cy="9963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C77AEF6-B510-4B7A-B3E1-6348742CF381}"/>
              </a:ext>
            </a:extLst>
          </p:cNvPr>
          <p:cNvSpPr/>
          <p:nvPr/>
        </p:nvSpPr>
        <p:spPr>
          <a:xfrm>
            <a:off x="6620040" y="1793039"/>
            <a:ext cx="996327" cy="99632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A854722-857A-41B6-B0A6-EAFF41FAB03B}"/>
              </a:ext>
            </a:extLst>
          </p:cNvPr>
          <p:cNvGrpSpPr/>
          <p:nvPr/>
        </p:nvGrpSpPr>
        <p:grpSpPr>
          <a:xfrm>
            <a:off x="784882" y="3440921"/>
            <a:ext cx="2658341" cy="924721"/>
            <a:chOff x="2714218" y="4244551"/>
            <a:chExt cx="1857782" cy="92472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88FD813-9272-45EC-85C8-E7B258A30D60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3" name="Content Placeholder 3">
              <a:extLst>
                <a:ext uri="{FF2B5EF4-FFF2-40B4-BE49-F238E27FC236}">
                  <a16:creationId xmlns:a16="http://schemas.microsoft.com/office/drawing/2014/main" id="{B3FB831C-BCC5-43CE-B186-D74363E0892F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4032DFA-5C61-4F51-935F-EB45C319A8D4}"/>
              </a:ext>
            </a:extLst>
          </p:cNvPr>
          <p:cNvGrpSpPr/>
          <p:nvPr/>
        </p:nvGrpSpPr>
        <p:grpSpPr>
          <a:xfrm>
            <a:off x="8731201" y="3440921"/>
            <a:ext cx="2819527" cy="924721"/>
            <a:chOff x="2714218" y="4244551"/>
            <a:chExt cx="1857782" cy="92472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A9351E5-E9B1-44D6-8701-8AEA20C5D7A8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Content Placeholder 3">
              <a:extLst>
                <a:ext uri="{FF2B5EF4-FFF2-40B4-BE49-F238E27FC236}">
                  <a16:creationId xmlns:a16="http://schemas.microsoft.com/office/drawing/2014/main" id="{C8D2DAD3-8E98-4311-A15A-F214C202C1E8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408E2F2C-1F02-4C41-AEBF-7A84DFCC30E3}"/>
              </a:ext>
            </a:extLst>
          </p:cNvPr>
          <p:cNvSpPr/>
          <p:nvPr/>
        </p:nvSpPr>
        <p:spPr>
          <a:xfrm>
            <a:off x="7547321" y="3405116"/>
            <a:ext cx="996327" cy="99632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72762EC-D136-499E-B5A4-46A0F4B0E074}"/>
              </a:ext>
            </a:extLst>
          </p:cNvPr>
          <p:cNvSpPr/>
          <p:nvPr/>
        </p:nvSpPr>
        <p:spPr>
          <a:xfrm>
            <a:off x="3648355" y="3405116"/>
            <a:ext cx="996327" cy="99632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A84D7F1-A098-4795-B83C-36FB90FA18B1}"/>
              </a:ext>
            </a:extLst>
          </p:cNvPr>
          <p:cNvGrpSpPr/>
          <p:nvPr/>
        </p:nvGrpSpPr>
        <p:grpSpPr>
          <a:xfrm>
            <a:off x="1740878" y="5052999"/>
            <a:ext cx="2658341" cy="924721"/>
            <a:chOff x="2714218" y="4244551"/>
            <a:chExt cx="1857782" cy="92472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D8FE2B7-1133-4F61-B132-689DF76263CC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1" name="Content Placeholder 3">
              <a:extLst>
                <a:ext uri="{FF2B5EF4-FFF2-40B4-BE49-F238E27FC236}">
                  <a16:creationId xmlns:a16="http://schemas.microsoft.com/office/drawing/2014/main" id="{09A6D14B-DD46-4196-A107-4CDFE1D62686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794E01C-E2BB-4951-9000-73DBA40CAA02}"/>
              </a:ext>
            </a:extLst>
          </p:cNvPr>
          <p:cNvGrpSpPr/>
          <p:nvPr/>
        </p:nvGrpSpPr>
        <p:grpSpPr>
          <a:xfrm>
            <a:off x="7775204" y="5052999"/>
            <a:ext cx="2819527" cy="924721"/>
            <a:chOff x="2714218" y="4244551"/>
            <a:chExt cx="1857782" cy="92472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EBA8B14-B4E9-43E8-B9A6-A5CACF49D801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Content Placeholder 3">
              <a:extLst>
                <a:ext uri="{FF2B5EF4-FFF2-40B4-BE49-F238E27FC236}">
                  <a16:creationId xmlns:a16="http://schemas.microsoft.com/office/drawing/2014/main" id="{FAE894D8-1488-4BCC-B57C-1DE98D947AC5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B73B5F80-8077-482D-B14D-1046B63FC88F}"/>
              </a:ext>
            </a:extLst>
          </p:cNvPr>
          <p:cNvSpPr/>
          <p:nvPr/>
        </p:nvSpPr>
        <p:spPr>
          <a:xfrm>
            <a:off x="4603192" y="5017194"/>
            <a:ext cx="996327" cy="99632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0A7683E-04F8-41FB-A645-370F13C47671}"/>
              </a:ext>
            </a:extLst>
          </p:cNvPr>
          <p:cNvSpPr/>
          <p:nvPr/>
        </p:nvSpPr>
        <p:spPr>
          <a:xfrm>
            <a:off x="6620040" y="5017194"/>
            <a:ext cx="996327" cy="9963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4" name="Rectangle 9">
            <a:extLst>
              <a:ext uri="{FF2B5EF4-FFF2-40B4-BE49-F238E27FC236}">
                <a16:creationId xmlns:a16="http://schemas.microsoft.com/office/drawing/2014/main" id="{CB502C91-526B-4E66-B9A7-3DEFEFAED7AD}"/>
              </a:ext>
            </a:extLst>
          </p:cNvPr>
          <p:cNvSpPr/>
          <p:nvPr/>
        </p:nvSpPr>
        <p:spPr>
          <a:xfrm>
            <a:off x="4910660" y="5318152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36">
            <a:extLst>
              <a:ext uri="{FF2B5EF4-FFF2-40B4-BE49-F238E27FC236}">
                <a16:creationId xmlns:a16="http://schemas.microsoft.com/office/drawing/2014/main" id="{E3C289C1-A9B3-4C4C-B2B6-96062B2ACA50}"/>
              </a:ext>
            </a:extLst>
          </p:cNvPr>
          <p:cNvSpPr/>
          <p:nvPr/>
        </p:nvSpPr>
        <p:spPr>
          <a:xfrm>
            <a:off x="4935398" y="2108714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Chord 15">
            <a:extLst>
              <a:ext uri="{FF2B5EF4-FFF2-40B4-BE49-F238E27FC236}">
                <a16:creationId xmlns:a16="http://schemas.microsoft.com/office/drawing/2014/main" id="{29BD7A7B-7A56-4B5D-A69D-EAC384EC817E}"/>
              </a:ext>
            </a:extLst>
          </p:cNvPr>
          <p:cNvSpPr/>
          <p:nvPr/>
        </p:nvSpPr>
        <p:spPr>
          <a:xfrm>
            <a:off x="4057862" y="3684510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16">
            <a:extLst>
              <a:ext uri="{FF2B5EF4-FFF2-40B4-BE49-F238E27FC236}">
                <a16:creationId xmlns:a16="http://schemas.microsoft.com/office/drawing/2014/main" id="{7D88E600-1367-4636-85AF-29C5D2FE2FDD}"/>
              </a:ext>
            </a:extLst>
          </p:cNvPr>
          <p:cNvSpPr/>
          <p:nvPr/>
        </p:nvSpPr>
        <p:spPr>
          <a:xfrm>
            <a:off x="7856442" y="3779134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Oval 21">
            <a:extLst>
              <a:ext uri="{FF2B5EF4-FFF2-40B4-BE49-F238E27FC236}">
                <a16:creationId xmlns:a16="http://schemas.microsoft.com/office/drawing/2014/main" id="{2063CD3E-735E-4A68-BECA-9AC92A3314B2}"/>
              </a:ext>
            </a:extLst>
          </p:cNvPr>
          <p:cNvSpPr>
            <a:spLocks noChangeAspect="1"/>
          </p:cNvSpPr>
          <p:nvPr/>
        </p:nvSpPr>
        <p:spPr>
          <a:xfrm>
            <a:off x="6920936" y="2085364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27">
            <a:extLst>
              <a:ext uri="{FF2B5EF4-FFF2-40B4-BE49-F238E27FC236}">
                <a16:creationId xmlns:a16="http://schemas.microsoft.com/office/drawing/2014/main" id="{7181C266-0A0B-415D-A559-A4D10641B164}"/>
              </a:ext>
            </a:extLst>
          </p:cNvPr>
          <p:cNvSpPr/>
          <p:nvPr/>
        </p:nvSpPr>
        <p:spPr>
          <a:xfrm>
            <a:off x="6956444" y="5382317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3EEA891-B486-48A3-B774-DFC27261462A}"/>
              </a:ext>
            </a:extLst>
          </p:cNvPr>
          <p:cNvSpPr/>
          <p:nvPr/>
        </p:nvSpPr>
        <p:spPr>
          <a:xfrm>
            <a:off x="5380293" y="3228633"/>
            <a:ext cx="1382168" cy="1360021"/>
          </a:xfrm>
          <a:custGeom>
            <a:avLst/>
            <a:gdLst>
              <a:gd name="connsiteX0" fmla="*/ 606882 w 721743"/>
              <a:gd name="connsiteY0" fmla="*/ 117398 h 710178"/>
              <a:gd name="connsiteX1" fmla="*/ 595515 w 721743"/>
              <a:gd name="connsiteY1" fmla="*/ 617856 h 710178"/>
              <a:gd name="connsiteX2" fmla="*/ 591188 w 721743"/>
              <a:gd name="connsiteY2" fmla="*/ 610623 h 710178"/>
              <a:gd name="connsiteX3" fmla="*/ 676438 w 721743"/>
              <a:gd name="connsiteY3" fmla="*/ 253799 h 710178"/>
              <a:gd name="connsiteX4" fmla="*/ 606882 w 721743"/>
              <a:gd name="connsiteY4" fmla="*/ 117398 h 710178"/>
              <a:gd name="connsiteX5" fmla="*/ 346989 w 721743"/>
              <a:gd name="connsiteY5" fmla="*/ 22557 h 710178"/>
              <a:gd name="connsiteX6" fmla="*/ 165647 w 721743"/>
              <a:gd name="connsiteY6" fmla="*/ 81618 h 710178"/>
              <a:gd name="connsiteX7" fmla="*/ 35963 w 721743"/>
              <a:gd name="connsiteY7" fmla="*/ 436247 h 710178"/>
              <a:gd name="connsiteX8" fmla="*/ 405446 w 721743"/>
              <a:gd name="connsiteY8" fmla="*/ 689479 h 710178"/>
              <a:gd name="connsiteX9" fmla="*/ 276472 w 721743"/>
              <a:gd name="connsiteY9" fmla="*/ 590795 h 710178"/>
              <a:gd name="connsiteX10" fmla="*/ 289195 w 721743"/>
              <a:gd name="connsiteY10" fmla="*/ 375861 h 710178"/>
              <a:gd name="connsiteX11" fmla="*/ 357783 w 721743"/>
              <a:gd name="connsiteY11" fmla="*/ 269040 h 710178"/>
              <a:gd name="connsiteX12" fmla="*/ 460535 w 721743"/>
              <a:gd name="connsiteY12" fmla="*/ 148139 h 710178"/>
              <a:gd name="connsiteX13" fmla="*/ 412615 w 721743"/>
              <a:gd name="connsiteY13" fmla="*/ 31114 h 710178"/>
              <a:gd name="connsiteX14" fmla="*/ 346989 w 721743"/>
              <a:gd name="connsiteY14" fmla="*/ 22557 h 710178"/>
              <a:gd name="connsiteX15" fmla="*/ 326493 w 721743"/>
              <a:gd name="connsiteY15" fmla="*/ 926 h 710178"/>
              <a:gd name="connsiteX16" fmla="*/ 470933 w 721743"/>
              <a:gd name="connsiteY16" fmla="*/ 21556 h 710178"/>
              <a:gd name="connsiteX17" fmla="*/ 555538 w 721743"/>
              <a:gd name="connsiteY17" fmla="*/ 193025 h 710178"/>
              <a:gd name="connsiteX18" fmla="*/ 544946 w 721743"/>
              <a:gd name="connsiteY18" fmla="*/ 241333 h 710178"/>
              <a:gd name="connsiteX19" fmla="*/ 545980 w 721743"/>
              <a:gd name="connsiteY19" fmla="*/ 269815 h 710178"/>
              <a:gd name="connsiteX20" fmla="*/ 583244 w 721743"/>
              <a:gd name="connsiteY20" fmla="*/ 261936 h 710178"/>
              <a:gd name="connsiteX21" fmla="*/ 549596 w 721743"/>
              <a:gd name="connsiteY21" fmla="*/ 292225 h 710178"/>
              <a:gd name="connsiteX22" fmla="*/ 585957 w 721743"/>
              <a:gd name="connsiteY22" fmla="*/ 333107 h 710178"/>
              <a:gd name="connsiteX23" fmla="*/ 591834 w 721743"/>
              <a:gd name="connsiteY23" fmla="*/ 397044 h 710178"/>
              <a:gd name="connsiteX24" fmla="*/ 585117 w 721743"/>
              <a:gd name="connsiteY24" fmla="*/ 414547 h 710178"/>
              <a:gd name="connsiteX25" fmla="*/ 596613 w 721743"/>
              <a:gd name="connsiteY25" fmla="*/ 433663 h 710178"/>
              <a:gd name="connsiteX26" fmla="*/ 592351 w 721743"/>
              <a:gd name="connsiteY26" fmla="*/ 452457 h 710178"/>
              <a:gd name="connsiteX27" fmla="*/ 596678 w 721743"/>
              <a:gd name="connsiteY27" fmla="*/ 475772 h 710178"/>
              <a:gd name="connsiteX28" fmla="*/ 586280 w 721743"/>
              <a:gd name="connsiteY28" fmla="*/ 492757 h 710178"/>
              <a:gd name="connsiteX29" fmla="*/ 593513 w 721743"/>
              <a:gd name="connsiteY29" fmla="*/ 555145 h 710178"/>
              <a:gd name="connsiteX30" fmla="*/ 569552 w 721743"/>
              <a:gd name="connsiteY30" fmla="*/ 566576 h 710178"/>
              <a:gd name="connsiteX31" fmla="*/ 447619 w 721743"/>
              <a:gd name="connsiteY31" fmla="*/ 560247 h 710178"/>
              <a:gd name="connsiteX32" fmla="*/ 388589 w 721743"/>
              <a:gd name="connsiteY32" fmla="*/ 604745 h 710178"/>
              <a:gd name="connsiteX33" fmla="*/ 340862 w 721743"/>
              <a:gd name="connsiteY33" fmla="*/ 580785 h 710178"/>
              <a:gd name="connsiteX34" fmla="*/ 288937 w 721743"/>
              <a:gd name="connsiteY34" fmla="*/ 506966 h 710178"/>
              <a:gd name="connsiteX35" fmla="*/ 473323 w 721743"/>
              <a:gd name="connsiteY35" fmla="*/ 681923 h 710178"/>
              <a:gd name="connsiteX36" fmla="*/ 285385 w 721743"/>
              <a:gd name="connsiteY36" fmla="*/ 703946 h 710178"/>
              <a:gd name="connsiteX37" fmla="*/ 12390 w 721743"/>
              <a:gd name="connsiteY37" fmla="*/ 259611 h 710178"/>
              <a:gd name="connsiteX38" fmla="*/ 326493 w 721743"/>
              <a:gd name="connsiteY38" fmla="*/ 926 h 71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721743" h="710178">
                <a:moveTo>
                  <a:pt x="606882" y="117398"/>
                </a:moveTo>
                <a:cubicBezTo>
                  <a:pt x="765564" y="202002"/>
                  <a:pt x="758007" y="491531"/>
                  <a:pt x="595515" y="617856"/>
                </a:cubicBezTo>
                <a:cubicBezTo>
                  <a:pt x="584019" y="627737"/>
                  <a:pt x="573428" y="632581"/>
                  <a:pt x="591188" y="610623"/>
                </a:cubicBezTo>
                <a:cubicBezTo>
                  <a:pt x="675018" y="504899"/>
                  <a:pt x="712282" y="388132"/>
                  <a:pt x="676438" y="253799"/>
                </a:cubicBezTo>
                <a:cubicBezTo>
                  <a:pt x="663134" y="203940"/>
                  <a:pt x="638722" y="159700"/>
                  <a:pt x="606882" y="117398"/>
                </a:cubicBezTo>
                <a:close/>
                <a:moveTo>
                  <a:pt x="346989" y="22557"/>
                </a:moveTo>
                <a:cubicBezTo>
                  <a:pt x="283181" y="21156"/>
                  <a:pt x="224305" y="41124"/>
                  <a:pt x="165647" y="81618"/>
                </a:cubicBezTo>
                <a:cubicBezTo>
                  <a:pt x="62894" y="151562"/>
                  <a:pt x="-5047" y="297909"/>
                  <a:pt x="35963" y="436247"/>
                </a:cubicBezTo>
                <a:cubicBezTo>
                  <a:pt x="71549" y="556114"/>
                  <a:pt x="206851" y="706271"/>
                  <a:pt x="405446" y="689479"/>
                </a:cubicBezTo>
                <a:cubicBezTo>
                  <a:pt x="344285" y="669523"/>
                  <a:pt x="306116" y="641041"/>
                  <a:pt x="276472" y="590795"/>
                </a:cubicBezTo>
                <a:cubicBezTo>
                  <a:pt x="241339" y="523564"/>
                  <a:pt x="267366" y="440057"/>
                  <a:pt x="289195" y="375861"/>
                </a:cubicBezTo>
                <a:cubicBezTo>
                  <a:pt x="306762" y="334657"/>
                  <a:pt x="321487" y="302365"/>
                  <a:pt x="357783" y="269040"/>
                </a:cubicBezTo>
                <a:cubicBezTo>
                  <a:pt x="397438" y="232679"/>
                  <a:pt x="433475" y="193994"/>
                  <a:pt x="460535" y="148139"/>
                </a:cubicBezTo>
                <a:cubicBezTo>
                  <a:pt x="493086" y="92985"/>
                  <a:pt x="474486" y="45452"/>
                  <a:pt x="412615" y="31114"/>
                </a:cubicBezTo>
                <a:cubicBezTo>
                  <a:pt x="390075" y="25866"/>
                  <a:pt x="368258" y="23025"/>
                  <a:pt x="346989" y="22557"/>
                </a:cubicBezTo>
                <a:close/>
                <a:moveTo>
                  <a:pt x="326493" y="926"/>
                </a:moveTo>
                <a:cubicBezTo>
                  <a:pt x="374187" y="-2586"/>
                  <a:pt x="423287" y="3795"/>
                  <a:pt x="470933" y="21556"/>
                </a:cubicBezTo>
                <a:cubicBezTo>
                  <a:pt x="561480" y="55333"/>
                  <a:pt x="583503" y="100348"/>
                  <a:pt x="555538" y="193025"/>
                </a:cubicBezTo>
                <a:cubicBezTo>
                  <a:pt x="550759" y="208783"/>
                  <a:pt x="546755" y="224994"/>
                  <a:pt x="544946" y="241333"/>
                </a:cubicBezTo>
                <a:cubicBezTo>
                  <a:pt x="543202" y="257221"/>
                  <a:pt x="540555" y="266909"/>
                  <a:pt x="545980" y="269815"/>
                </a:cubicBezTo>
                <a:cubicBezTo>
                  <a:pt x="551405" y="272721"/>
                  <a:pt x="560834" y="278275"/>
                  <a:pt x="583244" y="261936"/>
                </a:cubicBezTo>
                <a:cubicBezTo>
                  <a:pt x="581759" y="276790"/>
                  <a:pt x="560705" y="285250"/>
                  <a:pt x="549596" y="292225"/>
                </a:cubicBezTo>
                <a:cubicBezTo>
                  <a:pt x="544753" y="295261"/>
                  <a:pt x="577884" y="325615"/>
                  <a:pt x="585957" y="333107"/>
                </a:cubicBezTo>
                <a:cubicBezTo>
                  <a:pt x="609336" y="354742"/>
                  <a:pt x="627226" y="365140"/>
                  <a:pt x="591834" y="397044"/>
                </a:cubicBezTo>
                <a:cubicBezTo>
                  <a:pt x="584019" y="404084"/>
                  <a:pt x="579950" y="406151"/>
                  <a:pt x="585117" y="414547"/>
                </a:cubicBezTo>
                <a:cubicBezTo>
                  <a:pt x="591252" y="424492"/>
                  <a:pt x="592027" y="427270"/>
                  <a:pt x="596613" y="433663"/>
                </a:cubicBezTo>
                <a:cubicBezTo>
                  <a:pt x="601327" y="440251"/>
                  <a:pt x="592221" y="445030"/>
                  <a:pt x="592351" y="452457"/>
                </a:cubicBezTo>
                <a:cubicBezTo>
                  <a:pt x="592544" y="461241"/>
                  <a:pt x="603071" y="465503"/>
                  <a:pt x="596678" y="475772"/>
                </a:cubicBezTo>
                <a:cubicBezTo>
                  <a:pt x="592803" y="481972"/>
                  <a:pt x="584794" y="478484"/>
                  <a:pt x="586280" y="492757"/>
                </a:cubicBezTo>
                <a:cubicBezTo>
                  <a:pt x="589638" y="524274"/>
                  <a:pt x="592674" y="543003"/>
                  <a:pt x="593513" y="555145"/>
                </a:cubicBezTo>
                <a:cubicBezTo>
                  <a:pt x="594482" y="569224"/>
                  <a:pt x="579111" y="566060"/>
                  <a:pt x="569552" y="566576"/>
                </a:cubicBezTo>
                <a:cubicBezTo>
                  <a:pt x="536486" y="568578"/>
                  <a:pt x="480685" y="558374"/>
                  <a:pt x="447619" y="560247"/>
                </a:cubicBezTo>
                <a:cubicBezTo>
                  <a:pt x="426888" y="561410"/>
                  <a:pt x="402346" y="590472"/>
                  <a:pt x="388589" y="604745"/>
                </a:cubicBezTo>
                <a:cubicBezTo>
                  <a:pt x="367987" y="623797"/>
                  <a:pt x="370700" y="622893"/>
                  <a:pt x="340862" y="580785"/>
                </a:cubicBezTo>
                <a:cubicBezTo>
                  <a:pt x="319162" y="551399"/>
                  <a:pt x="308441" y="530668"/>
                  <a:pt x="288937" y="506966"/>
                </a:cubicBezTo>
                <a:cubicBezTo>
                  <a:pt x="270660" y="585693"/>
                  <a:pt x="344995" y="673720"/>
                  <a:pt x="473323" y="681923"/>
                </a:cubicBezTo>
                <a:cubicBezTo>
                  <a:pt x="435089" y="708531"/>
                  <a:pt x="358623" y="717444"/>
                  <a:pt x="285385" y="703946"/>
                </a:cubicBezTo>
                <a:cubicBezTo>
                  <a:pt x="87307" y="667391"/>
                  <a:pt x="-41731" y="457430"/>
                  <a:pt x="12390" y="259611"/>
                </a:cubicBezTo>
                <a:cubicBezTo>
                  <a:pt x="52981" y="111052"/>
                  <a:pt x="183411" y="11465"/>
                  <a:pt x="326493" y="926"/>
                </a:cubicBezTo>
                <a:close/>
              </a:path>
            </a:pathLst>
          </a:custGeom>
          <a:solidFill>
            <a:schemeClr val="accent1"/>
          </a:solidFill>
          <a:ln w="644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FCDCBE-1382-467B-98FD-E94523186B62}"/>
              </a:ext>
            </a:extLst>
          </p:cNvPr>
          <p:cNvSpPr txBox="1"/>
          <p:nvPr/>
        </p:nvSpPr>
        <p:spPr>
          <a:xfrm>
            <a:off x="614343" y="1847036"/>
            <a:ext cx="1890731" cy="378565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Reports and Presentations with our Templates. 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6DBDDFB8-E1CB-4539-A8BA-F91EAA66F856}"/>
              </a:ext>
            </a:extLst>
          </p:cNvPr>
          <p:cNvGrpSpPr/>
          <p:nvPr/>
        </p:nvGrpSpPr>
        <p:grpSpPr>
          <a:xfrm>
            <a:off x="10042526" y="2202806"/>
            <a:ext cx="1555749" cy="1696532"/>
            <a:chOff x="7533064" y="2279649"/>
            <a:chExt cx="1339200" cy="1696532"/>
          </a:xfrm>
        </p:grpSpPr>
        <p:sp>
          <p:nvSpPr>
            <p:cNvPr id="4" name="Rectangle 11">
              <a:extLst>
                <a:ext uri="{FF2B5EF4-FFF2-40B4-BE49-F238E27FC236}">
                  <a16:creationId xmlns:a16="http://schemas.microsoft.com/office/drawing/2014/main" id="{6F9500AE-DEA7-4291-B0E6-4516B06D0D8F}"/>
                </a:ext>
              </a:extLst>
            </p:cNvPr>
            <p:cNvSpPr/>
            <p:nvPr/>
          </p:nvSpPr>
          <p:spPr>
            <a:xfrm>
              <a:off x="7533064" y="2279649"/>
              <a:ext cx="13392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0743302-5875-4E67-83C4-FFD157481C7D}"/>
                </a:ext>
              </a:extLst>
            </p:cNvPr>
            <p:cNvSpPr txBox="1"/>
            <p:nvPr/>
          </p:nvSpPr>
          <p:spPr>
            <a:xfrm>
              <a:off x="7533064" y="2591186"/>
              <a:ext cx="13392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Easy to change colors, photos and text.</a:t>
              </a:r>
            </a:p>
          </p:txBody>
        </p:sp>
      </p:grpSp>
      <p:grpSp>
        <p:nvGrpSpPr>
          <p:cNvPr id="6" name="Group 24">
            <a:extLst>
              <a:ext uri="{FF2B5EF4-FFF2-40B4-BE49-F238E27FC236}">
                <a16:creationId xmlns:a16="http://schemas.microsoft.com/office/drawing/2014/main" id="{78104F60-982E-4A50-AB26-BF92AAAE90CF}"/>
              </a:ext>
            </a:extLst>
          </p:cNvPr>
          <p:cNvGrpSpPr/>
          <p:nvPr/>
        </p:nvGrpSpPr>
        <p:grpSpPr>
          <a:xfrm>
            <a:off x="7253039" y="4438448"/>
            <a:ext cx="1576636" cy="1696532"/>
            <a:chOff x="7533064" y="2279649"/>
            <a:chExt cx="1339200" cy="1696532"/>
          </a:xfrm>
        </p:grpSpPr>
        <p:sp>
          <p:nvSpPr>
            <p:cNvPr id="7" name="Rectangle 25">
              <a:extLst>
                <a:ext uri="{FF2B5EF4-FFF2-40B4-BE49-F238E27FC236}">
                  <a16:creationId xmlns:a16="http://schemas.microsoft.com/office/drawing/2014/main" id="{756E93C7-6BAF-47DC-B238-87B6C6E357ED}"/>
                </a:ext>
              </a:extLst>
            </p:cNvPr>
            <p:cNvSpPr/>
            <p:nvPr/>
          </p:nvSpPr>
          <p:spPr>
            <a:xfrm>
              <a:off x="7533064" y="2279649"/>
              <a:ext cx="13392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6E7330D-9FB3-47D1-8C3E-D75AD2A6E5BD}"/>
                </a:ext>
              </a:extLst>
            </p:cNvPr>
            <p:cNvSpPr txBox="1"/>
            <p:nvPr/>
          </p:nvSpPr>
          <p:spPr>
            <a:xfrm>
              <a:off x="7533064" y="2591186"/>
              <a:ext cx="13392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Easy to change colors, photos and text.</a:t>
              </a:r>
            </a:p>
          </p:txBody>
        </p:sp>
      </p:grpSp>
      <p:sp>
        <p:nvSpPr>
          <p:cNvPr id="9" name="직사각형 1">
            <a:extLst>
              <a:ext uri="{FF2B5EF4-FFF2-40B4-BE49-F238E27FC236}">
                <a16:creationId xmlns:a16="http://schemas.microsoft.com/office/drawing/2014/main" id="{A4D9FE76-E39B-4130-B988-F12952887DB4}"/>
              </a:ext>
            </a:extLst>
          </p:cNvPr>
          <p:cNvSpPr/>
          <p:nvPr/>
        </p:nvSpPr>
        <p:spPr>
          <a:xfrm>
            <a:off x="614344" y="546197"/>
            <a:ext cx="25003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Imag</a:t>
            </a:r>
            <a:r>
              <a:rPr lang="en-US" altLang="ko-KR" sz="3600" i="1" dirty="0">
                <a:solidFill>
                  <a:schemeClr val="bg1"/>
                </a:solidFill>
                <a:latin typeface="+mj-lt"/>
                <a:cs typeface="Arial" pitchFamily="34" charset="0"/>
              </a:rPr>
              <a:t>es</a:t>
            </a:r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 &amp; </a:t>
            </a:r>
            <a:b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</a:br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Contents</a:t>
            </a:r>
          </a:p>
        </p:txBody>
      </p:sp>
      <p:sp>
        <p:nvSpPr>
          <p:cNvPr id="10" name="직사각형 2">
            <a:extLst>
              <a:ext uri="{FF2B5EF4-FFF2-40B4-BE49-F238E27FC236}">
                <a16:creationId xmlns:a16="http://schemas.microsoft.com/office/drawing/2014/main" id="{85082CAC-5DE1-4C7C-B0F0-ADBC25D9E88F}"/>
              </a:ext>
            </a:extLst>
          </p:cNvPr>
          <p:cNvSpPr/>
          <p:nvPr/>
        </p:nvSpPr>
        <p:spPr>
          <a:xfrm>
            <a:off x="7253039" y="546197"/>
            <a:ext cx="35673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Quality </a:t>
            </a:r>
            <a:r>
              <a:rPr lang="en-US" altLang="ko-KR" sz="2800" dirty="0">
                <a:solidFill>
                  <a:schemeClr val="accent1"/>
                </a:solidFill>
                <a:cs typeface="Arial" pitchFamily="34" charset="0"/>
              </a:rPr>
              <a:t>Professional </a:t>
            </a:r>
            <a:endParaRPr lang="ko-KR" altLang="en-US" sz="2800" dirty="0">
              <a:solidFill>
                <a:schemeClr val="accent1"/>
              </a:solidFill>
              <a:cs typeface="Arial" pitchFamily="34" charset="0"/>
            </a:endParaRPr>
          </a:p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PPT </a:t>
            </a:r>
            <a:r>
              <a:rPr lang="en-US" altLang="ko-KR" sz="2800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7F97AD5-1D42-4B84-88F9-60029A5845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61CE020-6260-47D9-9A24-225C8C9E444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0F70FA5A-3583-4EE0-96DE-146BDE381E3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954E71-5ED5-4FCC-8042-867F23CA9A68}"/>
              </a:ext>
            </a:extLst>
          </p:cNvPr>
          <p:cNvGrpSpPr/>
          <p:nvPr/>
        </p:nvGrpSpPr>
        <p:grpSpPr>
          <a:xfrm>
            <a:off x="2238872" y="2888109"/>
            <a:ext cx="3277810" cy="3277197"/>
            <a:chOff x="1591358" y="2321470"/>
            <a:chExt cx="2128881" cy="2128484"/>
          </a:xfrm>
          <a:solidFill>
            <a:schemeClr val="accent3"/>
          </a:solidFill>
        </p:grpSpPr>
        <p:sp>
          <p:nvSpPr>
            <p:cNvPr id="4" name="Moon 3">
              <a:extLst>
                <a:ext uri="{FF2B5EF4-FFF2-40B4-BE49-F238E27FC236}">
                  <a16:creationId xmlns:a16="http://schemas.microsoft.com/office/drawing/2014/main" id="{E05EDEC0-506A-482B-8419-0ADCB649E682}"/>
                </a:ext>
              </a:extLst>
            </p:cNvPr>
            <p:cNvSpPr/>
            <p:nvPr/>
          </p:nvSpPr>
          <p:spPr>
            <a:xfrm rot="16200000">
              <a:off x="1819958" y="3272550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" name="Moon 4">
              <a:extLst>
                <a:ext uri="{FF2B5EF4-FFF2-40B4-BE49-F238E27FC236}">
                  <a16:creationId xmlns:a16="http://schemas.microsoft.com/office/drawing/2014/main" id="{2C62FBF5-947D-4A7A-BCED-C32FEB0FFD34}"/>
                </a:ext>
              </a:extLst>
            </p:cNvPr>
            <p:cNvSpPr/>
            <p:nvPr/>
          </p:nvSpPr>
          <p:spPr>
            <a:xfrm rot="5400000">
              <a:off x="3034439" y="2568924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" name="Moon 5">
              <a:extLst>
                <a:ext uri="{FF2B5EF4-FFF2-40B4-BE49-F238E27FC236}">
                  <a16:creationId xmlns:a16="http://schemas.microsoft.com/office/drawing/2014/main" id="{4023F8A6-1D68-49B7-9A92-E38B052C27E2}"/>
                </a:ext>
              </a:extLst>
            </p:cNvPr>
            <p:cNvSpPr/>
            <p:nvPr/>
          </p:nvSpPr>
          <p:spPr>
            <a:xfrm rot="8100000">
              <a:off x="3091940" y="3102953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Moon 6">
              <a:extLst>
                <a:ext uri="{FF2B5EF4-FFF2-40B4-BE49-F238E27FC236}">
                  <a16:creationId xmlns:a16="http://schemas.microsoft.com/office/drawing/2014/main" id="{C7ADA746-3131-40CB-8DCD-A15284371EE1}"/>
                </a:ext>
              </a:extLst>
            </p:cNvPr>
            <p:cNvSpPr/>
            <p:nvPr/>
          </p:nvSpPr>
          <p:spPr>
            <a:xfrm rot="10800000">
              <a:off x="2761036" y="3535554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Moon 7">
              <a:extLst>
                <a:ext uri="{FF2B5EF4-FFF2-40B4-BE49-F238E27FC236}">
                  <a16:creationId xmlns:a16="http://schemas.microsoft.com/office/drawing/2014/main" id="{F7C61E04-88A2-420F-B1F7-78E25A85C1C7}"/>
                </a:ext>
              </a:extLst>
            </p:cNvPr>
            <p:cNvSpPr/>
            <p:nvPr/>
          </p:nvSpPr>
          <p:spPr>
            <a:xfrm rot="18900000">
              <a:off x="1732648" y="2730923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Moon 8">
              <a:extLst>
                <a:ext uri="{FF2B5EF4-FFF2-40B4-BE49-F238E27FC236}">
                  <a16:creationId xmlns:a16="http://schemas.microsoft.com/office/drawing/2014/main" id="{5DDA4A2E-475F-4A6E-89B6-9518F619CE38}"/>
                </a:ext>
              </a:extLst>
            </p:cNvPr>
            <p:cNvSpPr/>
            <p:nvPr/>
          </p:nvSpPr>
          <p:spPr>
            <a:xfrm>
              <a:off x="2080003" y="2321470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Moon 9">
              <a:extLst>
                <a:ext uri="{FF2B5EF4-FFF2-40B4-BE49-F238E27FC236}">
                  <a16:creationId xmlns:a16="http://schemas.microsoft.com/office/drawing/2014/main" id="{88E11EC3-9ED4-4E8E-94BF-CAF68BD6BD91}"/>
                </a:ext>
              </a:extLst>
            </p:cNvPr>
            <p:cNvSpPr/>
            <p:nvPr/>
          </p:nvSpPr>
          <p:spPr>
            <a:xfrm rot="2700000">
              <a:off x="2625353" y="2221703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Moon 10">
              <a:extLst>
                <a:ext uri="{FF2B5EF4-FFF2-40B4-BE49-F238E27FC236}">
                  <a16:creationId xmlns:a16="http://schemas.microsoft.com/office/drawing/2014/main" id="{9C6AFD42-4FF4-40BD-978A-F377752A8AAF}"/>
                </a:ext>
              </a:extLst>
            </p:cNvPr>
            <p:cNvSpPr/>
            <p:nvPr/>
          </p:nvSpPr>
          <p:spPr>
            <a:xfrm rot="13500000">
              <a:off x="2239929" y="3595108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7BC5D0-3EC9-43DC-A698-B8EA247D5CAD}"/>
              </a:ext>
            </a:extLst>
          </p:cNvPr>
          <p:cNvGrpSpPr/>
          <p:nvPr/>
        </p:nvGrpSpPr>
        <p:grpSpPr>
          <a:xfrm>
            <a:off x="6747326" y="1735981"/>
            <a:ext cx="3277810" cy="3277197"/>
            <a:chOff x="1591358" y="2321470"/>
            <a:chExt cx="2128881" cy="2128484"/>
          </a:xfrm>
          <a:solidFill>
            <a:schemeClr val="accent4"/>
          </a:solidFill>
        </p:grpSpPr>
        <p:sp>
          <p:nvSpPr>
            <p:cNvPr id="13" name="Moon 12">
              <a:extLst>
                <a:ext uri="{FF2B5EF4-FFF2-40B4-BE49-F238E27FC236}">
                  <a16:creationId xmlns:a16="http://schemas.microsoft.com/office/drawing/2014/main" id="{62CFB360-96F5-402C-8B41-695912313AEE}"/>
                </a:ext>
              </a:extLst>
            </p:cNvPr>
            <p:cNvSpPr/>
            <p:nvPr/>
          </p:nvSpPr>
          <p:spPr>
            <a:xfrm rot="16200000">
              <a:off x="1819958" y="3272550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4" name="Moon 13">
              <a:extLst>
                <a:ext uri="{FF2B5EF4-FFF2-40B4-BE49-F238E27FC236}">
                  <a16:creationId xmlns:a16="http://schemas.microsoft.com/office/drawing/2014/main" id="{E93B834E-3BF0-4B7C-86E5-27F987EEE5AA}"/>
                </a:ext>
              </a:extLst>
            </p:cNvPr>
            <p:cNvSpPr/>
            <p:nvPr/>
          </p:nvSpPr>
          <p:spPr>
            <a:xfrm rot="5400000">
              <a:off x="3034439" y="2568924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5" name="Moon 14">
              <a:extLst>
                <a:ext uri="{FF2B5EF4-FFF2-40B4-BE49-F238E27FC236}">
                  <a16:creationId xmlns:a16="http://schemas.microsoft.com/office/drawing/2014/main" id="{7076B5D4-7BCA-4B55-9BC1-0444187B71F2}"/>
                </a:ext>
              </a:extLst>
            </p:cNvPr>
            <p:cNvSpPr/>
            <p:nvPr/>
          </p:nvSpPr>
          <p:spPr>
            <a:xfrm rot="8100000">
              <a:off x="3091940" y="3102953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6" name="Moon 15">
              <a:extLst>
                <a:ext uri="{FF2B5EF4-FFF2-40B4-BE49-F238E27FC236}">
                  <a16:creationId xmlns:a16="http://schemas.microsoft.com/office/drawing/2014/main" id="{E88D069B-FA75-4ABE-8391-DD8EAB4E76E7}"/>
                </a:ext>
              </a:extLst>
            </p:cNvPr>
            <p:cNvSpPr/>
            <p:nvPr/>
          </p:nvSpPr>
          <p:spPr>
            <a:xfrm rot="10800000">
              <a:off x="2761036" y="3535554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Moon 16">
              <a:extLst>
                <a:ext uri="{FF2B5EF4-FFF2-40B4-BE49-F238E27FC236}">
                  <a16:creationId xmlns:a16="http://schemas.microsoft.com/office/drawing/2014/main" id="{4913A516-6FFD-4AF7-9324-2D1CC984448C}"/>
                </a:ext>
              </a:extLst>
            </p:cNvPr>
            <p:cNvSpPr/>
            <p:nvPr/>
          </p:nvSpPr>
          <p:spPr>
            <a:xfrm rot="18900000">
              <a:off x="1732648" y="2730923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8" name="Moon 17">
              <a:extLst>
                <a:ext uri="{FF2B5EF4-FFF2-40B4-BE49-F238E27FC236}">
                  <a16:creationId xmlns:a16="http://schemas.microsoft.com/office/drawing/2014/main" id="{74B6658F-6C4F-47E1-AB5E-C6161879893F}"/>
                </a:ext>
              </a:extLst>
            </p:cNvPr>
            <p:cNvSpPr/>
            <p:nvPr/>
          </p:nvSpPr>
          <p:spPr>
            <a:xfrm>
              <a:off x="2080003" y="2321470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9" name="Moon 18">
              <a:extLst>
                <a:ext uri="{FF2B5EF4-FFF2-40B4-BE49-F238E27FC236}">
                  <a16:creationId xmlns:a16="http://schemas.microsoft.com/office/drawing/2014/main" id="{1E2D4308-B20A-425A-B182-060D02F1D98C}"/>
                </a:ext>
              </a:extLst>
            </p:cNvPr>
            <p:cNvSpPr/>
            <p:nvPr/>
          </p:nvSpPr>
          <p:spPr>
            <a:xfrm rot="2700000">
              <a:off x="2625353" y="2221703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0" name="Moon 19">
              <a:extLst>
                <a:ext uri="{FF2B5EF4-FFF2-40B4-BE49-F238E27FC236}">
                  <a16:creationId xmlns:a16="http://schemas.microsoft.com/office/drawing/2014/main" id="{33556C8B-FB1B-4BED-81AE-FFB4CF08DE56}"/>
                </a:ext>
              </a:extLst>
            </p:cNvPr>
            <p:cNvSpPr/>
            <p:nvPr/>
          </p:nvSpPr>
          <p:spPr>
            <a:xfrm rot="13500000">
              <a:off x="2239929" y="3595108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A0707C2-EE87-45D1-8213-34721054D9DF}"/>
              </a:ext>
            </a:extLst>
          </p:cNvPr>
          <p:cNvSpPr txBox="1"/>
          <p:nvPr/>
        </p:nvSpPr>
        <p:spPr>
          <a:xfrm>
            <a:off x="908704" y="1772817"/>
            <a:ext cx="1411827" cy="27699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9EFE6F-5B37-4D61-8C51-837B18C1FB19}"/>
              </a:ext>
            </a:extLst>
          </p:cNvPr>
          <p:cNvSpPr txBox="1"/>
          <p:nvPr/>
        </p:nvSpPr>
        <p:spPr>
          <a:xfrm>
            <a:off x="908703" y="2055552"/>
            <a:ext cx="4923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B273F9-CD14-4800-BC18-270FDF205D91}"/>
              </a:ext>
            </a:extLst>
          </p:cNvPr>
          <p:cNvSpPr txBox="1"/>
          <p:nvPr/>
        </p:nvSpPr>
        <p:spPr>
          <a:xfrm>
            <a:off x="9902715" y="4994331"/>
            <a:ext cx="1411827" cy="27699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A43C4D-BD27-4F84-9440-A7BEC66F79CF}"/>
              </a:ext>
            </a:extLst>
          </p:cNvPr>
          <p:cNvSpPr txBox="1"/>
          <p:nvPr/>
        </p:nvSpPr>
        <p:spPr>
          <a:xfrm>
            <a:off x="6419269" y="5277066"/>
            <a:ext cx="4895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B487F88-0B44-4D04-A0E9-B7E99E7F2F53}"/>
              </a:ext>
            </a:extLst>
          </p:cNvPr>
          <p:cNvSpPr txBox="1"/>
          <p:nvPr/>
        </p:nvSpPr>
        <p:spPr>
          <a:xfrm>
            <a:off x="4378124" y="3796124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87DD1E-BFB6-4AE5-9AD3-55BC5D150D59}"/>
              </a:ext>
            </a:extLst>
          </p:cNvPr>
          <p:cNvSpPr txBox="1"/>
          <p:nvPr/>
        </p:nvSpPr>
        <p:spPr>
          <a:xfrm rot="2700000">
            <a:off x="4478878" y="4615389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68F913-331A-4D02-8AEB-47701C38450A}"/>
              </a:ext>
            </a:extLst>
          </p:cNvPr>
          <p:cNvSpPr txBox="1"/>
          <p:nvPr/>
        </p:nvSpPr>
        <p:spPr>
          <a:xfrm rot="5400000">
            <a:off x="3941140" y="5279034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378E1F2-B9A8-46C2-8A5A-2D560A64AC7B}"/>
              </a:ext>
            </a:extLst>
          </p:cNvPr>
          <p:cNvSpPr txBox="1"/>
          <p:nvPr/>
        </p:nvSpPr>
        <p:spPr>
          <a:xfrm rot="7851716">
            <a:off x="3190120" y="5332501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5D7DD18-F085-4CF1-9E5D-EEFC369C7F23}"/>
              </a:ext>
            </a:extLst>
          </p:cNvPr>
          <p:cNvSpPr txBox="1"/>
          <p:nvPr/>
        </p:nvSpPr>
        <p:spPr>
          <a:xfrm rot="21378734">
            <a:off x="2492174" y="4905068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426379D-3A9F-4793-B726-63829CA6032B}"/>
              </a:ext>
            </a:extLst>
          </p:cNvPr>
          <p:cNvSpPr txBox="1"/>
          <p:nvPr/>
        </p:nvSpPr>
        <p:spPr>
          <a:xfrm rot="2700000">
            <a:off x="2392151" y="4068593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4B5EA42-9539-42EB-B17F-04D286593780}"/>
              </a:ext>
            </a:extLst>
          </p:cNvPr>
          <p:cNvSpPr txBox="1"/>
          <p:nvPr/>
        </p:nvSpPr>
        <p:spPr>
          <a:xfrm rot="5400000">
            <a:off x="2892562" y="3430678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39516DE-F5A9-4E68-8CE2-35E03C5F0301}"/>
              </a:ext>
            </a:extLst>
          </p:cNvPr>
          <p:cNvSpPr txBox="1"/>
          <p:nvPr/>
        </p:nvSpPr>
        <p:spPr>
          <a:xfrm rot="18900000">
            <a:off x="3732231" y="3294518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8715AB8-92FA-4BC9-AC6A-E34BC372A9B9}"/>
              </a:ext>
            </a:extLst>
          </p:cNvPr>
          <p:cNvSpPr txBox="1"/>
          <p:nvPr/>
        </p:nvSpPr>
        <p:spPr>
          <a:xfrm>
            <a:off x="8874289" y="2668318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1FA7C08-2CD9-4B34-9E39-0FF4B9155444}"/>
              </a:ext>
            </a:extLst>
          </p:cNvPr>
          <p:cNvSpPr txBox="1"/>
          <p:nvPr/>
        </p:nvSpPr>
        <p:spPr>
          <a:xfrm rot="2700000">
            <a:off x="8975043" y="3487582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3AAD4A2-125C-47FC-B6D1-FE0050F75923}"/>
              </a:ext>
            </a:extLst>
          </p:cNvPr>
          <p:cNvSpPr txBox="1"/>
          <p:nvPr/>
        </p:nvSpPr>
        <p:spPr>
          <a:xfrm rot="5400000">
            <a:off x="8437305" y="4151227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4FCF9E1-BC97-41C5-8F2C-54A9E212313B}"/>
              </a:ext>
            </a:extLst>
          </p:cNvPr>
          <p:cNvSpPr txBox="1"/>
          <p:nvPr/>
        </p:nvSpPr>
        <p:spPr>
          <a:xfrm rot="7851716">
            <a:off x="7686285" y="4204694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99C3494-5F16-400C-BCDE-92E3A1EF72EB}"/>
              </a:ext>
            </a:extLst>
          </p:cNvPr>
          <p:cNvSpPr txBox="1"/>
          <p:nvPr/>
        </p:nvSpPr>
        <p:spPr>
          <a:xfrm rot="21378734">
            <a:off x="6988339" y="3777261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E403DAE-0BE7-40B1-8235-1A84D06BE364}"/>
              </a:ext>
            </a:extLst>
          </p:cNvPr>
          <p:cNvSpPr txBox="1"/>
          <p:nvPr/>
        </p:nvSpPr>
        <p:spPr>
          <a:xfrm rot="2700000">
            <a:off x="6888316" y="2940786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4743878-3216-45B0-AA79-E543F126BDB8}"/>
              </a:ext>
            </a:extLst>
          </p:cNvPr>
          <p:cNvSpPr txBox="1"/>
          <p:nvPr/>
        </p:nvSpPr>
        <p:spPr>
          <a:xfrm rot="5400000">
            <a:off x="7388727" y="2302871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BFB6228-9790-4F5B-925A-5FF711421C5C}"/>
              </a:ext>
            </a:extLst>
          </p:cNvPr>
          <p:cNvSpPr txBox="1"/>
          <p:nvPr/>
        </p:nvSpPr>
        <p:spPr>
          <a:xfrm rot="18900000">
            <a:off x="8228396" y="2166711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A008EBB4-C8AD-43F9-978F-E88A4C8ADE95}"/>
              </a:ext>
            </a:extLst>
          </p:cNvPr>
          <p:cNvSpPr/>
          <p:nvPr/>
        </p:nvSpPr>
        <p:spPr>
          <a:xfrm>
            <a:off x="3742256" y="4256683"/>
            <a:ext cx="260106" cy="444630"/>
          </a:xfrm>
          <a:custGeom>
            <a:avLst/>
            <a:gdLst>
              <a:gd name="connsiteX0" fmla="*/ 524853 w 580827"/>
              <a:gd name="connsiteY0" fmla="*/ 182934 h 992876"/>
              <a:gd name="connsiteX1" fmla="*/ 553449 w 580827"/>
              <a:gd name="connsiteY1" fmla="*/ 215477 h 992876"/>
              <a:gd name="connsiteX2" fmla="*/ 566907 w 580827"/>
              <a:gd name="connsiteY2" fmla="*/ 259730 h 992876"/>
              <a:gd name="connsiteX3" fmla="*/ 580817 w 580827"/>
              <a:gd name="connsiteY3" fmla="*/ 303337 h 992876"/>
              <a:gd name="connsiteX4" fmla="*/ 579717 w 580827"/>
              <a:gd name="connsiteY4" fmla="*/ 882061 h 992876"/>
              <a:gd name="connsiteX5" fmla="*/ 458602 w 580827"/>
              <a:gd name="connsiteY5" fmla="*/ 990690 h 992876"/>
              <a:gd name="connsiteX6" fmla="*/ 426836 w 580827"/>
              <a:gd name="connsiteY6" fmla="*/ 950124 h 992876"/>
              <a:gd name="connsiteX7" fmla="*/ 426641 w 580827"/>
              <a:gd name="connsiteY7" fmla="*/ 413518 h 992876"/>
              <a:gd name="connsiteX8" fmla="*/ 408267 w 580827"/>
              <a:gd name="connsiteY8" fmla="*/ 374181 h 992876"/>
              <a:gd name="connsiteX9" fmla="*/ 384976 w 580827"/>
              <a:gd name="connsiteY9" fmla="*/ 410477 h 992876"/>
              <a:gd name="connsiteX10" fmla="*/ 381159 w 580827"/>
              <a:gd name="connsiteY10" fmla="*/ 935437 h 992876"/>
              <a:gd name="connsiteX11" fmla="*/ 381094 w 580827"/>
              <a:gd name="connsiteY11" fmla="*/ 981696 h 992876"/>
              <a:gd name="connsiteX12" fmla="*/ 333476 w 580827"/>
              <a:gd name="connsiteY12" fmla="*/ 889114 h 992876"/>
              <a:gd name="connsiteX13" fmla="*/ 331794 w 580827"/>
              <a:gd name="connsiteY13" fmla="*/ 747554 h 992876"/>
              <a:gd name="connsiteX14" fmla="*/ 334770 w 580827"/>
              <a:gd name="connsiteY14" fmla="*/ 303013 h 992876"/>
              <a:gd name="connsiteX15" fmla="*/ 355668 w 580827"/>
              <a:gd name="connsiteY15" fmla="*/ 263806 h 992876"/>
              <a:gd name="connsiteX16" fmla="*/ 362461 w 580827"/>
              <a:gd name="connsiteY16" fmla="*/ 230099 h 992876"/>
              <a:gd name="connsiteX17" fmla="*/ 409949 w 580827"/>
              <a:gd name="connsiteY17" fmla="*/ 183128 h 992876"/>
              <a:gd name="connsiteX18" fmla="*/ 524853 w 580827"/>
              <a:gd name="connsiteY18" fmla="*/ 182934 h 992876"/>
              <a:gd name="connsiteX19" fmla="*/ 131223 w 580827"/>
              <a:gd name="connsiteY19" fmla="*/ 8 h 992876"/>
              <a:gd name="connsiteX20" fmla="*/ 184024 w 580827"/>
              <a:gd name="connsiteY20" fmla="*/ 484 h 992876"/>
              <a:gd name="connsiteX21" fmla="*/ 197546 w 580827"/>
              <a:gd name="connsiteY21" fmla="*/ 15041 h 992876"/>
              <a:gd name="connsiteX22" fmla="*/ 176648 w 580827"/>
              <a:gd name="connsiteY22" fmla="*/ 28434 h 992876"/>
              <a:gd name="connsiteX23" fmla="*/ 134530 w 580827"/>
              <a:gd name="connsiteY23" fmla="*/ 44802 h 992876"/>
              <a:gd name="connsiteX24" fmla="*/ 150187 w 580827"/>
              <a:gd name="connsiteY24" fmla="*/ 63630 h 992876"/>
              <a:gd name="connsiteX25" fmla="*/ 184412 w 580827"/>
              <a:gd name="connsiteY25" fmla="*/ 65894 h 992876"/>
              <a:gd name="connsiteX26" fmla="*/ 203110 w 580827"/>
              <a:gd name="connsiteY26" fmla="*/ 80581 h 992876"/>
              <a:gd name="connsiteX27" fmla="*/ 185253 w 580827"/>
              <a:gd name="connsiteY27" fmla="*/ 96755 h 992876"/>
              <a:gd name="connsiteX28" fmla="*/ 150834 w 580827"/>
              <a:gd name="connsiteY28" fmla="*/ 96496 h 992876"/>
              <a:gd name="connsiteX29" fmla="*/ 134595 w 580827"/>
              <a:gd name="connsiteY29" fmla="*/ 111765 h 992876"/>
              <a:gd name="connsiteX30" fmla="*/ 148828 w 580827"/>
              <a:gd name="connsiteY30" fmla="*/ 129557 h 992876"/>
              <a:gd name="connsiteX31" fmla="*/ 183183 w 580827"/>
              <a:gd name="connsiteY31" fmla="*/ 131886 h 992876"/>
              <a:gd name="connsiteX32" fmla="*/ 202787 w 580827"/>
              <a:gd name="connsiteY32" fmla="*/ 144632 h 992876"/>
              <a:gd name="connsiteX33" fmla="*/ 183959 w 580827"/>
              <a:gd name="connsiteY33" fmla="*/ 159383 h 992876"/>
              <a:gd name="connsiteX34" fmla="*/ 160991 w 580827"/>
              <a:gd name="connsiteY34" fmla="*/ 158995 h 992876"/>
              <a:gd name="connsiteX35" fmla="*/ 134530 w 580827"/>
              <a:gd name="connsiteY35" fmla="*/ 175234 h 992876"/>
              <a:gd name="connsiteX36" fmla="*/ 161509 w 580827"/>
              <a:gd name="connsiteY36" fmla="*/ 193349 h 992876"/>
              <a:gd name="connsiteX37" fmla="*/ 180595 w 580827"/>
              <a:gd name="connsiteY37" fmla="*/ 193608 h 992876"/>
              <a:gd name="connsiteX38" fmla="*/ 202787 w 580827"/>
              <a:gd name="connsiteY38" fmla="*/ 209200 h 992876"/>
              <a:gd name="connsiteX39" fmla="*/ 181760 w 580827"/>
              <a:gd name="connsiteY39" fmla="*/ 226345 h 992876"/>
              <a:gd name="connsiteX40" fmla="*/ 154975 w 580827"/>
              <a:gd name="connsiteY40" fmla="*/ 226410 h 992876"/>
              <a:gd name="connsiteX41" fmla="*/ 134530 w 580827"/>
              <a:gd name="connsiteY41" fmla="*/ 241032 h 992876"/>
              <a:gd name="connsiteX42" fmla="*/ 152322 w 580827"/>
              <a:gd name="connsiteY42" fmla="*/ 260118 h 992876"/>
              <a:gd name="connsiteX43" fmla="*/ 175225 w 580827"/>
              <a:gd name="connsiteY43" fmla="*/ 261024 h 992876"/>
              <a:gd name="connsiteX44" fmla="*/ 200910 w 580827"/>
              <a:gd name="connsiteY44" fmla="*/ 274998 h 992876"/>
              <a:gd name="connsiteX45" fmla="*/ 173543 w 580827"/>
              <a:gd name="connsiteY45" fmla="*/ 292273 h 992876"/>
              <a:gd name="connsiteX46" fmla="*/ 154392 w 580827"/>
              <a:gd name="connsiteY46" fmla="*/ 292273 h 992876"/>
              <a:gd name="connsiteX47" fmla="*/ 134401 w 580827"/>
              <a:gd name="connsiteY47" fmla="*/ 307995 h 992876"/>
              <a:gd name="connsiteX48" fmla="*/ 152516 w 580827"/>
              <a:gd name="connsiteY48" fmla="*/ 327016 h 992876"/>
              <a:gd name="connsiteX49" fmla="*/ 167720 w 580827"/>
              <a:gd name="connsiteY49" fmla="*/ 328309 h 992876"/>
              <a:gd name="connsiteX50" fmla="*/ 201946 w 580827"/>
              <a:gd name="connsiteY50" fmla="*/ 345131 h 992876"/>
              <a:gd name="connsiteX51" fmla="*/ 164356 w 580827"/>
              <a:gd name="connsiteY51" fmla="*/ 358847 h 992876"/>
              <a:gd name="connsiteX52" fmla="*/ 134206 w 580827"/>
              <a:gd name="connsiteY52" fmla="*/ 387508 h 992876"/>
              <a:gd name="connsiteX53" fmla="*/ 134401 w 580827"/>
              <a:gd name="connsiteY53" fmla="*/ 517811 h 992876"/>
              <a:gd name="connsiteX54" fmla="*/ 159309 w 580827"/>
              <a:gd name="connsiteY54" fmla="*/ 544466 h 992876"/>
              <a:gd name="connsiteX55" fmla="*/ 235653 w 580827"/>
              <a:gd name="connsiteY55" fmla="*/ 550353 h 992876"/>
              <a:gd name="connsiteX56" fmla="*/ 240505 w 580827"/>
              <a:gd name="connsiteY56" fmla="*/ 628121 h 992876"/>
              <a:gd name="connsiteX57" fmla="*/ 242511 w 580827"/>
              <a:gd name="connsiteY57" fmla="*/ 881026 h 992876"/>
              <a:gd name="connsiteX58" fmla="*/ 180271 w 580827"/>
              <a:gd name="connsiteY58" fmla="*/ 987842 h 992876"/>
              <a:gd name="connsiteX59" fmla="*/ 41623 w 580827"/>
              <a:gd name="connsiteY59" fmla="*/ 989201 h 992876"/>
              <a:gd name="connsiteX60" fmla="*/ 1963 w 580827"/>
              <a:gd name="connsiteY60" fmla="*/ 899852 h 992876"/>
              <a:gd name="connsiteX61" fmla="*/ 7140 w 580827"/>
              <a:gd name="connsiteY61" fmla="*/ 566528 h 992876"/>
              <a:gd name="connsiteX62" fmla="*/ 32113 w 580827"/>
              <a:gd name="connsiteY62" fmla="*/ 543237 h 992876"/>
              <a:gd name="connsiteX63" fmla="*/ 50487 w 580827"/>
              <a:gd name="connsiteY63" fmla="*/ 568081 h 992876"/>
              <a:gd name="connsiteX64" fmla="*/ 50811 w 580827"/>
              <a:gd name="connsiteY64" fmla="*/ 878632 h 992876"/>
              <a:gd name="connsiteX65" fmla="*/ 66079 w 580827"/>
              <a:gd name="connsiteY65" fmla="*/ 910010 h 992876"/>
              <a:gd name="connsiteX66" fmla="*/ 82771 w 580827"/>
              <a:gd name="connsiteY66" fmla="*/ 879796 h 992876"/>
              <a:gd name="connsiteX67" fmla="*/ 92735 w 580827"/>
              <a:gd name="connsiteY67" fmla="*/ 389191 h 992876"/>
              <a:gd name="connsiteX68" fmla="*/ 65950 w 580827"/>
              <a:gd name="connsiteY68" fmla="*/ 359235 h 992876"/>
              <a:gd name="connsiteX69" fmla="*/ 36448 w 580827"/>
              <a:gd name="connsiteY69" fmla="*/ 344031 h 992876"/>
              <a:gd name="connsiteX70" fmla="*/ 64462 w 580827"/>
              <a:gd name="connsiteY70" fmla="*/ 327792 h 992876"/>
              <a:gd name="connsiteX71" fmla="*/ 92929 w 580827"/>
              <a:gd name="connsiteY71" fmla="*/ 309612 h 992876"/>
              <a:gd name="connsiteX72" fmla="*/ 62133 w 580827"/>
              <a:gd name="connsiteY72" fmla="*/ 291884 h 992876"/>
              <a:gd name="connsiteX73" fmla="*/ 36254 w 580827"/>
              <a:gd name="connsiteY73" fmla="*/ 277975 h 992876"/>
              <a:gd name="connsiteX74" fmla="*/ 63491 w 580827"/>
              <a:gd name="connsiteY74" fmla="*/ 259859 h 992876"/>
              <a:gd name="connsiteX75" fmla="*/ 92800 w 580827"/>
              <a:gd name="connsiteY75" fmla="*/ 243296 h 992876"/>
              <a:gd name="connsiteX76" fmla="*/ 62262 w 580827"/>
              <a:gd name="connsiteY76" fmla="*/ 225763 h 992876"/>
              <a:gd name="connsiteX77" fmla="*/ 35930 w 580827"/>
              <a:gd name="connsiteY77" fmla="*/ 211529 h 992876"/>
              <a:gd name="connsiteX78" fmla="*/ 63815 w 580827"/>
              <a:gd name="connsiteY78" fmla="*/ 193155 h 992876"/>
              <a:gd name="connsiteX79" fmla="*/ 92865 w 580827"/>
              <a:gd name="connsiteY79" fmla="*/ 175752 h 992876"/>
              <a:gd name="connsiteX80" fmla="*/ 61809 w 580827"/>
              <a:gd name="connsiteY80" fmla="*/ 159189 h 992876"/>
              <a:gd name="connsiteX81" fmla="*/ 37871 w 580827"/>
              <a:gd name="connsiteY81" fmla="*/ 147479 h 992876"/>
              <a:gd name="connsiteX82" fmla="*/ 62327 w 580827"/>
              <a:gd name="connsiteY82" fmla="*/ 128845 h 992876"/>
              <a:gd name="connsiteX83" fmla="*/ 92735 w 580827"/>
              <a:gd name="connsiteY83" fmla="*/ 114029 h 992876"/>
              <a:gd name="connsiteX84" fmla="*/ 59739 w 580827"/>
              <a:gd name="connsiteY84" fmla="*/ 94749 h 992876"/>
              <a:gd name="connsiteX85" fmla="*/ 36706 w 580827"/>
              <a:gd name="connsiteY85" fmla="*/ 81486 h 992876"/>
              <a:gd name="connsiteX86" fmla="*/ 61874 w 580827"/>
              <a:gd name="connsiteY86" fmla="*/ 64600 h 992876"/>
              <a:gd name="connsiteX87" fmla="*/ 92476 w 580827"/>
              <a:gd name="connsiteY87" fmla="*/ 50367 h 992876"/>
              <a:gd name="connsiteX88" fmla="*/ 57216 w 580827"/>
              <a:gd name="connsiteY88" fmla="*/ 29922 h 992876"/>
              <a:gd name="connsiteX89" fmla="*/ 35801 w 580827"/>
              <a:gd name="connsiteY89" fmla="*/ 12065 h 992876"/>
              <a:gd name="connsiteX90" fmla="*/ 58186 w 580827"/>
              <a:gd name="connsiteY90" fmla="*/ 549 h 992876"/>
              <a:gd name="connsiteX91" fmla="*/ 131223 w 580827"/>
              <a:gd name="connsiteY91" fmla="*/ 8 h 99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80827" h="992876">
                <a:moveTo>
                  <a:pt x="524853" y="182934"/>
                </a:moveTo>
                <a:cubicBezTo>
                  <a:pt x="544651" y="182351"/>
                  <a:pt x="552738" y="187592"/>
                  <a:pt x="553449" y="215477"/>
                </a:cubicBezTo>
                <a:cubicBezTo>
                  <a:pt x="551509" y="240450"/>
                  <a:pt x="548338" y="258825"/>
                  <a:pt x="566907" y="259730"/>
                </a:cubicBezTo>
                <a:cubicBezTo>
                  <a:pt x="579200" y="260312"/>
                  <a:pt x="580817" y="286451"/>
                  <a:pt x="580817" y="303337"/>
                </a:cubicBezTo>
                <a:cubicBezTo>
                  <a:pt x="580817" y="496267"/>
                  <a:pt x="581011" y="689197"/>
                  <a:pt x="579717" y="882061"/>
                </a:cubicBezTo>
                <a:cubicBezTo>
                  <a:pt x="579135" y="962029"/>
                  <a:pt x="530094" y="1003112"/>
                  <a:pt x="458602" y="990690"/>
                </a:cubicBezTo>
                <a:cubicBezTo>
                  <a:pt x="432529" y="986161"/>
                  <a:pt x="426706" y="974709"/>
                  <a:pt x="426836" y="950124"/>
                </a:cubicBezTo>
                <a:cubicBezTo>
                  <a:pt x="427806" y="771233"/>
                  <a:pt x="427677" y="592408"/>
                  <a:pt x="426641" y="413518"/>
                </a:cubicBezTo>
                <a:cubicBezTo>
                  <a:pt x="426577" y="400061"/>
                  <a:pt x="441781" y="375928"/>
                  <a:pt x="408267" y="374181"/>
                </a:cubicBezTo>
                <a:cubicBezTo>
                  <a:pt x="376177" y="372499"/>
                  <a:pt x="385752" y="395661"/>
                  <a:pt x="384976" y="410477"/>
                </a:cubicBezTo>
                <a:cubicBezTo>
                  <a:pt x="376371" y="585420"/>
                  <a:pt x="382582" y="760429"/>
                  <a:pt x="381159" y="935437"/>
                </a:cubicBezTo>
                <a:cubicBezTo>
                  <a:pt x="381029" y="947989"/>
                  <a:pt x="381094" y="960475"/>
                  <a:pt x="381094" y="981696"/>
                </a:cubicBezTo>
                <a:cubicBezTo>
                  <a:pt x="345445" y="953618"/>
                  <a:pt x="338134" y="921851"/>
                  <a:pt x="333476" y="889114"/>
                </a:cubicBezTo>
                <a:cubicBezTo>
                  <a:pt x="326747" y="842013"/>
                  <a:pt x="331276" y="794783"/>
                  <a:pt x="331794" y="747554"/>
                </a:cubicBezTo>
                <a:cubicBezTo>
                  <a:pt x="333411" y="599395"/>
                  <a:pt x="333476" y="451172"/>
                  <a:pt x="334770" y="303013"/>
                </a:cubicBezTo>
                <a:cubicBezTo>
                  <a:pt x="334899" y="287615"/>
                  <a:pt x="325195" y="267300"/>
                  <a:pt x="355668" y="263806"/>
                </a:cubicBezTo>
                <a:cubicBezTo>
                  <a:pt x="370030" y="262124"/>
                  <a:pt x="362073" y="260442"/>
                  <a:pt x="362461" y="230099"/>
                </a:cubicBezTo>
                <a:cubicBezTo>
                  <a:pt x="362979" y="191215"/>
                  <a:pt x="372036" y="179764"/>
                  <a:pt x="409949" y="183128"/>
                </a:cubicBezTo>
                <a:cubicBezTo>
                  <a:pt x="447927" y="186492"/>
                  <a:pt x="486552" y="184098"/>
                  <a:pt x="524853" y="182934"/>
                </a:cubicBezTo>
                <a:close/>
                <a:moveTo>
                  <a:pt x="131223" y="8"/>
                </a:moveTo>
                <a:cubicBezTo>
                  <a:pt x="153164" y="-33"/>
                  <a:pt x="171732" y="96"/>
                  <a:pt x="184024" y="484"/>
                </a:cubicBezTo>
                <a:cubicBezTo>
                  <a:pt x="193987" y="743"/>
                  <a:pt x="198193" y="5660"/>
                  <a:pt x="197546" y="15041"/>
                </a:cubicBezTo>
                <a:cubicBezTo>
                  <a:pt x="196317" y="25069"/>
                  <a:pt x="191076" y="28693"/>
                  <a:pt x="176648" y="28434"/>
                </a:cubicBezTo>
                <a:cubicBezTo>
                  <a:pt x="142682" y="27851"/>
                  <a:pt x="135177" y="30892"/>
                  <a:pt x="134530" y="44802"/>
                </a:cubicBezTo>
                <a:cubicBezTo>
                  <a:pt x="134012" y="56901"/>
                  <a:pt x="137183" y="62659"/>
                  <a:pt x="150187" y="63630"/>
                </a:cubicBezTo>
                <a:cubicBezTo>
                  <a:pt x="161574" y="64471"/>
                  <a:pt x="173025" y="65053"/>
                  <a:pt x="184412" y="65894"/>
                </a:cubicBezTo>
                <a:cubicBezTo>
                  <a:pt x="193923" y="66606"/>
                  <a:pt x="202981" y="69064"/>
                  <a:pt x="203110" y="80581"/>
                </a:cubicBezTo>
                <a:cubicBezTo>
                  <a:pt x="203240" y="91644"/>
                  <a:pt x="194635" y="96043"/>
                  <a:pt x="185253" y="96755"/>
                </a:cubicBezTo>
                <a:cubicBezTo>
                  <a:pt x="173866" y="97596"/>
                  <a:pt x="162350" y="96690"/>
                  <a:pt x="150834" y="96496"/>
                </a:cubicBezTo>
                <a:cubicBezTo>
                  <a:pt x="140418" y="96302"/>
                  <a:pt x="134206" y="99472"/>
                  <a:pt x="134595" y="111765"/>
                </a:cubicBezTo>
                <a:cubicBezTo>
                  <a:pt x="134918" y="122052"/>
                  <a:pt x="136859" y="129104"/>
                  <a:pt x="148828" y="129557"/>
                </a:cubicBezTo>
                <a:cubicBezTo>
                  <a:pt x="160280" y="129945"/>
                  <a:pt x="171731" y="130657"/>
                  <a:pt x="183183" y="131886"/>
                </a:cubicBezTo>
                <a:cubicBezTo>
                  <a:pt x="191723" y="132792"/>
                  <a:pt x="202851" y="132016"/>
                  <a:pt x="202787" y="144632"/>
                </a:cubicBezTo>
                <a:cubicBezTo>
                  <a:pt x="202722" y="155824"/>
                  <a:pt x="193405" y="158865"/>
                  <a:pt x="183959" y="159383"/>
                </a:cubicBezTo>
                <a:cubicBezTo>
                  <a:pt x="176325" y="159836"/>
                  <a:pt x="168626" y="158606"/>
                  <a:pt x="160991" y="158995"/>
                </a:cubicBezTo>
                <a:cubicBezTo>
                  <a:pt x="149475" y="159577"/>
                  <a:pt x="134336" y="153431"/>
                  <a:pt x="134530" y="175234"/>
                </a:cubicBezTo>
                <a:cubicBezTo>
                  <a:pt x="134724" y="195937"/>
                  <a:pt x="150446" y="190956"/>
                  <a:pt x="161509" y="193349"/>
                </a:cubicBezTo>
                <a:cubicBezTo>
                  <a:pt x="167591" y="194643"/>
                  <a:pt x="174255" y="193155"/>
                  <a:pt x="180595" y="193608"/>
                </a:cubicBezTo>
                <a:cubicBezTo>
                  <a:pt x="190947" y="194385"/>
                  <a:pt x="202398" y="195484"/>
                  <a:pt x="202787" y="209200"/>
                </a:cubicBezTo>
                <a:cubicBezTo>
                  <a:pt x="203110" y="222593"/>
                  <a:pt x="192370" y="225504"/>
                  <a:pt x="181760" y="226345"/>
                </a:cubicBezTo>
                <a:cubicBezTo>
                  <a:pt x="172896" y="227057"/>
                  <a:pt x="163903" y="226281"/>
                  <a:pt x="154975" y="226410"/>
                </a:cubicBezTo>
                <a:cubicBezTo>
                  <a:pt x="144817" y="226475"/>
                  <a:pt x="134530" y="224728"/>
                  <a:pt x="134530" y="241032"/>
                </a:cubicBezTo>
                <a:cubicBezTo>
                  <a:pt x="134530" y="254489"/>
                  <a:pt x="140482" y="259406"/>
                  <a:pt x="152322" y="260118"/>
                </a:cubicBezTo>
                <a:cubicBezTo>
                  <a:pt x="159956" y="260636"/>
                  <a:pt x="167656" y="260376"/>
                  <a:pt x="175225" y="261024"/>
                </a:cubicBezTo>
                <a:cubicBezTo>
                  <a:pt x="185771" y="261994"/>
                  <a:pt x="200457" y="256753"/>
                  <a:pt x="200910" y="274998"/>
                </a:cubicBezTo>
                <a:cubicBezTo>
                  <a:pt x="201428" y="294925"/>
                  <a:pt x="185771" y="291561"/>
                  <a:pt x="173543" y="292273"/>
                </a:cubicBezTo>
                <a:cubicBezTo>
                  <a:pt x="167203" y="292596"/>
                  <a:pt x="160798" y="292273"/>
                  <a:pt x="154392" y="292273"/>
                </a:cubicBezTo>
                <a:cubicBezTo>
                  <a:pt x="143652" y="292273"/>
                  <a:pt x="134724" y="292402"/>
                  <a:pt x="134401" y="307995"/>
                </a:cubicBezTo>
                <a:cubicBezTo>
                  <a:pt x="134077" y="322293"/>
                  <a:pt x="141970" y="325204"/>
                  <a:pt x="152516" y="327016"/>
                </a:cubicBezTo>
                <a:cubicBezTo>
                  <a:pt x="157498" y="327857"/>
                  <a:pt x="162674" y="327663"/>
                  <a:pt x="167720" y="328309"/>
                </a:cubicBezTo>
                <a:cubicBezTo>
                  <a:pt x="181307" y="330121"/>
                  <a:pt x="203886" y="321128"/>
                  <a:pt x="201946" y="345131"/>
                </a:cubicBezTo>
                <a:cubicBezTo>
                  <a:pt x="200199" y="366740"/>
                  <a:pt x="178331" y="360270"/>
                  <a:pt x="164356" y="358847"/>
                </a:cubicBezTo>
                <a:cubicBezTo>
                  <a:pt x="141517" y="356518"/>
                  <a:pt x="132977" y="362923"/>
                  <a:pt x="134206" y="387508"/>
                </a:cubicBezTo>
                <a:cubicBezTo>
                  <a:pt x="136342" y="430856"/>
                  <a:pt x="135695" y="474398"/>
                  <a:pt x="134401" y="517811"/>
                </a:cubicBezTo>
                <a:cubicBezTo>
                  <a:pt x="133818" y="537026"/>
                  <a:pt x="138541" y="544531"/>
                  <a:pt x="159309" y="544466"/>
                </a:cubicBezTo>
                <a:cubicBezTo>
                  <a:pt x="185577" y="544401"/>
                  <a:pt x="221355" y="531720"/>
                  <a:pt x="235653" y="550353"/>
                </a:cubicBezTo>
                <a:cubicBezTo>
                  <a:pt x="248787" y="567499"/>
                  <a:pt x="240182" y="601530"/>
                  <a:pt x="240505" y="628121"/>
                </a:cubicBezTo>
                <a:cubicBezTo>
                  <a:pt x="241541" y="712422"/>
                  <a:pt x="244711" y="796789"/>
                  <a:pt x="242511" y="881026"/>
                </a:cubicBezTo>
                <a:cubicBezTo>
                  <a:pt x="240053" y="974320"/>
                  <a:pt x="240053" y="974320"/>
                  <a:pt x="180271" y="987842"/>
                </a:cubicBezTo>
                <a:cubicBezTo>
                  <a:pt x="162997" y="991724"/>
                  <a:pt x="95323" y="991789"/>
                  <a:pt x="41623" y="989201"/>
                </a:cubicBezTo>
                <a:cubicBezTo>
                  <a:pt x="23" y="990948"/>
                  <a:pt x="4940" y="952194"/>
                  <a:pt x="1963" y="899852"/>
                </a:cubicBezTo>
                <a:cubicBezTo>
                  <a:pt x="-4377" y="788637"/>
                  <a:pt x="6622" y="677679"/>
                  <a:pt x="7140" y="566528"/>
                </a:cubicBezTo>
                <a:cubicBezTo>
                  <a:pt x="7204" y="547507"/>
                  <a:pt x="14644" y="543495"/>
                  <a:pt x="32113" y="543237"/>
                </a:cubicBezTo>
                <a:cubicBezTo>
                  <a:pt x="52493" y="542978"/>
                  <a:pt x="50552" y="555077"/>
                  <a:pt x="50487" y="568081"/>
                </a:cubicBezTo>
                <a:cubicBezTo>
                  <a:pt x="50422" y="671598"/>
                  <a:pt x="50164" y="775115"/>
                  <a:pt x="50811" y="878632"/>
                </a:cubicBezTo>
                <a:cubicBezTo>
                  <a:pt x="50875" y="890277"/>
                  <a:pt x="41688" y="909234"/>
                  <a:pt x="66079" y="910010"/>
                </a:cubicBezTo>
                <a:cubicBezTo>
                  <a:pt x="90794" y="910852"/>
                  <a:pt x="82513" y="891118"/>
                  <a:pt x="82771" y="879796"/>
                </a:cubicBezTo>
                <a:cubicBezTo>
                  <a:pt x="86459" y="716304"/>
                  <a:pt x="89112" y="552747"/>
                  <a:pt x="92735" y="389191"/>
                </a:cubicBezTo>
                <a:cubicBezTo>
                  <a:pt x="93188" y="368875"/>
                  <a:pt x="89306" y="357230"/>
                  <a:pt x="65950" y="359235"/>
                </a:cubicBezTo>
                <a:cubicBezTo>
                  <a:pt x="53787" y="360270"/>
                  <a:pt x="37289" y="362211"/>
                  <a:pt x="36448" y="344031"/>
                </a:cubicBezTo>
                <a:cubicBezTo>
                  <a:pt x="35542" y="324686"/>
                  <a:pt x="52169" y="328116"/>
                  <a:pt x="64462" y="327792"/>
                </a:cubicBezTo>
                <a:cubicBezTo>
                  <a:pt x="77725" y="327468"/>
                  <a:pt x="94482" y="333550"/>
                  <a:pt x="92929" y="309612"/>
                </a:cubicBezTo>
                <a:cubicBezTo>
                  <a:pt x="91506" y="287615"/>
                  <a:pt x="75784" y="292273"/>
                  <a:pt x="62133" y="291884"/>
                </a:cubicBezTo>
                <a:cubicBezTo>
                  <a:pt x="51393" y="291561"/>
                  <a:pt x="36577" y="295637"/>
                  <a:pt x="36254" y="277975"/>
                </a:cubicBezTo>
                <a:cubicBezTo>
                  <a:pt x="35865" y="259471"/>
                  <a:pt x="50293" y="260376"/>
                  <a:pt x="63491" y="259859"/>
                </a:cubicBezTo>
                <a:cubicBezTo>
                  <a:pt x="75719" y="259341"/>
                  <a:pt x="93900" y="268335"/>
                  <a:pt x="92800" y="243296"/>
                </a:cubicBezTo>
                <a:cubicBezTo>
                  <a:pt x="91829" y="220911"/>
                  <a:pt x="75784" y="225893"/>
                  <a:pt x="62262" y="225763"/>
                </a:cubicBezTo>
                <a:cubicBezTo>
                  <a:pt x="50875" y="225634"/>
                  <a:pt x="36254" y="227510"/>
                  <a:pt x="35930" y="211529"/>
                </a:cubicBezTo>
                <a:cubicBezTo>
                  <a:pt x="35607" y="194190"/>
                  <a:pt x="50746" y="194061"/>
                  <a:pt x="63815" y="193155"/>
                </a:cubicBezTo>
                <a:cubicBezTo>
                  <a:pt x="78178" y="190956"/>
                  <a:pt x="94288" y="200660"/>
                  <a:pt x="92865" y="175752"/>
                </a:cubicBezTo>
                <a:cubicBezTo>
                  <a:pt x="91506" y="152719"/>
                  <a:pt x="74684" y="159512"/>
                  <a:pt x="61809" y="159189"/>
                </a:cubicBezTo>
                <a:cubicBezTo>
                  <a:pt x="51652" y="158930"/>
                  <a:pt x="38195" y="160483"/>
                  <a:pt x="37871" y="147479"/>
                </a:cubicBezTo>
                <a:cubicBezTo>
                  <a:pt x="37483" y="134280"/>
                  <a:pt x="49452" y="130269"/>
                  <a:pt x="62327" y="128845"/>
                </a:cubicBezTo>
                <a:cubicBezTo>
                  <a:pt x="73584" y="127616"/>
                  <a:pt x="93123" y="135121"/>
                  <a:pt x="92735" y="114029"/>
                </a:cubicBezTo>
                <a:cubicBezTo>
                  <a:pt x="92282" y="89962"/>
                  <a:pt x="74814" y="93455"/>
                  <a:pt x="59739" y="94749"/>
                </a:cubicBezTo>
                <a:cubicBezTo>
                  <a:pt x="48352" y="95720"/>
                  <a:pt x="37742" y="94555"/>
                  <a:pt x="36706" y="81486"/>
                </a:cubicBezTo>
                <a:cubicBezTo>
                  <a:pt x="35413" y="64859"/>
                  <a:pt x="50099" y="64600"/>
                  <a:pt x="61874" y="64600"/>
                </a:cubicBezTo>
                <a:cubicBezTo>
                  <a:pt x="75913" y="64536"/>
                  <a:pt x="91894" y="69388"/>
                  <a:pt x="92476" y="50367"/>
                </a:cubicBezTo>
                <a:cubicBezTo>
                  <a:pt x="93900" y="22287"/>
                  <a:pt x="72290" y="30116"/>
                  <a:pt x="57216" y="29922"/>
                </a:cubicBezTo>
                <a:cubicBezTo>
                  <a:pt x="44341" y="29728"/>
                  <a:pt x="36254" y="29275"/>
                  <a:pt x="35801" y="12065"/>
                </a:cubicBezTo>
                <a:cubicBezTo>
                  <a:pt x="35413" y="-680"/>
                  <a:pt x="44405" y="549"/>
                  <a:pt x="58186" y="549"/>
                </a:cubicBezTo>
                <a:cubicBezTo>
                  <a:pt x="83969" y="258"/>
                  <a:pt x="109282" y="48"/>
                  <a:pt x="131223" y="8"/>
                </a:cubicBezTo>
                <a:close/>
              </a:path>
            </a:pathLst>
          </a:custGeom>
          <a:solidFill>
            <a:schemeClr val="accent3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99EC92C-C2AE-4F4D-B1FA-D6F4E411F35A}"/>
              </a:ext>
            </a:extLst>
          </p:cNvPr>
          <p:cNvSpPr/>
          <p:nvPr/>
        </p:nvSpPr>
        <p:spPr>
          <a:xfrm>
            <a:off x="8337287" y="3111281"/>
            <a:ext cx="150656" cy="451550"/>
          </a:xfrm>
          <a:custGeom>
            <a:avLst/>
            <a:gdLst>
              <a:gd name="connsiteX0" fmla="*/ 194767 w 252405"/>
              <a:gd name="connsiteY0" fmla="*/ 448811 h 756515"/>
              <a:gd name="connsiteX1" fmla="*/ 251637 w 252405"/>
              <a:gd name="connsiteY1" fmla="*/ 497852 h 756515"/>
              <a:gd name="connsiteX2" fmla="*/ 249049 w 252405"/>
              <a:gd name="connsiteY2" fmla="*/ 715626 h 756515"/>
              <a:gd name="connsiteX3" fmla="*/ 217153 w 252405"/>
              <a:gd name="connsiteY3" fmla="*/ 749851 h 756515"/>
              <a:gd name="connsiteX4" fmla="*/ 30628 w 252405"/>
              <a:gd name="connsiteY4" fmla="*/ 749398 h 756515"/>
              <a:gd name="connsiteX5" fmla="*/ 1385 w 252405"/>
              <a:gd name="connsiteY5" fmla="*/ 717114 h 756515"/>
              <a:gd name="connsiteX6" fmla="*/ 1255 w 252405"/>
              <a:gd name="connsiteY6" fmla="*/ 610038 h 756515"/>
              <a:gd name="connsiteX7" fmla="*/ 349 w 252405"/>
              <a:gd name="connsiteY7" fmla="*/ 609974 h 756515"/>
              <a:gd name="connsiteX8" fmla="*/ 673 w 252405"/>
              <a:gd name="connsiteY8" fmla="*/ 495329 h 756515"/>
              <a:gd name="connsiteX9" fmla="*/ 49520 w 252405"/>
              <a:gd name="connsiteY9" fmla="*/ 450881 h 756515"/>
              <a:gd name="connsiteX10" fmla="*/ 194767 w 252405"/>
              <a:gd name="connsiteY10" fmla="*/ 448811 h 756515"/>
              <a:gd name="connsiteX11" fmla="*/ 184028 w 252405"/>
              <a:gd name="connsiteY11" fmla="*/ 208263 h 756515"/>
              <a:gd name="connsiteX12" fmla="*/ 204278 w 252405"/>
              <a:gd name="connsiteY12" fmla="*/ 225279 h 756515"/>
              <a:gd name="connsiteX13" fmla="*/ 208807 w 252405"/>
              <a:gd name="connsiteY13" fmla="*/ 412127 h 756515"/>
              <a:gd name="connsiteX14" fmla="*/ 164683 w 252405"/>
              <a:gd name="connsiteY14" fmla="*/ 432895 h 756515"/>
              <a:gd name="connsiteX15" fmla="*/ 95909 w 252405"/>
              <a:gd name="connsiteY15" fmla="*/ 413745 h 756515"/>
              <a:gd name="connsiteX16" fmla="*/ 87951 w 252405"/>
              <a:gd name="connsiteY16" fmla="*/ 254458 h 756515"/>
              <a:gd name="connsiteX17" fmla="*/ 76176 w 252405"/>
              <a:gd name="connsiteY17" fmla="*/ 328084 h 756515"/>
              <a:gd name="connsiteX18" fmla="*/ 74817 w 252405"/>
              <a:gd name="connsiteY18" fmla="*/ 415944 h 756515"/>
              <a:gd name="connsiteX19" fmla="*/ 59225 w 252405"/>
              <a:gd name="connsiteY19" fmla="*/ 433154 h 756515"/>
              <a:gd name="connsiteX20" fmla="*/ 44409 w 252405"/>
              <a:gd name="connsiteY20" fmla="*/ 416332 h 756515"/>
              <a:gd name="connsiteX21" fmla="*/ 44538 w 252405"/>
              <a:gd name="connsiteY21" fmla="*/ 240418 h 756515"/>
              <a:gd name="connsiteX22" fmla="*/ 64983 w 252405"/>
              <a:gd name="connsiteY22" fmla="*/ 211110 h 756515"/>
              <a:gd name="connsiteX23" fmla="*/ 184028 w 252405"/>
              <a:gd name="connsiteY23" fmla="*/ 208263 h 756515"/>
              <a:gd name="connsiteX24" fmla="*/ 178204 w 252405"/>
              <a:gd name="connsiteY24" fmla="*/ 0 h 756515"/>
              <a:gd name="connsiteX25" fmla="*/ 178463 w 252405"/>
              <a:gd name="connsiteY25" fmla="*/ 193771 h 756515"/>
              <a:gd name="connsiteX26" fmla="*/ 92609 w 252405"/>
              <a:gd name="connsiteY26" fmla="*/ 193771 h 756515"/>
              <a:gd name="connsiteX27" fmla="*/ 66665 w 252405"/>
              <a:gd name="connsiteY27" fmla="*/ 167180 h 756515"/>
              <a:gd name="connsiteX28" fmla="*/ 129810 w 252405"/>
              <a:gd name="connsiteY28" fmla="*/ 19862 h 756515"/>
              <a:gd name="connsiteX29" fmla="*/ 178204 w 252405"/>
              <a:gd name="connsiteY29" fmla="*/ 0 h 75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52405" h="756515">
                <a:moveTo>
                  <a:pt x="194767" y="448811"/>
                </a:moveTo>
                <a:cubicBezTo>
                  <a:pt x="229640" y="447646"/>
                  <a:pt x="251508" y="459162"/>
                  <a:pt x="251637" y="497852"/>
                </a:cubicBezTo>
                <a:cubicBezTo>
                  <a:pt x="251896" y="570443"/>
                  <a:pt x="254289" y="643099"/>
                  <a:pt x="249049" y="715626"/>
                </a:cubicBezTo>
                <a:cubicBezTo>
                  <a:pt x="247561" y="736265"/>
                  <a:pt x="239732" y="746616"/>
                  <a:pt x="217153" y="749851"/>
                </a:cubicBezTo>
                <a:cubicBezTo>
                  <a:pt x="154784" y="758779"/>
                  <a:pt x="92997" y="758844"/>
                  <a:pt x="30628" y="749398"/>
                </a:cubicBezTo>
                <a:cubicBezTo>
                  <a:pt x="9601" y="746228"/>
                  <a:pt x="1579" y="736006"/>
                  <a:pt x="1385" y="717114"/>
                </a:cubicBezTo>
                <a:cubicBezTo>
                  <a:pt x="996" y="681401"/>
                  <a:pt x="1255" y="645752"/>
                  <a:pt x="1255" y="610038"/>
                </a:cubicBezTo>
                <a:cubicBezTo>
                  <a:pt x="996" y="609974"/>
                  <a:pt x="673" y="609974"/>
                  <a:pt x="349" y="609974"/>
                </a:cubicBezTo>
                <a:cubicBezTo>
                  <a:pt x="349" y="571737"/>
                  <a:pt x="-621" y="533501"/>
                  <a:pt x="673" y="495329"/>
                </a:cubicBezTo>
                <a:cubicBezTo>
                  <a:pt x="1643" y="465115"/>
                  <a:pt x="16524" y="449911"/>
                  <a:pt x="49520" y="450881"/>
                </a:cubicBezTo>
                <a:cubicBezTo>
                  <a:pt x="97914" y="452240"/>
                  <a:pt x="146373" y="450428"/>
                  <a:pt x="194767" y="448811"/>
                </a:cubicBezTo>
                <a:close/>
                <a:moveTo>
                  <a:pt x="184028" y="208263"/>
                </a:moveTo>
                <a:cubicBezTo>
                  <a:pt x="199490" y="208069"/>
                  <a:pt x="205313" y="211692"/>
                  <a:pt x="204278" y="225279"/>
                </a:cubicBezTo>
                <a:cubicBezTo>
                  <a:pt x="204860" y="253293"/>
                  <a:pt x="209454" y="381654"/>
                  <a:pt x="208807" y="412127"/>
                </a:cubicBezTo>
                <a:cubicBezTo>
                  <a:pt x="209454" y="432636"/>
                  <a:pt x="203502" y="433154"/>
                  <a:pt x="164683" y="432895"/>
                </a:cubicBezTo>
                <a:cubicBezTo>
                  <a:pt x="94291" y="433154"/>
                  <a:pt x="96750" y="433154"/>
                  <a:pt x="95909" y="413745"/>
                </a:cubicBezTo>
                <a:cubicBezTo>
                  <a:pt x="94356" y="377578"/>
                  <a:pt x="101538" y="253617"/>
                  <a:pt x="87951" y="254458"/>
                </a:cubicBezTo>
                <a:cubicBezTo>
                  <a:pt x="70029" y="253617"/>
                  <a:pt x="76693" y="303434"/>
                  <a:pt x="76176" y="328084"/>
                </a:cubicBezTo>
                <a:cubicBezTo>
                  <a:pt x="75529" y="357392"/>
                  <a:pt x="75658" y="386636"/>
                  <a:pt x="74817" y="415944"/>
                </a:cubicBezTo>
                <a:cubicBezTo>
                  <a:pt x="74558" y="425196"/>
                  <a:pt x="71647" y="433089"/>
                  <a:pt x="59225" y="433154"/>
                </a:cubicBezTo>
                <a:cubicBezTo>
                  <a:pt x="46932" y="433154"/>
                  <a:pt x="44409" y="426555"/>
                  <a:pt x="44409" y="416332"/>
                </a:cubicBezTo>
                <a:cubicBezTo>
                  <a:pt x="44538" y="357716"/>
                  <a:pt x="44927" y="299035"/>
                  <a:pt x="44538" y="240418"/>
                </a:cubicBezTo>
                <a:cubicBezTo>
                  <a:pt x="44409" y="215574"/>
                  <a:pt x="44409" y="211498"/>
                  <a:pt x="64983" y="211110"/>
                </a:cubicBezTo>
                <a:cubicBezTo>
                  <a:pt x="87757" y="210075"/>
                  <a:pt x="176717" y="208328"/>
                  <a:pt x="184028" y="208263"/>
                </a:cubicBezTo>
                <a:close/>
                <a:moveTo>
                  <a:pt x="178204" y="0"/>
                </a:moveTo>
                <a:cubicBezTo>
                  <a:pt x="178204" y="62110"/>
                  <a:pt x="179822" y="192542"/>
                  <a:pt x="178463" y="193771"/>
                </a:cubicBezTo>
                <a:cubicBezTo>
                  <a:pt x="137898" y="193771"/>
                  <a:pt x="131363" y="193771"/>
                  <a:pt x="92609" y="193771"/>
                </a:cubicBezTo>
                <a:cubicBezTo>
                  <a:pt x="62718" y="193900"/>
                  <a:pt x="69964" y="194353"/>
                  <a:pt x="66665" y="167180"/>
                </a:cubicBezTo>
                <a:cubicBezTo>
                  <a:pt x="65241" y="96918"/>
                  <a:pt x="73976" y="52341"/>
                  <a:pt x="129810" y="19862"/>
                </a:cubicBezTo>
                <a:cubicBezTo>
                  <a:pt x="135310" y="16692"/>
                  <a:pt x="158989" y="3688"/>
                  <a:pt x="178204" y="0"/>
                </a:cubicBezTo>
                <a:close/>
              </a:path>
            </a:pathLst>
          </a:custGeom>
          <a:solidFill>
            <a:schemeClr val="accent4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E1D35BE-56DB-4EE5-864A-EC97E71C4819}"/>
              </a:ext>
            </a:extLst>
          </p:cNvPr>
          <p:cNvSpPr/>
          <p:nvPr/>
        </p:nvSpPr>
        <p:spPr>
          <a:xfrm>
            <a:off x="4141053" y="3364174"/>
            <a:ext cx="1141106" cy="1044051"/>
          </a:xfrm>
          <a:custGeom>
            <a:avLst/>
            <a:gdLst>
              <a:gd name="connsiteX0" fmla="*/ 791064 w 2731026"/>
              <a:gd name="connsiteY0" fmla="*/ 2303972 h 2498744"/>
              <a:gd name="connsiteX1" fmla="*/ 888925 w 2731026"/>
              <a:gd name="connsiteY1" fmla="*/ 2399795 h 2498744"/>
              <a:gd name="connsiteX2" fmla="*/ 789025 w 2731026"/>
              <a:gd name="connsiteY2" fmla="*/ 2498676 h 2498744"/>
              <a:gd name="connsiteX3" fmla="*/ 692183 w 2731026"/>
              <a:gd name="connsiteY3" fmla="*/ 2402853 h 2498744"/>
              <a:gd name="connsiteX4" fmla="*/ 791064 w 2731026"/>
              <a:gd name="connsiteY4" fmla="*/ 2303972 h 2498744"/>
              <a:gd name="connsiteX5" fmla="*/ 1021444 w 2731026"/>
              <a:gd name="connsiteY5" fmla="*/ 2303968 h 2498744"/>
              <a:gd name="connsiteX6" fmla="*/ 1117267 w 2731026"/>
              <a:gd name="connsiteY6" fmla="*/ 2404889 h 2498744"/>
              <a:gd name="connsiteX7" fmla="*/ 1018386 w 2731026"/>
              <a:gd name="connsiteY7" fmla="*/ 2498672 h 2498744"/>
              <a:gd name="connsiteX8" fmla="*/ 921544 w 2731026"/>
              <a:gd name="connsiteY8" fmla="*/ 2401831 h 2498744"/>
              <a:gd name="connsiteX9" fmla="*/ 1021444 w 2731026"/>
              <a:gd name="connsiteY9" fmla="*/ 2303968 h 2498744"/>
              <a:gd name="connsiteX10" fmla="*/ 330302 w 2731026"/>
              <a:gd name="connsiteY10" fmla="*/ 2303968 h 2498744"/>
              <a:gd name="connsiteX11" fmla="*/ 427143 w 2731026"/>
              <a:gd name="connsiteY11" fmla="*/ 2400810 h 2498744"/>
              <a:gd name="connsiteX12" fmla="*/ 327243 w 2731026"/>
              <a:gd name="connsiteY12" fmla="*/ 2498670 h 2498744"/>
              <a:gd name="connsiteX13" fmla="*/ 230402 w 2731026"/>
              <a:gd name="connsiteY13" fmla="*/ 2401830 h 2498744"/>
              <a:gd name="connsiteX14" fmla="*/ 330302 w 2731026"/>
              <a:gd name="connsiteY14" fmla="*/ 2303968 h 2498744"/>
              <a:gd name="connsiteX15" fmla="*/ 103995 w 2731026"/>
              <a:gd name="connsiteY15" fmla="*/ 2302951 h 2498744"/>
              <a:gd name="connsiteX16" fmla="*/ 196760 w 2731026"/>
              <a:gd name="connsiteY16" fmla="*/ 2403870 h 2498744"/>
              <a:gd name="connsiteX17" fmla="*/ 93803 w 2731026"/>
              <a:gd name="connsiteY17" fmla="*/ 2498673 h 2498744"/>
              <a:gd name="connsiteX18" fmla="*/ 1040 w 2731026"/>
              <a:gd name="connsiteY18" fmla="*/ 2397754 h 2498744"/>
              <a:gd name="connsiteX19" fmla="*/ 103995 w 2731026"/>
              <a:gd name="connsiteY19" fmla="*/ 2302951 h 2498744"/>
              <a:gd name="connsiteX20" fmla="*/ 1483227 w 2731026"/>
              <a:gd name="connsiteY20" fmla="*/ 2302950 h 2498744"/>
              <a:gd name="connsiteX21" fmla="*/ 1579049 w 2731026"/>
              <a:gd name="connsiteY21" fmla="*/ 2399792 h 2498744"/>
              <a:gd name="connsiteX22" fmla="*/ 1480169 w 2731026"/>
              <a:gd name="connsiteY22" fmla="*/ 2498673 h 2498744"/>
              <a:gd name="connsiteX23" fmla="*/ 1384347 w 2731026"/>
              <a:gd name="connsiteY23" fmla="*/ 2401831 h 2498744"/>
              <a:gd name="connsiteX24" fmla="*/ 1483227 w 2731026"/>
              <a:gd name="connsiteY24" fmla="*/ 2302950 h 2498744"/>
              <a:gd name="connsiteX25" fmla="*/ 1250809 w 2731026"/>
              <a:gd name="connsiteY25" fmla="*/ 2302950 h 2498744"/>
              <a:gd name="connsiteX26" fmla="*/ 1349690 w 2731026"/>
              <a:gd name="connsiteY26" fmla="*/ 2402851 h 2498744"/>
              <a:gd name="connsiteX27" fmla="*/ 1250809 w 2731026"/>
              <a:gd name="connsiteY27" fmla="*/ 2498673 h 2498744"/>
              <a:gd name="connsiteX28" fmla="*/ 1152948 w 2731026"/>
              <a:gd name="connsiteY28" fmla="*/ 2398773 h 2498744"/>
              <a:gd name="connsiteX29" fmla="*/ 1250809 w 2731026"/>
              <a:gd name="connsiteY29" fmla="*/ 2302950 h 2498744"/>
              <a:gd name="connsiteX30" fmla="*/ 560683 w 2731026"/>
              <a:gd name="connsiteY30" fmla="*/ 2302950 h 2498744"/>
              <a:gd name="connsiteX31" fmla="*/ 657524 w 2731026"/>
              <a:gd name="connsiteY31" fmla="*/ 2399792 h 2498744"/>
              <a:gd name="connsiteX32" fmla="*/ 558644 w 2731026"/>
              <a:gd name="connsiteY32" fmla="*/ 2498673 h 2498744"/>
              <a:gd name="connsiteX33" fmla="*/ 461799 w 2731026"/>
              <a:gd name="connsiteY33" fmla="*/ 2401831 h 2498744"/>
              <a:gd name="connsiteX34" fmla="*/ 560683 w 2731026"/>
              <a:gd name="connsiteY34" fmla="*/ 2302950 h 2498744"/>
              <a:gd name="connsiteX35" fmla="*/ 1246732 w 2731026"/>
              <a:gd name="connsiteY35" fmla="*/ 2072572 h 2498744"/>
              <a:gd name="connsiteX36" fmla="*/ 1348671 w 2731026"/>
              <a:gd name="connsiteY36" fmla="*/ 2169414 h 2498744"/>
              <a:gd name="connsiteX37" fmla="*/ 1253869 w 2731026"/>
              <a:gd name="connsiteY37" fmla="*/ 2269315 h 2498744"/>
              <a:gd name="connsiteX38" fmla="*/ 1151930 w 2731026"/>
              <a:gd name="connsiteY38" fmla="*/ 2172473 h 2498744"/>
              <a:gd name="connsiteX39" fmla="*/ 1246732 w 2731026"/>
              <a:gd name="connsiteY39" fmla="*/ 2072572 h 2498744"/>
              <a:gd name="connsiteX40" fmla="*/ 788006 w 2731026"/>
              <a:gd name="connsiteY40" fmla="*/ 2072572 h 2498744"/>
              <a:gd name="connsiteX41" fmla="*/ 887905 w 2731026"/>
              <a:gd name="connsiteY41" fmla="*/ 2166355 h 2498744"/>
              <a:gd name="connsiteX42" fmla="*/ 792082 w 2731026"/>
              <a:gd name="connsiteY42" fmla="*/ 2269313 h 2498744"/>
              <a:gd name="connsiteX43" fmla="*/ 692182 w 2731026"/>
              <a:gd name="connsiteY43" fmla="*/ 2175530 h 2498744"/>
              <a:gd name="connsiteX44" fmla="*/ 788006 w 2731026"/>
              <a:gd name="connsiteY44" fmla="*/ 2072572 h 2498744"/>
              <a:gd name="connsiteX45" fmla="*/ 330301 w 2731026"/>
              <a:gd name="connsiteY45" fmla="*/ 2072572 h 2498744"/>
              <a:gd name="connsiteX46" fmla="*/ 427142 w 2731026"/>
              <a:gd name="connsiteY46" fmla="*/ 2174511 h 2498744"/>
              <a:gd name="connsiteX47" fmla="*/ 327242 w 2731026"/>
              <a:gd name="connsiteY47" fmla="*/ 2269313 h 2498744"/>
              <a:gd name="connsiteX48" fmla="*/ 230401 w 2731026"/>
              <a:gd name="connsiteY48" fmla="*/ 2167374 h 2498744"/>
              <a:gd name="connsiteX49" fmla="*/ 330301 w 2731026"/>
              <a:gd name="connsiteY49" fmla="*/ 2072572 h 2498744"/>
              <a:gd name="connsiteX50" fmla="*/ 1481191 w 2731026"/>
              <a:gd name="connsiteY50" fmla="*/ 2072570 h 2498744"/>
              <a:gd name="connsiteX51" fmla="*/ 1579053 w 2731026"/>
              <a:gd name="connsiteY51" fmla="*/ 2172470 h 2498744"/>
              <a:gd name="connsiteX52" fmla="*/ 1482211 w 2731026"/>
              <a:gd name="connsiteY52" fmla="*/ 2269311 h 2498744"/>
              <a:gd name="connsiteX53" fmla="*/ 1384347 w 2731026"/>
              <a:gd name="connsiteY53" fmla="*/ 2169411 h 2498744"/>
              <a:gd name="connsiteX54" fmla="*/ 1481191 w 2731026"/>
              <a:gd name="connsiteY54" fmla="*/ 2072570 h 2498744"/>
              <a:gd name="connsiteX55" fmla="*/ 1712589 w 2731026"/>
              <a:gd name="connsiteY55" fmla="*/ 2071552 h 2498744"/>
              <a:gd name="connsiteX56" fmla="*/ 1809430 w 2731026"/>
              <a:gd name="connsiteY56" fmla="*/ 2169413 h 2498744"/>
              <a:gd name="connsiteX57" fmla="*/ 1709531 w 2731026"/>
              <a:gd name="connsiteY57" fmla="*/ 2268294 h 2498744"/>
              <a:gd name="connsiteX58" fmla="*/ 1612689 w 2731026"/>
              <a:gd name="connsiteY58" fmla="*/ 2171452 h 2498744"/>
              <a:gd name="connsiteX59" fmla="*/ 1712589 w 2731026"/>
              <a:gd name="connsiteY59" fmla="*/ 2071552 h 2498744"/>
              <a:gd name="connsiteX60" fmla="*/ 1020426 w 2731026"/>
              <a:gd name="connsiteY60" fmla="*/ 2071552 h 2498744"/>
              <a:gd name="connsiteX61" fmla="*/ 1118287 w 2731026"/>
              <a:gd name="connsiteY61" fmla="*/ 2173492 h 2498744"/>
              <a:gd name="connsiteX62" fmla="*/ 1020426 w 2731026"/>
              <a:gd name="connsiteY62" fmla="*/ 2269314 h 2498744"/>
              <a:gd name="connsiteX63" fmla="*/ 922565 w 2731026"/>
              <a:gd name="connsiteY63" fmla="*/ 2168394 h 2498744"/>
              <a:gd name="connsiteX64" fmla="*/ 1020426 w 2731026"/>
              <a:gd name="connsiteY64" fmla="*/ 2071552 h 2498744"/>
              <a:gd name="connsiteX65" fmla="*/ 558646 w 2731026"/>
              <a:gd name="connsiteY65" fmla="*/ 2071552 h 2498744"/>
              <a:gd name="connsiteX66" fmla="*/ 657527 w 2731026"/>
              <a:gd name="connsiteY66" fmla="*/ 2172471 h 2498744"/>
              <a:gd name="connsiteX67" fmla="*/ 560685 w 2731026"/>
              <a:gd name="connsiteY67" fmla="*/ 2269312 h 2498744"/>
              <a:gd name="connsiteX68" fmla="*/ 461804 w 2731026"/>
              <a:gd name="connsiteY68" fmla="*/ 2169413 h 2498744"/>
              <a:gd name="connsiteX69" fmla="*/ 558646 w 2731026"/>
              <a:gd name="connsiteY69" fmla="*/ 2071552 h 2498744"/>
              <a:gd name="connsiteX70" fmla="*/ 1018388 w 2731026"/>
              <a:gd name="connsiteY70" fmla="*/ 1843209 h 2498744"/>
              <a:gd name="connsiteX71" fmla="*/ 1118288 w 2731026"/>
              <a:gd name="connsiteY71" fmla="*/ 1941070 h 2498744"/>
              <a:gd name="connsiteX72" fmla="*/ 1018388 w 2731026"/>
              <a:gd name="connsiteY72" fmla="*/ 2037911 h 2498744"/>
              <a:gd name="connsiteX73" fmla="*/ 922565 w 2731026"/>
              <a:gd name="connsiteY73" fmla="*/ 1940050 h 2498744"/>
              <a:gd name="connsiteX74" fmla="*/ 1018388 w 2731026"/>
              <a:gd name="connsiteY74" fmla="*/ 1843209 h 2498744"/>
              <a:gd name="connsiteX75" fmla="*/ 1940933 w 2731026"/>
              <a:gd name="connsiteY75" fmla="*/ 1843207 h 2498744"/>
              <a:gd name="connsiteX76" fmla="*/ 2039813 w 2731026"/>
              <a:gd name="connsiteY76" fmla="*/ 1942087 h 2498744"/>
              <a:gd name="connsiteX77" fmla="*/ 1942972 w 2731026"/>
              <a:gd name="connsiteY77" fmla="*/ 2037909 h 2498744"/>
              <a:gd name="connsiteX78" fmla="*/ 1844090 w 2731026"/>
              <a:gd name="connsiteY78" fmla="*/ 1939029 h 2498744"/>
              <a:gd name="connsiteX79" fmla="*/ 1940933 w 2731026"/>
              <a:gd name="connsiteY79" fmla="*/ 1843207 h 2498744"/>
              <a:gd name="connsiteX80" fmla="*/ 1712590 w 2731026"/>
              <a:gd name="connsiteY80" fmla="*/ 1843207 h 2498744"/>
              <a:gd name="connsiteX81" fmla="*/ 1810454 w 2731026"/>
              <a:gd name="connsiteY81" fmla="*/ 1940049 h 2498744"/>
              <a:gd name="connsiteX82" fmla="*/ 1710551 w 2731026"/>
              <a:gd name="connsiteY82" fmla="*/ 2037909 h 2498744"/>
              <a:gd name="connsiteX83" fmla="*/ 1613710 w 2731026"/>
              <a:gd name="connsiteY83" fmla="*/ 1942087 h 2498744"/>
              <a:gd name="connsiteX84" fmla="*/ 1712590 w 2731026"/>
              <a:gd name="connsiteY84" fmla="*/ 1843207 h 2498744"/>
              <a:gd name="connsiteX85" fmla="*/ 1480169 w 2731026"/>
              <a:gd name="connsiteY85" fmla="*/ 1843207 h 2498744"/>
              <a:gd name="connsiteX86" fmla="*/ 1579049 w 2731026"/>
              <a:gd name="connsiteY86" fmla="*/ 1942087 h 2498744"/>
              <a:gd name="connsiteX87" fmla="*/ 1481188 w 2731026"/>
              <a:gd name="connsiteY87" fmla="*/ 2037909 h 2498744"/>
              <a:gd name="connsiteX88" fmla="*/ 1383328 w 2731026"/>
              <a:gd name="connsiteY88" fmla="*/ 1943107 h 2498744"/>
              <a:gd name="connsiteX89" fmla="*/ 1480169 w 2731026"/>
              <a:gd name="connsiteY89" fmla="*/ 1843207 h 2498744"/>
              <a:gd name="connsiteX90" fmla="*/ 1248766 w 2731026"/>
              <a:gd name="connsiteY90" fmla="*/ 1843207 h 2498744"/>
              <a:gd name="connsiteX91" fmla="*/ 1348666 w 2731026"/>
              <a:gd name="connsiteY91" fmla="*/ 1941066 h 2498744"/>
              <a:gd name="connsiteX92" fmla="*/ 1251824 w 2731026"/>
              <a:gd name="connsiteY92" fmla="*/ 2037909 h 2498744"/>
              <a:gd name="connsiteX93" fmla="*/ 1151924 w 2731026"/>
              <a:gd name="connsiteY93" fmla="*/ 1940047 h 2498744"/>
              <a:gd name="connsiteX94" fmla="*/ 1248766 w 2731026"/>
              <a:gd name="connsiteY94" fmla="*/ 1843207 h 2498744"/>
              <a:gd name="connsiteX95" fmla="*/ 789027 w 2731026"/>
              <a:gd name="connsiteY95" fmla="*/ 1843207 h 2498744"/>
              <a:gd name="connsiteX96" fmla="*/ 888927 w 2731026"/>
              <a:gd name="connsiteY96" fmla="*/ 1941066 h 2498744"/>
              <a:gd name="connsiteX97" fmla="*/ 791066 w 2731026"/>
              <a:gd name="connsiteY97" fmla="*/ 2037909 h 2498744"/>
              <a:gd name="connsiteX98" fmla="*/ 692183 w 2731026"/>
              <a:gd name="connsiteY98" fmla="*/ 1940047 h 2498744"/>
              <a:gd name="connsiteX99" fmla="*/ 789027 w 2731026"/>
              <a:gd name="connsiteY99" fmla="*/ 1843207 h 2498744"/>
              <a:gd name="connsiteX100" fmla="*/ 556607 w 2731026"/>
              <a:gd name="connsiteY100" fmla="*/ 1843206 h 2498744"/>
              <a:gd name="connsiteX101" fmla="*/ 657527 w 2731026"/>
              <a:gd name="connsiteY101" fmla="*/ 1940048 h 2498744"/>
              <a:gd name="connsiteX102" fmla="*/ 562724 w 2731026"/>
              <a:gd name="connsiteY102" fmla="*/ 2037908 h 2498744"/>
              <a:gd name="connsiteX103" fmla="*/ 461804 w 2731026"/>
              <a:gd name="connsiteY103" fmla="*/ 1941067 h 2498744"/>
              <a:gd name="connsiteX104" fmla="*/ 556607 w 2731026"/>
              <a:gd name="connsiteY104" fmla="*/ 1843206 h 2498744"/>
              <a:gd name="connsiteX105" fmla="*/ 1253863 w 2731026"/>
              <a:gd name="connsiteY105" fmla="*/ 1611808 h 2498744"/>
              <a:gd name="connsiteX106" fmla="*/ 1348666 w 2731026"/>
              <a:gd name="connsiteY106" fmla="*/ 1711709 h 2498744"/>
              <a:gd name="connsiteX107" fmla="*/ 1246727 w 2731026"/>
              <a:gd name="connsiteY107" fmla="*/ 1808551 h 2498744"/>
              <a:gd name="connsiteX108" fmla="*/ 1151924 w 2731026"/>
              <a:gd name="connsiteY108" fmla="*/ 1708650 h 2498744"/>
              <a:gd name="connsiteX109" fmla="*/ 1253863 w 2731026"/>
              <a:gd name="connsiteY109" fmla="*/ 1611808 h 2498744"/>
              <a:gd name="connsiteX110" fmla="*/ 2172334 w 2731026"/>
              <a:gd name="connsiteY110" fmla="*/ 1611808 h 2498744"/>
              <a:gd name="connsiteX111" fmla="*/ 2270196 w 2731026"/>
              <a:gd name="connsiteY111" fmla="*/ 1708649 h 2498744"/>
              <a:gd name="connsiteX112" fmla="*/ 2171315 w 2731026"/>
              <a:gd name="connsiteY112" fmla="*/ 1808549 h 2498744"/>
              <a:gd name="connsiteX113" fmla="*/ 2073453 w 2731026"/>
              <a:gd name="connsiteY113" fmla="*/ 1711708 h 2498744"/>
              <a:gd name="connsiteX114" fmla="*/ 2172334 w 2731026"/>
              <a:gd name="connsiteY114" fmla="*/ 1611808 h 2498744"/>
              <a:gd name="connsiteX115" fmla="*/ 1942974 w 2731026"/>
              <a:gd name="connsiteY115" fmla="*/ 1611808 h 2498744"/>
              <a:gd name="connsiteX116" fmla="*/ 2038796 w 2731026"/>
              <a:gd name="connsiteY116" fmla="*/ 1709668 h 2498744"/>
              <a:gd name="connsiteX117" fmla="*/ 1938896 w 2731026"/>
              <a:gd name="connsiteY117" fmla="*/ 1808547 h 2498744"/>
              <a:gd name="connsiteX118" fmla="*/ 1843073 w 2731026"/>
              <a:gd name="connsiteY118" fmla="*/ 1710687 h 2498744"/>
              <a:gd name="connsiteX119" fmla="*/ 1942974 w 2731026"/>
              <a:gd name="connsiteY119" fmla="*/ 1611808 h 2498744"/>
              <a:gd name="connsiteX120" fmla="*/ 1709531 w 2731026"/>
              <a:gd name="connsiteY120" fmla="*/ 1611808 h 2498744"/>
              <a:gd name="connsiteX121" fmla="*/ 1809430 w 2731026"/>
              <a:gd name="connsiteY121" fmla="*/ 1710687 h 2498744"/>
              <a:gd name="connsiteX122" fmla="*/ 1708511 w 2731026"/>
              <a:gd name="connsiteY122" fmla="*/ 1808547 h 2498744"/>
              <a:gd name="connsiteX123" fmla="*/ 1612689 w 2731026"/>
              <a:gd name="connsiteY123" fmla="*/ 1709668 h 2498744"/>
              <a:gd name="connsiteX124" fmla="*/ 1709531 w 2731026"/>
              <a:gd name="connsiteY124" fmla="*/ 1611808 h 2498744"/>
              <a:gd name="connsiteX125" fmla="*/ 1479149 w 2731026"/>
              <a:gd name="connsiteY125" fmla="*/ 1611808 h 2498744"/>
              <a:gd name="connsiteX126" fmla="*/ 1579049 w 2731026"/>
              <a:gd name="connsiteY126" fmla="*/ 1710687 h 2498744"/>
              <a:gd name="connsiteX127" fmla="*/ 1483227 w 2731026"/>
              <a:gd name="connsiteY127" fmla="*/ 1808547 h 2498744"/>
              <a:gd name="connsiteX128" fmla="*/ 1383326 w 2731026"/>
              <a:gd name="connsiteY128" fmla="*/ 1709668 h 2498744"/>
              <a:gd name="connsiteX129" fmla="*/ 1479149 w 2731026"/>
              <a:gd name="connsiteY129" fmla="*/ 1611808 h 2498744"/>
              <a:gd name="connsiteX130" fmla="*/ 788004 w 2731026"/>
              <a:gd name="connsiteY130" fmla="*/ 1611808 h 2498744"/>
              <a:gd name="connsiteX131" fmla="*/ 887903 w 2731026"/>
              <a:gd name="connsiteY131" fmla="*/ 1710687 h 2498744"/>
              <a:gd name="connsiteX132" fmla="*/ 786985 w 2731026"/>
              <a:gd name="connsiteY132" fmla="*/ 1808547 h 2498744"/>
              <a:gd name="connsiteX133" fmla="*/ 692183 w 2731026"/>
              <a:gd name="connsiteY133" fmla="*/ 1709668 h 2498744"/>
              <a:gd name="connsiteX134" fmla="*/ 788004 w 2731026"/>
              <a:gd name="connsiteY134" fmla="*/ 1611808 h 2498744"/>
              <a:gd name="connsiteX135" fmla="*/ 1022463 w 2731026"/>
              <a:gd name="connsiteY135" fmla="*/ 1610788 h 2498744"/>
              <a:gd name="connsiteX136" fmla="*/ 1118285 w 2731026"/>
              <a:gd name="connsiteY136" fmla="*/ 1710688 h 2498744"/>
              <a:gd name="connsiteX137" fmla="*/ 1021444 w 2731026"/>
              <a:gd name="connsiteY137" fmla="*/ 1807530 h 2498744"/>
              <a:gd name="connsiteX138" fmla="*/ 921544 w 2731026"/>
              <a:gd name="connsiteY138" fmla="*/ 1708649 h 2498744"/>
              <a:gd name="connsiteX139" fmla="*/ 1022463 w 2731026"/>
              <a:gd name="connsiteY139" fmla="*/ 1610788 h 2498744"/>
              <a:gd name="connsiteX140" fmla="*/ 1709530 w 2731026"/>
              <a:gd name="connsiteY140" fmla="*/ 1382446 h 2498744"/>
              <a:gd name="connsiteX141" fmla="*/ 1808413 w 2731026"/>
              <a:gd name="connsiteY141" fmla="*/ 1481326 h 2498744"/>
              <a:gd name="connsiteX142" fmla="*/ 1711569 w 2731026"/>
              <a:gd name="connsiteY142" fmla="*/ 1577148 h 2498744"/>
              <a:gd name="connsiteX143" fmla="*/ 1612689 w 2731026"/>
              <a:gd name="connsiteY143" fmla="*/ 1478268 h 2498744"/>
              <a:gd name="connsiteX144" fmla="*/ 1709530 w 2731026"/>
              <a:gd name="connsiteY144" fmla="*/ 1382446 h 2498744"/>
              <a:gd name="connsiteX145" fmla="*/ 1481190 w 2731026"/>
              <a:gd name="connsiteY145" fmla="*/ 1382446 h 2498744"/>
              <a:gd name="connsiteX146" fmla="*/ 1579051 w 2731026"/>
              <a:gd name="connsiteY146" fmla="*/ 1478269 h 2498744"/>
              <a:gd name="connsiteX147" fmla="*/ 1481190 w 2731026"/>
              <a:gd name="connsiteY147" fmla="*/ 1578169 h 2498744"/>
              <a:gd name="connsiteX148" fmla="*/ 1384349 w 2731026"/>
              <a:gd name="connsiteY148" fmla="*/ 1478269 h 2498744"/>
              <a:gd name="connsiteX149" fmla="*/ 1481190 w 2731026"/>
              <a:gd name="connsiteY149" fmla="*/ 1382446 h 2498744"/>
              <a:gd name="connsiteX150" fmla="*/ 1021445 w 2731026"/>
              <a:gd name="connsiteY150" fmla="*/ 1382446 h 2498744"/>
              <a:gd name="connsiteX151" fmla="*/ 1118290 w 2731026"/>
              <a:gd name="connsiteY151" fmla="*/ 1478269 h 2498744"/>
              <a:gd name="connsiteX152" fmla="*/ 1024504 w 2731026"/>
              <a:gd name="connsiteY152" fmla="*/ 1578169 h 2498744"/>
              <a:gd name="connsiteX153" fmla="*/ 922565 w 2731026"/>
              <a:gd name="connsiteY153" fmla="*/ 1482347 h 2498744"/>
              <a:gd name="connsiteX154" fmla="*/ 1021445 w 2731026"/>
              <a:gd name="connsiteY154" fmla="*/ 1382446 h 2498744"/>
              <a:gd name="connsiteX155" fmla="*/ 2400678 w 2731026"/>
              <a:gd name="connsiteY155" fmla="*/ 1382446 h 2498744"/>
              <a:gd name="connsiteX156" fmla="*/ 2499558 w 2731026"/>
              <a:gd name="connsiteY156" fmla="*/ 1480309 h 2498744"/>
              <a:gd name="connsiteX157" fmla="*/ 2403736 w 2731026"/>
              <a:gd name="connsiteY157" fmla="*/ 1577150 h 2498744"/>
              <a:gd name="connsiteX158" fmla="*/ 2304856 w 2731026"/>
              <a:gd name="connsiteY158" fmla="*/ 1483365 h 2498744"/>
              <a:gd name="connsiteX159" fmla="*/ 2400678 w 2731026"/>
              <a:gd name="connsiteY159" fmla="*/ 1382446 h 2498744"/>
              <a:gd name="connsiteX160" fmla="*/ 2169276 w 2731026"/>
              <a:gd name="connsiteY160" fmla="*/ 1382446 h 2498744"/>
              <a:gd name="connsiteX161" fmla="*/ 2270195 w 2731026"/>
              <a:gd name="connsiteY161" fmla="*/ 1480305 h 2498744"/>
              <a:gd name="connsiteX162" fmla="*/ 2173354 w 2731026"/>
              <a:gd name="connsiteY162" fmla="*/ 1577148 h 2498744"/>
              <a:gd name="connsiteX163" fmla="*/ 2073454 w 2731026"/>
              <a:gd name="connsiteY163" fmla="*/ 1479286 h 2498744"/>
              <a:gd name="connsiteX164" fmla="*/ 2169276 w 2731026"/>
              <a:gd name="connsiteY164" fmla="*/ 1382446 h 2498744"/>
              <a:gd name="connsiteX165" fmla="*/ 1251826 w 2731026"/>
              <a:gd name="connsiteY165" fmla="*/ 1382446 h 2498744"/>
              <a:gd name="connsiteX166" fmla="*/ 1349690 w 2731026"/>
              <a:gd name="connsiteY166" fmla="*/ 1479286 h 2498744"/>
              <a:gd name="connsiteX167" fmla="*/ 1249789 w 2731026"/>
              <a:gd name="connsiteY167" fmla="*/ 1578169 h 2498744"/>
              <a:gd name="connsiteX168" fmla="*/ 1152945 w 2731026"/>
              <a:gd name="connsiteY168" fmla="*/ 1481325 h 2498744"/>
              <a:gd name="connsiteX169" fmla="*/ 1251826 w 2731026"/>
              <a:gd name="connsiteY169" fmla="*/ 1382446 h 2498744"/>
              <a:gd name="connsiteX170" fmla="*/ 1940933 w 2731026"/>
              <a:gd name="connsiteY170" fmla="*/ 1381424 h 2498744"/>
              <a:gd name="connsiteX171" fmla="*/ 2039813 w 2731026"/>
              <a:gd name="connsiteY171" fmla="*/ 1480305 h 2498744"/>
              <a:gd name="connsiteX172" fmla="*/ 1942972 w 2731026"/>
              <a:gd name="connsiteY172" fmla="*/ 1577149 h 2498744"/>
              <a:gd name="connsiteX173" fmla="*/ 1844090 w 2731026"/>
              <a:gd name="connsiteY173" fmla="*/ 1478268 h 2498744"/>
              <a:gd name="connsiteX174" fmla="*/ 1940933 w 2731026"/>
              <a:gd name="connsiteY174" fmla="*/ 1381424 h 2498744"/>
              <a:gd name="connsiteX175" fmla="*/ 2634118 w 2731026"/>
              <a:gd name="connsiteY175" fmla="*/ 1151046 h 2498744"/>
              <a:gd name="connsiteX176" fmla="*/ 2730960 w 2731026"/>
              <a:gd name="connsiteY176" fmla="*/ 1252985 h 2498744"/>
              <a:gd name="connsiteX177" fmla="*/ 2631059 w 2731026"/>
              <a:gd name="connsiteY177" fmla="*/ 1347787 h 2498744"/>
              <a:gd name="connsiteX178" fmla="*/ 2534217 w 2731026"/>
              <a:gd name="connsiteY178" fmla="*/ 1245848 h 2498744"/>
              <a:gd name="connsiteX179" fmla="*/ 2634118 w 2731026"/>
              <a:gd name="connsiteY179" fmla="*/ 1151046 h 2498744"/>
              <a:gd name="connsiteX180" fmla="*/ 2401697 w 2731026"/>
              <a:gd name="connsiteY180" fmla="*/ 1151044 h 2498744"/>
              <a:gd name="connsiteX181" fmla="*/ 2499557 w 2731026"/>
              <a:gd name="connsiteY181" fmla="*/ 1250944 h 2498744"/>
              <a:gd name="connsiteX182" fmla="*/ 2402714 w 2731026"/>
              <a:gd name="connsiteY182" fmla="*/ 1347785 h 2498744"/>
              <a:gd name="connsiteX183" fmla="*/ 2304855 w 2731026"/>
              <a:gd name="connsiteY183" fmla="*/ 1247886 h 2498744"/>
              <a:gd name="connsiteX184" fmla="*/ 2401697 w 2731026"/>
              <a:gd name="connsiteY184" fmla="*/ 1151044 h 2498744"/>
              <a:gd name="connsiteX185" fmla="*/ 2171315 w 2731026"/>
              <a:gd name="connsiteY185" fmla="*/ 1151044 h 2498744"/>
              <a:gd name="connsiteX186" fmla="*/ 2270196 w 2731026"/>
              <a:gd name="connsiteY186" fmla="*/ 1250944 h 2498744"/>
              <a:gd name="connsiteX187" fmla="*/ 2172334 w 2731026"/>
              <a:gd name="connsiteY187" fmla="*/ 1347785 h 2498744"/>
              <a:gd name="connsiteX188" fmla="*/ 2073453 w 2731026"/>
              <a:gd name="connsiteY188" fmla="*/ 1247886 h 2498744"/>
              <a:gd name="connsiteX189" fmla="*/ 2171315 w 2731026"/>
              <a:gd name="connsiteY189" fmla="*/ 1151044 h 2498744"/>
              <a:gd name="connsiteX190" fmla="*/ 1711572 w 2731026"/>
              <a:gd name="connsiteY190" fmla="*/ 1151044 h 2498744"/>
              <a:gd name="connsiteX191" fmla="*/ 1809434 w 2731026"/>
              <a:gd name="connsiteY191" fmla="*/ 1252984 h 2498744"/>
              <a:gd name="connsiteX192" fmla="*/ 1710553 w 2731026"/>
              <a:gd name="connsiteY192" fmla="*/ 1348806 h 2498744"/>
              <a:gd name="connsiteX193" fmla="*/ 1612689 w 2731026"/>
              <a:gd name="connsiteY193" fmla="*/ 1246867 h 2498744"/>
              <a:gd name="connsiteX194" fmla="*/ 1711572 w 2731026"/>
              <a:gd name="connsiteY194" fmla="*/ 1151044 h 2498744"/>
              <a:gd name="connsiteX195" fmla="*/ 1480169 w 2731026"/>
              <a:gd name="connsiteY195" fmla="*/ 1151044 h 2498744"/>
              <a:gd name="connsiteX196" fmla="*/ 1579049 w 2731026"/>
              <a:gd name="connsiteY196" fmla="*/ 1250944 h 2498744"/>
              <a:gd name="connsiteX197" fmla="*/ 1481188 w 2731026"/>
              <a:gd name="connsiteY197" fmla="*/ 1347785 h 2498744"/>
              <a:gd name="connsiteX198" fmla="*/ 1383326 w 2731026"/>
              <a:gd name="connsiteY198" fmla="*/ 1247886 h 2498744"/>
              <a:gd name="connsiteX199" fmla="*/ 1480169 w 2731026"/>
              <a:gd name="connsiteY199" fmla="*/ 1151044 h 2498744"/>
              <a:gd name="connsiteX200" fmla="*/ 1942969 w 2731026"/>
              <a:gd name="connsiteY200" fmla="*/ 1151044 h 2498744"/>
              <a:gd name="connsiteX201" fmla="*/ 2038790 w 2731026"/>
              <a:gd name="connsiteY201" fmla="*/ 1247884 h 2498744"/>
              <a:gd name="connsiteX202" fmla="*/ 1940930 w 2731026"/>
              <a:gd name="connsiteY202" fmla="*/ 1347783 h 2498744"/>
              <a:gd name="connsiteX203" fmla="*/ 1844090 w 2731026"/>
              <a:gd name="connsiteY203" fmla="*/ 1250942 h 2498744"/>
              <a:gd name="connsiteX204" fmla="*/ 1942969 w 2731026"/>
              <a:gd name="connsiteY204" fmla="*/ 1151044 h 2498744"/>
              <a:gd name="connsiteX205" fmla="*/ 1247746 w 2731026"/>
              <a:gd name="connsiteY205" fmla="*/ 1151044 h 2498744"/>
              <a:gd name="connsiteX206" fmla="*/ 1348665 w 2731026"/>
              <a:gd name="connsiteY206" fmla="*/ 1248904 h 2498744"/>
              <a:gd name="connsiteX207" fmla="*/ 1252843 w 2731026"/>
              <a:gd name="connsiteY207" fmla="*/ 1347783 h 2498744"/>
              <a:gd name="connsiteX208" fmla="*/ 1151924 w 2731026"/>
              <a:gd name="connsiteY208" fmla="*/ 1249923 h 2498744"/>
              <a:gd name="connsiteX209" fmla="*/ 1247746 w 2731026"/>
              <a:gd name="connsiteY209" fmla="*/ 1151044 h 2498744"/>
              <a:gd name="connsiteX210" fmla="*/ 1946031 w 2731026"/>
              <a:gd name="connsiteY210" fmla="*/ 921685 h 2498744"/>
              <a:gd name="connsiteX211" fmla="*/ 2038794 w 2731026"/>
              <a:gd name="connsiteY211" fmla="*/ 1021584 h 2498744"/>
              <a:gd name="connsiteX212" fmla="*/ 1935836 w 2731026"/>
              <a:gd name="connsiteY212" fmla="*/ 1116386 h 2498744"/>
              <a:gd name="connsiteX213" fmla="*/ 1843073 w 2731026"/>
              <a:gd name="connsiteY213" fmla="*/ 1016487 h 2498744"/>
              <a:gd name="connsiteX214" fmla="*/ 1946031 w 2731026"/>
              <a:gd name="connsiteY214" fmla="*/ 921685 h 2498744"/>
              <a:gd name="connsiteX215" fmla="*/ 1712588 w 2731026"/>
              <a:gd name="connsiteY215" fmla="*/ 921684 h 2498744"/>
              <a:gd name="connsiteX216" fmla="*/ 1808410 w 2731026"/>
              <a:gd name="connsiteY216" fmla="*/ 1019545 h 2498744"/>
              <a:gd name="connsiteX217" fmla="*/ 1708511 w 2731026"/>
              <a:gd name="connsiteY217" fmla="*/ 1116386 h 2498744"/>
              <a:gd name="connsiteX218" fmla="*/ 1612689 w 2731026"/>
              <a:gd name="connsiteY218" fmla="*/ 1018526 h 2498744"/>
              <a:gd name="connsiteX219" fmla="*/ 1712588 w 2731026"/>
              <a:gd name="connsiteY219" fmla="*/ 921684 h 2498744"/>
              <a:gd name="connsiteX220" fmla="*/ 2399657 w 2731026"/>
              <a:gd name="connsiteY220" fmla="*/ 921683 h 2498744"/>
              <a:gd name="connsiteX221" fmla="*/ 2499557 w 2731026"/>
              <a:gd name="connsiteY221" fmla="*/ 1019544 h 2498744"/>
              <a:gd name="connsiteX222" fmla="*/ 2403735 w 2731026"/>
              <a:gd name="connsiteY222" fmla="*/ 1116385 h 2498744"/>
              <a:gd name="connsiteX223" fmla="*/ 2303834 w 2731026"/>
              <a:gd name="connsiteY223" fmla="*/ 1018524 h 2498744"/>
              <a:gd name="connsiteX224" fmla="*/ 2399657 w 2731026"/>
              <a:gd name="connsiteY224" fmla="*/ 921683 h 2498744"/>
              <a:gd name="connsiteX225" fmla="*/ 1023485 w 2731026"/>
              <a:gd name="connsiteY225" fmla="*/ 921683 h 2498744"/>
              <a:gd name="connsiteX226" fmla="*/ 1118288 w 2731026"/>
              <a:gd name="connsiteY226" fmla="*/ 1019544 h 2498744"/>
              <a:gd name="connsiteX227" fmla="*/ 1022466 w 2731026"/>
              <a:gd name="connsiteY227" fmla="*/ 1116385 h 2498744"/>
              <a:gd name="connsiteX228" fmla="*/ 922565 w 2731026"/>
              <a:gd name="connsiteY228" fmla="*/ 1018524 h 2498744"/>
              <a:gd name="connsiteX229" fmla="*/ 1023485 w 2731026"/>
              <a:gd name="connsiteY229" fmla="*/ 921683 h 2498744"/>
              <a:gd name="connsiteX230" fmla="*/ 2172334 w 2731026"/>
              <a:gd name="connsiteY230" fmla="*/ 921681 h 2498744"/>
              <a:gd name="connsiteX231" fmla="*/ 2270196 w 2731026"/>
              <a:gd name="connsiteY231" fmla="*/ 1017503 h 2498744"/>
              <a:gd name="connsiteX232" fmla="*/ 2170295 w 2731026"/>
              <a:gd name="connsiteY232" fmla="*/ 1116383 h 2498744"/>
              <a:gd name="connsiteX233" fmla="*/ 2073453 w 2731026"/>
              <a:gd name="connsiteY233" fmla="*/ 1020561 h 2498744"/>
              <a:gd name="connsiteX234" fmla="*/ 2172334 w 2731026"/>
              <a:gd name="connsiteY234" fmla="*/ 921681 h 2498744"/>
              <a:gd name="connsiteX235" fmla="*/ 1480169 w 2731026"/>
              <a:gd name="connsiteY235" fmla="*/ 921681 h 2498744"/>
              <a:gd name="connsiteX236" fmla="*/ 1578029 w 2731026"/>
              <a:gd name="connsiteY236" fmla="*/ 1020561 h 2498744"/>
              <a:gd name="connsiteX237" fmla="*/ 1480169 w 2731026"/>
              <a:gd name="connsiteY237" fmla="*/ 1116383 h 2498744"/>
              <a:gd name="connsiteX238" fmla="*/ 1382308 w 2731026"/>
              <a:gd name="connsiteY238" fmla="*/ 1021581 h 2498744"/>
              <a:gd name="connsiteX239" fmla="*/ 1480169 w 2731026"/>
              <a:gd name="connsiteY239" fmla="*/ 921681 h 2498744"/>
              <a:gd name="connsiteX240" fmla="*/ 1250809 w 2731026"/>
              <a:gd name="connsiteY240" fmla="*/ 921681 h 2498744"/>
              <a:gd name="connsiteX241" fmla="*/ 1348673 w 2731026"/>
              <a:gd name="connsiteY241" fmla="*/ 1017503 h 2498744"/>
              <a:gd name="connsiteX242" fmla="*/ 1249792 w 2731026"/>
              <a:gd name="connsiteY242" fmla="*/ 1116383 h 2498744"/>
              <a:gd name="connsiteX243" fmla="*/ 1151928 w 2731026"/>
              <a:gd name="connsiteY243" fmla="*/ 1020561 h 2498744"/>
              <a:gd name="connsiteX244" fmla="*/ 1250809 w 2731026"/>
              <a:gd name="connsiteY244" fmla="*/ 921681 h 2498744"/>
              <a:gd name="connsiteX245" fmla="*/ 1021444 w 2731026"/>
              <a:gd name="connsiteY245" fmla="*/ 691301 h 2498744"/>
              <a:gd name="connsiteX246" fmla="*/ 1118285 w 2731026"/>
              <a:gd name="connsiteY246" fmla="*/ 789160 h 2498744"/>
              <a:gd name="connsiteX247" fmla="*/ 1022463 w 2731026"/>
              <a:gd name="connsiteY247" fmla="*/ 888040 h 2498744"/>
              <a:gd name="connsiteX248" fmla="*/ 921544 w 2731026"/>
              <a:gd name="connsiteY248" fmla="*/ 790180 h 2498744"/>
              <a:gd name="connsiteX249" fmla="*/ 1021444 w 2731026"/>
              <a:gd name="connsiteY249" fmla="*/ 691301 h 2498744"/>
              <a:gd name="connsiteX250" fmla="*/ 1710549 w 2731026"/>
              <a:gd name="connsiteY250" fmla="*/ 690283 h 2498744"/>
              <a:gd name="connsiteX251" fmla="*/ 1808412 w 2731026"/>
              <a:gd name="connsiteY251" fmla="*/ 791202 h 2498744"/>
              <a:gd name="connsiteX252" fmla="*/ 1710549 w 2731026"/>
              <a:gd name="connsiteY252" fmla="*/ 887024 h 2498744"/>
              <a:gd name="connsiteX253" fmla="*/ 1612689 w 2731026"/>
              <a:gd name="connsiteY253" fmla="*/ 786105 h 2498744"/>
              <a:gd name="connsiteX254" fmla="*/ 1710549 w 2731026"/>
              <a:gd name="connsiteY254" fmla="*/ 690283 h 2498744"/>
              <a:gd name="connsiteX255" fmla="*/ 2172334 w 2731026"/>
              <a:gd name="connsiteY255" fmla="*/ 690283 h 2498744"/>
              <a:gd name="connsiteX256" fmla="*/ 2270196 w 2731026"/>
              <a:gd name="connsiteY256" fmla="*/ 787124 h 2498744"/>
              <a:gd name="connsiteX257" fmla="*/ 2171315 w 2731026"/>
              <a:gd name="connsiteY257" fmla="*/ 887024 h 2498744"/>
              <a:gd name="connsiteX258" fmla="*/ 2073453 w 2731026"/>
              <a:gd name="connsiteY258" fmla="*/ 790183 h 2498744"/>
              <a:gd name="connsiteX259" fmla="*/ 2172334 w 2731026"/>
              <a:gd name="connsiteY259" fmla="*/ 690283 h 2498744"/>
              <a:gd name="connsiteX260" fmla="*/ 1250811 w 2731026"/>
              <a:gd name="connsiteY260" fmla="*/ 690281 h 2498744"/>
              <a:gd name="connsiteX261" fmla="*/ 1348672 w 2731026"/>
              <a:gd name="connsiteY261" fmla="*/ 788141 h 2498744"/>
              <a:gd name="connsiteX262" fmla="*/ 1248772 w 2731026"/>
              <a:gd name="connsiteY262" fmla="*/ 887020 h 2498744"/>
              <a:gd name="connsiteX263" fmla="*/ 1151930 w 2731026"/>
              <a:gd name="connsiteY263" fmla="*/ 785082 h 2498744"/>
              <a:gd name="connsiteX264" fmla="*/ 1250811 w 2731026"/>
              <a:gd name="connsiteY264" fmla="*/ 690281 h 2498744"/>
              <a:gd name="connsiteX265" fmla="*/ 1939917 w 2731026"/>
              <a:gd name="connsiteY265" fmla="*/ 690279 h 2498744"/>
              <a:gd name="connsiteX266" fmla="*/ 2038795 w 2731026"/>
              <a:gd name="connsiteY266" fmla="*/ 790179 h 2498744"/>
              <a:gd name="connsiteX267" fmla="*/ 1941953 w 2731026"/>
              <a:gd name="connsiteY267" fmla="*/ 887020 h 2498744"/>
              <a:gd name="connsiteX268" fmla="*/ 1843073 w 2731026"/>
              <a:gd name="connsiteY268" fmla="*/ 787120 h 2498744"/>
              <a:gd name="connsiteX269" fmla="*/ 1939917 w 2731026"/>
              <a:gd name="connsiteY269" fmla="*/ 690279 h 2498744"/>
              <a:gd name="connsiteX270" fmla="*/ 1482207 w 2731026"/>
              <a:gd name="connsiteY270" fmla="*/ 690279 h 2498744"/>
              <a:gd name="connsiteX271" fmla="*/ 1579049 w 2731026"/>
              <a:gd name="connsiteY271" fmla="*/ 788138 h 2498744"/>
              <a:gd name="connsiteX272" fmla="*/ 1480168 w 2731026"/>
              <a:gd name="connsiteY272" fmla="*/ 887018 h 2498744"/>
              <a:gd name="connsiteX273" fmla="*/ 1383326 w 2731026"/>
              <a:gd name="connsiteY273" fmla="*/ 789158 h 2498744"/>
              <a:gd name="connsiteX274" fmla="*/ 1482207 w 2731026"/>
              <a:gd name="connsiteY274" fmla="*/ 690279 h 2498744"/>
              <a:gd name="connsiteX275" fmla="*/ 788007 w 2731026"/>
              <a:gd name="connsiteY275" fmla="*/ 690279 h 2498744"/>
              <a:gd name="connsiteX276" fmla="*/ 888926 w 2731026"/>
              <a:gd name="connsiteY276" fmla="*/ 788138 h 2498744"/>
              <a:gd name="connsiteX277" fmla="*/ 789026 w 2731026"/>
              <a:gd name="connsiteY277" fmla="*/ 887018 h 2498744"/>
              <a:gd name="connsiteX278" fmla="*/ 692185 w 2731026"/>
              <a:gd name="connsiteY278" fmla="*/ 789158 h 2498744"/>
              <a:gd name="connsiteX279" fmla="*/ 788007 w 2731026"/>
              <a:gd name="connsiteY279" fmla="*/ 690279 h 2498744"/>
              <a:gd name="connsiteX280" fmla="*/ 1484246 w 2731026"/>
              <a:gd name="connsiteY280" fmla="*/ 460922 h 2498744"/>
              <a:gd name="connsiteX281" fmla="*/ 1579049 w 2731026"/>
              <a:gd name="connsiteY281" fmla="*/ 559803 h 2498744"/>
              <a:gd name="connsiteX282" fmla="*/ 1478129 w 2731026"/>
              <a:gd name="connsiteY282" fmla="*/ 656644 h 2498744"/>
              <a:gd name="connsiteX283" fmla="*/ 1383326 w 2731026"/>
              <a:gd name="connsiteY283" fmla="*/ 557764 h 2498744"/>
              <a:gd name="connsiteX284" fmla="*/ 1484246 w 2731026"/>
              <a:gd name="connsiteY284" fmla="*/ 460922 h 2498744"/>
              <a:gd name="connsiteX285" fmla="*/ 562724 w 2731026"/>
              <a:gd name="connsiteY285" fmla="*/ 460922 h 2498744"/>
              <a:gd name="connsiteX286" fmla="*/ 657527 w 2731026"/>
              <a:gd name="connsiteY286" fmla="*/ 558782 h 2498744"/>
              <a:gd name="connsiteX287" fmla="*/ 556607 w 2731026"/>
              <a:gd name="connsiteY287" fmla="*/ 655623 h 2498744"/>
              <a:gd name="connsiteX288" fmla="*/ 461804 w 2731026"/>
              <a:gd name="connsiteY288" fmla="*/ 557763 h 2498744"/>
              <a:gd name="connsiteX289" fmla="*/ 562724 w 2731026"/>
              <a:gd name="connsiteY289" fmla="*/ 460922 h 2498744"/>
              <a:gd name="connsiteX290" fmla="*/ 1947046 w 2731026"/>
              <a:gd name="connsiteY290" fmla="*/ 460921 h 2498744"/>
              <a:gd name="connsiteX291" fmla="*/ 2039812 w 2731026"/>
              <a:gd name="connsiteY291" fmla="*/ 560820 h 2498744"/>
              <a:gd name="connsiteX292" fmla="*/ 1936854 w 2731026"/>
              <a:gd name="connsiteY292" fmla="*/ 655622 h 2498744"/>
              <a:gd name="connsiteX293" fmla="*/ 1844091 w 2731026"/>
              <a:gd name="connsiteY293" fmla="*/ 555723 h 2498744"/>
              <a:gd name="connsiteX294" fmla="*/ 1947046 w 2731026"/>
              <a:gd name="connsiteY294" fmla="*/ 460921 h 2498744"/>
              <a:gd name="connsiteX295" fmla="*/ 1248766 w 2731026"/>
              <a:gd name="connsiteY295" fmla="*/ 460919 h 2498744"/>
              <a:gd name="connsiteX296" fmla="*/ 1348666 w 2731026"/>
              <a:gd name="connsiteY296" fmla="*/ 558779 h 2498744"/>
              <a:gd name="connsiteX297" fmla="*/ 1251824 w 2731026"/>
              <a:gd name="connsiteY297" fmla="*/ 655622 h 2498744"/>
              <a:gd name="connsiteX298" fmla="*/ 1151924 w 2731026"/>
              <a:gd name="connsiteY298" fmla="*/ 557760 h 2498744"/>
              <a:gd name="connsiteX299" fmla="*/ 1248766 w 2731026"/>
              <a:gd name="connsiteY299" fmla="*/ 460919 h 2498744"/>
              <a:gd name="connsiteX300" fmla="*/ 1022466 w 2731026"/>
              <a:gd name="connsiteY300" fmla="*/ 460919 h 2498744"/>
              <a:gd name="connsiteX301" fmla="*/ 1118288 w 2731026"/>
              <a:gd name="connsiteY301" fmla="*/ 557763 h 2498744"/>
              <a:gd name="connsiteX302" fmla="*/ 1023485 w 2731026"/>
              <a:gd name="connsiteY302" fmla="*/ 655623 h 2498744"/>
              <a:gd name="connsiteX303" fmla="*/ 922565 w 2731026"/>
              <a:gd name="connsiteY303" fmla="*/ 558782 h 2498744"/>
              <a:gd name="connsiteX304" fmla="*/ 1022466 w 2731026"/>
              <a:gd name="connsiteY304" fmla="*/ 460919 h 2498744"/>
              <a:gd name="connsiteX305" fmla="*/ 789025 w 2731026"/>
              <a:gd name="connsiteY305" fmla="*/ 460919 h 2498744"/>
              <a:gd name="connsiteX306" fmla="*/ 888925 w 2731026"/>
              <a:gd name="connsiteY306" fmla="*/ 558782 h 2498744"/>
              <a:gd name="connsiteX307" fmla="*/ 791064 w 2731026"/>
              <a:gd name="connsiteY307" fmla="*/ 655623 h 2498744"/>
              <a:gd name="connsiteX308" fmla="*/ 692183 w 2731026"/>
              <a:gd name="connsiteY308" fmla="*/ 557763 h 2498744"/>
              <a:gd name="connsiteX309" fmla="*/ 789025 w 2731026"/>
              <a:gd name="connsiteY309" fmla="*/ 460919 h 2498744"/>
              <a:gd name="connsiteX310" fmla="*/ 1711569 w 2731026"/>
              <a:gd name="connsiteY310" fmla="*/ 459899 h 2498744"/>
              <a:gd name="connsiteX311" fmla="*/ 1808413 w 2731026"/>
              <a:gd name="connsiteY311" fmla="*/ 556740 h 2498744"/>
              <a:gd name="connsiteX312" fmla="*/ 1709530 w 2731026"/>
              <a:gd name="connsiteY312" fmla="*/ 655619 h 2498744"/>
              <a:gd name="connsiteX313" fmla="*/ 1612689 w 2731026"/>
              <a:gd name="connsiteY313" fmla="*/ 558779 h 2498744"/>
              <a:gd name="connsiteX314" fmla="*/ 1711569 w 2731026"/>
              <a:gd name="connsiteY314" fmla="*/ 459899 h 2498744"/>
              <a:gd name="connsiteX315" fmla="*/ 1711573 w 2731026"/>
              <a:gd name="connsiteY315" fmla="*/ 229519 h 2498744"/>
              <a:gd name="connsiteX316" fmla="*/ 1809435 w 2731026"/>
              <a:gd name="connsiteY316" fmla="*/ 326360 h 2498744"/>
              <a:gd name="connsiteX317" fmla="*/ 1710554 w 2731026"/>
              <a:gd name="connsiteY317" fmla="*/ 426260 h 2498744"/>
              <a:gd name="connsiteX318" fmla="*/ 1612692 w 2731026"/>
              <a:gd name="connsiteY318" fmla="*/ 329419 h 2498744"/>
              <a:gd name="connsiteX319" fmla="*/ 1711573 w 2731026"/>
              <a:gd name="connsiteY319" fmla="*/ 229519 h 2498744"/>
              <a:gd name="connsiteX320" fmla="*/ 1480167 w 2731026"/>
              <a:gd name="connsiteY320" fmla="*/ 229519 h 2498744"/>
              <a:gd name="connsiteX321" fmla="*/ 1579050 w 2731026"/>
              <a:gd name="connsiteY321" fmla="*/ 329419 h 2498744"/>
              <a:gd name="connsiteX322" fmla="*/ 1481187 w 2731026"/>
              <a:gd name="connsiteY322" fmla="*/ 426260 h 2498744"/>
              <a:gd name="connsiteX323" fmla="*/ 1383326 w 2731026"/>
              <a:gd name="connsiteY323" fmla="*/ 326360 h 2498744"/>
              <a:gd name="connsiteX324" fmla="*/ 1480167 w 2731026"/>
              <a:gd name="connsiteY324" fmla="*/ 229519 h 2498744"/>
              <a:gd name="connsiteX325" fmla="*/ 330301 w 2731026"/>
              <a:gd name="connsiteY325" fmla="*/ 229519 h 2498744"/>
              <a:gd name="connsiteX326" fmla="*/ 428165 w 2731026"/>
              <a:gd name="connsiteY326" fmla="*/ 326360 h 2498744"/>
              <a:gd name="connsiteX327" fmla="*/ 329281 w 2731026"/>
              <a:gd name="connsiteY327" fmla="*/ 426260 h 2498744"/>
              <a:gd name="connsiteX328" fmla="*/ 231419 w 2731026"/>
              <a:gd name="connsiteY328" fmla="*/ 329419 h 2498744"/>
              <a:gd name="connsiteX329" fmla="*/ 330301 w 2731026"/>
              <a:gd name="connsiteY329" fmla="*/ 229519 h 2498744"/>
              <a:gd name="connsiteX330" fmla="*/ 1246727 w 2731026"/>
              <a:gd name="connsiteY330" fmla="*/ 229517 h 2498744"/>
              <a:gd name="connsiteX331" fmla="*/ 1348665 w 2731026"/>
              <a:gd name="connsiteY331" fmla="*/ 327377 h 2498744"/>
              <a:gd name="connsiteX332" fmla="*/ 1248766 w 2731026"/>
              <a:gd name="connsiteY332" fmla="*/ 426256 h 2498744"/>
              <a:gd name="connsiteX333" fmla="*/ 1151924 w 2731026"/>
              <a:gd name="connsiteY333" fmla="*/ 328397 h 2498744"/>
              <a:gd name="connsiteX334" fmla="*/ 1246727 w 2731026"/>
              <a:gd name="connsiteY334" fmla="*/ 229517 h 2498744"/>
              <a:gd name="connsiteX335" fmla="*/ 1022466 w 2731026"/>
              <a:gd name="connsiteY335" fmla="*/ 229517 h 2498744"/>
              <a:gd name="connsiteX336" fmla="*/ 1118288 w 2731026"/>
              <a:gd name="connsiteY336" fmla="*/ 327377 h 2498744"/>
              <a:gd name="connsiteX337" fmla="*/ 1019407 w 2731026"/>
              <a:gd name="connsiteY337" fmla="*/ 426256 h 2498744"/>
              <a:gd name="connsiteX338" fmla="*/ 922565 w 2731026"/>
              <a:gd name="connsiteY338" fmla="*/ 328397 h 2498744"/>
              <a:gd name="connsiteX339" fmla="*/ 1022466 w 2731026"/>
              <a:gd name="connsiteY339" fmla="*/ 229517 h 2498744"/>
              <a:gd name="connsiteX340" fmla="*/ 789025 w 2731026"/>
              <a:gd name="connsiteY340" fmla="*/ 229517 h 2498744"/>
              <a:gd name="connsiteX341" fmla="*/ 888925 w 2731026"/>
              <a:gd name="connsiteY341" fmla="*/ 328397 h 2498744"/>
              <a:gd name="connsiteX342" fmla="*/ 792084 w 2731026"/>
              <a:gd name="connsiteY342" fmla="*/ 426256 h 2498744"/>
              <a:gd name="connsiteX343" fmla="*/ 692183 w 2731026"/>
              <a:gd name="connsiteY343" fmla="*/ 327377 h 2498744"/>
              <a:gd name="connsiteX344" fmla="*/ 789025 w 2731026"/>
              <a:gd name="connsiteY344" fmla="*/ 229517 h 2498744"/>
              <a:gd name="connsiteX345" fmla="*/ 561704 w 2731026"/>
              <a:gd name="connsiteY345" fmla="*/ 229517 h 2498744"/>
              <a:gd name="connsiteX346" fmla="*/ 657527 w 2731026"/>
              <a:gd name="connsiteY346" fmla="*/ 327377 h 2498744"/>
              <a:gd name="connsiteX347" fmla="*/ 557626 w 2731026"/>
              <a:gd name="connsiteY347" fmla="*/ 426256 h 2498744"/>
              <a:gd name="connsiteX348" fmla="*/ 461804 w 2731026"/>
              <a:gd name="connsiteY348" fmla="*/ 328397 h 2498744"/>
              <a:gd name="connsiteX349" fmla="*/ 561704 w 2731026"/>
              <a:gd name="connsiteY349" fmla="*/ 229517 h 2498744"/>
              <a:gd name="connsiteX350" fmla="*/ 98897 w 2731026"/>
              <a:gd name="connsiteY350" fmla="*/ 1177 h 2498744"/>
              <a:gd name="connsiteX351" fmla="*/ 196758 w 2731026"/>
              <a:gd name="connsiteY351" fmla="*/ 96999 h 2498744"/>
              <a:gd name="connsiteX352" fmla="*/ 101956 w 2731026"/>
              <a:gd name="connsiteY352" fmla="*/ 195880 h 2498744"/>
              <a:gd name="connsiteX353" fmla="*/ 17 w 2731026"/>
              <a:gd name="connsiteY353" fmla="*/ 100058 h 2498744"/>
              <a:gd name="connsiteX354" fmla="*/ 98897 w 2731026"/>
              <a:gd name="connsiteY354" fmla="*/ 1177 h 2498744"/>
              <a:gd name="connsiteX355" fmla="*/ 1484248 w 2731026"/>
              <a:gd name="connsiteY355" fmla="*/ 160 h 2498744"/>
              <a:gd name="connsiteX356" fmla="*/ 1579050 w 2731026"/>
              <a:gd name="connsiteY356" fmla="*/ 99040 h 2498744"/>
              <a:gd name="connsiteX357" fmla="*/ 1477111 w 2731026"/>
              <a:gd name="connsiteY357" fmla="*/ 194863 h 2498744"/>
              <a:gd name="connsiteX358" fmla="*/ 1383328 w 2731026"/>
              <a:gd name="connsiteY358" fmla="*/ 95982 h 2498744"/>
              <a:gd name="connsiteX359" fmla="*/ 1484248 w 2731026"/>
              <a:gd name="connsiteY359" fmla="*/ 160 h 2498744"/>
              <a:gd name="connsiteX360" fmla="*/ 786985 w 2731026"/>
              <a:gd name="connsiteY360" fmla="*/ 158 h 2498744"/>
              <a:gd name="connsiteX361" fmla="*/ 886884 w 2731026"/>
              <a:gd name="connsiteY361" fmla="*/ 98021 h 2498744"/>
              <a:gd name="connsiteX362" fmla="*/ 791062 w 2731026"/>
              <a:gd name="connsiteY362" fmla="*/ 194862 h 2498744"/>
              <a:gd name="connsiteX363" fmla="*/ 691163 w 2731026"/>
              <a:gd name="connsiteY363" fmla="*/ 97002 h 2498744"/>
              <a:gd name="connsiteX364" fmla="*/ 786985 w 2731026"/>
              <a:gd name="connsiteY364" fmla="*/ 158 h 2498744"/>
              <a:gd name="connsiteX365" fmla="*/ 557623 w 2731026"/>
              <a:gd name="connsiteY365" fmla="*/ 158 h 2498744"/>
              <a:gd name="connsiteX366" fmla="*/ 656503 w 2731026"/>
              <a:gd name="connsiteY366" fmla="*/ 98021 h 2498744"/>
              <a:gd name="connsiteX367" fmla="*/ 560682 w 2731026"/>
              <a:gd name="connsiteY367" fmla="*/ 194862 h 2498744"/>
              <a:gd name="connsiteX368" fmla="*/ 461799 w 2731026"/>
              <a:gd name="connsiteY368" fmla="*/ 97002 h 2498744"/>
              <a:gd name="connsiteX369" fmla="*/ 557623 w 2731026"/>
              <a:gd name="connsiteY369" fmla="*/ 158 h 2498744"/>
              <a:gd name="connsiteX370" fmla="*/ 328265 w 2731026"/>
              <a:gd name="connsiteY370" fmla="*/ 158 h 2498744"/>
              <a:gd name="connsiteX371" fmla="*/ 428165 w 2731026"/>
              <a:gd name="connsiteY371" fmla="*/ 98018 h 2498744"/>
              <a:gd name="connsiteX372" fmla="*/ 331323 w 2731026"/>
              <a:gd name="connsiteY372" fmla="*/ 194861 h 2498744"/>
              <a:gd name="connsiteX373" fmla="*/ 232443 w 2731026"/>
              <a:gd name="connsiteY373" fmla="*/ 96999 h 2498744"/>
              <a:gd name="connsiteX374" fmla="*/ 328265 w 2731026"/>
              <a:gd name="connsiteY374" fmla="*/ 158 h 2498744"/>
              <a:gd name="connsiteX375" fmla="*/ 1255904 w 2731026"/>
              <a:gd name="connsiteY375" fmla="*/ 157 h 2498744"/>
              <a:gd name="connsiteX376" fmla="*/ 1348668 w 2731026"/>
              <a:gd name="connsiteY376" fmla="*/ 101076 h 2498744"/>
              <a:gd name="connsiteX377" fmla="*/ 1244690 w 2731026"/>
              <a:gd name="connsiteY377" fmla="*/ 194862 h 2498744"/>
              <a:gd name="connsiteX378" fmla="*/ 1151926 w 2731026"/>
              <a:gd name="connsiteY378" fmla="*/ 93940 h 2498744"/>
              <a:gd name="connsiteX379" fmla="*/ 1255904 w 2731026"/>
              <a:gd name="connsiteY379" fmla="*/ 157 h 2498744"/>
              <a:gd name="connsiteX380" fmla="*/ 1018385 w 2731026"/>
              <a:gd name="connsiteY380" fmla="*/ 157 h 2498744"/>
              <a:gd name="connsiteX381" fmla="*/ 1117265 w 2731026"/>
              <a:gd name="connsiteY381" fmla="*/ 98017 h 2498744"/>
              <a:gd name="connsiteX382" fmla="*/ 1021443 w 2731026"/>
              <a:gd name="connsiteY382" fmla="*/ 194858 h 2498744"/>
              <a:gd name="connsiteX383" fmla="*/ 921544 w 2731026"/>
              <a:gd name="connsiteY383" fmla="*/ 96998 h 2498744"/>
              <a:gd name="connsiteX384" fmla="*/ 1018385 w 2731026"/>
              <a:gd name="connsiteY384" fmla="*/ 157 h 2498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</a:cxnLst>
            <a:rect l="l" t="t" r="r" b="b"/>
            <a:pathLst>
              <a:path w="2731026" h="2498744">
                <a:moveTo>
                  <a:pt x="791064" y="2303972"/>
                </a:moveTo>
                <a:cubicBezTo>
                  <a:pt x="844074" y="2303972"/>
                  <a:pt x="887908" y="2346787"/>
                  <a:pt x="888925" y="2399795"/>
                </a:cubicBezTo>
                <a:cubicBezTo>
                  <a:pt x="888925" y="2454844"/>
                  <a:pt x="844074" y="2499695"/>
                  <a:pt x="789025" y="2498676"/>
                </a:cubicBezTo>
                <a:cubicBezTo>
                  <a:pt x="734998" y="2498676"/>
                  <a:pt x="692183" y="2455863"/>
                  <a:pt x="692183" y="2402853"/>
                </a:cubicBezTo>
                <a:cubicBezTo>
                  <a:pt x="691164" y="2347807"/>
                  <a:pt x="736018" y="2303972"/>
                  <a:pt x="791064" y="2303972"/>
                </a:cubicBezTo>
                <a:close/>
                <a:moveTo>
                  <a:pt x="1021444" y="2303968"/>
                </a:moveTo>
                <a:cubicBezTo>
                  <a:pt x="1076491" y="2304987"/>
                  <a:pt x="1119306" y="2349841"/>
                  <a:pt x="1117267" y="2404889"/>
                </a:cubicBezTo>
                <a:cubicBezTo>
                  <a:pt x="1115228" y="2457896"/>
                  <a:pt x="1071396" y="2499691"/>
                  <a:pt x="1018386" y="2498672"/>
                </a:cubicBezTo>
                <a:cubicBezTo>
                  <a:pt x="965379" y="2497652"/>
                  <a:pt x="922564" y="2454838"/>
                  <a:pt x="921544" y="2401831"/>
                </a:cubicBezTo>
                <a:cubicBezTo>
                  <a:pt x="921544" y="2346782"/>
                  <a:pt x="966398" y="2302951"/>
                  <a:pt x="1021444" y="2303968"/>
                </a:cubicBezTo>
                <a:close/>
                <a:moveTo>
                  <a:pt x="330302" y="2303968"/>
                </a:moveTo>
                <a:cubicBezTo>
                  <a:pt x="383309" y="2304987"/>
                  <a:pt x="427143" y="2347802"/>
                  <a:pt x="427143" y="2400810"/>
                </a:cubicBezTo>
                <a:cubicBezTo>
                  <a:pt x="428163" y="2454836"/>
                  <a:pt x="383309" y="2499690"/>
                  <a:pt x="327243" y="2498670"/>
                </a:cubicBezTo>
                <a:cubicBezTo>
                  <a:pt x="273217" y="2497651"/>
                  <a:pt x="231421" y="2454836"/>
                  <a:pt x="230402" y="2401830"/>
                </a:cubicBezTo>
                <a:cubicBezTo>
                  <a:pt x="230402" y="2346782"/>
                  <a:pt x="274236" y="2302951"/>
                  <a:pt x="330302" y="2303968"/>
                </a:cubicBezTo>
                <a:close/>
                <a:moveTo>
                  <a:pt x="103995" y="2302951"/>
                </a:moveTo>
                <a:cubicBezTo>
                  <a:pt x="157004" y="2306007"/>
                  <a:pt x="197780" y="2350861"/>
                  <a:pt x="196760" y="2403870"/>
                </a:cubicBezTo>
                <a:cubicBezTo>
                  <a:pt x="194722" y="2458916"/>
                  <a:pt x="148849" y="2500712"/>
                  <a:pt x="93803" y="2498673"/>
                </a:cubicBezTo>
                <a:cubicBezTo>
                  <a:pt x="40794" y="2495615"/>
                  <a:pt x="-999" y="2450761"/>
                  <a:pt x="1040" y="2397754"/>
                </a:cubicBezTo>
                <a:cubicBezTo>
                  <a:pt x="3076" y="2342705"/>
                  <a:pt x="48949" y="2300912"/>
                  <a:pt x="103995" y="2302951"/>
                </a:cubicBezTo>
                <a:close/>
                <a:moveTo>
                  <a:pt x="1483227" y="2302950"/>
                </a:moveTo>
                <a:cubicBezTo>
                  <a:pt x="1535217" y="2303970"/>
                  <a:pt x="1578030" y="2346785"/>
                  <a:pt x="1579049" y="2399792"/>
                </a:cubicBezTo>
                <a:cubicBezTo>
                  <a:pt x="1579049" y="2454839"/>
                  <a:pt x="1535217" y="2498673"/>
                  <a:pt x="1480169" y="2498673"/>
                </a:cubicBezTo>
                <a:cubicBezTo>
                  <a:pt x="1426143" y="2497654"/>
                  <a:pt x="1384347" y="2455858"/>
                  <a:pt x="1384347" y="2401831"/>
                </a:cubicBezTo>
                <a:cubicBezTo>
                  <a:pt x="1384347" y="2345765"/>
                  <a:pt x="1427162" y="2302950"/>
                  <a:pt x="1483227" y="2302950"/>
                </a:cubicBezTo>
                <a:close/>
                <a:moveTo>
                  <a:pt x="1250809" y="2302950"/>
                </a:moveTo>
                <a:cubicBezTo>
                  <a:pt x="1305856" y="2302950"/>
                  <a:pt x="1350710" y="2347804"/>
                  <a:pt x="1349690" y="2402851"/>
                </a:cubicBezTo>
                <a:cubicBezTo>
                  <a:pt x="1347651" y="2455858"/>
                  <a:pt x="1303817" y="2498673"/>
                  <a:pt x="1250809" y="2498673"/>
                </a:cubicBezTo>
                <a:cubicBezTo>
                  <a:pt x="1195761" y="2498673"/>
                  <a:pt x="1150909" y="2453819"/>
                  <a:pt x="1152948" y="2398773"/>
                </a:cubicBezTo>
                <a:cubicBezTo>
                  <a:pt x="1153965" y="2345765"/>
                  <a:pt x="1196780" y="2302950"/>
                  <a:pt x="1250809" y="2302950"/>
                </a:cubicBezTo>
                <a:close/>
                <a:moveTo>
                  <a:pt x="560683" y="2302950"/>
                </a:moveTo>
                <a:cubicBezTo>
                  <a:pt x="613690" y="2303970"/>
                  <a:pt x="656505" y="2346785"/>
                  <a:pt x="657524" y="2399792"/>
                </a:cubicBezTo>
                <a:cubicBezTo>
                  <a:pt x="658544" y="2454839"/>
                  <a:pt x="614709" y="2498673"/>
                  <a:pt x="558644" y="2498673"/>
                </a:cubicBezTo>
                <a:cubicBezTo>
                  <a:pt x="504614" y="2498673"/>
                  <a:pt x="462819" y="2455858"/>
                  <a:pt x="461799" y="2401831"/>
                </a:cubicBezTo>
                <a:cubicBezTo>
                  <a:pt x="460780" y="2346785"/>
                  <a:pt x="504614" y="2302950"/>
                  <a:pt x="560683" y="2302950"/>
                </a:cubicBezTo>
                <a:close/>
                <a:moveTo>
                  <a:pt x="1246732" y="2072572"/>
                </a:moveTo>
                <a:cubicBezTo>
                  <a:pt x="1300759" y="2070533"/>
                  <a:pt x="1348671" y="2115385"/>
                  <a:pt x="1348671" y="2169414"/>
                </a:cubicBezTo>
                <a:cubicBezTo>
                  <a:pt x="1349690" y="2221402"/>
                  <a:pt x="1305856" y="2267276"/>
                  <a:pt x="1253869" y="2269315"/>
                </a:cubicBezTo>
                <a:cubicBezTo>
                  <a:pt x="1199840" y="2271354"/>
                  <a:pt x="1152949" y="2226499"/>
                  <a:pt x="1151930" y="2172473"/>
                </a:cubicBezTo>
                <a:cubicBezTo>
                  <a:pt x="1150911" y="2119463"/>
                  <a:pt x="1193723" y="2074609"/>
                  <a:pt x="1246732" y="2072572"/>
                </a:cubicBezTo>
                <a:close/>
                <a:moveTo>
                  <a:pt x="788006" y="2072572"/>
                </a:moveTo>
                <a:cubicBezTo>
                  <a:pt x="839994" y="2071553"/>
                  <a:pt x="885867" y="2113348"/>
                  <a:pt x="887905" y="2166355"/>
                </a:cubicBezTo>
                <a:cubicBezTo>
                  <a:pt x="890962" y="2220381"/>
                  <a:pt x="847130" y="2267274"/>
                  <a:pt x="792082" y="2269313"/>
                </a:cubicBezTo>
                <a:cubicBezTo>
                  <a:pt x="739075" y="2270332"/>
                  <a:pt x="694221" y="2228537"/>
                  <a:pt x="692182" y="2175530"/>
                </a:cubicBezTo>
                <a:cubicBezTo>
                  <a:pt x="689126" y="2120482"/>
                  <a:pt x="732958" y="2073591"/>
                  <a:pt x="788006" y="2072572"/>
                </a:cubicBezTo>
                <a:close/>
                <a:moveTo>
                  <a:pt x="330301" y="2072572"/>
                </a:moveTo>
                <a:cubicBezTo>
                  <a:pt x="384329" y="2073591"/>
                  <a:pt x="430200" y="2121501"/>
                  <a:pt x="427142" y="2174511"/>
                </a:cubicBezTo>
                <a:cubicBezTo>
                  <a:pt x="425103" y="2227518"/>
                  <a:pt x="380252" y="2270332"/>
                  <a:pt x="327242" y="2269313"/>
                </a:cubicBezTo>
                <a:cubicBezTo>
                  <a:pt x="272196" y="2268293"/>
                  <a:pt x="228362" y="2222420"/>
                  <a:pt x="230401" y="2167374"/>
                </a:cubicBezTo>
                <a:cubicBezTo>
                  <a:pt x="233459" y="2114365"/>
                  <a:pt x="278313" y="2071553"/>
                  <a:pt x="330301" y="2072572"/>
                </a:cubicBezTo>
                <a:close/>
                <a:moveTo>
                  <a:pt x="1481191" y="2072570"/>
                </a:moveTo>
                <a:cubicBezTo>
                  <a:pt x="1534199" y="2071550"/>
                  <a:pt x="1579053" y="2117424"/>
                  <a:pt x="1579053" y="2172470"/>
                </a:cubicBezTo>
                <a:cubicBezTo>
                  <a:pt x="1578033" y="2225479"/>
                  <a:pt x="1535218" y="2269311"/>
                  <a:pt x="1482211" y="2269311"/>
                </a:cubicBezTo>
                <a:cubicBezTo>
                  <a:pt x="1427162" y="2269311"/>
                  <a:pt x="1383327" y="2224460"/>
                  <a:pt x="1384347" y="2169411"/>
                </a:cubicBezTo>
                <a:cubicBezTo>
                  <a:pt x="1385366" y="2116404"/>
                  <a:pt x="1428181" y="2072570"/>
                  <a:pt x="1481191" y="2072570"/>
                </a:cubicBezTo>
                <a:close/>
                <a:moveTo>
                  <a:pt x="1712589" y="2071552"/>
                </a:moveTo>
                <a:cubicBezTo>
                  <a:pt x="1764579" y="2072572"/>
                  <a:pt x="1809430" y="2117426"/>
                  <a:pt x="1809430" y="2169413"/>
                </a:cubicBezTo>
                <a:cubicBezTo>
                  <a:pt x="1809430" y="2223440"/>
                  <a:pt x="1763559" y="2269313"/>
                  <a:pt x="1709531" y="2268294"/>
                </a:cubicBezTo>
                <a:cubicBezTo>
                  <a:pt x="1656524" y="2268294"/>
                  <a:pt x="1613709" y="2224459"/>
                  <a:pt x="1612689" y="2171452"/>
                </a:cubicBezTo>
                <a:cubicBezTo>
                  <a:pt x="1612689" y="2117426"/>
                  <a:pt x="1658562" y="2071552"/>
                  <a:pt x="1712589" y="2071552"/>
                </a:cubicBezTo>
                <a:close/>
                <a:moveTo>
                  <a:pt x="1020426" y="2071552"/>
                </a:moveTo>
                <a:cubicBezTo>
                  <a:pt x="1074455" y="2072572"/>
                  <a:pt x="1119306" y="2118445"/>
                  <a:pt x="1118287" y="2173492"/>
                </a:cubicBezTo>
                <a:cubicBezTo>
                  <a:pt x="1117270" y="2226499"/>
                  <a:pt x="1073435" y="2269314"/>
                  <a:pt x="1020426" y="2269314"/>
                </a:cubicBezTo>
                <a:cubicBezTo>
                  <a:pt x="966399" y="2269314"/>
                  <a:pt x="921545" y="2223441"/>
                  <a:pt x="922565" y="2168394"/>
                </a:cubicBezTo>
                <a:cubicBezTo>
                  <a:pt x="923584" y="2115387"/>
                  <a:pt x="968438" y="2071552"/>
                  <a:pt x="1020426" y="2071552"/>
                </a:cubicBezTo>
                <a:close/>
                <a:moveTo>
                  <a:pt x="558646" y="2071552"/>
                </a:moveTo>
                <a:cubicBezTo>
                  <a:pt x="612675" y="2071552"/>
                  <a:pt x="657527" y="2117425"/>
                  <a:pt x="657527" y="2172471"/>
                </a:cubicBezTo>
                <a:cubicBezTo>
                  <a:pt x="656507" y="2225478"/>
                  <a:pt x="613692" y="2269312"/>
                  <a:pt x="560685" y="2269312"/>
                </a:cubicBezTo>
                <a:cubicBezTo>
                  <a:pt x="505638" y="2270331"/>
                  <a:pt x="461804" y="2224458"/>
                  <a:pt x="461804" y="2169413"/>
                </a:cubicBezTo>
                <a:cubicBezTo>
                  <a:pt x="462823" y="2116406"/>
                  <a:pt x="505638" y="2072572"/>
                  <a:pt x="558646" y="2071552"/>
                </a:cubicBezTo>
                <a:close/>
                <a:moveTo>
                  <a:pt x="1018388" y="1843209"/>
                </a:moveTo>
                <a:cubicBezTo>
                  <a:pt x="1074454" y="1842190"/>
                  <a:pt x="1118288" y="1885002"/>
                  <a:pt x="1118288" y="1941070"/>
                </a:cubicBezTo>
                <a:cubicBezTo>
                  <a:pt x="1118288" y="1996116"/>
                  <a:pt x="1074454" y="2038930"/>
                  <a:pt x="1018388" y="2037911"/>
                </a:cubicBezTo>
                <a:cubicBezTo>
                  <a:pt x="964361" y="2036891"/>
                  <a:pt x="922565" y="1994077"/>
                  <a:pt x="922565" y="1940050"/>
                </a:cubicBezTo>
                <a:cubicBezTo>
                  <a:pt x="922565" y="1887041"/>
                  <a:pt x="965380" y="1843209"/>
                  <a:pt x="1018388" y="1843209"/>
                </a:cubicBezTo>
                <a:close/>
                <a:moveTo>
                  <a:pt x="1940933" y="1843207"/>
                </a:moveTo>
                <a:cubicBezTo>
                  <a:pt x="1996998" y="1843207"/>
                  <a:pt x="2039813" y="1887042"/>
                  <a:pt x="2039813" y="1942087"/>
                </a:cubicBezTo>
                <a:cubicBezTo>
                  <a:pt x="2038793" y="1996114"/>
                  <a:pt x="1996998" y="2037909"/>
                  <a:pt x="1942972" y="2037909"/>
                </a:cubicBezTo>
                <a:cubicBezTo>
                  <a:pt x="1886904" y="2037909"/>
                  <a:pt x="1843070" y="1994075"/>
                  <a:pt x="1844090" y="1939029"/>
                </a:cubicBezTo>
                <a:cubicBezTo>
                  <a:pt x="1844090" y="1886022"/>
                  <a:pt x="1886904" y="1843207"/>
                  <a:pt x="1940933" y="1843207"/>
                </a:cubicBezTo>
                <a:close/>
                <a:moveTo>
                  <a:pt x="1712590" y="1843207"/>
                </a:moveTo>
                <a:cubicBezTo>
                  <a:pt x="1765600" y="1843207"/>
                  <a:pt x="1809434" y="1886022"/>
                  <a:pt x="1810454" y="1940049"/>
                </a:cubicBezTo>
                <a:cubicBezTo>
                  <a:pt x="1810454" y="1994075"/>
                  <a:pt x="1765600" y="2037909"/>
                  <a:pt x="1710551" y="2037909"/>
                </a:cubicBezTo>
                <a:cubicBezTo>
                  <a:pt x="1656525" y="2037909"/>
                  <a:pt x="1613710" y="1995094"/>
                  <a:pt x="1613710" y="1942087"/>
                </a:cubicBezTo>
                <a:cubicBezTo>
                  <a:pt x="1612690" y="1887042"/>
                  <a:pt x="1657544" y="1843207"/>
                  <a:pt x="1712590" y="1843207"/>
                </a:cubicBezTo>
                <a:close/>
                <a:moveTo>
                  <a:pt x="1480169" y="1843207"/>
                </a:moveTo>
                <a:cubicBezTo>
                  <a:pt x="1535215" y="1843207"/>
                  <a:pt x="1579049" y="1887042"/>
                  <a:pt x="1579049" y="1942087"/>
                </a:cubicBezTo>
                <a:cubicBezTo>
                  <a:pt x="1578029" y="1996114"/>
                  <a:pt x="1535215" y="2037909"/>
                  <a:pt x="1481188" y="2037909"/>
                </a:cubicBezTo>
                <a:cubicBezTo>
                  <a:pt x="1427160" y="2037909"/>
                  <a:pt x="1384347" y="1997133"/>
                  <a:pt x="1383328" y="1943107"/>
                </a:cubicBezTo>
                <a:cubicBezTo>
                  <a:pt x="1382309" y="1887042"/>
                  <a:pt x="1425121" y="1843207"/>
                  <a:pt x="1480169" y="1843207"/>
                </a:cubicBezTo>
                <a:close/>
                <a:moveTo>
                  <a:pt x="1248766" y="1843207"/>
                </a:moveTo>
                <a:cubicBezTo>
                  <a:pt x="1303812" y="1842187"/>
                  <a:pt x="1349685" y="1887041"/>
                  <a:pt x="1348666" y="1941066"/>
                </a:cubicBezTo>
                <a:cubicBezTo>
                  <a:pt x="1348666" y="1994075"/>
                  <a:pt x="1304831" y="2036890"/>
                  <a:pt x="1251824" y="2037909"/>
                </a:cubicBezTo>
                <a:cubicBezTo>
                  <a:pt x="1195759" y="2038926"/>
                  <a:pt x="1151924" y="1995095"/>
                  <a:pt x="1151924" y="1940047"/>
                </a:cubicBezTo>
                <a:cubicBezTo>
                  <a:pt x="1152944" y="1886021"/>
                  <a:pt x="1195759" y="1843207"/>
                  <a:pt x="1248766" y="1843207"/>
                </a:cubicBezTo>
                <a:close/>
                <a:moveTo>
                  <a:pt x="789027" y="1843207"/>
                </a:moveTo>
                <a:cubicBezTo>
                  <a:pt x="844074" y="1842187"/>
                  <a:pt x="888927" y="1887041"/>
                  <a:pt x="888927" y="1941066"/>
                </a:cubicBezTo>
                <a:cubicBezTo>
                  <a:pt x="887908" y="1995095"/>
                  <a:pt x="845093" y="2036890"/>
                  <a:pt x="791066" y="2037909"/>
                </a:cubicBezTo>
                <a:cubicBezTo>
                  <a:pt x="734998" y="2038926"/>
                  <a:pt x="691164" y="1995095"/>
                  <a:pt x="692183" y="1940047"/>
                </a:cubicBezTo>
                <a:cubicBezTo>
                  <a:pt x="692183" y="1887041"/>
                  <a:pt x="734998" y="1844226"/>
                  <a:pt x="789027" y="1843207"/>
                </a:cubicBezTo>
                <a:close/>
                <a:moveTo>
                  <a:pt x="556607" y="1843206"/>
                </a:moveTo>
                <a:cubicBezTo>
                  <a:pt x="612675" y="1841167"/>
                  <a:pt x="656507" y="1885002"/>
                  <a:pt x="657527" y="1940048"/>
                </a:cubicBezTo>
                <a:cubicBezTo>
                  <a:pt x="657527" y="1994077"/>
                  <a:pt x="616751" y="2036889"/>
                  <a:pt x="562724" y="2037908"/>
                </a:cubicBezTo>
                <a:cubicBezTo>
                  <a:pt x="506658" y="2038928"/>
                  <a:pt x="462823" y="1997135"/>
                  <a:pt x="461804" y="1941067"/>
                </a:cubicBezTo>
                <a:cubicBezTo>
                  <a:pt x="461804" y="1887041"/>
                  <a:pt x="503600" y="1844226"/>
                  <a:pt x="556607" y="1843206"/>
                </a:cubicBezTo>
                <a:close/>
                <a:moveTo>
                  <a:pt x="1253863" y="1611808"/>
                </a:moveTo>
                <a:cubicBezTo>
                  <a:pt x="1306870" y="1613847"/>
                  <a:pt x="1349685" y="1659721"/>
                  <a:pt x="1348666" y="1711709"/>
                </a:cubicBezTo>
                <a:cubicBezTo>
                  <a:pt x="1347646" y="1765738"/>
                  <a:pt x="1300756" y="1810590"/>
                  <a:pt x="1246727" y="1808551"/>
                </a:cubicBezTo>
                <a:cubicBezTo>
                  <a:pt x="1193720" y="1806512"/>
                  <a:pt x="1151924" y="1761660"/>
                  <a:pt x="1151924" y="1708650"/>
                </a:cubicBezTo>
                <a:cubicBezTo>
                  <a:pt x="1152944" y="1653604"/>
                  <a:pt x="1199836" y="1609769"/>
                  <a:pt x="1253863" y="1611808"/>
                </a:cubicBezTo>
                <a:close/>
                <a:moveTo>
                  <a:pt x="2172334" y="1611808"/>
                </a:moveTo>
                <a:cubicBezTo>
                  <a:pt x="2224324" y="1611808"/>
                  <a:pt x="2269176" y="1656662"/>
                  <a:pt x="2270196" y="1708649"/>
                </a:cubicBezTo>
                <a:cubicBezTo>
                  <a:pt x="2271215" y="1762678"/>
                  <a:pt x="2225344" y="1808549"/>
                  <a:pt x="2171315" y="1808549"/>
                </a:cubicBezTo>
                <a:cubicBezTo>
                  <a:pt x="2118307" y="1808549"/>
                  <a:pt x="2074472" y="1764715"/>
                  <a:pt x="2073453" y="1711708"/>
                </a:cubicBezTo>
                <a:cubicBezTo>
                  <a:pt x="2072433" y="1657681"/>
                  <a:pt x="2118307" y="1610788"/>
                  <a:pt x="2172334" y="1611808"/>
                </a:cubicBezTo>
                <a:close/>
                <a:moveTo>
                  <a:pt x="1942974" y="1611808"/>
                </a:moveTo>
                <a:cubicBezTo>
                  <a:pt x="1995983" y="1612827"/>
                  <a:pt x="2038796" y="1656661"/>
                  <a:pt x="2038796" y="1709668"/>
                </a:cubicBezTo>
                <a:cubicBezTo>
                  <a:pt x="2038796" y="1764715"/>
                  <a:pt x="1993945" y="1809566"/>
                  <a:pt x="1938896" y="1808547"/>
                </a:cubicBezTo>
                <a:cubicBezTo>
                  <a:pt x="1885888" y="1807530"/>
                  <a:pt x="1843073" y="1763696"/>
                  <a:pt x="1843073" y="1710687"/>
                </a:cubicBezTo>
                <a:cubicBezTo>
                  <a:pt x="1843073" y="1655642"/>
                  <a:pt x="1888947" y="1610788"/>
                  <a:pt x="1942974" y="1611808"/>
                </a:cubicBezTo>
                <a:close/>
                <a:moveTo>
                  <a:pt x="1709531" y="1611808"/>
                </a:moveTo>
                <a:cubicBezTo>
                  <a:pt x="1763559" y="1610788"/>
                  <a:pt x="1809430" y="1656661"/>
                  <a:pt x="1809430" y="1710687"/>
                </a:cubicBezTo>
                <a:cubicBezTo>
                  <a:pt x="1809430" y="1764715"/>
                  <a:pt x="1762540" y="1809566"/>
                  <a:pt x="1708511" y="1808547"/>
                </a:cubicBezTo>
                <a:cubicBezTo>
                  <a:pt x="1655504" y="1806508"/>
                  <a:pt x="1612689" y="1762676"/>
                  <a:pt x="1612689" y="1709668"/>
                </a:cubicBezTo>
                <a:cubicBezTo>
                  <a:pt x="1612689" y="1656661"/>
                  <a:pt x="1656524" y="1612827"/>
                  <a:pt x="1709531" y="1611808"/>
                </a:cubicBezTo>
                <a:close/>
                <a:moveTo>
                  <a:pt x="1479149" y="1611808"/>
                </a:moveTo>
                <a:cubicBezTo>
                  <a:pt x="1533178" y="1610788"/>
                  <a:pt x="1579049" y="1655642"/>
                  <a:pt x="1579049" y="1710687"/>
                </a:cubicBezTo>
                <a:cubicBezTo>
                  <a:pt x="1579049" y="1763696"/>
                  <a:pt x="1536234" y="1807530"/>
                  <a:pt x="1483227" y="1808547"/>
                </a:cubicBezTo>
                <a:cubicBezTo>
                  <a:pt x="1427161" y="1809566"/>
                  <a:pt x="1383326" y="1764715"/>
                  <a:pt x="1383326" y="1709668"/>
                </a:cubicBezTo>
                <a:cubicBezTo>
                  <a:pt x="1383326" y="1656661"/>
                  <a:pt x="1426141" y="1612827"/>
                  <a:pt x="1479149" y="1611808"/>
                </a:cubicBezTo>
                <a:close/>
                <a:moveTo>
                  <a:pt x="788004" y="1611808"/>
                </a:moveTo>
                <a:cubicBezTo>
                  <a:pt x="842031" y="1610788"/>
                  <a:pt x="887903" y="1656661"/>
                  <a:pt x="887903" y="1710687"/>
                </a:cubicBezTo>
                <a:cubicBezTo>
                  <a:pt x="887903" y="1764715"/>
                  <a:pt x="841011" y="1809566"/>
                  <a:pt x="786985" y="1808547"/>
                </a:cubicBezTo>
                <a:cubicBezTo>
                  <a:pt x="733976" y="1806508"/>
                  <a:pt x="691163" y="1762676"/>
                  <a:pt x="692183" y="1709668"/>
                </a:cubicBezTo>
                <a:cubicBezTo>
                  <a:pt x="692183" y="1656661"/>
                  <a:pt x="736015" y="1612827"/>
                  <a:pt x="788004" y="1611808"/>
                </a:cubicBezTo>
                <a:close/>
                <a:moveTo>
                  <a:pt x="1022463" y="1610788"/>
                </a:moveTo>
                <a:cubicBezTo>
                  <a:pt x="1076490" y="1613846"/>
                  <a:pt x="1118285" y="1657681"/>
                  <a:pt x="1118285" y="1710688"/>
                </a:cubicBezTo>
                <a:cubicBezTo>
                  <a:pt x="1118285" y="1763695"/>
                  <a:pt x="1074451" y="1807530"/>
                  <a:pt x="1021444" y="1807530"/>
                </a:cubicBezTo>
                <a:cubicBezTo>
                  <a:pt x="966398" y="1808549"/>
                  <a:pt x="921544" y="1762676"/>
                  <a:pt x="921544" y="1708649"/>
                </a:cubicBezTo>
                <a:cubicBezTo>
                  <a:pt x="922564" y="1654622"/>
                  <a:pt x="968437" y="1608749"/>
                  <a:pt x="1022463" y="1610788"/>
                </a:cubicBezTo>
                <a:close/>
                <a:moveTo>
                  <a:pt x="1709530" y="1382446"/>
                </a:moveTo>
                <a:cubicBezTo>
                  <a:pt x="1764579" y="1382446"/>
                  <a:pt x="1809433" y="1426281"/>
                  <a:pt x="1808413" y="1481326"/>
                </a:cubicBezTo>
                <a:cubicBezTo>
                  <a:pt x="1808413" y="1534336"/>
                  <a:pt x="1765598" y="1577148"/>
                  <a:pt x="1711569" y="1577148"/>
                </a:cubicBezTo>
                <a:cubicBezTo>
                  <a:pt x="1656523" y="1577148"/>
                  <a:pt x="1611669" y="1533316"/>
                  <a:pt x="1612689" y="1478268"/>
                </a:cubicBezTo>
                <a:cubicBezTo>
                  <a:pt x="1613708" y="1425261"/>
                  <a:pt x="1656523" y="1382446"/>
                  <a:pt x="1709530" y="1382446"/>
                </a:cubicBezTo>
                <a:close/>
                <a:moveTo>
                  <a:pt x="1481190" y="1382446"/>
                </a:moveTo>
                <a:cubicBezTo>
                  <a:pt x="1535217" y="1382446"/>
                  <a:pt x="1578031" y="1424242"/>
                  <a:pt x="1579051" y="1478269"/>
                </a:cubicBezTo>
                <a:cubicBezTo>
                  <a:pt x="1580070" y="1533318"/>
                  <a:pt x="1536236" y="1578169"/>
                  <a:pt x="1481190" y="1578169"/>
                </a:cubicBezTo>
                <a:cubicBezTo>
                  <a:pt x="1425125" y="1578169"/>
                  <a:pt x="1382310" y="1534337"/>
                  <a:pt x="1384349" y="1478269"/>
                </a:cubicBezTo>
                <a:cubicBezTo>
                  <a:pt x="1384349" y="1423222"/>
                  <a:pt x="1427163" y="1382446"/>
                  <a:pt x="1481190" y="1382446"/>
                </a:cubicBezTo>
                <a:close/>
                <a:moveTo>
                  <a:pt x="1021445" y="1382446"/>
                </a:moveTo>
                <a:cubicBezTo>
                  <a:pt x="1074455" y="1382446"/>
                  <a:pt x="1117270" y="1424242"/>
                  <a:pt x="1118290" y="1478269"/>
                </a:cubicBezTo>
                <a:cubicBezTo>
                  <a:pt x="1119309" y="1532298"/>
                  <a:pt x="1077514" y="1576130"/>
                  <a:pt x="1024504" y="1578169"/>
                </a:cubicBezTo>
                <a:cubicBezTo>
                  <a:pt x="968438" y="1580208"/>
                  <a:pt x="923584" y="1537393"/>
                  <a:pt x="922565" y="1482347"/>
                </a:cubicBezTo>
                <a:cubicBezTo>
                  <a:pt x="921545" y="1427300"/>
                  <a:pt x="965380" y="1382446"/>
                  <a:pt x="1021445" y="1382446"/>
                </a:cubicBezTo>
                <a:close/>
                <a:moveTo>
                  <a:pt x="2400678" y="1382446"/>
                </a:moveTo>
                <a:cubicBezTo>
                  <a:pt x="2455724" y="1381429"/>
                  <a:pt x="2500578" y="1425260"/>
                  <a:pt x="2499558" y="1480309"/>
                </a:cubicBezTo>
                <a:cubicBezTo>
                  <a:pt x="2499558" y="1534335"/>
                  <a:pt x="2457763" y="1576130"/>
                  <a:pt x="2403736" y="1577150"/>
                </a:cubicBezTo>
                <a:cubicBezTo>
                  <a:pt x="2349707" y="1578169"/>
                  <a:pt x="2306895" y="1537393"/>
                  <a:pt x="2304856" y="1483365"/>
                </a:cubicBezTo>
                <a:cubicBezTo>
                  <a:pt x="2302817" y="1427299"/>
                  <a:pt x="2344610" y="1382446"/>
                  <a:pt x="2400678" y="1382446"/>
                </a:cubicBezTo>
                <a:close/>
                <a:moveTo>
                  <a:pt x="2169276" y="1382446"/>
                </a:moveTo>
                <a:cubicBezTo>
                  <a:pt x="2224322" y="1381426"/>
                  <a:pt x="2270195" y="1426280"/>
                  <a:pt x="2270195" y="1480305"/>
                </a:cubicBezTo>
                <a:cubicBezTo>
                  <a:pt x="2270195" y="1532295"/>
                  <a:pt x="2227380" y="1576129"/>
                  <a:pt x="2173354" y="1577148"/>
                </a:cubicBezTo>
                <a:cubicBezTo>
                  <a:pt x="2118308" y="1578168"/>
                  <a:pt x="2073454" y="1534334"/>
                  <a:pt x="2073454" y="1479286"/>
                </a:cubicBezTo>
                <a:cubicBezTo>
                  <a:pt x="2073454" y="1426280"/>
                  <a:pt x="2116269" y="1382446"/>
                  <a:pt x="2169276" y="1382446"/>
                </a:cubicBezTo>
                <a:close/>
                <a:moveTo>
                  <a:pt x="1251826" y="1382446"/>
                </a:moveTo>
                <a:cubicBezTo>
                  <a:pt x="1304836" y="1382446"/>
                  <a:pt x="1348671" y="1426280"/>
                  <a:pt x="1349690" y="1479286"/>
                </a:cubicBezTo>
                <a:cubicBezTo>
                  <a:pt x="1350710" y="1533315"/>
                  <a:pt x="1304836" y="1578169"/>
                  <a:pt x="1249789" y="1578169"/>
                </a:cubicBezTo>
                <a:cubicBezTo>
                  <a:pt x="1195760" y="1578169"/>
                  <a:pt x="1152945" y="1535354"/>
                  <a:pt x="1152945" y="1481325"/>
                </a:cubicBezTo>
                <a:cubicBezTo>
                  <a:pt x="1151925" y="1426280"/>
                  <a:pt x="1195760" y="1381426"/>
                  <a:pt x="1251826" y="1382446"/>
                </a:cubicBezTo>
                <a:close/>
                <a:moveTo>
                  <a:pt x="1940933" y="1381424"/>
                </a:moveTo>
                <a:cubicBezTo>
                  <a:pt x="1996998" y="1380404"/>
                  <a:pt x="2039813" y="1424239"/>
                  <a:pt x="2039813" y="1480305"/>
                </a:cubicBezTo>
                <a:cubicBezTo>
                  <a:pt x="2038793" y="1534334"/>
                  <a:pt x="1995979" y="1577149"/>
                  <a:pt x="1942972" y="1577149"/>
                </a:cubicBezTo>
                <a:cubicBezTo>
                  <a:pt x="1886904" y="1578168"/>
                  <a:pt x="1843070" y="1534334"/>
                  <a:pt x="1844090" y="1478268"/>
                </a:cubicBezTo>
                <a:cubicBezTo>
                  <a:pt x="1845109" y="1424239"/>
                  <a:pt x="1886904" y="1382443"/>
                  <a:pt x="1940933" y="1381424"/>
                </a:cubicBezTo>
                <a:close/>
                <a:moveTo>
                  <a:pt x="2634118" y="1151046"/>
                </a:moveTo>
                <a:cubicBezTo>
                  <a:pt x="2688144" y="1152065"/>
                  <a:pt x="2732999" y="1198956"/>
                  <a:pt x="2730960" y="1252985"/>
                </a:cubicBezTo>
                <a:cubicBezTo>
                  <a:pt x="2728921" y="1305992"/>
                  <a:pt x="2683047" y="1348806"/>
                  <a:pt x="2631059" y="1347787"/>
                </a:cubicBezTo>
                <a:cubicBezTo>
                  <a:pt x="2577030" y="1346767"/>
                  <a:pt x="2532178" y="1299875"/>
                  <a:pt x="2534217" y="1245848"/>
                </a:cubicBezTo>
                <a:cubicBezTo>
                  <a:pt x="2536256" y="1192839"/>
                  <a:pt x="2581108" y="1150027"/>
                  <a:pt x="2634118" y="1151046"/>
                </a:cubicBezTo>
                <a:close/>
                <a:moveTo>
                  <a:pt x="2401697" y="1151044"/>
                </a:moveTo>
                <a:cubicBezTo>
                  <a:pt x="2455723" y="1151044"/>
                  <a:pt x="2500577" y="1195898"/>
                  <a:pt x="2499557" y="1250944"/>
                </a:cubicBezTo>
                <a:cubicBezTo>
                  <a:pt x="2498538" y="1303951"/>
                  <a:pt x="2454704" y="1347785"/>
                  <a:pt x="2402714" y="1347785"/>
                </a:cubicBezTo>
                <a:cubicBezTo>
                  <a:pt x="2347669" y="1347785"/>
                  <a:pt x="2303835" y="1302934"/>
                  <a:pt x="2304855" y="1247886"/>
                </a:cubicBezTo>
                <a:cubicBezTo>
                  <a:pt x="2305874" y="1194879"/>
                  <a:pt x="2348689" y="1151044"/>
                  <a:pt x="2401697" y="1151044"/>
                </a:cubicBezTo>
                <a:close/>
                <a:moveTo>
                  <a:pt x="2171315" y="1151044"/>
                </a:moveTo>
                <a:cubicBezTo>
                  <a:pt x="2225344" y="1151044"/>
                  <a:pt x="2271215" y="1197937"/>
                  <a:pt x="2270196" y="1250944"/>
                </a:cubicBezTo>
                <a:cubicBezTo>
                  <a:pt x="2269176" y="1302934"/>
                  <a:pt x="2224324" y="1347785"/>
                  <a:pt x="2172334" y="1347785"/>
                </a:cubicBezTo>
                <a:cubicBezTo>
                  <a:pt x="2118307" y="1347785"/>
                  <a:pt x="2072433" y="1301914"/>
                  <a:pt x="2073453" y="1247886"/>
                </a:cubicBezTo>
                <a:cubicBezTo>
                  <a:pt x="2074472" y="1194879"/>
                  <a:pt x="2118307" y="1151044"/>
                  <a:pt x="2171315" y="1151044"/>
                </a:cubicBezTo>
                <a:close/>
                <a:moveTo>
                  <a:pt x="1711572" y="1151044"/>
                </a:moveTo>
                <a:cubicBezTo>
                  <a:pt x="1765599" y="1151044"/>
                  <a:pt x="1810454" y="1197937"/>
                  <a:pt x="1809434" y="1252984"/>
                </a:cubicBezTo>
                <a:cubicBezTo>
                  <a:pt x="1807395" y="1305991"/>
                  <a:pt x="1762541" y="1348806"/>
                  <a:pt x="1710553" y="1348806"/>
                </a:cubicBezTo>
                <a:cubicBezTo>
                  <a:pt x="1655504" y="1347787"/>
                  <a:pt x="1611672" y="1300896"/>
                  <a:pt x="1612689" y="1246867"/>
                </a:cubicBezTo>
                <a:cubicBezTo>
                  <a:pt x="1613708" y="1193859"/>
                  <a:pt x="1658562" y="1151044"/>
                  <a:pt x="1711572" y="1151044"/>
                </a:cubicBezTo>
                <a:close/>
                <a:moveTo>
                  <a:pt x="1480169" y="1151044"/>
                </a:moveTo>
                <a:cubicBezTo>
                  <a:pt x="1535215" y="1151044"/>
                  <a:pt x="1579049" y="1196917"/>
                  <a:pt x="1579049" y="1250944"/>
                </a:cubicBezTo>
                <a:cubicBezTo>
                  <a:pt x="1578029" y="1303951"/>
                  <a:pt x="1534195" y="1347785"/>
                  <a:pt x="1481188" y="1347785"/>
                </a:cubicBezTo>
                <a:cubicBezTo>
                  <a:pt x="1426140" y="1347785"/>
                  <a:pt x="1382309" y="1302934"/>
                  <a:pt x="1383326" y="1247886"/>
                </a:cubicBezTo>
                <a:cubicBezTo>
                  <a:pt x="1384345" y="1194879"/>
                  <a:pt x="1427160" y="1151044"/>
                  <a:pt x="1480169" y="1151044"/>
                </a:cubicBezTo>
                <a:close/>
                <a:moveTo>
                  <a:pt x="1942969" y="1151044"/>
                </a:moveTo>
                <a:cubicBezTo>
                  <a:pt x="1994958" y="1151044"/>
                  <a:pt x="2038790" y="1194878"/>
                  <a:pt x="2038790" y="1247884"/>
                </a:cubicBezTo>
                <a:cubicBezTo>
                  <a:pt x="2039812" y="1302932"/>
                  <a:pt x="1994958" y="1348802"/>
                  <a:pt x="1940930" y="1347783"/>
                </a:cubicBezTo>
                <a:cubicBezTo>
                  <a:pt x="1887924" y="1347783"/>
                  <a:pt x="1844090" y="1303951"/>
                  <a:pt x="1844090" y="1250942"/>
                </a:cubicBezTo>
                <a:cubicBezTo>
                  <a:pt x="1843070" y="1195897"/>
                  <a:pt x="1887924" y="1150024"/>
                  <a:pt x="1942969" y="1151044"/>
                </a:cubicBezTo>
                <a:close/>
                <a:moveTo>
                  <a:pt x="1247746" y="1151044"/>
                </a:moveTo>
                <a:cubicBezTo>
                  <a:pt x="1301773" y="1150024"/>
                  <a:pt x="1348665" y="1194878"/>
                  <a:pt x="1348665" y="1248904"/>
                </a:cubicBezTo>
                <a:cubicBezTo>
                  <a:pt x="1348665" y="1300893"/>
                  <a:pt x="1304831" y="1345746"/>
                  <a:pt x="1252843" y="1347783"/>
                </a:cubicBezTo>
                <a:cubicBezTo>
                  <a:pt x="1198817" y="1348802"/>
                  <a:pt x="1152944" y="1303951"/>
                  <a:pt x="1151924" y="1249923"/>
                </a:cubicBezTo>
                <a:cubicBezTo>
                  <a:pt x="1151924" y="1196916"/>
                  <a:pt x="1194739" y="1153083"/>
                  <a:pt x="1247746" y="1151044"/>
                </a:cubicBezTo>
                <a:close/>
                <a:moveTo>
                  <a:pt x="1946031" y="921685"/>
                </a:moveTo>
                <a:cubicBezTo>
                  <a:pt x="1999038" y="923721"/>
                  <a:pt x="2039813" y="967555"/>
                  <a:pt x="2038794" y="1021584"/>
                </a:cubicBezTo>
                <a:cubicBezTo>
                  <a:pt x="2037774" y="1076630"/>
                  <a:pt x="1991901" y="1118425"/>
                  <a:pt x="1935836" y="1116386"/>
                </a:cubicBezTo>
                <a:cubicBezTo>
                  <a:pt x="1882827" y="1114347"/>
                  <a:pt x="1841034" y="1069494"/>
                  <a:pt x="1843073" y="1016487"/>
                </a:cubicBezTo>
                <a:cubicBezTo>
                  <a:pt x="1845112" y="961439"/>
                  <a:pt x="1890983" y="919646"/>
                  <a:pt x="1946031" y="921685"/>
                </a:cubicBezTo>
                <a:close/>
                <a:moveTo>
                  <a:pt x="1712588" y="921684"/>
                </a:moveTo>
                <a:cubicBezTo>
                  <a:pt x="1766615" y="922704"/>
                  <a:pt x="1808410" y="965519"/>
                  <a:pt x="1808410" y="1019545"/>
                </a:cubicBezTo>
                <a:cubicBezTo>
                  <a:pt x="1809429" y="1074593"/>
                  <a:pt x="1764578" y="1117406"/>
                  <a:pt x="1708511" y="1116386"/>
                </a:cubicBezTo>
                <a:cubicBezTo>
                  <a:pt x="1654484" y="1115367"/>
                  <a:pt x="1612689" y="1072555"/>
                  <a:pt x="1612689" y="1018526"/>
                </a:cubicBezTo>
                <a:cubicBezTo>
                  <a:pt x="1612689" y="963480"/>
                  <a:pt x="1657543" y="919645"/>
                  <a:pt x="1712588" y="921684"/>
                </a:cubicBezTo>
                <a:close/>
                <a:moveTo>
                  <a:pt x="2399657" y="921683"/>
                </a:moveTo>
                <a:cubicBezTo>
                  <a:pt x="2455725" y="920664"/>
                  <a:pt x="2499557" y="963476"/>
                  <a:pt x="2499557" y="1019544"/>
                </a:cubicBezTo>
                <a:cubicBezTo>
                  <a:pt x="2499557" y="1072551"/>
                  <a:pt x="2457764" y="1115365"/>
                  <a:pt x="2403735" y="1116385"/>
                </a:cubicBezTo>
                <a:cubicBezTo>
                  <a:pt x="2347669" y="1117404"/>
                  <a:pt x="2303834" y="1075609"/>
                  <a:pt x="2303834" y="1018524"/>
                </a:cubicBezTo>
                <a:cubicBezTo>
                  <a:pt x="2303834" y="964495"/>
                  <a:pt x="2344610" y="922702"/>
                  <a:pt x="2399657" y="921683"/>
                </a:cubicBezTo>
                <a:close/>
                <a:moveTo>
                  <a:pt x="1023485" y="921683"/>
                </a:moveTo>
                <a:cubicBezTo>
                  <a:pt x="1076492" y="922702"/>
                  <a:pt x="1118288" y="965515"/>
                  <a:pt x="1118288" y="1019544"/>
                </a:cubicBezTo>
                <a:cubicBezTo>
                  <a:pt x="1118288" y="1073570"/>
                  <a:pt x="1076492" y="1115365"/>
                  <a:pt x="1022466" y="1116385"/>
                </a:cubicBezTo>
                <a:cubicBezTo>
                  <a:pt x="966400" y="1117404"/>
                  <a:pt x="922565" y="1073570"/>
                  <a:pt x="922565" y="1018524"/>
                </a:cubicBezTo>
                <a:cubicBezTo>
                  <a:pt x="922565" y="963476"/>
                  <a:pt x="968439" y="920664"/>
                  <a:pt x="1023485" y="921683"/>
                </a:cubicBezTo>
                <a:close/>
                <a:moveTo>
                  <a:pt x="2172334" y="921681"/>
                </a:moveTo>
                <a:cubicBezTo>
                  <a:pt x="2225344" y="922701"/>
                  <a:pt x="2269179" y="965516"/>
                  <a:pt x="2270196" y="1017503"/>
                </a:cubicBezTo>
                <a:cubicBezTo>
                  <a:pt x="2271218" y="1072551"/>
                  <a:pt x="2226363" y="1116383"/>
                  <a:pt x="2170295" y="1116383"/>
                </a:cubicBezTo>
                <a:cubicBezTo>
                  <a:pt x="2116268" y="1116383"/>
                  <a:pt x="2073453" y="1073571"/>
                  <a:pt x="2073453" y="1020561"/>
                </a:cubicBezTo>
                <a:cubicBezTo>
                  <a:pt x="2072433" y="965516"/>
                  <a:pt x="2117287" y="921681"/>
                  <a:pt x="2172334" y="921681"/>
                </a:cubicBezTo>
                <a:close/>
                <a:moveTo>
                  <a:pt x="1480169" y="921681"/>
                </a:moveTo>
                <a:cubicBezTo>
                  <a:pt x="1535214" y="921681"/>
                  <a:pt x="1579048" y="965516"/>
                  <a:pt x="1578029" y="1020561"/>
                </a:cubicBezTo>
                <a:cubicBezTo>
                  <a:pt x="1577009" y="1074588"/>
                  <a:pt x="1534195" y="1115364"/>
                  <a:pt x="1480169" y="1116383"/>
                </a:cubicBezTo>
                <a:cubicBezTo>
                  <a:pt x="1426142" y="1116383"/>
                  <a:pt x="1383328" y="1075607"/>
                  <a:pt x="1382308" y="1021581"/>
                </a:cubicBezTo>
                <a:cubicBezTo>
                  <a:pt x="1382308" y="965516"/>
                  <a:pt x="1425123" y="921681"/>
                  <a:pt x="1480169" y="921681"/>
                </a:cubicBezTo>
                <a:close/>
                <a:moveTo>
                  <a:pt x="1250809" y="921681"/>
                </a:moveTo>
                <a:cubicBezTo>
                  <a:pt x="1303819" y="921681"/>
                  <a:pt x="1347654" y="964496"/>
                  <a:pt x="1348673" y="1017503"/>
                </a:cubicBezTo>
                <a:cubicBezTo>
                  <a:pt x="1349693" y="1071532"/>
                  <a:pt x="1304838" y="1116383"/>
                  <a:pt x="1249792" y="1116383"/>
                </a:cubicBezTo>
                <a:cubicBezTo>
                  <a:pt x="1195762" y="1116383"/>
                  <a:pt x="1152947" y="1074588"/>
                  <a:pt x="1151928" y="1020561"/>
                </a:cubicBezTo>
                <a:cubicBezTo>
                  <a:pt x="1150908" y="965516"/>
                  <a:pt x="1194743" y="921681"/>
                  <a:pt x="1250809" y="921681"/>
                </a:cubicBezTo>
                <a:close/>
                <a:moveTo>
                  <a:pt x="1021444" y="691301"/>
                </a:moveTo>
                <a:cubicBezTo>
                  <a:pt x="1075470" y="691301"/>
                  <a:pt x="1118285" y="735134"/>
                  <a:pt x="1118285" y="789160"/>
                </a:cubicBezTo>
                <a:cubicBezTo>
                  <a:pt x="1118285" y="842169"/>
                  <a:pt x="1075470" y="886001"/>
                  <a:pt x="1022463" y="888040"/>
                </a:cubicBezTo>
                <a:cubicBezTo>
                  <a:pt x="968437" y="889059"/>
                  <a:pt x="921544" y="844208"/>
                  <a:pt x="921544" y="790180"/>
                </a:cubicBezTo>
                <a:cubicBezTo>
                  <a:pt x="921544" y="736154"/>
                  <a:pt x="967417" y="690281"/>
                  <a:pt x="1021444" y="691301"/>
                </a:cubicBezTo>
                <a:close/>
                <a:moveTo>
                  <a:pt x="1710549" y="690283"/>
                </a:moveTo>
                <a:cubicBezTo>
                  <a:pt x="1764578" y="690283"/>
                  <a:pt x="1810451" y="737176"/>
                  <a:pt x="1808412" y="791202"/>
                </a:cubicBezTo>
                <a:cubicBezTo>
                  <a:pt x="1807393" y="844209"/>
                  <a:pt x="1762539" y="887024"/>
                  <a:pt x="1710549" y="887024"/>
                </a:cubicBezTo>
                <a:cubicBezTo>
                  <a:pt x="1656523" y="887024"/>
                  <a:pt x="1611669" y="841153"/>
                  <a:pt x="1612689" y="786105"/>
                </a:cubicBezTo>
                <a:cubicBezTo>
                  <a:pt x="1613708" y="733098"/>
                  <a:pt x="1658562" y="690283"/>
                  <a:pt x="1710549" y="690283"/>
                </a:cubicBezTo>
                <a:close/>
                <a:moveTo>
                  <a:pt x="2172334" y="690283"/>
                </a:moveTo>
                <a:cubicBezTo>
                  <a:pt x="2224324" y="690283"/>
                  <a:pt x="2269179" y="735136"/>
                  <a:pt x="2270196" y="787124"/>
                </a:cubicBezTo>
                <a:cubicBezTo>
                  <a:pt x="2271218" y="840134"/>
                  <a:pt x="2225344" y="887024"/>
                  <a:pt x="2171315" y="887024"/>
                </a:cubicBezTo>
                <a:cubicBezTo>
                  <a:pt x="2118307" y="887024"/>
                  <a:pt x="2074472" y="843190"/>
                  <a:pt x="2073453" y="790183"/>
                </a:cubicBezTo>
                <a:cubicBezTo>
                  <a:pt x="2072433" y="736156"/>
                  <a:pt x="2117287" y="689263"/>
                  <a:pt x="2172334" y="690283"/>
                </a:cubicBezTo>
                <a:close/>
                <a:moveTo>
                  <a:pt x="1250811" y="690281"/>
                </a:moveTo>
                <a:cubicBezTo>
                  <a:pt x="1302799" y="691300"/>
                  <a:pt x="1347653" y="736151"/>
                  <a:pt x="1348672" y="788141"/>
                </a:cubicBezTo>
                <a:cubicBezTo>
                  <a:pt x="1349692" y="842167"/>
                  <a:pt x="1302799" y="888040"/>
                  <a:pt x="1248772" y="887020"/>
                </a:cubicBezTo>
                <a:cubicBezTo>
                  <a:pt x="1194743" y="886001"/>
                  <a:pt x="1149891" y="840128"/>
                  <a:pt x="1151930" y="785082"/>
                </a:cubicBezTo>
                <a:cubicBezTo>
                  <a:pt x="1153967" y="732074"/>
                  <a:pt x="1198821" y="689261"/>
                  <a:pt x="1250811" y="690281"/>
                </a:cubicBezTo>
                <a:close/>
                <a:moveTo>
                  <a:pt x="1939917" y="690279"/>
                </a:moveTo>
                <a:cubicBezTo>
                  <a:pt x="1994963" y="689259"/>
                  <a:pt x="2039817" y="735132"/>
                  <a:pt x="2038795" y="790179"/>
                </a:cubicBezTo>
                <a:cubicBezTo>
                  <a:pt x="2037778" y="843188"/>
                  <a:pt x="1994963" y="887020"/>
                  <a:pt x="1941953" y="887020"/>
                </a:cubicBezTo>
                <a:cubicBezTo>
                  <a:pt x="1886907" y="887020"/>
                  <a:pt x="1842053" y="842169"/>
                  <a:pt x="1843073" y="787120"/>
                </a:cubicBezTo>
                <a:cubicBezTo>
                  <a:pt x="1844092" y="734113"/>
                  <a:pt x="1887927" y="690279"/>
                  <a:pt x="1939917" y="690279"/>
                </a:cubicBezTo>
                <a:close/>
                <a:moveTo>
                  <a:pt x="1482207" y="690279"/>
                </a:moveTo>
                <a:cubicBezTo>
                  <a:pt x="1535217" y="691298"/>
                  <a:pt x="1578030" y="735132"/>
                  <a:pt x="1579049" y="788138"/>
                </a:cubicBezTo>
                <a:cubicBezTo>
                  <a:pt x="1579049" y="843186"/>
                  <a:pt x="1534198" y="888037"/>
                  <a:pt x="1480168" y="887018"/>
                </a:cubicBezTo>
                <a:cubicBezTo>
                  <a:pt x="1426141" y="885998"/>
                  <a:pt x="1383326" y="843186"/>
                  <a:pt x="1383326" y="789158"/>
                </a:cubicBezTo>
                <a:cubicBezTo>
                  <a:pt x="1383326" y="734112"/>
                  <a:pt x="1428180" y="689259"/>
                  <a:pt x="1482207" y="690279"/>
                </a:cubicBezTo>
                <a:close/>
                <a:moveTo>
                  <a:pt x="788007" y="690279"/>
                </a:moveTo>
                <a:cubicBezTo>
                  <a:pt x="842036" y="689259"/>
                  <a:pt x="888926" y="734112"/>
                  <a:pt x="888926" y="788138"/>
                </a:cubicBezTo>
                <a:cubicBezTo>
                  <a:pt x="888926" y="842167"/>
                  <a:pt x="843053" y="888037"/>
                  <a:pt x="789026" y="887018"/>
                </a:cubicBezTo>
                <a:cubicBezTo>
                  <a:pt x="735000" y="885998"/>
                  <a:pt x="692185" y="842167"/>
                  <a:pt x="692185" y="789158"/>
                </a:cubicBezTo>
                <a:cubicBezTo>
                  <a:pt x="692185" y="736151"/>
                  <a:pt x="735000" y="692317"/>
                  <a:pt x="788007" y="690279"/>
                </a:cubicBezTo>
                <a:close/>
                <a:moveTo>
                  <a:pt x="1484246" y="460922"/>
                </a:moveTo>
                <a:cubicBezTo>
                  <a:pt x="1537254" y="461941"/>
                  <a:pt x="1579049" y="505773"/>
                  <a:pt x="1579049" y="559803"/>
                </a:cubicBezTo>
                <a:cubicBezTo>
                  <a:pt x="1578030" y="614849"/>
                  <a:pt x="1534198" y="657664"/>
                  <a:pt x="1478129" y="656644"/>
                </a:cubicBezTo>
                <a:cubicBezTo>
                  <a:pt x="1424102" y="655625"/>
                  <a:pt x="1383326" y="611790"/>
                  <a:pt x="1383326" y="557764"/>
                </a:cubicBezTo>
                <a:cubicBezTo>
                  <a:pt x="1384346" y="501698"/>
                  <a:pt x="1428180" y="459902"/>
                  <a:pt x="1484246" y="460922"/>
                </a:cubicBezTo>
                <a:close/>
                <a:moveTo>
                  <a:pt x="562724" y="460922"/>
                </a:moveTo>
                <a:cubicBezTo>
                  <a:pt x="615731" y="461941"/>
                  <a:pt x="657527" y="505773"/>
                  <a:pt x="657527" y="558782"/>
                </a:cubicBezTo>
                <a:cubicBezTo>
                  <a:pt x="657527" y="613828"/>
                  <a:pt x="612675" y="656643"/>
                  <a:pt x="556607" y="655623"/>
                </a:cubicBezTo>
                <a:cubicBezTo>
                  <a:pt x="502580" y="654604"/>
                  <a:pt x="461804" y="611789"/>
                  <a:pt x="461804" y="557763"/>
                </a:cubicBezTo>
                <a:cubicBezTo>
                  <a:pt x="461804" y="502715"/>
                  <a:pt x="506658" y="459902"/>
                  <a:pt x="562724" y="460922"/>
                </a:cubicBezTo>
                <a:close/>
                <a:moveTo>
                  <a:pt x="1947046" y="460921"/>
                </a:moveTo>
                <a:cubicBezTo>
                  <a:pt x="2000056" y="462957"/>
                  <a:pt x="2040831" y="507811"/>
                  <a:pt x="2039812" y="560820"/>
                </a:cubicBezTo>
                <a:cubicBezTo>
                  <a:pt x="2037773" y="616885"/>
                  <a:pt x="1991900" y="658680"/>
                  <a:pt x="1936854" y="655622"/>
                </a:cubicBezTo>
                <a:cubicBezTo>
                  <a:pt x="1883845" y="653583"/>
                  <a:pt x="1842052" y="608729"/>
                  <a:pt x="1844091" y="555723"/>
                </a:cubicBezTo>
                <a:cubicBezTo>
                  <a:pt x="1846130" y="500674"/>
                  <a:pt x="1890981" y="458882"/>
                  <a:pt x="1947046" y="460921"/>
                </a:cubicBezTo>
                <a:close/>
                <a:moveTo>
                  <a:pt x="1248766" y="460919"/>
                </a:moveTo>
                <a:cubicBezTo>
                  <a:pt x="1303812" y="459900"/>
                  <a:pt x="1349685" y="504753"/>
                  <a:pt x="1348666" y="558779"/>
                </a:cubicBezTo>
                <a:cubicBezTo>
                  <a:pt x="1348666" y="611788"/>
                  <a:pt x="1304831" y="654602"/>
                  <a:pt x="1251824" y="655622"/>
                </a:cubicBezTo>
                <a:cubicBezTo>
                  <a:pt x="1196778" y="656639"/>
                  <a:pt x="1151924" y="612807"/>
                  <a:pt x="1151924" y="557760"/>
                </a:cubicBezTo>
                <a:cubicBezTo>
                  <a:pt x="1152944" y="504753"/>
                  <a:pt x="1194739" y="461939"/>
                  <a:pt x="1248766" y="460919"/>
                </a:cubicBezTo>
                <a:close/>
                <a:moveTo>
                  <a:pt x="1022466" y="460919"/>
                </a:moveTo>
                <a:cubicBezTo>
                  <a:pt x="1075473" y="461939"/>
                  <a:pt x="1117269" y="504754"/>
                  <a:pt x="1118288" y="557763"/>
                </a:cubicBezTo>
                <a:cubicBezTo>
                  <a:pt x="1118288" y="611789"/>
                  <a:pt x="1076492" y="654604"/>
                  <a:pt x="1023485" y="655623"/>
                </a:cubicBezTo>
                <a:cubicBezTo>
                  <a:pt x="967419" y="656643"/>
                  <a:pt x="922565" y="613828"/>
                  <a:pt x="922565" y="558782"/>
                </a:cubicBezTo>
                <a:cubicBezTo>
                  <a:pt x="922565" y="503734"/>
                  <a:pt x="966400" y="459900"/>
                  <a:pt x="1022466" y="460919"/>
                </a:cubicBezTo>
                <a:close/>
                <a:moveTo>
                  <a:pt x="789025" y="460919"/>
                </a:moveTo>
                <a:cubicBezTo>
                  <a:pt x="844074" y="459900"/>
                  <a:pt x="888925" y="503734"/>
                  <a:pt x="888925" y="558782"/>
                </a:cubicBezTo>
                <a:cubicBezTo>
                  <a:pt x="887908" y="612809"/>
                  <a:pt x="845093" y="655623"/>
                  <a:pt x="791064" y="655623"/>
                </a:cubicBezTo>
                <a:cubicBezTo>
                  <a:pt x="736018" y="656643"/>
                  <a:pt x="691164" y="612809"/>
                  <a:pt x="692183" y="557763"/>
                </a:cubicBezTo>
                <a:cubicBezTo>
                  <a:pt x="692183" y="504754"/>
                  <a:pt x="734998" y="461939"/>
                  <a:pt x="789025" y="460919"/>
                </a:cubicBezTo>
                <a:close/>
                <a:moveTo>
                  <a:pt x="1711569" y="459899"/>
                </a:moveTo>
                <a:cubicBezTo>
                  <a:pt x="1764578" y="459899"/>
                  <a:pt x="1808413" y="502713"/>
                  <a:pt x="1808413" y="556740"/>
                </a:cubicBezTo>
                <a:cubicBezTo>
                  <a:pt x="1810452" y="611788"/>
                  <a:pt x="1765598" y="656639"/>
                  <a:pt x="1709530" y="655619"/>
                </a:cubicBezTo>
                <a:cubicBezTo>
                  <a:pt x="1655503" y="654600"/>
                  <a:pt x="1613708" y="612805"/>
                  <a:pt x="1612689" y="558779"/>
                </a:cubicBezTo>
                <a:cubicBezTo>
                  <a:pt x="1611669" y="503733"/>
                  <a:pt x="1656523" y="459899"/>
                  <a:pt x="1711569" y="459899"/>
                </a:cubicBezTo>
                <a:close/>
                <a:moveTo>
                  <a:pt x="1711573" y="229519"/>
                </a:moveTo>
                <a:cubicBezTo>
                  <a:pt x="1764583" y="230538"/>
                  <a:pt x="1808415" y="273353"/>
                  <a:pt x="1809435" y="326360"/>
                </a:cubicBezTo>
                <a:cubicBezTo>
                  <a:pt x="1810454" y="380389"/>
                  <a:pt x="1764583" y="426260"/>
                  <a:pt x="1710554" y="426260"/>
                </a:cubicBezTo>
                <a:cubicBezTo>
                  <a:pt x="1657546" y="426260"/>
                  <a:pt x="1613711" y="382426"/>
                  <a:pt x="1612692" y="329419"/>
                </a:cubicBezTo>
                <a:cubicBezTo>
                  <a:pt x="1611672" y="274373"/>
                  <a:pt x="1657546" y="229519"/>
                  <a:pt x="1711573" y="229519"/>
                </a:cubicBezTo>
                <a:close/>
                <a:moveTo>
                  <a:pt x="1480167" y="229519"/>
                </a:moveTo>
                <a:cubicBezTo>
                  <a:pt x="1535216" y="229519"/>
                  <a:pt x="1580070" y="275392"/>
                  <a:pt x="1579050" y="329419"/>
                </a:cubicBezTo>
                <a:cubicBezTo>
                  <a:pt x="1578031" y="382426"/>
                  <a:pt x="1534196" y="426260"/>
                  <a:pt x="1481187" y="426260"/>
                </a:cubicBezTo>
                <a:cubicBezTo>
                  <a:pt x="1427160" y="426260"/>
                  <a:pt x="1382306" y="381406"/>
                  <a:pt x="1383326" y="326360"/>
                </a:cubicBezTo>
                <a:cubicBezTo>
                  <a:pt x="1384345" y="273353"/>
                  <a:pt x="1427160" y="230538"/>
                  <a:pt x="1480167" y="229519"/>
                </a:cubicBezTo>
                <a:close/>
                <a:moveTo>
                  <a:pt x="330301" y="229519"/>
                </a:moveTo>
                <a:cubicBezTo>
                  <a:pt x="382291" y="229519"/>
                  <a:pt x="427145" y="273353"/>
                  <a:pt x="428165" y="326360"/>
                </a:cubicBezTo>
                <a:cubicBezTo>
                  <a:pt x="429184" y="380389"/>
                  <a:pt x="383311" y="427280"/>
                  <a:pt x="329281" y="426260"/>
                </a:cubicBezTo>
                <a:cubicBezTo>
                  <a:pt x="276274" y="426260"/>
                  <a:pt x="232439" y="382426"/>
                  <a:pt x="231419" y="329419"/>
                </a:cubicBezTo>
                <a:cubicBezTo>
                  <a:pt x="230400" y="274373"/>
                  <a:pt x="275254" y="229519"/>
                  <a:pt x="330301" y="229519"/>
                </a:cubicBezTo>
                <a:close/>
                <a:moveTo>
                  <a:pt x="1246727" y="229517"/>
                </a:moveTo>
                <a:cubicBezTo>
                  <a:pt x="1301773" y="228498"/>
                  <a:pt x="1348665" y="273351"/>
                  <a:pt x="1348665" y="327377"/>
                </a:cubicBezTo>
                <a:cubicBezTo>
                  <a:pt x="1348665" y="381405"/>
                  <a:pt x="1301773" y="427276"/>
                  <a:pt x="1248766" y="426256"/>
                </a:cubicBezTo>
                <a:cubicBezTo>
                  <a:pt x="1195759" y="425237"/>
                  <a:pt x="1152944" y="381405"/>
                  <a:pt x="1151924" y="328397"/>
                </a:cubicBezTo>
                <a:cubicBezTo>
                  <a:pt x="1151924" y="275390"/>
                  <a:pt x="1194739" y="230537"/>
                  <a:pt x="1246727" y="229517"/>
                </a:cubicBezTo>
                <a:close/>
                <a:moveTo>
                  <a:pt x="1022466" y="229517"/>
                </a:moveTo>
                <a:cubicBezTo>
                  <a:pt x="1074454" y="230537"/>
                  <a:pt x="1117269" y="274371"/>
                  <a:pt x="1118288" y="327377"/>
                </a:cubicBezTo>
                <a:cubicBezTo>
                  <a:pt x="1118288" y="382425"/>
                  <a:pt x="1073434" y="427276"/>
                  <a:pt x="1019407" y="426256"/>
                </a:cubicBezTo>
                <a:cubicBezTo>
                  <a:pt x="966400" y="425237"/>
                  <a:pt x="922565" y="381405"/>
                  <a:pt x="922565" y="328397"/>
                </a:cubicBezTo>
                <a:cubicBezTo>
                  <a:pt x="922565" y="273351"/>
                  <a:pt x="967419" y="228498"/>
                  <a:pt x="1022466" y="229517"/>
                </a:cubicBezTo>
                <a:close/>
                <a:moveTo>
                  <a:pt x="789025" y="229517"/>
                </a:moveTo>
                <a:cubicBezTo>
                  <a:pt x="843054" y="228498"/>
                  <a:pt x="888925" y="274371"/>
                  <a:pt x="888925" y="328397"/>
                </a:cubicBezTo>
                <a:cubicBezTo>
                  <a:pt x="888925" y="381405"/>
                  <a:pt x="845093" y="425237"/>
                  <a:pt x="792084" y="426256"/>
                </a:cubicBezTo>
                <a:cubicBezTo>
                  <a:pt x="737037" y="427276"/>
                  <a:pt x="691164" y="382425"/>
                  <a:pt x="692183" y="327377"/>
                </a:cubicBezTo>
                <a:cubicBezTo>
                  <a:pt x="692183" y="274371"/>
                  <a:pt x="736018" y="230537"/>
                  <a:pt x="789025" y="229517"/>
                </a:cubicBezTo>
                <a:close/>
                <a:moveTo>
                  <a:pt x="561704" y="229517"/>
                </a:moveTo>
                <a:cubicBezTo>
                  <a:pt x="614712" y="230537"/>
                  <a:pt x="657527" y="274371"/>
                  <a:pt x="657527" y="327377"/>
                </a:cubicBezTo>
                <a:cubicBezTo>
                  <a:pt x="657527" y="382425"/>
                  <a:pt x="611656" y="427276"/>
                  <a:pt x="557626" y="426256"/>
                </a:cubicBezTo>
                <a:cubicBezTo>
                  <a:pt x="504619" y="425237"/>
                  <a:pt x="461804" y="381405"/>
                  <a:pt x="461804" y="328397"/>
                </a:cubicBezTo>
                <a:cubicBezTo>
                  <a:pt x="461804" y="273351"/>
                  <a:pt x="506658" y="228498"/>
                  <a:pt x="561704" y="229517"/>
                </a:cubicBezTo>
                <a:close/>
                <a:moveTo>
                  <a:pt x="98897" y="1177"/>
                </a:moveTo>
                <a:cubicBezTo>
                  <a:pt x="153946" y="1177"/>
                  <a:pt x="195739" y="42973"/>
                  <a:pt x="196758" y="96999"/>
                </a:cubicBezTo>
                <a:cubicBezTo>
                  <a:pt x="197778" y="151029"/>
                  <a:pt x="155985" y="193842"/>
                  <a:pt x="101956" y="195880"/>
                </a:cubicBezTo>
                <a:cubicBezTo>
                  <a:pt x="46910" y="196900"/>
                  <a:pt x="1037" y="154085"/>
                  <a:pt x="17" y="100058"/>
                </a:cubicBezTo>
                <a:cubicBezTo>
                  <a:pt x="-1002" y="45011"/>
                  <a:pt x="43852" y="1177"/>
                  <a:pt x="98897" y="1177"/>
                </a:cubicBezTo>
                <a:close/>
                <a:moveTo>
                  <a:pt x="1484248" y="160"/>
                </a:moveTo>
                <a:cubicBezTo>
                  <a:pt x="1538274" y="2196"/>
                  <a:pt x="1579050" y="46031"/>
                  <a:pt x="1579050" y="99040"/>
                </a:cubicBezTo>
                <a:cubicBezTo>
                  <a:pt x="1578031" y="154087"/>
                  <a:pt x="1533179" y="196902"/>
                  <a:pt x="1477111" y="194863"/>
                </a:cubicBezTo>
                <a:cubicBezTo>
                  <a:pt x="1423085" y="192824"/>
                  <a:pt x="1382309" y="150009"/>
                  <a:pt x="1383328" y="95982"/>
                </a:cubicBezTo>
                <a:cubicBezTo>
                  <a:pt x="1384347" y="39914"/>
                  <a:pt x="1428182" y="-1879"/>
                  <a:pt x="1484248" y="160"/>
                </a:cubicBezTo>
                <a:close/>
                <a:moveTo>
                  <a:pt x="786985" y="158"/>
                </a:moveTo>
                <a:cubicBezTo>
                  <a:pt x="843050" y="-861"/>
                  <a:pt x="886884" y="42973"/>
                  <a:pt x="886884" y="98021"/>
                </a:cubicBezTo>
                <a:cubicBezTo>
                  <a:pt x="887903" y="151028"/>
                  <a:pt x="845089" y="193843"/>
                  <a:pt x="791062" y="194862"/>
                </a:cubicBezTo>
                <a:cubicBezTo>
                  <a:pt x="734997" y="195882"/>
                  <a:pt x="691163" y="152048"/>
                  <a:pt x="691163" y="97002"/>
                </a:cubicBezTo>
                <a:cubicBezTo>
                  <a:pt x="691163" y="42973"/>
                  <a:pt x="733978" y="1178"/>
                  <a:pt x="786985" y="158"/>
                </a:cubicBezTo>
                <a:close/>
                <a:moveTo>
                  <a:pt x="557623" y="158"/>
                </a:moveTo>
                <a:cubicBezTo>
                  <a:pt x="613689" y="-861"/>
                  <a:pt x="657523" y="42973"/>
                  <a:pt x="656503" y="98021"/>
                </a:cubicBezTo>
                <a:cubicBezTo>
                  <a:pt x="656503" y="152048"/>
                  <a:pt x="613689" y="193843"/>
                  <a:pt x="560682" y="194862"/>
                </a:cubicBezTo>
                <a:cubicBezTo>
                  <a:pt x="504614" y="195882"/>
                  <a:pt x="460780" y="152048"/>
                  <a:pt x="461799" y="97002"/>
                </a:cubicBezTo>
                <a:cubicBezTo>
                  <a:pt x="461799" y="42973"/>
                  <a:pt x="503595" y="1178"/>
                  <a:pt x="557623" y="158"/>
                </a:cubicBezTo>
                <a:close/>
                <a:moveTo>
                  <a:pt x="328265" y="158"/>
                </a:moveTo>
                <a:cubicBezTo>
                  <a:pt x="383311" y="-861"/>
                  <a:pt x="429184" y="43992"/>
                  <a:pt x="428165" y="98018"/>
                </a:cubicBezTo>
                <a:cubicBezTo>
                  <a:pt x="428165" y="151027"/>
                  <a:pt x="384330" y="193841"/>
                  <a:pt x="331323" y="194861"/>
                </a:cubicBezTo>
                <a:cubicBezTo>
                  <a:pt x="276275" y="195878"/>
                  <a:pt x="231423" y="152046"/>
                  <a:pt x="232443" y="96999"/>
                </a:cubicBezTo>
                <a:cubicBezTo>
                  <a:pt x="231423" y="42973"/>
                  <a:pt x="274236" y="1178"/>
                  <a:pt x="328265" y="158"/>
                </a:cubicBezTo>
                <a:close/>
                <a:moveTo>
                  <a:pt x="1255904" y="157"/>
                </a:moveTo>
                <a:cubicBezTo>
                  <a:pt x="1308911" y="3215"/>
                  <a:pt x="1350707" y="48069"/>
                  <a:pt x="1348668" y="101076"/>
                </a:cubicBezTo>
                <a:cubicBezTo>
                  <a:pt x="1346629" y="156125"/>
                  <a:pt x="1300758" y="197918"/>
                  <a:pt x="1244690" y="194862"/>
                </a:cubicBezTo>
                <a:cubicBezTo>
                  <a:pt x="1191683" y="192823"/>
                  <a:pt x="1150907" y="146950"/>
                  <a:pt x="1151926" y="93940"/>
                </a:cubicBezTo>
                <a:cubicBezTo>
                  <a:pt x="1153965" y="38894"/>
                  <a:pt x="1199836" y="-2901"/>
                  <a:pt x="1255904" y="157"/>
                </a:cubicBezTo>
                <a:close/>
                <a:moveTo>
                  <a:pt x="1018385" y="157"/>
                </a:moveTo>
                <a:cubicBezTo>
                  <a:pt x="1074450" y="-863"/>
                  <a:pt x="1118284" y="41950"/>
                  <a:pt x="1117265" y="98017"/>
                </a:cubicBezTo>
                <a:cubicBezTo>
                  <a:pt x="1117265" y="152044"/>
                  <a:pt x="1074450" y="193839"/>
                  <a:pt x="1021443" y="194858"/>
                </a:cubicBezTo>
                <a:cubicBezTo>
                  <a:pt x="966398" y="195878"/>
                  <a:pt x="921544" y="152044"/>
                  <a:pt x="921544" y="96998"/>
                </a:cubicBezTo>
                <a:cubicBezTo>
                  <a:pt x="922564" y="43989"/>
                  <a:pt x="965378" y="1176"/>
                  <a:pt x="1018385" y="157"/>
                </a:cubicBezTo>
                <a:close/>
              </a:path>
            </a:pathLst>
          </a:custGeom>
          <a:solidFill>
            <a:schemeClr val="accent1"/>
          </a:solidFill>
          <a:ln w="434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B0CD7AC-D63C-4BF4-8A33-5F0B11E3BE31}"/>
              </a:ext>
            </a:extLst>
          </p:cNvPr>
          <p:cNvSpPr/>
          <p:nvPr/>
        </p:nvSpPr>
        <p:spPr>
          <a:xfrm>
            <a:off x="1748894" y="3364174"/>
            <a:ext cx="1141106" cy="1044051"/>
          </a:xfrm>
          <a:custGeom>
            <a:avLst/>
            <a:gdLst>
              <a:gd name="connsiteX0" fmla="*/ 791064 w 2731026"/>
              <a:gd name="connsiteY0" fmla="*/ 2303972 h 2498744"/>
              <a:gd name="connsiteX1" fmla="*/ 888925 w 2731026"/>
              <a:gd name="connsiteY1" fmla="*/ 2399795 h 2498744"/>
              <a:gd name="connsiteX2" fmla="*/ 789025 w 2731026"/>
              <a:gd name="connsiteY2" fmla="*/ 2498676 h 2498744"/>
              <a:gd name="connsiteX3" fmla="*/ 692183 w 2731026"/>
              <a:gd name="connsiteY3" fmla="*/ 2402853 h 2498744"/>
              <a:gd name="connsiteX4" fmla="*/ 791064 w 2731026"/>
              <a:gd name="connsiteY4" fmla="*/ 2303972 h 2498744"/>
              <a:gd name="connsiteX5" fmla="*/ 1021444 w 2731026"/>
              <a:gd name="connsiteY5" fmla="*/ 2303968 h 2498744"/>
              <a:gd name="connsiteX6" fmla="*/ 1117267 w 2731026"/>
              <a:gd name="connsiteY6" fmla="*/ 2404889 h 2498744"/>
              <a:gd name="connsiteX7" fmla="*/ 1018386 w 2731026"/>
              <a:gd name="connsiteY7" fmla="*/ 2498672 h 2498744"/>
              <a:gd name="connsiteX8" fmla="*/ 921544 w 2731026"/>
              <a:gd name="connsiteY8" fmla="*/ 2401831 h 2498744"/>
              <a:gd name="connsiteX9" fmla="*/ 1021444 w 2731026"/>
              <a:gd name="connsiteY9" fmla="*/ 2303968 h 2498744"/>
              <a:gd name="connsiteX10" fmla="*/ 330302 w 2731026"/>
              <a:gd name="connsiteY10" fmla="*/ 2303968 h 2498744"/>
              <a:gd name="connsiteX11" fmla="*/ 427143 w 2731026"/>
              <a:gd name="connsiteY11" fmla="*/ 2400810 h 2498744"/>
              <a:gd name="connsiteX12" fmla="*/ 327243 w 2731026"/>
              <a:gd name="connsiteY12" fmla="*/ 2498670 h 2498744"/>
              <a:gd name="connsiteX13" fmla="*/ 230402 w 2731026"/>
              <a:gd name="connsiteY13" fmla="*/ 2401830 h 2498744"/>
              <a:gd name="connsiteX14" fmla="*/ 330302 w 2731026"/>
              <a:gd name="connsiteY14" fmla="*/ 2303968 h 2498744"/>
              <a:gd name="connsiteX15" fmla="*/ 103995 w 2731026"/>
              <a:gd name="connsiteY15" fmla="*/ 2302951 h 2498744"/>
              <a:gd name="connsiteX16" fmla="*/ 196760 w 2731026"/>
              <a:gd name="connsiteY16" fmla="*/ 2403870 h 2498744"/>
              <a:gd name="connsiteX17" fmla="*/ 93803 w 2731026"/>
              <a:gd name="connsiteY17" fmla="*/ 2498673 h 2498744"/>
              <a:gd name="connsiteX18" fmla="*/ 1040 w 2731026"/>
              <a:gd name="connsiteY18" fmla="*/ 2397754 h 2498744"/>
              <a:gd name="connsiteX19" fmla="*/ 103995 w 2731026"/>
              <a:gd name="connsiteY19" fmla="*/ 2302951 h 2498744"/>
              <a:gd name="connsiteX20" fmla="*/ 1483227 w 2731026"/>
              <a:gd name="connsiteY20" fmla="*/ 2302950 h 2498744"/>
              <a:gd name="connsiteX21" fmla="*/ 1579049 w 2731026"/>
              <a:gd name="connsiteY21" fmla="*/ 2399792 h 2498744"/>
              <a:gd name="connsiteX22" fmla="*/ 1480169 w 2731026"/>
              <a:gd name="connsiteY22" fmla="*/ 2498673 h 2498744"/>
              <a:gd name="connsiteX23" fmla="*/ 1384347 w 2731026"/>
              <a:gd name="connsiteY23" fmla="*/ 2401831 h 2498744"/>
              <a:gd name="connsiteX24" fmla="*/ 1483227 w 2731026"/>
              <a:gd name="connsiteY24" fmla="*/ 2302950 h 2498744"/>
              <a:gd name="connsiteX25" fmla="*/ 1250809 w 2731026"/>
              <a:gd name="connsiteY25" fmla="*/ 2302950 h 2498744"/>
              <a:gd name="connsiteX26" fmla="*/ 1349690 w 2731026"/>
              <a:gd name="connsiteY26" fmla="*/ 2402851 h 2498744"/>
              <a:gd name="connsiteX27" fmla="*/ 1250809 w 2731026"/>
              <a:gd name="connsiteY27" fmla="*/ 2498673 h 2498744"/>
              <a:gd name="connsiteX28" fmla="*/ 1152948 w 2731026"/>
              <a:gd name="connsiteY28" fmla="*/ 2398773 h 2498744"/>
              <a:gd name="connsiteX29" fmla="*/ 1250809 w 2731026"/>
              <a:gd name="connsiteY29" fmla="*/ 2302950 h 2498744"/>
              <a:gd name="connsiteX30" fmla="*/ 560683 w 2731026"/>
              <a:gd name="connsiteY30" fmla="*/ 2302950 h 2498744"/>
              <a:gd name="connsiteX31" fmla="*/ 657524 w 2731026"/>
              <a:gd name="connsiteY31" fmla="*/ 2399792 h 2498744"/>
              <a:gd name="connsiteX32" fmla="*/ 558644 w 2731026"/>
              <a:gd name="connsiteY32" fmla="*/ 2498673 h 2498744"/>
              <a:gd name="connsiteX33" fmla="*/ 461799 w 2731026"/>
              <a:gd name="connsiteY33" fmla="*/ 2401831 h 2498744"/>
              <a:gd name="connsiteX34" fmla="*/ 560683 w 2731026"/>
              <a:gd name="connsiteY34" fmla="*/ 2302950 h 2498744"/>
              <a:gd name="connsiteX35" fmla="*/ 1246732 w 2731026"/>
              <a:gd name="connsiteY35" fmla="*/ 2072572 h 2498744"/>
              <a:gd name="connsiteX36" fmla="*/ 1348671 w 2731026"/>
              <a:gd name="connsiteY36" fmla="*/ 2169414 h 2498744"/>
              <a:gd name="connsiteX37" fmla="*/ 1253869 w 2731026"/>
              <a:gd name="connsiteY37" fmla="*/ 2269315 h 2498744"/>
              <a:gd name="connsiteX38" fmla="*/ 1151930 w 2731026"/>
              <a:gd name="connsiteY38" fmla="*/ 2172473 h 2498744"/>
              <a:gd name="connsiteX39" fmla="*/ 1246732 w 2731026"/>
              <a:gd name="connsiteY39" fmla="*/ 2072572 h 2498744"/>
              <a:gd name="connsiteX40" fmla="*/ 788006 w 2731026"/>
              <a:gd name="connsiteY40" fmla="*/ 2072572 h 2498744"/>
              <a:gd name="connsiteX41" fmla="*/ 887905 w 2731026"/>
              <a:gd name="connsiteY41" fmla="*/ 2166355 h 2498744"/>
              <a:gd name="connsiteX42" fmla="*/ 792082 w 2731026"/>
              <a:gd name="connsiteY42" fmla="*/ 2269313 h 2498744"/>
              <a:gd name="connsiteX43" fmla="*/ 692182 w 2731026"/>
              <a:gd name="connsiteY43" fmla="*/ 2175530 h 2498744"/>
              <a:gd name="connsiteX44" fmla="*/ 788006 w 2731026"/>
              <a:gd name="connsiteY44" fmla="*/ 2072572 h 2498744"/>
              <a:gd name="connsiteX45" fmla="*/ 330301 w 2731026"/>
              <a:gd name="connsiteY45" fmla="*/ 2072572 h 2498744"/>
              <a:gd name="connsiteX46" fmla="*/ 427142 w 2731026"/>
              <a:gd name="connsiteY46" fmla="*/ 2174511 h 2498744"/>
              <a:gd name="connsiteX47" fmla="*/ 327242 w 2731026"/>
              <a:gd name="connsiteY47" fmla="*/ 2269313 h 2498744"/>
              <a:gd name="connsiteX48" fmla="*/ 230401 w 2731026"/>
              <a:gd name="connsiteY48" fmla="*/ 2167374 h 2498744"/>
              <a:gd name="connsiteX49" fmla="*/ 330301 w 2731026"/>
              <a:gd name="connsiteY49" fmla="*/ 2072572 h 2498744"/>
              <a:gd name="connsiteX50" fmla="*/ 1481191 w 2731026"/>
              <a:gd name="connsiteY50" fmla="*/ 2072570 h 2498744"/>
              <a:gd name="connsiteX51" fmla="*/ 1579053 w 2731026"/>
              <a:gd name="connsiteY51" fmla="*/ 2172470 h 2498744"/>
              <a:gd name="connsiteX52" fmla="*/ 1482211 w 2731026"/>
              <a:gd name="connsiteY52" fmla="*/ 2269311 h 2498744"/>
              <a:gd name="connsiteX53" fmla="*/ 1384347 w 2731026"/>
              <a:gd name="connsiteY53" fmla="*/ 2169411 h 2498744"/>
              <a:gd name="connsiteX54" fmla="*/ 1481191 w 2731026"/>
              <a:gd name="connsiteY54" fmla="*/ 2072570 h 2498744"/>
              <a:gd name="connsiteX55" fmla="*/ 1712589 w 2731026"/>
              <a:gd name="connsiteY55" fmla="*/ 2071552 h 2498744"/>
              <a:gd name="connsiteX56" fmla="*/ 1809430 w 2731026"/>
              <a:gd name="connsiteY56" fmla="*/ 2169413 h 2498744"/>
              <a:gd name="connsiteX57" fmla="*/ 1709531 w 2731026"/>
              <a:gd name="connsiteY57" fmla="*/ 2268294 h 2498744"/>
              <a:gd name="connsiteX58" fmla="*/ 1612689 w 2731026"/>
              <a:gd name="connsiteY58" fmla="*/ 2171452 h 2498744"/>
              <a:gd name="connsiteX59" fmla="*/ 1712589 w 2731026"/>
              <a:gd name="connsiteY59" fmla="*/ 2071552 h 2498744"/>
              <a:gd name="connsiteX60" fmla="*/ 1020426 w 2731026"/>
              <a:gd name="connsiteY60" fmla="*/ 2071552 h 2498744"/>
              <a:gd name="connsiteX61" fmla="*/ 1118287 w 2731026"/>
              <a:gd name="connsiteY61" fmla="*/ 2173492 h 2498744"/>
              <a:gd name="connsiteX62" fmla="*/ 1020426 w 2731026"/>
              <a:gd name="connsiteY62" fmla="*/ 2269314 h 2498744"/>
              <a:gd name="connsiteX63" fmla="*/ 922565 w 2731026"/>
              <a:gd name="connsiteY63" fmla="*/ 2168394 h 2498744"/>
              <a:gd name="connsiteX64" fmla="*/ 1020426 w 2731026"/>
              <a:gd name="connsiteY64" fmla="*/ 2071552 h 2498744"/>
              <a:gd name="connsiteX65" fmla="*/ 558646 w 2731026"/>
              <a:gd name="connsiteY65" fmla="*/ 2071552 h 2498744"/>
              <a:gd name="connsiteX66" fmla="*/ 657527 w 2731026"/>
              <a:gd name="connsiteY66" fmla="*/ 2172471 h 2498744"/>
              <a:gd name="connsiteX67" fmla="*/ 560685 w 2731026"/>
              <a:gd name="connsiteY67" fmla="*/ 2269312 h 2498744"/>
              <a:gd name="connsiteX68" fmla="*/ 461804 w 2731026"/>
              <a:gd name="connsiteY68" fmla="*/ 2169413 h 2498744"/>
              <a:gd name="connsiteX69" fmla="*/ 558646 w 2731026"/>
              <a:gd name="connsiteY69" fmla="*/ 2071552 h 2498744"/>
              <a:gd name="connsiteX70" fmla="*/ 1018388 w 2731026"/>
              <a:gd name="connsiteY70" fmla="*/ 1843209 h 2498744"/>
              <a:gd name="connsiteX71" fmla="*/ 1118288 w 2731026"/>
              <a:gd name="connsiteY71" fmla="*/ 1941070 h 2498744"/>
              <a:gd name="connsiteX72" fmla="*/ 1018388 w 2731026"/>
              <a:gd name="connsiteY72" fmla="*/ 2037911 h 2498744"/>
              <a:gd name="connsiteX73" fmla="*/ 922565 w 2731026"/>
              <a:gd name="connsiteY73" fmla="*/ 1940050 h 2498744"/>
              <a:gd name="connsiteX74" fmla="*/ 1018388 w 2731026"/>
              <a:gd name="connsiteY74" fmla="*/ 1843209 h 2498744"/>
              <a:gd name="connsiteX75" fmla="*/ 1940933 w 2731026"/>
              <a:gd name="connsiteY75" fmla="*/ 1843207 h 2498744"/>
              <a:gd name="connsiteX76" fmla="*/ 2039813 w 2731026"/>
              <a:gd name="connsiteY76" fmla="*/ 1942087 h 2498744"/>
              <a:gd name="connsiteX77" fmla="*/ 1942972 w 2731026"/>
              <a:gd name="connsiteY77" fmla="*/ 2037909 h 2498744"/>
              <a:gd name="connsiteX78" fmla="*/ 1844090 w 2731026"/>
              <a:gd name="connsiteY78" fmla="*/ 1939029 h 2498744"/>
              <a:gd name="connsiteX79" fmla="*/ 1940933 w 2731026"/>
              <a:gd name="connsiteY79" fmla="*/ 1843207 h 2498744"/>
              <a:gd name="connsiteX80" fmla="*/ 1712590 w 2731026"/>
              <a:gd name="connsiteY80" fmla="*/ 1843207 h 2498744"/>
              <a:gd name="connsiteX81" fmla="*/ 1810454 w 2731026"/>
              <a:gd name="connsiteY81" fmla="*/ 1940049 h 2498744"/>
              <a:gd name="connsiteX82" fmla="*/ 1710551 w 2731026"/>
              <a:gd name="connsiteY82" fmla="*/ 2037909 h 2498744"/>
              <a:gd name="connsiteX83" fmla="*/ 1613710 w 2731026"/>
              <a:gd name="connsiteY83" fmla="*/ 1942087 h 2498744"/>
              <a:gd name="connsiteX84" fmla="*/ 1712590 w 2731026"/>
              <a:gd name="connsiteY84" fmla="*/ 1843207 h 2498744"/>
              <a:gd name="connsiteX85" fmla="*/ 1480169 w 2731026"/>
              <a:gd name="connsiteY85" fmla="*/ 1843207 h 2498744"/>
              <a:gd name="connsiteX86" fmla="*/ 1579049 w 2731026"/>
              <a:gd name="connsiteY86" fmla="*/ 1942087 h 2498744"/>
              <a:gd name="connsiteX87" fmla="*/ 1481188 w 2731026"/>
              <a:gd name="connsiteY87" fmla="*/ 2037909 h 2498744"/>
              <a:gd name="connsiteX88" fmla="*/ 1383328 w 2731026"/>
              <a:gd name="connsiteY88" fmla="*/ 1943107 h 2498744"/>
              <a:gd name="connsiteX89" fmla="*/ 1480169 w 2731026"/>
              <a:gd name="connsiteY89" fmla="*/ 1843207 h 2498744"/>
              <a:gd name="connsiteX90" fmla="*/ 1248766 w 2731026"/>
              <a:gd name="connsiteY90" fmla="*/ 1843207 h 2498744"/>
              <a:gd name="connsiteX91" fmla="*/ 1348666 w 2731026"/>
              <a:gd name="connsiteY91" fmla="*/ 1941066 h 2498744"/>
              <a:gd name="connsiteX92" fmla="*/ 1251824 w 2731026"/>
              <a:gd name="connsiteY92" fmla="*/ 2037909 h 2498744"/>
              <a:gd name="connsiteX93" fmla="*/ 1151924 w 2731026"/>
              <a:gd name="connsiteY93" fmla="*/ 1940047 h 2498744"/>
              <a:gd name="connsiteX94" fmla="*/ 1248766 w 2731026"/>
              <a:gd name="connsiteY94" fmla="*/ 1843207 h 2498744"/>
              <a:gd name="connsiteX95" fmla="*/ 789027 w 2731026"/>
              <a:gd name="connsiteY95" fmla="*/ 1843207 h 2498744"/>
              <a:gd name="connsiteX96" fmla="*/ 888927 w 2731026"/>
              <a:gd name="connsiteY96" fmla="*/ 1941066 h 2498744"/>
              <a:gd name="connsiteX97" fmla="*/ 791066 w 2731026"/>
              <a:gd name="connsiteY97" fmla="*/ 2037909 h 2498744"/>
              <a:gd name="connsiteX98" fmla="*/ 692183 w 2731026"/>
              <a:gd name="connsiteY98" fmla="*/ 1940047 h 2498744"/>
              <a:gd name="connsiteX99" fmla="*/ 789027 w 2731026"/>
              <a:gd name="connsiteY99" fmla="*/ 1843207 h 2498744"/>
              <a:gd name="connsiteX100" fmla="*/ 556607 w 2731026"/>
              <a:gd name="connsiteY100" fmla="*/ 1843206 h 2498744"/>
              <a:gd name="connsiteX101" fmla="*/ 657527 w 2731026"/>
              <a:gd name="connsiteY101" fmla="*/ 1940048 h 2498744"/>
              <a:gd name="connsiteX102" fmla="*/ 562724 w 2731026"/>
              <a:gd name="connsiteY102" fmla="*/ 2037908 h 2498744"/>
              <a:gd name="connsiteX103" fmla="*/ 461804 w 2731026"/>
              <a:gd name="connsiteY103" fmla="*/ 1941067 h 2498744"/>
              <a:gd name="connsiteX104" fmla="*/ 556607 w 2731026"/>
              <a:gd name="connsiteY104" fmla="*/ 1843206 h 2498744"/>
              <a:gd name="connsiteX105" fmla="*/ 1253863 w 2731026"/>
              <a:gd name="connsiteY105" fmla="*/ 1611808 h 2498744"/>
              <a:gd name="connsiteX106" fmla="*/ 1348666 w 2731026"/>
              <a:gd name="connsiteY106" fmla="*/ 1711709 h 2498744"/>
              <a:gd name="connsiteX107" fmla="*/ 1246727 w 2731026"/>
              <a:gd name="connsiteY107" fmla="*/ 1808551 h 2498744"/>
              <a:gd name="connsiteX108" fmla="*/ 1151924 w 2731026"/>
              <a:gd name="connsiteY108" fmla="*/ 1708650 h 2498744"/>
              <a:gd name="connsiteX109" fmla="*/ 1253863 w 2731026"/>
              <a:gd name="connsiteY109" fmla="*/ 1611808 h 2498744"/>
              <a:gd name="connsiteX110" fmla="*/ 2172334 w 2731026"/>
              <a:gd name="connsiteY110" fmla="*/ 1611808 h 2498744"/>
              <a:gd name="connsiteX111" fmla="*/ 2270196 w 2731026"/>
              <a:gd name="connsiteY111" fmla="*/ 1708649 h 2498744"/>
              <a:gd name="connsiteX112" fmla="*/ 2171315 w 2731026"/>
              <a:gd name="connsiteY112" fmla="*/ 1808549 h 2498744"/>
              <a:gd name="connsiteX113" fmla="*/ 2073453 w 2731026"/>
              <a:gd name="connsiteY113" fmla="*/ 1711708 h 2498744"/>
              <a:gd name="connsiteX114" fmla="*/ 2172334 w 2731026"/>
              <a:gd name="connsiteY114" fmla="*/ 1611808 h 2498744"/>
              <a:gd name="connsiteX115" fmla="*/ 1942974 w 2731026"/>
              <a:gd name="connsiteY115" fmla="*/ 1611808 h 2498744"/>
              <a:gd name="connsiteX116" fmla="*/ 2038796 w 2731026"/>
              <a:gd name="connsiteY116" fmla="*/ 1709668 h 2498744"/>
              <a:gd name="connsiteX117" fmla="*/ 1938896 w 2731026"/>
              <a:gd name="connsiteY117" fmla="*/ 1808547 h 2498744"/>
              <a:gd name="connsiteX118" fmla="*/ 1843073 w 2731026"/>
              <a:gd name="connsiteY118" fmla="*/ 1710687 h 2498744"/>
              <a:gd name="connsiteX119" fmla="*/ 1942974 w 2731026"/>
              <a:gd name="connsiteY119" fmla="*/ 1611808 h 2498744"/>
              <a:gd name="connsiteX120" fmla="*/ 1709531 w 2731026"/>
              <a:gd name="connsiteY120" fmla="*/ 1611808 h 2498744"/>
              <a:gd name="connsiteX121" fmla="*/ 1809430 w 2731026"/>
              <a:gd name="connsiteY121" fmla="*/ 1710687 h 2498744"/>
              <a:gd name="connsiteX122" fmla="*/ 1708511 w 2731026"/>
              <a:gd name="connsiteY122" fmla="*/ 1808547 h 2498744"/>
              <a:gd name="connsiteX123" fmla="*/ 1612689 w 2731026"/>
              <a:gd name="connsiteY123" fmla="*/ 1709668 h 2498744"/>
              <a:gd name="connsiteX124" fmla="*/ 1709531 w 2731026"/>
              <a:gd name="connsiteY124" fmla="*/ 1611808 h 2498744"/>
              <a:gd name="connsiteX125" fmla="*/ 1479149 w 2731026"/>
              <a:gd name="connsiteY125" fmla="*/ 1611808 h 2498744"/>
              <a:gd name="connsiteX126" fmla="*/ 1579049 w 2731026"/>
              <a:gd name="connsiteY126" fmla="*/ 1710687 h 2498744"/>
              <a:gd name="connsiteX127" fmla="*/ 1483227 w 2731026"/>
              <a:gd name="connsiteY127" fmla="*/ 1808547 h 2498744"/>
              <a:gd name="connsiteX128" fmla="*/ 1383326 w 2731026"/>
              <a:gd name="connsiteY128" fmla="*/ 1709668 h 2498744"/>
              <a:gd name="connsiteX129" fmla="*/ 1479149 w 2731026"/>
              <a:gd name="connsiteY129" fmla="*/ 1611808 h 2498744"/>
              <a:gd name="connsiteX130" fmla="*/ 788004 w 2731026"/>
              <a:gd name="connsiteY130" fmla="*/ 1611808 h 2498744"/>
              <a:gd name="connsiteX131" fmla="*/ 887903 w 2731026"/>
              <a:gd name="connsiteY131" fmla="*/ 1710687 h 2498744"/>
              <a:gd name="connsiteX132" fmla="*/ 786985 w 2731026"/>
              <a:gd name="connsiteY132" fmla="*/ 1808547 h 2498744"/>
              <a:gd name="connsiteX133" fmla="*/ 692183 w 2731026"/>
              <a:gd name="connsiteY133" fmla="*/ 1709668 h 2498744"/>
              <a:gd name="connsiteX134" fmla="*/ 788004 w 2731026"/>
              <a:gd name="connsiteY134" fmla="*/ 1611808 h 2498744"/>
              <a:gd name="connsiteX135" fmla="*/ 1022463 w 2731026"/>
              <a:gd name="connsiteY135" fmla="*/ 1610788 h 2498744"/>
              <a:gd name="connsiteX136" fmla="*/ 1118285 w 2731026"/>
              <a:gd name="connsiteY136" fmla="*/ 1710688 h 2498744"/>
              <a:gd name="connsiteX137" fmla="*/ 1021444 w 2731026"/>
              <a:gd name="connsiteY137" fmla="*/ 1807530 h 2498744"/>
              <a:gd name="connsiteX138" fmla="*/ 921544 w 2731026"/>
              <a:gd name="connsiteY138" fmla="*/ 1708649 h 2498744"/>
              <a:gd name="connsiteX139" fmla="*/ 1022463 w 2731026"/>
              <a:gd name="connsiteY139" fmla="*/ 1610788 h 2498744"/>
              <a:gd name="connsiteX140" fmla="*/ 1709530 w 2731026"/>
              <a:gd name="connsiteY140" fmla="*/ 1382446 h 2498744"/>
              <a:gd name="connsiteX141" fmla="*/ 1808413 w 2731026"/>
              <a:gd name="connsiteY141" fmla="*/ 1481326 h 2498744"/>
              <a:gd name="connsiteX142" fmla="*/ 1711569 w 2731026"/>
              <a:gd name="connsiteY142" fmla="*/ 1577148 h 2498744"/>
              <a:gd name="connsiteX143" fmla="*/ 1612689 w 2731026"/>
              <a:gd name="connsiteY143" fmla="*/ 1478268 h 2498744"/>
              <a:gd name="connsiteX144" fmla="*/ 1709530 w 2731026"/>
              <a:gd name="connsiteY144" fmla="*/ 1382446 h 2498744"/>
              <a:gd name="connsiteX145" fmla="*/ 1481190 w 2731026"/>
              <a:gd name="connsiteY145" fmla="*/ 1382446 h 2498744"/>
              <a:gd name="connsiteX146" fmla="*/ 1579051 w 2731026"/>
              <a:gd name="connsiteY146" fmla="*/ 1478269 h 2498744"/>
              <a:gd name="connsiteX147" fmla="*/ 1481190 w 2731026"/>
              <a:gd name="connsiteY147" fmla="*/ 1578169 h 2498744"/>
              <a:gd name="connsiteX148" fmla="*/ 1384349 w 2731026"/>
              <a:gd name="connsiteY148" fmla="*/ 1478269 h 2498744"/>
              <a:gd name="connsiteX149" fmla="*/ 1481190 w 2731026"/>
              <a:gd name="connsiteY149" fmla="*/ 1382446 h 2498744"/>
              <a:gd name="connsiteX150" fmla="*/ 1021445 w 2731026"/>
              <a:gd name="connsiteY150" fmla="*/ 1382446 h 2498744"/>
              <a:gd name="connsiteX151" fmla="*/ 1118290 w 2731026"/>
              <a:gd name="connsiteY151" fmla="*/ 1478269 h 2498744"/>
              <a:gd name="connsiteX152" fmla="*/ 1024504 w 2731026"/>
              <a:gd name="connsiteY152" fmla="*/ 1578169 h 2498744"/>
              <a:gd name="connsiteX153" fmla="*/ 922565 w 2731026"/>
              <a:gd name="connsiteY153" fmla="*/ 1482347 h 2498744"/>
              <a:gd name="connsiteX154" fmla="*/ 1021445 w 2731026"/>
              <a:gd name="connsiteY154" fmla="*/ 1382446 h 2498744"/>
              <a:gd name="connsiteX155" fmla="*/ 2400678 w 2731026"/>
              <a:gd name="connsiteY155" fmla="*/ 1382446 h 2498744"/>
              <a:gd name="connsiteX156" fmla="*/ 2499558 w 2731026"/>
              <a:gd name="connsiteY156" fmla="*/ 1480309 h 2498744"/>
              <a:gd name="connsiteX157" fmla="*/ 2403736 w 2731026"/>
              <a:gd name="connsiteY157" fmla="*/ 1577150 h 2498744"/>
              <a:gd name="connsiteX158" fmla="*/ 2304856 w 2731026"/>
              <a:gd name="connsiteY158" fmla="*/ 1483365 h 2498744"/>
              <a:gd name="connsiteX159" fmla="*/ 2400678 w 2731026"/>
              <a:gd name="connsiteY159" fmla="*/ 1382446 h 2498744"/>
              <a:gd name="connsiteX160" fmla="*/ 2169276 w 2731026"/>
              <a:gd name="connsiteY160" fmla="*/ 1382446 h 2498744"/>
              <a:gd name="connsiteX161" fmla="*/ 2270195 w 2731026"/>
              <a:gd name="connsiteY161" fmla="*/ 1480305 h 2498744"/>
              <a:gd name="connsiteX162" fmla="*/ 2173354 w 2731026"/>
              <a:gd name="connsiteY162" fmla="*/ 1577148 h 2498744"/>
              <a:gd name="connsiteX163" fmla="*/ 2073454 w 2731026"/>
              <a:gd name="connsiteY163" fmla="*/ 1479286 h 2498744"/>
              <a:gd name="connsiteX164" fmla="*/ 2169276 w 2731026"/>
              <a:gd name="connsiteY164" fmla="*/ 1382446 h 2498744"/>
              <a:gd name="connsiteX165" fmla="*/ 1251826 w 2731026"/>
              <a:gd name="connsiteY165" fmla="*/ 1382446 h 2498744"/>
              <a:gd name="connsiteX166" fmla="*/ 1349690 w 2731026"/>
              <a:gd name="connsiteY166" fmla="*/ 1479286 h 2498744"/>
              <a:gd name="connsiteX167" fmla="*/ 1249789 w 2731026"/>
              <a:gd name="connsiteY167" fmla="*/ 1578169 h 2498744"/>
              <a:gd name="connsiteX168" fmla="*/ 1152945 w 2731026"/>
              <a:gd name="connsiteY168" fmla="*/ 1481325 h 2498744"/>
              <a:gd name="connsiteX169" fmla="*/ 1251826 w 2731026"/>
              <a:gd name="connsiteY169" fmla="*/ 1382446 h 2498744"/>
              <a:gd name="connsiteX170" fmla="*/ 1940933 w 2731026"/>
              <a:gd name="connsiteY170" fmla="*/ 1381424 h 2498744"/>
              <a:gd name="connsiteX171" fmla="*/ 2039813 w 2731026"/>
              <a:gd name="connsiteY171" fmla="*/ 1480305 h 2498744"/>
              <a:gd name="connsiteX172" fmla="*/ 1942972 w 2731026"/>
              <a:gd name="connsiteY172" fmla="*/ 1577149 h 2498744"/>
              <a:gd name="connsiteX173" fmla="*/ 1844090 w 2731026"/>
              <a:gd name="connsiteY173" fmla="*/ 1478268 h 2498744"/>
              <a:gd name="connsiteX174" fmla="*/ 1940933 w 2731026"/>
              <a:gd name="connsiteY174" fmla="*/ 1381424 h 2498744"/>
              <a:gd name="connsiteX175" fmla="*/ 2634118 w 2731026"/>
              <a:gd name="connsiteY175" fmla="*/ 1151046 h 2498744"/>
              <a:gd name="connsiteX176" fmla="*/ 2730960 w 2731026"/>
              <a:gd name="connsiteY176" fmla="*/ 1252985 h 2498744"/>
              <a:gd name="connsiteX177" fmla="*/ 2631059 w 2731026"/>
              <a:gd name="connsiteY177" fmla="*/ 1347787 h 2498744"/>
              <a:gd name="connsiteX178" fmla="*/ 2534217 w 2731026"/>
              <a:gd name="connsiteY178" fmla="*/ 1245848 h 2498744"/>
              <a:gd name="connsiteX179" fmla="*/ 2634118 w 2731026"/>
              <a:gd name="connsiteY179" fmla="*/ 1151046 h 2498744"/>
              <a:gd name="connsiteX180" fmla="*/ 2401697 w 2731026"/>
              <a:gd name="connsiteY180" fmla="*/ 1151044 h 2498744"/>
              <a:gd name="connsiteX181" fmla="*/ 2499557 w 2731026"/>
              <a:gd name="connsiteY181" fmla="*/ 1250944 h 2498744"/>
              <a:gd name="connsiteX182" fmla="*/ 2402714 w 2731026"/>
              <a:gd name="connsiteY182" fmla="*/ 1347785 h 2498744"/>
              <a:gd name="connsiteX183" fmla="*/ 2304855 w 2731026"/>
              <a:gd name="connsiteY183" fmla="*/ 1247886 h 2498744"/>
              <a:gd name="connsiteX184" fmla="*/ 2401697 w 2731026"/>
              <a:gd name="connsiteY184" fmla="*/ 1151044 h 2498744"/>
              <a:gd name="connsiteX185" fmla="*/ 2171315 w 2731026"/>
              <a:gd name="connsiteY185" fmla="*/ 1151044 h 2498744"/>
              <a:gd name="connsiteX186" fmla="*/ 2270196 w 2731026"/>
              <a:gd name="connsiteY186" fmla="*/ 1250944 h 2498744"/>
              <a:gd name="connsiteX187" fmla="*/ 2172334 w 2731026"/>
              <a:gd name="connsiteY187" fmla="*/ 1347785 h 2498744"/>
              <a:gd name="connsiteX188" fmla="*/ 2073453 w 2731026"/>
              <a:gd name="connsiteY188" fmla="*/ 1247886 h 2498744"/>
              <a:gd name="connsiteX189" fmla="*/ 2171315 w 2731026"/>
              <a:gd name="connsiteY189" fmla="*/ 1151044 h 2498744"/>
              <a:gd name="connsiteX190" fmla="*/ 1711572 w 2731026"/>
              <a:gd name="connsiteY190" fmla="*/ 1151044 h 2498744"/>
              <a:gd name="connsiteX191" fmla="*/ 1809434 w 2731026"/>
              <a:gd name="connsiteY191" fmla="*/ 1252984 h 2498744"/>
              <a:gd name="connsiteX192" fmla="*/ 1710553 w 2731026"/>
              <a:gd name="connsiteY192" fmla="*/ 1348806 h 2498744"/>
              <a:gd name="connsiteX193" fmla="*/ 1612689 w 2731026"/>
              <a:gd name="connsiteY193" fmla="*/ 1246867 h 2498744"/>
              <a:gd name="connsiteX194" fmla="*/ 1711572 w 2731026"/>
              <a:gd name="connsiteY194" fmla="*/ 1151044 h 2498744"/>
              <a:gd name="connsiteX195" fmla="*/ 1480169 w 2731026"/>
              <a:gd name="connsiteY195" fmla="*/ 1151044 h 2498744"/>
              <a:gd name="connsiteX196" fmla="*/ 1579049 w 2731026"/>
              <a:gd name="connsiteY196" fmla="*/ 1250944 h 2498744"/>
              <a:gd name="connsiteX197" fmla="*/ 1481188 w 2731026"/>
              <a:gd name="connsiteY197" fmla="*/ 1347785 h 2498744"/>
              <a:gd name="connsiteX198" fmla="*/ 1383326 w 2731026"/>
              <a:gd name="connsiteY198" fmla="*/ 1247886 h 2498744"/>
              <a:gd name="connsiteX199" fmla="*/ 1480169 w 2731026"/>
              <a:gd name="connsiteY199" fmla="*/ 1151044 h 2498744"/>
              <a:gd name="connsiteX200" fmla="*/ 1942969 w 2731026"/>
              <a:gd name="connsiteY200" fmla="*/ 1151044 h 2498744"/>
              <a:gd name="connsiteX201" fmla="*/ 2038790 w 2731026"/>
              <a:gd name="connsiteY201" fmla="*/ 1247884 h 2498744"/>
              <a:gd name="connsiteX202" fmla="*/ 1940930 w 2731026"/>
              <a:gd name="connsiteY202" fmla="*/ 1347783 h 2498744"/>
              <a:gd name="connsiteX203" fmla="*/ 1844090 w 2731026"/>
              <a:gd name="connsiteY203" fmla="*/ 1250942 h 2498744"/>
              <a:gd name="connsiteX204" fmla="*/ 1942969 w 2731026"/>
              <a:gd name="connsiteY204" fmla="*/ 1151044 h 2498744"/>
              <a:gd name="connsiteX205" fmla="*/ 1247746 w 2731026"/>
              <a:gd name="connsiteY205" fmla="*/ 1151044 h 2498744"/>
              <a:gd name="connsiteX206" fmla="*/ 1348665 w 2731026"/>
              <a:gd name="connsiteY206" fmla="*/ 1248904 h 2498744"/>
              <a:gd name="connsiteX207" fmla="*/ 1252843 w 2731026"/>
              <a:gd name="connsiteY207" fmla="*/ 1347783 h 2498744"/>
              <a:gd name="connsiteX208" fmla="*/ 1151924 w 2731026"/>
              <a:gd name="connsiteY208" fmla="*/ 1249923 h 2498744"/>
              <a:gd name="connsiteX209" fmla="*/ 1247746 w 2731026"/>
              <a:gd name="connsiteY209" fmla="*/ 1151044 h 2498744"/>
              <a:gd name="connsiteX210" fmla="*/ 1946031 w 2731026"/>
              <a:gd name="connsiteY210" fmla="*/ 921685 h 2498744"/>
              <a:gd name="connsiteX211" fmla="*/ 2038794 w 2731026"/>
              <a:gd name="connsiteY211" fmla="*/ 1021584 h 2498744"/>
              <a:gd name="connsiteX212" fmla="*/ 1935836 w 2731026"/>
              <a:gd name="connsiteY212" fmla="*/ 1116386 h 2498744"/>
              <a:gd name="connsiteX213" fmla="*/ 1843073 w 2731026"/>
              <a:gd name="connsiteY213" fmla="*/ 1016487 h 2498744"/>
              <a:gd name="connsiteX214" fmla="*/ 1946031 w 2731026"/>
              <a:gd name="connsiteY214" fmla="*/ 921685 h 2498744"/>
              <a:gd name="connsiteX215" fmla="*/ 1712588 w 2731026"/>
              <a:gd name="connsiteY215" fmla="*/ 921684 h 2498744"/>
              <a:gd name="connsiteX216" fmla="*/ 1808410 w 2731026"/>
              <a:gd name="connsiteY216" fmla="*/ 1019545 h 2498744"/>
              <a:gd name="connsiteX217" fmla="*/ 1708511 w 2731026"/>
              <a:gd name="connsiteY217" fmla="*/ 1116386 h 2498744"/>
              <a:gd name="connsiteX218" fmla="*/ 1612689 w 2731026"/>
              <a:gd name="connsiteY218" fmla="*/ 1018526 h 2498744"/>
              <a:gd name="connsiteX219" fmla="*/ 1712588 w 2731026"/>
              <a:gd name="connsiteY219" fmla="*/ 921684 h 2498744"/>
              <a:gd name="connsiteX220" fmla="*/ 2399657 w 2731026"/>
              <a:gd name="connsiteY220" fmla="*/ 921683 h 2498744"/>
              <a:gd name="connsiteX221" fmla="*/ 2499557 w 2731026"/>
              <a:gd name="connsiteY221" fmla="*/ 1019544 h 2498744"/>
              <a:gd name="connsiteX222" fmla="*/ 2403735 w 2731026"/>
              <a:gd name="connsiteY222" fmla="*/ 1116385 h 2498744"/>
              <a:gd name="connsiteX223" fmla="*/ 2303834 w 2731026"/>
              <a:gd name="connsiteY223" fmla="*/ 1018524 h 2498744"/>
              <a:gd name="connsiteX224" fmla="*/ 2399657 w 2731026"/>
              <a:gd name="connsiteY224" fmla="*/ 921683 h 2498744"/>
              <a:gd name="connsiteX225" fmla="*/ 1023485 w 2731026"/>
              <a:gd name="connsiteY225" fmla="*/ 921683 h 2498744"/>
              <a:gd name="connsiteX226" fmla="*/ 1118288 w 2731026"/>
              <a:gd name="connsiteY226" fmla="*/ 1019544 h 2498744"/>
              <a:gd name="connsiteX227" fmla="*/ 1022466 w 2731026"/>
              <a:gd name="connsiteY227" fmla="*/ 1116385 h 2498744"/>
              <a:gd name="connsiteX228" fmla="*/ 922565 w 2731026"/>
              <a:gd name="connsiteY228" fmla="*/ 1018524 h 2498744"/>
              <a:gd name="connsiteX229" fmla="*/ 1023485 w 2731026"/>
              <a:gd name="connsiteY229" fmla="*/ 921683 h 2498744"/>
              <a:gd name="connsiteX230" fmla="*/ 2172334 w 2731026"/>
              <a:gd name="connsiteY230" fmla="*/ 921681 h 2498744"/>
              <a:gd name="connsiteX231" fmla="*/ 2270196 w 2731026"/>
              <a:gd name="connsiteY231" fmla="*/ 1017503 h 2498744"/>
              <a:gd name="connsiteX232" fmla="*/ 2170295 w 2731026"/>
              <a:gd name="connsiteY232" fmla="*/ 1116383 h 2498744"/>
              <a:gd name="connsiteX233" fmla="*/ 2073453 w 2731026"/>
              <a:gd name="connsiteY233" fmla="*/ 1020561 h 2498744"/>
              <a:gd name="connsiteX234" fmla="*/ 2172334 w 2731026"/>
              <a:gd name="connsiteY234" fmla="*/ 921681 h 2498744"/>
              <a:gd name="connsiteX235" fmla="*/ 1480169 w 2731026"/>
              <a:gd name="connsiteY235" fmla="*/ 921681 h 2498744"/>
              <a:gd name="connsiteX236" fmla="*/ 1578029 w 2731026"/>
              <a:gd name="connsiteY236" fmla="*/ 1020561 h 2498744"/>
              <a:gd name="connsiteX237" fmla="*/ 1480169 w 2731026"/>
              <a:gd name="connsiteY237" fmla="*/ 1116383 h 2498744"/>
              <a:gd name="connsiteX238" fmla="*/ 1382308 w 2731026"/>
              <a:gd name="connsiteY238" fmla="*/ 1021581 h 2498744"/>
              <a:gd name="connsiteX239" fmla="*/ 1480169 w 2731026"/>
              <a:gd name="connsiteY239" fmla="*/ 921681 h 2498744"/>
              <a:gd name="connsiteX240" fmla="*/ 1250809 w 2731026"/>
              <a:gd name="connsiteY240" fmla="*/ 921681 h 2498744"/>
              <a:gd name="connsiteX241" fmla="*/ 1348673 w 2731026"/>
              <a:gd name="connsiteY241" fmla="*/ 1017503 h 2498744"/>
              <a:gd name="connsiteX242" fmla="*/ 1249792 w 2731026"/>
              <a:gd name="connsiteY242" fmla="*/ 1116383 h 2498744"/>
              <a:gd name="connsiteX243" fmla="*/ 1151928 w 2731026"/>
              <a:gd name="connsiteY243" fmla="*/ 1020561 h 2498744"/>
              <a:gd name="connsiteX244" fmla="*/ 1250809 w 2731026"/>
              <a:gd name="connsiteY244" fmla="*/ 921681 h 2498744"/>
              <a:gd name="connsiteX245" fmla="*/ 1021444 w 2731026"/>
              <a:gd name="connsiteY245" fmla="*/ 691301 h 2498744"/>
              <a:gd name="connsiteX246" fmla="*/ 1118285 w 2731026"/>
              <a:gd name="connsiteY246" fmla="*/ 789160 h 2498744"/>
              <a:gd name="connsiteX247" fmla="*/ 1022463 w 2731026"/>
              <a:gd name="connsiteY247" fmla="*/ 888040 h 2498744"/>
              <a:gd name="connsiteX248" fmla="*/ 921544 w 2731026"/>
              <a:gd name="connsiteY248" fmla="*/ 790180 h 2498744"/>
              <a:gd name="connsiteX249" fmla="*/ 1021444 w 2731026"/>
              <a:gd name="connsiteY249" fmla="*/ 691301 h 2498744"/>
              <a:gd name="connsiteX250" fmla="*/ 1710549 w 2731026"/>
              <a:gd name="connsiteY250" fmla="*/ 690283 h 2498744"/>
              <a:gd name="connsiteX251" fmla="*/ 1808412 w 2731026"/>
              <a:gd name="connsiteY251" fmla="*/ 791202 h 2498744"/>
              <a:gd name="connsiteX252" fmla="*/ 1710549 w 2731026"/>
              <a:gd name="connsiteY252" fmla="*/ 887024 h 2498744"/>
              <a:gd name="connsiteX253" fmla="*/ 1612689 w 2731026"/>
              <a:gd name="connsiteY253" fmla="*/ 786105 h 2498744"/>
              <a:gd name="connsiteX254" fmla="*/ 1710549 w 2731026"/>
              <a:gd name="connsiteY254" fmla="*/ 690283 h 2498744"/>
              <a:gd name="connsiteX255" fmla="*/ 2172334 w 2731026"/>
              <a:gd name="connsiteY255" fmla="*/ 690283 h 2498744"/>
              <a:gd name="connsiteX256" fmla="*/ 2270196 w 2731026"/>
              <a:gd name="connsiteY256" fmla="*/ 787124 h 2498744"/>
              <a:gd name="connsiteX257" fmla="*/ 2171315 w 2731026"/>
              <a:gd name="connsiteY257" fmla="*/ 887024 h 2498744"/>
              <a:gd name="connsiteX258" fmla="*/ 2073453 w 2731026"/>
              <a:gd name="connsiteY258" fmla="*/ 790183 h 2498744"/>
              <a:gd name="connsiteX259" fmla="*/ 2172334 w 2731026"/>
              <a:gd name="connsiteY259" fmla="*/ 690283 h 2498744"/>
              <a:gd name="connsiteX260" fmla="*/ 1250811 w 2731026"/>
              <a:gd name="connsiteY260" fmla="*/ 690281 h 2498744"/>
              <a:gd name="connsiteX261" fmla="*/ 1348672 w 2731026"/>
              <a:gd name="connsiteY261" fmla="*/ 788141 h 2498744"/>
              <a:gd name="connsiteX262" fmla="*/ 1248772 w 2731026"/>
              <a:gd name="connsiteY262" fmla="*/ 887020 h 2498744"/>
              <a:gd name="connsiteX263" fmla="*/ 1151930 w 2731026"/>
              <a:gd name="connsiteY263" fmla="*/ 785082 h 2498744"/>
              <a:gd name="connsiteX264" fmla="*/ 1250811 w 2731026"/>
              <a:gd name="connsiteY264" fmla="*/ 690281 h 2498744"/>
              <a:gd name="connsiteX265" fmla="*/ 1939917 w 2731026"/>
              <a:gd name="connsiteY265" fmla="*/ 690279 h 2498744"/>
              <a:gd name="connsiteX266" fmla="*/ 2038795 w 2731026"/>
              <a:gd name="connsiteY266" fmla="*/ 790179 h 2498744"/>
              <a:gd name="connsiteX267" fmla="*/ 1941953 w 2731026"/>
              <a:gd name="connsiteY267" fmla="*/ 887020 h 2498744"/>
              <a:gd name="connsiteX268" fmla="*/ 1843073 w 2731026"/>
              <a:gd name="connsiteY268" fmla="*/ 787120 h 2498744"/>
              <a:gd name="connsiteX269" fmla="*/ 1939917 w 2731026"/>
              <a:gd name="connsiteY269" fmla="*/ 690279 h 2498744"/>
              <a:gd name="connsiteX270" fmla="*/ 1482207 w 2731026"/>
              <a:gd name="connsiteY270" fmla="*/ 690279 h 2498744"/>
              <a:gd name="connsiteX271" fmla="*/ 1579049 w 2731026"/>
              <a:gd name="connsiteY271" fmla="*/ 788138 h 2498744"/>
              <a:gd name="connsiteX272" fmla="*/ 1480168 w 2731026"/>
              <a:gd name="connsiteY272" fmla="*/ 887018 h 2498744"/>
              <a:gd name="connsiteX273" fmla="*/ 1383326 w 2731026"/>
              <a:gd name="connsiteY273" fmla="*/ 789158 h 2498744"/>
              <a:gd name="connsiteX274" fmla="*/ 1482207 w 2731026"/>
              <a:gd name="connsiteY274" fmla="*/ 690279 h 2498744"/>
              <a:gd name="connsiteX275" fmla="*/ 788007 w 2731026"/>
              <a:gd name="connsiteY275" fmla="*/ 690279 h 2498744"/>
              <a:gd name="connsiteX276" fmla="*/ 888926 w 2731026"/>
              <a:gd name="connsiteY276" fmla="*/ 788138 h 2498744"/>
              <a:gd name="connsiteX277" fmla="*/ 789026 w 2731026"/>
              <a:gd name="connsiteY277" fmla="*/ 887018 h 2498744"/>
              <a:gd name="connsiteX278" fmla="*/ 692185 w 2731026"/>
              <a:gd name="connsiteY278" fmla="*/ 789158 h 2498744"/>
              <a:gd name="connsiteX279" fmla="*/ 788007 w 2731026"/>
              <a:gd name="connsiteY279" fmla="*/ 690279 h 2498744"/>
              <a:gd name="connsiteX280" fmla="*/ 1484246 w 2731026"/>
              <a:gd name="connsiteY280" fmla="*/ 460922 h 2498744"/>
              <a:gd name="connsiteX281" fmla="*/ 1579049 w 2731026"/>
              <a:gd name="connsiteY281" fmla="*/ 559803 h 2498744"/>
              <a:gd name="connsiteX282" fmla="*/ 1478129 w 2731026"/>
              <a:gd name="connsiteY282" fmla="*/ 656644 h 2498744"/>
              <a:gd name="connsiteX283" fmla="*/ 1383326 w 2731026"/>
              <a:gd name="connsiteY283" fmla="*/ 557764 h 2498744"/>
              <a:gd name="connsiteX284" fmla="*/ 1484246 w 2731026"/>
              <a:gd name="connsiteY284" fmla="*/ 460922 h 2498744"/>
              <a:gd name="connsiteX285" fmla="*/ 562724 w 2731026"/>
              <a:gd name="connsiteY285" fmla="*/ 460922 h 2498744"/>
              <a:gd name="connsiteX286" fmla="*/ 657527 w 2731026"/>
              <a:gd name="connsiteY286" fmla="*/ 558782 h 2498744"/>
              <a:gd name="connsiteX287" fmla="*/ 556607 w 2731026"/>
              <a:gd name="connsiteY287" fmla="*/ 655623 h 2498744"/>
              <a:gd name="connsiteX288" fmla="*/ 461804 w 2731026"/>
              <a:gd name="connsiteY288" fmla="*/ 557763 h 2498744"/>
              <a:gd name="connsiteX289" fmla="*/ 562724 w 2731026"/>
              <a:gd name="connsiteY289" fmla="*/ 460922 h 2498744"/>
              <a:gd name="connsiteX290" fmla="*/ 1947046 w 2731026"/>
              <a:gd name="connsiteY290" fmla="*/ 460921 h 2498744"/>
              <a:gd name="connsiteX291" fmla="*/ 2039812 w 2731026"/>
              <a:gd name="connsiteY291" fmla="*/ 560820 h 2498744"/>
              <a:gd name="connsiteX292" fmla="*/ 1936854 w 2731026"/>
              <a:gd name="connsiteY292" fmla="*/ 655622 h 2498744"/>
              <a:gd name="connsiteX293" fmla="*/ 1844091 w 2731026"/>
              <a:gd name="connsiteY293" fmla="*/ 555723 h 2498744"/>
              <a:gd name="connsiteX294" fmla="*/ 1947046 w 2731026"/>
              <a:gd name="connsiteY294" fmla="*/ 460921 h 2498744"/>
              <a:gd name="connsiteX295" fmla="*/ 1248766 w 2731026"/>
              <a:gd name="connsiteY295" fmla="*/ 460919 h 2498744"/>
              <a:gd name="connsiteX296" fmla="*/ 1348666 w 2731026"/>
              <a:gd name="connsiteY296" fmla="*/ 558779 h 2498744"/>
              <a:gd name="connsiteX297" fmla="*/ 1251824 w 2731026"/>
              <a:gd name="connsiteY297" fmla="*/ 655622 h 2498744"/>
              <a:gd name="connsiteX298" fmla="*/ 1151924 w 2731026"/>
              <a:gd name="connsiteY298" fmla="*/ 557760 h 2498744"/>
              <a:gd name="connsiteX299" fmla="*/ 1248766 w 2731026"/>
              <a:gd name="connsiteY299" fmla="*/ 460919 h 2498744"/>
              <a:gd name="connsiteX300" fmla="*/ 1022466 w 2731026"/>
              <a:gd name="connsiteY300" fmla="*/ 460919 h 2498744"/>
              <a:gd name="connsiteX301" fmla="*/ 1118288 w 2731026"/>
              <a:gd name="connsiteY301" fmla="*/ 557763 h 2498744"/>
              <a:gd name="connsiteX302" fmla="*/ 1023485 w 2731026"/>
              <a:gd name="connsiteY302" fmla="*/ 655623 h 2498744"/>
              <a:gd name="connsiteX303" fmla="*/ 922565 w 2731026"/>
              <a:gd name="connsiteY303" fmla="*/ 558782 h 2498744"/>
              <a:gd name="connsiteX304" fmla="*/ 1022466 w 2731026"/>
              <a:gd name="connsiteY304" fmla="*/ 460919 h 2498744"/>
              <a:gd name="connsiteX305" fmla="*/ 789025 w 2731026"/>
              <a:gd name="connsiteY305" fmla="*/ 460919 h 2498744"/>
              <a:gd name="connsiteX306" fmla="*/ 888925 w 2731026"/>
              <a:gd name="connsiteY306" fmla="*/ 558782 h 2498744"/>
              <a:gd name="connsiteX307" fmla="*/ 791064 w 2731026"/>
              <a:gd name="connsiteY307" fmla="*/ 655623 h 2498744"/>
              <a:gd name="connsiteX308" fmla="*/ 692183 w 2731026"/>
              <a:gd name="connsiteY308" fmla="*/ 557763 h 2498744"/>
              <a:gd name="connsiteX309" fmla="*/ 789025 w 2731026"/>
              <a:gd name="connsiteY309" fmla="*/ 460919 h 2498744"/>
              <a:gd name="connsiteX310" fmla="*/ 1711569 w 2731026"/>
              <a:gd name="connsiteY310" fmla="*/ 459899 h 2498744"/>
              <a:gd name="connsiteX311" fmla="*/ 1808413 w 2731026"/>
              <a:gd name="connsiteY311" fmla="*/ 556740 h 2498744"/>
              <a:gd name="connsiteX312" fmla="*/ 1709530 w 2731026"/>
              <a:gd name="connsiteY312" fmla="*/ 655619 h 2498744"/>
              <a:gd name="connsiteX313" fmla="*/ 1612689 w 2731026"/>
              <a:gd name="connsiteY313" fmla="*/ 558779 h 2498744"/>
              <a:gd name="connsiteX314" fmla="*/ 1711569 w 2731026"/>
              <a:gd name="connsiteY314" fmla="*/ 459899 h 2498744"/>
              <a:gd name="connsiteX315" fmla="*/ 1711573 w 2731026"/>
              <a:gd name="connsiteY315" fmla="*/ 229519 h 2498744"/>
              <a:gd name="connsiteX316" fmla="*/ 1809435 w 2731026"/>
              <a:gd name="connsiteY316" fmla="*/ 326360 h 2498744"/>
              <a:gd name="connsiteX317" fmla="*/ 1710554 w 2731026"/>
              <a:gd name="connsiteY317" fmla="*/ 426260 h 2498744"/>
              <a:gd name="connsiteX318" fmla="*/ 1612692 w 2731026"/>
              <a:gd name="connsiteY318" fmla="*/ 329419 h 2498744"/>
              <a:gd name="connsiteX319" fmla="*/ 1711573 w 2731026"/>
              <a:gd name="connsiteY319" fmla="*/ 229519 h 2498744"/>
              <a:gd name="connsiteX320" fmla="*/ 1480167 w 2731026"/>
              <a:gd name="connsiteY320" fmla="*/ 229519 h 2498744"/>
              <a:gd name="connsiteX321" fmla="*/ 1579050 w 2731026"/>
              <a:gd name="connsiteY321" fmla="*/ 329419 h 2498744"/>
              <a:gd name="connsiteX322" fmla="*/ 1481187 w 2731026"/>
              <a:gd name="connsiteY322" fmla="*/ 426260 h 2498744"/>
              <a:gd name="connsiteX323" fmla="*/ 1383326 w 2731026"/>
              <a:gd name="connsiteY323" fmla="*/ 326360 h 2498744"/>
              <a:gd name="connsiteX324" fmla="*/ 1480167 w 2731026"/>
              <a:gd name="connsiteY324" fmla="*/ 229519 h 2498744"/>
              <a:gd name="connsiteX325" fmla="*/ 330301 w 2731026"/>
              <a:gd name="connsiteY325" fmla="*/ 229519 h 2498744"/>
              <a:gd name="connsiteX326" fmla="*/ 428165 w 2731026"/>
              <a:gd name="connsiteY326" fmla="*/ 326360 h 2498744"/>
              <a:gd name="connsiteX327" fmla="*/ 329281 w 2731026"/>
              <a:gd name="connsiteY327" fmla="*/ 426260 h 2498744"/>
              <a:gd name="connsiteX328" fmla="*/ 231419 w 2731026"/>
              <a:gd name="connsiteY328" fmla="*/ 329419 h 2498744"/>
              <a:gd name="connsiteX329" fmla="*/ 330301 w 2731026"/>
              <a:gd name="connsiteY329" fmla="*/ 229519 h 2498744"/>
              <a:gd name="connsiteX330" fmla="*/ 1246727 w 2731026"/>
              <a:gd name="connsiteY330" fmla="*/ 229517 h 2498744"/>
              <a:gd name="connsiteX331" fmla="*/ 1348665 w 2731026"/>
              <a:gd name="connsiteY331" fmla="*/ 327377 h 2498744"/>
              <a:gd name="connsiteX332" fmla="*/ 1248766 w 2731026"/>
              <a:gd name="connsiteY332" fmla="*/ 426256 h 2498744"/>
              <a:gd name="connsiteX333" fmla="*/ 1151924 w 2731026"/>
              <a:gd name="connsiteY333" fmla="*/ 328397 h 2498744"/>
              <a:gd name="connsiteX334" fmla="*/ 1246727 w 2731026"/>
              <a:gd name="connsiteY334" fmla="*/ 229517 h 2498744"/>
              <a:gd name="connsiteX335" fmla="*/ 1022466 w 2731026"/>
              <a:gd name="connsiteY335" fmla="*/ 229517 h 2498744"/>
              <a:gd name="connsiteX336" fmla="*/ 1118288 w 2731026"/>
              <a:gd name="connsiteY336" fmla="*/ 327377 h 2498744"/>
              <a:gd name="connsiteX337" fmla="*/ 1019407 w 2731026"/>
              <a:gd name="connsiteY337" fmla="*/ 426256 h 2498744"/>
              <a:gd name="connsiteX338" fmla="*/ 922565 w 2731026"/>
              <a:gd name="connsiteY338" fmla="*/ 328397 h 2498744"/>
              <a:gd name="connsiteX339" fmla="*/ 1022466 w 2731026"/>
              <a:gd name="connsiteY339" fmla="*/ 229517 h 2498744"/>
              <a:gd name="connsiteX340" fmla="*/ 789025 w 2731026"/>
              <a:gd name="connsiteY340" fmla="*/ 229517 h 2498744"/>
              <a:gd name="connsiteX341" fmla="*/ 888925 w 2731026"/>
              <a:gd name="connsiteY341" fmla="*/ 328397 h 2498744"/>
              <a:gd name="connsiteX342" fmla="*/ 792084 w 2731026"/>
              <a:gd name="connsiteY342" fmla="*/ 426256 h 2498744"/>
              <a:gd name="connsiteX343" fmla="*/ 692183 w 2731026"/>
              <a:gd name="connsiteY343" fmla="*/ 327377 h 2498744"/>
              <a:gd name="connsiteX344" fmla="*/ 789025 w 2731026"/>
              <a:gd name="connsiteY344" fmla="*/ 229517 h 2498744"/>
              <a:gd name="connsiteX345" fmla="*/ 561704 w 2731026"/>
              <a:gd name="connsiteY345" fmla="*/ 229517 h 2498744"/>
              <a:gd name="connsiteX346" fmla="*/ 657527 w 2731026"/>
              <a:gd name="connsiteY346" fmla="*/ 327377 h 2498744"/>
              <a:gd name="connsiteX347" fmla="*/ 557626 w 2731026"/>
              <a:gd name="connsiteY347" fmla="*/ 426256 h 2498744"/>
              <a:gd name="connsiteX348" fmla="*/ 461804 w 2731026"/>
              <a:gd name="connsiteY348" fmla="*/ 328397 h 2498744"/>
              <a:gd name="connsiteX349" fmla="*/ 561704 w 2731026"/>
              <a:gd name="connsiteY349" fmla="*/ 229517 h 2498744"/>
              <a:gd name="connsiteX350" fmla="*/ 98897 w 2731026"/>
              <a:gd name="connsiteY350" fmla="*/ 1177 h 2498744"/>
              <a:gd name="connsiteX351" fmla="*/ 196758 w 2731026"/>
              <a:gd name="connsiteY351" fmla="*/ 96999 h 2498744"/>
              <a:gd name="connsiteX352" fmla="*/ 101956 w 2731026"/>
              <a:gd name="connsiteY352" fmla="*/ 195880 h 2498744"/>
              <a:gd name="connsiteX353" fmla="*/ 17 w 2731026"/>
              <a:gd name="connsiteY353" fmla="*/ 100058 h 2498744"/>
              <a:gd name="connsiteX354" fmla="*/ 98897 w 2731026"/>
              <a:gd name="connsiteY354" fmla="*/ 1177 h 2498744"/>
              <a:gd name="connsiteX355" fmla="*/ 1484248 w 2731026"/>
              <a:gd name="connsiteY355" fmla="*/ 160 h 2498744"/>
              <a:gd name="connsiteX356" fmla="*/ 1579050 w 2731026"/>
              <a:gd name="connsiteY356" fmla="*/ 99040 h 2498744"/>
              <a:gd name="connsiteX357" fmla="*/ 1477111 w 2731026"/>
              <a:gd name="connsiteY357" fmla="*/ 194863 h 2498744"/>
              <a:gd name="connsiteX358" fmla="*/ 1383328 w 2731026"/>
              <a:gd name="connsiteY358" fmla="*/ 95982 h 2498744"/>
              <a:gd name="connsiteX359" fmla="*/ 1484248 w 2731026"/>
              <a:gd name="connsiteY359" fmla="*/ 160 h 2498744"/>
              <a:gd name="connsiteX360" fmla="*/ 786985 w 2731026"/>
              <a:gd name="connsiteY360" fmla="*/ 158 h 2498744"/>
              <a:gd name="connsiteX361" fmla="*/ 886884 w 2731026"/>
              <a:gd name="connsiteY361" fmla="*/ 98021 h 2498744"/>
              <a:gd name="connsiteX362" fmla="*/ 791062 w 2731026"/>
              <a:gd name="connsiteY362" fmla="*/ 194862 h 2498744"/>
              <a:gd name="connsiteX363" fmla="*/ 691163 w 2731026"/>
              <a:gd name="connsiteY363" fmla="*/ 97002 h 2498744"/>
              <a:gd name="connsiteX364" fmla="*/ 786985 w 2731026"/>
              <a:gd name="connsiteY364" fmla="*/ 158 h 2498744"/>
              <a:gd name="connsiteX365" fmla="*/ 557623 w 2731026"/>
              <a:gd name="connsiteY365" fmla="*/ 158 h 2498744"/>
              <a:gd name="connsiteX366" fmla="*/ 656503 w 2731026"/>
              <a:gd name="connsiteY366" fmla="*/ 98021 h 2498744"/>
              <a:gd name="connsiteX367" fmla="*/ 560682 w 2731026"/>
              <a:gd name="connsiteY367" fmla="*/ 194862 h 2498744"/>
              <a:gd name="connsiteX368" fmla="*/ 461799 w 2731026"/>
              <a:gd name="connsiteY368" fmla="*/ 97002 h 2498744"/>
              <a:gd name="connsiteX369" fmla="*/ 557623 w 2731026"/>
              <a:gd name="connsiteY369" fmla="*/ 158 h 2498744"/>
              <a:gd name="connsiteX370" fmla="*/ 328265 w 2731026"/>
              <a:gd name="connsiteY370" fmla="*/ 158 h 2498744"/>
              <a:gd name="connsiteX371" fmla="*/ 428165 w 2731026"/>
              <a:gd name="connsiteY371" fmla="*/ 98018 h 2498744"/>
              <a:gd name="connsiteX372" fmla="*/ 331323 w 2731026"/>
              <a:gd name="connsiteY372" fmla="*/ 194861 h 2498744"/>
              <a:gd name="connsiteX373" fmla="*/ 232443 w 2731026"/>
              <a:gd name="connsiteY373" fmla="*/ 96999 h 2498744"/>
              <a:gd name="connsiteX374" fmla="*/ 328265 w 2731026"/>
              <a:gd name="connsiteY374" fmla="*/ 158 h 2498744"/>
              <a:gd name="connsiteX375" fmla="*/ 1255904 w 2731026"/>
              <a:gd name="connsiteY375" fmla="*/ 157 h 2498744"/>
              <a:gd name="connsiteX376" fmla="*/ 1348668 w 2731026"/>
              <a:gd name="connsiteY376" fmla="*/ 101076 h 2498744"/>
              <a:gd name="connsiteX377" fmla="*/ 1244690 w 2731026"/>
              <a:gd name="connsiteY377" fmla="*/ 194862 h 2498744"/>
              <a:gd name="connsiteX378" fmla="*/ 1151926 w 2731026"/>
              <a:gd name="connsiteY378" fmla="*/ 93940 h 2498744"/>
              <a:gd name="connsiteX379" fmla="*/ 1255904 w 2731026"/>
              <a:gd name="connsiteY379" fmla="*/ 157 h 2498744"/>
              <a:gd name="connsiteX380" fmla="*/ 1018385 w 2731026"/>
              <a:gd name="connsiteY380" fmla="*/ 157 h 2498744"/>
              <a:gd name="connsiteX381" fmla="*/ 1117265 w 2731026"/>
              <a:gd name="connsiteY381" fmla="*/ 98017 h 2498744"/>
              <a:gd name="connsiteX382" fmla="*/ 1021443 w 2731026"/>
              <a:gd name="connsiteY382" fmla="*/ 194858 h 2498744"/>
              <a:gd name="connsiteX383" fmla="*/ 921544 w 2731026"/>
              <a:gd name="connsiteY383" fmla="*/ 96998 h 2498744"/>
              <a:gd name="connsiteX384" fmla="*/ 1018385 w 2731026"/>
              <a:gd name="connsiteY384" fmla="*/ 157 h 2498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</a:cxnLst>
            <a:rect l="l" t="t" r="r" b="b"/>
            <a:pathLst>
              <a:path w="2731026" h="2498744">
                <a:moveTo>
                  <a:pt x="791064" y="2303972"/>
                </a:moveTo>
                <a:cubicBezTo>
                  <a:pt x="844074" y="2303972"/>
                  <a:pt x="887908" y="2346787"/>
                  <a:pt x="888925" y="2399795"/>
                </a:cubicBezTo>
                <a:cubicBezTo>
                  <a:pt x="888925" y="2454844"/>
                  <a:pt x="844074" y="2499695"/>
                  <a:pt x="789025" y="2498676"/>
                </a:cubicBezTo>
                <a:cubicBezTo>
                  <a:pt x="734998" y="2498676"/>
                  <a:pt x="692183" y="2455863"/>
                  <a:pt x="692183" y="2402853"/>
                </a:cubicBezTo>
                <a:cubicBezTo>
                  <a:pt x="691164" y="2347807"/>
                  <a:pt x="736018" y="2303972"/>
                  <a:pt x="791064" y="2303972"/>
                </a:cubicBezTo>
                <a:close/>
                <a:moveTo>
                  <a:pt x="1021444" y="2303968"/>
                </a:moveTo>
                <a:cubicBezTo>
                  <a:pt x="1076491" y="2304987"/>
                  <a:pt x="1119306" y="2349841"/>
                  <a:pt x="1117267" y="2404889"/>
                </a:cubicBezTo>
                <a:cubicBezTo>
                  <a:pt x="1115228" y="2457896"/>
                  <a:pt x="1071396" y="2499691"/>
                  <a:pt x="1018386" y="2498672"/>
                </a:cubicBezTo>
                <a:cubicBezTo>
                  <a:pt x="965379" y="2497652"/>
                  <a:pt x="922564" y="2454838"/>
                  <a:pt x="921544" y="2401831"/>
                </a:cubicBezTo>
                <a:cubicBezTo>
                  <a:pt x="921544" y="2346782"/>
                  <a:pt x="966398" y="2302951"/>
                  <a:pt x="1021444" y="2303968"/>
                </a:cubicBezTo>
                <a:close/>
                <a:moveTo>
                  <a:pt x="330302" y="2303968"/>
                </a:moveTo>
                <a:cubicBezTo>
                  <a:pt x="383309" y="2304987"/>
                  <a:pt x="427143" y="2347802"/>
                  <a:pt x="427143" y="2400810"/>
                </a:cubicBezTo>
                <a:cubicBezTo>
                  <a:pt x="428163" y="2454836"/>
                  <a:pt x="383309" y="2499690"/>
                  <a:pt x="327243" y="2498670"/>
                </a:cubicBezTo>
                <a:cubicBezTo>
                  <a:pt x="273217" y="2497651"/>
                  <a:pt x="231421" y="2454836"/>
                  <a:pt x="230402" y="2401830"/>
                </a:cubicBezTo>
                <a:cubicBezTo>
                  <a:pt x="230402" y="2346782"/>
                  <a:pt x="274236" y="2302951"/>
                  <a:pt x="330302" y="2303968"/>
                </a:cubicBezTo>
                <a:close/>
                <a:moveTo>
                  <a:pt x="103995" y="2302951"/>
                </a:moveTo>
                <a:cubicBezTo>
                  <a:pt x="157004" y="2306007"/>
                  <a:pt x="197780" y="2350861"/>
                  <a:pt x="196760" y="2403870"/>
                </a:cubicBezTo>
                <a:cubicBezTo>
                  <a:pt x="194722" y="2458916"/>
                  <a:pt x="148849" y="2500712"/>
                  <a:pt x="93803" y="2498673"/>
                </a:cubicBezTo>
                <a:cubicBezTo>
                  <a:pt x="40794" y="2495615"/>
                  <a:pt x="-999" y="2450761"/>
                  <a:pt x="1040" y="2397754"/>
                </a:cubicBezTo>
                <a:cubicBezTo>
                  <a:pt x="3076" y="2342705"/>
                  <a:pt x="48949" y="2300912"/>
                  <a:pt x="103995" y="2302951"/>
                </a:cubicBezTo>
                <a:close/>
                <a:moveTo>
                  <a:pt x="1483227" y="2302950"/>
                </a:moveTo>
                <a:cubicBezTo>
                  <a:pt x="1535217" y="2303970"/>
                  <a:pt x="1578030" y="2346785"/>
                  <a:pt x="1579049" y="2399792"/>
                </a:cubicBezTo>
                <a:cubicBezTo>
                  <a:pt x="1579049" y="2454839"/>
                  <a:pt x="1535217" y="2498673"/>
                  <a:pt x="1480169" y="2498673"/>
                </a:cubicBezTo>
                <a:cubicBezTo>
                  <a:pt x="1426143" y="2497654"/>
                  <a:pt x="1384347" y="2455858"/>
                  <a:pt x="1384347" y="2401831"/>
                </a:cubicBezTo>
                <a:cubicBezTo>
                  <a:pt x="1384347" y="2345765"/>
                  <a:pt x="1427162" y="2302950"/>
                  <a:pt x="1483227" y="2302950"/>
                </a:cubicBezTo>
                <a:close/>
                <a:moveTo>
                  <a:pt x="1250809" y="2302950"/>
                </a:moveTo>
                <a:cubicBezTo>
                  <a:pt x="1305856" y="2302950"/>
                  <a:pt x="1350710" y="2347804"/>
                  <a:pt x="1349690" y="2402851"/>
                </a:cubicBezTo>
                <a:cubicBezTo>
                  <a:pt x="1347651" y="2455858"/>
                  <a:pt x="1303817" y="2498673"/>
                  <a:pt x="1250809" y="2498673"/>
                </a:cubicBezTo>
                <a:cubicBezTo>
                  <a:pt x="1195761" y="2498673"/>
                  <a:pt x="1150909" y="2453819"/>
                  <a:pt x="1152948" y="2398773"/>
                </a:cubicBezTo>
                <a:cubicBezTo>
                  <a:pt x="1153965" y="2345765"/>
                  <a:pt x="1196780" y="2302950"/>
                  <a:pt x="1250809" y="2302950"/>
                </a:cubicBezTo>
                <a:close/>
                <a:moveTo>
                  <a:pt x="560683" y="2302950"/>
                </a:moveTo>
                <a:cubicBezTo>
                  <a:pt x="613690" y="2303970"/>
                  <a:pt x="656505" y="2346785"/>
                  <a:pt x="657524" y="2399792"/>
                </a:cubicBezTo>
                <a:cubicBezTo>
                  <a:pt x="658544" y="2454839"/>
                  <a:pt x="614709" y="2498673"/>
                  <a:pt x="558644" y="2498673"/>
                </a:cubicBezTo>
                <a:cubicBezTo>
                  <a:pt x="504614" y="2498673"/>
                  <a:pt x="462819" y="2455858"/>
                  <a:pt x="461799" y="2401831"/>
                </a:cubicBezTo>
                <a:cubicBezTo>
                  <a:pt x="460780" y="2346785"/>
                  <a:pt x="504614" y="2302950"/>
                  <a:pt x="560683" y="2302950"/>
                </a:cubicBezTo>
                <a:close/>
                <a:moveTo>
                  <a:pt x="1246732" y="2072572"/>
                </a:moveTo>
                <a:cubicBezTo>
                  <a:pt x="1300759" y="2070533"/>
                  <a:pt x="1348671" y="2115385"/>
                  <a:pt x="1348671" y="2169414"/>
                </a:cubicBezTo>
                <a:cubicBezTo>
                  <a:pt x="1349690" y="2221402"/>
                  <a:pt x="1305856" y="2267276"/>
                  <a:pt x="1253869" y="2269315"/>
                </a:cubicBezTo>
                <a:cubicBezTo>
                  <a:pt x="1199840" y="2271354"/>
                  <a:pt x="1152949" y="2226499"/>
                  <a:pt x="1151930" y="2172473"/>
                </a:cubicBezTo>
                <a:cubicBezTo>
                  <a:pt x="1150911" y="2119463"/>
                  <a:pt x="1193723" y="2074609"/>
                  <a:pt x="1246732" y="2072572"/>
                </a:cubicBezTo>
                <a:close/>
                <a:moveTo>
                  <a:pt x="788006" y="2072572"/>
                </a:moveTo>
                <a:cubicBezTo>
                  <a:pt x="839994" y="2071553"/>
                  <a:pt x="885867" y="2113348"/>
                  <a:pt x="887905" y="2166355"/>
                </a:cubicBezTo>
                <a:cubicBezTo>
                  <a:pt x="890962" y="2220381"/>
                  <a:pt x="847130" y="2267274"/>
                  <a:pt x="792082" y="2269313"/>
                </a:cubicBezTo>
                <a:cubicBezTo>
                  <a:pt x="739075" y="2270332"/>
                  <a:pt x="694221" y="2228537"/>
                  <a:pt x="692182" y="2175530"/>
                </a:cubicBezTo>
                <a:cubicBezTo>
                  <a:pt x="689126" y="2120482"/>
                  <a:pt x="732958" y="2073591"/>
                  <a:pt x="788006" y="2072572"/>
                </a:cubicBezTo>
                <a:close/>
                <a:moveTo>
                  <a:pt x="330301" y="2072572"/>
                </a:moveTo>
                <a:cubicBezTo>
                  <a:pt x="384329" y="2073591"/>
                  <a:pt x="430200" y="2121501"/>
                  <a:pt x="427142" y="2174511"/>
                </a:cubicBezTo>
                <a:cubicBezTo>
                  <a:pt x="425103" y="2227518"/>
                  <a:pt x="380252" y="2270332"/>
                  <a:pt x="327242" y="2269313"/>
                </a:cubicBezTo>
                <a:cubicBezTo>
                  <a:pt x="272196" y="2268293"/>
                  <a:pt x="228362" y="2222420"/>
                  <a:pt x="230401" y="2167374"/>
                </a:cubicBezTo>
                <a:cubicBezTo>
                  <a:pt x="233459" y="2114365"/>
                  <a:pt x="278313" y="2071553"/>
                  <a:pt x="330301" y="2072572"/>
                </a:cubicBezTo>
                <a:close/>
                <a:moveTo>
                  <a:pt x="1481191" y="2072570"/>
                </a:moveTo>
                <a:cubicBezTo>
                  <a:pt x="1534199" y="2071550"/>
                  <a:pt x="1579053" y="2117424"/>
                  <a:pt x="1579053" y="2172470"/>
                </a:cubicBezTo>
                <a:cubicBezTo>
                  <a:pt x="1578033" y="2225479"/>
                  <a:pt x="1535218" y="2269311"/>
                  <a:pt x="1482211" y="2269311"/>
                </a:cubicBezTo>
                <a:cubicBezTo>
                  <a:pt x="1427162" y="2269311"/>
                  <a:pt x="1383327" y="2224460"/>
                  <a:pt x="1384347" y="2169411"/>
                </a:cubicBezTo>
                <a:cubicBezTo>
                  <a:pt x="1385366" y="2116404"/>
                  <a:pt x="1428181" y="2072570"/>
                  <a:pt x="1481191" y="2072570"/>
                </a:cubicBezTo>
                <a:close/>
                <a:moveTo>
                  <a:pt x="1712589" y="2071552"/>
                </a:moveTo>
                <a:cubicBezTo>
                  <a:pt x="1764579" y="2072572"/>
                  <a:pt x="1809430" y="2117426"/>
                  <a:pt x="1809430" y="2169413"/>
                </a:cubicBezTo>
                <a:cubicBezTo>
                  <a:pt x="1809430" y="2223440"/>
                  <a:pt x="1763559" y="2269313"/>
                  <a:pt x="1709531" y="2268294"/>
                </a:cubicBezTo>
                <a:cubicBezTo>
                  <a:pt x="1656524" y="2268294"/>
                  <a:pt x="1613709" y="2224459"/>
                  <a:pt x="1612689" y="2171452"/>
                </a:cubicBezTo>
                <a:cubicBezTo>
                  <a:pt x="1612689" y="2117426"/>
                  <a:pt x="1658562" y="2071552"/>
                  <a:pt x="1712589" y="2071552"/>
                </a:cubicBezTo>
                <a:close/>
                <a:moveTo>
                  <a:pt x="1020426" y="2071552"/>
                </a:moveTo>
                <a:cubicBezTo>
                  <a:pt x="1074455" y="2072572"/>
                  <a:pt x="1119306" y="2118445"/>
                  <a:pt x="1118287" y="2173492"/>
                </a:cubicBezTo>
                <a:cubicBezTo>
                  <a:pt x="1117270" y="2226499"/>
                  <a:pt x="1073435" y="2269314"/>
                  <a:pt x="1020426" y="2269314"/>
                </a:cubicBezTo>
                <a:cubicBezTo>
                  <a:pt x="966399" y="2269314"/>
                  <a:pt x="921545" y="2223441"/>
                  <a:pt x="922565" y="2168394"/>
                </a:cubicBezTo>
                <a:cubicBezTo>
                  <a:pt x="923584" y="2115387"/>
                  <a:pt x="968438" y="2071552"/>
                  <a:pt x="1020426" y="2071552"/>
                </a:cubicBezTo>
                <a:close/>
                <a:moveTo>
                  <a:pt x="558646" y="2071552"/>
                </a:moveTo>
                <a:cubicBezTo>
                  <a:pt x="612675" y="2071552"/>
                  <a:pt x="657527" y="2117425"/>
                  <a:pt x="657527" y="2172471"/>
                </a:cubicBezTo>
                <a:cubicBezTo>
                  <a:pt x="656507" y="2225478"/>
                  <a:pt x="613692" y="2269312"/>
                  <a:pt x="560685" y="2269312"/>
                </a:cubicBezTo>
                <a:cubicBezTo>
                  <a:pt x="505638" y="2270331"/>
                  <a:pt x="461804" y="2224458"/>
                  <a:pt x="461804" y="2169413"/>
                </a:cubicBezTo>
                <a:cubicBezTo>
                  <a:pt x="462823" y="2116406"/>
                  <a:pt x="505638" y="2072572"/>
                  <a:pt x="558646" y="2071552"/>
                </a:cubicBezTo>
                <a:close/>
                <a:moveTo>
                  <a:pt x="1018388" y="1843209"/>
                </a:moveTo>
                <a:cubicBezTo>
                  <a:pt x="1074454" y="1842190"/>
                  <a:pt x="1118288" y="1885002"/>
                  <a:pt x="1118288" y="1941070"/>
                </a:cubicBezTo>
                <a:cubicBezTo>
                  <a:pt x="1118288" y="1996116"/>
                  <a:pt x="1074454" y="2038930"/>
                  <a:pt x="1018388" y="2037911"/>
                </a:cubicBezTo>
                <a:cubicBezTo>
                  <a:pt x="964361" y="2036891"/>
                  <a:pt x="922565" y="1994077"/>
                  <a:pt x="922565" y="1940050"/>
                </a:cubicBezTo>
                <a:cubicBezTo>
                  <a:pt x="922565" y="1887041"/>
                  <a:pt x="965380" y="1843209"/>
                  <a:pt x="1018388" y="1843209"/>
                </a:cubicBezTo>
                <a:close/>
                <a:moveTo>
                  <a:pt x="1940933" y="1843207"/>
                </a:moveTo>
                <a:cubicBezTo>
                  <a:pt x="1996998" y="1843207"/>
                  <a:pt x="2039813" y="1887042"/>
                  <a:pt x="2039813" y="1942087"/>
                </a:cubicBezTo>
                <a:cubicBezTo>
                  <a:pt x="2038793" y="1996114"/>
                  <a:pt x="1996998" y="2037909"/>
                  <a:pt x="1942972" y="2037909"/>
                </a:cubicBezTo>
                <a:cubicBezTo>
                  <a:pt x="1886904" y="2037909"/>
                  <a:pt x="1843070" y="1994075"/>
                  <a:pt x="1844090" y="1939029"/>
                </a:cubicBezTo>
                <a:cubicBezTo>
                  <a:pt x="1844090" y="1886022"/>
                  <a:pt x="1886904" y="1843207"/>
                  <a:pt x="1940933" y="1843207"/>
                </a:cubicBezTo>
                <a:close/>
                <a:moveTo>
                  <a:pt x="1712590" y="1843207"/>
                </a:moveTo>
                <a:cubicBezTo>
                  <a:pt x="1765600" y="1843207"/>
                  <a:pt x="1809434" y="1886022"/>
                  <a:pt x="1810454" y="1940049"/>
                </a:cubicBezTo>
                <a:cubicBezTo>
                  <a:pt x="1810454" y="1994075"/>
                  <a:pt x="1765600" y="2037909"/>
                  <a:pt x="1710551" y="2037909"/>
                </a:cubicBezTo>
                <a:cubicBezTo>
                  <a:pt x="1656525" y="2037909"/>
                  <a:pt x="1613710" y="1995094"/>
                  <a:pt x="1613710" y="1942087"/>
                </a:cubicBezTo>
                <a:cubicBezTo>
                  <a:pt x="1612690" y="1887042"/>
                  <a:pt x="1657544" y="1843207"/>
                  <a:pt x="1712590" y="1843207"/>
                </a:cubicBezTo>
                <a:close/>
                <a:moveTo>
                  <a:pt x="1480169" y="1843207"/>
                </a:moveTo>
                <a:cubicBezTo>
                  <a:pt x="1535215" y="1843207"/>
                  <a:pt x="1579049" y="1887042"/>
                  <a:pt x="1579049" y="1942087"/>
                </a:cubicBezTo>
                <a:cubicBezTo>
                  <a:pt x="1578029" y="1996114"/>
                  <a:pt x="1535215" y="2037909"/>
                  <a:pt x="1481188" y="2037909"/>
                </a:cubicBezTo>
                <a:cubicBezTo>
                  <a:pt x="1427160" y="2037909"/>
                  <a:pt x="1384347" y="1997133"/>
                  <a:pt x="1383328" y="1943107"/>
                </a:cubicBezTo>
                <a:cubicBezTo>
                  <a:pt x="1382309" y="1887042"/>
                  <a:pt x="1425121" y="1843207"/>
                  <a:pt x="1480169" y="1843207"/>
                </a:cubicBezTo>
                <a:close/>
                <a:moveTo>
                  <a:pt x="1248766" y="1843207"/>
                </a:moveTo>
                <a:cubicBezTo>
                  <a:pt x="1303812" y="1842187"/>
                  <a:pt x="1349685" y="1887041"/>
                  <a:pt x="1348666" y="1941066"/>
                </a:cubicBezTo>
                <a:cubicBezTo>
                  <a:pt x="1348666" y="1994075"/>
                  <a:pt x="1304831" y="2036890"/>
                  <a:pt x="1251824" y="2037909"/>
                </a:cubicBezTo>
                <a:cubicBezTo>
                  <a:pt x="1195759" y="2038926"/>
                  <a:pt x="1151924" y="1995095"/>
                  <a:pt x="1151924" y="1940047"/>
                </a:cubicBezTo>
                <a:cubicBezTo>
                  <a:pt x="1152944" y="1886021"/>
                  <a:pt x="1195759" y="1843207"/>
                  <a:pt x="1248766" y="1843207"/>
                </a:cubicBezTo>
                <a:close/>
                <a:moveTo>
                  <a:pt x="789027" y="1843207"/>
                </a:moveTo>
                <a:cubicBezTo>
                  <a:pt x="844074" y="1842187"/>
                  <a:pt x="888927" y="1887041"/>
                  <a:pt x="888927" y="1941066"/>
                </a:cubicBezTo>
                <a:cubicBezTo>
                  <a:pt x="887908" y="1995095"/>
                  <a:pt x="845093" y="2036890"/>
                  <a:pt x="791066" y="2037909"/>
                </a:cubicBezTo>
                <a:cubicBezTo>
                  <a:pt x="734998" y="2038926"/>
                  <a:pt x="691164" y="1995095"/>
                  <a:pt x="692183" y="1940047"/>
                </a:cubicBezTo>
                <a:cubicBezTo>
                  <a:pt x="692183" y="1887041"/>
                  <a:pt x="734998" y="1844226"/>
                  <a:pt x="789027" y="1843207"/>
                </a:cubicBezTo>
                <a:close/>
                <a:moveTo>
                  <a:pt x="556607" y="1843206"/>
                </a:moveTo>
                <a:cubicBezTo>
                  <a:pt x="612675" y="1841167"/>
                  <a:pt x="656507" y="1885002"/>
                  <a:pt x="657527" y="1940048"/>
                </a:cubicBezTo>
                <a:cubicBezTo>
                  <a:pt x="657527" y="1994077"/>
                  <a:pt x="616751" y="2036889"/>
                  <a:pt x="562724" y="2037908"/>
                </a:cubicBezTo>
                <a:cubicBezTo>
                  <a:pt x="506658" y="2038928"/>
                  <a:pt x="462823" y="1997135"/>
                  <a:pt x="461804" y="1941067"/>
                </a:cubicBezTo>
                <a:cubicBezTo>
                  <a:pt x="461804" y="1887041"/>
                  <a:pt x="503600" y="1844226"/>
                  <a:pt x="556607" y="1843206"/>
                </a:cubicBezTo>
                <a:close/>
                <a:moveTo>
                  <a:pt x="1253863" y="1611808"/>
                </a:moveTo>
                <a:cubicBezTo>
                  <a:pt x="1306870" y="1613847"/>
                  <a:pt x="1349685" y="1659721"/>
                  <a:pt x="1348666" y="1711709"/>
                </a:cubicBezTo>
                <a:cubicBezTo>
                  <a:pt x="1347646" y="1765738"/>
                  <a:pt x="1300756" y="1810590"/>
                  <a:pt x="1246727" y="1808551"/>
                </a:cubicBezTo>
                <a:cubicBezTo>
                  <a:pt x="1193720" y="1806512"/>
                  <a:pt x="1151924" y="1761660"/>
                  <a:pt x="1151924" y="1708650"/>
                </a:cubicBezTo>
                <a:cubicBezTo>
                  <a:pt x="1152944" y="1653604"/>
                  <a:pt x="1199836" y="1609769"/>
                  <a:pt x="1253863" y="1611808"/>
                </a:cubicBezTo>
                <a:close/>
                <a:moveTo>
                  <a:pt x="2172334" y="1611808"/>
                </a:moveTo>
                <a:cubicBezTo>
                  <a:pt x="2224324" y="1611808"/>
                  <a:pt x="2269176" y="1656662"/>
                  <a:pt x="2270196" y="1708649"/>
                </a:cubicBezTo>
                <a:cubicBezTo>
                  <a:pt x="2271215" y="1762678"/>
                  <a:pt x="2225344" y="1808549"/>
                  <a:pt x="2171315" y="1808549"/>
                </a:cubicBezTo>
                <a:cubicBezTo>
                  <a:pt x="2118307" y="1808549"/>
                  <a:pt x="2074472" y="1764715"/>
                  <a:pt x="2073453" y="1711708"/>
                </a:cubicBezTo>
                <a:cubicBezTo>
                  <a:pt x="2072433" y="1657681"/>
                  <a:pt x="2118307" y="1610788"/>
                  <a:pt x="2172334" y="1611808"/>
                </a:cubicBezTo>
                <a:close/>
                <a:moveTo>
                  <a:pt x="1942974" y="1611808"/>
                </a:moveTo>
                <a:cubicBezTo>
                  <a:pt x="1995983" y="1612827"/>
                  <a:pt x="2038796" y="1656661"/>
                  <a:pt x="2038796" y="1709668"/>
                </a:cubicBezTo>
                <a:cubicBezTo>
                  <a:pt x="2038796" y="1764715"/>
                  <a:pt x="1993945" y="1809566"/>
                  <a:pt x="1938896" y="1808547"/>
                </a:cubicBezTo>
                <a:cubicBezTo>
                  <a:pt x="1885888" y="1807530"/>
                  <a:pt x="1843073" y="1763696"/>
                  <a:pt x="1843073" y="1710687"/>
                </a:cubicBezTo>
                <a:cubicBezTo>
                  <a:pt x="1843073" y="1655642"/>
                  <a:pt x="1888947" y="1610788"/>
                  <a:pt x="1942974" y="1611808"/>
                </a:cubicBezTo>
                <a:close/>
                <a:moveTo>
                  <a:pt x="1709531" y="1611808"/>
                </a:moveTo>
                <a:cubicBezTo>
                  <a:pt x="1763559" y="1610788"/>
                  <a:pt x="1809430" y="1656661"/>
                  <a:pt x="1809430" y="1710687"/>
                </a:cubicBezTo>
                <a:cubicBezTo>
                  <a:pt x="1809430" y="1764715"/>
                  <a:pt x="1762540" y="1809566"/>
                  <a:pt x="1708511" y="1808547"/>
                </a:cubicBezTo>
                <a:cubicBezTo>
                  <a:pt x="1655504" y="1806508"/>
                  <a:pt x="1612689" y="1762676"/>
                  <a:pt x="1612689" y="1709668"/>
                </a:cubicBezTo>
                <a:cubicBezTo>
                  <a:pt x="1612689" y="1656661"/>
                  <a:pt x="1656524" y="1612827"/>
                  <a:pt x="1709531" y="1611808"/>
                </a:cubicBezTo>
                <a:close/>
                <a:moveTo>
                  <a:pt x="1479149" y="1611808"/>
                </a:moveTo>
                <a:cubicBezTo>
                  <a:pt x="1533178" y="1610788"/>
                  <a:pt x="1579049" y="1655642"/>
                  <a:pt x="1579049" y="1710687"/>
                </a:cubicBezTo>
                <a:cubicBezTo>
                  <a:pt x="1579049" y="1763696"/>
                  <a:pt x="1536234" y="1807530"/>
                  <a:pt x="1483227" y="1808547"/>
                </a:cubicBezTo>
                <a:cubicBezTo>
                  <a:pt x="1427161" y="1809566"/>
                  <a:pt x="1383326" y="1764715"/>
                  <a:pt x="1383326" y="1709668"/>
                </a:cubicBezTo>
                <a:cubicBezTo>
                  <a:pt x="1383326" y="1656661"/>
                  <a:pt x="1426141" y="1612827"/>
                  <a:pt x="1479149" y="1611808"/>
                </a:cubicBezTo>
                <a:close/>
                <a:moveTo>
                  <a:pt x="788004" y="1611808"/>
                </a:moveTo>
                <a:cubicBezTo>
                  <a:pt x="842031" y="1610788"/>
                  <a:pt x="887903" y="1656661"/>
                  <a:pt x="887903" y="1710687"/>
                </a:cubicBezTo>
                <a:cubicBezTo>
                  <a:pt x="887903" y="1764715"/>
                  <a:pt x="841011" y="1809566"/>
                  <a:pt x="786985" y="1808547"/>
                </a:cubicBezTo>
                <a:cubicBezTo>
                  <a:pt x="733976" y="1806508"/>
                  <a:pt x="691163" y="1762676"/>
                  <a:pt x="692183" y="1709668"/>
                </a:cubicBezTo>
                <a:cubicBezTo>
                  <a:pt x="692183" y="1656661"/>
                  <a:pt x="736015" y="1612827"/>
                  <a:pt x="788004" y="1611808"/>
                </a:cubicBezTo>
                <a:close/>
                <a:moveTo>
                  <a:pt x="1022463" y="1610788"/>
                </a:moveTo>
                <a:cubicBezTo>
                  <a:pt x="1076490" y="1613846"/>
                  <a:pt x="1118285" y="1657681"/>
                  <a:pt x="1118285" y="1710688"/>
                </a:cubicBezTo>
                <a:cubicBezTo>
                  <a:pt x="1118285" y="1763695"/>
                  <a:pt x="1074451" y="1807530"/>
                  <a:pt x="1021444" y="1807530"/>
                </a:cubicBezTo>
                <a:cubicBezTo>
                  <a:pt x="966398" y="1808549"/>
                  <a:pt x="921544" y="1762676"/>
                  <a:pt x="921544" y="1708649"/>
                </a:cubicBezTo>
                <a:cubicBezTo>
                  <a:pt x="922564" y="1654622"/>
                  <a:pt x="968437" y="1608749"/>
                  <a:pt x="1022463" y="1610788"/>
                </a:cubicBezTo>
                <a:close/>
                <a:moveTo>
                  <a:pt x="1709530" y="1382446"/>
                </a:moveTo>
                <a:cubicBezTo>
                  <a:pt x="1764579" y="1382446"/>
                  <a:pt x="1809433" y="1426281"/>
                  <a:pt x="1808413" y="1481326"/>
                </a:cubicBezTo>
                <a:cubicBezTo>
                  <a:pt x="1808413" y="1534336"/>
                  <a:pt x="1765598" y="1577148"/>
                  <a:pt x="1711569" y="1577148"/>
                </a:cubicBezTo>
                <a:cubicBezTo>
                  <a:pt x="1656523" y="1577148"/>
                  <a:pt x="1611669" y="1533316"/>
                  <a:pt x="1612689" y="1478268"/>
                </a:cubicBezTo>
                <a:cubicBezTo>
                  <a:pt x="1613708" y="1425261"/>
                  <a:pt x="1656523" y="1382446"/>
                  <a:pt x="1709530" y="1382446"/>
                </a:cubicBezTo>
                <a:close/>
                <a:moveTo>
                  <a:pt x="1481190" y="1382446"/>
                </a:moveTo>
                <a:cubicBezTo>
                  <a:pt x="1535217" y="1382446"/>
                  <a:pt x="1578031" y="1424242"/>
                  <a:pt x="1579051" y="1478269"/>
                </a:cubicBezTo>
                <a:cubicBezTo>
                  <a:pt x="1580070" y="1533318"/>
                  <a:pt x="1536236" y="1578169"/>
                  <a:pt x="1481190" y="1578169"/>
                </a:cubicBezTo>
                <a:cubicBezTo>
                  <a:pt x="1425125" y="1578169"/>
                  <a:pt x="1382310" y="1534337"/>
                  <a:pt x="1384349" y="1478269"/>
                </a:cubicBezTo>
                <a:cubicBezTo>
                  <a:pt x="1384349" y="1423222"/>
                  <a:pt x="1427163" y="1382446"/>
                  <a:pt x="1481190" y="1382446"/>
                </a:cubicBezTo>
                <a:close/>
                <a:moveTo>
                  <a:pt x="1021445" y="1382446"/>
                </a:moveTo>
                <a:cubicBezTo>
                  <a:pt x="1074455" y="1382446"/>
                  <a:pt x="1117270" y="1424242"/>
                  <a:pt x="1118290" y="1478269"/>
                </a:cubicBezTo>
                <a:cubicBezTo>
                  <a:pt x="1119309" y="1532298"/>
                  <a:pt x="1077514" y="1576130"/>
                  <a:pt x="1024504" y="1578169"/>
                </a:cubicBezTo>
                <a:cubicBezTo>
                  <a:pt x="968438" y="1580208"/>
                  <a:pt x="923584" y="1537393"/>
                  <a:pt x="922565" y="1482347"/>
                </a:cubicBezTo>
                <a:cubicBezTo>
                  <a:pt x="921545" y="1427300"/>
                  <a:pt x="965380" y="1382446"/>
                  <a:pt x="1021445" y="1382446"/>
                </a:cubicBezTo>
                <a:close/>
                <a:moveTo>
                  <a:pt x="2400678" y="1382446"/>
                </a:moveTo>
                <a:cubicBezTo>
                  <a:pt x="2455724" y="1381429"/>
                  <a:pt x="2500578" y="1425260"/>
                  <a:pt x="2499558" y="1480309"/>
                </a:cubicBezTo>
                <a:cubicBezTo>
                  <a:pt x="2499558" y="1534335"/>
                  <a:pt x="2457763" y="1576130"/>
                  <a:pt x="2403736" y="1577150"/>
                </a:cubicBezTo>
                <a:cubicBezTo>
                  <a:pt x="2349707" y="1578169"/>
                  <a:pt x="2306895" y="1537393"/>
                  <a:pt x="2304856" y="1483365"/>
                </a:cubicBezTo>
                <a:cubicBezTo>
                  <a:pt x="2302817" y="1427299"/>
                  <a:pt x="2344610" y="1382446"/>
                  <a:pt x="2400678" y="1382446"/>
                </a:cubicBezTo>
                <a:close/>
                <a:moveTo>
                  <a:pt x="2169276" y="1382446"/>
                </a:moveTo>
                <a:cubicBezTo>
                  <a:pt x="2224322" y="1381426"/>
                  <a:pt x="2270195" y="1426280"/>
                  <a:pt x="2270195" y="1480305"/>
                </a:cubicBezTo>
                <a:cubicBezTo>
                  <a:pt x="2270195" y="1532295"/>
                  <a:pt x="2227380" y="1576129"/>
                  <a:pt x="2173354" y="1577148"/>
                </a:cubicBezTo>
                <a:cubicBezTo>
                  <a:pt x="2118308" y="1578168"/>
                  <a:pt x="2073454" y="1534334"/>
                  <a:pt x="2073454" y="1479286"/>
                </a:cubicBezTo>
                <a:cubicBezTo>
                  <a:pt x="2073454" y="1426280"/>
                  <a:pt x="2116269" y="1382446"/>
                  <a:pt x="2169276" y="1382446"/>
                </a:cubicBezTo>
                <a:close/>
                <a:moveTo>
                  <a:pt x="1251826" y="1382446"/>
                </a:moveTo>
                <a:cubicBezTo>
                  <a:pt x="1304836" y="1382446"/>
                  <a:pt x="1348671" y="1426280"/>
                  <a:pt x="1349690" y="1479286"/>
                </a:cubicBezTo>
                <a:cubicBezTo>
                  <a:pt x="1350710" y="1533315"/>
                  <a:pt x="1304836" y="1578169"/>
                  <a:pt x="1249789" y="1578169"/>
                </a:cubicBezTo>
                <a:cubicBezTo>
                  <a:pt x="1195760" y="1578169"/>
                  <a:pt x="1152945" y="1535354"/>
                  <a:pt x="1152945" y="1481325"/>
                </a:cubicBezTo>
                <a:cubicBezTo>
                  <a:pt x="1151925" y="1426280"/>
                  <a:pt x="1195760" y="1381426"/>
                  <a:pt x="1251826" y="1382446"/>
                </a:cubicBezTo>
                <a:close/>
                <a:moveTo>
                  <a:pt x="1940933" y="1381424"/>
                </a:moveTo>
                <a:cubicBezTo>
                  <a:pt x="1996998" y="1380404"/>
                  <a:pt x="2039813" y="1424239"/>
                  <a:pt x="2039813" y="1480305"/>
                </a:cubicBezTo>
                <a:cubicBezTo>
                  <a:pt x="2038793" y="1534334"/>
                  <a:pt x="1995979" y="1577149"/>
                  <a:pt x="1942972" y="1577149"/>
                </a:cubicBezTo>
                <a:cubicBezTo>
                  <a:pt x="1886904" y="1578168"/>
                  <a:pt x="1843070" y="1534334"/>
                  <a:pt x="1844090" y="1478268"/>
                </a:cubicBezTo>
                <a:cubicBezTo>
                  <a:pt x="1845109" y="1424239"/>
                  <a:pt x="1886904" y="1382443"/>
                  <a:pt x="1940933" y="1381424"/>
                </a:cubicBezTo>
                <a:close/>
                <a:moveTo>
                  <a:pt x="2634118" y="1151046"/>
                </a:moveTo>
                <a:cubicBezTo>
                  <a:pt x="2688144" y="1152065"/>
                  <a:pt x="2732999" y="1198956"/>
                  <a:pt x="2730960" y="1252985"/>
                </a:cubicBezTo>
                <a:cubicBezTo>
                  <a:pt x="2728921" y="1305992"/>
                  <a:pt x="2683047" y="1348806"/>
                  <a:pt x="2631059" y="1347787"/>
                </a:cubicBezTo>
                <a:cubicBezTo>
                  <a:pt x="2577030" y="1346767"/>
                  <a:pt x="2532178" y="1299875"/>
                  <a:pt x="2534217" y="1245848"/>
                </a:cubicBezTo>
                <a:cubicBezTo>
                  <a:pt x="2536256" y="1192839"/>
                  <a:pt x="2581108" y="1150027"/>
                  <a:pt x="2634118" y="1151046"/>
                </a:cubicBezTo>
                <a:close/>
                <a:moveTo>
                  <a:pt x="2401697" y="1151044"/>
                </a:moveTo>
                <a:cubicBezTo>
                  <a:pt x="2455723" y="1151044"/>
                  <a:pt x="2500577" y="1195898"/>
                  <a:pt x="2499557" y="1250944"/>
                </a:cubicBezTo>
                <a:cubicBezTo>
                  <a:pt x="2498538" y="1303951"/>
                  <a:pt x="2454704" y="1347785"/>
                  <a:pt x="2402714" y="1347785"/>
                </a:cubicBezTo>
                <a:cubicBezTo>
                  <a:pt x="2347669" y="1347785"/>
                  <a:pt x="2303835" y="1302934"/>
                  <a:pt x="2304855" y="1247886"/>
                </a:cubicBezTo>
                <a:cubicBezTo>
                  <a:pt x="2305874" y="1194879"/>
                  <a:pt x="2348689" y="1151044"/>
                  <a:pt x="2401697" y="1151044"/>
                </a:cubicBezTo>
                <a:close/>
                <a:moveTo>
                  <a:pt x="2171315" y="1151044"/>
                </a:moveTo>
                <a:cubicBezTo>
                  <a:pt x="2225344" y="1151044"/>
                  <a:pt x="2271215" y="1197937"/>
                  <a:pt x="2270196" y="1250944"/>
                </a:cubicBezTo>
                <a:cubicBezTo>
                  <a:pt x="2269176" y="1302934"/>
                  <a:pt x="2224324" y="1347785"/>
                  <a:pt x="2172334" y="1347785"/>
                </a:cubicBezTo>
                <a:cubicBezTo>
                  <a:pt x="2118307" y="1347785"/>
                  <a:pt x="2072433" y="1301914"/>
                  <a:pt x="2073453" y="1247886"/>
                </a:cubicBezTo>
                <a:cubicBezTo>
                  <a:pt x="2074472" y="1194879"/>
                  <a:pt x="2118307" y="1151044"/>
                  <a:pt x="2171315" y="1151044"/>
                </a:cubicBezTo>
                <a:close/>
                <a:moveTo>
                  <a:pt x="1711572" y="1151044"/>
                </a:moveTo>
                <a:cubicBezTo>
                  <a:pt x="1765599" y="1151044"/>
                  <a:pt x="1810454" y="1197937"/>
                  <a:pt x="1809434" y="1252984"/>
                </a:cubicBezTo>
                <a:cubicBezTo>
                  <a:pt x="1807395" y="1305991"/>
                  <a:pt x="1762541" y="1348806"/>
                  <a:pt x="1710553" y="1348806"/>
                </a:cubicBezTo>
                <a:cubicBezTo>
                  <a:pt x="1655504" y="1347787"/>
                  <a:pt x="1611672" y="1300896"/>
                  <a:pt x="1612689" y="1246867"/>
                </a:cubicBezTo>
                <a:cubicBezTo>
                  <a:pt x="1613708" y="1193859"/>
                  <a:pt x="1658562" y="1151044"/>
                  <a:pt x="1711572" y="1151044"/>
                </a:cubicBezTo>
                <a:close/>
                <a:moveTo>
                  <a:pt x="1480169" y="1151044"/>
                </a:moveTo>
                <a:cubicBezTo>
                  <a:pt x="1535215" y="1151044"/>
                  <a:pt x="1579049" y="1196917"/>
                  <a:pt x="1579049" y="1250944"/>
                </a:cubicBezTo>
                <a:cubicBezTo>
                  <a:pt x="1578029" y="1303951"/>
                  <a:pt x="1534195" y="1347785"/>
                  <a:pt x="1481188" y="1347785"/>
                </a:cubicBezTo>
                <a:cubicBezTo>
                  <a:pt x="1426140" y="1347785"/>
                  <a:pt x="1382309" y="1302934"/>
                  <a:pt x="1383326" y="1247886"/>
                </a:cubicBezTo>
                <a:cubicBezTo>
                  <a:pt x="1384345" y="1194879"/>
                  <a:pt x="1427160" y="1151044"/>
                  <a:pt x="1480169" y="1151044"/>
                </a:cubicBezTo>
                <a:close/>
                <a:moveTo>
                  <a:pt x="1942969" y="1151044"/>
                </a:moveTo>
                <a:cubicBezTo>
                  <a:pt x="1994958" y="1151044"/>
                  <a:pt x="2038790" y="1194878"/>
                  <a:pt x="2038790" y="1247884"/>
                </a:cubicBezTo>
                <a:cubicBezTo>
                  <a:pt x="2039812" y="1302932"/>
                  <a:pt x="1994958" y="1348802"/>
                  <a:pt x="1940930" y="1347783"/>
                </a:cubicBezTo>
                <a:cubicBezTo>
                  <a:pt x="1887924" y="1347783"/>
                  <a:pt x="1844090" y="1303951"/>
                  <a:pt x="1844090" y="1250942"/>
                </a:cubicBezTo>
                <a:cubicBezTo>
                  <a:pt x="1843070" y="1195897"/>
                  <a:pt x="1887924" y="1150024"/>
                  <a:pt x="1942969" y="1151044"/>
                </a:cubicBezTo>
                <a:close/>
                <a:moveTo>
                  <a:pt x="1247746" y="1151044"/>
                </a:moveTo>
                <a:cubicBezTo>
                  <a:pt x="1301773" y="1150024"/>
                  <a:pt x="1348665" y="1194878"/>
                  <a:pt x="1348665" y="1248904"/>
                </a:cubicBezTo>
                <a:cubicBezTo>
                  <a:pt x="1348665" y="1300893"/>
                  <a:pt x="1304831" y="1345746"/>
                  <a:pt x="1252843" y="1347783"/>
                </a:cubicBezTo>
                <a:cubicBezTo>
                  <a:pt x="1198817" y="1348802"/>
                  <a:pt x="1152944" y="1303951"/>
                  <a:pt x="1151924" y="1249923"/>
                </a:cubicBezTo>
                <a:cubicBezTo>
                  <a:pt x="1151924" y="1196916"/>
                  <a:pt x="1194739" y="1153083"/>
                  <a:pt x="1247746" y="1151044"/>
                </a:cubicBezTo>
                <a:close/>
                <a:moveTo>
                  <a:pt x="1946031" y="921685"/>
                </a:moveTo>
                <a:cubicBezTo>
                  <a:pt x="1999038" y="923721"/>
                  <a:pt x="2039813" y="967555"/>
                  <a:pt x="2038794" y="1021584"/>
                </a:cubicBezTo>
                <a:cubicBezTo>
                  <a:pt x="2037774" y="1076630"/>
                  <a:pt x="1991901" y="1118425"/>
                  <a:pt x="1935836" y="1116386"/>
                </a:cubicBezTo>
                <a:cubicBezTo>
                  <a:pt x="1882827" y="1114347"/>
                  <a:pt x="1841034" y="1069494"/>
                  <a:pt x="1843073" y="1016487"/>
                </a:cubicBezTo>
                <a:cubicBezTo>
                  <a:pt x="1845112" y="961439"/>
                  <a:pt x="1890983" y="919646"/>
                  <a:pt x="1946031" y="921685"/>
                </a:cubicBezTo>
                <a:close/>
                <a:moveTo>
                  <a:pt x="1712588" y="921684"/>
                </a:moveTo>
                <a:cubicBezTo>
                  <a:pt x="1766615" y="922704"/>
                  <a:pt x="1808410" y="965519"/>
                  <a:pt x="1808410" y="1019545"/>
                </a:cubicBezTo>
                <a:cubicBezTo>
                  <a:pt x="1809429" y="1074593"/>
                  <a:pt x="1764578" y="1117406"/>
                  <a:pt x="1708511" y="1116386"/>
                </a:cubicBezTo>
                <a:cubicBezTo>
                  <a:pt x="1654484" y="1115367"/>
                  <a:pt x="1612689" y="1072555"/>
                  <a:pt x="1612689" y="1018526"/>
                </a:cubicBezTo>
                <a:cubicBezTo>
                  <a:pt x="1612689" y="963480"/>
                  <a:pt x="1657543" y="919645"/>
                  <a:pt x="1712588" y="921684"/>
                </a:cubicBezTo>
                <a:close/>
                <a:moveTo>
                  <a:pt x="2399657" y="921683"/>
                </a:moveTo>
                <a:cubicBezTo>
                  <a:pt x="2455725" y="920664"/>
                  <a:pt x="2499557" y="963476"/>
                  <a:pt x="2499557" y="1019544"/>
                </a:cubicBezTo>
                <a:cubicBezTo>
                  <a:pt x="2499557" y="1072551"/>
                  <a:pt x="2457764" y="1115365"/>
                  <a:pt x="2403735" y="1116385"/>
                </a:cubicBezTo>
                <a:cubicBezTo>
                  <a:pt x="2347669" y="1117404"/>
                  <a:pt x="2303834" y="1075609"/>
                  <a:pt x="2303834" y="1018524"/>
                </a:cubicBezTo>
                <a:cubicBezTo>
                  <a:pt x="2303834" y="964495"/>
                  <a:pt x="2344610" y="922702"/>
                  <a:pt x="2399657" y="921683"/>
                </a:cubicBezTo>
                <a:close/>
                <a:moveTo>
                  <a:pt x="1023485" y="921683"/>
                </a:moveTo>
                <a:cubicBezTo>
                  <a:pt x="1076492" y="922702"/>
                  <a:pt x="1118288" y="965515"/>
                  <a:pt x="1118288" y="1019544"/>
                </a:cubicBezTo>
                <a:cubicBezTo>
                  <a:pt x="1118288" y="1073570"/>
                  <a:pt x="1076492" y="1115365"/>
                  <a:pt x="1022466" y="1116385"/>
                </a:cubicBezTo>
                <a:cubicBezTo>
                  <a:pt x="966400" y="1117404"/>
                  <a:pt x="922565" y="1073570"/>
                  <a:pt x="922565" y="1018524"/>
                </a:cubicBezTo>
                <a:cubicBezTo>
                  <a:pt x="922565" y="963476"/>
                  <a:pt x="968439" y="920664"/>
                  <a:pt x="1023485" y="921683"/>
                </a:cubicBezTo>
                <a:close/>
                <a:moveTo>
                  <a:pt x="2172334" y="921681"/>
                </a:moveTo>
                <a:cubicBezTo>
                  <a:pt x="2225344" y="922701"/>
                  <a:pt x="2269179" y="965516"/>
                  <a:pt x="2270196" y="1017503"/>
                </a:cubicBezTo>
                <a:cubicBezTo>
                  <a:pt x="2271218" y="1072551"/>
                  <a:pt x="2226363" y="1116383"/>
                  <a:pt x="2170295" y="1116383"/>
                </a:cubicBezTo>
                <a:cubicBezTo>
                  <a:pt x="2116268" y="1116383"/>
                  <a:pt x="2073453" y="1073571"/>
                  <a:pt x="2073453" y="1020561"/>
                </a:cubicBezTo>
                <a:cubicBezTo>
                  <a:pt x="2072433" y="965516"/>
                  <a:pt x="2117287" y="921681"/>
                  <a:pt x="2172334" y="921681"/>
                </a:cubicBezTo>
                <a:close/>
                <a:moveTo>
                  <a:pt x="1480169" y="921681"/>
                </a:moveTo>
                <a:cubicBezTo>
                  <a:pt x="1535214" y="921681"/>
                  <a:pt x="1579048" y="965516"/>
                  <a:pt x="1578029" y="1020561"/>
                </a:cubicBezTo>
                <a:cubicBezTo>
                  <a:pt x="1577009" y="1074588"/>
                  <a:pt x="1534195" y="1115364"/>
                  <a:pt x="1480169" y="1116383"/>
                </a:cubicBezTo>
                <a:cubicBezTo>
                  <a:pt x="1426142" y="1116383"/>
                  <a:pt x="1383328" y="1075607"/>
                  <a:pt x="1382308" y="1021581"/>
                </a:cubicBezTo>
                <a:cubicBezTo>
                  <a:pt x="1382308" y="965516"/>
                  <a:pt x="1425123" y="921681"/>
                  <a:pt x="1480169" y="921681"/>
                </a:cubicBezTo>
                <a:close/>
                <a:moveTo>
                  <a:pt x="1250809" y="921681"/>
                </a:moveTo>
                <a:cubicBezTo>
                  <a:pt x="1303819" y="921681"/>
                  <a:pt x="1347654" y="964496"/>
                  <a:pt x="1348673" y="1017503"/>
                </a:cubicBezTo>
                <a:cubicBezTo>
                  <a:pt x="1349693" y="1071532"/>
                  <a:pt x="1304838" y="1116383"/>
                  <a:pt x="1249792" y="1116383"/>
                </a:cubicBezTo>
                <a:cubicBezTo>
                  <a:pt x="1195762" y="1116383"/>
                  <a:pt x="1152947" y="1074588"/>
                  <a:pt x="1151928" y="1020561"/>
                </a:cubicBezTo>
                <a:cubicBezTo>
                  <a:pt x="1150908" y="965516"/>
                  <a:pt x="1194743" y="921681"/>
                  <a:pt x="1250809" y="921681"/>
                </a:cubicBezTo>
                <a:close/>
                <a:moveTo>
                  <a:pt x="1021444" y="691301"/>
                </a:moveTo>
                <a:cubicBezTo>
                  <a:pt x="1075470" y="691301"/>
                  <a:pt x="1118285" y="735134"/>
                  <a:pt x="1118285" y="789160"/>
                </a:cubicBezTo>
                <a:cubicBezTo>
                  <a:pt x="1118285" y="842169"/>
                  <a:pt x="1075470" y="886001"/>
                  <a:pt x="1022463" y="888040"/>
                </a:cubicBezTo>
                <a:cubicBezTo>
                  <a:pt x="968437" y="889059"/>
                  <a:pt x="921544" y="844208"/>
                  <a:pt x="921544" y="790180"/>
                </a:cubicBezTo>
                <a:cubicBezTo>
                  <a:pt x="921544" y="736154"/>
                  <a:pt x="967417" y="690281"/>
                  <a:pt x="1021444" y="691301"/>
                </a:cubicBezTo>
                <a:close/>
                <a:moveTo>
                  <a:pt x="1710549" y="690283"/>
                </a:moveTo>
                <a:cubicBezTo>
                  <a:pt x="1764578" y="690283"/>
                  <a:pt x="1810451" y="737176"/>
                  <a:pt x="1808412" y="791202"/>
                </a:cubicBezTo>
                <a:cubicBezTo>
                  <a:pt x="1807393" y="844209"/>
                  <a:pt x="1762539" y="887024"/>
                  <a:pt x="1710549" y="887024"/>
                </a:cubicBezTo>
                <a:cubicBezTo>
                  <a:pt x="1656523" y="887024"/>
                  <a:pt x="1611669" y="841153"/>
                  <a:pt x="1612689" y="786105"/>
                </a:cubicBezTo>
                <a:cubicBezTo>
                  <a:pt x="1613708" y="733098"/>
                  <a:pt x="1658562" y="690283"/>
                  <a:pt x="1710549" y="690283"/>
                </a:cubicBezTo>
                <a:close/>
                <a:moveTo>
                  <a:pt x="2172334" y="690283"/>
                </a:moveTo>
                <a:cubicBezTo>
                  <a:pt x="2224324" y="690283"/>
                  <a:pt x="2269179" y="735136"/>
                  <a:pt x="2270196" y="787124"/>
                </a:cubicBezTo>
                <a:cubicBezTo>
                  <a:pt x="2271218" y="840134"/>
                  <a:pt x="2225344" y="887024"/>
                  <a:pt x="2171315" y="887024"/>
                </a:cubicBezTo>
                <a:cubicBezTo>
                  <a:pt x="2118307" y="887024"/>
                  <a:pt x="2074472" y="843190"/>
                  <a:pt x="2073453" y="790183"/>
                </a:cubicBezTo>
                <a:cubicBezTo>
                  <a:pt x="2072433" y="736156"/>
                  <a:pt x="2117287" y="689263"/>
                  <a:pt x="2172334" y="690283"/>
                </a:cubicBezTo>
                <a:close/>
                <a:moveTo>
                  <a:pt x="1250811" y="690281"/>
                </a:moveTo>
                <a:cubicBezTo>
                  <a:pt x="1302799" y="691300"/>
                  <a:pt x="1347653" y="736151"/>
                  <a:pt x="1348672" y="788141"/>
                </a:cubicBezTo>
                <a:cubicBezTo>
                  <a:pt x="1349692" y="842167"/>
                  <a:pt x="1302799" y="888040"/>
                  <a:pt x="1248772" y="887020"/>
                </a:cubicBezTo>
                <a:cubicBezTo>
                  <a:pt x="1194743" y="886001"/>
                  <a:pt x="1149891" y="840128"/>
                  <a:pt x="1151930" y="785082"/>
                </a:cubicBezTo>
                <a:cubicBezTo>
                  <a:pt x="1153967" y="732074"/>
                  <a:pt x="1198821" y="689261"/>
                  <a:pt x="1250811" y="690281"/>
                </a:cubicBezTo>
                <a:close/>
                <a:moveTo>
                  <a:pt x="1939917" y="690279"/>
                </a:moveTo>
                <a:cubicBezTo>
                  <a:pt x="1994963" y="689259"/>
                  <a:pt x="2039817" y="735132"/>
                  <a:pt x="2038795" y="790179"/>
                </a:cubicBezTo>
                <a:cubicBezTo>
                  <a:pt x="2037778" y="843188"/>
                  <a:pt x="1994963" y="887020"/>
                  <a:pt x="1941953" y="887020"/>
                </a:cubicBezTo>
                <a:cubicBezTo>
                  <a:pt x="1886907" y="887020"/>
                  <a:pt x="1842053" y="842169"/>
                  <a:pt x="1843073" y="787120"/>
                </a:cubicBezTo>
                <a:cubicBezTo>
                  <a:pt x="1844092" y="734113"/>
                  <a:pt x="1887927" y="690279"/>
                  <a:pt x="1939917" y="690279"/>
                </a:cubicBezTo>
                <a:close/>
                <a:moveTo>
                  <a:pt x="1482207" y="690279"/>
                </a:moveTo>
                <a:cubicBezTo>
                  <a:pt x="1535217" y="691298"/>
                  <a:pt x="1578030" y="735132"/>
                  <a:pt x="1579049" y="788138"/>
                </a:cubicBezTo>
                <a:cubicBezTo>
                  <a:pt x="1579049" y="843186"/>
                  <a:pt x="1534198" y="888037"/>
                  <a:pt x="1480168" y="887018"/>
                </a:cubicBezTo>
                <a:cubicBezTo>
                  <a:pt x="1426141" y="885998"/>
                  <a:pt x="1383326" y="843186"/>
                  <a:pt x="1383326" y="789158"/>
                </a:cubicBezTo>
                <a:cubicBezTo>
                  <a:pt x="1383326" y="734112"/>
                  <a:pt x="1428180" y="689259"/>
                  <a:pt x="1482207" y="690279"/>
                </a:cubicBezTo>
                <a:close/>
                <a:moveTo>
                  <a:pt x="788007" y="690279"/>
                </a:moveTo>
                <a:cubicBezTo>
                  <a:pt x="842036" y="689259"/>
                  <a:pt x="888926" y="734112"/>
                  <a:pt x="888926" y="788138"/>
                </a:cubicBezTo>
                <a:cubicBezTo>
                  <a:pt x="888926" y="842167"/>
                  <a:pt x="843053" y="888037"/>
                  <a:pt x="789026" y="887018"/>
                </a:cubicBezTo>
                <a:cubicBezTo>
                  <a:pt x="735000" y="885998"/>
                  <a:pt x="692185" y="842167"/>
                  <a:pt x="692185" y="789158"/>
                </a:cubicBezTo>
                <a:cubicBezTo>
                  <a:pt x="692185" y="736151"/>
                  <a:pt x="735000" y="692317"/>
                  <a:pt x="788007" y="690279"/>
                </a:cubicBezTo>
                <a:close/>
                <a:moveTo>
                  <a:pt x="1484246" y="460922"/>
                </a:moveTo>
                <a:cubicBezTo>
                  <a:pt x="1537254" y="461941"/>
                  <a:pt x="1579049" y="505773"/>
                  <a:pt x="1579049" y="559803"/>
                </a:cubicBezTo>
                <a:cubicBezTo>
                  <a:pt x="1578030" y="614849"/>
                  <a:pt x="1534198" y="657664"/>
                  <a:pt x="1478129" y="656644"/>
                </a:cubicBezTo>
                <a:cubicBezTo>
                  <a:pt x="1424102" y="655625"/>
                  <a:pt x="1383326" y="611790"/>
                  <a:pt x="1383326" y="557764"/>
                </a:cubicBezTo>
                <a:cubicBezTo>
                  <a:pt x="1384346" y="501698"/>
                  <a:pt x="1428180" y="459902"/>
                  <a:pt x="1484246" y="460922"/>
                </a:cubicBezTo>
                <a:close/>
                <a:moveTo>
                  <a:pt x="562724" y="460922"/>
                </a:moveTo>
                <a:cubicBezTo>
                  <a:pt x="615731" y="461941"/>
                  <a:pt x="657527" y="505773"/>
                  <a:pt x="657527" y="558782"/>
                </a:cubicBezTo>
                <a:cubicBezTo>
                  <a:pt x="657527" y="613828"/>
                  <a:pt x="612675" y="656643"/>
                  <a:pt x="556607" y="655623"/>
                </a:cubicBezTo>
                <a:cubicBezTo>
                  <a:pt x="502580" y="654604"/>
                  <a:pt x="461804" y="611789"/>
                  <a:pt x="461804" y="557763"/>
                </a:cubicBezTo>
                <a:cubicBezTo>
                  <a:pt x="461804" y="502715"/>
                  <a:pt x="506658" y="459902"/>
                  <a:pt x="562724" y="460922"/>
                </a:cubicBezTo>
                <a:close/>
                <a:moveTo>
                  <a:pt x="1947046" y="460921"/>
                </a:moveTo>
                <a:cubicBezTo>
                  <a:pt x="2000056" y="462957"/>
                  <a:pt x="2040831" y="507811"/>
                  <a:pt x="2039812" y="560820"/>
                </a:cubicBezTo>
                <a:cubicBezTo>
                  <a:pt x="2037773" y="616885"/>
                  <a:pt x="1991900" y="658680"/>
                  <a:pt x="1936854" y="655622"/>
                </a:cubicBezTo>
                <a:cubicBezTo>
                  <a:pt x="1883845" y="653583"/>
                  <a:pt x="1842052" y="608729"/>
                  <a:pt x="1844091" y="555723"/>
                </a:cubicBezTo>
                <a:cubicBezTo>
                  <a:pt x="1846130" y="500674"/>
                  <a:pt x="1890981" y="458882"/>
                  <a:pt x="1947046" y="460921"/>
                </a:cubicBezTo>
                <a:close/>
                <a:moveTo>
                  <a:pt x="1248766" y="460919"/>
                </a:moveTo>
                <a:cubicBezTo>
                  <a:pt x="1303812" y="459900"/>
                  <a:pt x="1349685" y="504753"/>
                  <a:pt x="1348666" y="558779"/>
                </a:cubicBezTo>
                <a:cubicBezTo>
                  <a:pt x="1348666" y="611788"/>
                  <a:pt x="1304831" y="654602"/>
                  <a:pt x="1251824" y="655622"/>
                </a:cubicBezTo>
                <a:cubicBezTo>
                  <a:pt x="1196778" y="656639"/>
                  <a:pt x="1151924" y="612807"/>
                  <a:pt x="1151924" y="557760"/>
                </a:cubicBezTo>
                <a:cubicBezTo>
                  <a:pt x="1152944" y="504753"/>
                  <a:pt x="1194739" y="461939"/>
                  <a:pt x="1248766" y="460919"/>
                </a:cubicBezTo>
                <a:close/>
                <a:moveTo>
                  <a:pt x="1022466" y="460919"/>
                </a:moveTo>
                <a:cubicBezTo>
                  <a:pt x="1075473" y="461939"/>
                  <a:pt x="1117269" y="504754"/>
                  <a:pt x="1118288" y="557763"/>
                </a:cubicBezTo>
                <a:cubicBezTo>
                  <a:pt x="1118288" y="611789"/>
                  <a:pt x="1076492" y="654604"/>
                  <a:pt x="1023485" y="655623"/>
                </a:cubicBezTo>
                <a:cubicBezTo>
                  <a:pt x="967419" y="656643"/>
                  <a:pt x="922565" y="613828"/>
                  <a:pt x="922565" y="558782"/>
                </a:cubicBezTo>
                <a:cubicBezTo>
                  <a:pt x="922565" y="503734"/>
                  <a:pt x="966400" y="459900"/>
                  <a:pt x="1022466" y="460919"/>
                </a:cubicBezTo>
                <a:close/>
                <a:moveTo>
                  <a:pt x="789025" y="460919"/>
                </a:moveTo>
                <a:cubicBezTo>
                  <a:pt x="844074" y="459900"/>
                  <a:pt x="888925" y="503734"/>
                  <a:pt x="888925" y="558782"/>
                </a:cubicBezTo>
                <a:cubicBezTo>
                  <a:pt x="887908" y="612809"/>
                  <a:pt x="845093" y="655623"/>
                  <a:pt x="791064" y="655623"/>
                </a:cubicBezTo>
                <a:cubicBezTo>
                  <a:pt x="736018" y="656643"/>
                  <a:pt x="691164" y="612809"/>
                  <a:pt x="692183" y="557763"/>
                </a:cubicBezTo>
                <a:cubicBezTo>
                  <a:pt x="692183" y="504754"/>
                  <a:pt x="734998" y="461939"/>
                  <a:pt x="789025" y="460919"/>
                </a:cubicBezTo>
                <a:close/>
                <a:moveTo>
                  <a:pt x="1711569" y="459899"/>
                </a:moveTo>
                <a:cubicBezTo>
                  <a:pt x="1764578" y="459899"/>
                  <a:pt x="1808413" y="502713"/>
                  <a:pt x="1808413" y="556740"/>
                </a:cubicBezTo>
                <a:cubicBezTo>
                  <a:pt x="1810452" y="611788"/>
                  <a:pt x="1765598" y="656639"/>
                  <a:pt x="1709530" y="655619"/>
                </a:cubicBezTo>
                <a:cubicBezTo>
                  <a:pt x="1655503" y="654600"/>
                  <a:pt x="1613708" y="612805"/>
                  <a:pt x="1612689" y="558779"/>
                </a:cubicBezTo>
                <a:cubicBezTo>
                  <a:pt x="1611669" y="503733"/>
                  <a:pt x="1656523" y="459899"/>
                  <a:pt x="1711569" y="459899"/>
                </a:cubicBezTo>
                <a:close/>
                <a:moveTo>
                  <a:pt x="1711573" y="229519"/>
                </a:moveTo>
                <a:cubicBezTo>
                  <a:pt x="1764583" y="230538"/>
                  <a:pt x="1808415" y="273353"/>
                  <a:pt x="1809435" y="326360"/>
                </a:cubicBezTo>
                <a:cubicBezTo>
                  <a:pt x="1810454" y="380389"/>
                  <a:pt x="1764583" y="426260"/>
                  <a:pt x="1710554" y="426260"/>
                </a:cubicBezTo>
                <a:cubicBezTo>
                  <a:pt x="1657546" y="426260"/>
                  <a:pt x="1613711" y="382426"/>
                  <a:pt x="1612692" y="329419"/>
                </a:cubicBezTo>
                <a:cubicBezTo>
                  <a:pt x="1611672" y="274373"/>
                  <a:pt x="1657546" y="229519"/>
                  <a:pt x="1711573" y="229519"/>
                </a:cubicBezTo>
                <a:close/>
                <a:moveTo>
                  <a:pt x="1480167" y="229519"/>
                </a:moveTo>
                <a:cubicBezTo>
                  <a:pt x="1535216" y="229519"/>
                  <a:pt x="1580070" y="275392"/>
                  <a:pt x="1579050" y="329419"/>
                </a:cubicBezTo>
                <a:cubicBezTo>
                  <a:pt x="1578031" y="382426"/>
                  <a:pt x="1534196" y="426260"/>
                  <a:pt x="1481187" y="426260"/>
                </a:cubicBezTo>
                <a:cubicBezTo>
                  <a:pt x="1427160" y="426260"/>
                  <a:pt x="1382306" y="381406"/>
                  <a:pt x="1383326" y="326360"/>
                </a:cubicBezTo>
                <a:cubicBezTo>
                  <a:pt x="1384345" y="273353"/>
                  <a:pt x="1427160" y="230538"/>
                  <a:pt x="1480167" y="229519"/>
                </a:cubicBezTo>
                <a:close/>
                <a:moveTo>
                  <a:pt x="330301" y="229519"/>
                </a:moveTo>
                <a:cubicBezTo>
                  <a:pt x="382291" y="229519"/>
                  <a:pt x="427145" y="273353"/>
                  <a:pt x="428165" y="326360"/>
                </a:cubicBezTo>
                <a:cubicBezTo>
                  <a:pt x="429184" y="380389"/>
                  <a:pt x="383311" y="427280"/>
                  <a:pt x="329281" y="426260"/>
                </a:cubicBezTo>
                <a:cubicBezTo>
                  <a:pt x="276274" y="426260"/>
                  <a:pt x="232439" y="382426"/>
                  <a:pt x="231419" y="329419"/>
                </a:cubicBezTo>
                <a:cubicBezTo>
                  <a:pt x="230400" y="274373"/>
                  <a:pt x="275254" y="229519"/>
                  <a:pt x="330301" y="229519"/>
                </a:cubicBezTo>
                <a:close/>
                <a:moveTo>
                  <a:pt x="1246727" y="229517"/>
                </a:moveTo>
                <a:cubicBezTo>
                  <a:pt x="1301773" y="228498"/>
                  <a:pt x="1348665" y="273351"/>
                  <a:pt x="1348665" y="327377"/>
                </a:cubicBezTo>
                <a:cubicBezTo>
                  <a:pt x="1348665" y="381405"/>
                  <a:pt x="1301773" y="427276"/>
                  <a:pt x="1248766" y="426256"/>
                </a:cubicBezTo>
                <a:cubicBezTo>
                  <a:pt x="1195759" y="425237"/>
                  <a:pt x="1152944" y="381405"/>
                  <a:pt x="1151924" y="328397"/>
                </a:cubicBezTo>
                <a:cubicBezTo>
                  <a:pt x="1151924" y="275390"/>
                  <a:pt x="1194739" y="230537"/>
                  <a:pt x="1246727" y="229517"/>
                </a:cubicBezTo>
                <a:close/>
                <a:moveTo>
                  <a:pt x="1022466" y="229517"/>
                </a:moveTo>
                <a:cubicBezTo>
                  <a:pt x="1074454" y="230537"/>
                  <a:pt x="1117269" y="274371"/>
                  <a:pt x="1118288" y="327377"/>
                </a:cubicBezTo>
                <a:cubicBezTo>
                  <a:pt x="1118288" y="382425"/>
                  <a:pt x="1073434" y="427276"/>
                  <a:pt x="1019407" y="426256"/>
                </a:cubicBezTo>
                <a:cubicBezTo>
                  <a:pt x="966400" y="425237"/>
                  <a:pt x="922565" y="381405"/>
                  <a:pt x="922565" y="328397"/>
                </a:cubicBezTo>
                <a:cubicBezTo>
                  <a:pt x="922565" y="273351"/>
                  <a:pt x="967419" y="228498"/>
                  <a:pt x="1022466" y="229517"/>
                </a:cubicBezTo>
                <a:close/>
                <a:moveTo>
                  <a:pt x="789025" y="229517"/>
                </a:moveTo>
                <a:cubicBezTo>
                  <a:pt x="843054" y="228498"/>
                  <a:pt x="888925" y="274371"/>
                  <a:pt x="888925" y="328397"/>
                </a:cubicBezTo>
                <a:cubicBezTo>
                  <a:pt x="888925" y="381405"/>
                  <a:pt x="845093" y="425237"/>
                  <a:pt x="792084" y="426256"/>
                </a:cubicBezTo>
                <a:cubicBezTo>
                  <a:pt x="737037" y="427276"/>
                  <a:pt x="691164" y="382425"/>
                  <a:pt x="692183" y="327377"/>
                </a:cubicBezTo>
                <a:cubicBezTo>
                  <a:pt x="692183" y="274371"/>
                  <a:pt x="736018" y="230537"/>
                  <a:pt x="789025" y="229517"/>
                </a:cubicBezTo>
                <a:close/>
                <a:moveTo>
                  <a:pt x="561704" y="229517"/>
                </a:moveTo>
                <a:cubicBezTo>
                  <a:pt x="614712" y="230537"/>
                  <a:pt x="657527" y="274371"/>
                  <a:pt x="657527" y="327377"/>
                </a:cubicBezTo>
                <a:cubicBezTo>
                  <a:pt x="657527" y="382425"/>
                  <a:pt x="611656" y="427276"/>
                  <a:pt x="557626" y="426256"/>
                </a:cubicBezTo>
                <a:cubicBezTo>
                  <a:pt x="504619" y="425237"/>
                  <a:pt x="461804" y="381405"/>
                  <a:pt x="461804" y="328397"/>
                </a:cubicBezTo>
                <a:cubicBezTo>
                  <a:pt x="461804" y="273351"/>
                  <a:pt x="506658" y="228498"/>
                  <a:pt x="561704" y="229517"/>
                </a:cubicBezTo>
                <a:close/>
                <a:moveTo>
                  <a:pt x="98897" y="1177"/>
                </a:moveTo>
                <a:cubicBezTo>
                  <a:pt x="153946" y="1177"/>
                  <a:pt x="195739" y="42973"/>
                  <a:pt x="196758" y="96999"/>
                </a:cubicBezTo>
                <a:cubicBezTo>
                  <a:pt x="197778" y="151029"/>
                  <a:pt x="155985" y="193842"/>
                  <a:pt x="101956" y="195880"/>
                </a:cubicBezTo>
                <a:cubicBezTo>
                  <a:pt x="46910" y="196900"/>
                  <a:pt x="1037" y="154085"/>
                  <a:pt x="17" y="100058"/>
                </a:cubicBezTo>
                <a:cubicBezTo>
                  <a:pt x="-1002" y="45011"/>
                  <a:pt x="43852" y="1177"/>
                  <a:pt x="98897" y="1177"/>
                </a:cubicBezTo>
                <a:close/>
                <a:moveTo>
                  <a:pt x="1484248" y="160"/>
                </a:moveTo>
                <a:cubicBezTo>
                  <a:pt x="1538274" y="2196"/>
                  <a:pt x="1579050" y="46031"/>
                  <a:pt x="1579050" y="99040"/>
                </a:cubicBezTo>
                <a:cubicBezTo>
                  <a:pt x="1578031" y="154087"/>
                  <a:pt x="1533179" y="196902"/>
                  <a:pt x="1477111" y="194863"/>
                </a:cubicBezTo>
                <a:cubicBezTo>
                  <a:pt x="1423085" y="192824"/>
                  <a:pt x="1382309" y="150009"/>
                  <a:pt x="1383328" y="95982"/>
                </a:cubicBezTo>
                <a:cubicBezTo>
                  <a:pt x="1384347" y="39914"/>
                  <a:pt x="1428182" y="-1879"/>
                  <a:pt x="1484248" y="160"/>
                </a:cubicBezTo>
                <a:close/>
                <a:moveTo>
                  <a:pt x="786985" y="158"/>
                </a:moveTo>
                <a:cubicBezTo>
                  <a:pt x="843050" y="-861"/>
                  <a:pt x="886884" y="42973"/>
                  <a:pt x="886884" y="98021"/>
                </a:cubicBezTo>
                <a:cubicBezTo>
                  <a:pt x="887903" y="151028"/>
                  <a:pt x="845089" y="193843"/>
                  <a:pt x="791062" y="194862"/>
                </a:cubicBezTo>
                <a:cubicBezTo>
                  <a:pt x="734997" y="195882"/>
                  <a:pt x="691163" y="152048"/>
                  <a:pt x="691163" y="97002"/>
                </a:cubicBezTo>
                <a:cubicBezTo>
                  <a:pt x="691163" y="42973"/>
                  <a:pt x="733978" y="1178"/>
                  <a:pt x="786985" y="158"/>
                </a:cubicBezTo>
                <a:close/>
                <a:moveTo>
                  <a:pt x="557623" y="158"/>
                </a:moveTo>
                <a:cubicBezTo>
                  <a:pt x="613689" y="-861"/>
                  <a:pt x="657523" y="42973"/>
                  <a:pt x="656503" y="98021"/>
                </a:cubicBezTo>
                <a:cubicBezTo>
                  <a:pt x="656503" y="152048"/>
                  <a:pt x="613689" y="193843"/>
                  <a:pt x="560682" y="194862"/>
                </a:cubicBezTo>
                <a:cubicBezTo>
                  <a:pt x="504614" y="195882"/>
                  <a:pt x="460780" y="152048"/>
                  <a:pt x="461799" y="97002"/>
                </a:cubicBezTo>
                <a:cubicBezTo>
                  <a:pt x="461799" y="42973"/>
                  <a:pt x="503595" y="1178"/>
                  <a:pt x="557623" y="158"/>
                </a:cubicBezTo>
                <a:close/>
                <a:moveTo>
                  <a:pt x="328265" y="158"/>
                </a:moveTo>
                <a:cubicBezTo>
                  <a:pt x="383311" y="-861"/>
                  <a:pt x="429184" y="43992"/>
                  <a:pt x="428165" y="98018"/>
                </a:cubicBezTo>
                <a:cubicBezTo>
                  <a:pt x="428165" y="151027"/>
                  <a:pt x="384330" y="193841"/>
                  <a:pt x="331323" y="194861"/>
                </a:cubicBezTo>
                <a:cubicBezTo>
                  <a:pt x="276275" y="195878"/>
                  <a:pt x="231423" y="152046"/>
                  <a:pt x="232443" y="96999"/>
                </a:cubicBezTo>
                <a:cubicBezTo>
                  <a:pt x="231423" y="42973"/>
                  <a:pt x="274236" y="1178"/>
                  <a:pt x="328265" y="158"/>
                </a:cubicBezTo>
                <a:close/>
                <a:moveTo>
                  <a:pt x="1255904" y="157"/>
                </a:moveTo>
                <a:cubicBezTo>
                  <a:pt x="1308911" y="3215"/>
                  <a:pt x="1350707" y="48069"/>
                  <a:pt x="1348668" y="101076"/>
                </a:cubicBezTo>
                <a:cubicBezTo>
                  <a:pt x="1346629" y="156125"/>
                  <a:pt x="1300758" y="197918"/>
                  <a:pt x="1244690" y="194862"/>
                </a:cubicBezTo>
                <a:cubicBezTo>
                  <a:pt x="1191683" y="192823"/>
                  <a:pt x="1150907" y="146950"/>
                  <a:pt x="1151926" y="93940"/>
                </a:cubicBezTo>
                <a:cubicBezTo>
                  <a:pt x="1153965" y="38894"/>
                  <a:pt x="1199836" y="-2901"/>
                  <a:pt x="1255904" y="157"/>
                </a:cubicBezTo>
                <a:close/>
                <a:moveTo>
                  <a:pt x="1018385" y="157"/>
                </a:moveTo>
                <a:cubicBezTo>
                  <a:pt x="1074450" y="-863"/>
                  <a:pt x="1118284" y="41950"/>
                  <a:pt x="1117265" y="98017"/>
                </a:cubicBezTo>
                <a:cubicBezTo>
                  <a:pt x="1117265" y="152044"/>
                  <a:pt x="1074450" y="193839"/>
                  <a:pt x="1021443" y="194858"/>
                </a:cubicBezTo>
                <a:cubicBezTo>
                  <a:pt x="966398" y="195878"/>
                  <a:pt x="921544" y="152044"/>
                  <a:pt x="921544" y="96998"/>
                </a:cubicBezTo>
                <a:cubicBezTo>
                  <a:pt x="922564" y="43989"/>
                  <a:pt x="965378" y="1176"/>
                  <a:pt x="1018385" y="157"/>
                </a:cubicBezTo>
                <a:close/>
              </a:path>
            </a:pathLst>
          </a:custGeom>
          <a:solidFill>
            <a:schemeClr val="accent4"/>
          </a:solidFill>
          <a:ln w="434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236F76E-B456-4C3C-83A5-F1993CB8FA65}"/>
              </a:ext>
            </a:extLst>
          </p:cNvPr>
          <p:cNvSpPr/>
          <p:nvPr/>
        </p:nvSpPr>
        <p:spPr>
          <a:xfrm>
            <a:off x="6533212" y="3364174"/>
            <a:ext cx="1141106" cy="1044051"/>
          </a:xfrm>
          <a:custGeom>
            <a:avLst/>
            <a:gdLst>
              <a:gd name="connsiteX0" fmla="*/ 791064 w 2731026"/>
              <a:gd name="connsiteY0" fmla="*/ 2303972 h 2498744"/>
              <a:gd name="connsiteX1" fmla="*/ 888925 w 2731026"/>
              <a:gd name="connsiteY1" fmla="*/ 2399795 h 2498744"/>
              <a:gd name="connsiteX2" fmla="*/ 789025 w 2731026"/>
              <a:gd name="connsiteY2" fmla="*/ 2498676 h 2498744"/>
              <a:gd name="connsiteX3" fmla="*/ 692183 w 2731026"/>
              <a:gd name="connsiteY3" fmla="*/ 2402853 h 2498744"/>
              <a:gd name="connsiteX4" fmla="*/ 791064 w 2731026"/>
              <a:gd name="connsiteY4" fmla="*/ 2303972 h 2498744"/>
              <a:gd name="connsiteX5" fmla="*/ 1021444 w 2731026"/>
              <a:gd name="connsiteY5" fmla="*/ 2303968 h 2498744"/>
              <a:gd name="connsiteX6" fmla="*/ 1117267 w 2731026"/>
              <a:gd name="connsiteY6" fmla="*/ 2404889 h 2498744"/>
              <a:gd name="connsiteX7" fmla="*/ 1018386 w 2731026"/>
              <a:gd name="connsiteY7" fmla="*/ 2498672 h 2498744"/>
              <a:gd name="connsiteX8" fmla="*/ 921544 w 2731026"/>
              <a:gd name="connsiteY8" fmla="*/ 2401831 h 2498744"/>
              <a:gd name="connsiteX9" fmla="*/ 1021444 w 2731026"/>
              <a:gd name="connsiteY9" fmla="*/ 2303968 h 2498744"/>
              <a:gd name="connsiteX10" fmla="*/ 330302 w 2731026"/>
              <a:gd name="connsiteY10" fmla="*/ 2303968 h 2498744"/>
              <a:gd name="connsiteX11" fmla="*/ 427143 w 2731026"/>
              <a:gd name="connsiteY11" fmla="*/ 2400810 h 2498744"/>
              <a:gd name="connsiteX12" fmla="*/ 327243 w 2731026"/>
              <a:gd name="connsiteY12" fmla="*/ 2498670 h 2498744"/>
              <a:gd name="connsiteX13" fmla="*/ 230402 w 2731026"/>
              <a:gd name="connsiteY13" fmla="*/ 2401830 h 2498744"/>
              <a:gd name="connsiteX14" fmla="*/ 330302 w 2731026"/>
              <a:gd name="connsiteY14" fmla="*/ 2303968 h 2498744"/>
              <a:gd name="connsiteX15" fmla="*/ 103995 w 2731026"/>
              <a:gd name="connsiteY15" fmla="*/ 2302951 h 2498744"/>
              <a:gd name="connsiteX16" fmla="*/ 196760 w 2731026"/>
              <a:gd name="connsiteY16" fmla="*/ 2403870 h 2498744"/>
              <a:gd name="connsiteX17" fmla="*/ 93803 w 2731026"/>
              <a:gd name="connsiteY17" fmla="*/ 2498673 h 2498744"/>
              <a:gd name="connsiteX18" fmla="*/ 1040 w 2731026"/>
              <a:gd name="connsiteY18" fmla="*/ 2397754 h 2498744"/>
              <a:gd name="connsiteX19" fmla="*/ 103995 w 2731026"/>
              <a:gd name="connsiteY19" fmla="*/ 2302951 h 2498744"/>
              <a:gd name="connsiteX20" fmla="*/ 1483227 w 2731026"/>
              <a:gd name="connsiteY20" fmla="*/ 2302950 h 2498744"/>
              <a:gd name="connsiteX21" fmla="*/ 1579049 w 2731026"/>
              <a:gd name="connsiteY21" fmla="*/ 2399792 h 2498744"/>
              <a:gd name="connsiteX22" fmla="*/ 1480169 w 2731026"/>
              <a:gd name="connsiteY22" fmla="*/ 2498673 h 2498744"/>
              <a:gd name="connsiteX23" fmla="*/ 1384347 w 2731026"/>
              <a:gd name="connsiteY23" fmla="*/ 2401831 h 2498744"/>
              <a:gd name="connsiteX24" fmla="*/ 1483227 w 2731026"/>
              <a:gd name="connsiteY24" fmla="*/ 2302950 h 2498744"/>
              <a:gd name="connsiteX25" fmla="*/ 1250809 w 2731026"/>
              <a:gd name="connsiteY25" fmla="*/ 2302950 h 2498744"/>
              <a:gd name="connsiteX26" fmla="*/ 1349690 w 2731026"/>
              <a:gd name="connsiteY26" fmla="*/ 2402851 h 2498744"/>
              <a:gd name="connsiteX27" fmla="*/ 1250809 w 2731026"/>
              <a:gd name="connsiteY27" fmla="*/ 2498673 h 2498744"/>
              <a:gd name="connsiteX28" fmla="*/ 1152948 w 2731026"/>
              <a:gd name="connsiteY28" fmla="*/ 2398773 h 2498744"/>
              <a:gd name="connsiteX29" fmla="*/ 1250809 w 2731026"/>
              <a:gd name="connsiteY29" fmla="*/ 2302950 h 2498744"/>
              <a:gd name="connsiteX30" fmla="*/ 560683 w 2731026"/>
              <a:gd name="connsiteY30" fmla="*/ 2302950 h 2498744"/>
              <a:gd name="connsiteX31" fmla="*/ 657524 w 2731026"/>
              <a:gd name="connsiteY31" fmla="*/ 2399792 h 2498744"/>
              <a:gd name="connsiteX32" fmla="*/ 558644 w 2731026"/>
              <a:gd name="connsiteY32" fmla="*/ 2498673 h 2498744"/>
              <a:gd name="connsiteX33" fmla="*/ 461799 w 2731026"/>
              <a:gd name="connsiteY33" fmla="*/ 2401831 h 2498744"/>
              <a:gd name="connsiteX34" fmla="*/ 560683 w 2731026"/>
              <a:gd name="connsiteY34" fmla="*/ 2302950 h 2498744"/>
              <a:gd name="connsiteX35" fmla="*/ 1246732 w 2731026"/>
              <a:gd name="connsiteY35" fmla="*/ 2072572 h 2498744"/>
              <a:gd name="connsiteX36" fmla="*/ 1348671 w 2731026"/>
              <a:gd name="connsiteY36" fmla="*/ 2169414 h 2498744"/>
              <a:gd name="connsiteX37" fmla="*/ 1253869 w 2731026"/>
              <a:gd name="connsiteY37" fmla="*/ 2269315 h 2498744"/>
              <a:gd name="connsiteX38" fmla="*/ 1151930 w 2731026"/>
              <a:gd name="connsiteY38" fmla="*/ 2172473 h 2498744"/>
              <a:gd name="connsiteX39" fmla="*/ 1246732 w 2731026"/>
              <a:gd name="connsiteY39" fmla="*/ 2072572 h 2498744"/>
              <a:gd name="connsiteX40" fmla="*/ 788006 w 2731026"/>
              <a:gd name="connsiteY40" fmla="*/ 2072572 h 2498744"/>
              <a:gd name="connsiteX41" fmla="*/ 887905 w 2731026"/>
              <a:gd name="connsiteY41" fmla="*/ 2166355 h 2498744"/>
              <a:gd name="connsiteX42" fmla="*/ 792082 w 2731026"/>
              <a:gd name="connsiteY42" fmla="*/ 2269313 h 2498744"/>
              <a:gd name="connsiteX43" fmla="*/ 692182 w 2731026"/>
              <a:gd name="connsiteY43" fmla="*/ 2175530 h 2498744"/>
              <a:gd name="connsiteX44" fmla="*/ 788006 w 2731026"/>
              <a:gd name="connsiteY44" fmla="*/ 2072572 h 2498744"/>
              <a:gd name="connsiteX45" fmla="*/ 330301 w 2731026"/>
              <a:gd name="connsiteY45" fmla="*/ 2072572 h 2498744"/>
              <a:gd name="connsiteX46" fmla="*/ 427142 w 2731026"/>
              <a:gd name="connsiteY46" fmla="*/ 2174511 h 2498744"/>
              <a:gd name="connsiteX47" fmla="*/ 327242 w 2731026"/>
              <a:gd name="connsiteY47" fmla="*/ 2269313 h 2498744"/>
              <a:gd name="connsiteX48" fmla="*/ 230401 w 2731026"/>
              <a:gd name="connsiteY48" fmla="*/ 2167374 h 2498744"/>
              <a:gd name="connsiteX49" fmla="*/ 330301 w 2731026"/>
              <a:gd name="connsiteY49" fmla="*/ 2072572 h 2498744"/>
              <a:gd name="connsiteX50" fmla="*/ 1481191 w 2731026"/>
              <a:gd name="connsiteY50" fmla="*/ 2072570 h 2498744"/>
              <a:gd name="connsiteX51" fmla="*/ 1579053 w 2731026"/>
              <a:gd name="connsiteY51" fmla="*/ 2172470 h 2498744"/>
              <a:gd name="connsiteX52" fmla="*/ 1482211 w 2731026"/>
              <a:gd name="connsiteY52" fmla="*/ 2269311 h 2498744"/>
              <a:gd name="connsiteX53" fmla="*/ 1384347 w 2731026"/>
              <a:gd name="connsiteY53" fmla="*/ 2169411 h 2498744"/>
              <a:gd name="connsiteX54" fmla="*/ 1481191 w 2731026"/>
              <a:gd name="connsiteY54" fmla="*/ 2072570 h 2498744"/>
              <a:gd name="connsiteX55" fmla="*/ 1712589 w 2731026"/>
              <a:gd name="connsiteY55" fmla="*/ 2071552 h 2498744"/>
              <a:gd name="connsiteX56" fmla="*/ 1809430 w 2731026"/>
              <a:gd name="connsiteY56" fmla="*/ 2169413 h 2498744"/>
              <a:gd name="connsiteX57" fmla="*/ 1709531 w 2731026"/>
              <a:gd name="connsiteY57" fmla="*/ 2268294 h 2498744"/>
              <a:gd name="connsiteX58" fmla="*/ 1612689 w 2731026"/>
              <a:gd name="connsiteY58" fmla="*/ 2171452 h 2498744"/>
              <a:gd name="connsiteX59" fmla="*/ 1712589 w 2731026"/>
              <a:gd name="connsiteY59" fmla="*/ 2071552 h 2498744"/>
              <a:gd name="connsiteX60" fmla="*/ 1020426 w 2731026"/>
              <a:gd name="connsiteY60" fmla="*/ 2071552 h 2498744"/>
              <a:gd name="connsiteX61" fmla="*/ 1118287 w 2731026"/>
              <a:gd name="connsiteY61" fmla="*/ 2173492 h 2498744"/>
              <a:gd name="connsiteX62" fmla="*/ 1020426 w 2731026"/>
              <a:gd name="connsiteY62" fmla="*/ 2269314 h 2498744"/>
              <a:gd name="connsiteX63" fmla="*/ 922565 w 2731026"/>
              <a:gd name="connsiteY63" fmla="*/ 2168394 h 2498744"/>
              <a:gd name="connsiteX64" fmla="*/ 1020426 w 2731026"/>
              <a:gd name="connsiteY64" fmla="*/ 2071552 h 2498744"/>
              <a:gd name="connsiteX65" fmla="*/ 558646 w 2731026"/>
              <a:gd name="connsiteY65" fmla="*/ 2071552 h 2498744"/>
              <a:gd name="connsiteX66" fmla="*/ 657527 w 2731026"/>
              <a:gd name="connsiteY66" fmla="*/ 2172471 h 2498744"/>
              <a:gd name="connsiteX67" fmla="*/ 560685 w 2731026"/>
              <a:gd name="connsiteY67" fmla="*/ 2269312 h 2498744"/>
              <a:gd name="connsiteX68" fmla="*/ 461804 w 2731026"/>
              <a:gd name="connsiteY68" fmla="*/ 2169413 h 2498744"/>
              <a:gd name="connsiteX69" fmla="*/ 558646 w 2731026"/>
              <a:gd name="connsiteY69" fmla="*/ 2071552 h 2498744"/>
              <a:gd name="connsiteX70" fmla="*/ 1018388 w 2731026"/>
              <a:gd name="connsiteY70" fmla="*/ 1843209 h 2498744"/>
              <a:gd name="connsiteX71" fmla="*/ 1118288 w 2731026"/>
              <a:gd name="connsiteY71" fmla="*/ 1941070 h 2498744"/>
              <a:gd name="connsiteX72" fmla="*/ 1018388 w 2731026"/>
              <a:gd name="connsiteY72" fmla="*/ 2037911 h 2498744"/>
              <a:gd name="connsiteX73" fmla="*/ 922565 w 2731026"/>
              <a:gd name="connsiteY73" fmla="*/ 1940050 h 2498744"/>
              <a:gd name="connsiteX74" fmla="*/ 1018388 w 2731026"/>
              <a:gd name="connsiteY74" fmla="*/ 1843209 h 2498744"/>
              <a:gd name="connsiteX75" fmla="*/ 1940933 w 2731026"/>
              <a:gd name="connsiteY75" fmla="*/ 1843207 h 2498744"/>
              <a:gd name="connsiteX76" fmla="*/ 2039813 w 2731026"/>
              <a:gd name="connsiteY76" fmla="*/ 1942087 h 2498744"/>
              <a:gd name="connsiteX77" fmla="*/ 1942972 w 2731026"/>
              <a:gd name="connsiteY77" fmla="*/ 2037909 h 2498744"/>
              <a:gd name="connsiteX78" fmla="*/ 1844090 w 2731026"/>
              <a:gd name="connsiteY78" fmla="*/ 1939029 h 2498744"/>
              <a:gd name="connsiteX79" fmla="*/ 1940933 w 2731026"/>
              <a:gd name="connsiteY79" fmla="*/ 1843207 h 2498744"/>
              <a:gd name="connsiteX80" fmla="*/ 1712590 w 2731026"/>
              <a:gd name="connsiteY80" fmla="*/ 1843207 h 2498744"/>
              <a:gd name="connsiteX81" fmla="*/ 1810454 w 2731026"/>
              <a:gd name="connsiteY81" fmla="*/ 1940049 h 2498744"/>
              <a:gd name="connsiteX82" fmla="*/ 1710551 w 2731026"/>
              <a:gd name="connsiteY82" fmla="*/ 2037909 h 2498744"/>
              <a:gd name="connsiteX83" fmla="*/ 1613710 w 2731026"/>
              <a:gd name="connsiteY83" fmla="*/ 1942087 h 2498744"/>
              <a:gd name="connsiteX84" fmla="*/ 1712590 w 2731026"/>
              <a:gd name="connsiteY84" fmla="*/ 1843207 h 2498744"/>
              <a:gd name="connsiteX85" fmla="*/ 1480169 w 2731026"/>
              <a:gd name="connsiteY85" fmla="*/ 1843207 h 2498744"/>
              <a:gd name="connsiteX86" fmla="*/ 1579049 w 2731026"/>
              <a:gd name="connsiteY86" fmla="*/ 1942087 h 2498744"/>
              <a:gd name="connsiteX87" fmla="*/ 1481188 w 2731026"/>
              <a:gd name="connsiteY87" fmla="*/ 2037909 h 2498744"/>
              <a:gd name="connsiteX88" fmla="*/ 1383328 w 2731026"/>
              <a:gd name="connsiteY88" fmla="*/ 1943107 h 2498744"/>
              <a:gd name="connsiteX89" fmla="*/ 1480169 w 2731026"/>
              <a:gd name="connsiteY89" fmla="*/ 1843207 h 2498744"/>
              <a:gd name="connsiteX90" fmla="*/ 1248766 w 2731026"/>
              <a:gd name="connsiteY90" fmla="*/ 1843207 h 2498744"/>
              <a:gd name="connsiteX91" fmla="*/ 1348666 w 2731026"/>
              <a:gd name="connsiteY91" fmla="*/ 1941066 h 2498744"/>
              <a:gd name="connsiteX92" fmla="*/ 1251824 w 2731026"/>
              <a:gd name="connsiteY92" fmla="*/ 2037909 h 2498744"/>
              <a:gd name="connsiteX93" fmla="*/ 1151924 w 2731026"/>
              <a:gd name="connsiteY93" fmla="*/ 1940047 h 2498744"/>
              <a:gd name="connsiteX94" fmla="*/ 1248766 w 2731026"/>
              <a:gd name="connsiteY94" fmla="*/ 1843207 h 2498744"/>
              <a:gd name="connsiteX95" fmla="*/ 789027 w 2731026"/>
              <a:gd name="connsiteY95" fmla="*/ 1843207 h 2498744"/>
              <a:gd name="connsiteX96" fmla="*/ 888927 w 2731026"/>
              <a:gd name="connsiteY96" fmla="*/ 1941066 h 2498744"/>
              <a:gd name="connsiteX97" fmla="*/ 791066 w 2731026"/>
              <a:gd name="connsiteY97" fmla="*/ 2037909 h 2498744"/>
              <a:gd name="connsiteX98" fmla="*/ 692183 w 2731026"/>
              <a:gd name="connsiteY98" fmla="*/ 1940047 h 2498744"/>
              <a:gd name="connsiteX99" fmla="*/ 789027 w 2731026"/>
              <a:gd name="connsiteY99" fmla="*/ 1843207 h 2498744"/>
              <a:gd name="connsiteX100" fmla="*/ 556607 w 2731026"/>
              <a:gd name="connsiteY100" fmla="*/ 1843206 h 2498744"/>
              <a:gd name="connsiteX101" fmla="*/ 657527 w 2731026"/>
              <a:gd name="connsiteY101" fmla="*/ 1940048 h 2498744"/>
              <a:gd name="connsiteX102" fmla="*/ 562724 w 2731026"/>
              <a:gd name="connsiteY102" fmla="*/ 2037908 h 2498744"/>
              <a:gd name="connsiteX103" fmla="*/ 461804 w 2731026"/>
              <a:gd name="connsiteY103" fmla="*/ 1941067 h 2498744"/>
              <a:gd name="connsiteX104" fmla="*/ 556607 w 2731026"/>
              <a:gd name="connsiteY104" fmla="*/ 1843206 h 2498744"/>
              <a:gd name="connsiteX105" fmla="*/ 1253863 w 2731026"/>
              <a:gd name="connsiteY105" fmla="*/ 1611808 h 2498744"/>
              <a:gd name="connsiteX106" fmla="*/ 1348666 w 2731026"/>
              <a:gd name="connsiteY106" fmla="*/ 1711709 h 2498744"/>
              <a:gd name="connsiteX107" fmla="*/ 1246727 w 2731026"/>
              <a:gd name="connsiteY107" fmla="*/ 1808551 h 2498744"/>
              <a:gd name="connsiteX108" fmla="*/ 1151924 w 2731026"/>
              <a:gd name="connsiteY108" fmla="*/ 1708650 h 2498744"/>
              <a:gd name="connsiteX109" fmla="*/ 1253863 w 2731026"/>
              <a:gd name="connsiteY109" fmla="*/ 1611808 h 2498744"/>
              <a:gd name="connsiteX110" fmla="*/ 2172334 w 2731026"/>
              <a:gd name="connsiteY110" fmla="*/ 1611808 h 2498744"/>
              <a:gd name="connsiteX111" fmla="*/ 2270196 w 2731026"/>
              <a:gd name="connsiteY111" fmla="*/ 1708649 h 2498744"/>
              <a:gd name="connsiteX112" fmla="*/ 2171315 w 2731026"/>
              <a:gd name="connsiteY112" fmla="*/ 1808549 h 2498744"/>
              <a:gd name="connsiteX113" fmla="*/ 2073453 w 2731026"/>
              <a:gd name="connsiteY113" fmla="*/ 1711708 h 2498744"/>
              <a:gd name="connsiteX114" fmla="*/ 2172334 w 2731026"/>
              <a:gd name="connsiteY114" fmla="*/ 1611808 h 2498744"/>
              <a:gd name="connsiteX115" fmla="*/ 1942974 w 2731026"/>
              <a:gd name="connsiteY115" fmla="*/ 1611808 h 2498744"/>
              <a:gd name="connsiteX116" fmla="*/ 2038796 w 2731026"/>
              <a:gd name="connsiteY116" fmla="*/ 1709668 h 2498744"/>
              <a:gd name="connsiteX117" fmla="*/ 1938896 w 2731026"/>
              <a:gd name="connsiteY117" fmla="*/ 1808547 h 2498744"/>
              <a:gd name="connsiteX118" fmla="*/ 1843073 w 2731026"/>
              <a:gd name="connsiteY118" fmla="*/ 1710687 h 2498744"/>
              <a:gd name="connsiteX119" fmla="*/ 1942974 w 2731026"/>
              <a:gd name="connsiteY119" fmla="*/ 1611808 h 2498744"/>
              <a:gd name="connsiteX120" fmla="*/ 1709531 w 2731026"/>
              <a:gd name="connsiteY120" fmla="*/ 1611808 h 2498744"/>
              <a:gd name="connsiteX121" fmla="*/ 1809430 w 2731026"/>
              <a:gd name="connsiteY121" fmla="*/ 1710687 h 2498744"/>
              <a:gd name="connsiteX122" fmla="*/ 1708511 w 2731026"/>
              <a:gd name="connsiteY122" fmla="*/ 1808547 h 2498744"/>
              <a:gd name="connsiteX123" fmla="*/ 1612689 w 2731026"/>
              <a:gd name="connsiteY123" fmla="*/ 1709668 h 2498744"/>
              <a:gd name="connsiteX124" fmla="*/ 1709531 w 2731026"/>
              <a:gd name="connsiteY124" fmla="*/ 1611808 h 2498744"/>
              <a:gd name="connsiteX125" fmla="*/ 1479149 w 2731026"/>
              <a:gd name="connsiteY125" fmla="*/ 1611808 h 2498744"/>
              <a:gd name="connsiteX126" fmla="*/ 1579049 w 2731026"/>
              <a:gd name="connsiteY126" fmla="*/ 1710687 h 2498744"/>
              <a:gd name="connsiteX127" fmla="*/ 1483227 w 2731026"/>
              <a:gd name="connsiteY127" fmla="*/ 1808547 h 2498744"/>
              <a:gd name="connsiteX128" fmla="*/ 1383326 w 2731026"/>
              <a:gd name="connsiteY128" fmla="*/ 1709668 h 2498744"/>
              <a:gd name="connsiteX129" fmla="*/ 1479149 w 2731026"/>
              <a:gd name="connsiteY129" fmla="*/ 1611808 h 2498744"/>
              <a:gd name="connsiteX130" fmla="*/ 788004 w 2731026"/>
              <a:gd name="connsiteY130" fmla="*/ 1611808 h 2498744"/>
              <a:gd name="connsiteX131" fmla="*/ 887903 w 2731026"/>
              <a:gd name="connsiteY131" fmla="*/ 1710687 h 2498744"/>
              <a:gd name="connsiteX132" fmla="*/ 786985 w 2731026"/>
              <a:gd name="connsiteY132" fmla="*/ 1808547 h 2498744"/>
              <a:gd name="connsiteX133" fmla="*/ 692183 w 2731026"/>
              <a:gd name="connsiteY133" fmla="*/ 1709668 h 2498744"/>
              <a:gd name="connsiteX134" fmla="*/ 788004 w 2731026"/>
              <a:gd name="connsiteY134" fmla="*/ 1611808 h 2498744"/>
              <a:gd name="connsiteX135" fmla="*/ 1022463 w 2731026"/>
              <a:gd name="connsiteY135" fmla="*/ 1610788 h 2498744"/>
              <a:gd name="connsiteX136" fmla="*/ 1118285 w 2731026"/>
              <a:gd name="connsiteY136" fmla="*/ 1710688 h 2498744"/>
              <a:gd name="connsiteX137" fmla="*/ 1021444 w 2731026"/>
              <a:gd name="connsiteY137" fmla="*/ 1807530 h 2498744"/>
              <a:gd name="connsiteX138" fmla="*/ 921544 w 2731026"/>
              <a:gd name="connsiteY138" fmla="*/ 1708649 h 2498744"/>
              <a:gd name="connsiteX139" fmla="*/ 1022463 w 2731026"/>
              <a:gd name="connsiteY139" fmla="*/ 1610788 h 2498744"/>
              <a:gd name="connsiteX140" fmla="*/ 1709530 w 2731026"/>
              <a:gd name="connsiteY140" fmla="*/ 1382446 h 2498744"/>
              <a:gd name="connsiteX141" fmla="*/ 1808413 w 2731026"/>
              <a:gd name="connsiteY141" fmla="*/ 1481326 h 2498744"/>
              <a:gd name="connsiteX142" fmla="*/ 1711569 w 2731026"/>
              <a:gd name="connsiteY142" fmla="*/ 1577148 h 2498744"/>
              <a:gd name="connsiteX143" fmla="*/ 1612689 w 2731026"/>
              <a:gd name="connsiteY143" fmla="*/ 1478268 h 2498744"/>
              <a:gd name="connsiteX144" fmla="*/ 1709530 w 2731026"/>
              <a:gd name="connsiteY144" fmla="*/ 1382446 h 2498744"/>
              <a:gd name="connsiteX145" fmla="*/ 1481190 w 2731026"/>
              <a:gd name="connsiteY145" fmla="*/ 1382446 h 2498744"/>
              <a:gd name="connsiteX146" fmla="*/ 1579051 w 2731026"/>
              <a:gd name="connsiteY146" fmla="*/ 1478269 h 2498744"/>
              <a:gd name="connsiteX147" fmla="*/ 1481190 w 2731026"/>
              <a:gd name="connsiteY147" fmla="*/ 1578169 h 2498744"/>
              <a:gd name="connsiteX148" fmla="*/ 1384349 w 2731026"/>
              <a:gd name="connsiteY148" fmla="*/ 1478269 h 2498744"/>
              <a:gd name="connsiteX149" fmla="*/ 1481190 w 2731026"/>
              <a:gd name="connsiteY149" fmla="*/ 1382446 h 2498744"/>
              <a:gd name="connsiteX150" fmla="*/ 1021445 w 2731026"/>
              <a:gd name="connsiteY150" fmla="*/ 1382446 h 2498744"/>
              <a:gd name="connsiteX151" fmla="*/ 1118290 w 2731026"/>
              <a:gd name="connsiteY151" fmla="*/ 1478269 h 2498744"/>
              <a:gd name="connsiteX152" fmla="*/ 1024504 w 2731026"/>
              <a:gd name="connsiteY152" fmla="*/ 1578169 h 2498744"/>
              <a:gd name="connsiteX153" fmla="*/ 922565 w 2731026"/>
              <a:gd name="connsiteY153" fmla="*/ 1482347 h 2498744"/>
              <a:gd name="connsiteX154" fmla="*/ 1021445 w 2731026"/>
              <a:gd name="connsiteY154" fmla="*/ 1382446 h 2498744"/>
              <a:gd name="connsiteX155" fmla="*/ 2400678 w 2731026"/>
              <a:gd name="connsiteY155" fmla="*/ 1382446 h 2498744"/>
              <a:gd name="connsiteX156" fmla="*/ 2499558 w 2731026"/>
              <a:gd name="connsiteY156" fmla="*/ 1480309 h 2498744"/>
              <a:gd name="connsiteX157" fmla="*/ 2403736 w 2731026"/>
              <a:gd name="connsiteY157" fmla="*/ 1577150 h 2498744"/>
              <a:gd name="connsiteX158" fmla="*/ 2304856 w 2731026"/>
              <a:gd name="connsiteY158" fmla="*/ 1483365 h 2498744"/>
              <a:gd name="connsiteX159" fmla="*/ 2400678 w 2731026"/>
              <a:gd name="connsiteY159" fmla="*/ 1382446 h 2498744"/>
              <a:gd name="connsiteX160" fmla="*/ 2169276 w 2731026"/>
              <a:gd name="connsiteY160" fmla="*/ 1382446 h 2498744"/>
              <a:gd name="connsiteX161" fmla="*/ 2270195 w 2731026"/>
              <a:gd name="connsiteY161" fmla="*/ 1480305 h 2498744"/>
              <a:gd name="connsiteX162" fmla="*/ 2173354 w 2731026"/>
              <a:gd name="connsiteY162" fmla="*/ 1577148 h 2498744"/>
              <a:gd name="connsiteX163" fmla="*/ 2073454 w 2731026"/>
              <a:gd name="connsiteY163" fmla="*/ 1479286 h 2498744"/>
              <a:gd name="connsiteX164" fmla="*/ 2169276 w 2731026"/>
              <a:gd name="connsiteY164" fmla="*/ 1382446 h 2498744"/>
              <a:gd name="connsiteX165" fmla="*/ 1251826 w 2731026"/>
              <a:gd name="connsiteY165" fmla="*/ 1382446 h 2498744"/>
              <a:gd name="connsiteX166" fmla="*/ 1349690 w 2731026"/>
              <a:gd name="connsiteY166" fmla="*/ 1479286 h 2498744"/>
              <a:gd name="connsiteX167" fmla="*/ 1249789 w 2731026"/>
              <a:gd name="connsiteY167" fmla="*/ 1578169 h 2498744"/>
              <a:gd name="connsiteX168" fmla="*/ 1152945 w 2731026"/>
              <a:gd name="connsiteY168" fmla="*/ 1481325 h 2498744"/>
              <a:gd name="connsiteX169" fmla="*/ 1251826 w 2731026"/>
              <a:gd name="connsiteY169" fmla="*/ 1382446 h 2498744"/>
              <a:gd name="connsiteX170" fmla="*/ 1940933 w 2731026"/>
              <a:gd name="connsiteY170" fmla="*/ 1381424 h 2498744"/>
              <a:gd name="connsiteX171" fmla="*/ 2039813 w 2731026"/>
              <a:gd name="connsiteY171" fmla="*/ 1480305 h 2498744"/>
              <a:gd name="connsiteX172" fmla="*/ 1942972 w 2731026"/>
              <a:gd name="connsiteY172" fmla="*/ 1577149 h 2498744"/>
              <a:gd name="connsiteX173" fmla="*/ 1844090 w 2731026"/>
              <a:gd name="connsiteY173" fmla="*/ 1478268 h 2498744"/>
              <a:gd name="connsiteX174" fmla="*/ 1940933 w 2731026"/>
              <a:gd name="connsiteY174" fmla="*/ 1381424 h 2498744"/>
              <a:gd name="connsiteX175" fmla="*/ 2634118 w 2731026"/>
              <a:gd name="connsiteY175" fmla="*/ 1151046 h 2498744"/>
              <a:gd name="connsiteX176" fmla="*/ 2730960 w 2731026"/>
              <a:gd name="connsiteY176" fmla="*/ 1252985 h 2498744"/>
              <a:gd name="connsiteX177" fmla="*/ 2631059 w 2731026"/>
              <a:gd name="connsiteY177" fmla="*/ 1347787 h 2498744"/>
              <a:gd name="connsiteX178" fmla="*/ 2534217 w 2731026"/>
              <a:gd name="connsiteY178" fmla="*/ 1245848 h 2498744"/>
              <a:gd name="connsiteX179" fmla="*/ 2634118 w 2731026"/>
              <a:gd name="connsiteY179" fmla="*/ 1151046 h 2498744"/>
              <a:gd name="connsiteX180" fmla="*/ 2401697 w 2731026"/>
              <a:gd name="connsiteY180" fmla="*/ 1151044 h 2498744"/>
              <a:gd name="connsiteX181" fmla="*/ 2499557 w 2731026"/>
              <a:gd name="connsiteY181" fmla="*/ 1250944 h 2498744"/>
              <a:gd name="connsiteX182" fmla="*/ 2402714 w 2731026"/>
              <a:gd name="connsiteY182" fmla="*/ 1347785 h 2498744"/>
              <a:gd name="connsiteX183" fmla="*/ 2304855 w 2731026"/>
              <a:gd name="connsiteY183" fmla="*/ 1247886 h 2498744"/>
              <a:gd name="connsiteX184" fmla="*/ 2401697 w 2731026"/>
              <a:gd name="connsiteY184" fmla="*/ 1151044 h 2498744"/>
              <a:gd name="connsiteX185" fmla="*/ 2171315 w 2731026"/>
              <a:gd name="connsiteY185" fmla="*/ 1151044 h 2498744"/>
              <a:gd name="connsiteX186" fmla="*/ 2270196 w 2731026"/>
              <a:gd name="connsiteY186" fmla="*/ 1250944 h 2498744"/>
              <a:gd name="connsiteX187" fmla="*/ 2172334 w 2731026"/>
              <a:gd name="connsiteY187" fmla="*/ 1347785 h 2498744"/>
              <a:gd name="connsiteX188" fmla="*/ 2073453 w 2731026"/>
              <a:gd name="connsiteY188" fmla="*/ 1247886 h 2498744"/>
              <a:gd name="connsiteX189" fmla="*/ 2171315 w 2731026"/>
              <a:gd name="connsiteY189" fmla="*/ 1151044 h 2498744"/>
              <a:gd name="connsiteX190" fmla="*/ 1711572 w 2731026"/>
              <a:gd name="connsiteY190" fmla="*/ 1151044 h 2498744"/>
              <a:gd name="connsiteX191" fmla="*/ 1809434 w 2731026"/>
              <a:gd name="connsiteY191" fmla="*/ 1252984 h 2498744"/>
              <a:gd name="connsiteX192" fmla="*/ 1710553 w 2731026"/>
              <a:gd name="connsiteY192" fmla="*/ 1348806 h 2498744"/>
              <a:gd name="connsiteX193" fmla="*/ 1612689 w 2731026"/>
              <a:gd name="connsiteY193" fmla="*/ 1246867 h 2498744"/>
              <a:gd name="connsiteX194" fmla="*/ 1711572 w 2731026"/>
              <a:gd name="connsiteY194" fmla="*/ 1151044 h 2498744"/>
              <a:gd name="connsiteX195" fmla="*/ 1480169 w 2731026"/>
              <a:gd name="connsiteY195" fmla="*/ 1151044 h 2498744"/>
              <a:gd name="connsiteX196" fmla="*/ 1579049 w 2731026"/>
              <a:gd name="connsiteY196" fmla="*/ 1250944 h 2498744"/>
              <a:gd name="connsiteX197" fmla="*/ 1481188 w 2731026"/>
              <a:gd name="connsiteY197" fmla="*/ 1347785 h 2498744"/>
              <a:gd name="connsiteX198" fmla="*/ 1383326 w 2731026"/>
              <a:gd name="connsiteY198" fmla="*/ 1247886 h 2498744"/>
              <a:gd name="connsiteX199" fmla="*/ 1480169 w 2731026"/>
              <a:gd name="connsiteY199" fmla="*/ 1151044 h 2498744"/>
              <a:gd name="connsiteX200" fmla="*/ 1942969 w 2731026"/>
              <a:gd name="connsiteY200" fmla="*/ 1151044 h 2498744"/>
              <a:gd name="connsiteX201" fmla="*/ 2038790 w 2731026"/>
              <a:gd name="connsiteY201" fmla="*/ 1247884 h 2498744"/>
              <a:gd name="connsiteX202" fmla="*/ 1940930 w 2731026"/>
              <a:gd name="connsiteY202" fmla="*/ 1347783 h 2498744"/>
              <a:gd name="connsiteX203" fmla="*/ 1844090 w 2731026"/>
              <a:gd name="connsiteY203" fmla="*/ 1250942 h 2498744"/>
              <a:gd name="connsiteX204" fmla="*/ 1942969 w 2731026"/>
              <a:gd name="connsiteY204" fmla="*/ 1151044 h 2498744"/>
              <a:gd name="connsiteX205" fmla="*/ 1247746 w 2731026"/>
              <a:gd name="connsiteY205" fmla="*/ 1151044 h 2498744"/>
              <a:gd name="connsiteX206" fmla="*/ 1348665 w 2731026"/>
              <a:gd name="connsiteY206" fmla="*/ 1248904 h 2498744"/>
              <a:gd name="connsiteX207" fmla="*/ 1252843 w 2731026"/>
              <a:gd name="connsiteY207" fmla="*/ 1347783 h 2498744"/>
              <a:gd name="connsiteX208" fmla="*/ 1151924 w 2731026"/>
              <a:gd name="connsiteY208" fmla="*/ 1249923 h 2498744"/>
              <a:gd name="connsiteX209" fmla="*/ 1247746 w 2731026"/>
              <a:gd name="connsiteY209" fmla="*/ 1151044 h 2498744"/>
              <a:gd name="connsiteX210" fmla="*/ 1946031 w 2731026"/>
              <a:gd name="connsiteY210" fmla="*/ 921685 h 2498744"/>
              <a:gd name="connsiteX211" fmla="*/ 2038794 w 2731026"/>
              <a:gd name="connsiteY211" fmla="*/ 1021584 h 2498744"/>
              <a:gd name="connsiteX212" fmla="*/ 1935836 w 2731026"/>
              <a:gd name="connsiteY212" fmla="*/ 1116386 h 2498744"/>
              <a:gd name="connsiteX213" fmla="*/ 1843073 w 2731026"/>
              <a:gd name="connsiteY213" fmla="*/ 1016487 h 2498744"/>
              <a:gd name="connsiteX214" fmla="*/ 1946031 w 2731026"/>
              <a:gd name="connsiteY214" fmla="*/ 921685 h 2498744"/>
              <a:gd name="connsiteX215" fmla="*/ 1712588 w 2731026"/>
              <a:gd name="connsiteY215" fmla="*/ 921684 h 2498744"/>
              <a:gd name="connsiteX216" fmla="*/ 1808410 w 2731026"/>
              <a:gd name="connsiteY216" fmla="*/ 1019545 h 2498744"/>
              <a:gd name="connsiteX217" fmla="*/ 1708511 w 2731026"/>
              <a:gd name="connsiteY217" fmla="*/ 1116386 h 2498744"/>
              <a:gd name="connsiteX218" fmla="*/ 1612689 w 2731026"/>
              <a:gd name="connsiteY218" fmla="*/ 1018526 h 2498744"/>
              <a:gd name="connsiteX219" fmla="*/ 1712588 w 2731026"/>
              <a:gd name="connsiteY219" fmla="*/ 921684 h 2498744"/>
              <a:gd name="connsiteX220" fmla="*/ 2399657 w 2731026"/>
              <a:gd name="connsiteY220" fmla="*/ 921683 h 2498744"/>
              <a:gd name="connsiteX221" fmla="*/ 2499557 w 2731026"/>
              <a:gd name="connsiteY221" fmla="*/ 1019544 h 2498744"/>
              <a:gd name="connsiteX222" fmla="*/ 2403735 w 2731026"/>
              <a:gd name="connsiteY222" fmla="*/ 1116385 h 2498744"/>
              <a:gd name="connsiteX223" fmla="*/ 2303834 w 2731026"/>
              <a:gd name="connsiteY223" fmla="*/ 1018524 h 2498744"/>
              <a:gd name="connsiteX224" fmla="*/ 2399657 w 2731026"/>
              <a:gd name="connsiteY224" fmla="*/ 921683 h 2498744"/>
              <a:gd name="connsiteX225" fmla="*/ 1023485 w 2731026"/>
              <a:gd name="connsiteY225" fmla="*/ 921683 h 2498744"/>
              <a:gd name="connsiteX226" fmla="*/ 1118288 w 2731026"/>
              <a:gd name="connsiteY226" fmla="*/ 1019544 h 2498744"/>
              <a:gd name="connsiteX227" fmla="*/ 1022466 w 2731026"/>
              <a:gd name="connsiteY227" fmla="*/ 1116385 h 2498744"/>
              <a:gd name="connsiteX228" fmla="*/ 922565 w 2731026"/>
              <a:gd name="connsiteY228" fmla="*/ 1018524 h 2498744"/>
              <a:gd name="connsiteX229" fmla="*/ 1023485 w 2731026"/>
              <a:gd name="connsiteY229" fmla="*/ 921683 h 2498744"/>
              <a:gd name="connsiteX230" fmla="*/ 2172334 w 2731026"/>
              <a:gd name="connsiteY230" fmla="*/ 921681 h 2498744"/>
              <a:gd name="connsiteX231" fmla="*/ 2270196 w 2731026"/>
              <a:gd name="connsiteY231" fmla="*/ 1017503 h 2498744"/>
              <a:gd name="connsiteX232" fmla="*/ 2170295 w 2731026"/>
              <a:gd name="connsiteY232" fmla="*/ 1116383 h 2498744"/>
              <a:gd name="connsiteX233" fmla="*/ 2073453 w 2731026"/>
              <a:gd name="connsiteY233" fmla="*/ 1020561 h 2498744"/>
              <a:gd name="connsiteX234" fmla="*/ 2172334 w 2731026"/>
              <a:gd name="connsiteY234" fmla="*/ 921681 h 2498744"/>
              <a:gd name="connsiteX235" fmla="*/ 1480169 w 2731026"/>
              <a:gd name="connsiteY235" fmla="*/ 921681 h 2498744"/>
              <a:gd name="connsiteX236" fmla="*/ 1578029 w 2731026"/>
              <a:gd name="connsiteY236" fmla="*/ 1020561 h 2498744"/>
              <a:gd name="connsiteX237" fmla="*/ 1480169 w 2731026"/>
              <a:gd name="connsiteY237" fmla="*/ 1116383 h 2498744"/>
              <a:gd name="connsiteX238" fmla="*/ 1382308 w 2731026"/>
              <a:gd name="connsiteY238" fmla="*/ 1021581 h 2498744"/>
              <a:gd name="connsiteX239" fmla="*/ 1480169 w 2731026"/>
              <a:gd name="connsiteY239" fmla="*/ 921681 h 2498744"/>
              <a:gd name="connsiteX240" fmla="*/ 1250809 w 2731026"/>
              <a:gd name="connsiteY240" fmla="*/ 921681 h 2498744"/>
              <a:gd name="connsiteX241" fmla="*/ 1348673 w 2731026"/>
              <a:gd name="connsiteY241" fmla="*/ 1017503 h 2498744"/>
              <a:gd name="connsiteX242" fmla="*/ 1249792 w 2731026"/>
              <a:gd name="connsiteY242" fmla="*/ 1116383 h 2498744"/>
              <a:gd name="connsiteX243" fmla="*/ 1151928 w 2731026"/>
              <a:gd name="connsiteY243" fmla="*/ 1020561 h 2498744"/>
              <a:gd name="connsiteX244" fmla="*/ 1250809 w 2731026"/>
              <a:gd name="connsiteY244" fmla="*/ 921681 h 2498744"/>
              <a:gd name="connsiteX245" fmla="*/ 1021444 w 2731026"/>
              <a:gd name="connsiteY245" fmla="*/ 691301 h 2498744"/>
              <a:gd name="connsiteX246" fmla="*/ 1118285 w 2731026"/>
              <a:gd name="connsiteY246" fmla="*/ 789160 h 2498744"/>
              <a:gd name="connsiteX247" fmla="*/ 1022463 w 2731026"/>
              <a:gd name="connsiteY247" fmla="*/ 888040 h 2498744"/>
              <a:gd name="connsiteX248" fmla="*/ 921544 w 2731026"/>
              <a:gd name="connsiteY248" fmla="*/ 790180 h 2498744"/>
              <a:gd name="connsiteX249" fmla="*/ 1021444 w 2731026"/>
              <a:gd name="connsiteY249" fmla="*/ 691301 h 2498744"/>
              <a:gd name="connsiteX250" fmla="*/ 1710549 w 2731026"/>
              <a:gd name="connsiteY250" fmla="*/ 690283 h 2498744"/>
              <a:gd name="connsiteX251" fmla="*/ 1808412 w 2731026"/>
              <a:gd name="connsiteY251" fmla="*/ 791202 h 2498744"/>
              <a:gd name="connsiteX252" fmla="*/ 1710549 w 2731026"/>
              <a:gd name="connsiteY252" fmla="*/ 887024 h 2498744"/>
              <a:gd name="connsiteX253" fmla="*/ 1612689 w 2731026"/>
              <a:gd name="connsiteY253" fmla="*/ 786105 h 2498744"/>
              <a:gd name="connsiteX254" fmla="*/ 1710549 w 2731026"/>
              <a:gd name="connsiteY254" fmla="*/ 690283 h 2498744"/>
              <a:gd name="connsiteX255" fmla="*/ 2172334 w 2731026"/>
              <a:gd name="connsiteY255" fmla="*/ 690283 h 2498744"/>
              <a:gd name="connsiteX256" fmla="*/ 2270196 w 2731026"/>
              <a:gd name="connsiteY256" fmla="*/ 787124 h 2498744"/>
              <a:gd name="connsiteX257" fmla="*/ 2171315 w 2731026"/>
              <a:gd name="connsiteY257" fmla="*/ 887024 h 2498744"/>
              <a:gd name="connsiteX258" fmla="*/ 2073453 w 2731026"/>
              <a:gd name="connsiteY258" fmla="*/ 790183 h 2498744"/>
              <a:gd name="connsiteX259" fmla="*/ 2172334 w 2731026"/>
              <a:gd name="connsiteY259" fmla="*/ 690283 h 2498744"/>
              <a:gd name="connsiteX260" fmla="*/ 1250811 w 2731026"/>
              <a:gd name="connsiteY260" fmla="*/ 690281 h 2498744"/>
              <a:gd name="connsiteX261" fmla="*/ 1348672 w 2731026"/>
              <a:gd name="connsiteY261" fmla="*/ 788141 h 2498744"/>
              <a:gd name="connsiteX262" fmla="*/ 1248772 w 2731026"/>
              <a:gd name="connsiteY262" fmla="*/ 887020 h 2498744"/>
              <a:gd name="connsiteX263" fmla="*/ 1151930 w 2731026"/>
              <a:gd name="connsiteY263" fmla="*/ 785082 h 2498744"/>
              <a:gd name="connsiteX264" fmla="*/ 1250811 w 2731026"/>
              <a:gd name="connsiteY264" fmla="*/ 690281 h 2498744"/>
              <a:gd name="connsiteX265" fmla="*/ 1939917 w 2731026"/>
              <a:gd name="connsiteY265" fmla="*/ 690279 h 2498744"/>
              <a:gd name="connsiteX266" fmla="*/ 2038795 w 2731026"/>
              <a:gd name="connsiteY266" fmla="*/ 790179 h 2498744"/>
              <a:gd name="connsiteX267" fmla="*/ 1941953 w 2731026"/>
              <a:gd name="connsiteY267" fmla="*/ 887020 h 2498744"/>
              <a:gd name="connsiteX268" fmla="*/ 1843073 w 2731026"/>
              <a:gd name="connsiteY268" fmla="*/ 787120 h 2498744"/>
              <a:gd name="connsiteX269" fmla="*/ 1939917 w 2731026"/>
              <a:gd name="connsiteY269" fmla="*/ 690279 h 2498744"/>
              <a:gd name="connsiteX270" fmla="*/ 1482207 w 2731026"/>
              <a:gd name="connsiteY270" fmla="*/ 690279 h 2498744"/>
              <a:gd name="connsiteX271" fmla="*/ 1579049 w 2731026"/>
              <a:gd name="connsiteY271" fmla="*/ 788138 h 2498744"/>
              <a:gd name="connsiteX272" fmla="*/ 1480168 w 2731026"/>
              <a:gd name="connsiteY272" fmla="*/ 887018 h 2498744"/>
              <a:gd name="connsiteX273" fmla="*/ 1383326 w 2731026"/>
              <a:gd name="connsiteY273" fmla="*/ 789158 h 2498744"/>
              <a:gd name="connsiteX274" fmla="*/ 1482207 w 2731026"/>
              <a:gd name="connsiteY274" fmla="*/ 690279 h 2498744"/>
              <a:gd name="connsiteX275" fmla="*/ 788007 w 2731026"/>
              <a:gd name="connsiteY275" fmla="*/ 690279 h 2498744"/>
              <a:gd name="connsiteX276" fmla="*/ 888926 w 2731026"/>
              <a:gd name="connsiteY276" fmla="*/ 788138 h 2498744"/>
              <a:gd name="connsiteX277" fmla="*/ 789026 w 2731026"/>
              <a:gd name="connsiteY277" fmla="*/ 887018 h 2498744"/>
              <a:gd name="connsiteX278" fmla="*/ 692185 w 2731026"/>
              <a:gd name="connsiteY278" fmla="*/ 789158 h 2498744"/>
              <a:gd name="connsiteX279" fmla="*/ 788007 w 2731026"/>
              <a:gd name="connsiteY279" fmla="*/ 690279 h 2498744"/>
              <a:gd name="connsiteX280" fmla="*/ 1484246 w 2731026"/>
              <a:gd name="connsiteY280" fmla="*/ 460922 h 2498744"/>
              <a:gd name="connsiteX281" fmla="*/ 1579049 w 2731026"/>
              <a:gd name="connsiteY281" fmla="*/ 559803 h 2498744"/>
              <a:gd name="connsiteX282" fmla="*/ 1478129 w 2731026"/>
              <a:gd name="connsiteY282" fmla="*/ 656644 h 2498744"/>
              <a:gd name="connsiteX283" fmla="*/ 1383326 w 2731026"/>
              <a:gd name="connsiteY283" fmla="*/ 557764 h 2498744"/>
              <a:gd name="connsiteX284" fmla="*/ 1484246 w 2731026"/>
              <a:gd name="connsiteY284" fmla="*/ 460922 h 2498744"/>
              <a:gd name="connsiteX285" fmla="*/ 562724 w 2731026"/>
              <a:gd name="connsiteY285" fmla="*/ 460922 h 2498744"/>
              <a:gd name="connsiteX286" fmla="*/ 657527 w 2731026"/>
              <a:gd name="connsiteY286" fmla="*/ 558782 h 2498744"/>
              <a:gd name="connsiteX287" fmla="*/ 556607 w 2731026"/>
              <a:gd name="connsiteY287" fmla="*/ 655623 h 2498744"/>
              <a:gd name="connsiteX288" fmla="*/ 461804 w 2731026"/>
              <a:gd name="connsiteY288" fmla="*/ 557763 h 2498744"/>
              <a:gd name="connsiteX289" fmla="*/ 562724 w 2731026"/>
              <a:gd name="connsiteY289" fmla="*/ 460922 h 2498744"/>
              <a:gd name="connsiteX290" fmla="*/ 1947046 w 2731026"/>
              <a:gd name="connsiteY290" fmla="*/ 460921 h 2498744"/>
              <a:gd name="connsiteX291" fmla="*/ 2039812 w 2731026"/>
              <a:gd name="connsiteY291" fmla="*/ 560820 h 2498744"/>
              <a:gd name="connsiteX292" fmla="*/ 1936854 w 2731026"/>
              <a:gd name="connsiteY292" fmla="*/ 655622 h 2498744"/>
              <a:gd name="connsiteX293" fmla="*/ 1844091 w 2731026"/>
              <a:gd name="connsiteY293" fmla="*/ 555723 h 2498744"/>
              <a:gd name="connsiteX294" fmla="*/ 1947046 w 2731026"/>
              <a:gd name="connsiteY294" fmla="*/ 460921 h 2498744"/>
              <a:gd name="connsiteX295" fmla="*/ 1248766 w 2731026"/>
              <a:gd name="connsiteY295" fmla="*/ 460919 h 2498744"/>
              <a:gd name="connsiteX296" fmla="*/ 1348666 w 2731026"/>
              <a:gd name="connsiteY296" fmla="*/ 558779 h 2498744"/>
              <a:gd name="connsiteX297" fmla="*/ 1251824 w 2731026"/>
              <a:gd name="connsiteY297" fmla="*/ 655622 h 2498744"/>
              <a:gd name="connsiteX298" fmla="*/ 1151924 w 2731026"/>
              <a:gd name="connsiteY298" fmla="*/ 557760 h 2498744"/>
              <a:gd name="connsiteX299" fmla="*/ 1248766 w 2731026"/>
              <a:gd name="connsiteY299" fmla="*/ 460919 h 2498744"/>
              <a:gd name="connsiteX300" fmla="*/ 1022466 w 2731026"/>
              <a:gd name="connsiteY300" fmla="*/ 460919 h 2498744"/>
              <a:gd name="connsiteX301" fmla="*/ 1118288 w 2731026"/>
              <a:gd name="connsiteY301" fmla="*/ 557763 h 2498744"/>
              <a:gd name="connsiteX302" fmla="*/ 1023485 w 2731026"/>
              <a:gd name="connsiteY302" fmla="*/ 655623 h 2498744"/>
              <a:gd name="connsiteX303" fmla="*/ 922565 w 2731026"/>
              <a:gd name="connsiteY303" fmla="*/ 558782 h 2498744"/>
              <a:gd name="connsiteX304" fmla="*/ 1022466 w 2731026"/>
              <a:gd name="connsiteY304" fmla="*/ 460919 h 2498744"/>
              <a:gd name="connsiteX305" fmla="*/ 789025 w 2731026"/>
              <a:gd name="connsiteY305" fmla="*/ 460919 h 2498744"/>
              <a:gd name="connsiteX306" fmla="*/ 888925 w 2731026"/>
              <a:gd name="connsiteY306" fmla="*/ 558782 h 2498744"/>
              <a:gd name="connsiteX307" fmla="*/ 791064 w 2731026"/>
              <a:gd name="connsiteY307" fmla="*/ 655623 h 2498744"/>
              <a:gd name="connsiteX308" fmla="*/ 692183 w 2731026"/>
              <a:gd name="connsiteY308" fmla="*/ 557763 h 2498744"/>
              <a:gd name="connsiteX309" fmla="*/ 789025 w 2731026"/>
              <a:gd name="connsiteY309" fmla="*/ 460919 h 2498744"/>
              <a:gd name="connsiteX310" fmla="*/ 1711569 w 2731026"/>
              <a:gd name="connsiteY310" fmla="*/ 459899 h 2498744"/>
              <a:gd name="connsiteX311" fmla="*/ 1808413 w 2731026"/>
              <a:gd name="connsiteY311" fmla="*/ 556740 h 2498744"/>
              <a:gd name="connsiteX312" fmla="*/ 1709530 w 2731026"/>
              <a:gd name="connsiteY312" fmla="*/ 655619 h 2498744"/>
              <a:gd name="connsiteX313" fmla="*/ 1612689 w 2731026"/>
              <a:gd name="connsiteY313" fmla="*/ 558779 h 2498744"/>
              <a:gd name="connsiteX314" fmla="*/ 1711569 w 2731026"/>
              <a:gd name="connsiteY314" fmla="*/ 459899 h 2498744"/>
              <a:gd name="connsiteX315" fmla="*/ 1711573 w 2731026"/>
              <a:gd name="connsiteY315" fmla="*/ 229519 h 2498744"/>
              <a:gd name="connsiteX316" fmla="*/ 1809435 w 2731026"/>
              <a:gd name="connsiteY316" fmla="*/ 326360 h 2498744"/>
              <a:gd name="connsiteX317" fmla="*/ 1710554 w 2731026"/>
              <a:gd name="connsiteY317" fmla="*/ 426260 h 2498744"/>
              <a:gd name="connsiteX318" fmla="*/ 1612692 w 2731026"/>
              <a:gd name="connsiteY318" fmla="*/ 329419 h 2498744"/>
              <a:gd name="connsiteX319" fmla="*/ 1711573 w 2731026"/>
              <a:gd name="connsiteY319" fmla="*/ 229519 h 2498744"/>
              <a:gd name="connsiteX320" fmla="*/ 1480167 w 2731026"/>
              <a:gd name="connsiteY320" fmla="*/ 229519 h 2498744"/>
              <a:gd name="connsiteX321" fmla="*/ 1579050 w 2731026"/>
              <a:gd name="connsiteY321" fmla="*/ 329419 h 2498744"/>
              <a:gd name="connsiteX322" fmla="*/ 1481187 w 2731026"/>
              <a:gd name="connsiteY322" fmla="*/ 426260 h 2498744"/>
              <a:gd name="connsiteX323" fmla="*/ 1383326 w 2731026"/>
              <a:gd name="connsiteY323" fmla="*/ 326360 h 2498744"/>
              <a:gd name="connsiteX324" fmla="*/ 1480167 w 2731026"/>
              <a:gd name="connsiteY324" fmla="*/ 229519 h 2498744"/>
              <a:gd name="connsiteX325" fmla="*/ 330301 w 2731026"/>
              <a:gd name="connsiteY325" fmla="*/ 229519 h 2498744"/>
              <a:gd name="connsiteX326" fmla="*/ 428165 w 2731026"/>
              <a:gd name="connsiteY326" fmla="*/ 326360 h 2498744"/>
              <a:gd name="connsiteX327" fmla="*/ 329281 w 2731026"/>
              <a:gd name="connsiteY327" fmla="*/ 426260 h 2498744"/>
              <a:gd name="connsiteX328" fmla="*/ 231419 w 2731026"/>
              <a:gd name="connsiteY328" fmla="*/ 329419 h 2498744"/>
              <a:gd name="connsiteX329" fmla="*/ 330301 w 2731026"/>
              <a:gd name="connsiteY329" fmla="*/ 229519 h 2498744"/>
              <a:gd name="connsiteX330" fmla="*/ 1246727 w 2731026"/>
              <a:gd name="connsiteY330" fmla="*/ 229517 h 2498744"/>
              <a:gd name="connsiteX331" fmla="*/ 1348665 w 2731026"/>
              <a:gd name="connsiteY331" fmla="*/ 327377 h 2498744"/>
              <a:gd name="connsiteX332" fmla="*/ 1248766 w 2731026"/>
              <a:gd name="connsiteY332" fmla="*/ 426256 h 2498744"/>
              <a:gd name="connsiteX333" fmla="*/ 1151924 w 2731026"/>
              <a:gd name="connsiteY333" fmla="*/ 328397 h 2498744"/>
              <a:gd name="connsiteX334" fmla="*/ 1246727 w 2731026"/>
              <a:gd name="connsiteY334" fmla="*/ 229517 h 2498744"/>
              <a:gd name="connsiteX335" fmla="*/ 1022466 w 2731026"/>
              <a:gd name="connsiteY335" fmla="*/ 229517 h 2498744"/>
              <a:gd name="connsiteX336" fmla="*/ 1118288 w 2731026"/>
              <a:gd name="connsiteY336" fmla="*/ 327377 h 2498744"/>
              <a:gd name="connsiteX337" fmla="*/ 1019407 w 2731026"/>
              <a:gd name="connsiteY337" fmla="*/ 426256 h 2498744"/>
              <a:gd name="connsiteX338" fmla="*/ 922565 w 2731026"/>
              <a:gd name="connsiteY338" fmla="*/ 328397 h 2498744"/>
              <a:gd name="connsiteX339" fmla="*/ 1022466 w 2731026"/>
              <a:gd name="connsiteY339" fmla="*/ 229517 h 2498744"/>
              <a:gd name="connsiteX340" fmla="*/ 789025 w 2731026"/>
              <a:gd name="connsiteY340" fmla="*/ 229517 h 2498744"/>
              <a:gd name="connsiteX341" fmla="*/ 888925 w 2731026"/>
              <a:gd name="connsiteY341" fmla="*/ 328397 h 2498744"/>
              <a:gd name="connsiteX342" fmla="*/ 792084 w 2731026"/>
              <a:gd name="connsiteY342" fmla="*/ 426256 h 2498744"/>
              <a:gd name="connsiteX343" fmla="*/ 692183 w 2731026"/>
              <a:gd name="connsiteY343" fmla="*/ 327377 h 2498744"/>
              <a:gd name="connsiteX344" fmla="*/ 789025 w 2731026"/>
              <a:gd name="connsiteY344" fmla="*/ 229517 h 2498744"/>
              <a:gd name="connsiteX345" fmla="*/ 561704 w 2731026"/>
              <a:gd name="connsiteY345" fmla="*/ 229517 h 2498744"/>
              <a:gd name="connsiteX346" fmla="*/ 657527 w 2731026"/>
              <a:gd name="connsiteY346" fmla="*/ 327377 h 2498744"/>
              <a:gd name="connsiteX347" fmla="*/ 557626 w 2731026"/>
              <a:gd name="connsiteY347" fmla="*/ 426256 h 2498744"/>
              <a:gd name="connsiteX348" fmla="*/ 461804 w 2731026"/>
              <a:gd name="connsiteY348" fmla="*/ 328397 h 2498744"/>
              <a:gd name="connsiteX349" fmla="*/ 561704 w 2731026"/>
              <a:gd name="connsiteY349" fmla="*/ 229517 h 2498744"/>
              <a:gd name="connsiteX350" fmla="*/ 98897 w 2731026"/>
              <a:gd name="connsiteY350" fmla="*/ 1177 h 2498744"/>
              <a:gd name="connsiteX351" fmla="*/ 196758 w 2731026"/>
              <a:gd name="connsiteY351" fmla="*/ 96999 h 2498744"/>
              <a:gd name="connsiteX352" fmla="*/ 101956 w 2731026"/>
              <a:gd name="connsiteY352" fmla="*/ 195880 h 2498744"/>
              <a:gd name="connsiteX353" fmla="*/ 17 w 2731026"/>
              <a:gd name="connsiteY353" fmla="*/ 100058 h 2498744"/>
              <a:gd name="connsiteX354" fmla="*/ 98897 w 2731026"/>
              <a:gd name="connsiteY354" fmla="*/ 1177 h 2498744"/>
              <a:gd name="connsiteX355" fmla="*/ 1484248 w 2731026"/>
              <a:gd name="connsiteY355" fmla="*/ 160 h 2498744"/>
              <a:gd name="connsiteX356" fmla="*/ 1579050 w 2731026"/>
              <a:gd name="connsiteY356" fmla="*/ 99040 h 2498744"/>
              <a:gd name="connsiteX357" fmla="*/ 1477111 w 2731026"/>
              <a:gd name="connsiteY357" fmla="*/ 194863 h 2498744"/>
              <a:gd name="connsiteX358" fmla="*/ 1383328 w 2731026"/>
              <a:gd name="connsiteY358" fmla="*/ 95982 h 2498744"/>
              <a:gd name="connsiteX359" fmla="*/ 1484248 w 2731026"/>
              <a:gd name="connsiteY359" fmla="*/ 160 h 2498744"/>
              <a:gd name="connsiteX360" fmla="*/ 786985 w 2731026"/>
              <a:gd name="connsiteY360" fmla="*/ 158 h 2498744"/>
              <a:gd name="connsiteX361" fmla="*/ 886884 w 2731026"/>
              <a:gd name="connsiteY361" fmla="*/ 98021 h 2498744"/>
              <a:gd name="connsiteX362" fmla="*/ 791062 w 2731026"/>
              <a:gd name="connsiteY362" fmla="*/ 194862 h 2498744"/>
              <a:gd name="connsiteX363" fmla="*/ 691163 w 2731026"/>
              <a:gd name="connsiteY363" fmla="*/ 97002 h 2498744"/>
              <a:gd name="connsiteX364" fmla="*/ 786985 w 2731026"/>
              <a:gd name="connsiteY364" fmla="*/ 158 h 2498744"/>
              <a:gd name="connsiteX365" fmla="*/ 557623 w 2731026"/>
              <a:gd name="connsiteY365" fmla="*/ 158 h 2498744"/>
              <a:gd name="connsiteX366" fmla="*/ 656503 w 2731026"/>
              <a:gd name="connsiteY366" fmla="*/ 98021 h 2498744"/>
              <a:gd name="connsiteX367" fmla="*/ 560682 w 2731026"/>
              <a:gd name="connsiteY367" fmla="*/ 194862 h 2498744"/>
              <a:gd name="connsiteX368" fmla="*/ 461799 w 2731026"/>
              <a:gd name="connsiteY368" fmla="*/ 97002 h 2498744"/>
              <a:gd name="connsiteX369" fmla="*/ 557623 w 2731026"/>
              <a:gd name="connsiteY369" fmla="*/ 158 h 2498744"/>
              <a:gd name="connsiteX370" fmla="*/ 328265 w 2731026"/>
              <a:gd name="connsiteY370" fmla="*/ 158 h 2498744"/>
              <a:gd name="connsiteX371" fmla="*/ 428165 w 2731026"/>
              <a:gd name="connsiteY371" fmla="*/ 98018 h 2498744"/>
              <a:gd name="connsiteX372" fmla="*/ 331323 w 2731026"/>
              <a:gd name="connsiteY372" fmla="*/ 194861 h 2498744"/>
              <a:gd name="connsiteX373" fmla="*/ 232443 w 2731026"/>
              <a:gd name="connsiteY373" fmla="*/ 96999 h 2498744"/>
              <a:gd name="connsiteX374" fmla="*/ 328265 w 2731026"/>
              <a:gd name="connsiteY374" fmla="*/ 158 h 2498744"/>
              <a:gd name="connsiteX375" fmla="*/ 1255904 w 2731026"/>
              <a:gd name="connsiteY375" fmla="*/ 157 h 2498744"/>
              <a:gd name="connsiteX376" fmla="*/ 1348668 w 2731026"/>
              <a:gd name="connsiteY376" fmla="*/ 101076 h 2498744"/>
              <a:gd name="connsiteX377" fmla="*/ 1244690 w 2731026"/>
              <a:gd name="connsiteY377" fmla="*/ 194862 h 2498744"/>
              <a:gd name="connsiteX378" fmla="*/ 1151926 w 2731026"/>
              <a:gd name="connsiteY378" fmla="*/ 93940 h 2498744"/>
              <a:gd name="connsiteX379" fmla="*/ 1255904 w 2731026"/>
              <a:gd name="connsiteY379" fmla="*/ 157 h 2498744"/>
              <a:gd name="connsiteX380" fmla="*/ 1018385 w 2731026"/>
              <a:gd name="connsiteY380" fmla="*/ 157 h 2498744"/>
              <a:gd name="connsiteX381" fmla="*/ 1117265 w 2731026"/>
              <a:gd name="connsiteY381" fmla="*/ 98017 h 2498744"/>
              <a:gd name="connsiteX382" fmla="*/ 1021443 w 2731026"/>
              <a:gd name="connsiteY382" fmla="*/ 194858 h 2498744"/>
              <a:gd name="connsiteX383" fmla="*/ 921544 w 2731026"/>
              <a:gd name="connsiteY383" fmla="*/ 96998 h 2498744"/>
              <a:gd name="connsiteX384" fmla="*/ 1018385 w 2731026"/>
              <a:gd name="connsiteY384" fmla="*/ 157 h 2498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</a:cxnLst>
            <a:rect l="l" t="t" r="r" b="b"/>
            <a:pathLst>
              <a:path w="2731026" h="2498744">
                <a:moveTo>
                  <a:pt x="791064" y="2303972"/>
                </a:moveTo>
                <a:cubicBezTo>
                  <a:pt x="844074" y="2303972"/>
                  <a:pt x="887908" y="2346787"/>
                  <a:pt x="888925" y="2399795"/>
                </a:cubicBezTo>
                <a:cubicBezTo>
                  <a:pt x="888925" y="2454844"/>
                  <a:pt x="844074" y="2499695"/>
                  <a:pt x="789025" y="2498676"/>
                </a:cubicBezTo>
                <a:cubicBezTo>
                  <a:pt x="734998" y="2498676"/>
                  <a:pt x="692183" y="2455863"/>
                  <a:pt x="692183" y="2402853"/>
                </a:cubicBezTo>
                <a:cubicBezTo>
                  <a:pt x="691164" y="2347807"/>
                  <a:pt x="736018" y="2303972"/>
                  <a:pt x="791064" y="2303972"/>
                </a:cubicBezTo>
                <a:close/>
                <a:moveTo>
                  <a:pt x="1021444" y="2303968"/>
                </a:moveTo>
                <a:cubicBezTo>
                  <a:pt x="1076491" y="2304987"/>
                  <a:pt x="1119306" y="2349841"/>
                  <a:pt x="1117267" y="2404889"/>
                </a:cubicBezTo>
                <a:cubicBezTo>
                  <a:pt x="1115228" y="2457896"/>
                  <a:pt x="1071396" y="2499691"/>
                  <a:pt x="1018386" y="2498672"/>
                </a:cubicBezTo>
                <a:cubicBezTo>
                  <a:pt x="965379" y="2497652"/>
                  <a:pt x="922564" y="2454838"/>
                  <a:pt x="921544" y="2401831"/>
                </a:cubicBezTo>
                <a:cubicBezTo>
                  <a:pt x="921544" y="2346782"/>
                  <a:pt x="966398" y="2302951"/>
                  <a:pt x="1021444" y="2303968"/>
                </a:cubicBezTo>
                <a:close/>
                <a:moveTo>
                  <a:pt x="330302" y="2303968"/>
                </a:moveTo>
                <a:cubicBezTo>
                  <a:pt x="383309" y="2304987"/>
                  <a:pt x="427143" y="2347802"/>
                  <a:pt x="427143" y="2400810"/>
                </a:cubicBezTo>
                <a:cubicBezTo>
                  <a:pt x="428163" y="2454836"/>
                  <a:pt x="383309" y="2499690"/>
                  <a:pt x="327243" y="2498670"/>
                </a:cubicBezTo>
                <a:cubicBezTo>
                  <a:pt x="273217" y="2497651"/>
                  <a:pt x="231421" y="2454836"/>
                  <a:pt x="230402" y="2401830"/>
                </a:cubicBezTo>
                <a:cubicBezTo>
                  <a:pt x="230402" y="2346782"/>
                  <a:pt x="274236" y="2302951"/>
                  <a:pt x="330302" y="2303968"/>
                </a:cubicBezTo>
                <a:close/>
                <a:moveTo>
                  <a:pt x="103995" y="2302951"/>
                </a:moveTo>
                <a:cubicBezTo>
                  <a:pt x="157004" y="2306007"/>
                  <a:pt x="197780" y="2350861"/>
                  <a:pt x="196760" y="2403870"/>
                </a:cubicBezTo>
                <a:cubicBezTo>
                  <a:pt x="194722" y="2458916"/>
                  <a:pt x="148849" y="2500712"/>
                  <a:pt x="93803" y="2498673"/>
                </a:cubicBezTo>
                <a:cubicBezTo>
                  <a:pt x="40794" y="2495615"/>
                  <a:pt x="-999" y="2450761"/>
                  <a:pt x="1040" y="2397754"/>
                </a:cubicBezTo>
                <a:cubicBezTo>
                  <a:pt x="3076" y="2342705"/>
                  <a:pt x="48949" y="2300912"/>
                  <a:pt x="103995" y="2302951"/>
                </a:cubicBezTo>
                <a:close/>
                <a:moveTo>
                  <a:pt x="1483227" y="2302950"/>
                </a:moveTo>
                <a:cubicBezTo>
                  <a:pt x="1535217" y="2303970"/>
                  <a:pt x="1578030" y="2346785"/>
                  <a:pt x="1579049" y="2399792"/>
                </a:cubicBezTo>
                <a:cubicBezTo>
                  <a:pt x="1579049" y="2454839"/>
                  <a:pt x="1535217" y="2498673"/>
                  <a:pt x="1480169" y="2498673"/>
                </a:cubicBezTo>
                <a:cubicBezTo>
                  <a:pt x="1426143" y="2497654"/>
                  <a:pt x="1384347" y="2455858"/>
                  <a:pt x="1384347" y="2401831"/>
                </a:cubicBezTo>
                <a:cubicBezTo>
                  <a:pt x="1384347" y="2345765"/>
                  <a:pt x="1427162" y="2302950"/>
                  <a:pt x="1483227" y="2302950"/>
                </a:cubicBezTo>
                <a:close/>
                <a:moveTo>
                  <a:pt x="1250809" y="2302950"/>
                </a:moveTo>
                <a:cubicBezTo>
                  <a:pt x="1305856" y="2302950"/>
                  <a:pt x="1350710" y="2347804"/>
                  <a:pt x="1349690" y="2402851"/>
                </a:cubicBezTo>
                <a:cubicBezTo>
                  <a:pt x="1347651" y="2455858"/>
                  <a:pt x="1303817" y="2498673"/>
                  <a:pt x="1250809" y="2498673"/>
                </a:cubicBezTo>
                <a:cubicBezTo>
                  <a:pt x="1195761" y="2498673"/>
                  <a:pt x="1150909" y="2453819"/>
                  <a:pt x="1152948" y="2398773"/>
                </a:cubicBezTo>
                <a:cubicBezTo>
                  <a:pt x="1153965" y="2345765"/>
                  <a:pt x="1196780" y="2302950"/>
                  <a:pt x="1250809" y="2302950"/>
                </a:cubicBezTo>
                <a:close/>
                <a:moveTo>
                  <a:pt x="560683" y="2302950"/>
                </a:moveTo>
                <a:cubicBezTo>
                  <a:pt x="613690" y="2303970"/>
                  <a:pt x="656505" y="2346785"/>
                  <a:pt x="657524" y="2399792"/>
                </a:cubicBezTo>
                <a:cubicBezTo>
                  <a:pt x="658544" y="2454839"/>
                  <a:pt x="614709" y="2498673"/>
                  <a:pt x="558644" y="2498673"/>
                </a:cubicBezTo>
                <a:cubicBezTo>
                  <a:pt x="504614" y="2498673"/>
                  <a:pt x="462819" y="2455858"/>
                  <a:pt x="461799" y="2401831"/>
                </a:cubicBezTo>
                <a:cubicBezTo>
                  <a:pt x="460780" y="2346785"/>
                  <a:pt x="504614" y="2302950"/>
                  <a:pt x="560683" y="2302950"/>
                </a:cubicBezTo>
                <a:close/>
                <a:moveTo>
                  <a:pt x="1246732" y="2072572"/>
                </a:moveTo>
                <a:cubicBezTo>
                  <a:pt x="1300759" y="2070533"/>
                  <a:pt x="1348671" y="2115385"/>
                  <a:pt x="1348671" y="2169414"/>
                </a:cubicBezTo>
                <a:cubicBezTo>
                  <a:pt x="1349690" y="2221402"/>
                  <a:pt x="1305856" y="2267276"/>
                  <a:pt x="1253869" y="2269315"/>
                </a:cubicBezTo>
                <a:cubicBezTo>
                  <a:pt x="1199840" y="2271354"/>
                  <a:pt x="1152949" y="2226499"/>
                  <a:pt x="1151930" y="2172473"/>
                </a:cubicBezTo>
                <a:cubicBezTo>
                  <a:pt x="1150911" y="2119463"/>
                  <a:pt x="1193723" y="2074609"/>
                  <a:pt x="1246732" y="2072572"/>
                </a:cubicBezTo>
                <a:close/>
                <a:moveTo>
                  <a:pt x="788006" y="2072572"/>
                </a:moveTo>
                <a:cubicBezTo>
                  <a:pt x="839994" y="2071553"/>
                  <a:pt x="885867" y="2113348"/>
                  <a:pt x="887905" y="2166355"/>
                </a:cubicBezTo>
                <a:cubicBezTo>
                  <a:pt x="890962" y="2220381"/>
                  <a:pt x="847130" y="2267274"/>
                  <a:pt x="792082" y="2269313"/>
                </a:cubicBezTo>
                <a:cubicBezTo>
                  <a:pt x="739075" y="2270332"/>
                  <a:pt x="694221" y="2228537"/>
                  <a:pt x="692182" y="2175530"/>
                </a:cubicBezTo>
                <a:cubicBezTo>
                  <a:pt x="689126" y="2120482"/>
                  <a:pt x="732958" y="2073591"/>
                  <a:pt x="788006" y="2072572"/>
                </a:cubicBezTo>
                <a:close/>
                <a:moveTo>
                  <a:pt x="330301" y="2072572"/>
                </a:moveTo>
                <a:cubicBezTo>
                  <a:pt x="384329" y="2073591"/>
                  <a:pt x="430200" y="2121501"/>
                  <a:pt x="427142" y="2174511"/>
                </a:cubicBezTo>
                <a:cubicBezTo>
                  <a:pt x="425103" y="2227518"/>
                  <a:pt x="380252" y="2270332"/>
                  <a:pt x="327242" y="2269313"/>
                </a:cubicBezTo>
                <a:cubicBezTo>
                  <a:pt x="272196" y="2268293"/>
                  <a:pt x="228362" y="2222420"/>
                  <a:pt x="230401" y="2167374"/>
                </a:cubicBezTo>
                <a:cubicBezTo>
                  <a:pt x="233459" y="2114365"/>
                  <a:pt x="278313" y="2071553"/>
                  <a:pt x="330301" y="2072572"/>
                </a:cubicBezTo>
                <a:close/>
                <a:moveTo>
                  <a:pt x="1481191" y="2072570"/>
                </a:moveTo>
                <a:cubicBezTo>
                  <a:pt x="1534199" y="2071550"/>
                  <a:pt x="1579053" y="2117424"/>
                  <a:pt x="1579053" y="2172470"/>
                </a:cubicBezTo>
                <a:cubicBezTo>
                  <a:pt x="1578033" y="2225479"/>
                  <a:pt x="1535218" y="2269311"/>
                  <a:pt x="1482211" y="2269311"/>
                </a:cubicBezTo>
                <a:cubicBezTo>
                  <a:pt x="1427162" y="2269311"/>
                  <a:pt x="1383327" y="2224460"/>
                  <a:pt x="1384347" y="2169411"/>
                </a:cubicBezTo>
                <a:cubicBezTo>
                  <a:pt x="1385366" y="2116404"/>
                  <a:pt x="1428181" y="2072570"/>
                  <a:pt x="1481191" y="2072570"/>
                </a:cubicBezTo>
                <a:close/>
                <a:moveTo>
                  <a:pt x="1712589" y="2071552"/>
                </a:moveTo>
                <a:cubicBezTo>
                  <a:pt x="1764579" y="2072572"/>
                  <a:pt x="1809430" y="2117426"/>
                  <a:pt x="1809430" y="2169413"/>
                </a:cubicBezTo>
                <a:cubicBezTo>
                  <a:pt x="1809430" y="2223440"/>
                  <a:pt x="1763559" y="2269313"/>
                  <a:pt x="1709531" y="2268294"/>
                </a:cubicBezTo>
                <a:cubicBezTo>
                  <a:pt x="1656524" y="2268294"/>
                  <a:pt x="1613709" y="2224459"/>
                  <a:pt x="1612689" y="2171452"/>
                </a:cubicBezTo>
                <a:cubicBezTo>
                  <a:pt x="1612689" y="2117426"/>
                  <a:pt x="1658562" y="2071552"/>
                  <a:pt x="1712589" y="2071552"/>
                </a:cubicBezTo>
                <a:close/>
                <a:moveTo>
                  <a:pt x="1020426" y="2071552"/>
                </a:moveTo>
                <a:cubicBezTo>
                  <a:pt x="1074455" y="2072572"/>
                  <a:pt x="1119306" y="2118445"/>
                  <a:pt x="1118287" y="2173492"/>
                </a:cubicBezTo>
                <a:cubicBezTo>
                  <a:pt x="1117270" y="2226499"/>
                  <a:pt x="1073435" y="2269314"/>
                  <a:pt x="1020426" y="2269314"/>
                </a:cubicBezTo>
                <a:cubicBezTo>
                  <a:pt x="966399" y="2269314"/>
                  <a:pt x="921545" y="2223441"/>
                  <a:pt x="922565" y="2168394"/>
                </a:cubicBezTo>
                <a:cubicBezTo>
                  <a:pt x="923584" y="2115387"/>
                  <a:pt x="968438" y="2071552"/>
                  <a:pt x="1020426" y="2071552"/>
                </a:cubicBezTo>
                <a:close/>
                <a:moveTo>
                  <a:pt x="558646" y="2071552"/>
                </a:moveTo>
                <a:cubicBezTo>
                  <a:pt x="612675" y="2071552"/>
                  <a:pt x="657527" y="2117425"/>
                  <a:pt x="657527" y="2172471"/>
                </a:cubicBezTo>
                <a:cubicBezTo>
                  <a:pt x="656507" y="2225478"/>
                  <a:pt x="613692" y="2269312"/>
                  <a:pt x="560685" y="2269312"/>
                </a:cubicBezTo>
                <a:cubicBezTo>
                  <a:pt x="505638" y="2270331"/>
                  <a:pt x="461804" y="2224458"/>
                  <a:pt x="461804" y="2169413"/>
                </a:cubicBezTo>
                <a:cubicBezTo>
                  <a:pt x="462823" y="2116406"/>
                  <a:pt x="505638" y="2072572"/>
                  <a:pt x="558646" y="2071552"/>
                </a:cubicBezTo>
                <a:close/>
                <a:moveTo>
                  <a:pt x="1018388" y="1843209"/>
                </a:moveTo>
                <a:cubicBezTo>
                  <a:pt x="1074454" y="1842190"/>
                  <a:pt x="1118288" y="1885002"/>
                  <a:pt x="1118288" y="1941070"/>
                </a:cubicBezTo>
                <a:cubicBezTo>
                  <a:pt x="1118288" y="1996116"/>
                  <a:pt x="1074454" y="2038930"/>
                  <a:pt x="1018388" y="2037911"/>
                </a:cubicBezTo>
                <a:cubicBezTo>
                  <a:pt x="964361" y="2036891"/>
                  <a:pt x="922565" y="1994077"/>
                  <a:pt x="922565" y="1940050"/>
                </a:cubicBezTo>
                <a:cubicBezTo>
                  <a:pt x="922565" y="1887041"/>
                  <a:pt x="965380" y="1843209"/>
                  <a:pt x="1018388" y="1843209"/>
                </a:cubicBezTo>
                <a:close/>
                <a:moveTo>
                  <a:pt x="1940933" y="1843207"/>
                </a:moveTo>
                <a:cubicBezTo>
                  <a:pt x="1996998" y="1843207"/>
                  <a:pt x="2039813" y="1887042"/>
                  <a:pt x="2039813" y="1942087"/>
                </a:cubicBezTo>
                <a:cubicBezTo>
                  <a:pt x="2038793" y="1996114"/>
                  <a:pt x="1996998" y="2037909"/>
                  <a:pt x="1942972" y="2037909"/>
                </a:cubicBezTo>
                <a:cubicBezTo>
                  <a:pt x="1886904" y="2037909"/>
                  <a:pt x="1843070" y="1994075"/>
                  <a:pt x="1844090" y="1939029"/>
                </a:cubicBezTo>
                <a:cubicBezTo>
                  <a:pt x="1844090" y="1886022"/>
                  <a:pt x="1886904" y="1843207"/>
                  <a:pt x="1940933" y="1843207"/>
                </a:cubicBezTo>
                <a:close/>
                <a:moveTo>
                  <a:pt x="1712590" y="1843207"/>
                </a:moveTo>
                <a:cubicBezTo>
                  <a:pt x="1765600" y="1843207"/>
                  <a:pt x="1809434" y="1886022"/>
                  <a:pt x="1810454" y="1940049"/>
                </a:cubicBezTo>
                <a:cubicBezTo>
                  <a:pt x="1810454" y="1994075"/>
                  <a:pt x="1765600" y="2037909"/>
                  <a:pt x="1710551" y="2037909"/>
                </a:cubicBezTo>
                <a:cubicBezTo>
                  <a:pt x="1656525" y="2037909"/>
                  <a:pt x="1613710" y="1995094"/>
                  <a:pt x="1613710" y="1942087"/>
                </a:cubicBezTo>
                <a:cubicBezTo>
                  <a:pt x="1612690" y="1887042"/>
                  <a:pt x="1657544" y="1843207"/>
                  <a:pt x="1712590" y="1843207"/>
                </a:cubicBezTo>
                <a:close/>
                <a:moveTo>
                  <a:pt x="1480169" y="1843207"/>
                </a:moveTo>
                <a:cubicBezTo>
                  <a:pt x="1535215" y="1843207"/>
                  <a:pt x="1579049" y="1887042"/>
                  <a:pt x="1579049" y="1942087"/>
                </a:cubicBezTo>
                <a:cubicBezTo>
                  <a:pt x="1578029" y="1996114"/>
                  <a:pt x="1535215" y="2037909"/>
                  <a:pt x="1481188" y="2037909"/>
                </a:cubicBezTo>
                <a:cubicBezTo>
                  <a:pt x="1427160" y="2037909"/>
                  <a:pt x="1384347" y="1997133"/>
                  <a:pt x="1383328" y="1943107"/>
                </a:cubicBezTo>
                <a:cubicBezTo>
                  <a:pt x="1382309" y="1887042"/>
                  <a:pt x="1425121" y="1843207"/>
                  <a:pt x="1480169" y="1843207"/>
                </a:cubicBezTo>
                <a:close/>
                <a:moveTo>
                  <a:pt x="1248766" y="1843207"/>
                </a:moveTo>
                <a:cubicBezTo>
                  <a:pt x="1303812" y="1842187"/>
                  <a:pt x="1349685" y="1887041"/>
                  <a:pt x="1348666" y="1941066"/>
                </a:cubicBezTo>
                <a:cubicBezTo>
                  <a:pt x="1348666" y="1994075"/>
                  <a:pt x="1304831" y="2036890"/>
                  <a:pt x="1251824" y="2037909"/>
                </a:cubicBezTo>
                <a:cubicBezTo>
                  <a:pt x="1195759" y="2038926"/>
                  <a:pt x="1151924" y="1995095"/>
                  <a:pt x="1151924" y="1940047"/>
                </a:cubicBezTo>
                <a:cubicBezTo>
                  <a:pt x="1152944" y="1886021"/>
                  <a:pt x="1195759" y="1843207"/>
                  <a:pt x="1248766" y="1843207"/>
                </a:cubicBezTo>
                <a:close/>
                <a:moveTo>
                  <a:pt x="789027" y="1843207"/>
                </a:moveTo>
                <a:cubicBezTo>
                  <a:pt x="844074" y="1842187"/>
                  <a:pt x="888927" y="1887041"/>
                  <a:pt x="888927" y="1941066"/>
                </a:cubicBezTo>
                <a:cubicBezTo>
                  <a:pt x="887908" y="1995095"/>
                  <a:pt x="845093" y="2036890"/>
                  <a:pt x="791066" y="2037909"/>
                </a:cubicBezTo>
                <a:cubicBezTo>
                  <a:pt x="734998" y="2038926"/>
                  <a:pt x="691164" y="1995095"/>
                  <a:pt x="692183" y="1940047"/>
                </a:cubicBezTo>
                <a:cubicBezTo>
                  <a:pt x="692183" y="1887041"/>
                  <a:pt x="734998" y="1844226"/>
                  <a:pt x="789027" y="1843207"/>
                </a:cubicBezTo>
                <a:close/>
                <a:moveTo>
                  <a:pt x="556607" y="1843206"/>
                </a:moveTo>
                <a:cubicBezTo>
                  <a:pt x="612675" y="1841167"/>
                  <a:pt x="656507" y="1885002"/>
                  <a:pt x="657527" y="1940048"/>
                </a:cubicBezTo>
                <a:cubicBezTo>
                  <a:pt x="657527" y="1994077"/>
                  <a:pt x="616751" y="2036889"/>
                  <a:pt x="562724" y="2037908"/>
                </a:cubicBezTo>
                <a:cubicBezTo>
                  <a:pt x="506658" y="2038928"/>
                  <a:pt x="462823" y="1997135"/>
                  <a:pt x="461804" y="1941067"/>
                </a:cubicBezTo>
                <a:cubicBezTo>
                  <a:pt x="461804" y="1887041"/>
                  <a:pt x="503600" y="1844226"/>
                  <a:pt x="556607" y="1843206"/>
                </a:cubicBezTo>
                <a:close/>
                <a:moveTo>
                  <a:pt x="1253863" y="1611808"/>
                </a:moveTo>
                <a:cubicBezTo>
                  <a:pt x="1306870" y="1613847"/>
                  <a:pt x="1349685" y="1659721"/>
                  <a:pt x="1348666" y="1711709"/>
                </a:cubicBezTo>
                <a:cubicBezTo>
                  <a:pt x="1347646" y="1765738"/>
                  <a:pt x="1300756" y="1810590"/>
                  <a:pt x="1246727" y="1808551"/>
                </a:cubicBezTo>
                <a:cubicBezTo>
                  <a:pt x="1193720" y="1806512"/>
                  <a:pt x="1151924" y="1761660"/>
                  <a:pt x="1151924" y="1708650"/>
                </a:cubicBezTo>
                <a:cubicBezTo>
                  <a:pt x="1152944" y="1653604"/>
                  <a:pt x="1199836" y="1609769"/>
                  <a:pt x="1253863" y="1611808"/>
                </a:cubicBezTo>
                <a:close/>
                <a:moveTo>
                  <a:pt x="2172334" y="1611808"/>
                </a:moveTo>
                <a:cubicBezTo>
                  <a:pt x="2224324" y="1611808"/>
                  <a:pt x="2269176" y="1656662"/>
                  <a:pt x="2270196" y="1708649"/>
                </a:cubicBezTo>
                <a:cubicBezTo>
                  <a:pt x="2271215" y="1762678"/>
                  <a:pt x="2225344" y="1808549"/>
                  <a:pt x="2171315" y="1808549"/>
                </a:cubicBezTo>
                <a:cubicBezTo>
                  <a:pt x="2118307" y="1808549"/>
                  <a:pt x="2074472" y="1764715"/>
                  <a:pt x="2073453" y="1711708"/>
                </a:cubicBezTo>
                <a:cubicBezTo>
                  <a:pt x="2072433" y="1657681"/>
                  <a:pt x="2118307" y="1610788"/>
                  <a:pt x="2172334" y="1611808"/>
                </a:cubicBezTo>
                <a:close/>
                <a:moveTo>
                  <a:pt x="1942974" y="1611808"/>
                </a:moveTo>
                <a:cubicBezTo>
                  <a:pt x="1995983" y="1612827"/>
                  <a:pt x="2038796" y="1656661"/>
                  <a:pt x="2038796" y="1709668"/>
                </a:cubicBezTo>
                <a:cubicBezTo>
                  <a:pt x="2038796" y="1764715"/>
                  <a:pt x="1993945" y="1809566"/>
                  <a:pt x="1938896" y="1808547"/>
                </a:cubicBezTo>
                <a:cubicBezTo>
                  <a:pt x="1885888" y="1807530"/>
                  <a:pt x="1843073" y="1763696"/>
                  <a:pt x="1843073" y="1710687"/>
                </a:cubicBezTo>
                <a:cubicBezTo>
                  <a:pt x="1843073" y="1655642"/>
                  <a:pt x="1888947" y="1610788"/>
                  <a:pt x="1942974" y="1611808"/>
                </a:cubicBezTo>
                <a:close/>
                <a:moveTo>
                  <a:pt x="1709531" y="1611808"/>
                </a:moveTo>
                <a:cubicBezTo>
                  <a:pt x="1763559" y="1610788"/>
                  <a:pt x="1809430" y="1656661"/>
                  <a:pt x="1809430" y="1710687"/>
                </a:cubicBezTo>
                <a:cubicBezTo>
                  <a:pt x="1809430" y="1764715"/>
                  <a:pt x="1762540" y="1809566"/>
                  <a:pt x="1708511" y="1808547"/>
                </a:cubicBezTo>
                <a:cubicBezTo>
                  <a:pt x="1655504" y="1806508"/>
                  <a:pt x="1612689" y="1762676"/>
                  <a:pt x="1612689" y="1709668"/>
                </a:cubicBezTo>
                <a:cubicBezTo>
                  <a:pt x="1612689" y="1656661"/>
                  <a:pt x="1656524" y="1612827"/>
                  <a:pt x="1709531" y="1611808"/>
                </a:cubicBezTo>
                <a:close/>
                <a:moveTo>
                  <a:pt x="1479149" y="1611808"/>
                </a:moveTo>
                <a:cubicBezTo>
                  <a:pt x="1533178" y="1610788"/>
                  <a:pt x="1579049" y="1655642"/>
                  <a:pt x="1579049" y="1710687"/>
                </a:cubicBezTo>
                <a:cubicBezTo>
                  <a:pt x="1579049" y="1763696"/>
                  <a:pt x="1536234" y="1807530"/>
                  <a:pt x="1483227" y="1808547"/>
                </a:cubicBezTo>
                <a:cubicBezTo>
                  <a:pt x="1427161" y="1809566"/>
                  <a:pt x="1383326" y="1764715"/>
                  <a:pt x="1383326" y="1709668"/>
                </a:cubicBezTo>
                <a:cubicBezTo>
                  <a:pt x="1383326" y="1656661"/>
                  <a:pt x="1426141" y="1612827"/>
                  <a:pt x="1479149" y="1611808"/>
                </a:cubicBezTo>
                <a:close/>
                <a:moveTo>
                  <a:pt x="788004" y="1611808"/>
                </a:moveTo>
                <a:cubicBezTo>
                  <a:pt x="842031" y="1610788"/>
                  <a:pt x="887903" y="1656661"/>
                  <a:pt x="887903" y="1710687"/>
                </a:cubicBezTo>
                <a:cubicBezTo>
                  <a:pt x="887903" y="1764715"/>
                  <a:pt x="841011" y="1809566"/>
                  <a:pt x="786985" y="1808547"/>
                </a:cubicBezTo>
                <a:cubicBezTo>
                  <a:pt x="733976" y="1806508"/>
                  <a:pt x="691163" y="1762676"/>
                  <a:pt x="692183" y="1709668"/>
                </a:cubicBezTo>
                <a:cubicBezTo>
                  <a:pt x="692183" y="1656661"/>
                  <a:pt x="736015" y="1612827"/>
                  <a:pt x="788004" y="1611808"/>
                </a:cubicBezTo>
                <a:close/>
                <a:moveTo>
                  <a:pt x="1022463" y="1610788"/>
                </a:moveTo>
                <a:cubicBezTo>
                  <a:pt x="1076490" y="1613846"/>
                  <a:pt x="1118285" y="1657681"/>
                  <a:pt x="1118285" y="1710688"/>
                </a:cubicBezTo>
                <a:cubicBezTo>
                  <a:pt x="1118285" y="1763695"/>
                  <a:pt x="1074451" y="1807530"/>
                  <a:pt x="1021444" y="1807530"/>
                </a:cubicBezTo>
                <a:cubicBezTo>
                  <a:pt x="966398" y="1808549"/>
                  <a:pt x="921544" y="1762676"/>
                  <a:pt x="921544" y="1708649"/>
                </a:cubicBezTo>
                <a:cubicBezTo>
                  <a:pt x="922564" y="1654622"/>
                  <a:pt x="968437" y="1608749"/>
                  <a:pt x="1022463" y="1610788"/>
                </a:cubicBezTo>
                <a:close/>
                <a:moveTo>
                  <a:pt x="1709530" y="1382446"/>
                </a:moveTo>
                <a:cubicBezTo>
                  <a:pt x="1764579" y="1382446"/>
                  <a:pt x="1809433" y="1426281"/>
                  <a:pt x="1808413" y="1481326"/>
                </a:cubicBezTo>
                <a:cubicBezTo>
                  <a:pt x="1808413" y="1534336"/>
                  <a:pt x="1765598" y="1577148"/>
                  <a:pt x="1711569" y="1577148"/>
                </a:cubicBezTo>
                <a:cubicBezTo>
                  <a:pt x="1656523" y="1577148"/>
                  <a:pt x="1611669" y="1533316"/>
                  <a:pt x="1612689" y="1478268"/>
                </a:cubicBezTo>
                <a:cubicBezTo>
                  <a:pt x="1613708" y="1425261"/>
                  <a:pt x="1656523" y="1382446"/>
                  <a:pt x="1709530" y="1382446"/>
                </a:cubicBezTo>
                <a:close/>
                <a:moveTo>
                  <a:pt x="1481190" y="1382446"/>
                </a:moveTo>
                <a:cubicBezTo>
                  <a:pt x="1535217" y="1382446"/>
                  <a:pt x="1578031" y="1424242"/>
                  <a:pt x="1579051" y="1478269"/>
                </a:cubicBezTo>
                <a:cubicBezTo>
                  <a:pt x="1580070" y="1533318"/>
                  <a:pt x="1536236" y="1578169"/>
                  <a:pt x="1481190" y="1578169"/>
                </a:cubicBezTo>
                <a:cubicBezTo>
                  <a:pt x="1425125" y="1578169"/>
                  <a:pt x="1382310" y="1534337"/>
                  <a:pt x="1384349" y="1478269"/>
                </a:cubicBezTo>
                <a:cubicBezTo>
                  <a:pt x="1384349" y="1423222"/>
                  <a:pt x="1427163" y="1382446"/>
                  <a:pt x="1481190" y="1382446"/>
                </a:cubicBezTo>
                <a:close/>
                <a:moveTo>
                  <a:pt x="1021445" y="1382446"/>
                </a:moveTo>
                <a:cubicBezTo>
                  <a:pt x="1074455" y="1382446"/>
                  <a:pt x="1117270" y="1424242"/>
                  <a:pt x="1118290" y="1478269"/>
                </a:cubicBezTo>
                <a:cubicBezTo>
                  <a:pt x="1119309" y="1532298"/>
                  <a:pt x="1077514" y="1576130"/>
                  <a:pt x="1024504" y="1578169"/>
                </a:cubicBezTo>
                <a:cubicBezTo>
                  <a:pt x="968438" y="1580208"/>
                  <a:pt x="923584" y="1537393"/>
                  <a:pt x="922565" y="1482347"/>
                </a:cubicBezTo>
                <a:cubicBezTo>
                  <a:pt x="921545" y="1427300"/>
                  <a:pt x="965380" y="1382446"/>
                  <a:pt x="1021445" y="1382446"/>
                </a:cubicBezTo>
                <a:close/>
                <a:moveTo>
                  <a:pt x="2400678" y="1382446"/>
                </a:moveTo>
                <a:cubicBezTo>
                  <a:pt x="2455724" y="1381429"/>
                  <a:pt x="2500578" y="1425260"/>
                  <a:pt x="2499558" y="1480309"/>
                </a:cubicBezTo>
                <a:cubicBezTo>
                  <a:pt x="2499558" y="1534335"/>
                  <a:pt x="2457763" y="1576130"/>
                  <a:pt x="2403736" y="1577150"/>
                </a:cubicBezTo>
                <a:cubicBezTo>
                  <a:pt x="2349707" y="1578169"/>
                  <a:pt x="2306895" y="1537393"/>
                  <a:pt x="2304856" y="1483365"/>
                </a:cubicBezTo>
                <a:cubicBezTo>
                  <a:pt x="2302817" y="1427299"/>
                  <a:pt x="2344610" y="1382446"/>
                  <a:pt x="2400678" y="1382446"/>
                </a:cubicBezTo>
                <a:close/>
                <a:moveTo>
                  <a:pt x="2169276" y="1382446"/>
                </a:moveTo>
                <a:cubicBezTo>
                  <a:pt x="2224322" y="1381426"/>
                  <a:pt x="2270195" y="1426280"/>
                  <a:pt x="2270195" y="1480305"/>
                </a:cubicBezTo>
                <a:cubicBezTo>
                  <a:pt x="2270195" y="1532295"/>
                  <a:pt x="2227380" y="1576129"/>
                  <a:pt x="2173354" y="1577148"/>
                </a:cubicBezTo>
                <a:cubicBezTo>
                  <a:pt x="2118308" y="1578168"/>
                  <a:pt x="2073454" y="1534334"/>
                  <a:pt x="2073454" y="1479286"/>
                </a:cubicBezTo>
                <a:cubicBezTo>
                  <a:pt x="2073454" y="1426280"/>
                  <a:pt x="2116269" y="1382446"/>
                  <a:pt x="2169276" y="1382446"/>
                </a:cubicBezTo>
                <a:close/>
                <a:moveTo>
                  <a:pt x="1251826" y="1382446"/>
                </a:moveTo>
                <a:cubicBezTo>
                  <a:pt x="1304836" y="1382446"/>
                  <a:pt x="1348671" y="1426280"/>
                  <a:pt x="1349690" y="1479286"/>
                </a:cubicBezTo>
                <a:cubicBezTo>
                  <a:pt x="1350710" y="1533315"/>
                  <a:pt x="1304836" y="1578169"/>
                  <a:pt x="1249789" y="1578169"/>
                </a:cubicBezTo>
                <a:cubicBezTo>
                  <a:pt x="1195760" y="1578169"/>
                  <a:pt x="1152945" y="1535354"/>
                  <a:pt x="1152945" y="1481325"/>
                </a:cubicBezTo>
                <a:cubicBezTo>
                  <a:pt x="1151925" y="1426280"/>
                  <a:pt x="1195760" y="1381426"/>
                  <a:pt x="1251826" y="1382446"/>
                </a:cubicBezTo>
                <a:close/>
                <a:moveTo>
                  <a:pt x="1940933" y="1381424"/>
                </a:moveTo>
                <a:cubicBezTo>
                  <a:pt x="1996998" y="1380404"/>
                  <a:pt x="2039813" y="1424239"/>
                  <a:pt x="2039813" y="1480305"/>
                </a:cubicBezTo>
                <a:cubicBezTo>
                  <a:pt x="2038793" y="1534334"/>
                  <a:pt x="1995979" y="1577149"/>
                  <a:pt x="1942972" y="1577149"/>
                </a:cubicBezTo>
                <a:cubicBezTo>
                  <a:pt x="1886904" y="1578168"/>
                  <a:pt x="1843070" y="1534334"/>
                  <a:pt x="1844090" y="1478268"/>
                </a:cubicBezTo>
                <a:cubicBezTo>
                  <a:pt x="1845109" y="1424239"/>
                  <a:pt x="1886904" y="1382443"/>
                  <a:pt x="1940933" y="1381424"/>
                </a:cubicBezTo>
                <a:close/>
                <a:moveTo>
                  <a:pt x="2634118" y="1151046"/>
                </a:moveTo>
                <a:cubicBezTo>
                  <a:pt x="2688144" y="1152065"/>
                  <a:pt x="2732999" y="1198956"/>
                  <a:pt x="2730960" y="1252985"/>
                </a:cubicBezTo>
                <a:cubicBezTo>
                  <a:pt x="2728921" y="1305992"/>
                  <a:pt x="2683047" y="1348806"/>
                  <a:pt x="2631059" y="1347787"/>
                </a:cubicBezTo>
                <a:cubicBezTo>
                  <a:pt x="2577030" y="1346767"/>
                  <a:pt x="2532178" y="1299875"/>
                  <a:pt x="2534217" y="1245848"/>
                </a:cubicBezTo>
                <a:cubicBezTo>
                  <a:pt x="2536256" y="1192839"/>
                  <a:pt x="2581108" y="1150027"/>
                  <a:pt x="2634118" y="1151046"/>
                </a:cubicBezTo>
                <a:close/>
                <a:moveTo>
                  <a:pt x="2401697" y="1151044"/>
                </a:moveTo>
                <a:cubicBezTo>
                  <a:pt x="2455723" y="1151044"/>
                  <a:pt x="2500577" y="1195898"/>
                  <a:pt x="2499557" y="1250944"/>
                </a:cubicBezTo>
                <a:cubicBezTo>
                  <a:pt x="2498538" y="1303951"/>
                  <a:pt x="2454704" y="1347785"/>
                  <a:pt x="2402714" y="1347785"/>
                </a:cubicBezTo>
                <a:cubicBezTo>
                  <a:pt x="2347669" y="1347785"/>
                  <a:pt x="2303835" y="1302934"/>
                  <a:pt x="2304855" y="1247886"/>
                </a:cubicBezTo>
                <a:cubicBezTo>
                  <a:pt x="2305874" y="1194879"/>
                  <a:pt x="2348689" y="1151044"/>
                  <a:pt x="2401697" y="1151044"/>
                </a:cubicBezTo>
                <a:close/>
                <a:moveTo>
                  <a:pt x="2171315" y="1151044"/>
                </a:moveTo>
                <a:cubicBezTo>
                  <a:pt x="2225344" y="1151044"/>
                  <a:pt x="2271215" y="1197937"/>
                  <a:pt x="2270196" y="1250944"/>
                </a:cubicBezTo>
                <a:cubicBezTo>
                  <a:pt x="2269176" y="1302934"/>
                  <a:pt x="2224324" y="1347785"/>
                  <a:pt x="2172334" y="1347785"/>
                </a:cubicBezTo>
                <a:cubicBezTo>
                  <a:pt x="2118307" y="1347785"/>
                  <a:pt x="2072433" y="1301914"/>
                  <a:pt x="2073453" y="1247886"/>
                </a:cubicBezTo>
                <a:cubicBezTo>
                  <a:pt x="2074472" y="1194879"/>
                  <a:pt x="2118307" y="1151044"/>
                  <a:pt x="2171315" y="1151044"/>
                </a:cubicBezTo>
                <a:close/>
                <a:moveTo>
                  <a:pt x="1711572" y="1151044"/>
                </a:moveTo>
                <a:cubicBezTo>
                  <a:pt x="1765599" y="1151044"/>
                  <a:pt x="1810454" y="1197937"/>
                  <a:pt x="1809434" y="1252984"/>
                </a:cubicBezTo>
                <a:cubicBezTo>
                  <a:pt x="1807395" y="1305991"/>
                  <a:pt x="1762541" y="1348806"/>
                  <a:pt x="1710553" y="1348806"/>
                </a:cubicBezTo>
                <a:cubicBezTo>
                  <a:pt x="1655504" y="1347787"/>
                  <a:pt x="1611672" y="1300896"/>
                  <a:pt x="1612689" y="1246867"/>
                </a:cubicBezTo>
                <a:cubicBezTo>
                  <a:pt x="1613708" y="1193859"/>
                  <a:pt x="1658562" y="1151044"/>
                  <a:pt x="1711572" y="1151044"/>
                </a:cubicBezTo>
                <a:close/>
                <a:moveTo>
                  <a:pt x="1480169" y="1151044"/>
                </a:moveTo>
                <a:cubicBezTo>
                  <a:pt x="1535215" y="1151044"/>
                  <a:pt x="1579049" y="1196917"/>
                  <a:pt x="1579049" y="1250944"/>
                </a:cubicBezTo>
                <a:cubicBezTo>
                  <a:pt x="1578029" y="1303951"/>
                  <a:pt x="1534195" y="1347785"/>
                  <a:pt x="1481188" y="1347785"/>
                </a:cubicBezTo>
                <a:cubicBezTo>
                  <a:pt x="1426140" y="1347785"/>
                  <a:pt x="1382309" y="1302934"/>
                  <a:pt x="1383326" y="1247886"/>
                </a:cubicBezTo>
                <a:cubicBezTo>
                  <a:pt x="1384345" y="1194879"/>
                  <a:pt x="1427160" y="1151044"/>
                  <a:pt x="1480169" y="1151044"/>
                </a:cubicBezTo>
                <a:close/>
                <a:moveTo>
                  <a:pt x="1942969" y="1151044"/>
                </a:moveTo>
                <a:cubicBezTo>
                  <a:pt x="1994958" y="1151044"/>
                  <a:pt x="2038790" y="1194878"/>
                  <a:pt x="2038790" y="1247884"/>
                </a:cubicBezTo>
                <a:cubicBezTo>
                  <a:pt x="2039812" y="1302932"/>
                  <a:pt x="1994958" y="1348802"/>
                  <a:pt x="1940930" y="1347783"/>
                </a:cubicBezTo>
                <a:cubicBezTo>
                  <a:pt x="1887924" y="1347783"/>
                  <a:pt x="1844090" y="1303951"/>
                  <a:pt x="1844090" y="1250942"/>
                </a:cubicBezTo>
                <a:cubicBezTo>
                  <a:pt x="1843070" y="1195897"/>
                  <a:pt x="1887924" y="1150024"/>
                  <a:pt x="1942969" y="1151044"/>
                </a:cubicBezTo>
                <a:close/>
                <a:moveTo>
                  <a:pt x="1247746" y="1151044"/>
                </a:moveTo>
                <a:cubicBezTo>
                  <a:pt x="1301773" y="1150024"/>
                  <a:pt x="1348665" y="1194878"/>
                  <a:pt x="1348665" y="1248904"/>
                </a:cubicBezTo>
                <a:cubicBezTo>
                  <a:pt x="1348665" y="1300893"/>
                  <a:pt x="1304831" y="1345746"/>
                  <a:pt x="1252843" y="1347783"/>
                </a:cubicBezTo>
                <a:cubicBezTo>
                  <a:pt x="1198817" y="1348802"/>
                  <a:pt x="1152944" y="1303951"/>
                  <a:pt x="1151924" y="1249923"/>
                </a:cubicBezTo>
                <a:cubicBezTo>
                  <a:pt x="1151924" y="1196916"/>
                  <a:pt x="1194739" y="1153083"/>
                  <a:pt x="1247746" y="1151044"/>
                </a:cubicBezTo>
                <a:close/>
                <a:moveTo>
                  <a:pt x="1946031" y="921685"/>
                </a:moveTo>
                <a:cubicBezTo>
                  <a:pt x="1999038" y="923721"/>
                  <a:pt x="2039813" y="967555"/>
                  <a:pt x="2038794" y="1021584"/>
                </a:cubicBezTo>
                <a:cubicBezTo>
                  <a:pt x="2037774" y="1076630"/>
                  <a:pt x="1991901" y="1118425"/>
                  <a:pt x="1935836" y="1116386"/>
                </a:cubicBezTo>
                <a:cubicBezTo>
                  <a:pt x="1882827" y="1114347"/>
                  <a:pt x="1841034" y="1069494"/>
                  <a:pt x="1843073" y="1016487"/>
                </a:cubicBezTo>
                <a:cubicBezTo>
                  <a:pt x="1845112" y="961439"/>
                  <a:pt x="1890983" y="919646"/>
                  <a:pt x="1946031" y="921685"/>
                </a:cubicBezTo>
                <a:close/>
                <a:moveTo>
                  <a:pt x="1712588" y="921684"/>
                </a:moveTo>
                <a:cubicBezTo>
                  <a:pt x="1766615" y="922704"/>
                  <a:pt x="1808410" y="965519"/>
                  <a:pt x="1808410" y="1019545"/>
                </a:cubicBezTo>
                <a:cubicBezTo>
                  <a:pt x="1809429" y="1074593"/>
                  <a:pt x="1764578" y="1117406"/>
                  <a:pt x="1708511" y="1116386"/>
                </a:cubicBezTo>
                <a:cubicBezTo>
                  <a:pt x="1654484" y="1115367"/>
                  <a:pt x="1612689" y="1072555"/>
                  <a:pt x="1612689" y="1018526"/>
                </a:cubicBezTo>
                <a:cubicBezTo>
                  <a:pt x="1612689" y="963480"/>
                  <a:pt x="1657543" y="919645"/>
                  <a:pt x="1712588" y="921684"/>
                </a:cubicBezTo>
                <a:close/>
                <a:moveTo>
                  <a:pt x="2399657" y="921683"/>
                </a:moveTo>
                <a:cubicBezTo>
                  <a:pt x="2455725" y="920664"/>
                  <a:pt x="2499557" y="963476"/>
                  <a:pt x="2499557" y="1019544"/>
                </a:cubicBezTo>
                <a:cubicBezTo>
                  <a:pt x="2499557" y="1072551"/>
                  <a:pt x="2457764" y="1115365"/>
                  <a:pt x="2403735" y="1116385"/>
                </a:cubicBezTo>
                <a:cubicBezTo>
                  <a:pt x="2347669" y="1117404"/>
                  <a:pt x="2303834" y="1075609"/>
                  <a:pt x="2303834" y="1018524"/>
                </a:cubicBezTo>
                <a:cubicBezTo>
                  <a:pt x="2303834" y="964495"/>
                  <a:pt x="2344610" y="922702"/>
                  <a:pt x="2399657" y="921683"/>
                </a:cubicBezTo>
                <a:close/>
                <a:moveTo>
                  <a:pt x="1023485" y="921683"/>
                </a:moveTo>
                <a:cubicBezTo>
                  <a:pt x="1076492" y="922702"/>
                  <a:pt x="1118288" y="965515"/>
                  <a:pt x="1118288" y="1019544"/>
                </a:cubicBezTo>
                <a:cubicBezTo>
                  <a:pt x="1118288" y="1073570"/>
                  <a:pt x="1076492" y="1115365"/>
                  <a:pt x="1022466" y="1116385"/>
                </a:cubicBezTo>
                <a:cubicBezTo>
                  <a:pt x="966400" y="1117404"/>
                  <a:pt x="922565" y="1073570"/>
                  <a:pt x="922565" y="1018524"/>
                </a:cubicBezTo>
                <a:cubicBezTo>
                  <a:pt x="922565" y="963476"/>
                  <a:pt x="968439" y="920664"/>
                  <a:pt x="1023485" y="921683"/>
                </a:cubicBezTo>
                <a:close/>
                <a:moveTo>
                  <a:pt x="2172334" y="921681"/>
                </a:moveTo>
                <a:cubicBezTo>
                  <a:pt x="2225344" y="922701"/>
                  <a:pt x="2269179" y="965516"/>
                  <a:pt x="2270196" y="1017503"/>
                </a:cubicBezTo>
                <a:cubicBezTo>
                  <a:pt x="2271218" y="1072551"/>
                  <a:pt x="2226363" y="1116383"/>
                  <a:pt x="2170295" y="1116383"/>
                </a:cubicBezTo>
                <a:cubicBezTo>
                  <a:pt x="2116268" y="1116383"/>
                  <a:pt x="2073453" y="1073571"/>
                  <a:pt x="2073453" y="1020561"/>
                </a:cubicBezTo>
                <a:cubicBezTo>
                  <a:pt x="2072433" y="965516"/>
                  <a:pt x="2117287" y="921681"/>
                  <a:pt x="2172334" y="921681"/>
                </a:cubicBezTo>
                <a:close/>
                <a:moveTo>
                  <a:pt x="1480169" y="921681"/>
                </a:moveTo>
                <a:cubicBezTo>
                  <a:pt x="1535214" y="921681"/>
                  <a:pt x="1579048" y="965516"/>
                  <a:pt x="1578029" y="1020561"/>
                </a:cubicBezTo>
                <a:cubicBezTo>
                  <a:pt x="1577009" y="1074588"/>
                  <a:pt x="1534195" y="1115364"/>
                  <a:pt x="1480169" y="1116383"/>
                </a:cubicBezTo>
                <a:cubicBezTo>
                  <a:pt x="1426142" y="1116383"/>
                  <a:pt x="1383328" y="1075607"/>
                  <a:pt x="1382308" y="1021581"/>
                </a:cubicBezTo>
                <a:cubicBezTo>
                  <a:pt x="1382308" y="965516"/>
                  <a:pt x="1425123" y="921681"/>
                  <a:pt x="1480169" y="921681"/>
                </a:cubicBezTo>
                <a:close/>
                <a:moveTo>
                  <a:pt x="1250809" y="921681"/>
                </a:moveTo>
                <a:cubicBezTo>
                  <a:pt x="1303819" y="921681"/>
                  <a:pt x="1347654" y="964496"/>
                  <a:pt x="1348673" y="1017503"/>
                </a:cubicBezTo>
                <a:cubicBezTo>
                  <a:pt x="1349693" y="1071532"/>
                  <a:pt x="1304838" y="1116383"/>
                  <a:pt x="1249792" y="1116383"/>
                </a:cubicBezTo>
                <a:cubicBezTo>
                  <a:pt x="1195762" y="1116383"/>
                  <a:pt x="1152947" y="1074588"/>
                  <a:pt x="1151928" y="1020561"/>
                </a:cubicBezTo>
                <a:cubicBezTo>
                  <a:pt x="1150908" y="965516"/>
                  <a:pt x="1194743" y="921681"/>
                  <a:pt x="1250809" y="921681"/>
                </a:cubicBezTo>
                <a:close/>
                <a:moveTo>
                  <a:pt x="1021444" y="691301"/>
                </a:moveTo>
                <a:cubicBezTo>
                  <a:pt x="1075470" y="691301"/>
                  <a:pt x="1118285" y="735134"/>
                  <a:pt x="1118285" y="789160"/>
                </a:cubicBezTo>
                <a:cubicBezTo>
                  <a:pt x="1118285" y="842169"/>
                  <a:pt x="1075470" y="886001"/>
                  <a:pt x="1022463" y="888040"/>
                </a:cubicBezTo>
                <a:cubicBezTo>
                  <a:pt x="968437" y="889059"/>
                  <a:pt x="921544" y="844208"/>
                  <a:pt x="921544" y="790180"/>
                </a:cubicBezTo>
                <a:cubicBezTo>
                  <a:pt x="921544" y="736154"/>
                  <a:pt x="967417" y="690281"/>
                  <a:pt x="1021444" y="691301"/>
                </a:cubicBezTo>
                <a:close/>
                <a:moveTo>
                  <a:pt x="1710549" y="690283"/>
                </a:moveTo>
                <a:cubicBezTo>
                  <a:pt x="1764578" y="690283"/>
                  <a:pt x="1810451" y="737176"/>
                  <a:pt x="1808412" y="791202"/>
                </a:cubicBezTo>
                <a:cubicBezTo>
                  <a:pt x="1807393" y="844209"/>
                  <a:pt x="1762539" y="887024"/>
                  <a:pt x="1710549" y="887024"/>
                </a:cubicBezTo>
                <a:cubicBezTo>
                  <a:pt x="1656523" y="887024"/>
                  <a:pt x="1611669" y="841153"/>
                  <a:pt x="1612689" y="786105"/>
                </a:cubicBezTo>
                <a:cubicBezTo>
                  <a:pt x="1613708" y="733098"/>
                  <a:pt x="1658562" y="690283"/>
                  <a:pt x="1710549" y="690283"/>
                </a:cubicBezTo>
                <a:close/>
                <a:moveTo>
                  <a:pt x="2172334" y="690283"/>
                </a:moveTo>
                <a:cubicBezTo>
                  <a:pt x="2224324" y="690283"/>
                  <a:pt x="2269179" y="735136"/>
                  <a:pt x="2270196" y="787124"/>
                </a:cubicBezTo>
                <a:cubicBezTo>
                  <a:pt x="2271218" y="840134"/>
                  <a:pt x="2225344" y="887024"/>
                  <a:pt x="2171315" y="887024"/>
                </a:cubicBezTo>
                <a:cubicBezTo>
                  <a:pt x="2118307" y="887024"/>
                  <a:pt x="2074472" y="843190"/>
                  <a:pt x="2073453" y="790183"/>
                </a:cubicBezTo>
                <a:cubicBezTo>
                  <a:pt x="2072433" y="736156"/>
                  <a:pt x="2117287" y="689263"/>
                  <a:pt x="2172334" y="690283"/>
                </a:cubicBezTo>
                <a:close/>
                <a:moveTo>
                  <a:pt x="1250811" y="690281"/>
                </a:moveTo>
                <a:cubicBezTo>
                  <a:pt x="1302799" y="691300"/>
                  <a:pt x="1347653" y="736151"/>
                  <a:pt x="1348672" y="788141"/>
                </a:cubicBezTo>
                <a:cubicBezTo>
                  <a:pt x="1349692" y="842167"/>
                  <a:pt x="1302799" y="888040"/>
                  <a:pt x="1248772" y="887020"/>
                </a:cubicBezTo>
                <a:cubicBezTo>
                  <a:pt x="1194743" y="886001"/>
                  <a:pt x="1149891" y="840128"/>
                  <a:pt x="1151930" y="785082"/>
                </a:cubicBezTo>
                <a:cubicBezTo>
                  <a:pt x="1153967" y="732074"/>
                  <a:pt x="1198821" y="689261"/>
                  <a:pt x="1250811" y="690281"/>
                </a:cubicBezTo>
                <a:close/>
                <a:moveTo>
                  <a:pt x="1939917" y="690279"/>
                </a:moveTo>
                <a:cubicBezTo>
                  <a:pt x="1994963" y="689259"/>
                  <a:pt x="2039817" y="735132"/>
                  <a:pt x="2038795" y="790179"/>
                </a:cubicBezTo>
                <a:cubicBezTo>
                  <a:pt x="2037778" y="843188"/>
                  <a:pt x="1994963" y="887020"/>
                  <a:pt x="1941953" y="887020"/>
                </a:cubicBezTo>
                <a:cubicBezTo>
                  <a:pt x="1886907" y="887020"/>
                  <a:pt x="1842053" y="842169"/>
                  <a:pt x="1843073" y="787120"/>
                </a:cubicBezTo>
                <a:cubicBezTo>
                  <a:pt x="1844092" y="734113"/>
                  <a:pt x="1887927" y="690279"/>
                  <a:pt x="1939917" y="690279"/>
                </a:cubicBezTo>
                <a:close/>
                <a:moveTo>
                  <a:pt x="1482207" y="690279"/>
                </a:moveTo>
                <a:cubicBezTo>
                  <a:pt x="1535217" y="691298"/>
                  <a:pt x="1578030" y="735132"/>
                  <a:pt x="1579049" y="788138"/>
                </a:cubicBezTo>
                <a:cubicBezTo>
                  <a:pt x="1579049" y="843186"/>
                  <a:pt x="1534198" y="888037"/>
                  <a:pt x="1480168" y="887018"/>
                </a:cubicBezTo>
                <a:cubicBezTo>
                  <a:pt x="1426141" y="885998"/>
                  <a:pt x="1383326" y="843186"/>
                  <a:pt x="1383326" y="789158"/>
                </a:cubicBezTo>
                <a:cubicBezTo>
                  <a:pt x="1383326" y="734112"/>
                  <a:pt x="1428180" y="689259"/>
                  <a:pt x="1482207" y="690279"/>
                </a:cubicBezTo>
                <a:close/>
                <a:moveTo>
                  <a:pt x="788007" y="690279"/>
                </a:moveTo>
                <a:cubicBezTo>
                  <a:pt x="842036" y="689259"/>
                  <a:pt x="888926" y="734112"/>
                  <a:pt x="888926" y="788138"/>
                </a:cubicBezTo>
                <a:cubicBezTo>
                  <a:pt x="888926" y="842167"/>
                  <a:pt x="843053" y="888037"/>
                  <a:pt x="789026" y="887018"/>
                </a:cubicBezTo>
                <a:cubicBezTo>
                  <a:pt x="735000" y="885998"/>
                  <a:pt x="692185" y="842167"/>
                  <a:pt x="692185" y="789158"/>
                </a:cubicBezTo>
                <a:cubicBezTo>
                  <a:pt x="692185" y="736151"/>
                  <a:pt x="735000" y="692317"/>
                  <a:pt x="788007" y="690279"/>
                </a:cubicBezTo>
                <a:close/>
                <a:moveTo>
                  <a:pt x="1484246" y="460922"/>
                </a:moveTo>
                <a:cubicBezTo>
                  <a:pt x="1537254" y="461941"/>
                  <a:pt x="1579049" y="505773"/>
                  <a:pt x="1579049" y="559803"/>
                </a:cubicBezTo>
                <a:cubicBezTo>
                  <a:pt x="1578030" y="614849"/>
                  <a:pt x="1534198" y="657664"/>
                  <a:pt x="1478129" y="656644"/>
                </a:cubicBezTo>
                <a:cubicBezTo>
                  <a:pt x="1424102" y="655625"/>
                  <a:pt x="1383326" y="611790"/>
                  <a:pt x="1383326" y="557764"/>
                </a:cubicBezTo>
                <a:cubicBezTo>
                  <a:pt x="1384346" y="501698"/>
                  <a:pt x="1428180" y="459902"/>
                  <a:pt x="1484246" y="460922"/>
                </a:cubicBezTo>
                <a:close/>
                <a:moveTo>
                  <a:pt x="562724" y="460922"/>
                </a:moveTo>
                <a:cubicBezTo>
                  <a:pt x="615731" y="461941"/>
                  <a:pt x="657527" y="505773"/>
                  <a:pt x="657527" y="558782"/>
                </a:cubicBezTo>
                <a:cubicBezTo>
                  <a:pt x="657527" y="613828"/>
                  <a:pt x="612675" y="656643"/>
                  <a:pt x="556607" y="655623"/>
                </a:cubicBezTo>
                <a:cubicBezTo>
                  <a:pt x="502580" y="654604"/>
                  <a:pt x="461804" y="611789"/>
                  <a:pt x="461804" y="557763"/>
                </a:cubicBezTo>
                <a:cubicBezTo>
                  <a:pt x="461804" y="502715"/>
                  <a:pt x="506658" y="459902"/>
                  <a:pt x="562724" y="460922"/>
                </a:cubicBezTo>
                <a:close/>
                <a:moveTo>
                  <a:pt x="1947046" y="460921"/>
                </a:moveTo>
                <a:cubicBezTo>
                  <a:pt x="2000056" y="462957"/>
                  <a:pt x="2040831" y="507811"/>
                  <a:pt x="2039812" y="560820"/>
                </a:cubicBezTo>
                <a:cubicBezTo>
                  <a:pt x="2037773" y="616885"/>
                  <a:pt x="1991900" y="658680"/>
                  <a:pt x="1936854" y="655622"/>
                </a:cubicBezTo>
                <a:cubicBezTo>
                  <a:pt x="1883845" y="653583"/>
                  <a:pt x="1842052" y="608729"/>
                  <a:pt x="1844091" y="555723"/>
                </a:cubicBezTo>
                <a:cubicBezTo>
                  <a:pt x="1846130" y="500674"/>
                  <a:pt x="1890981" y="458882"/>
                  <a:pt x="1947046" y="460921"/>
                </a:cubicBezTo>
                <a:close/>
                <a:moveTo>
                  <a:pt x="1248766" y="460919"/>
                </a:moveTo>
                <a:cubicBezTo>
                  <a:pt x="1303812" y="459900"/>
                  <a:pt x="1349685" y="504753"/>
                  <a:pt x="1348666" y="558779"/>
                </a:cubicBezTo>
                <a:cubicBezTo>
                  <a:pt x="1348666" y="611788"/>
                  <a:pt x="1304831" y="654602"/>
                  <a:pt x="1251824" y="655622"/>
                </a:cubicBezTo>
                <a:cubicBezTo>
                  <a:pt x="1196778" y="656639"/>
                  <a:pt x="1151924" y="612807"/>
                  <a:pt x="1151924" y="557760"/>
                </a:cubicBezTo>
                <a:cubicBezTo>
                  <a:pt x="1152944" y="504753"/>
                  <a:pt x="1194739" y="461939"/>
                  <a:pt x="1248766" y="460919"/>
                </a:cubicBezTo>
                <a:close/>
                <a:moveTo>
                  <a:pt x="1022466" y="460919"/>
                </a:moveTo>
                <a:cubicBezTo>
                  <a:pt x="1075473" y="461939"/>
                  <a:pt x="1117269" y="504754"/>
                  <a:pt x="1118288" y="557763"/>
                </a:cubicBezTo>
                <a:cubicBezTo>
                  <a:pt x="1118288" y="611789"/>
                  <a:pt x="1076492" y="654604"/>
                  <a:pt x="1023485" y="655623"/>
                </a:cubicBezTo>
                <a:cubicBezTo>
                  <a:pt x="967419" y="656643"/>
                  <a:pt x="922565" y="613828"/>
                  <a:pt x="922565" y="558782"/>
                </a:cubicBezTo>
                <a:cubicBezTo>
                  <a:pt x="922565" y="503734"/>
                  <a:pt x="966400" y="459900"/>
                  <a:pt x="1022466" y="460919"/>
                </a:cubicBezTo>
                <a:close/>
                <a:moveTo>
                  <a:pt x="789025" y="460919"/>
                </a:moveTo>
                <a:cubicBezTo>
                  <a:pt x="844074" y="459900"/>
                  <a:pt x="888925" y="503734"/>
                  <a:pt x="888925" y="558782"/>
                </a:cubicBezTo>
                <a:cubicBezTo>
                  <a:pt x="887908" y="612809"/>
                  <a:pt x="845093" y="655623"/>
                  <a:pt x="791064" y="655623"/>
                </a:cubicBezTo>
                <a:cubicBezTo>
                  <a:pt x="736018" y="656643"/>
                  <a:pt x="691164" y="612809"/>
                  <a:pt x="692183" y="557763"/>
                </a:cubicBezTo>
                <a:cubicBezTo>
                  <a:pt x="692183" y="504754"/>
                  <a:pt x="734998" y="461939"/>
                  <a:pt x="789025" y="460919"/>
                </a:cubicBezTo>
                <a:close/>
                <a:moveTo>
                  <a:pt x="1711569" y="459899"/>
                </a:moveTo>
                <a:cubicBezTo>
                  <a:pt x="1764578" y="459899"/>
                  <a:pt x="1808413" y="502713"/>
                  <a:pt x="1808413" y="556740"/>
                </a:cubicBezTo>
                <a:cubicBezTo>
                  <a:pt x="1810452" y="611788"/>
                  <a:pt x="1765598" y="656639"/>
                  <a:pt x="1709530" y="655619"/>
                </a:cubicBezTo>
                <a:cubicBezTo>
                  <a:pt x="1655503" y="654600"/>
                  <a:pt x="1613708" y="612805"/>
                  <a:pt x="1612689" y="558779"/>
                </a:cubicBezTo>
                <a:cubicBezTo>
                  <a:pt x="1611669" y="503733"/>
                  <a:pt x="1656523" y="459899"/>
                  <a:pt x="1711569" y="459899"/>
                </a:cubicBezTo>
                <a:close/>
                <a:moveTo>
                  <a:pt x="1711573" y="229519"/>
                </a:moveTo>
                <a:cubicBezTo>
                  <a:pt x="1764583" y="230538"/>
                  <a:pt x="1808415" y="273353"/>
                  <a:pt x="1809435" y="326360"/>
                </a:cubicBezTo>
                <a:cubicBezTo>
                  <a:pt x="1810454" y="380389"/>
                  <a:pt x="1764583" y="426260"/>
                  <a:pt x="1710554" y="426260"/>
                </a:cubicBezTo>
                <a:cubicBezTo>
                  <a:pt x="1657546" y="426260"/>
                  <a:pt x="1613711" y="382426"/>
                  <a:pt x="1612692" y="329419"/>
                </a:cubicBezTo>
                <a:cubicBezTo>
                  <a:pt x="1611672" y="274373"/>
                  <a:pt x="1657546" y="229519"/>
                  <a:pt x="1711573" y="229519"/>
                </a:cubicBezTo>
                <a:close/>
                <a:moveTo>
                  <a:pt x="1480167" y="229519"/>
                </a:moveTo>
                <a:cubicBezTo>
                  <a:pt x="1535216" y="229519"/>
                  <a:pt x="1580070" y="275392"/>
                  <a:pt x="1579050" y="329419"/>
                </a:cubicBezTo>
                <a:cubicBezTo>
                  <a:pt x="1578031" y="382426"/>
                  <a:pt x="1534196" y="426260"/>
                  <a:pt x="1481187" y="426260"/>
                </a:cubicBezTo>
                <a:cubicBezTo>
                  <a:pt x="1427160" y="426260"/>
                  <a:pt x="1382306" y="381406"/>
                  <a:pt x="1383326" y="326360"/>
                </a:cubicBezTo>
                <a:cubicBezTo>
                  <a:pt x="1384345" y="273353"/>
                  <a:pt x="1427160" y="230538"/>
                  <a:pt x="1480167" y="229519"/>
                </a:cubicBezTo>
                <a:close/>
                <a:moveTo>
                  <a:pt x="330301" y="229519"/>
                </a:moveTo>
                <a:cubicBezTo>
                  <a:pt x="382291" y="229519"/>
                  <a:pt x="427145" y="273353"/>
                  <a:pt x="428165" y="326360"/>
                </a:cubicBezTo>
                <a:cubicBezTo>
                  <a:pt x="429184" y="380389"/>
                  <a:pt x="383311" y="427280"/>
                  <a:pt x="329281" y="426260"/>
                </a:cubicBezTo>
                <a:cubicBezTo>
                  <a:pt x="276274" y="426260"/>
                  <a:pt x="232439" y="382426"/>
                  <a:pt x="231419" y="329419"/>
                </a:cubicBezTo>
                <a:cubicBezTo>
                  <a:pt x="230400" y="274373"/>
                  <a:pt x="275254" y="229519"/>
                  <a:pt x="330301" y="229519"/>
                </a:cubicBezTo>
                <a:close/>
                <a:moveTo>
                  <a:pt x="1246727" y="229517"/>
                </a:moveTo>
                <a:cubicBezTo>
                  <a:pt x="1301773" y="228498"/>
                  <a:pt x="1348665" y="273351"/>
                  <a:pt x="1348665" y="327377"/>
                </a:cubicBezTo>
                <a:cubicBezTo>
                  <a:pt x="1348665" y="381405"/>
                  <a:pt x="1301773" y="427276"/>
                  <a:pt x="1248766" y="426256"/>
                </a:cubicBezTo>
                <a:cubicBezTo>
                  <a:pt x="1195759" y="425237"/>
                  <a:pt x="1152944" y="381405"/>
                  <a:pt x="1151924" y="328397"/>
                </a:cubicBezTo>
                <a:cubicBezTo>
                  <a:pt x="1151924" y="275390"/>
                  <a:pt x="1194739" y="230537"/>
                  <a:pt x="1246727" y="229517"/>
                </a:cubicBezTo>
                <a:close/>
                <a:moveTo>
                  <a:pt x="1022466" y="229517"/>
                </a:moveTo>
                <a:cubicBezTo>
                  <a:pt x="1074454" y="230537"/>
                  <a:pt x="1117269" y="274371"/>
                  <a:pt x="1118288" y="327377"/>
                </a:cubicBezTo>
                <a:cubicBezTo>
                  <a:pt x="1118288" y="382425"/>
                  <a:pt x="1073434" y="427276"/>
                  <a:pt x="1019407" y="426256"/>
                </a:cubicBezTo>
                <a:cubicBezTo>
                  <a:pt x="966400" y="425237"/>
                  <a:pt x="922565" y="381405"/>
                  <a:pt x="922565" y="328397"/>
                </a:cubicBezTo>
                <a:cubicBezTo>
                  <a:pt x="922565" y="273351"/>
                  <a:pt x="967419" y="228498"/>
                  <a:pt x="1022466" y="229517"/>
                </a:cubicBezTo>
                <a:close/>
                <a:moveTo>
                  <a:pt x="789025" y="229517"/>
                </a:moveTo>
                <a:cubicBezTo>
                  <a:pt x="843054" y="228498"/>
                  <a:pt x="888925" y="274371"/>
                  <a:pt x="888925" y="328397"/>
                </a:cubicBezTo>
                <a:cubicBezTo>
                  <a:pt x="888925" y="381405"/>
                  <a:pt x="845093" y="425237"/>
                  <a:pt x="792084" y="426256"/>
                </a:cubicBezTo>
                <a:cubicBezTo>
                  <a:pt x="737037" y="427276"/>
                  <a:pt x="691164" y="382425"/>
                  <a:pt x="692183" y="327377"/>
                </a:cubicBezTo>
                <a:cubicBezTo>
                  <a:pt x="692183" y="274371"/>
                  <a:pt x="736018" y="230537"/>
                  <a:pt x="789025" y="229517"/>
                </a:cubicBezTo>
                <a:close/>
                <a:moveTo>
                  <a:pt x="561704" y="229517"/>
                </a:moveTo>
                <a:cubicBezTo>
                  <a:pt x="614712" y="230537"/>
                  <a:pt x="657527" y="274371"/>
                  <a:pt x="657527" y="327377"/>
                </a:cubicBezTo>
                <a:cubicBezTo>
                  <a:pt x="657527" y="382425"/>
                  <a:pt x="611656" y="427276"/>
                  <a:pt x="557626" y="426256"/>
                </a:cubicBezTo>
                <a:cubicBezTo>
                  <a:pt x="504619" y="425237"/>
                  <a:pt x="461804" y="381405"/>
                  <a:pt x="461804" y="328397"/>
                </a:cubicBezTo>
                <a:cubicBezTo>
                  <a:pt x="461804" y="273351"/>
                  <a:pt x="506658" y="228498"/>
                  <a:pt x="561704" y="229517"/>
                </a:cubicBezTo>
                <a:close/>
                <a:moveTo>
                  <a:pt x="98897" y="1177"/>
                </a:moveTo>
                <a:cubicBezTo>
                  <a:pt x="153946" y="1177"/>
                  <a:pt x="195739" y="42973"/>
                  <a:pt x="196758" y="96999"/>
                </a:cubicBezTo>
                <a:cubicBezTo>
                  <a:pt x="197778" y="151029"/>
                  <a:pt x="155985" y="193842"/>
                  <a:pt x="101956" y="195880"/>
                </a:cubicBezTo>
                <a:cubicBezTo>
                  <a:pt x="46910" y="196900"/>
                  <a:pt x="1037" y="154085"/>
                  <a:pt x="17" y="100058"/>
                </a:cubicBezTo>
                <a:cubicBezTo>
                  <a:pt x="-1002" y="45011"/>
                  <a:pt x="43852" y="1177"/>
                  <a:pt x="98897" y="1177"/>
                </a:cubicBezTo>
                <a:close/>
                <a:moveTo>
                  <a:pt x="1484248" y="160"/>
                </a:moveTo>
                <a:cubicBezTo>
                  <a:pt x="1538274" y="2196"/>
                  <a:pt x="1579050" y="46031"/>
                  <a:pt x="1579050" y="99040"/>
                </a:cubicBezTo>
                <a:cubicBezTo>
                  <a:pt x="1578031" y="154087"/>
                  <a:pt x="1533179" y="196902"/>
                  <a:pt x="1477111" y="194863"/>
                </a:cubicBezTo>
                <a:cubicBezTo>
                  <a:pt x="1423085" y="192824"/>
                  <a:pt x="1382309" y="150009"/>
                  <a:pt x="1383328" y="95982"/>
                </a:cubicBezTo>
                <a:cubicBezTo>
                  <a:pt x="1384347" y="39914"/>
                  <a:pt x="1428182" y="-1879"/>
                  <a:pt x="1484248" y="160"/>
                </a:cubicBezTo>
                <a:close/>
                <a:moveTo>
                  <a:pt x="786985" y="158"/>
                </a:moveTo>
                <a:cubicBezTo>
                  <a:pt x="843050" y="-861"/>
                  <a:pt x="886884" y="42973"/>
                  <a:pt x="886884" y="98021"/>
                </a:cubicBezTo>
                <a:cubicBezTo>
                  <a:pt x="887903" y="151028"/>
                  <a:pt x="845089" y="193843"/>
                  <a:pt x="791062" y="194862"/>
                </a:cubicBezTo>
                <a:cubicBezTo>
                  <a:pt x="734997" y="195882"/>
                  <a:pt x="691163" y="152048"/>
                  <a:pt x="691163" y="97002"/>
                </a:cubicBezTo>
                <a:cubicBezTo>
                  <a:pt x="691163" y="42973"/>
                  <a:pt x="733978" y="1178"/>
                  <a:pt x="786985" y="158"/>
                </a:cubicBezTo>
                <a:close/>
                <a:moveTo>
                  <a:pt x="557623" y="158"/>
                </a:moveTo>
                <a:cubicBezTo>
                  <a:pt x="613689" y="-861"/>
                  <a:pt x="657523" y="42973"/>
                  <a:pt x="656503" y="98021"/>
                </a:cubicBezTo>
                <a:cubicBezTo>
                  <a:pt x="656503" y="152048"/>
                  <a:pt x="613689" y="193843"/>
                  <a:pt x="560682" y="194862"/>
                </a:cubicBezTo>
                <a:cubicBezTo>
                  <a:pt x="504614" y="195882"/>
                  <a:pt x="460780" y="152048"/>
                  <a:pt x="461799" y="97002"/>
                </a:cubicBezTo>
                <a:cubicBezTo>
                  <a:pt x="461799" y="42973"/>
                  <a:pt x="503595" y="1178"/>
                  <a:pt x="557623" y="158"/>
                </a:cubicBezTo>
                <a:close/>
                <a:moveTo>
                  <a:pt x="328265" y="158"/>
                </a:moveTo>
                <a:cubicBezTo>
                  <a:pt x="383311" y="-861"/>
                  <a:pt x="429184" y="43992"/>
                  <a:pt x="428165" y="98018"/>
                </a:cubicBezTo>
                <a:cubicBezTo>
                  <a:pt x="428165" y="151027"/>
                  <a:pt x="384330" y="193841"/>
                  <a:pt x="331323" y="194861"/>
                </a:cubicBezTo>
                <a:cubicBezTo>
                  <a:pt x="276275" y="195878"/>
                  <a:pt x="231423" y="152046"/>
                  <a:pt x="232443" y="96999"/>
                </a:cubicBezTo>
                <a:cubicBezTo>
                  <a:pt x="231423" y="42973"/>
                  <a:pt x="274236" y="1178"/>
                  <a:pt x="328265" y="158"/>
                </a:cubicBezTo>
                <a:close/>
                <a:moveTo>
                  <a:pt x="1255904" y="157"/>
                </a:moveTo>
                <a:cubicBezTo>
                  <a:pt x="1308911" y="3215"/>
                  <a:pt x="1350707" y="48069"/>
                  <a:pt x="1348668" y="101076"/>
                </a:cubicBezTo>
                <a:cubicBezTo>
                  <a:pt x="1346629" y="156125"/>
                  <a:pt x="1300758" y="197918"/>
                  <a:pt x="1244690" y="194862"/>
                </a:cubicBezTo>
                <a:cubicBezTo>
                  <a:pt x="1191683" y="192823"/>
                  <a:pt x="1150907" y="146950"/>
                  <a:pt x="1151926" y="93940"/>
                </a:cubicBezTo>
                <a:cubicBezTo>
                  <a:pt x="1153965" y="38894"/>
                  <a:pt x="1199836" y="-2901"/>
                  <a:pt x="1255904" y="157"/>
                </a:cubicBezTo>
                <a:close/>
                <a:moveTo>
                  <a:pt x="1018385" y="157"/>
                </a:moveTo>
                <a:cubicBezTo>
                  <a:pt x="1074450" y="-863"/>
                  <a:pt x="1118284" y="41950"/>
                  <a:pt x="1117265" y="98017"/>
                </a:cubicBezTo>
                <a:cubicBezTo>
                  <a:pt x="1117265" y="152044"/>
                  <a:pt x="1074450" y="193839"/>
                  <a:pt x="1021443" y="194858"/>
                </a:cubicBezTo>
                <a:cubicBezTo>
                  <a:pt x="966398" y="195878"/>
                  <a:pt x="921544" y="152044"/>
                  <a:pt x="921544" y="96998"/>
                </a:cubicBezTo>
                <a:cubicBezTo>
                  <a:pt x="922564" y="43989"/>
                  <a:pt x="965378" y="1176"/>
                  <a:pt x="1018385" y="157"/>
                </a:cubicBezTo>
                <a:close/>
              </a:path>
            </a:pathLst>
          </a:custGeom>
          <a:solidFill>
            <a:schemeClr val="accent2"/>
          </a:solidFill>
          <a:ln w="434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F7C34F5-98CE-47B7-B76C-3744529D83A8}"/>
              </a:ext>
            </a:extLst>
          </p:cNvPr>
          <p:cNvSpPr/>
          <p:nvPr/>
        </p:nvSpPr>
        <p:spPr>
          <a:xfrm>
            <a:off x="8925371" y="3364174"/>
            <a:ext cx="1141106" cy="1044051"/>
          </a:xfrm>
          <a:custGeom>
            <a:avLst/>
            <a:gdLst>
              <a:gd name="connsiteX0" fmla="*/ 791064 w 2731026"/>
              <a:gd name="connsiteY0" fmla="*/ 2303972 h 2498744"/>
              <a:gd name="connsiteX1" fmla="*/ 888925 w 2731026"/>
              <a:gd name="connsiteY1" fmla="*/ 2399795 h 2498744"/>
              <a:gd name="connsiteX2" fmla="*/ 789025 w 2731026"/>
              <a:gd name="connsiteY2" fmla="*/ 2498676 h 2498744"/>
              <a:gd name="connsiteX3" fmla="*/ 692183 w 2731026"/>
              <a:gd name="connsiteY3" fmla="*/ 2402853 h 2498744"/>
              <a:gd name="connsiteX4" fmla="*/ 791064 w 2731026"/>
              <a:gd name="connsiteY4" fmla="*/ 2303972 h 2498744"/>
              <a:gd name="connsiteX5" fmla="*/ 1021444 w 2731026"/>
              <a:gd name="connsiteY5" fmla="*/ 2303968 h 2498744"/>
              <a:gd name="connsiteX6" fmla="*/ 1117267 w 2731026"/>
              <a:gd name="connsiteY6" fmla="*/ 2404889 h 2498744"/>
              <a:gd name="connsiteX7" fmla="*/ 1018386 w 2731026"/>
              <a:gd name="connsiteY7" fmla="*/ 2498672 h 2498744"/>
              <a:gd name="connsiteX8" fmla="*/ 921544 w 2731026"/>
              <a:gd name="connsiteY8" fmla="*/ 2401831 h 2498744"/>
              <a:gd name="connsiteX9" fmla="*/ 1021444 w 2731026"/>
              <a:gd name="connsiteY9" fmla="*/ 2303968 h 2498744"/>
              <a:gd name="connsiteX10" fmla="*/ 330302 w 2731026"/>
              <a:gd name="connsiteY10" fmla="*/ 2303968 h 2498744"/>
              <a:gd name="connsiteX11" fmla="*/ 427143 w 2731026"/>
              <a:gd name="connsiteY11" fmla="*/ 2400810 h 2498744"/>
              <a:gd name="connsiteX12" fmla="*/ 327243 w 2731026"/>
              <a:gd name="connsiteY12" fmla="*/ 2498670 h 2498744"/>
              <a:gd name="connsiteX13" fmla="*/ 230402 w 2731026"/>
              <a:gd name="connsiteY13" fmla="*/ 2401830 h 2498744"/>
              <a:gd name="connsiteX14" fmla="*/ 330302 w 2731026"/>
              <a:gd name="connsiteY14" fmla="*/ 2303968 h 2498744"/>
              <a:gd name="connsiteX15" fmla="*/ 103995 w 2731026"/>
              <a:gd name="connsiteY15" fmla="*/ 2302951 h 2498744"/>
              <a:gd name="connsiteX16" fmla="*/ 196760 w 2731026"/>
              <a:gd name="connsiteY16" fmla="*/ 2403870 h 2498744"/>
              <a:gd name="connsiteX17" fmla="*/ 93803 w 2731026"/>
              <a:gd name="connsiteY17" fmla="*/ 2498673 h 2498744"/>
              <a:gd name="connsiteX18" fmla="*/ 1040 w 2731026"/>
              <a:gd name="connsiteY18" fmla="*/ 2397754 h 2498744"/>
              <a:gd name="connsiteX19" fmla="*/ 103995 w 2731026"/>
              <a:gd name="connsiteY19" fmla="*/ 2302951 h 2498744"/>
              <a:gd name="connsiteX20" fmla="*/ 1483227 w 2731026"/>
              <a:gd name="connsiteY20" fmla="*/ 2302950 h 2498744"/>
              <a:gd name="connsiteX21" fmla="*/ 1579049 w 2731026"/>
              <a:gd name="connsiteY21" fmla="*/ 2399792 h 2498744"/>
              <a:gd name="connsiteX22" fmla="*/ 1480169 w 2731026"/>
              <a:gd name="connsiteY22" fmla="*/ 2498673 h 2498744"/>
              <a:gd name="connsiteX23" fmla="*/ 1384347 w 2731026"/>
              <a:gd name="connsiteY23" fmla="*/ 2401831 h 2498744"/>
              <a:gd name="connsiteX24" fmla="*/ 1483227 w 2731026"/>
              <a:gd name="connsiteY24" fmla="*/ 2302950 h 2498744"/>
              <a:gd name="connsiteX25" fmla="*/ 1250809 w 2731026"/>
              <a:gd name="connsiteY25" fmla="*/ 2302950 h 2498744"/>
              <a:gd name="connsiteX26" fmla="*/ 1349690 w 2731026"/>
              <a:gd name="connsiteY26" fmla="*/ 2402851 h 2498744"/>
              <a:gd name="connsiteX27" fmla="*/ 1250809 w 2731026"/>
              <a:gd name="connsiteY27" fmla="*/ 2498673 h 2498744"/>
              <a:gd name="connsiteX28" fmla="*/ 1152948 w 2731026"/>
              <a:gd name="connsiteY28" fmla="*/ 2398773 h 2498744"/>
              <a:gd name="connsiteX29" fmla="*/ 1250809 w 2731026"/>
              <a:gd name="connsiteY29" fmla="*/ 2302950 h 2498744"/>
              <a:gd name="connsiteX30" fmla="*/ 560683 w 2731026"/>
              <a:gd name="connsiteY30" fmla="*/ 2302950 h 2498744"/>
              <a:gd name="connsiteX31" fmla="*/ 657524 w 2731026"/>
              <a:gd name="connsiteY31" fmla="*/ 2399792 h 2498744"/>
              <a:gd name="connsiteX32" fmla="*/ 558644 w 2731026"/>
              <a:gd name="connsiteY32" fmla="*/ 2498673 h 2498744"/>
              <a:gd name="connsiteX33" fmla="*/ 461799 w 2731026"/>
              <a:gd name="connsiteY33" fmla="*/ 2401831 h 2498744"/>
              <a:gd name="connsiteX34" fmla="*/ 560683 w 2731026"/>
              <a:gd name="connsiteY34" fmla="*/ 2302950 h 2498744"/>
              <a:gd name="connsiteX35" fmla="*/ 1246732 w 2731026"/>
              <a:gd name="connsiteY35" fmla="*/ 2072572 h 2498744"/>
              <a:gd name="connsiteX36" fmla="*/ 1348671 w 2731026"/>
              <a:gd name="connsiteY36" fmla="*/ 2169414 h 2498744"/>
              <a:gd name="connsiteX37" fmla="*/ 1253869 w 2731026"/>
              <a:gd name="connsiteY37" fmla="*/ 2269315 h 2498744"/>
              <a:gd name="connsiteX38" fmla="*/ 1151930 w 2731026"/>
              <a:gd name="connsiteY38" fmla="*/ 2172473 h 2498744"/>
              <a:gd name="connsiteX39" fmla="*/ 1246732 w 2731026"/>
              <a:gd name="connsiteY39" fmla="*/ 2072572 h 2498744"/>
              <a:gd name="connsiteX40" fmla="*/ 788006 w 2731026"/>
              <a:gd name="connsiteY40" fmla="*/ 2072572 h 2498744"/>
              <a:gd name="connsiteX41" fmla="*/ 887905 w 2731026"/>
              <a:gd name="connsiteY41" fmla="*/ 2166355 h 2498744"/>
              <a:gd name="connsiteX42" fmla="*/ 792082 w 2731026"/>
              <a:gd name="connsiteY42" fmla="*/ 2269313 h 2498744"/>
              <a:gd name="connsiteX43" fmla="*/ 692182 w 2731026"/>
              <a:gd name="connsiteY43" fmla="*/ 2175530 h 2498744"/>
              <a:gd name="connsiteX44" fmla="*/ 788006 w 2731026"/>
              <a:gd name="connsiteY44" fmla="*/ 2072572 h 2498744"/>
              <a:gd name="connsiteX45" fmla="*/ 330301 w 2731026"/>
              <a:gd name="connsiteY45" fmla="*/ 2072572 h 2498744"/>
              <a:gd name="connsiteX46" fmla="*/ 427142 w 2731026"/>
              <a:gd name="connsiteY46" fmla="*/ 2174511 h 2498744"/>
              <a:gd name="connsiteX47" fmla="*/ 327242 w 2731026"/>
              <a:gd name="connsiteY47" fmla="*/ 2269313 h 2498744"/>
              <a:gd name="connsiteX48" fmla="*/ 230401 w 2731026"/>
              <a:gd name="connsiteY48" fmla="*/ 2167374 h 2498744"/>
              <a:gd name="connsiteX49" fmla="*/ 330301 w 2731026"/>
              <a:gd name="connsiteY49" fmla="*/ 2072572 h 2498744"/>
              <a:gd name="connsiteX50" fmla="*/ 1481191 w 2731026"/>
              <a:gd name="connsiteY50" fmla="*/ 2072570 h 2498744"/>
              <a:gd name="connsiteX51" fmla="*/ 1579053 w 2731026"/>
              <a:gd name="connsiteY51" fmla="*/ 2172470 h 2498744"/>
              <a:gd name="connsiteX52" fmla="*/ 1482211 w 2731026"/>
              <a:gd name="connsiteY52" fmla="*/ 2269311 h 2498744"/>
              <a:gd name="connsiteX53" fmla="*/ 1384347 w 2731026"/>
              <a:gd name="connsiteY53" fmla="*/ 2169411 h 2498744"/>
              <a:gd name="connsiteX54" fmla="*/ 1481191 w 2731026"/>
              <a:gd name="connsiteY54" fmla="*/ 2072570 h 2498744"/>
              <a:gd name="connsiteX55" fmla="*/ 1712589 w 2731026"/>
              <a:gd name="connsiteY55" fmla="*/ 2071552 h 2498744"/>
              <a:gd name="connsiteX56" fmla="*/ 1809430 w 2731026"/>
              <a:gd name="connsiteY56" fmla="*/ 2169413 h 2498744"/>
              <a:gd name="connsiteX57" fmla="*/ 1709531 w 2731026"/>
              <a:gd name="connsiteY57" fmla="*/ 2268294 h 2498744"/>
              <a:gd name="connsiteX58" fmla="*/ 1612689 w 2731026"/>
              <a:gd name="connsiteY58" fmla="*/ 2171452 h 2498744"/>
              <a:gd name="connsiteX59" fmla="*/ 1712589 w 2731026"/>
              <a:gd name="connsiteY59" fmla="*/ 2071552 h 2498744"/>
              <a:gd name="connsiteX60" fmla="*/ 1020426 w 2731026"/>
              <a:gd name="connsiteY60" fmla="*/ 2071552 h 2498744"/>
              <a:gd name="connsiteX61" fmla="*/ 1118287 w 2731026"/>
              <a:gd name="connsiteY61" fmla="*/ 2173492 h 2498744"/>
              <a:gd name="connsiteX62" fmla="*/ 1020426 w 2731026"/>
              <a:gd name="connsiteY62" fmla="*/ 2269314 h 2498744"/>
              <a:gd name="connsiteX63" fmla="*/ 922565 w 2731026"/>
              <a:gd name="connsiteY63" fmla="*/ 2168394 h 2498744"/>
              <a:gd name="connsiteX64" fmla="*/ 1020426 w 2731026"/>
              <a:gd name="connsiteY64" fmla="*/ 2071552 h 2498744"/>
              <a:gd name="connsiteX65" fmla="*/ 558646 w 2731026"/>
              <a:gd name="connsiteY65" fmla="*/ 2071552 h 2498744"/>
              <a:gd name="connsiteX66" fmla="*/ 657527 w 2731026"/>
              <a:gd name="connsiteY66" fmla="*/ 2172471 h 2498744"/>
              <a:gd name="connsiteX67" fmla="*/ 560685 w 2731026"/>
              <a:gd name="connsiteY67" fmla="*/ 2269312 h 2498744"/>
              <a:gd name="connsiteX68" fmla="*/ 461804 w 2731026"/>
              <a:gd name="connsiteY68" fmla="*/ 2169413 h 2498744"/>
              <a:gd name="connsiteX69" fmla="*/ 558646 w 2731026"/>
              <a:gd name="connsiteY69" fmla="*/ 2071552 h 2498744"/>
              <a:gd name="connsiteX70" fmla="*/ 1018388 w 2731026"/>
              <a:gd name="connsiteY70" fmla="*/ 1843209 h 2498744"/>
              <a:gd name="connsiteX71" fmla="*/ 1118288 w 2731026"/>
              <a:gd name="connsiteY71" fmla="*/ 1941070 h 2498744"/>
              <a:gd name="connsiteX72" fmla="*/ 1018388 w 2731026"/>
              <a:gd name="connsiteY72" fmla="*/ 2037911 h 2498744"/>
              <a:gd name="connsiteX73" fmla="*/ 922565 w 2731026"/>
              <a:gd name="connsiteY73" fmla="*/ 1940050 h 2498744"/>
              <a:gd name="connsiteX74" fmla="*/ 1018388 w 2731026"/>
              <a:gd name="connsiteY74" fmla="*/ 1843209 h 2498744"/>
              <a:gd name="connsiteX75" fmla="*/ 1940933 w 2731026"/>
              <a:gd name="connsiteY75" fmla="*/ 1843207 h 2498744"/>
              <a:gd name="connsiteX76" fmla="*/ 2039813 w 2731026"/>
              <a:gd name="connsiteY76" fmla="*/ 1942087 h 2498744"/>
              <a:gd name="connsiteX77" fmla="*/ 1942972 w 2731026"/>
              <a:gd name="connsiteY77" fmla="*/ 2037909 h 2498744"/>
              <a:gd name="connsiteX78" fmla="*/ 1844090 w 2731026"/>
              <a:gd name="connsiteY78" fmla="*/ 1939029 h 2498744"/>
              <a:gd name="connsiteX79" fmla="*/ 1940933 w 2731026"/>
              <a:gd name="connsiteY79" fmla="*/ 1843207 h 2498744"/>
              <a:gd name="connsiteX80" fmla="*/ 1712590 w 2731026"/>
              <a:gd name="connsiteY80" fmla="*/ 1843207 h 2498744"/>
              <a:gd name="connsiteX81" fmla="*/ 1810454 w 2731026"/>
              <a:gd name="connsiteY81" fmla="*/ 1940049 h 2498744"/>
              <a:gd name="connsiteX82" fmla="*/ 1710551 w 2731026"/>
              <a:gd name="connsiteY82" fmla="*/ 2037909 h 2498744"/>
              <a:gd name="connsiteX83" fmla="*/ 1613710 w 2731026"/>
              <a:gd name="connsiteY83" fmla="*/ 1942087 h 2498744"/>
              <a:gd name="connsiteX84" fmla="*/ 1712590 w 2731026"/>
              <a:gd name="connsiteY84" fmla="*/ 1843207 h 2498744"/>
              <a:gd name="connsiteX85" fmla="*/ 1480169 w 2731026"/>
              <a:gd name="connsiteY85" fmla="*/ 1843207 h 2498744"/>
              <a:gd name="connsiteX86" fmla="*/ 1579049 w 2731026"/>
              <a:gd name="connsiteY86" fmla="*/ 1942087 h 2498744"/>
              <a:gd name="connsiteX87" fmla="*/ 1481188 w 2731026"/>
              <a:gd name="connsiteY87" fmla="*/ 2037909 h 2498744"/>
              <a:gd name="connsiteX88" fmla="*/ 1383328 w 2731026"/>
              <a:gd name="connsiteY88" fmla="*/ 1943107 h 2498744"/>
              <a:gd name="connsiteX89" fmla="*/ 1480169 w 2731026"/>
              <a:gd name="connsiteY89" fmla="*/ 1843207 h 2498744"/>
              <a:gd name="connsiteX90" fmla="*/ 1248766 w 2731026"/>
              <a:gd name="connsiteY90" fmla="*/ 1843207 h 2498744"/>
              <a:gd name="connsiteX91" fmla="*/ 1348666 w 2731026"/>
              <a:gd name="connsiteY91" fmla="*/ 1941066 h 2498744"/>
              <a:gd name="connsiteX92" fmla="*/ 1251824 w 2731026"/>
              <a:gd name="connsiteY92" fmla="*/ 2037909 h 2498744"/>
              <a:gd name="connsiteX93" fmla="*/ 1151924 w 2731026"/>
              <a:gd name="connsiteY93" fmla="*/ 1940047 h 2498744"/>
              <a:gd name="connsiteX94" fmla="*/ 1248766 w 2731026"/>
              <a:gd name="connsiteY94" fmla="*/ 1843207 h 2498744"/>
              <a:gd name="connsiteX95" fmla="*/ 789027 w 2731026"/>
              <a:gd name="connsiteY95" fmla="*/ 1843207 h 2498744"/>
              <a:gd name="connsiteX96" fmla="*/ 888927 w 2731026"/>
              <a:gd name="connsiteY96" fmla="*/ 1941066 h 2498744"/>
              <a:gd name="connsiteX97" fmla="*/ 791066 w 2731026"/>
              <a:gd name="connsiteY97" fmla="*/ 2037909 h 2498744"/>
              <a:gd name="connsiteX98" fmla="*/ 692183 w 2731026"/>
              <a:gd name="connsiteY98" fmla="*/ 1940047 h 2498744"/>
              <a:gd name="connsiteX99" fmla="*/ 789027 w 2731026"/>
              <a:gd name="connsiteY99" fmla="*/ 1843207 h 2498744"/>
              <a:gd name="connsiteX100" fmla="*/ 556607 w 2731026"/>
              <a:gd name="connsiteY100" fmla="*/ 1843206 h 2498744"/>
              <a:gd name="connsiteX101" fmla="*/ 657527 w 2731026"/>
              <a:gd name="connsiteY101" fmla="*/ 1940048 h 2498744"/>
              <a:gd name="connsiteX102" fmla="*/ 562724 w 2731026"/>
              <a:gd name="connsiteY102" fmla="*/ 2037908 h 2498744"/>
              <a:gd name="connsiteX103" fmla="*/ 461804 w 2731026"/>
              <a:gd name="connsiteY103" fmla="*/ 1941067 h 2498744"/>
              <a:gd name="connsiteX104" fmla="*/ 556607 w 2731026"/>
              <a:gd name="connsiteY104" fmla="*/ 1843206 h 2498744"/>
              <a:gd name="connsiteX105" fmla="*/ 1253863 w 2731026"/>
              <a:gd name="connsiteY105" fmla="*/ 1611808 h 2498744"/>
              <a:gd name="connsiteX106" fmla="*/ 1348666 w 2731026"/>
              <a:gd name="connsiteY106" fmla="*/ 1711709 h 2498744"/>
              <a:gd name="connsiteX107" fmla="*/ 1246727 w 2731026"/>
              <a:gd name="connsiteY107" fmla="*/ 1808551 h 2498744"/>
              <a:gd name="connsiteX108" fmla="*/ 1151924 w 2731026"/>
              <a:gd name="connsiteY108" fmla="*/ 1708650 h 2498744"/>
              <a:gd name="connsiteX109" fmla="*/ 1253863 w 2731026"/>
              <a:gd name="connsiteY109" fmla="*/ 1611808 h 2498744"/>
              <a:gd name="connsiteX110" fmla="*/ 2172334 w 2731026"/>
              <a:gd name="connsiteY110" fmla="*/ 1611808 h 2498744"/>
              <a:gd name="connsiteX111" fmla="*/ 2270196 w 2731026"/>
              <a:gd name="connsiteY111" fmla="*/ 1708649 h 2498744"/>
              <a:gd name="connsiteX112" fmla="*/ 2171315 w 2731026"/>
              <a:gd name="connsiteY112" fmla="*/ 1808549 h 2498744"/>
              <a:gd name="connsiteX113" fmla="*/ 2073453 w 2731026"/>
              <a:gd name="connsiteY113" fmla="*/ 1711708 h 2498744"/>
              <a:gd name="connsiteX114" fmla="*/ 2172334 w 2731026"/>
              <a:gd name="connsiteY114" fmla="*/ 1611808 h 2498744"/>
              <a:gd name="connsiteX115" fmla="*/ 1942974 w 2731026"/>
              <a:gd name="connsiteY115" fmla="*/ 1611808 h 2498744"/>
              <a:gd name="connsiteX116" fmla="*/ 2038796 w 2731026"/>
              <a:gd name="connsiteY116" fmla="*/ 1709668 h 2498744"/>
              <a:gd name="connsiteX117" fmla="*/ 1938896 w 2731026"/>
              <a:gd name="connsiteY117" fmla="*/ 1808547 h 2498744"/>
              <a:gd name="connsiteX118" fmla="*/ 1843073 w 2731026"/>
              <a:gd name="connsiteY118" fmla="*/ 1710687 h 2498744"/>
              <a:gd name="connsiteX119" fmla="*/ 1942974 w 2731026"/>
              <a:gd name="connsiteY119" fmla="*/ 1611808 h 2498744"/>
              <a:gd name="connsiteX120" fmla="*/ 1709531 w 2731026"/>
              <a:gd name="connsiteY120" fmla="*/ 1611808 h 2498744"/>
              <a:gd name="connsiteX121" fmla="*/ 1809430 w 2731026"/>
              <a:gd name="connsiteY121" fmla="*/ 1710687 h 2498744"/>
              <a:gd name="connsiteX122" fmla="*/ 1708511 w 2731026"/>
              <a:gd name="connsiteY122" fmla="*/ 1808547 h 2498744"/>
              <a:gd name="connsiteX123" fmla="*/ 1612689 w 2731026"/>
              <a:gd name="connsiteY123" fmla="*/ 1709668 h 2498744"/>
              <a:gd name="connsiteX124" fmla="*/ 1709531 w 2731026"/>
              <a:gd name="connsiteY124" fmla="*/ 1611808 h 2498744"/>
              <a:gd name="connsiteX125" fmla="*/ 1479149 w 2731026"/>
              <a:gd name="connsiteY125" fmla="*/ 1611808 h 2498744"/>
              <a:gd name="connsiteX126" fmla="*/ 1579049 w 2731026"/>
              <a:gd name="connsiteY126" fmla="*/ 1710687 h 2498744"/>
              <a:gd name="connsiteX127" fmla="*/ 1483227 w 2731026"/>
              <a:gd name="connsiteY127" fmla="*/ 1808547 h 2498744"/>
              <a:gd name="connsiteX128" fmla="*/ 1383326 w 2731026"/>
              <a:gd name="connsiteY128" fmla="*/ 1709668 h 2498744"/>
              <a:gd name="connsiteX129" fmla="*/ 1479149 w 2731026"/>
              <a:gd name="connsiteY129" fmla="*/ 1611808 h 2498744"/>
              <a:gd name="connsiteX130" fmla="*/ 788004 w 2731026"/>
              <a:gd name="connsiteY130" fmla="*/ 1611808 h 2498744"/>
              <a:gd name="connsiteX131" fmla="*/ 887903 w 2731026"/>
              <a:gd name="connsiteY131" fmla="*/ 1710687 h 2498744"/>
              <a:gd name="connsiteX132" fmla="*/ 786985 w 2731026"/>
              <a:gd name="connsiteY132" fmla="*/ 1808547 h 2498744"/>
              <a:gd name="connsiteX133" fmla="*/ 692183 w 2731026"/>
              <a:gd name="connsiteY133" fmla="*/ 1709668 h 2498744"/>
              <a:gd name="connsiteX134" fmla="*/ 788004 w 2731026"/>
              <a:gd name="connsiteY134" fmla="*/ 1611808 h 2498744"/>
              <a:gd name="connsiteX135" fmla="*/ 1022463 w 2731026"/>
              <a:gd name="connsiteY135" fmla="*/ 1610788 h 2498744"/>
              <a:gd name="connsiteX136" fmla="*/ 1118285 w 2731026"/>
              <a:gd name="connsiteY136" fmla="*/ 1710688 h 2498744"/>
              <a:gd name="connsiteX137" fmla="*/ 1021444 w 2731026"/>
              <a:gd name="connsiteY137" fmla="*/ 1807530 h 2498744"/>
              <a:gd name="connsiteX138" fmla="*/ 921544 w 2731026"/>
              <a:gd name="connsiteY138" fmla="*/ 1708649 h 2498744"/>
              <a:gd name="connsiteX139" fmla="*/ 1022463 w 2731026"/>
              <a:gd name="connsiteY139" fmla="*/ 1610788 h 2498744"/>
              <a:gd name="connsiteX140" fmla="*/ 1709530 w 2731026"/>
              <a:gd name="connsiteY140" fmla="*/ 1382446 h 2498744"/>
              <a:gd name="connsiteX141" fmla="*/ 1808413 w 2731026"/>
              <a:gd name="connsiteY141" fmla="*/ 1481326 h 2498744"/>
              <a:gd name="connsiteX142" fmla="*/ 1711569 w 2731026"/>
              <a:gd name="connsiteY142" fmla="*/ 1577148 h 2498744"/>
              <a:gd name="connsiteX143" fmla="*/ 1612689 w 2731026"/>
              <a:gd name="connsiteY143" fmla="*/ 1478268 h 2498744"/>
              <a:gd name="connsiteX144" fmla="*/ 1709530 w 2731026"/>
              <a:gd name="connsiteY144" fmla="*/ 1382446 h 2498744"/>
              <a:gd name="connsiteX145" fmla="*/ 1481190 w 2731026"/>
              <a:gd name="connsiteY145" fmla="*/ 1382446 h 2498744"/>
              <a:gd name="connsiteX146" fmla="*/ 1579051 w 2731026"/>
              <a:gd name="connsiteY146" fmla="*/ 1478269 h 2498744"/>
              <a:gd name="connsiteX147" fmla="*/ 1481190 w 2731026"/>
              <a:gd name="connsiteY147" fmla="*/ 1578169 h 2498744"/>
              <a:gd name="connsiteX148" fmla="*/ 1384349 w 2731026"/>
              <a:gd name="connsiteY148" fmla="*/ 1478269 h 2498744"/>
              <a:gd name="connsiteX149" fmla="*/ 1481190 w 2731026"/>
              <a:gd name="connsiteY149" fmla="*/ 1382446 h 2498744"/>
              <a:gd name="connsiteX150" fmla="*/ 1021445 w 2731026"/>
              <a:gd name="connsiteY150" fmla="*/ 1382446 h 2498744"/>
              <a:gd name="connsiteX151" fmla="*/ 1118290 w 2731026"/>
              <a:gd name="connsiteY151" fmla="*/ 1478269 h 2498744"/>
              <a:gd name="connsiteX152" fmla="*/ 1024504 w 2731026"/>
              <a:gd name="connsiteY152" fmla="*/ 1578169 h 2498744"/>
              <a:gd name="connsiteX153" fmla="*/ 922565 w 2731026"/>
              <a:gd name="connsiteY153" fmla="*/ 1482347 h 2498744"/>
              <a:gd name="connsiteX154" fmla="*/ 1021445 w 2731026"/>
              <a:gd name="connsiteY154" fmla="*/ 1382446 h 2498744"/>
              <a:gd name="connsiteX155" fmla="*/ 2400678 w 2731026"/>
              <a:gd name="connsiteY155" fmla="*/ 1382446 h 2498744"/>
              <a:gd name="connsiteX156" fmla="*/ 2499558 w 2731026"/>
              <a:gd name="connsiteY156" fmla="*/ 1480309 h 2498744"/>
              <a:gd name="connsiteX157" fmla="*/ 2403736 w 2731026"/>
              <a:gd name="connsiteY157" fmla="*/ 1577150 h 2498744"/>
              <a:gd name="connsiteX158" fmla="*/ 2304856 w 2731026"/>
              <a:gd name="connsiteY158" fmla="*/ 1483365 h 2498744"/>
              <a:gd name="connsiteX159" fmla="*/ 2400678 w 2731026"/>
              <a:gd name="connsiteY159" fmla="*/ 1382446 h 2498744"/>
              <a:gd name="connsiteX160" fmla="*/ 2169276 w 2731026"/>
              <a:gd name="connsiteY160" fmla="*/ 1382446 h 2498744"/>
              <a:gd name="connsiteX161" fmla="*/ 2270195 w 2731026"/>
              <a:gd name="connsiteY161" fmla="*/ 1480305 h 2498744"/>
              <a:gd name="connsiteX162" fmla="*/ 2173354 w 2731026"/>
              <a:gd name="connsiteY162" fmla="*/ 1577148 h 2498744"/>
              <a:gd name="connsiteX163" fmla="*/ 2073454 w 2731026"/>
              <a:gd name="connsiteY163" fmla="*/ 1479286 h 2498744"/>
              <a:gd name="connsiteX164" fmla="*/ 2169276 w 2731026"/>
              <a:gd name="connsiteY164" fmla="*/ 1382446 h 2498744"/>
              <a:gd name="connsiteX165" fmla="*/ 1251826 w 2731026"/>
              <a:gd name="connsiteY165" fmla="*/ 1382446 h 2498744"/>
              <a:gd name="connsiteX166" fmla="*/ 1349690 w 2731026"/>
              <a:gd name="connsiteY166" fmla="*/ 1479286 h 2498744"/>
              <a:gd name="connsiteX167" fmla="*/ 1249789 w 2731026"/>
              <a:gd name="connsiteY167" fmla="*/ 1578169 h 2498744"/>
              <a:gd name="connsiteX168" fmla="*/ 1152945 w 2731026"/>
              <a:gd name="connsiteY168" fmla="*/ 1481325 h 2498744"/>
              <a:gd name="connsiteX169" fmla="*/ 1251826 w 2731026"/>
              <a:gd name="connsiteY169" fmla="*/ 1382446 h 2498744"/>
              <a:gd name="connsiteX170" fmla="*/ 1940933 w 2731026"/>
              <a:gd name="connsiteY170" fmla="*/ 1381424 h 2498744"/>
              <a:gd name="connsiteX171" fmla="*/ 2039813 w 2731026"/>
              <a:gd name="connsiteY171" fmla="*/ 1480305 h 2498744"/>
              <a:gd name="connsiteX172" fmla="*/ 1942972 w 2731026"/>
              <a:gd name="connsiteY172" fmla="*/ 1577149 h 2498744"/>
              <a:gd name="connsiteX173" fmla="*/ 1844090 w 2731026"/>
              <a:gd name="connsiteY173" fmla="*/ 1478268 h 2498744"/>
              <a:gd name="connsiteX174" fmla="*/ 1940933 w 2731026"/>
              <a:gd name="connsiteY174" fmla="*/ 1381424 h 2498744"/>
              <a:gd name="connsiteX175" fmla="*/ 2634118 w 2731026"/>
              <a:gd name="connsiteY175" fmla="*/ 1151046 h 2498744"/>
              <a:gd name="connsiteX176" fmla="*/ 2730960 w 2731026"/>
              <a:gd name="connsiteY176" fmla="*/ 1252985 h 2498744"/>
              <a:gd name="connsiteX177" fmla="*/ 2631059 w 2731026"/>
              <a:gd name="connsiteY177" fmla="*/ 1347787 h 2498744"/>
              <a:gd name="connsiteX178" fmla="*/ 2534217 w 2731026"/>
              <a:gd name="connsiteY178" fmla="*/ 1245848 h 2498744"/>
              <a:gd name="connsiteX179" fmla="*/ 2634118 w 2731026"/>
              <a:gd name="connsiteY179" fmla="*/ 1151046 h 2498744"/>
              <a:gd name="connsiteX180" fmla="*/ 2401697 w 2731026"/>
              <a:gd name="connsiteY180" fmla="*/ 1151044 h 2498744"/>
              <a:gd name="connsiteX181" fmla="*/ 2499557 w 2731026"/>
              <a:gd name="connsiteY181" fmla="*/ 1250944 h 2498744"/>
              <a:gd name="connsiteX182" fmla="*/ 2402714 w 2731026"/>
              <a:gd name="connsiteY182" fmla="*/ 1347785 h 2498744"/>
              <a:gd name="connsiteX183" fmla="*/ 2304855 w 2731026"/>
              <a:gd name="connsiteY183" fmla="*/ 1247886 h 2498744"/>
              <a:gd name="connsiteX184" fmla="*/ 2401697 w 2731026"/>
              <a:gd name="connsiteY184" fmla="*/ 1151044 h 2498744"/>
              <a:gd name="connsiteX185" fmla="*/ 2171315 w 2731026"/>
              <a:gd name="connsiteY185" fmla="*/ 1151044 h 2498744"/>
              <a:gd name="connsiteX186" fmla="*/ 2270196 w 2731026"/>
              <a:gd name="connsiteY186" fmla="*/ 1250944 h 2498744"/>
              <a:gd name="connsiteX187" fmla="*/ 2172334 w 2731026"/>
              <a:gd name="connsiteY187" fmla="*/ 1347785 h 2498744"/>
              <a:gd name="connsiteX188" fmla="*/ 2073453 w 2731026"/>
              <a:gd name="connsiteY188" fmla="*/ 1247886 h 2498744"/>
              <a:gd name="connsiteX189" fmla="*/ 2171315 w 2731026"/>
              <a:gd name="connsiteY189" fmla="*/ 1151044 h 2498744"/>
              <a:gd name="connsiteX190" fmla="*/ 1711572 w 2731026"/>
              <a:gd name="connsiteY190" fmla="*/ 1151044 h 2498744"/>
              <a:gd name="connsiteX191" fmla="*/ 1809434 w 2731026"/>
              <a:gd name="connsiteY191" fmla="*/ 1252984 h 2498744"/>
              <a:gd name="connsiteX192" fmla="*/ 1710553 w 2731026"/>
              <a:gd name="connsiteY192" fmla="*/ 1348806 h 2498744"/>
              <a:gd name="connsiteX193" fmla="*/ 1612689 w 2731026"/>
              <a:gd name="connsiteY193" fmla="*/ 1246867 h 2498744"/>
              <a:gd name="connsiteX194" fmla="*/ 1711572 w 2731026"/>
              <a:gd name="connsiteY194" fmla="*/ 1151044 h 2498744"/>
              <a:gd name="connsiteX195" fmla="*/ 1480169 w 2731026"/>
              <a:gd name="connsiteY195" fmla="*/ 1151044 h 2498744"/>
              <a:gd name="connsiteX196" fmla="*/ 1579049 w 2731026"/>
              <a:gd name="connsiteY196" fmla="*/ 1250944 h 2498744"/>
              <a:gd name="connsiteX197" fmla="*/ 1481188 w 2731026"/>
              <a:gd name="connsiteY197" fmla="*/ 1347785 h 2498744"/>
              <a:gd name="connsiteX198" fmla="*/ 1383326 w 2731026"/>
              <a:gd name="connsiteY198" fmla="*/ 1247886 h 2498744"/>
              <a:gd name="connsiteX199" fmla="*/ 1480169 w 2731026"/>
              <a:gd name="connsiteY199" fmla="*/ 1151044 h 2498744"/>
              <a:gd name="connsiteX200" fmla="*/ 1942969 w 2731026"/>
              <a:gd name="connsiteY200" fmla="*/ 1151044 h 2498744"/>
              <a:gd name="connsiteX201" fmla="*/ 2038790 w 2731026"/>
              <a:gd name="connsiteY201" fmla="*/ 1247884 h 2498744"/>
              <a:gd name="connsiteX202" fmla="*/ 1940930 w 2731026"/>
              <a:gd name="connsiteY202" fmla="*/ 1347783 h 2498744"/>
              <a:gd name="connsiteX203" fmla="*/ 1844090 w 2731026"/>
              <a:gd name="connsiteY203" fmla="*/ 1250942 h 2498744"/>
              <a:gd name="connsiteX204" fmla="*/ 1942969 w 2731026"/>
              <a:gd name="connsiteY204" fmla="*/ 1151044 h 2498744"/>
              <a:gd name="connsiteX205" fmla="*/ 1247746 w 2731026"/>
              <a:gd name="connsiteY205" fmla="*/ 1151044 h 2498744"/>
              <a:gd name="connsiteX206" fmla="*/ 1348665 w 2731026"/>
              <a:gd name="connsiteY206" fmla="*/ 1248904 h 2498744"/>
              <a:gd name="connsiteX207" fmla="*/ 1252843 w 2731026"/>
              <a:gd name="connsiteY207" fmla="*/ 1347783 h 2498744"/>
              <a:gd name="connsiteX208" fmla="*/ 1151924 w 2731026"/>
              <a:gd name="connsiteY208" fmla="*/ 1249923 h 2498744"/>
              <a:gd name="connsiteX209" fmla="*/ 1247746 w 2731026"/>
              <a:gd name="connsiteY209" fmla="*/ 1151044 h 2498744"/>
              <a:gd name="connsiteX210" fmla="*/ 1946031 w 2731026"/>
              <a:gd name="connsiteY210" fmla="*/ 921685 h 2498744"/>
              <a:gd name="connsiteX211" fmla="*/ 2038794 w 2731026"/>
              <a:gd name="connsiteY211" fmla="*/ 1021584 h 2498744"/>
              <a:gd name="connsiteX212" fmla="*/ 1935836 w 2731026"/>
              <a:gd name="connsiteY212" fmla="*/ 1116386 h 2498744"/>
              <a:gd name="connsiteX213" fmla="*/ 1843073 w 2731026"/>
              <a:gd name="connsiteY213" fmla="*/ 1016487 h 2498744"/>
              <a:gd name="connsiteX214" fmla="*/ 1946031 w 2731026"/>
              <a:gd name="connsiteY214" fmla="*/ 921685 h 2498744"/>
              <a:gd name="connsiteX215" fmla="*/ 1712588 w 2731026"/>
              <a:gd name="connsiteY215" fmla="*/ 921684 h 2498744"/>
              <a:gd name="connsiteX216" fmla="*/ 1808410 w 2731026"/>
              <a:gd name="connsiteY216" fmla="*/ 1019545 h 2498744"/>
              <a:gd name="connsiteX217" fmla="*/ 1708511 w 2731026"/>
              <a:gd name="connsiteY217" fmla="*/ 1116386 h 2498744"/>
              <a:gd name="connsiteX218" fmla="*/ 1612689 w 2731026"/>
              <a:gd name="connsiteY218" fmla="*/ 1018526 h 2498744"/>
              <a:gd name="connsiteX219" fmla="*/ 1712588 w 2731026"/>
              <a:gd name="connsiteY219" fmla="*/ 921684 h 2498744"/>
              <a:gd name="connsiteX220" fmla="*/ 2399657 w 2731026"/>
              <a:gd name="connsiteY220" fmla="*/ 921683 h 2498744"/>
              <a:gd name="connsiteX221" fmla="*/ 2499557 w 2731026"/>
              <a:gd name="connsiteY221" fmla="*/ 1019544 h 2498744"/>
              <a:gd name="connsiteX222" fmla="*/ 2403735 w 2731026"/>
              <a:gd name="connsiteY222" fmla="*/ 1116385 h 2498744"/>
              <a:gd name="connsiteX223" fmla="*/ 2303834 w 2731026"/>
              <a:gd name="connsiteY223" fmla="*/ 1018524 h 2498744"/>
              <a:gd name="connsiteX224" fmla="*/ 2399657 w 2731026"/>
              <a:gd name="connsiteY224" fmla="*/ 921683 h 2498744"/>
              <a:gd name="connsiteX225" fmla="*/ 1023485 w 2731026"/>
              <a:gd name="connsiteY225" fmla="*/ 921683 h 2498744"/>
              <a:gd name="connsiteX226" fmla="*/ 1118288 w 2731026"/>
              <a:gd name="connsiteY226" fmla="*/ 1019544 h 2498744"/>
              <a:gd name="connsiteX227" fmla="*/ 1022466 w 2731026"/>
              <a:gd name="connsiteY227" fmla="*/ 1116385 h 2498744"/>
              <a:gd name="connsiteX228" fmla="*/ 922565 w 2731026"/>
              <a:gd name="connsiteY228" fmla="*/ 1018524 h 2498744"/>
              <a:gd name="connsiteX229" fmla="*/ 1023485 w 2731026"/>
              <a:gd name="connsiteY229" fmla="*/ 921683 h 2498744"/>
              <a:gd name="connsiteX230" fmla="*/ 2172334 w 2731026"/>
              <a:gd name="connsiteY230" fmla="*/ 921681 h 2498744"/>
              <a:gd name="connsiteX231" fmla="*/ 2270196 w 2731026"/>
              <a:gd name="connsiteY231" fmla="*/ 1017503 h 2498744"/>
              <a:gd name="connsiteX232" fmla="*/ 2170295 w 2731026"/>
              <a:gd name="connsiteY232" fmla="*/ 1116383 h 2498744"/>
              <a:gd name="connsiteX233" fmla="*/ 2073453 w 2731026"/>
              <a:gd name="connsiteY233" fmla="*/ 1020561 h 2498744"/>
              <a:gd name="connsiteX234" fmla="*/ 2172334 w 2731026"/>
              <a:gd name="connsiteY234" fmla="*/ 921681 h 2498744"/>
              <a:gd name="connsiteX235" fmla="*/ 1480169 w 2731026"/>
              <a:gd name="connsiteY235" fmla="*/ 921681 h 2498744"/>
              <a:gd name="connsiteX236" fmla="*/ 1578029 w 2731026"/>
              <a:gd name="connsiteY236" fmla="*/ 1020561 h 2498744"/>
              <a:gd name="connsiteX237" fmla="*/ 1480169 w 2731026"/>
              <a:gd name="connsiteY237" fmla="*/ 1116383 h 2498744"/>
              <a:gd name="connsiteX238" fmla="*/ 1382308 w 2731026"/>
              <a:gd name="connsiteY238" fmla="*/ 1021581 h 2498744"/>
              <a:gd name="connsiteX239" fmla="*/ 1480169 w 2731026"/>
              <a:gd name="connsiteY239" fmla="*/ 921681 h 2498744"/>
              <a:gd name="connsiteX240" fmla="*/ 1250809 w 2731026"/>
              <a:gd name="connsiteY240" fmla="*/ 921681 h 2498744"/>
              <a:gd name="connsiteX241" fmla="*/ 1348673 w 2731026"/>
              <a:gd name="connsiteY241" fmla="*/ 1017503 h 2498744"/>
              <a:gd name="connsiteX242" fmla="*/ 1249792 w 2731026"/>
              <a:gd name="connsiteY242" fmla="*/ 1116383 h 2498744"/>
              <a:gd name="connsiteX243" fmla="*/ 1151928 w 2731026"/>
              <a:gd name="connsiteY243" fmla="*/ 1020561 h 2498744"/>
              <a:gd name="connsiteX244" fmla="*/ 1250809 w 2731026"/>
              <a:gd name="connsiteY244" fmla="*/ 921681 h 2498744"/>
              <a:gd name="connsiteX245" fmla="*/ 1021444 w 2731026"/>
              <a:gd name="connsiteY245" fmla="*/ 691301 h 2498744"/>
              <a:gd name="connsiteX246" fmla="*/ 1118285 w 2731026"/>
              <a:gd name="connsiteY246" fmla="*/ 789160 h 2498744"/>
              <a:gd name="connsiteX247" fmla="*/ 1022463 w 2731026"/>
              <a:gd name="connsiteY247" fmla="*/ 888040 h 2498744"/>
              <a:gd name="connsiteX248" fmla="*/ 921544 w 2731026"/>
              <a:gd name="connsiteY248" fmla="*/ 790180 h 2498744"/>
              <a:gd name="connsiteX249" fmla="*/ 1021444 w 2731026"/>
              <a:gd name="connsiteY249" fmla="*/ 691301 h 2498744"/>
              <a:gd name="connsiteX250" fmla="*/ 1710549 w 2731026"/>
              <a:gd name="connsiteY250" fmla="*/ 690283 h 2498744"/>
              <a:gd name="connsiteX251" fmla="*/ 1808412 w 2731026"/>
              <a:gd name="connsiteY251" fmla="*/ 791202 h 2498744"/>
              <a:gd name="connsiteX252" fmla="*/ 1710549 w 2731026"/>
              <a:gd name="connsiteY252" fmla="*/ 887024 h 2498744"/>
              <a:gd name="connsiteX253" fmla="*/ 1612689 w 2731026"/>
              <a:gd name="connsiteY253" fmla="*/ 786105 h 2498744"/>
              <a:gd name="connsiteX254" fmla="*/ 1710549 w 2731026"/>
              <a:gd name="connsiteY254" fmla="*/ 690283 h 2498744"/>
              <a:gd name="connsiteX255" fmla="*/ 2172334 w 2731026"/>
              <a:gd name="connsiteY255" fmla="*/ 690283 h 2498744"/>
              <a:gd name="connsiteX256" fmla="*/ 2270196 w 2731026"/>
              <a:gd name="connsiteY256" fmla="*/ 787124 h 2498744"/>
              <a:gd name="connsiteX257" fmla="*/ 2171315 w 2731026"/>
              <a:gd name="connsiteY257" fmla="*/ 887024 h 2498744"/>
              <a:gd name="connsiteX258" fmla="*/ 2073453 w 2731026"/>
              <a:gd name="connsiteY258" fmla="*/ 790183 h 2498744"/>
              <a:gd name="connsiteX259" fmla="*/ 2172334 w 2731026"/>
              <a:gd name="connsiteY259" fmla="*/ 690283 h 2498744"/>
              <a:gd name="connsiteX260" fmla="*/ 1250811 w 2731026"/>
              <a:gd name="connsiteY260" fmla="*/ 690281 h 2498744"/>
              <a:gd name="connsiteX261" fmla="*/ 1348672 w 2731026"/>
              <a:gd name="connsiteY261" fmla="*/ 788141 h 2498744"/>
              <a:gd name="connsiteX262" fmla="*/ 1248772 w 2731026"/>
              <a:gd name="connsiteY262" fmla="*/ 887020 h 2498744"/>
              <a:gd name="connsiteX263" fmla="*/ 1151930 w 2731026"/>
              <a:gd name="connsiteY263" fmla="*/ 785082 h 2498744"/>
              <a:gd name="connsiteX264" fmla="*/ 1250811 w 2731026"/>
              <a:gd name="connsiteY264" fmla="*/ 690281 h 2498744"/>
              <a:gd name="connsiteX265" fmla="*/ 1939917 w 2731026"/>
              <a:gd name="connsiteY265" fmla="*/ 690279 h 2498744"/>
              <a:gd name="connsiteX266" fmla="*/ 2038795 w 2731026"/>
              <a:gd name="connsiteY266" fmla="*/ 790179 h 2498744"/>
              <a:gd name="connsiteX267" fmla="*/ 1941953 w 2731026"/>
              <a:gd name="connsiteY267" fmla="*/ 887020 h 2498744"/>
              <a:gd name="connsiteX268" fmla="*/ 1843073 w 2731026"/>
              <a:gd name="connsiteY268" fmla="*/ 787120 h 2498744"/>
              <a:gd name="connsiteX269" fmla="*/ 1939917 w 2731026"/>
              <a:gd name="connsiteY269" fmla="*/ 690279 h 2498744"/>
              <a:gd name="connsiteX270" fmla="*/ 1482207 w 2731026"/>
              <a:gd name="connsiteY270" fmla="*/ 690279 h 2498744"/>
              <a:gd name="connsiteX271" fmla="*/ 1579049 w 2731026"/>
              <a:gd name="connsiteY271" fmla="*/ 788138 h 2498744"/>
              <a:gd name="connsiteX272" fmla="*/ 1480168 w 2731026"/>
              <a:gd name="connsiteY272" fmla="*/ 887018 h 2498744"/>
              <a:gd name="connsiteX273" fmla="*/ 1383326 w 2731026"/>
              <a:gd name="connsiteY273" fmla="*/ 789158 h 2498744"/>
              <a:gd name="connsiteX274" fmla="*/ 1482207 w 2731026"/>
              <a:gd name="connsiteY274" fmla="*/ 690279 h 2498744"/>
              <a:gd name="connsiteX275" fmla="*/ 788007 w 2731026"/>
              <a:gd name="connsiteY275" fmla="*/ 690279 h 2498744"/>
              <a:gd name="connsiteX276" fmla="*/ 888926 w 2731026"/>
              <a:gd name="connsiteY276" fmla="*/ 788138 h 2498744"/>
              <a:gd name="connsiteX277" fmla="*/ 789026 w 2731026"/>
              <a:gd name="connsiteY277" fmla="*/ 887018 h 2498744"/>
              <a:gd name="connsiteX278" fmla="*/ 692185 w 2731026"/>
              <a:gd name="connsiteY278" fmla="*/ 789158 h 2498744"/>
              <a:gd name="connsiteX279" fmla="*/ 788007 w 2731026"/>
              <a:gd name="connsiteY279" fmla="*/ 690279 h 2498744"/>
              <a:gd name="connsiteX280" fmla="*/ 1484246 w 2731026"/>
              <a:gd name="connsiteY280" fmla="*/ 460922 h 2498744"/>
              <a:gd name="connsiteX281" fmla="*/ 1579049 w 2731026"/>
              <a:gd name="connsiteY281" fmla="*/ 559803 h 2498744"/>
              <a:gd name="connsiteX282" fmla="*/ 1478129 w 2731026"/>
              <a:gd name="connsiteY282" fmla="*/ 656644 h 2498744"/>
              <a:gd name="connsiteX283" fmla="*/ 1383326 w 2731026"/>
              <a:gd name="connsiteY283" fmla="*/ 557764 h 2498744"/>
              <a:gd name="connsiteX284" fmla="*/ 1484246 w 2731026"/>
              <a:gd name="connsiteY284" fmla="*/ 460922 h 2498744"/>
              <a:gd name="connsiteX285" fmla="*/ 562724 w 2731026"/>
              <a:gd name="connsiteY285" fmla="*/ 460922 h 2498744"/>
              <a:gd name="connsiteX286" fmla="*/ 657527 w 2731026"/>
              <a:gd name="connsiteY286" fmla="*/ 558782 h 2498744"/>
              <a:gd name="connsiteX287" fmla="*/ 556607 w 2731026"/>
              <a:gd name="connsiteY287" fmla="*/ 655623 h 2498744"/>
              <a:gd name="connsiteX288" fmla="*/ 461804 w 2731026"/>
              <a:gd name="connsiteY288" fmla="*/ 557763 h 2498744"/>
              <a:gd name="connsiteX289" fmla="*/ 562724 w 2731026"/>
              <a:gd name="connsiteY289" fmla="*/ 460922 h 2498744"/>
              <a:gd name="connsiteX290" fmla="*/ 1947046 w 2731026"/>
              <a:gd name="connsiteY290" fmla="*/ 460921 h 2498744"/>
              <a:gd name="connsiteX291" fmla="*/ 2039812 w 2731026"/>
              <a:gd name="connsiteY291" fmla="*/ 560820 h 2498744"/>
              <a:gd name="connsiteX292" fmla="*/ 1936854 w 2731026"/>
              <a:gd name="connsiteY292" fmla="*/ 655622 h 2498744"/>
              <a:gd name="connsiteX293" fmla="*/ 1844091 w 2731026"/>
              <a:gd name="connsiteY293" fmla="*/ 555723 h 2498744"/>
              <a:gd name="connsiteX294" fmla="*/ 1947046 w 2731026"/>
              <a:gd name="connsiteY294" fmla="*/ 460921 h 2498744"/>
              <a:gd name="connsiteX295" fmla="*/ 1248766 w 2731026"/>
              <a:gd name="connsiteY295" fmla="*/ 460919 h 2498744"/>
              <a:gd name="connsiteX296" fmla="*/ 1348666 w 2731026"/>
              <a:gd name="connsiteY296" fmla="*/ 558779 h 2498744"/>
              <a:gd name="connsiteX297" fmla="*/ 1251824 w 2731026"/>
              <a:gd name="connsiteY297" fmla="*/ 655622 h 2498744"/>
              <a:gd name="connsiteX298" fmla="*/ 1151924 w 2731026"/>
              <a:gd name="connsiteY298" fmla="*/ 557760 h 2498744"/>
              <a:gd name="connsiteX299" fmla="*/ 1248766 w 2731026"/>
              <a:gd name="connsiteY299" fmla="*/ 460919 h 2498744"/>
              <a:gd name="connsiteX300" fmla="*/ 1022466 w 2731026"/>
              <a:gd name="connsiteY300" fmla="*/ 460919 h 2498744"/>
              <a:gd name="connsiteX301" fmla="*/ 1118288 w 2731026"/>
              <a:gd name="connsiteY301" fmla="*/ 557763 h 2498744"/>
              <a:gd name="connsiteX302" fmla="*/ 1023485 w 2731026"/>
              <a:gd name="connsiteY302" fmla="*/ 655623 h 2498744"/>
              <a:gd name="connsiteX303" fmla="*/ 922565 w 2731026"/>
              <a:gd name="connsiteY303" fmla="*/ 558782 h 2498744"/>
              <a:gd name="connsiteX304" fmla="*/ 1022466 w 2731026"/>
              <a:gd name="connsiteY304" fmla="*/ 460919 h 2498744"/>
              <a:gd name="connsiteX305" fmla="*/ 789025 w 2731026"/>
              <a:gd name="connsiteY305" fmla="*/ 460919 h 2498744"/>
              <a:gd name="connsiteX306" fmla="*/ 888925 w 2731026"/>
              <a:gd name="connsiteY306" fmla="*/ 558782 h 2498744"/>
              <a:gd name="connsiteX307" fmla="*/ 791064 w 2731026"/>
              <a:gd name="connsiteY307" fmla="*/ 655623 h 2498744"/>
              <a:gd name="connsiteX308" fmla="*/ 692183 w 2731026"/>
              <a:gd name="connsiteY308" fmla="*/ 557763 h 2498744"/>
              <a:gd name="connsiteX309" fmla="*/ 789025 w 2731026"/>
              <a:gd name="connsiteY309" fmla="*/ 460919 h 2498744"/>
              <a:gd name="connsiteX310" fmla="*/ 1711569 w 2731026"/>
              <a:gd name="connsiteY310" fmla="*/ 459899 h 2498744"/>
              <a:gd name="connsiteX311" fmla="*/ 1808413 w 2731026"/>
              <a:gd name="connsiteY311" fmla="*/ 556740 h 2498744"/>
              <a:gd name="connsiteX312" fmla="*/ 1709530 w 2731026"/>
              <a:gd name="connsiteY312" fmla="*/ 655619 h 2498744"/>
              <a:gd name="connsiteX313" fmla="*/ 1612689 w 2731026"/>
              <a:gd name="connsiteY313" fmla="*/ 558779 h 2498744"/>
              <a:gd name="connsiteX314" fmla="*/ 1711569 w 2731026"/>
              <a:gd name="connsiteY314" fmla="*/ 459899 h 2498744"/>
              <a:gd name="connsiteX315" fmla="*/ 1711573 w 2731026"/>
              <a:gd name="connsiteY315" fmla="*/ 229519 h 2498744"/>
              <a:gd name="connsiteX316" fmla="*/ 1809435 w 2731026"/>
              <a:gd name="connsiteY316" fmla="*/ 326360 h 2498744"/>
              <a:gd name="connsiteX317" fmla="*/ 1710554 w 2731026"/>
              <a:gd name="connsiteY317" fmla="*/ 426260 h 2498744"/>
              <a:gd name="connsiteX318" fmla="*/ 1612692 w 2731026"/>
              <a:gd name="connsiteY318" fmla="*/ 329419 h 2498744"/>
              <a:gd name="connsiteX319" fmla="*/ 1711573 w 2731026"/>
              <a:gd name="connsiteY319" fmla="*/ 229519 h 2498744"/>
              <a:gd name="connsiteX320" fmla="*/ 1480167 w 2731026"/>
              <a:gd name="connsiteY320" fmla="*/ 229519 h 2498744"/>
              <a:gd name="connsiteX321" fmla="*/ 1579050 w 2731026"/>
              <a:gd name="connsiteY321" fmla="*/ 329419 h 2498744"/>
              <a:gd name="connsiteX322" fmla="*/ 1481187 w 2731026"/>
              <a:gd name="connsiteY322" fmla="*/ 426260 h 2498744"/>
              <a:gd name="connsiteX323" fmla="*/ 1383326 w 2731026"/>
              <a:gd name="connsiteY323" fmla="*/ 326360 h 2498744"/>
              <a:gd name="connsiteX324" fmla="*/ 1480167 w 2731026"/>
              <a:gd name="connsiteY324" fmla="*/ 229519 h 2498744"/>
              <a:gd name="connsiteX325" fmla="*/ 330301 w 2731026"/>
              <a:gd name="connsiteY325" fmla="*/ 229519 h 2498744"/>
              <a:gd name="connsiteX326" fmla="*/ 428165 w 2731026"/>
              <a:gd name="connsiteY326" fmla="*/ 326360 h 2498744"/>
              <a:gd name="connsiteX327" fmla="*/ 329281 w 2731026"/>
              <a:gd name="connsiteY327" fmla="*/ 426260 h 2498744"/>
              <a:gd name="connsiteX328" fmla="*/ 231419 w 2731026"/>
              <a:gd name="connsiteY328" fmla="*/ 329419 h 2498744"/>
              <a:gd name="connsiteX329" fmla="*/ 330301 w 2731026"/>
              <a:gd name="connsiteY329" fmla="*/ 229519 h 2498744"/>
              <a:gd name="connsiteX330" fmla="*/ 1246727 w 2731026"/>
              <a:gd name="connsiteY330" fmla="*/ 229517 h 2498744"/>
              <a:gd name="connsiteX331" fmla="*/ 1348665 w 2731026"/>
              <a:gd name="connsiteY331" fmla="*/ 327377 h 2498744"/>
              <a:gd name="connsiteX332" fmla="*/ 1248766 w 2731026"/>
              <a:gd name="connsiteY332" fmla="*/ 426256 h 2498744"/>
              <a:gd name="connsiteX333" fmla="*/ 1151924 w 2731026"/>
              <a:gd name="connsiteY333" fmla="*/ 328397 h 2498744"/>
              <a:gd name="connsiteX334" fmla="*/ 1246727 w 2731026"/>
              <a:gd name="connsiteY334" fmla="*/ 229517 h 2498744"/>
              <a:gd name="connsiteX335" fmla="*/ 1022466 w 2731026"/>
              <a:gd name="connsiteY335" fmla="*/ 229517 h 2498744"/>
              <a:gd name="connsiteX336" fmla="*/ 1118288 w 2731026"/>
              <a:gd name="connsiteY336" fmla="*/ 327377 h 2498744"/>
              <a:gd name="connsiteX337" fmla="*/ 1019407 w 2731026"/>
              <a:gd name="connsiteY337" fmla="*/ 426256 h 2498744"/>
              <a:gd name="connsiteX338" fmla="*/ 922565 w 2731026"/>
              <a:gd name="connsiteY338" fmla="*/ 328397 h 2498744"/>
              <a:gd name="connsiteX339" fmla="*/ 1022466 w 2731026"/>
              <a:gd name="connsiteY339" fmla="*/ 229517 h 2498744"/>
              <a:gd name="connsiteX340" fmla="*/ 789025 w 2731026"/>
              <a:gd name="connsiteY340" fmla="*/ 229517 h 2498744"/>
              <a:gd name="connsiteX341" fmla="*/ 888925 w 2731026"/>
              <a:gd name="connsiteY341" fmla="*/ 328397 h 2498744"/>
              <a:gd name="connsiteX342" fmla="*/ 792084 w 2731026"/>
              <a:gd name="connsiteY342" fmla="*/ 426256 h 2498744"/>
              <a:gd name="connsiteX343" fmla="*/ 692183 w 2731026"/>
              <a:gd name="connsiteY343" fmla="*/ 327377 h 2498744"/>
              <a:gd name="connsiteX344" fmla="*/ 789025 w 2731026"/>
              <a:gd name="connsiteY344" fmla="*/ 229517 h 2498744"/>
              <a:gd name="connsiteX345" fmla="*/ 561704 w 2731026"/>
              <a:gd name="connsiteY345" fmla="*/ 229517 h 2498744"/>
              <a:gd name="connsiteX346" fmla="*/ 657527 w 2731026"/>
              <a:gd name="connsiteY346" fmla="*/ 327377 h 2498744"/>
              <a:gd name="connsiteX347" fmla="*/ 557626 w 2731026"/>
              <a:gd name="connsiteY347" fmla="*/ 426256 h 2498744"/>
              <a:gd name="connsiteX348" fmla="*/ 461804 w 2731026"/>
              <a:gd name="connsiteY348" fmla="*/ 328397 h 2498744"/>
              <a:gd name="connsiteX349" fmla="*/ 561704 w 2731026"/>
              <a:gd name="connsiteY349" fmla="*/ 229517 h 2498744"/>
              <a:gd name="connsiteX350" fmla="*/ 98897 w 2731026"/>
              <a:gd name="connsiteY350" fmla="*/ 1177 h 2498744"/>
              <a:gd name="connsiteX351" fmla="*/ 196758 w 2731026"/>
              <a:gd name="connsiteY351" fmla="*/ 96999 h 2498744"/>
              <a:gd name="connsiteX352" fmla="*/ 101956 w 2731026"/>
              <a:gd name="connsiteY352" fmla="*/ 195880 h 2498744"/>
              <a:gd name="connsiteX353" fmla="*/ 17 w 2731026"/>
              <a:gd name="connsiteY353" fmla="*/ 100058 h 2498744"/>
              <a:gd name="connsiteX354" fmla="*/ 98897 w 2731026"/>
              <a:gd name="connsiteY354" fmla="*/ 1177 h 2498744"/>
              <a:gd name="connsiteX355" fmla="*/ 1484248 w 2731026"/>
              <a:gd name="connsiteY355" fmla="*/ 160 h 2498744"/>
              <a:gd name="connsiteX356" fmla="*/ 1579050 w 2731026"/>
              <a:gd name="connsiteY356" fmla="*/ 99040 h 2498744"/>
              <a:gd name="connsiteX357" fmla="*/ 1477111 w 2731026"/>
              <a:gd name="connsiteY357" fmla="*/ 194863 h 2498744"/>
              <a:gd name="connsiteX358" fmla="*/ 1383328 w 2731026"/>
              <a:gd name="connsiteY358" fmla="*/ 95982 h 2498744"/>
              <a:gd name="connsiteX359" fmla="*/ 1484248 w 2731026"/>
              <a:gd name="connsiteY359" fmla="*/ 160 h 2498744"/>
              <a:gd name="connsiteX360" fmla="*/ 786985 w 2731026"/>
              <a:gd name="connsiteY360" fmla="*/ 158 h 2498744"/>
              <a:gd name="connsiteX361" fmla="*/ 886884 w 2731026"/>
              <a:gd name="connsiteY361" fmla="*/ 98021 h 2498744"/>
              <a:gd name="connsiteX362" fmla="*/ 791062 w 2731026"/>
              <a:gd name="connsiteY362" fmla="*/ 194862 h 2498744"/>
              <a:gd name="connsiteX363" fmla="*/ 691163 w 2731026"/>
              <a:gd name="connsiteY363" fmla="*/ 97002 h 2498744"/>
              <a:gd name="connsiteX364" fmla="*/ 786985 w 2731026"/>
              <a:gd name="connsiteY364" fmla="*/ 158 h 2498744"/>
              <a:gd name="connsiteX365" fmla="*/ 557623 w 2731026"/>
              <a:gd name="connsiteY365" fmla="*/ 158 h 2498744"/>
              <a:gd name="connsiteX366" fmla="*/ 656503 w 2731026"/>
              <a:gd name="connsiteY366" fmla="*/ 98021 h 2498744"/>
              <a:gd name="connsiteX367" fmla="*/ 560682 w 2731026"/>
              <a:gd name="connsiteY367" fmla="*/ 194862 h 2498744"/>
              <a:gd name="connsiteX368" fmla="*/ 461799 w 2731026"/>
              <a:gd name="connsiteY368" fmla="*/ 97002 h 2498744"/>
              <a:gd name="connsiteX369" fmla="*/ 557623 w 2731026"/>
              <a:gd name="connsiteY369" fmla="*/ 158 h 2498744"/>
              <a:gd name="connsiteX370" fmla="*/ 328265 w 2731026"/>
              <a:gd name="connsiteY370" fmla="*/ 158 h 2498744"/>
              <a:gd name="connsiteX371" fmla="*/ 428165 w 2731026"/>
              <a:gd name="connsiteY371" fmla="*/ 98018 h 2498744"/>
              <a:gd name="connsiteX372" fmla="*/ 331323 w 2731026"/>
              <a:gd name="connsiteY372" fmla="*/ 194861 h 2498744"/>
              <a:gd name="connsiteX373" fmla="*/ 232443 w 2731026"/>
              <a:gd name="connsiteY373" fmla="*/ 96999 h 2498744"/>
              <a:gd name="connsiteX374" fmla="*/ 328265 w 2731026"/>
              <a:gd name="connsiteY374" fmla="*/ 158 h 2498744"/>
              <a:gd name="connsiteX375" fmla="*/ 1255904 w 2731026"/>
              <a:gd name="connsiteY375" fmla="*/ 157 h 2498744"/>
              <a:gd name="connsiteX376" fmla="*/ 1348668 w 2731026"/>
              <a:gd name="connsiteY376" fmla="*/ 101076 h 2498744"/>
              <a:gd name="connsiteX377" fmla="*/ 1244690 w 2731026"/>
              <a:gd name="connsiteY377" fmla="*/ 194862 h 2498744"/>
              <a:gd name="connsiteX378" fmla="*/ 1151926 w 2731026"/>
              <a:gd name="connsiteY378" fmla="*/ 93940 h 2498744"/>
              <a:gd name="connsiteX379" fmla="*/ 1255904 w 2731026"/>
              <a:gd name="connsiteY379" fmla="*/ 157 h 2498744"/>
              <a:gd name="connsiteX380" fmla="*/ 1018385 w 2731026"/>
              <a:gd name="connsiteY380" fmla="*/ 157 h 2498744"/>
              <a:gd name="connsiteX381" fmla="*/ 1117265 w 2731026"/>
              <a:gd name="connsiteY381" fmla="*/ 98017 h 2498744"/>
              <a:gd name="connsiteX382" fmla="*/ 1021443 w 2731026"/>
              <a:gd name="connsiteY382" fmla="*/ 194858 h 2498744"/>
              <a:gd name="connsiteX383" fmla="*/ 921544 w 2731026"/>
              <a:gd name="connsiteY383" fmla="*/ 96998 h 2498744"/>
              <a:gd name="connsiteX384" fmla="*/ 1018385 w 2731026"/>
              <a:gd name="connsiteY384" fmla="*/ 157 h 2498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</a:cxnLst>
            <a:rect l="l" t="t" r="r" b="b"/>
            <a:pathLst>
              <a:path w="2731026" h="2498744">
                <a:moveTo>
                  <a:pt x="791064" y="2303972"/>
                </a:moveTo>
                <a:cubicBezTo>
                  <a:pt x="844074" y="2303972"/>
                  <a:pt x="887908" y="2346787"/>
                  <a:pt x="888925" y="2399795"/>
                </a:cubicBezTo>
                <a:cubicBezTo>
                  <a:pt x="888925" y="2454844"/>
                  <a:pt x="844074" y="2499695"/>
                  <a:pt x="789025" y="2498676"/>
                </a:cubicBezTo>
                <a:cubicBezTo>
                  <a:pt x="734998" y="2498676"/>
                  <a:pt x="692183" y="2455863"/>
                  <a:pt x="692183" y="2402853"/>
                </a:cubicBezTo>
                <a:cubicBezTo>
                  <a:pt x="691164" y="2347807"/>
                  <a:pt x="736018" y="2303972"/>
                  <a:pt x="791064" y="2303972"/>
                </a:cubicBezTo>
                <a:close/>
                <a:moveTo>
                  <a:pt x="1021444" y="2303968"/>
                </a:moveTo>
                <a:cubicBezTo>
                  <a:pt x="1076491" y="2304987"/>
                  <a:pt x="1119306" y="2349841"/>
                  <a:pt x="1117267" y="2404889"/>
                </a:cubicBezTo>
                <a:cubicBezTo>
                  <a:pt x="1115228" y="2457896"/>
                  <a:pt x="1071396" y="2499691"/>
                  <a:pt x="1018386" y="2498672"/>
                </a:cubicBezTo>
                <a:cubicBezTo>
                  <a:pt x="965379" y="2497652"/>
                  <a:pt x="922564" y="2454838"/>
                  <a:pt x="921544" y="2401831"/>
                </a:cubicBezTo>
                <a:cubicBezTo>
                  <a:pt x="921544" y="2346782"/>
                  <a:pt x="966398" y="2302951"/>
                  <a:pt x="1021444" y="2303968"/>
                </a:cubicBezTo>
                <a:close/>
                <a:moveTo>
                  <a:pt x="330302" y="2303968"/>
                </a:moveTo>
                <a:cubicBezTo>
                  <a:pt x="383309" y="2304987"/>
                  <a:pt x="427143" y="2347802"/>
                  <a:pt x="427143" y="2400810"/>
                </a:cubicBezTo>
                <a:cubicBezTo>
                  <a:pt x="428163" y="2454836"/>
                  <a:pt x="383309" y="2499690"/>
                  <a:pt x="327243" y="2498670"/>
                </a:cubicBezTo>
                <a:cubicBezTo>
                  <a:pt x="273217" y="2497651"/>
                  <a:pt x="231421" y="2454836"/>
                  <a:pt x="230402" y="2401830"/>
                </a:cubicBezTo>
                <a:cubicBezTo>
                  <a:pt x="230402" y="2346782"/>
                  <a:pt x="274236" y="2302951"/>
                  <a:pt x="330302" y="2303968"/>
                </a:cubicBezTo>
                <a:close/>
                <a:moveTo>
                  <a:pt x="103995" y="2302951"/>
                </a:moveTo>
                <a:cubicBezTo>
                  <a:pt x="157004" y="2306007"/>
                  <a:pt x="197780" y="2350861"/>
                  <a:pt x="196760" y="2403870"/>
                </a:cubicBezTo>
                <a:cubicBezTo>
                  <a:pt x="194722" y="2458916"/>
                  <a:pt x="148849" y="2500712"/>
                  <a:pt x="93803" y="2498673"/>
                </a:cubicBezTo>
                <a:cubicBezTo>
                  <a:pt x="40794" y="2495615"/>
                  <a:pt x="-999" y="2450761"/>
                  <a:pt x="1040" y="2397754"/>
                </a:cubicBezTo>
                <a:cubicBezTo>
                  <a:pt x="3076" y="2342705"/>
                  <a:pt x="48949" y="2300912"/>
                  <a:pt x="103995" y="2302951"/>
                </a:cubicBezTo>
                <a:close/>
                <a:moveTo>
                  <a:pt x="1483227" y="2302950"/>
                </a:moveTo>
                <a:cubicBezTo>
                  <a:pt x="1535217" y="2303970"/>
                  <a:pt x="1578030" y="2346785"/>
                  <a:pt x="1579049" y="2399792"/>
                </a:cubicBezTo>
                <a:cubicBezTo>
                  <a:pt x="1579049" y="2454839"/>
                  <a:pt x="1535217" y="2498673"/>
                  <a:pt x="1480169" y="2498673"/>
                </a:cubicBezTo>
                <a:cubicBezTo>
                  <a:pt x="1426143" y="2497654"/>
                  <a:pt x="1384347" y="2455858"/>
                  <a:pt x="1384347" y="2401831"/>
                </a:cubicBezTo>
                <a:cubicBezTo>
                  <a:pt x="1384347" y="2345765"/>
                  <a:pt x="1427162" y="2302950"/>
                  <a:pt x="1483227" y="2302950"/>
                </a:cubicBezTo>
                <a:close/>
                <a:moveTo>
                  <a:pt x="1250809" y="2302950"/>
                </a:moveTo>
                <a:cubicBezTo>
                  <a:pt x="1305856" y="2302950"/>
                  <a:pt x="1350710" y="2347804"/>
                  <a:pt x="1349690" y="2402851"/>
                </a:cubicBezTo>
                <a:cubicBezTo>
                  <a:pt x="1347651" y="2455858"/>
                  <a:pt x="1303817" y="2498673"/>
                  <a:pt x="1250809" y="2498673"/>
                </a:cubicBezTo>
                <a:cubicBezTo>
                  <a:pt x="1195761" y="2498673"/>
                  <a:pt x="1150909" y="2453819"/>
                  <a:pt x="1152948" y="2398773"/>
                </a:cubicBezTo>
                <a:cubicBezTo>
                  <a:pt x="1153965" y="2345765"/>
                  <a:pt x="1196780" y="2302950"/>
                  <a:pt x="1250809" y="2302950"/>
                </a:cubicBezTo>
                <a:close/>
                <a:moveTo>
                  <a:pt x="560683" y="2302950"/>
                </a:moveTo>
                <a:cubicBezTo>
                  <a:pt x="613690" y="2303970"/>
                  <a:pt x="656505" y="2346785"/>
                  <a:pt x="657524" y="2399792"/>
                </a:cubicBezTo>
                <a:cubicBezTo>
                  <a:pt x="658544" y="2454839"/>
                  <a:pt x="614709" y="2498673"/>
                  <a:pt x="558644" y="2498673"/>
                </a:cubicBezTo>
                <a:cubicBezTo>
                  <a:pt x="504614" y="2498673"/>
                  <a:pt x="462819" y="2455858"/>
                  <a:pt x="461799" y="2401831"/>
                </a:cubicBezTo>
                <a:cubicBezTo>
                  <a:pt x="460780" y="2346785"/>
                  <a:pt x="504614" y="2302950"/>
                  <a:pt x="560683" y="2302950"/>
                </a:cubicBezTo>
                <a:close/>
                <a:moveTo>
                  <a:pt x="1246732" y="2072572"/>
                </a:moveTo>
                <a:cubicBezTo>
                  <a:pt x="1300759" y="2070533"/>
                  <a:pt x="1348671" y="2115385"/>
                  <a:pt x="1348671" y="2169414"/>
                </a:cubicBezTo>
                <a:cubicBezTo>
                  <a:pt x="1349690" y="2221402"/>
                  <a:pt x="1305856" y="2267276"/>
                  <a:pt x="1253869" y="2269315"/>
                </a:cubicBezTo>
                <a:cubicBezTo>
                  <a:pt x="1199840" y="2271354"/>
                  <a:pt x="1152949" y="2226499"/>
                  <a:pt x="1151930" y="2172473"/>
                </a:cubicBezTo>
                <a:cubicBezTo>
                  <a:pt x="1150911" y="2119463"/>
                  <a:pt x="1193723" y="2074609"/>
                  <a:pt x="1246732" y="2072572"/>
                </a:cubicBezTo>
                <a:close/>
                <a:moveTo>
                  <a:pt x="788006" y="2072572"/>
                </a:moveTo>
                <a:cubicBezTo>
                  <a:pt x="839994" y="2071553"/>
                  <a:pt x="885867" y="2113348"/>
                  <a:pt x="887905" y="2166355"/>
                </a:cubicBezTo>
                <a:cubicBezTo>
                  <a:pt x="890962" y="2220381"/>
                  <a:pt x="847130" y="2267274"/>
                  <a:pt x="792082" y="2269313"/>
                </a:cubicBezTo>
                <a:cubicBezTo>
                  <a:pt x="739075" y="2270332"/>
                  <a:pt x="694221" y="2228537"/>
                  <a:pt x="692182" y="2175530"/>
                </a:cubicBezTo>
                <a:cubicBezTo>
                  <a:pt x="689126" y="2120482"/>
                  <a:pt x="732958" y="2073591"/>
                  <a:pt x="788006" y="2072572"/>
                </a:cubicBezTo>
                <a:close/>
                <a:moveTo>
                  <a:pt x="330301" y="2072572"/>
                </a:moveTo>
                <a:cubicBezTo>
                  <a:pt x="384329" y="2073591"/>
                  <a:pt x="430200" y="2121501"/>
                  <a:pt x="427142" y="2174511"/>
                </a:cubicBezTo>
                <a:cubicBezTo>
                  <a:pt x="425103" y="2227518"/>
                  <a:pt x="380252" y="2270332"/>
                  <a:pt x="327242" y="2269313"/>
                </a:cubicBezTo>
                <a:cubicBezTo>
                  <a:pt x="272196" y="2268293"/>
                  <a:pt x="228362" y="2222420"/>
                  <a:pt x="230401" y="2167374"/>
                </a:cubicBezTo>
                <a:cubicBezTo>
                  <a:pt x="233459" y="2114365"/>
                  <a:pt x="278313" y="2071553"/>
                  <a:pt x="330301" y="2072572"/>
                </a:cubicBezTo>
                <a:close/>
                <a:moveTo>
                  <a:pt x="1481191" y="2072570"/>
                </a:moveTo>
                <a:cubicBezTo>
                  <a:pt x="1534199" y="2071550"/>
                  <a:pt x="1579053" y="2117424"/>
                  <a:pt x="1579053" y="2172470"/>
                </a:cubicBezTo>
                <a:cubicBezTo>
                  <a:pt x="1578033" y="2225479"/>
                  <a:pt x="1535218" y="2269311"/>
                  <a:pt x="1482211" y="2269311"/>
                </a:cubicBezTo>
                <a:cubicBezTo>
                  <a:pt x="1427162" y="2269311"/>
                  <a:pt x="1383327" y="2224460"/>
                  <a:pt x="1384347" y="2169411"/>
                </a:cubicBezTo>
                <a:cubicBezTo>
                  <a:pt x="1385366" y="2116404"/>
                  <a:pt x="1428181" y="2072570"/>
                  <a:pt x="1481191" y="2072570"/>
                </a:cubicBezTo>
                <a:close/>
                <a:moveTo>
                  <a:pt x="1712589" y="2071552"/>
                </a:moveTo>
                <a:cubicBezTo>
                  <a:pt x="1764579" y="2072572"/>
                  <a:pt x="1809430" y="2117426"/>
                  <a:pt x="1809430" y="2169413"/>
                </a:cubicBezTo>
                <a:cubicBezTo>
                  <a:pt x="1809430" y="2223440"/>
                  <a:pt x="1763559" y="2269313"/>
                  <a:pt x="1709531" y="2268294"/>
                </a:cubicBezTo>
                <a:cubicBezTo>
                  <a:pt x="1656524" y="2268294"/>
                  <a:pt x="1613709" y="2224459"/>
                  <a:pt x="1612689" y="2171452"/>
                </a:cubicBezTo>
                <a:cubicBezTo>
                  <a:pt x="1612689" y="2117426"/>
                  <a:pt x="1658562" y="2071552"/>
                  <a:pt x="1712589" y="2071552"/>
                </a:cubicBezTo>
                <a:close/>
                <a:moveTo>
                  <a:pt x="1020426" y="2071552"/>
                </a:moveTo>
                <a:cubicBezTo>
                  <a:pt x="1074455" y="2072572"/>
                  <a:pt x="1119306" y="2118445"/>
                  <a:pt x="1118287" y="2173492"/>
                </a:cubicBezTo>
                <a:cubicBezTo>
                  <a:pt x="1117270" y="2226499"/>
                  <a:pt x="1073435" y="2269314"/>
                  <a:pt x="1020426" y="2269314"/>
                </a:cubicBezTo>
                <a:cubicBezTo>
                  <a:pt x="966399" y="2269314"/>
                  <a:pt x="921545" y="2223441"/>
                  <a:pt x="922565" y="2168394"/>
                </a:cubicBezTo>
                <a:cubicBezTo>
                  <a:pt x="923584" y="2115387"/>
                  <a:pt x="968438" y="2071552"/>
                  <a:pt x="1020426" y="2071552"/>
                </a:cubicBezTo>
                <a:close/>
                <a:moveTo>
                  <a:pt x="558646" y="2071552"/>
                </a:moveTo>
                <a:cubicBezTo>
                  <a:pt x="612675" y="2071552"/>
                  <a:pt x="657527" y="2117425"/>
                  <a:pt x="657527" y="2172471"/>
                </a:cubicBezTo>
                <a:cubicBezTo>
                  <a:pt x="656507" y="2225478"/>
                  <a:pt x="613692" y="2269312"/>
                  <a:pt x="560685" y="2269312"/>
                </a:cubicBezTo>
                <a:cubicBezTo>
                  <a:pt x="505638" y="2270331"/>
                  <a:pt x="461804" y="2224458"/>
                  <a:pt x="461804" y="2169413"/>
                </a:cubicBezTo>
                <a:cubicBezTo>
                  <a:pt x="462823" y="2116406"/>
                  <a:pt x="505638" y="2072572"/>
                  <a:pt x="558646" y="2071552"/>
                </a:cubicBezTo>
                <a:close/>
                <a:moveTo>
                  <a:pt x="1018388" y="1843209"/>
                </a:moveTo>
                <a:cubicBezTo>
                  <a:pt x="1074454" y="1842190"/>
                  <a:pt x="1118288" y="1885002"/>
                  <a:pt x="1118288" y="1941070"/>
                </a:cubicBezTo>
                <a:cubicBezTo>
                  <a:pt x="1118288" y="1996116"/>
                  <a:pt x="1074454" y="2038930"/>
                  <a:pt x="1018388" y="2037911"/>
                </a:cubicBezTo>
                <a:cubicBezTo>
                  <a:pt x="964361" y="2036891"/>
                  <a:pt x="922565" y="1994077"/>
                  <a:pt x="922565" y="1940050"/>
                </a:cubicBezTo>
                <a:cubicBezTo>
                  <a:pt x="922565" y="1887041"/>
                  <a:pt x="965380" y="1843209"/>
                  <a:pt x="1018388" y="1843209"/>
                </a:cubicBezTo>
                <a:close/>
                <a:moveTo>
                  <a:pt x="1940933" y="1843207"/>
                </a:moveTo>
                <a:cubicBezTo>
                  <a:pt x="1996998" y="1843207"/>
                  <a:pt x="2039813" y="1887042"/>
                  <a:pt x="2039813" y="1942087"/>
                </a:cubicBezTo>
                <a:cubicBezTo>
                  <a:pt x="2038793" y="1996114"/>
                  <a:pt x="1996998" y="2037909"/>
                  <a:pt x="1942972" y="2037909"/>
                </a:cubicBezTo>
                <a:cubicBezTo>
                  <a:pt x="1886904" y="2037909"/>
                  <a:pt x="1843070" y="1994075"/>
                  <a:pt x="1844090" y="1939029"/>
                </a:cubicBezTo>
                <a:cubicBezTo>
                  <a:pt x="1844090" y="1886022"/>
                  <a:pt x="1886904" y="1843207"/>
                  <a:pt x="1940933" y="1843207"/>
                </a:cubicBezTo>
                <a:close/>
                <a:moveTo>
                  <a:pt x="1712590" y="1843207"/>
                </a:moveTo>
                <a:cubicBezTo>
                  <a:pt x="1765600" y="1843207"/>
                  <a:pt x="1809434" y="1886022"/>
                  <a:pt x="1810454" y="1940049"/>
                </a:cubicBezTo>
                <a:cubicBezTo>
                  <a:pt x="1810454" y="1994075"/>
                  <a:pt x="1765600" y="2037909"/>
                  <a:pt x="1710551" y="2037909"/>
                </a:cubicBezTo>
                <a:cubicBezTo>
                  <a:pt x="1656525" y="2037909"/>
                  <a:pt x="1613710" y="1995094"/>
                  <a:pt x="1613710" y="1942087"/>
                </a:cubicBezTo>
                <a:cubicBezTo>
                  <a:pt x="1612690" y="1887042"/>
                  <a:pt x="1657544" y="1843207"/>
                  <a:pt x="1712590" y="1843207"/>
                </a:cubicBezTo>
                <a:close/>
                <a:moveTo>
                  <a:pt x="1480169" y="1843207"/>
                </a:moveTo>
                <a:cubicBezTo>
                  <a:pt x="1535215" y="1843207"/>
                  <a:pt x="1579049" y="1887042"/>
                  <a:pt x="1579049" y="1942087"/>
                </a:cubicBezTo>
                <a:cubicBezTo>
                  <a:pt x="1578029" y="1996114"/>
                  <a:pt x="1535215" y="2037909"/>
                  <a:pt x="1481188" y="2037909"/>
                </a:cubicBezTo>
                <a:cubicBezTo>
                  <a:pt x="1427160" y="2037909"/>
                  <a:pt x="1384347" y="1997133"/>
                  <a:pt x="1383328" y="1943107"/>
                </a:cubicBezTo>
                <a:cubicBezTo>
                  <a:pt x="1382309" y="1887042"/>
                  <a:pt x="1425121" y="1843207"/>
                  <a:pt x="1480169" y="1843207"/>
                </a:cubicBezTo>
                <a:close/>
                <a:moveTo>
                  <a:pt x="1248766" y="1843207"/>
                </a:moveTo>
                <a:cubicBezTo>
                  <a:pt x="1303812" y="1842187"/>
                  <a:pt x="1349685" y="1887041"/>
                  <a:pt x="1348666" y="1941066"/>
                </a:cubicBezTo>
                <a:cubicBezTo>
                  <a:pt x="1348666" y="1994075"/>
                  <a:pt x="1304831" y="2036890"/>
                  <a:pt x="1251824" y="2037909"/>
                </a:cubicBezTo>
                <a:cubicBezTo>
                  <a:pt x="1195759" y="2038926"/>
                  <a:pt x="1151924" y="1995095"/>
                  <a:pt x="1151924" y="1940047"/>
                </a:cubicBezTo>
                <a:cubicBezTo>
                  <a:pt x="1152944" y="1886021"/>
                  <a:pt x="1195759" y="1843207"/>
                  <a:pt x="1248766" y="1843207"/>
                </a:cubicBezTo>
                <a:close/>
                <a:moveTo>
                  <a:pt x="789027" y="1843207"/>
                </a:moveTo>
                <a:cubicBezTo>
                  <a:pt x="844074" y="1842187"/>
                  <a:pt x="888927" y="1887041"/>
                  <a:pt x="888927" y="1941066"/>
                </a:cubicBezTo>
                <a:cubicBezTo>
                  <a:pt x="887908" y="1995095"/>
                  <a:pt x="845093" y="2036890"/>
                  <a:pt x="791066" y="2037909"/>
                </a:cubicBezTo>
                <a:cubicBezTo>
                  <a:pt x="734998" y="2038926"/>
                  <a:pt x="691164" y="1995095"/>
                  <a:pt x="692183" y="1940047"/>
                </a:cubicBezTo>
                <a:cubicBezTo>
                  <a:pt x="692183" y="1887041"/>
                  <a:pt x="734998" y="1844226"/>
                  <a:pt x="789027" y="1843207"/>
                </a:cubicBezTo>
                <a:close/>
                <a:moveTo>
                  <a:pt x="556607" y="1843206"/>
                </a:moveTo>
                <a:cubicBezTo>
                  <a:pt x="612675" y="1841167"/>
                  <a:pt x="656507" y="1885002"/>
                  <a:pt x="657527" y="1940048"/>
                </a:cubicBezTo>
                <a:cubicBezTo>
                  <a:pt x="657527" y="1994077"/>
                  <a:pt x="616751" y="2036889"/>
                  <a:pt x="562724" y="2037908"/>
                </a:cubicBezTo>
                <a:cubicBezTo>
                  <a:pt x="506658" y="2038928"/>
                  <a:pt x="462823" y="1997135"/>
                  <a:pt x="461804" y="1941067"/>
                </a:cubicBezTo>
                <a:cubicBezTo>
                  <a:pt x="461804" y="1887041"/>
                  <a:pt x="503600" y="1844226"/>
                  <a:pt x="556607" y="1843206"/>
                </a:cubicBezTo>
                <a:close/>
                <a:moveTo>
                  <a:pt x="1253863" y="1611808"/>
                </a:moveTo>
                <a:cubicBezTo>
                  <a:pt x="1306870" y="1613847"/>
                  <a:pt x="1349685" y="1659721"/>
                  <a:pt x="1348666" y="1711709"/>
                </a:cubicBezTo>
                <a:cubicBezTo>
                  <a:pt x="1347646" y="1765738"/>
                  <a:pt x="1300756" y="1810590"/>
                  <a:pt x="1246727" y="1808551"/>
                </a:cubicBezTo>
                <a:cubicBezTo>
                  <a:pt x="1193720" y="1806512"/>
                  <a:pt x="1151924" y="1761660"/>
                  <a:pt x="1151924" y="1708650"/>
                </a:cubicBezTo>
                <a:cubicBezTo>
                  <a:pt x="1152944" y="1653604"/>
                  <a:pt x="1199836" y="1609769"/>
                  <a:pt x="1253863" y="1611808"/>
                </a:cubicBezTo>
                <a:close/>
                <a:moveTo>
                  <a:pt x="2172334" y="1611808"/>
                </a:moveTo>
                <a:cubicBezTo>
                  <a:pt x="2224324" y="1611808"/>
                  <a:pt x="2269176" y="1656662"/>
                  <a:pt x="2270196" y="1708649"/>
                </a:cubicBezTo>
                <a:cubicBezTo>
                  <a:pt x="2271215" y="1762678"/>
                  <a:pt x="2225344" y="1808549"/>
                  <a:pt x="2171315" y="1808549"/>
                </a:cubicBezTo>
                <a:cubicBezTo>
                  <a:pt x="2118307" y="1808549"/>
                  <a:pt x="2074472" y="1764715"/>
                  <a:pt x="2073453" y="1711708"/>
                </a:cubicBezTo>
                <a:cubicBezTo>
                  <a:pt x="2072433" y="1657681"/>
                  <a:pt x="2118307" y="1610788"/>
                  <a:pt x="2172334" y="1611808"/>
                </a:cubicBezTo>
                <a:close/>
                <a:moveTo>
                  <a:pt x="1942974" y="1611808"/>
                </a:moveTo>
                <a:cubicBezTo>
                  <a:pt x="1995983" y="1612827"/>
                  <a:pt x="2038796" y="1656661"/>
                  <a:pt x="2038796" y="1709668"/>
                </a:cubicBezTo>
                <a:cubicBezTo>
                  <a:pt x="2038796" y="1764715"/>
                  <a:pt x="1993945" y="1809566"/>
                  <a:pt x="1938896" y="1808547"/>
                </a:cubicBezTo>
                <a:cubicBezTo>
                  <a:pt x="1885888" y="1807530"/>
                  <a:pt x="1843073" y="1763696"/>
                  <a:pt x="1843073" y="1710687"/>
                </a:cubicBezTo>
                <a:cubicBezTo>
                  <a:pt x="1843073" y="1655642"/>
                  <a:pt x="1888947" y="1610788"/>
                  <a:pt x="1942974" y="1611808"/>
                </a:cubicBezTo>
                <a:close/>
                <a:moveTo>
                  <a:pt x="1709531" y="1611808"/>
                </a:moveTo>
                <a:cubicBezTo>
                  <a:pt x="1763559" y="1610788"/>
                  <a:pt x="1809430" y="1656661"/>
                  <a:pt x="1809430" y="1710687"/>
                </a:cubicBezTo>
                <a:cubicBezTo>
                  <a:pt x="1809430" y="1764715"/>
                  <a:pt x="1762540" y="1809566"/>
                  <a:pt x="1708511" y="1808547"/>
                </a:cubicBezTo>
                <a:cubicBezTo>
                  <a:pt x="1655504" y="1806508"/>
                  <a:pt x="1612689" y="1762676"/>
                  <a:pt x="1612689" y="1709668"/>
                </a:cubicBezTo>
                <a:cubicBezTo>
                  <a:pt x="1612689" y="1656661"/>
                  <a:pt x="1656524" y="1612827"/>
                  <a:pt x="1709531" y="1611808"/>
                </a:cubicBezTo>
                <a:close/>
                <a:moveTo>
                  <a:pt x="1479149" y="1611808"/>
                </a:moveTo>
                <a:cubicBezTo>
                  <a:pt x="1533178" y="1610788"/>
                  <a:pt x="1579049" y="1655642"/>
                  <a:pt x="1579049" y="1710687"/>
                </a:cubicBezTo>
                <a:cubicBezTo>
                  <a:pt x="1579049" y="1763696"/>
                  <a:pt x="1536234" y="1807530"/>
                  <a:pt x="1483227" y="1808547"/>
                </a:cubicBezTo>
                <a:cubicBezTo>
                  <a:pt x="1427161" y="1809566"/>
                  <a:pt x="1383326" y="1764715"/>
                  <a:pt x="1383326" y="1709668"/>
                </a:cubicBezTo>
                <a:cubicBezTo>
                  <a:pt x="1383326" y="1656661"/>
                  <a:pt x="1426141" y="1612827"/>
                  <a:pt x="1479149" y="1611808"/>
                </a:cubicBezTo>
                <a:close/>
                <a:moveTo>
                  <a:pt x="788004" y="1611808"/>
                </a:moveTo>
                <a:cubicBezTo>
                  <a:pt x="842031" y="1610788"/>
                  <a:pt x="887903" y="1656661"/>
                  <a:pt x="887903" y="1710687"/>
                </a:cubicBezTo>
                <a:cubicBezTo>
                  <a:pt x="887903" y="1764715"/>
                  <a:pt x="841011" y="1809566"/>
                  <a:pt x="786985" y="1808547"/>
                </a:cubicBezTo>
                <a:cubicBezTo>
                  <a:pt x="733976" y="1806508"/>
                  <a:pt x="691163" y="1762676"/>
                  <a:pt x="692183" y="1709668"/>
                </a:cubicBezTo>
                <a:cubicBezTo>
                  <a:pt x="692183" y="1656661"/>
                  <a:pt x="736015" y="1612827"/>
                  <a:pt x="788004" y="1611808"/>
                </a:cubicBezTo>
                <a:close/>
                <a:moveTo>
                  <a:pt x="1022463" y="1610788"/>
                </a:moveTo>
                <a:cubicBezTo>
                  <a:pt x="1076490" y="1613846"/>
                  <a:pt x="1118285" y="1657681"/>
                  <a:pt x="1118285" y="1710688"/>
                </a:cubicBezTo>
                <a:cubicBezTo>
                  <a:pt x="1118285" y="1763695"/>
                  <a:pt x="1074451" y="1807530"/>
                  <a:pt x="1021444" y="1807530"/>
                </a:cubicBezTo>
                <a:cubicBezTo>
                  <a:pt x="966398" y="1808549"/>
                  <a:pt x="921544" y="1762676"/>
                  <a:pt x="921544" y="1708649"/>
                </a:cubicBezTo>
                <a:cubicBezTo>
                  <a:pt x="922564" y="1654622"/>
                  <a:pt x="968437" y="1608749"/>
                  <a:pt x="1022463" y="1610788"/>
                </a:cubicBezTo>
                <a:close/>
                <a:moveTo>
                  <a:pt x="1709530" y="1382446"/>
                </a:moveTo>
                <a:cubicBezTo>
                  <a:pt x="1764579" y="1382446"/>
                  <a:pt x="1809433" y="1426281"/>
                  <a:pt x="1808413" y="1481326"/>
                </a:cubicBezTo>
                <a:cubicBezTo>
                  <a:pt x="1808413" y="1534336"/>
                  <a:pt x="1765598" y="1577148"/>
                  <a:pt x="1711569" y="1577148"/>
                </a:cubicBezTo>
                <a:cubicBezTo>
                  <a:pt x="1656523" y="1577148"/>
                  <a:pt x="1611669" y="1533316"/>
                  <a:pt x="1612689" y="1478268"/>
                </a:cubicBezTo>
                <a:cubicBezTo>
                  <a:pt x="1613708" y="1425261"/>
                  <a:pt x="1656523" y="1382446"/>
                  <a:pt x="1709530" y="1382446"/>
                </a:cubicBezTo>
                <a:close/>
                <a:moveTo>
                  <a:pt x="1481190" y="1382446"/>
                </a:moveTo>
                <a:cubicBezTo>
                  <a:pt x="1535217" y="1382446"/>
                  <a:pt x="1578031" y="1424242"/>
                  <a:pt x="1579051" y="1478269"/>
                </a:cubicBezTo>
                <a:cubicBezTo>
                  <a:pt x="1580070" y="1533318"/>
                  <a:pt x="1536236" y="1578169"/>
                  <a:pt x="1481190" y="1578169"/>
                </a:cubicBezTo>
                <a:cubicBezTo>
                  <a:pt x="1425125" y="1578169"/>
                  <a:pt x="1382310" y="1534337"/>
                  <a:pt x="1384349" y="1478269"/>
                </a:cubicBezTo>
                <a:cubicBezTo>
                  <a:pt x="1384349" y="1423222"/>
                  <a:pt x="1427163" y="1382446"/>
                  <a:pt x="1481190" y="1382446"/>
                </a:cubicBezTo>
                <a:close/>
                <a:moveTo>
                  <a:pt x="1021445" y="1382446"/>
                </a:moveTo>
                <a:cubicBezTo>
                  <a:pt x="1074455" y="1382446"/>
                  <a:pt x="1117270" y="1424242"/>
                  <a:pt x="1118290" y="1478269"/>
                </a:cubicBezTo>
                <a:cubicBezTo>
                  <a:pt x="1119309" y="1532298"/>
                  <a:pt x="1077514" y="1576130"/>
                  <a:pt x="1024504" y="1578169"/>
                </a:cubicBezTo>
                <a:cubicBezTo>
                  <a:pt x="968438" y="1580208"/>
                  <a:pt x="923584" y="1537393"/>
                  <a:pt x="922565" y="1482347"/>
                </a:cubicBezTo>
                <a:cubicBezTo>
                  <a:pt x="921545" y="1427300"/>
                  <a:pt x="965380" y="1382446"/>
                  <a:pt x="1021445" y="1382446"/>
                </a:cubicBezTo>
                <a:close/>
                <a:moveTo>
                  <a:pt x="2400678" y="1382446"/>
                </a:moveTo>
                <a:cubicBezTo>
                  <a:pt x="2455724" y="1381429"/>
                  <a:pt x="2500578" y="1425260"/>
                  <a:pt x="2499558" y="1480309"/>
                </a:cubicBezTo>
                <a:cubicBezTo>
                  <a:pt x="2499558" y="1534335"/>
                  <a:pt x="2457763" y="1576130"/>
                  <a:pt x="2403736" y="1577150"/>
                </a:cubicBezTo>
                <a:cubicBezTo>
                  <a:pt x="2349707" y="1578169"/>
                  <a:pt x="2306895" y="1537393"/>
                  <a:pt x="2304856" y="1483365"/>
                </a:cubicBezTo>
                <a:cubicBezTo>
                  <a:pt x="2302817" y="1427299"/>
                  <a:pt x="2344610" y="1382446"/>
                  <a:pt x="2400678" y="1382446"/>
                </a:cubicBezTo>
                <a:close/>
                <a:moveTo>
                  <a:pt x="2169276" y="1382446"/>
                </a:moveTo>
                <a:cubicBezTo>
                  <a:pt x="2224322" y="1381426"/>
                  <a:pt x="2270195" y="1426280"/>
                  <a:pt x="2270195" y="1480305"/>
                </a:cubicBezTo>
                <a:cubicBezTo>
                  <a:pt x="2270195" y="1532295"/>
                  <a:pt x="2227380" y="1576129"/>
                  <a:pt x="2173354" y="1577148"/>
                </a:cubicBezTo>
                <a:cubicBezTo>
                  <a:pt x="2118308" y="1578168"/>
                  <a:pt x="2073454" y="1534334"/>
                  <a:pt x="2073454" y="1479286"/>
                </a:cubicBezTo>
                <a:cubicBezTo>
                  <a:pt x="2073454" y="1426280"/>
                  <a:pt x="2116269" y="1382446"/>
                  <a:pt x="2169276" y="1382446"/>
                </a:cubicBezTo>
                <a:close/>
                <a:moveTo>
                  <a:pt x="1251826" y="1382446"/>
                </a:moveTo>
                <a:cubicBezTo>
                  <a:pt x="1304836" y="1382446"/>
                  <a:pt x="1348671" y="1426280"/>
                  <a:pt x="1349690" y="1479286"/>
                </a:cubicBezTo>
                <a:cubicBezTo>
                  <a:pt x="1350710" y="1533315"/>
                  <a:pt x="1304836" y="1578169"/>
                  <a:pt x="1249789" y="1578169"/>
                </a:cubicBezTo>
                <a:cubicBezTo>
                  <a:pt x="1195760" y="1578169"/>
                  <a:pt x="1152945" y="1535354"/>
                  <a:pt x="1152945" y="1481325"/>
                </a:cubicBezTo>
                <a:cubicBezTo>
                  <a:pt x="1151925" y="1426280"/>
                  <a:pt x="1195760" y="1381426"/>
                  <a:pt x="1251826" y="1382446"/>
                </a:cubicBezTo>
                <a:close/>
                <a:moveTo>
                  <a:pt x="1940933" y="1381424"/>
                </a:moveTo>
                <a:cubicBezTo>
                  <a:pt x="1996998" y="1380404"/>
                  <a:pt x="2039813" y="1424239"/>
                  <a:pt x="2039813" y="1480305"/>
                </a:cubicBezTo>
                <a:cubicBezTo>
                  <a:pt x="2038793" y="1534334"/>
                  <a:pt x="1995979" y="1577149"/>
                  <a:pt x="1942972" y="1577149"/>
                </a:cubicBezTo>
                <a:cubicBezTo>
                  <a:pt x="1886904" y="1578168"/>
                  <a:pt x="1843070" y="1534334"/>
                  <a:pt x="1844090" y="1478268"/>
                </a:cubicBezTo>
                <a:cubicBezTo>
                  <a:pt x="1845109" y="1424239"/>
                  <a:pt x="1886904" y="1382443"/>
                  <a:pt x="1940933" y="1381424"/>
                </a:cubicBezTo>
                <a:close/>
                <a:moveTo>
                  <a:pt x="2634118" y="1151046"/>
                </a:moveTo>
                <a:cubicBezTo>
                  <a:pt x="2688144" y="1152065"/>
                  <a:pt x="2732999" y="1198956"/>
                  <a:pt x="2730960" y="1252985"/>
                </a:cubicBezTo>
                <a:cubicBezTo>
                  <a:pt x="2728921" y="1305992"/>
                  <a:pt x="2683047" y="1348806"/>
                  <a:pt x="2631059" y="1347787"/>
                </a:cubicBezTo>
                <a:cubicBezTo>
                  <a:pt x="2577030" y="1346767"/>
                  <a:pt x="2532178" y="1299875"/>
                  <a:pt x="2534217" y="1245848"/>
                </a:cubicBezTo>
                <a:cubicBezTo>
                  <a:pt x="2536256" y="1192839"/>
                  <a:pt x="2581108" y="1150027"/>
                  <a:pt x="2634118" y="1151046"/>
                </a:cubicBezTo>
                <a:close/>
                <a:moveTo>
                  <a:pt x="2401697" y="1151044"/>
                </a:moveTo>
                <a:cubicBezTo>
                  <a:pt x="2455723" y="1151044"/>
                  <a:pt x="2500577" y="1195898"/>
                  <a:pt x="2499557" y="1250944"/>
                </a:cubicBezTo>
                <a:cubicBezTo>
                  <a:pt x="2498538" y="1303951"/>
                  <a:pt x="2454704" y="1347785"/>
                  <a:pt x="2402714" y="1347785"/>
                </a:cubicBezTo>
                <a:cubicBezTo>
                  <a:pt x="2347669" y="1347785"/>
                  <a:pt x="2303835" y="1302934"/>
                  <a:pt x="2304855" y="1247886"/>
                </a:cubicBezTo>
                <a:cubicBezTo>
                  <a:pt x="2305874" y="1194879"/>
                  <a:pt x="2348689" y="1151044"/>
                  <a:pt x="2401697" y="1151044"/>
                </a:cubicBezTo>
                <a:close/>
                <a:moveTo>
                  <a:pt x="2171315" y="1151044"/>
                </a:moveTo>
                <a:cubicBezTo>
                  <a:pt x="2225344" y="1151044"/>
                  <a:pt x="2271215" y="1197937"/>
                  <a:pt x="2270196" y="1250944"/>
                </a:cubicBezTo>
                <a:cubicBezTo>
                  <a:pt x="2269176" y="1302934"/>
                  <a:pt x="2224324" y="1347785"/>
                  <a:pt x="2172334" y="1347785"/>
                </a:cubicBezTo>
                <a:cubicBezTo>
                  <a:pt x="2118307" y="1347785"/>
                  <a:pt x="2072433" y="1301914"/>
                  <a:pt x="2073453" y="1247886"/>
                </a:cubicBezTo>
                <a:cubicBezTo>
                  <a:pt x="2074472" y="1194879"/>
                  <a:pt x="2118307" y="1151044"/>
                  <a:pt x="2171315" y="1151044"/>
                </a:cubicBezTo>
                <a:close/>
                <a:moveTo>
                  <a:pt x="1711572" y="1151044"/>
                </a:moveTo>
                <a:cubicBezTo>
                  <a:pt x="1765599" y="1151044"/>
                  <a:pt x="1810454" y="1197937"/>
                  <a:pt x="1809434" y="1252984"/>
                </a:cubicBezTo>
                <a:cubicBezTo>
                  <a:pt x="1807395" y="1305991"/>
                  <a:pt x="1762541" y="1348806"/>
                  <a:pt x="1710553" y="1348806"/>
                </a:cubicBezTo>
                <a:cubicBezTo>
                  <a:pt x="1655504" y="1347787"/>
                  <a:pt x="1611672" y="1300896"/>
                  <a:pt x="1612689" y="1246867"/>
                </a:cubicBezTo>
                <a:cubicBezTo>
                  <a:pt x="1613708" y="1193859"/>
                  <a:pt x="1658562" y="1151044"/>
                  <a:pt x="1711572" y="1151044"/>
                </a:cubicBezTo>
                <a:close/>
                <a:moveTo>
                  <a:pt x="1480169" y="1151044"/>
                </a:moveTo>
                <a:cubicBezTo>
                  <a:pt x="1535215" y="1151044"/>
                  <a:pt x="1579049" y="1196917"/>
                  <a:pt x="1579049" y="1250944"/>
                </a:cubicBezTo>
                <a:cubicBezTo>
                  <a:pt x="1578029" y="1303951"/>
                  <a:pt x="1534195" y="1347785"/>
                  <a:pt x="1481188" y="1347785"/>
                </a:cubicBezTo>
                <a:cubicBezTo>
                  <a:pt x="1426140" y="1347785"/>
                  <a:pt x="1382309" y="1302934"/>
                  <a:pt x="1383326" y="1247886"/>
                </a:cubicBezTo>
                <a:cubicBezTo>
                  <a:pt x="1384345" y="1194879"/>
                  <a:pt x="1427160" y="1151044"/>
                  <a:pt x="1480169" y="1151044"/>
                </a:cubicBezTo>
                <a:close/>
                <a:moveTo>
                  <a:pt x="1942969" y="1151044"/>
                </a:moveTo>
                <a:cubicBezTo>
                  <a:pt x="1994958" y="1151044"/>
                  <a:pt x="2038790" y="1194878"/>
                  <a:pt x="2038790" y="1247884"/>
                </a:cubicBezTo>
                <a:cubicBezTo>
                  <a:pt x="2039812" y="1302932"/>
                  <a:pt x="1994958" y="1348802"/>
                  <a:pt x="1940930" y="1347783"/>
                </a:cubicBezTo>
                <a:cubicBezTo>
                  <a:pt x="1887924" y="1347783"/>
                  <a:pt x="1844090" y="1303951"/>
                  <a:pt x="1844090" y="1250942"/>
                </a:cubicBezTo>
                <a:cubicBezTo>
                  <a:pt x="1843070" y="1195897"/>
                  <a:pt x="1887924" y="1150024"/>
                  <a:pt x="1942969" y="1151044"/>
                </a:cubicBezTo>
                <a:close/>
                <a:moveTo>
                  <a:pt x="1247746" y="1151044"/>
                </a:moveTo>
                <a:cubicBezTo>
                  <a:pt x="1301773" y="1150024"/>
                  <a:pt x="1348665" y="1194878"/>
                  <a:pt x="1348665" y="1248904"/>
                </a:cubicBezTo>
                <a:cubicBezTo>
                  <a:pt x="1348665" y="1300893"/>
                  <a:pt x="1304831" y="1345746"/>
                  <a:pt x="1252843" y="1347783"/>
                </a:cubicBezTo>
                <a:cubicBezTo>
                  <a:pt x="1198817" y="1348802"/>
                  <a:pt x="1152944" y="1303951"/>
                  <a:pt x="1151924" y="1249923"/>
                </a:cubicBezTo>
                <a:cubicBezTo>
                  <a:pt x="1151924" y="1196916"/>
                  <a:pt x="1194739" y="1153083"/>
                  <a:pt x="1247746" y="1151044"/>
                </a:cubicBezTo>
                <a:close/>
                <a:moveTo>
                  <a:pt x="1946031" y="921685"/>
                </a:moveTo>
                <a:cubicBezTo>
                  <a:pt x="1999038" y="923721"/>
                  <a:pt x="2039813" y="967555"/>
                  <a:pt x="2038794" y="1021584"/>
                </a:cubicBezTo>
                <a:cubicBezTo>
                  <a:pt x="2037774" y="1076630"/>
                  <a:pt x="1991901" y="1118425"/>
                  <a:pt x="1935836" y="1116386"/>
                </a:cubicBezTo>
                <a:cubicBezTo>
                  <a:pt x="1882827" y="1114347"/>
                  <a:pt x="1841034" y="1069494"/>
                  <a:pt x="1843073" y="1016487"/>
                </a:cubicBezTo>
                <a:cubicBezTo>
                  <a:pt x="1845112" y="961439"/>
                  <a:pt x="1890983" y="919646"/>
                  <a:pt x="1946031" y="921685"/>
                </a:cubicBezTo>
                <a:close/>
                <a:moveTo>
                  <a:pt x="1712588" y="921684"/>
                </a:moveTo>
                <a:cubicBezTo>
                  <a:pt x="1766615" y="922704"/>
                  <a:pt x="1808410" y="965519"/>
                  <a:pt x="1808410" y="1019545"/>
                </a:cubicBezTo>
                <a:cubicBezTo>
                  <a:pt x="1809429" y="1074593"/>
                  <a:pt x="1764578" y="1117406"/>
                  <a:pt x="1708511" y="1116386"/>
                </a:cubicBezTo>
                <a:cubicBezTo>
                  <a:pt x="1654484" y="1115367"/>
                  <a:pt x="1612689" y="1072555"/>
                  <a:pt x="1612689" y="1018526"/>
                </a:cubicBezTo>
                <a:cubicBezTo>
                  <a:pt x="1612689" y="963480"/>
                  <a:pt x="1657543" y="919645"/>
                  <a:pt x="1712588" y="921684"/>
                </a:cubicBezTo>
                <a:close/>
                <a:moveTo>
                  <a:pt x="2399657" y="921683"/>
                </a:moveTo>
                <a:cubicBezTo>
                  <a:pt x="2455725" y="920664"/>
                  <a:pt x="2499557" y="963476"/>
                  <a:pt x="2499557" y="1019544"/>
                </a:cubicBezTo>
                <a:cubicBezTo>
                  <a:pt x="2499557" y="1072551"/>
                  <a:pt x="2457764" y="1115365"/>
                  <a:pt x="2403735" y="1116385"/>
                </a:cubicBezTo>
                <a:cubicBezTo>
                  <a:pt x="2347669" y="1117404"/>
                  <a:pt x="2303834" y="1075609"/>
                  <a:pt x="2303834" y="1018524"/>
                </a:cubicBezTo>
                <a:cubicBezTo>
                  <a:pt x="2303834" y="964495"/>
                  <a:pt x="2344610" y="922702"/>
                  <a:pt x="2399657" y="921683"/>
                </a:cubicBezTo>
                <a:close/>
                <a:moveTo>
                  <a:pt x="1023485" y="921683"/>
                </a:moveTo>
                <a:cubicBezTo>
                  <a:pt x="1076492" y="922702"/>
                  <a:pt x="1118288" y="965515"/>
                  <a:pt x="1118288" y="1019544"/>
                </a:cubicBezTo>
                <a:cubicBezTo>
                  <a:pt x="1118288" y="1073570"/>
                  <a:pt x="1076492" y="1115365"/>
                  <a:pt x="1022466" y="1116385"/>
                </a:cubicBezTo>
                <a:cubicBezTo>
                  <a:pt x="966400" y="1117404"/>
                  <a:pt x="922565" y="1073570"/>
                  <a:pt x="922565" y="1018524"/>
                </a:cubicBezTo>
                <a:cubicBezTo>
                  <a:pt x="922565" y="963476"/>
                  <a:pt x="968439" y="920664"/>
                  <a:pt x="1023485" y="921683"/>
                </a:cubicBezTo>
                <a:close/>
                <a:moveTo>
                  <a:pt x="2172334" y="921681"/>
                </a:moveTo>
                <a:cubicBezTo>
                  <a:pt x="2225344" y="922701"/>
                  <a:pt x="2269179" y="965516"/>
                  <a:pt x="2270196" y="1017503"/>
                </a:cubicBezTo>
                <a:cubicBezTo>
                  <a:pt x="2271218" y="1072551"/>
                  <a:pt x="2226363" y="1116383"/>
                  <a:pt x="2170295" y="1116383"/>
                </a:cubicBezTo>
                <a:cubicBezTo>
                  <a:pt x="2116268" y="1116383"/>
                  <a:pt x="2073453" y="1073571"/>
                  <a:pt x="2073453" y="1020561"/>
                </a:cubicBezTo>
                <a:cubicBezTo>
                  <a:pt x="2072433" y="965516"/>
                  <a:pt x="2117287" y="921681"/>
                  <a:pt x="2172334" y="921681"/>
                </a:cubicBezTo>
                <a:close/>
                <a:moveTo>
                  <a:pt x="1480169" y="921681"/>
                </a:moveTo>
                <a:cubicBezTo>
                  <a:pt x="1535214" y="921681"/>
                  <a:pt x="1579048" y="965516"/>
                  <a:pt x="1578029" y="1020561"/>
                </a:cubicBezTo>
                <a:cubicBezTo>
                  <a:pt x="1577009" y="1074588"/>
                  <a:pt x="1534195" y="1115364"/>
                  <a:pt x="1480169" y="1116383"/>
                </a:cubicBezTo>
                <a:cubicBezTo>
                  <a:pt x="1426142" y="1116383"/>
                  <a:pt x="1383328" y="1075607"/>
                  <a:pt x="1382308" y="1021581"/>
                </a:cubicBezTo>
                <a:cubicBezTo>
                  <a:pt x="1382308" y="965516"/>
                  <a:pt x="1425123" y="921681"/>
                  <a:pt x="1480169" y="921681"/>
                </a:cubicBezTo>
                <a:close/>
                <a:moveTo>
                  <a:pt x="1250809" y="921681"/>
                </a:moveTo>
                <a:cubicBezTo>
                  <a:pt x="1303819" y="921681"/>
                  <a:pt x="1347654" y="964496"/>
                  <a:pt x="1348673" y="1017503"/>
                </a:cubicBezTo>
                <a:cubicBezTo>
                  <a:pt x="1349693" y="1071532"/>
                  <a:pt x="1304838" y="1116383"/>
                  <a:pt x="1249792" y="1116383"/>
                </a:cubicBezTo>
                <a:cubicBezTo>
                  <a:pt x="1195762" y="1116383"/>
                  <a:pt x="1152947" y="1074588"/>
                  <a:pt x="1151928" y="1020561"/>
                </a:cubicBezTo>
                <a:cubicBezTo>
                  <a:pt x="1150908" y="965516"/>
                  <a:pt x="1194743" y="921681"/>
                  <a:pt x="1250809" y="921681"/>
                </a:cubicBezTo>
                <a:close/>
                <a:moveTo>
                  <a:pt x="1021444" y="691301"/>
                </a:moveTo>
                <a:cubicBezTo>
                  <a:pt x="1075470" y="691301"/>
                  <a:pt x="1118285" y="735134"/>
                  <a:pt x="1118285" y="789160"/>
                </a:cubicBezTo>
                <a:cubicBezTo>
                  <a:pt x="1118285" y="842169"/>
                  <a:pt x="1075470" y="886001"/>
                  <a:pt x="1022463" y="888040"/>
                </a:cubicBezTo>
                <a:cubicBezTo>
                  <a:pt x="968437" y="889059"/>
                  <a:pt x="921544" y="844208"/>
                  <a:pt x="921544" y="790180"/>
                </a:cubicBezTo>
                <a:cubicBezTo>
                  <a:pt x="921544" y="736154"/>
                  <a:pt x="967417" y="690281"/>
                  <a:pt x="1021444" y="691301"/>
                </a:cubicBezTo>
                <a:close/>
                <a:moveTo>
                  <a:pt x="1710549" y="690283"/>
                </a:moveTo>
                <a:cubicBezTo>
                  <a:pt x="1764578" y="690283"/>
                  <a:pt x="1810451" y="737176"/>
                  <a:pt x="1808412" y="791202"/>
                </a:cubicBezTo>
                <a:cubicBezTo>
                  <a:pt x="1807393" y="844209"/>
                  <a:pt x="1762539" y="887024"/>
                  <a:pt x="1710549" y="887024"/>
                </a:cubicBezTo>
                <a:cubicBezTo>
                  <a:pt x="1656523" y="887024"/>
                  <a:pt x="1611669" y="841153"/>
                  <a:pt x="1612689" y="786105"/>
                </a:cubicBezTo>
                <a:cubicBezTo>
                  <a:pt x="1613708" y="733098"/>
                  <a:pt x="1658562" y="690283"/>
                  <a:pt x="1710549" y="690283"/>
                </a:cubicBezTo>
                <a:close/>
                <a:moveTo>
                  <a:pt x="2172334" y="690283"/>
                </a:moveTo>
                <a:cubicBezTo>
                  <a:pt x="2224324" y="690283"/>
                  <a:pt x="2269179" y="735136"/>
                  <a:pt x="2270196" y="787124"/>
                </a:cubicBezTo>
                <a:cubicBezTo>
                  <a:pt x="2271218" y="840134"/>
                  <a:pt x="2225344" y="887024"/>
                  <a:pt x="2171315" y="887024"/>
                </a:cubicBezTo>
                <a:cubicBezTo>
                  <a:pt x="2118307" y="887024"/>
                  <a:pt x="2074472" y="843190"/>
                  <a:pt x="2073453" y="790183"/>
                </a:cubicBezTo>
                <a:cubicBezTo>
                  <a:pt x="2072433" y="736156"/>
                  <a:pt x="2117287" y="689263"/>
                  <a:pt x="2172334" y="690283"/>
                </a:cubicBezTo>
                <a:close/>
                <a:moveTo>
                  <a:pt x="1250811" y="690281"/>
                </a:moveTo>
                <a:cubicBezTo>
                  <a:pt x="1302799" y="691300"/>
                  <a:pt x="1347653" y="736151"/>
                  <a:pt x="1348672" y="788141"/>
                </a:cubicBezTo>
                <a:cubicBezTo>
                  <a:pt x="1349692" y="842167"/>
                  <a:pt x="1302799" y="888040"/>
                  <a:pt x="1248772" y="887020"/>
                </a:cubicBezTo>
                <a:cubicBezTo>
                  <a:pt x="1194743" y="886001"/>
                  <a:pt x="1149891" y="840128"/>
                  <a:pt x="1151930" y="785082"/>
                </a:cubicBezTo>
                <a:cubicBezTo>
                  <a:pt x="1153967" y="732074"/>
                  <a:pt x="1198821" y="689261"/>
                  <a:pt x="1250811" y="690281"/>
                </a:cubicBezTo>
                <a:close/>
                <a:moveTo>
                  <a:pt x="1939917" y="690279"/>
                </a:moveTo>
                <a:cubicBezTo>
                  <a:pt x="1994963" y="689259"/>
                  <a:pt x="2039817" y="735132"/>
                  <a:pt x="2038795" y="790179"/>
                </a:cubicBezTo>
                <a:cubicBezTo>
                  <a:pt x="2037778" y="843188"/>
                  <a:pt x="1994963" y="887020"/>
                  <a:pt x="1941953" y="887020"/>
                </a:cubicBezTo>
                <a:cubicBezTo>
                  <a:pt x="1886907" y="887020"/>
                  <a:pt x="1842053" y="842169"/>
                  <a:pt x="1843073" y="787120"/>
                </a:cubicBezTo>
                <a:cubicBezTo>
                  <a:pt x="1844092" y="734113"/>
                  <a:pt x="1887927" y="690279"/>
                  <a:pt x="1939917" y="690279"/>
                </a:cubicBezTo>
                <a:close/>
                <a:moveTo>
                  <a:pt x="1482207" y="690279"/>
                </a:moveTo>
                <a:cubicBezTo>
                  <a:pt x="1535217" y="691298"/>
                  <a:pt x="1578030" y="735132"/>
                  <a:pt x="1579049" y="788138"/>
                </a:cubicBezTo>
                <a:cubicBezTo>
                  <a:pt x="1579049" y="843186"/>
                  <a:pt x="1534198" y="888037"/>
                  <a:pt x="1480168" y="887018"/>
                </a:cubicBezTo>
                <a:cubicBezTo>
                  <a:pt x="1426141" y="885998"/>
                  <a:pt x="1383326" y="843186"/>
                  <a:pt x="1383326" y="789158"/>
                </a:cubicBezTo>
                <a:cubicBezTo>
                  <a:pt x="1383326" y="734112"/>
                  <a:pt x="1428180" y="689259"/>
                  <a:pt x="1482207" y="690279"/>
                </a:cubicBezTo>
                <a:close/>
                <a:moveTo>
                  <a:pt x="788007" y="690279"/>
                </a:moveTo>
                <a:cubicBezTo>
                  <a:pt x="842036" y="689259"/>
                  <a:pt x="888926" y="734112"/>
                  <a:pt x="888926" y="788138"/>
                </a:cubicBezTo>
                <a:cubicBezTo>
                  <a:pt x="888926" y="842167"/>
                  <a:pt x="843053" y="888037"/>
                  <a:pt x="789026" y="887018"/>
                </a:cubicBezTo>
                <a:cubicBezTo>
                  <a:pt x="735000" y="885998"/>
                  <a:pt x="692185" y="842167"/>
                  <a:pt x="692185" y="789158"/>
                </a:cubicBezTo>
                <a:cubicBezTo>
                  <a:pt x="692185" y="736151"/>
                  <a:pt x="735000" y="692317"/>
                  <a:pt x="788007" y="690279"/>
                </a:cubicBezTo>
                <a:close/>
                <a:moveTo>
                  <a:pt x="1484246" y="460922"/>
                </a:moveTo>
                <a:cubicBezTo>
                  <a:pt x="1537254" y="461941"/>
                  <a:pt x="1579049" y="505773"/>
                  <a:pt x="1579049" y="559803"/>
                </a:cubicBezTo>
                <a:cubicBezTo>
                  <a:pt x="1578030" y="614849"/>
                  <a:pt x="1534198" y="657664"/>
                  <a:pt x="1478129" y="656644"/>
                </a:cubicBezTo>
                <a:cubicBezTo>
                  <a:pt x="1424102" y="655625"/>
                  <a:pt x="1383326" y="611790"/>
                  <a:pt x="1383326" y="557764"/>
                </a:cubicBezTo>
                <a:cubicBezTo>
                  <a:pt x="1384346" y="501698"/>
                  <a:pt x="1428180" y="459902"/>
                  <a:pt x="1484246" y="460922"/>
                </a:cubicBezTo>
                <a:close/>
                <a:moveTo>
                  <a:pt x="562724" y="460922"/>
                </a:moveTo>
                <a:cubicBezTo>
                  <a:pt x="615731" y="461941"/>
                  <a:pt x="657527" y="505773"/>
                  <a:pt x="657527" y="558782"/>
                </a:cubicBezTo>
                <a:cubicBezTo>
                  <a:pt x="657527" y="613828"/>
                  <a:pt x="612675" y="656643"/>
                  <a:pt x="556607" y="655623"/>
                </a:cubicBezTo>
                <a:cubicBezTo>
                  <a:pt x="502580" y="654604"/>
                  <a:pt x="461804" y="611789"/>
                  <a:pt x="461804" y="557763"/>
                </a:cubicBezTo>
                <a:cubicBezTo>
                  <a:pt x="461804" y="502715"/>
                  <a:pt x="506658" y="459902"/>
                  <a:pt x="562724" y="460922"/>
                </a:cubicBezTo>
                <a:close/>
                <a:moveTo>
                  <a:pt x="1947046" y="460921"/>
                </a:moveTo>
                <a:cubicBezTo>
                  <a:pt x="2000056" y="462957"/>
                  <a:pt x="2040831" y="507811"/>
                  <a:pt x="2039812" y="560820"/>
                </a:cubicBezTo>
                <a:cubicBezTo>
                  <a:pt x="2037773" y="616885"/>
                  <a:pt x="1991900" y="658680"/>
                  <a:pt x="1936854" y="655622"/>
                </a:cubicBezTo>
                <a:cubicBezTo>
                  <a:pt x="1883845" y="653583"/>
                  <a:pt x="1842052" y="608729"/>
                  <a:pt x="1844091" y="555723"/>
                </a:cubicBezTo>
                <a:cubicBezTo>
                  <a:pt x="1846130" y="500674"/>
                  <a:pt x="1890981" y="458882"/>
                  <a:pt x="1947046" y="460921"/>
                </a:cubicBezTo>
                <a:close/>
                <a:moveTo>
                  <a:pt x="1248766" y="460919"/>
                </a:moveTo>
                <a:cubicBezTo>
                  <a:pt x="1303812" y="459900"/>
                  <a:pt x="1349685" y="504753"/>
                  <a:pt x="1348666" y="558779"/>
                </a:cubicBezTo>
                <a:cubicBezTo>
                  <a:pt x="1348666" y="611788"/>
                  <a:pt x="1304831" y="654602"/>
                  <a:pt x="1251824" y="655622"/>
                </a:cubicBezTo>
                <a:cubicBezTo>
                  <a:pt x="1196778" y="656639"/>
                  <a:pt x="1151924" y="612807"/>
                  <a:pt x="1151924" y="557760"/>
                </a:cubicBezTo>
                <a:cubicBezTo>
                  <a:pt x="1152944" y="504753"/>
                  <a:pt x="1194739" y="461939"/>
                  <a:pt x="1248766" y="460919"/>
                </a:cubicBezTo>
                <a:close/>
                <a:moveTo>
                  <a:pt x="1022466" y="460919"/>
                </a:moveTo>
                <a:cubicBezTo>
                  <a:pt x="1075473" y="461939"/>
                  <a:pt x="1117269" y="504754"/>
                  <a:pt x="1118288" y="557763"/>
                </a:cubicBezTo>
                <a:cubicBezTo>
                  <a:pt x="1118288" y="611789"/>
                  <a:pt x="1076492" y="654604"/>
                  <a:pt x="1023485" y="655623"/>
                </a:cubicBezTo>
                <a:cubicBezTo>
                  <a:pt x="967419" y="656643"/>
                  <a:pt x="922565" y="613828"/>
                  <a:pt x="922565" y="558782"/>
                </a:cubicBezTo>
                <a:cubicBezTo>
                  <a:pt x="922565" y="503734"/>
                  <a:pt x="966400" y="459900"/>
                  <a:pt x="1022466" y="460919"/>
                </a:cubicBezTo>
                <a:close/>
                <a:moveTo>
                  <a:pt x="789025" y="460919"/>
                </a:moveTo>
                <a:cubicBezTo>
                  <a:pt x="844074" y="459900"/>
                  <a:pt x="888925" y="503734"/>
                  <a:pt x="888925" y="558782"/>
                </a:cubicBezTo>
                <a:cubicBezTo>
                  <a:pt x="887908" y="612809"/>
                  <a:pt x="845093" y="655623"/>
                  <a:pt x="791064" y="655623"/>
                </a:cubicBezTo>
                <a:cubicBezTo>
                  <a:pt x="736018" y="656643"/>
                  <a:pt x="691164" y="612809"/>
                  <a:pt x="692183" y="557763"/>
                </a:cubicBezTo>
                <a:cubicBezTo>
                  <a:pt x="692183" y="504754"/>
                  <a:pt x="734998" y="461939"/>
                  <a:pt x="789025" y="460919"/>
                </a:cubicBezTo>
                <a:close/>
                <a:moveTo>
                  <a:pt x="1711569" y="459899"/>
                </a:moveTo>
                <a:cubicBezTo>
                  <a:pt x="1764578" y="459899"/>
                  <a:pt x="1808413" y="502713"/>
                  <a:pt x="1808413" y="556740"/>
                </a:cubicBezTo>
                <a:cubicBezTo>
                  <a:pt x="1810452" y="611788"/>
                  <a:pt x="1765598" y="656639"/>
                  <a:pt x="1709530" y="655619"/>
                </a:cubicBezTo>
                <a:cubicBezTo>
                  <a:pt x="1655503" y="654600"/>
                  <a:pt x="1613708" y="612805"/>
                  <a:pt x="1612689" y="558779"/>
                </a:cubicBezTo>
                <a:cubicBezTo>
                  <a:pt x="1611669" y="503733"/>
                  <a:pt x="1656523" y="459899"/>
                  <a:pt x="1711569" y="459899"/>
                </a:cubicBezTo>
                <a:close/>
                <a:moveTo>
                  <a:pt x="1711573" y="229519"/>
                </a:moveTo>
                <a:cubicBezTo>
                  <a:pt x="1764583" y="230538"/>
                  <a:pt x="1808415" y="273353"/>
                  <a:pt x="1809435" y="326360"/>
                </a:cubicBezTo>
                <a:cubicBezTo>
                  <a:pt x="1810454" y="380389"/>
                  <a:pt x="1764583" y="426260"/>
                  <a:pt x="1710554" y="426260"/>
                </a:cubicBezTo>
                <a:cubicBezTo>
                  <a:pt x="1657546" y="426260"/>
                  <a:pt x="1613711" y="382426"/>
                  <a:pt x="1612692" y="329419"/>
                </a:cubicBezTo>
                <a:cubicBezTo>
                  <a:pt x="1611672" y="274373"/>
                  <a:pt x="1657546" y="229519"/>
                  <a:pt x="1711573" y="229519"/>
                </a:cubicBezTo>
                <a:close/>
                <a:moveTo>
                  <a:pt x="1480167" y="229519"/>
                </a:moveTo>
                <a:cubicBezTo>
                  <a:pt x="1535216" y="229519"/>
                  <a:pt x="1580070" y="275392"/>
                  <a:pt x="1579050" y="329419"/>
                </a:cubicBezTo>
                <a:cubicBezTo>
                  <a:pt x="1578031" y="382426"/>
                  <a:pt x="1534196" y="426260"/>
                  <a:pt x="1481187" y="426260"/>
                </a:cubicBezTo>
                <a:cubicBezTo>
                  <a:pt x="1427160" y="426260"/>
                  <a:pt x="1382306" y="381406"/>
                  <a:pt x="1383326" y="326360"/>
                </a:cubicBezTo>
                <a:cubicBezTo>
                  <a:pt x="1384345" y="273353"/>
                  <a:pt x="1427160" y="230538"/>
                  <a:pt x="1480167" y="229519"/>
                </a:cubicBezTo>
                <a:close/>
                <a:moveTo>
                  <a:pt x="330301" y="229519"/>
                </a:moveTo>
                <a:cubicBezTo>
                  <a:pt x="382291" y="229519"/>
                  <a:pt x="427145" y="273353"/>
                  <a:pt x="428165" y="326360"/>
                </a:cubicBezTo>
                <a:cubicBezTo>
                  <a:pt x="429184" y="380389"/>
                  <a:pt x="383311" y="427280"/>
                  <a:pt x="329281" y="426260"/>
                </a:cubicBezTo>
                <a:cubicBezTo>
                  <a:pt x="276274" y="426260"/>
                  <a:pt x="232439" y="382426"/>
                  <a:pt x="231419" y="329419"/>
                </a:cubicBezTo>
                <a:cubicBezTo>
                  <a:pt x="230400" y="274373"/>
                  <a:pt x="275254" y="229519"/>
                  <a:pt x="330301" y="229519"/>
                </a:cubicBezTo>
                <a:close/>
                <a:moveTo>
                  <a:pt x="1246727" y="229517"/>
                </a:moveTo>
                <a:cubicBezTo>
                  <a:pt x="1301773" y="228498"/>
                  <a:pt x="1348665" y="273351"/>
                  <a:pt x="1348665" y="327377"/>
                </a:cubicBezTo>
                <a:cubicBezTo>
                  <a:pt x="1348665" y="381405"/>
                  <a:pt x="1301773" y="427276"/>
                  <a:pt x="1248766" y="426256"/>
                </a:cubicBezTo>
                <a:cubicBezTo>
                  <a:pt x="1195759" y="425237"/>
                  <a:pt x="1152944" y="381405"/>
                  <a:pt x="1151924" y="328397"/>
                </a:cubicBezTo>
                <a:cubicBezTo>
                  <a:pt x="1151924" y="275390"/>
                  <a:pt x="1194739" y="230537"/>
                  <a:pt x="1246727" y="229517"/>
                </a:cubicBezTo>
                <a:close/>
                <a:moveTo>
                  <a:pt x="1022466" y="229517"/>
                </a:moveTo>
                <a:cubicBezTo>
                  <a:pt x="1074454" y="230537"/>
                  <a:pt x="1117269" y="274371"/>
                  <a:pt x="1118288" y="327377"/>
                </a:cubicBezTo>
                <a:cubicBezTo>
                  <a:pt x="1118288" y="382425"/>
                  <a:pt x="1073434" y="427276"/>
                  <a:pt x="1019407" y="426256"/>
                </a:cubicBezTo>
                <a:cubicBezTo>
                  <a:pt x="966400" y="425237"/>
                  <a:pt x="922565" y="381405"/>
                  <a:pt x="922565" y="328397"/>
                </a:cubicBezTo>
                <a:cubicBezTo>
                  <a:pt x="922565" y="273351"/>
                  <a:pt x="967419" y="228498"/>
                  <a:pt x="1022466" y="229517"/>
                </a:cubicBezTo>
                <a:close/>
                <a:moveTo>
                  <a:pt x="789025" y="229517"/>
                </a:moveTo>
                <a:cubicBezTo>
                  <a:pt x="843054" y="228498"/>
                  <a:pt x="888925" y="274371"/>
                  <a:pt x="888925" y="328397"/>
                </a:cubicBezTo>
                <a:cubicBezTo>
                  <a:pt x="888925" y="381405"/>
                  <a:pt x="845093" y="425237"/>
                  <a:pt x="792084" y="426256"/>
                </a:cubicBezTo>
                <a:cubicBezTo>
                  <a:pt x="737037" y="427276"/>
                  <a:pt x="691164" y="382425"/>
                  <a:pt x="692183" y="327377"/>
                </a:cubicBezTo>
                <a:cubicBezTo>
                  <a:pt x="692183" y="274371"/>
                  <a:pt x="736018" y="230537"/>
                  <a:pt x="789025" y="229517"/>
                </a:cubicBezTo>
                <a:close/>
                <a:moveTo>
                  <a:pt x="561704" y="229517"/>
                </a:moveTo>
                <a:cubicBezTo>
                  <a:pt x="614712" y="230537"/>
                  <a:pt x="657527" y="274371"/>
                  <a:pt x="657527" y="327377"/>
                </a:cubicBezTo>
                <a:cubicBezTo>
                  <a:pt x="657527" y="382425"/>
                  <a:pt x="611656" y="427276"/>
                  <a:pt x="557626" y="426256"/>
                </a:cubicBezTo>
                <a:cubicBezTo>
                  <a:pt x="504619" y="425237"/>
                  <a:pt x="461804" y="381405"/>
                  <a:pt x="461804" y="328397"/>
                </a:cubicBezTo>
                <a:cubicBezTo>
                  <a:pt x="461804" y="273351"/>
                  <a:pt x="506658" y="228498"/>
                  <a:pt x="561704" y="229517"/>
                </a:cubicBezTo>
                <a:close/>
                <a:moveTo>
                  <a:pt x="98897" y="1177"/>
                </a:moveTo>
                <a:cubicBezTo>
                  <a:pt x="153946" y="1177"/>
                  <a:pt x="195739" y="42973"/>
                  <a:pt x="196758" y="96999"/>
                </a:cubicBezTo>
                <a:cubicBezTo>
                  <a:pt x="197778" y="151029"/>
                  <a:pt x="155985" y="193842"/>
                  <a:pt x="101956" y="195880"/>
                </a:cubicBezTo>
                <a:cubicBezTo>
                  <a:pt x="46910" y="196900"/>
                  <a:pt x="1037" y="154085"/>
                  <a:pt x="17" y="100058"/>
                </a:cubicBezTo>
                <a:cubicBezTo>
                  <a:pt x="-1002" y="45011"/>
                  <a:pt x="43852" y="1177"/>
                  <a:pt x="98897" y="1177"/>
                </a:cubicBezTo>
                <a:close/>
                <a:moveTo>
                  <a:pt x="1484248" y="160"/>
                </a:moveTo>
                <a:cubicBezTo>
                  <a:pt x="1538274" y="2196"/>
                  <a:pt x="1579050" y="46031"/>
                  <a:pt x="1579050" y="99040"/>
                </a:cubicBezTo>
                <a:cubicBezTo>
                  <a:pt x="1578031" y="154087"/>
                  <a:pt x="1533179" y="196902"/>
                  <a:pt x="1477111" y="194863"/>
                </a:cubicBezTo>
                <a:cubicBezTo>
                  <a:pt x="1423085" y="192824"/>
                  <a:pt x="1382309" y="150009"/>
                  <a:pt x="1383328" y="95982"/>
                </a:cubicBezTo>
                <a:cubicBezTo>
                  <a:pt x="1384347" y="39914"/>
                  <a:pt x="1428182" y="-1879"/>
                  <a:pt x="1484248" y="160"/>
                </a:cubicBezTo>
                <a:close/>
                <a:moveTo>
                  <a:pt x="786985" y="158"/>
                </a:moveTo>
                <a:cubicBezTo>
                  <a:pt x="843050" y="-861"/>
                  <a:pt x="886884" y="42973"/>
                  <a:pt x="886884" y="98021"/>
                </a:cubicBezTo>
                <a:cubicBezTo>
                  <a:pt x="887903" y="151028"/>
                  <a:pt x="845089" y="193843"/>
                  <a:pt x="791062" y="194862"/>
                </a:cubicBezTo>
                <a:cubicBezTo>
                  <a:pt x="734997" y="195882"/>
                  <a:pt x="691163" y="152048"/>
                  <a:pt x="691163" y="97002"/>
                </a:cubicBezTo>
                <a:cubicBezTo>
                  <a:pt x="691163" y="42973"/>
                  <a:pt x="733978" y="1178"/>
                  <a:pt x="786985" y="158"/>
                </a:cubicBezTo>
                <a:close/>
                <a:moveTo>
                  <a:pt x="557623" y="158"/>
                </a:moveTo>
                <a:cubicBezTo>
                  <a:pt x="613689" y="-861"/>
                  <a:pt x="657523" y="42973"/>
                  <a:pt x="656503" y="98021"/>
                </a:cubicBezTo>
                <a:cubicBezTo>
                  <a:pt x="656503" y="152048"/>
                  <a:pt x="613689" y="193843"/>
                  <a:pt x="560682" y="194862"/>
                </a:cubicBezTo>
                <a:cubicBezTo>
                  <a:pt x="504614" y="195882"/>
                  <a:pt x="460780" y="152048"/>
                  <a:pt x="461799" y="97002"/>
                </a:cubicBezTo>
                <a:cubicBezTo>
                  <a:pt x="461799" y="42973"/>
                  <a:pt x="503595" y="1178"/>
                  <a:pt x="557623" y="158"/>
                </a:cubicBezTo>
                <a:close/>
                <a:moveTo>
                  <a:pt x="328265" y="158"/>
                </a:moveTo>
                <a:cubicBezTo>
                  <a:pt x="383311" y="-861"/>
                  <a:pt x="429184" y="43992"/>
                  <a:pt x="428165" y="98018"/>
                </a:cubicBezTo>
                <a:cubicBezTo>
                  <a:pt x="428165" y="151027"/>
                  <a:pt x="384330" y="193841"/>
                  <a:pt x="331323" y="194861"/>
                </a:cubicBezTo>
                <a:cubicBezTo>
                  <a:pt x="276275" y="195878"/>
                  <a:pt x="231423" y="152046"/>
                  <a:pt x="232443" y="96999"/>
                </a:cubicBezTo>
                <a:cubicBezTo>
                  <a:pt x="231423" y="42973"/>
                  <a:pt x="274236" y="1178"/>
                  <a:pt x="328265" y="158"/>
                </a:cubicBezTo>
                <a:close/>
                <a:moveTo>
                  <a:pt x="1255904" y="157"/>
                </a:moveTo>
                <a:cubicBezTo>
                  <a:pt x="1308911" y="3215"/>
                  <a:pt x="1350707" y="48069"/>
                  <a:pt x="1348668" y="101076"/>
                </a:cubicBezTo>
                <a:cubicBezTo>
                  <a:pt x="1346629" y="156125"/>
                  <a:pt x="1300758" y="197918"/>
                  <a:pt x="1244690" y="194862"/>
                </a:cubicBezTo>
                <a:cubicBezTo>
                  <a:pt x="1191683" y="192823"/>
                  <a:pt x="1150907" y="146950"/>
                  <a:pt x="1151926" y="93940"/>
                </a:cubicBezTo>
                <a:cubicBezTo>
                  <a:pt x="1153965" y="38894"/>
                  <a:pt x="1199836" y="-2901"/>
                  <a:pt x="1255904" y="157"/>
                </a:cubicBezTo>
                <a:close/>
                <a:moveTo>
                  <a:pt x="1018385" y="157"/>
                </a:moveTo>
                <a:cubicBezTo>
                  <a:pt x="1074450" y="-863"/>
                  <a:pt x="1118284" y="41950"/>
                  <a:pt x="1117265" y="98017"/>
                </a:cubicBezTo>
                <a:cubicBezTo>
                  <a:pt x="1117265" y="152044"/>
                  <a:pt x="1074450" y="193839"/>
                  <a:pt x="1021443" y="194858"/>
                </a:cubicBezTo>
                <a:cubicBezTo>
                  <a:pt x="966398" y="195878"/>
                  <a:pt x="921544" y="152044"/>
                  <a:pt x="921544" y="96998"/>
                </a:cubicBezTo>
                <a:cubicBezTo>
                  <a:pt x="922564" y="43989"/>
                  <a:pt x="965378" y="1176"/>
                  <a:pt x="1018385" y="157"/>
                </a:cubicBezTo>
                <a:close/>
              </a:path>
            </a:pathLst>
          </a:custGeom>
          <a:solidFill>
            <a:schemeClr val="accent3"/>
          </a:solidFill>
          <a:ln w="434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039E06-B567-4809-9A69-D37D468715A0}"/>
              </a:ext>
            </a:extLst>
          </p:cNvPr>
          <p:cNvSpPr txBox="1"/>
          <p:nvPr/>
        </p:nvSpPr>
        <p:spPr>
          <a:xfrm>
            <a:off x="690277" y="3686144"/>
            <a:ext cx="866181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5"/>
                </a:solidFill>
                <a:ea typeface="+mj-ea"/>
                <a:cs typeface="Calibri" pitchFamily="34" charset="0"/>
              </a:rPr>
              <a:t>2018</a:t>
            </a:r>
            <a:endParaRPr lang="ko-KR" altLang="en-US" sz="2000" b="1" dirty="0">
              <a:solidFill>
                <a:schemeClr val="accent5"/>
              </a:solidFill>
              <a:ea typeface="+mj-ea"/>
              <a:cs typeface="Calibri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D977D4-5D58-4ED5-A7A8-57454211A63D}"/>
              </a:ext>
            </a:extLst>
          </p:cNvPr>
          <p:cNvSpPr txBox="1"/>
          <p:nvPr/>
        </p:nvSpPr>
        <p:spPr>
          <a:xfrm>
            <a:off x="3082436" y="3686144"/>
            <a:ext cx="866181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ea typeface="+mj-ea"/>
                <a:cs typeface="Calibri" pitchFamily="34" charset="0"/>
              </a:rPr>
              <a:t>2019</a:t>
            </a:r>
            <a:endParaRPr lang="ko-KR" altLang="en-US" sz="2000" b="1" dirty="0">
              <a:solidFill>
                <a:schemeClr val="accent4"/>
              </a:solidFill>
              <a:ea typeface="+mj-ea"/>
              <a:cs typeface="Calibri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77F5F0-186F-4212-B7FF-F6FFAB1A7221}"/>
              </a:ext>
            </a:extLst>
          </p:cNvPr>
          <p:cNvSpPr txBox="1"/>
          <p:nvPr/>
        </p:nvSpPr>
        <p:spPr>
          <a:xfrm>
            <a:off x="5474595" y="3686144"/>
            <a:ext cx="866181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ea typeface="+mj-ea"/>
                <a:cs typeface="Calibri" pitchFamily="34" charset="0"/>
              </a:rPr>
              <a:t>2020</a:t>
            </a:r>
            <a:endParaRPr lang="ko-KR" altLang="en-US" sz="2000" b="1" dirty="0">
              <a:solidFill>
                <a:schemeClr val="accent1"/>
              </a:solidFill>
              <a:ea typeface="+mj-ea"/>
              <a:cs typeface="Calibri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4C44E9-B662-482B-9987-C9FEAEFEFED4}"/>
              </a:ext>
            </a:extLst>
          </p:cNvPr>
          <p:cNvSpPr txBox="1"/>
          <p:nvPr/>
        </p:nvSpPr>
        <p:spPr>
          <a:xfrm>
            <a:off x="7866754" y="3686144"/>
            <a:ext cx="866181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ea typeface="+mj-ea"/>
                <a:cs typeface="Calibri" pitchFamily="34" charset="0"/>
              </a:rPr>
              <a:t>2021</a:t>
            </a:r>
            <a:endParaRPr lang="ko-KR" altLang="en-US" sz="2000" b="1" dirty="0">
              <a:solidFill>
                <a:schemeClr val="accent2"/>
              </a:solidFill>
              <a:ea typeface="+mj-ea"/>
              <a:cs typeface="Calibri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2C0F8E-C957-4D59-9362-6816E3844701}"/>
              </a:ext>
            </a:extLst>
          </p:cNvPr>
          <p:cNvSpPr txBox="1"/>
          <p:nvPr/>
        </p:nvSpPr>
        <p:spPr>
          <a:xfrm>
            <a:off x="10258916" y="3622773"/>
            <a:ext cx="1242807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ea typeface="+mj-ea"/>
                <a:cs typeface="Calibri" pitchFamily="34" charset="0"/>
              </a:rPr>
              <a:t>2022</a:t>
            </a:r>
            <a:endParaRPr lang="ko-KR" altLang="en-US" sz="2800" b="1" dirty="0">
              <a:solidFill>
                <a:schemeClr val="accent3"/>
              </a:solidFill>
              <a:ea typeface="+mj-ea"/>
              <a:cs typeface="Calibri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FAA9E53-3DF4-40B2-B5EB-9C236F8036B6}"/>
              </a:ext>
            </a:extLst>
          </p:cNvPr>
          <p:cNvGrpSpPr/>
          <p:nvPr/>
        </p:nvGrpSpPr>
        <p:grpSpPr>
          <a:xfrm>
            <a:off x="8020949" y="4680651"/>
            <a:ext cx="2045528" cy="911398"/>
            <a:chOff x="1418442" y="3789040"/>
            <a:chExt cx="2045528" cy="91139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429D2A1-C414-4845-A4E1-4A034188C2A8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E50CA8D-4DC5-4219-B5CA-FB3D70F76B16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4635F37-C5B4-4D17-B2C7-0CA30179FEB1}"/>
              </a:ext>
            </a:extLst>
          </p:cNvPr>
          <p:cNvGrpSpPr/>
          <p:nvPr/>
        </p:nvGrpSpPr>
        <p:grpSpPr>
          <a:xfrm>
            <a:off x="5628790" y="2198902"/>
            <a:ext cx="2045528" cy="911398"/>
            <a:chOff x="1418442" y="3789040"/>
            <a:chExt cx="2045528" cy="91139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539FD3B-5EAC-437D-9550-80610DF9E01E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86758D-C681-4002-B8EF-6C29B2F3BC0D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E226503-9455-47FB-8978-688769742A80}"/>
              </a:ext>
            </a:extLst>
          </p:cNvPr>
          <p:cNvGrpSpPr/>
          <p:nvPr/>
        </p:nvGrpSpPr>
        <p:grpSpPr>
          <a:xfrm>
            <a:off x="3236631" y="4680651"/>
            <a:ext cx="2045528" cy="911398"/>
            <a:chOff x="1418442" y="3789040"/>
            <a:chExt cx="2045528" cy="91139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DE63466-410D-4DF8-A76C-B8C639FFDF54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8BD4B15-270E-4E4D-951A-5800EE7E5313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49170DE-B368-4AC3-A79C-0B979FD800D4}"/>
              </a:ext>
            </a:extLst>
          </p:cNvPr>
          <p:cNvGrpSpPr/>
          <p:nvPr/>
        </p:nvGrpSpPr>
        <p:grpSpPr>
          <a:xfrm>
            <a:off x="844472" y="2198902"/>
            <a:ext cx="2045528" cy="911398"/>
            <a:chOff x="1418442" y="3789040"/>
            <a:chExt cx="2045528" cy="91139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ED4A4B7-051C-4EE7-828B-E9F0273DDB4D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EB985D8-C791-46D4-8F3B-984E9DE7B07E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Down Arrow 8">
            <a:extLst>
              <a:ext uri="{FF2B5EF4-FFF2-40B4-BE49-F238E27FC236}">
                <a16:creationId xmlns:a16="http://schemas.microsoft.com/office/drawing/2014/main" id="{E2FEE80D-BEE0-4A88-BC25-A2937A8D1F9E}"/>
              </a:ext>
            </a:extLst>
          </p:cNvPr>
          <p:cNvSpPr/>
          <p:nvPr/>
        </p:nvSpPr>
        <p:spPr>
          <a:xfrm rot="15012631">
            <a:off x="5630246" y="-1653872"/>
            <a:ext cx="691146" cy="10947561"/>
          </a:xfrm>
          <a:prstGeom prst="downArrow">
            <a:avLst>
              <a:gd name="adj1" fmla="val 50000"/>
              <a:gd name="adj2" fmla="val 7264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D28FF2E-25F2-471F-882A-1A8934A77972}"/>
              </a:ext>
            </a:extLst>
          </p:cNvPr>
          <p:cNvSpPr/>
          <p:nvPr/>
        </p:nvSpPr>
        <p:spPr>
          <a:xfrm>
            <a:off x="1436481" y="4396759"/>
            <a:ext cx="1642045" cy="16420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2C9CD6-214F-454F-AAAA-3CC49A086C04}"/>
              </a:ext>
            </a:extLst>
          </p:cNvPr>
          <p:cNvSpPr txBox="1"/>
          <p:nvPr/>
        </p:nvSpPr>
        <p:spPr>
          <a:xfrm>
            <a:off x="1436481" y="4802283"/>
            <a:ext cx="164204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Content</a:t>
            </a:r>
          </a:p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A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01CD78-86BC-42DA-8702-8C26D4EB61D6}"/>
              </a:ext>
            </a:extLst>
          </p:cNvPr>
          <p:cNvSpPr/>
          <p:nvPr/>
        </p:nvSpPr>
        <p:spPr>
          <a:xfrm>
            <a:off x="1436481" y="3892704"/>
            <a:ext cx="1642045" cy="1958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그룹 20">
            <a:extLst>
              <a:ext uri="{FF2B5EF4-FFF2-40B4-BE49-F238E27FC236}">
                <a16:creationId xmlns:a16="http://schemas.microsoft.com/office/drawing/2014/main" id="{AC1E4A77-36C8-4EA8-A544-EAEA0CA1FF9F}"/>
              </a:ext>
            </a:extLst>
          </p:cNvPr>
          <p:cNvGrpSpPr/>
          <p:nvPr/>
        </p:nvGrpSpPr>
        <p:grpSpPr>
          <a:xfrm>
            <a:off x="1391920" y="2762375"/>
            <a:ext cx="1731166" cy="1058322"/>
            <a:chOff x="896617" y="2120536"/>
            <a:chExt cx="1731166" cy="105832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8C7CBE-B7C7-4F7A-B568-C3C640816023}"/>
                </a:ext>
              </a:extLst>
            </p:cNvPr>
            <p:cNvSpPr txBox="1"/>
            <p:nvPr/>
          </p:nvSpPr>
          <p:spPr>
            <a:xfrm>
              <a:off x="899592" y="2120536"/>
              <a:ext cx="172819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70974D-287F-4AAF-B13C-6F6879F746DF}"/>
                </a:ext>
              </a:extLst>
            </p:cNvPr>
            <p:cNvSpPr txBox="1"/>
            <p:nvPr/>
          </p:nvSpPr>
          <p:spPr>
            <a:xfrm>
              <a:off x="896617" y="2347861"/>
              <a:ext cx="17281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AADE41B0-064A-44F2-B78A-0D78613F89A9}"/>
              </a:ext>
            </a:extLst>
          </p:cNvPr>
          <p:cNvSpPr/>
          <p:nvPr/>
        </p:nvSpPr>
        <p:spPr>
          <a:xfrm>
            <a:off x="8873114" y="1834973"/>
            <a:ext cx="1642045" cy="16420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79C369-3A25-4813-A777-DD35BFACD9F3}"/>
              </a:ext>
            </a:extLst>
          </p:cNvPr>
          <p:cNvSpPr txBox="1"/>
          <p:nvPr/>
        </p:nvSpPr>
        <p:spPr>
          <a:xfrm>
            <a:off x="8873114" y="2240497"/>
            <a:ext cx="164204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Content</a:t>
            </a:r>
          </a:p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C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F5E58A-E0FD-43BC-BE1A-1FC804D0E54F}"/>
              </a:ext>
            </a:extLst>
          </p:cNvPr>
          <p:cNvSpPr/>
          <p:nvPr/>
        </p:nvSpPr>
        <p:spPr>
          <a:xfrm>
            <a:off x="8873114" y="3721986"/>
            <a:ext cx="1642045" cy="19584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3" name="그룹 21">
            <a:extLst>
              <a:ext uri="{FF2B5EF4-FFF2-40B4-BE49-F238E27FC236}">
                <a16:creationId xmlns:a16="http://schemas.microsoft.com/office/drawing/2014/main" id="{8F0E5774-300D-4E08-BE19-95D1F5036B71}"/>
              </a:ext>
            </a:extLst>
          </p:cNvPr>
          <p:cNvGrpSpPr/>
          <p:nvPr/>
        </p:nvGrpSpPr>
        <p:grpSpPr>
          <a:xfrm>
            <a:off x="8828552" y="4017266"/>
            <a:ext cx="1731166" cy="1058322"/>
            <a:chOff x="6513242" y="4281030"/>
            <a:chExt cx="1731166" cy="105832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D7C66E8-A821-4F29-8835-511D0A116843}"/>
                </a:ext>
              </a:extLst>
            </p:cNvPr>
            <p:cNvSpPr txBox="1"/>
            <p:nvPr/>
          </p:nvSpPr>
          <p:spPr>
            <a:xfrm>
              <a:off x="6516217" y="4281030"/>
              <a:ext cx="172819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7822BCB-70E5-4D60-A41D-1FCB8B38545B}"/>
                </a:ext>
              </a:extLst>
            </p:cNvPr>
            <p:cNvSpPr txBox="1"/>
            <p:nvPr/>
          </p:nvSpPr>
          <p:spPr>
            <a:xfrm>
              <a:off x="6513242" y="4508355"/>
              <a:ext cx="17281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27FCB335-057C-43A1-AD2F-A2595A952155}"/>
              </a:ext>
            </a:extLst>
          </p:cNvPr>
          <p:cNvSpPr/>
          <p:nvPr/>
        </p:nvSpPr>
        <p:spPr>
          <a:xfrm>
            <a:off x="5154797" y="2858565"/>
            <a:ext cx="1642045" cy="164204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ADA96C-E100-4DC3-AB1F-52EDAAC83FBB}"/>
              </a:ext>
            </a:extLst>
          </p:cNvPr>
          <p:cNvSpPr txBox="1"/>
          <p:nvPr/>
        </p:nvSpPr>
        <p:spPr>
          <a:xfrm>
            <a:off x="5154797" y="3264089"/>
            <a:ext cx="164204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Content</a:t>
            </a:r>
          </a:p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B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1A3BDAA-9248-4934-9BF4-1B8BF52CDCC3}"/>
              </a:ext>
            </a:extLst>
          </p:cNvPr>
          <p:cNvSpPr/>
          <p:nvPr/>
        </p:nvSpPr>
        <p:spPr>
          <a:xfrm>
            <a:off x="5154797" y="4731440"/>
            <a:ext cx="1642045" cy="19584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718B1C8-7AB4-486B-86B9-5347CF2EFFDE}"/>
              </a:ext>
            </a:extLst>
          </p:cNvPr>
          <p:cNvSpPr/>
          <p:nvPr/>
        </p:nvSpPr>
        <p:spPr>
          <a:xfrm>
            <a:off x="5154797" y="2417748"/>
            <a:ext cx="1642045" cy="19584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891152-A9B7-4DD9-9D60-B7A227ABB7FC}"/>
              </a:ext>
            </a:extLst>
          </p:cNvPr>
          <p:cNvSpPr txBox="1"/>
          <p:nvPr/>
        </p:nvSpPr>
        <p:spPr>
          <a:xfrm>
            <a:off x="5111724" y="1980169"/>
            <a:ext cx="172819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054AB4-1027-4C7C-A99F-CE8B816A8CB1}"/>
              </a:ext>
            </a:extLst>
          </p:cNvPr>
          <p:cNvSpPr txBox="1"/>
          <p:nvPr/>
        </p:nvSpPr>
        <p:spPr>
          <a:xfrm>
            <a:off x="5111724" y="5011403"/>
            <a:ext cx="1728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1B78BA-144E-4557-B9DF-DACD3C3C7839}"/>
              </a:ext>
            </a:extLst>
          </p:cNvPr>
          <p:cNvSpPr txBox="1"/>
          <p:nvPr/>
        </p:nvSpPr>
        <p:spPr>
          <a:xfrm>
            <a:off x="8525060" y="270985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latin typeface="+mj-lt"/>
              <a:cs typeface="Arial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1DCB9AF-3CF0-4478-AF03-84387021AA1D}"/>
              </a:ext>
            </a:extLst>
          </p:cNvPr>
          <p:cNvGrpSpPr/>
          <p:nvPr/>
        </p:nvGrpSpPr>
        <p:grpSpPr>
          <a:xfrm>
            <a:off x="801187" y="638599"/>
            <a:ext cx="6010197" cy="5702728"/>
            <a:chOff x="608317" y="883729"/>
            <a:chExt cx="6010197" cy="570272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DE93DA7-8493-4907-B5C4-BF0E76C39483}"/>
                </a:ext>
              </a:extLst>
            </p:cNvPr>
            <p:cNvSpPr txBox="1"/>
            <p:nvPr/>
          </p:nvSpPr>
          <p:spPr>
            <a:xfrm>
              <a:off x="608318" y="1508144"/>
              <a:ext cx="6010196" cy="5078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 </a:t>
              </a:r>
            </a:p>
            <a:p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A4B2F0E-9465-45C8-B28C-FE031905C231}"/>
                </a:ext>
              </a:extLst>
            </p:cNvPr>
            <p:cNvSpPr txBox="1"/>
            <p:nvPr/>
          </p:nvSpPr>
          <p:spPr>
            <a:xfrm>
              <a:off x="608317" y="883729"/>
              <a:ext cx="60101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73778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722179" y="497407"/>
            <a:ext cx="360598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" name="그룹 3">
            <a:extLst>
              <a:ext uri="{FF2B5EF4-FFF2-40B4-BE49-F238E27FC236}">
                <a16:creationId xmlns:a16="http://schemas.microsoft.com/office/drawing/2014/main" id="{1AB357B0-DD71-41DC-9667-CE55D786A22C}"/>
              </a:ext>
            </a:extLst>
          </p:cNvPr>
          <p:cNvGrpSpPr/>
          <p:nvPr/>
        </p:nvGrpSpPr>
        <p:grpSpPr>
          <a:xfrm>
            <a:off x="8970639" y="719099"/>
            <a:ext cx="2646596" cy="5419802"/>
            <a:chOff x="4871865" y="1777141"/>
            <a:chExt cx="3630109" cy="541980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7517F66-E179-4249-BA98-25924092FB51}"/>
                </a:ext>
              </a:extLst>
            </p:cNvPr>
            <p:cNvSpPr txBox="1"/>
            <p:nvPr/>
          </p:nvSpPr>
          <p:spPr>
            <a:xfrm>
              <a:off x="4871866" y="2118630"/>
              <a:ext cx="3630108" cy="5078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Get a modern PowerPoint  Presentation that is beautifully designed. 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F17738E-7B61-48FD-B3B7-B786FF589734}"/>
                </a:ext>
              </a:extLst>
            </p:cNvPr>
            <p:cNvSpPr txBox="1"/>
            <p:nvPr/>
          </p:nvSpPr>
          <p:spPr>
            <a:xfrm>
              <a:off x="4871865" y="1777141"/>
              <a:ext cx="3630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Contents B 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그룹 2">
            <a:extLst>
              <a:ext uri="{FF2B5EF4-FFF2-40B4-BE49-F238E27FC236}">
                <a16:creationId xmlns:a16="http://schemas.microsoft.com/office/drawing/2014/main" id="{F3333580-B239-467A-A5CD-24DF3A93602B}"/>
              </a:ext>
            </a:extLst>
          </p:cNvPr>
          <p:cNvGrpSpPr/>
          <p:nvPr/>
        </p:nvGrpSpPr>
        <p:grpSpPr>
          <a:xfrm>
            <a:off x="5612951" y="719099"/>
            <a:ext cx="2646595" cy="5414664"/>
            <a:chOff x="822207" y="1777142"/>
            <a:chExt cx="3630108" cy="541466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8AF445F-87C5-4614-A697-048091ABD55B}"/>
                </a:ext>
              </a:extLst>
            </p:cNvPr>
            <p:cNvSpPr txBox="1"/>
            <p:nvPr/>
          </p:nvSpPr>
          <p:spPr>
            <a:xfrm>
              <a:off x="822207" y="1777142"/>
              <a:ext cx="3630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Contents A 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049A84-3DE7-464D-BA5A-FBA09A03A3D5}"/>
                </a:ext>
              </a:extLst>
            </p:cNvPr>
            <p:cNvSpPr txBox="1"/>
            <p:nvPr/>
          </p:nvSpPr>
          <p:spPr>
            <a:xfrm>
              <a:off x="822207" y="2113493"/>
              <a:ext cx="3630108" cy="5078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Get a modern PowerPoint  Presentation that is beautifully designed.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F420F95-A240-4248-BAE1-822BE0646D64}"/>
              </a:ext>
            </a:extLst>
          </p:cNvPr>
          <p:cNvGrpSpPr/>
          <p:nvPr/>
        </p:nvGrpSpPr>
        <p:grpSpPr>
          <a:xfrm>
            <a:off x="6792653" y="2815673"/>
            <a:ext cx="5399347" cy="1272821"/>
            <a:chOff x="6609773" y="2818643"/>
            <a:chExt cx="5399347" cy="127282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6609806" y="2818643"/>
              <a:ext cx="5399314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54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5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6609773" y="3711808"/>
              <a:ext cx="5399249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Graphic 3">
            <a:extLst>
              <a:ext uri="{FF2B5EF4-FFF2-40B4-BE49-F238E27FC236}">
                <a16:creationId xmlns:a16="http://schemas.microsoft.com/office/drawing/2014/main" id="{11A06EBC-9600-44A9-B0CB-A20935D86484}"/>
              </a:ext>
            </a:extLst>
          </p:cNvPr>
          <p:cNvSpPr/>
          <p:nvPr/>
        </p:nvSpPr>
        <p:spPr>
          <a:xfrm>
            <a:off x="1390350" y="1444031"/>
            <a:ext cx="369215" cy="728459"/>
          </a:xfrm>
          <a:custGeom>
            <a:avLst/>
            <a:gdLst>
              <a:gd name="connsiteX0" fmla="*/ 56948 w 433870"/>
              <a:gd name="connsiteY0" fmla="*/ 856021 h 856020"/>
              <a:gd name="connsiteX1" fmla="*/ 11659 w 433870"/>
              <a:gd name="connsiteY1" fmla="*/ 807368 h 856020"/>
              <a:gd name="connsiteX2" fmla="*/ 1178 w 433870"/>
              <a:gd name="connsiteY2" fmla="*/ 508786 h 856020"/>
              <a:gd name="connsiteX3" fmla="*/ 64194 w 433870"/>
              <a:gd name="connsiteY3" fmla="*/ 446547 h 856020"/>
              <a:gd name="connsiteX4" fmla="*/ 116988 w 433870"/>
              <a:gd name="connsiteY4" fmla="*/ 421379 h 856020"/>
              <a:gd name="connsiteX5" fmla="*/ 127663 w 433870"/>
              <a:gd name="connsiteY5" fmla="*/ 35519 h 856020"/>
              <a:gd name="connsiteX6" fmla="*/ 163182 w 433870"/>
              <a:gd name="connsiteY6" fmla="*/ 130 h 856020"/>
              <a:gd name="connsiteX7" fmla="*/ 279703 w 433870"/>
              <a:gd name="connsiteY7" fmla="*/ 0 h 856020"/>
              <a:gd name="connsiteX8" fmla="*/ 304547 w 433870"/>
              <a:gd name="connsiteY8" fmla="*/ 38043 h 856020"/>
              <a:gd name="connsiteX9" fmla="*/ 314187 w 433870"/>
              <a:gd name="connsiteY9" fmla="*/ 419179 h 856020"/>
              <a:gd name="connsiteX10" fmla="*/ 337867 w 433870"/>
              <a:gd name="connsiteY10" fmla="*/ 446417 h 856020"/>
              <a:gd name="connsiteX11" fmla="*/ 349318 w 433870"/>
              <a:gd name="connsiteY11" fmla="*/ 447193 h 856020"/>
              <a:gd name="connsiteX12" fmla="*/ 432520 w 433870"/>
              <a:gd name="connsiteY12" fmla="*/ 530136 h 856020"/>
              <a:gd name="connsiteX13" fmla="*/ 420292 w 433870"/>
              <a:gd name="connsiteY13" fmla="*/ 813191 h 856020"/>
              <a:gd name="connsiteX14" fmla="*/ 374680 w 433870"/>
              <a:gd name="connsiteY14" fmla="*/ 854727 h 856020"/>
              <a:gd name="connsiteX15" fmla="*/ 56948 w 433870"/>
              <a:gd name="connsiteY15" fmla="*/ 856021 h 85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3870" h="856020">
                <a:moveTo>
                  <a:pt x="56948" y="856021"/>
                </a:moveTo>
                <a:cubicBezTo>
                  <a:pt x="26604" y="856021"/>
                  <a:pt x="13923" y="840493"/>
                  <a:pt x="11659" y="807368"/>
                </a:cubicBezTo>
                <a:cubicBezTo>
                  <a:pt x="4866" y="707862"/>
                  <a:pt x="-3027" y="608550"/>
                  <a:pt x="1178" y="508786"/>
                </a:cubicBezTo>
                <a:cubicBezTo>
                  <a:pt x="3572" y="452822"/>
                  <a:pt x="10106" y="447387"/>
                  <a:pt x="64194" y="446547"/>
                </a:cubicBezTo>
                <a:cubicBezTo>
                  <a:pt x="95055" y="446029"/>
                  <a:pt x="117182" y="449652"/>
                  <a:pt x="116988" y="421379"/>
                </a:cubicBezTo>
                <a:cubicBezTo>
                  <a:pt x="116082" y="292953"/>
                  <a:pt x="124492" y="156828"/>
                  <a:pt x="127663" y="35519"/>
                </a:cubicBezTo>
                <a:cubicBezTo>
                  <a:pt x="128374" y="9511"/>
                  <a:pt x="135944" y="-1229"/>
                  <a:pt x="163182" y="130"/>
                </a:cubicBezTo>
                <a:cubicBezTo>
                  <a:pt x="206465" y="2264"/>
                  <a:pt x="235320" y="65"/>
                  <a:pt x="279703" y="0"/>
                </a:cubicBezTo>
                <a:cubicBezTo>
                  <a:pt x="305583" y="0"/>
                  <a:pt x="303836" y="23550"/>
                  <a:pt x="304547" y="38043"/>
                </a:cubicBezTo>
                <a:cubicBezTo>
                  <a:pt x="309917" y="139101"/>
                  <a:pt x="313346" y="320320"/>
                  <a:pt x="314187" y="419179"/>
                </a:cubicBezTo>
                <a:cubicBezTo>
                  <a:pt x="316064" y="447258"/>
                  <a:pt x="320722" y="445382"/>
                  <a:pt x="337867" y="446417"/>
                </a:cubicBezTo>
                <a:cubicBezTo>
                  <a:pt x="341684" y="446676"/>
                  <a:pt x="345501" y="446935"/>
                  <a:pt x="349318" y="447193"/>
                </a:cubicBezTo>
                <a:cubicBezTo>
                  <a:pt x="429027" y="451722"/>
                  <a:pt x="429350" y="451658"/>
                  <a:pt x="432520" y="530136"/>
                </a:cubicBezTo>
                <a:cubicBezTo>
                  <a:pt x="436337" y="624790"/>
                  <a:pt x="432003" y="719120"/>
                  <a:pt x="420292" y="813191"/>
                </a:cubicBezTo>
                <a:cubicBezTo>
                  <a:pt x="416669" y="842434"/>
                  <a:pt x="405671" y="855827"/>
                  <a:pt x="374680" y="854727"/>
                </a:cubicBezTo>
                <a:cubicBezTo>
                  <a:pt x="320204" y="856021"/>
                  <a:pt x="122034" y="856021"/>
                  <a:pt x="56948" y="856021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Graphic 3">
            <a:extLst>
              <a:ext uri="{FF2B5EF4-FFF2-40B4-BE49-F238E27FC236}">
                <a16:creationId xmlns:a16="http://schemas.microsoft.com/office/drawing/2014/main" id="{3021D09F-82BE-44E9-9E46-820F43A89A0F}"/>
              </a:ext>
            </a:extLst>
          </p:cNvPr>
          <p:cNvSpPr/>
          <p:nvPr/>
        </p:nvSpPr>
        <p:spPr>
          <a:xfrm>
            <a:off x="2102416" y="1426022"/>
            <a:ext cx="373915" cy="764477"/>
          </a:xfrm>
          <a:custGeom>
            <a:avLst/>
            <a:gdLst>
              <a:gd name="connsiteX0" fmla="*/ 313536 w 439393"/>
              <a:gd name="connsiteY0" fmla="*/ 431354 h 898346"/>
              <a:gd name="connsiteX1" fmla="*/ 334369 w 439393"/>
              <a:gd name="connsiteY1" fmla="*/ 476449 h 898346"/>
              <a:gd name="connsiteX2" fmla="*/ 360766 w 439393"/>
              <a:gd name="connsiteY2" fmla="*/ 480913 h 898346"/>
              <a:gd name="connsiteX3" fmla="*/ 436592 w 439393"/>
              <a:gd name="connsiteY3" fmla="*/ 597370 h 898346"/>
              <a:gd name="connsiteX4" fmla="*/ 379981 w 439393"/>
              <a:gd name="connsiteY4" fmla="*/ 726637 h 898346"/>
              <a:gd name="connsiteX5" fmla="*/ 383863 w 439393"/>
              <a:gd name="connsiteY5" fmla="*/ 862826 h 898346"/>
              <a:gd name="connsiteX6" fmla="*/ 367883 w 439393"/>
              <a:gd name="connsiteY6" fmla="*/ 895110 h 898346"/>
              <a:gd name="connsiteX7" fmla="*/ 69042 w 439393"/>
              <a:gd name="connsiteY7" fmla="*/ 898345 h 898346"/>
              <a:gd name="connsiteX8" fmla="*/ 54550 w 439393"/>
              <a:gd name="connsiteY8" fmla="*/ 865414 h 898346"/>
              <a:gd name="connsiteX9" fmla="*/ 57332 w 439393"/>
              <a:gd name="connsiteY9" fmla="*/ 726054 h 898346"/>
              <a:gd name="connsiteX10" fmla="*/ 9261 w 439393"/>
              <a:gd name="connsiteY10" fmla="*/ 613674 h 898346"/>
              <a:gd name="connsiteX11" fmla="*/ 86963 w 439393"/>
              <a:gd name="connsiteY11" fmla="*/ 481690 h 898346"/>
              <a:gd name="connsiteX12" fmla="*/ 124618 w 439393"/>
              <a:gd name="connsiteY12" fmla="*/ 430643 h 898346"/>
              <a:gd name="connsiteX13" fmla="*/ 109672 w 439393"/>
              <a:gd name="connsiteY13" fmla="*/ 28609 h 898346"/>
              <a:gd name="connsiteX14" fmla="*/ 126559 w 439393"/>
              <a:gd name="connsiteY14" fmla="*/ 4670 h 898346"/>
              <a:gd name="connsiteX15" fmla="*/ 310301 w 439393"/>
              <a:gd name="connsiteY15" fmla="*/ 2341 h 898346"/>
              <a:gd name="connsiteX16" fmla="*/ 324535 w 439393"/>
              <a:gd name="connsiteY16" fmla="*/ 27573 h 898346"/>
              <a:gd name="connsiteX17" fmla="*/ 313536 w 439393"/>
              <a:gd name="connsiteY17" fmla="*/ 431354 h 89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9393" h="898346">
                <a:moveTo>
                  <a:pt x="313536" y="431354"/>
                </a:moveTo>
                <a:cubicBezTo>
                  <a:pt x="309784" y="452511"/>
                  <a:pt x="312631" y="475220"/>
                  <a:pt x="334369" y="476449"/>
                </a:cubicBezTo>
                <a:cubicBezTo>
                  <a:pt x="343233" y="476966"/>
                  <a:pt x="352032" y="479166"/>
                  <a:pt x="360766" y="480913"/>
                </a:cubicBezTo>
                <a:cubicBezTo>
                  <a:pt x="418024" y="492171"/>
                  <a:pt x="449273" y="539659"/>
                  <a:pt x="436592" y="597370"/>
                </a:cubicBezTo>
                <a:cubicBezTo>
                  <a:pt x="426305" y="644146"/>
                  <a:pt x="399779" y="683936"/>
                  <a:pt x="379981" y="726637"/>
                </a:cubicBezTo>
                <a:cubicBezTo>
                  <a:pt x="358696" y="772443"/>
                  <a:pt x="346338" y="817796"/>
                  <a:pt x="383863" y="862826"/>
                </a:cubicBezTo>
                <a:cubicBezTo>
                  <a:pt x="399261" y="881265"/>
                  <a:pt x="396156" y="892522"/>
                  <a:pt x="367883" y="895110"/>
                </a:cubicBezTo>
                <a:cubicBezTo>
                  <a:pt x="265918" y="895693"/>
                  <a:pt x="168613" y="897634"/>
                  <a:pt x="69042" y="898345"/>
                </a:cubicBezTo>
                <a:cubicBezTo>
                  <a:pt x="39863" y="898539"/>
                  <a:pt x="43680" y="877836"/>
                  <a:pt x="54550" y="865414"/>
                </a:cubicBezTo>
                <a:cubicBezTo>
                  <a:pt x="95439" y="818702"/>
                  <a:pt x="77194" y="772766"/>
                  <a:pt x="57332" y="726054"/>
                </a:cubicBezTo>
                <a:cubicBezTo>
                  <a:pt x="41351" y="688529"/>
                  <a:pt x="22136" y="652169"/>
                  <a:pt x="9261" y="613674"/>
                </a:cubicBezTo>
                <a:cubicBezTo>
                  <a:pt x="-15907" y="538818"/>
                  <a:pt x="10296" y="492947"/>
                  <a:pt x="86963" y="481690"/>
                </a:cubicBezTo>
                <a:cubicBezTo>
                  <a:pt x="122418" y="476514"/>
                  <a:pt x="128564" y="463898"/>
                  <a:pt x="124618" y="430643"/>
                </a:cubicBezTo>
                <a:cubicBezTo>
                  <a:pt x="108767" y="297170"/>
                  <a:pt x="119054" y="162469"/>
                  <a:pt x="109672" y="28609"/>
                </a:cubicBezTo>
                <a:cubicBezTo>
                  <a:pt x="108767" y="15345"/>
                  <a:pt x="111161" y="6999"/>
                  <a:pt x="126559" y="4670"/>
                </a:cubicBezTo>
                <a:cubicBezTo>
                  <a:pt x="187763" y="-4582"/>
                  <a:pt x="249032" y="2859"/>
                  <a:pt x="310301" y="2341"/>
                </a:cubicBezTo>
                <a:cubicBezTo>
                  <a:pt x="328999" y="2147"/>
                  <a:pt x="324470" y="17416"/>
                  <a:pt x="324535" y="27573"/>
                </a:cubicBezTo>
                <a:cubicBezTo>
                  <a:pt x="325053" y="82373"/>
                  <a:pt x="325246" y="360704"/>
                  <a:pt x="313536" y="431354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Graphic 3">
            <a:extLst>
              <a:ext uri="{FF2B5EF4-FFF2-40B4-BE49-F238E27FC236}">
                <a16:creationId xmlns:a16="http://schemas.microsoft.com/office/drawing/2014/main" id="{CFF05F99-E585-47F9-BBEE-4890C3B342C5}"/>
              </a:ext>
            </a:extLst>
          </p:cNvPr>
          <p:cNvSpPr/>
          <p:nvPr/>
        </p:nvSpPr>
        <p:spPr>
          <a:xfrm>
            <a:off x="1684355" y="2465835"/>
            <a:ext cx="620965" cy="616400"/>
          </a:xfrm>
          <a:custGeom>
            <a:avLst/>
            <a:gdLst>
              <a:gd name="connsiteX0" fmla="*/ 669645 w 669862"/>
              <a:gd name="connsiteY0" fmla="*/ 474658 h 664937"/>
              <a:gd name="connsiteX1" fmla="*/ 651465 w 669862"/>
              <a:gd name="connsiteY1" fmla="*/ 497302 h 664937"/>
              <a:gd name="connsiteX2" fmla="*/ 425733 w 669862"/>
              <a:gd name="connsiteY2" fmla="*/ 660277 h 664937"/>
              <a:gd name="connsiteX3" fmla="*/ 390408 w 669862"/>
              <a:gd name="connsiteY3" fmla="*/ 657042 h 664937"/>
              <a:gd name="connsiteX4" fmla="*/ 184021 w 669862"/>
              <a:gd name="connsiteY4" fmla="*/ 556889 h 664937"/>
              <a:gd name="connsiteX5" fmla="*/ 40844 w 669862"/>
              <a:gd name="connsiteY5" fmla="*/ 493809 h 664937"/>
              <a:gd name="connsiteX6" fmla="*/ 32110 w 669862"/>
              <a:gd name="connsiteY6" fmla="*/ 411059 h 664937"/>
              <a:gd name="connsiteX7" fmla="*/ 195084 w 669862"/>
              <a:gd name="connsiteY7" fmla="*/ 319577 h 664937"/>
              <a:gd name="connsiteX8" fmla="*/ 220964 w 669862"/>
              <a:gd name="connsiteY8" fmla="*/ 258760 h 664937"/>
              <a:gd name="connsiteX9" fmla="*/ 174510 w 669862"/>
              <a:gd name="connsiteY9" fmla="*/ 73271 h 664937"/>
              <a:gd name="connsiteX10" fmla="*/ 242832 w 669862"/>
              <a:gd name="connsiteY10" fmla="*/ 7084 h 664937"/>
              <a:gd name="connsiteX11" fmla="*/ 604430 w 669862"/>
              <a:gd name="connsiteY11" fmla="*/ 129752 h 664937"/>
              <a:gd name="connsiteX12" fmla="*/ 622998 w 669862"/>
              <a:gd name="connsiteY12" fmla="*/ 150585 h 664937"/>
              <a:gd name="connsiteX13" fmla="*/ 669645 w 669862"/>
              <a:gd name="connsiteY13" fmla="*/ 474658 h 664937"/>
              <a:gd name="connsiteX14" fmla="*/ 614781 w 669862"/>
              <a:gd name="connsiteY14" fmla="*/ 402002 h 664937"/>
              <a:gd name="connsiteX15" fmla="*/ 583985 w 669862"/>
              <a:gd name="connsiteY15" fmla="*/ 174717 h 664937"/>
              <a:gd name="connsiteX16" fmla="*/ 559529 w 669862"/>
              <a:gd name="connsiteY16" fmla="*/ 154402 h 664937"/>
              <a:gd name="connsiteX17" fmla="*/ 428515 w 669862"/>
              <a:gd name="connsiteY17" fmla="*/ 112672 h 664937"/>
              <a:gd name="connsiteX18" fmla="*/ 397201 w 669862"/>
              <a:gd name="connsiteY18" fmla="*/ 119401 h 664937"/>
              <a:gd name="connsiteX19" fmla="*/ 311218 w 669862"/>
              <a:gd name="connsiteY19" fmla="*/ 99732 h 664937"/>
              <a:gd name="connsiteX20" fmla="*/ 255254 w 669862"/>
              <a:gd name="connsiteY20" fmla="*/ 59296 h 664937"/>
              <a:gd name="connsiteX21" fmla="*/ 237462 w 669862"/>
              <a:gd name="connsiteY21" fmla="*/ 77153 h 664937"/>
              <a:gd name="connsiteX22" fmla="*/ 280615 w 669862"/>
              <a:gd name="connsiteY22" fmla="*/ 255720 h 664937"/>
              <a:gd name="connsiteX23" fmla="*/ 299572 w 669862"/>
              <a:gd name="connsiteY23" fmla="*/ 281857 h 664937"/>
              <a:gd name="connsiteX24" fmla="*/ 614781 w 669862"/>
              <a:gd name="connsiteY24" fmla="*/ 402002 h 664937"/>
              <a:gd name="connsiteX25" fmla="*/ 456788 w 669862"/>
              <a:gd name="connsiteY25" fmla="*/ 430987 h 664937"/>
              <a:gd name="connsiteX26" fmla="*/ 380703 w 669862"/>
              <a:gd name="connsiteY26" fmla="*/ 492579 h 664937"/>
              <a:gd name="connsiteX27" fmla="*/ 379927 w 669862"/>
              <a:gd name="connsiteY27" fmla="*/ 505389 h 664937"/>
              <a:gd name="connsiteX28" fmla="*/ 456012 w 669862"/>
              <a:gd name="connsiteY28" fmla="*/ 539162 h 664937"/>
              <a:gd name="connsiteX29" fmla="*/ 522328 w 669862"/>
              <a:gd name="connsiteY29" fmla="*/ 463465 h 664937"/>
              <a:gd name="connsiteX30" fmla="*/ 456788 w 669862"/>
              <a:gd name="connsiteY30" fmla="*/ 430987 h 664937"/>
              <a:gd name="connsiteX31" fmla="*/ 260947 w 669862"/>
              <a:gd name="connsiteY31" fmla="*/ 444702 h 664937"/>
              <a:gd name="connsiteX32" fmla="*/ 362523 w 669862"/>
              <a:gd name="connsiteY32" fmla="*/ 466377 h 664937"/>
              <a:gd name="connsiteX33" fmla="*/ 409106 w 669862"/>
              <a:gd name="connsiteY33" fmla="*/ 420247 h 664937"/>
              <a:gd name="connsiteX34" fmla="*/ 348419 w 669862"/>
              <a:gd name="connsiteY34" fmla="*/ 384986 h 664937"/>
              <a:gd name="connsiteX35" fmla="*/ 260947 w 669862"/>
              <a:gd name="connsiteY35" fmla="*/ 444702 h 664937"/>
              <a:gd name="connsiteX36" fmla="*/ 158142 w 669862"/>
              <a:gd name="connsiteY36" fmla="*/ 397473 h 664937"/>
              <a:gd name="connsiteX37" fmla="*/ 270717 w 669862"/>
              <a:gd name="connsiteY37" fmla="*/ 407113 h 664937"/>
              <a:gd name="connsiteX38" fmla="*/ 308888 w 669862"/>
              <a:gd name="connsiteY38" fmla="*/ 368941 h 664937"/>
              <a:gd name="connsiteX39" fmla="*/ 257324 w 669862"/>
              <a:gd name="connsiteY39" fmla="*/ 342285 h 664937"/>
              <a:gd name="connsiteX40" fmla="*/ 158142 w 669862"/>
              <a:gd name="connsiteY40" fmla="*/ 397473 h 664937"/>
              <a:gd name="connsiteX41" fmla="*/ 338520 w 669862"/>
              <a:gd name="connsiteY41" fmla="*/ 530880 h 664937"/>
              <a:gd name="connsiteX42" fmla="*/ 389696 w 669862"/>
              <a:gd name="connsiteY42" fmla="*/ 564200 h 664937"/>
              <a:gd name="connsiteX43" fmla="*/ 338520 w 669862"/>
              <a:gd name="connsiteY43" fmla="*/ 530880 h 664937"/>
              <a:gd name="connsiteX44" fmla="*/ 180204 w 669862"/>
              <a:gd name="connsiteY44" fmla="*/ 463530 h 664937"/>
              <a:gd name="connsiteX45" fmla="*/ 126440 w 669862"/>
              <a:gd name="connsiteY45" fmla="*/ 436809 h 664937"/>
              <a:gd name="connsiteX46" fmla="*/ 180204 w 669862"/>
              <a:gd name="connsiteY46" fmla="*/ 463530 h 66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69862" h="664937">
                <a:moveTo>
                  <a:pt x="669645" y="474658"/>
                </a:moveTo>
                <a:cubicBezTo>
                  <a:pt x="671521" y="480675"/>
                  <a:pt x="660911" y="488503"/>
                  <a:pt x="651465" y="497302"/>
                </a:cubicBezTo>
                <a:cubicBezTo>
                  <a:pt x="582820" y="560836"/>
                  <a:pt x="501559" y="606771"/>
                  <a:pt x="425733" y="660277"/>
                </a:cubicBezTo>
                <a:cubicBezTo>
                  <a:pt x="411953" y="669981"/>
                  <a:pt x="401471" y="662347"/>
                  <a:pt x="390408" y="657042"/>
                </a:cubicBezTo>
                <a:cubicBezTo>
                  <a:pt x="321440" y="623916"/>
                  <a:pt x="252342" y="591244"/>
                  <a:pt x="184021" y="556889"/>
                </a:cubicBezTo>
                <a:cubicBezTo>
                  <a:pt x="137309" y="533404"/>
                  <a:pt x="88915" y="514188"/>
                  <a:pt x="40844" y="493809"/>
                </a:cubicBezTo>
                <a:cubicBezTo>
                  <a:pt x="-9944" y="472264"/>
                  <a:pt x="-13955" y="440626"/>
                  <a:pt x="32110" y="411059"/>
                </a:cubicBezTo>
                <a:cubicBezTo>
                  <a:pt x="84451" y="377417"/>
                  <a:pt x="139185" y="347008"/>
                  <a:pt x="195084" y="319577"/>
                </a:cubicBezTo>
                <a:cubicBezTo>
                  <a:pt x="225040" y="304890"/>
                  <a:pt x="228145" y="286322"/>
                  <a:pt x="220964" y="258760"/>
                </a:cubicBezTo>
                <a:cubicBezTo>
                  <a:pt x="204919" y="197103"/>
                  <a:pt x="188032" y="135510"/>
                  <a:pt x="174510" y="73271"/>
                </a:cubicBezTo>
                <a:cubicBezTo>
                  <a:pt x="158983" y="1844"/>
                  <a:pt x="171534" y="-10384"/>
                  <a:pt x="242832" y="7084"/>
                </a:cubicBezTo>
                <a:cubicBezTo>
                  <a:pt x="366858" y="37493"/>
                  <a:pt x="483509" y="89963"/>
                  <a:pt x="604430" y="129752"/>
                </a:cubicBezTo>
                <a:cubicBezTo>
                  <a:pt x="614846" y="133181"/>
                  <a:pt x="621251" y="138163"/>
                  <a:pt x="622998" y="150585"/>
                </a:cubicBezTo>
                <a:cubicBezTo>
                  <a:pt x="637620" y="255460"/>
                  <a:pt x="653082" y="360272"/>
                  <a:pt x="669645" y="474658"/>
                </a:cubicBezTo>
                <a:close/>
                <a:moveTo>
                  <a:pt x="614781" y="402002"/>
                </a:moveTo>
                <a:cubicBezTo>
                  <a:pt x="614199" y="319641"/>
                  <a:pt x="591813" y="248150"/>
                  <a:pt x="583985" y="174717"/>
                </a:cubicBezTo>
                <a:cubicBezTo>
                  <a:pt x="582367" y="159449"/>
                  <a:pt x="569881" y="157831"/>
                  <a:pt x="559529" y="154402"/>
                </a:cubicBezTo>
                <a:cubicBezTo>
                  <a:pt x="515922" y="140233"/>
                  <a:pt x="471992" y="127100"/>
                  <a:pt x="428515" y="112672"/>
                </a:cubicBezTo>
                <a:cubicBezTo>
                  <a:pt x="415834" y="108467"/>
                  <a:pt x="407682" y="113319"/>
                  <a:pt x="397201" y="119401"/>
                </a:cubicBezTo>
                <a:cubicBezTo>
                  <a:pt x="376498" y="131370"/>
                  <a:pt x="309665" y="116101"/>
                  <a:pt x="311218" y="99732"/>
                </a:cubicBezTo>
                <a:cubicBezTo>
                  <a:pt x="315746" y="50691"/>
                  <a:pt x="273822" y="71782"/>
                  <a:pt x="255254" y="59296"/>
                </a:cubicBezTo>
                <a:cubicBezTo>
                  <a:pt x="242702" y="50820"/>
                  <a:pt x="232415" y="57355"/>
                  <a:pt x="237462" y="77153"/>
                </a:cubicBezTo>
                <a:cubicBezTo>
                  <a:pt x="252666" y="136481"/>
                  <a:pt x="265994" y="196262"/>
                  <a:pt x="280615" y="255720"/>
                </a:cubicBezTo>
                <a:cubicBezTo>
                  <a:pt x="283268" y="266459"/>
                  <a:pt x="285985" y="276746"/>
                  <a:pt x="299572" y="281857"/>
                </a:cubicBezTo>
                <a:cubicBezTo>
                  <a:pt x="403089" y="320676"/>
                  <a:pt x="506282" y="360466"/>
                  <a:pt x="614781" y="402002"/>
                </a:cubicBezTo>
                <a:close/>
                <a:moveTo>
                  <a:pt x="456788" y="430987"/>
                </a:moveTo>
                <a:cubicBezTo>
                  <a:pt x="428451" y="418953"/>
                  <a:pt x="405483" y="464371"/>
                  <a:pt x="380703" y="492579"/>
                </a:cubicBezTo>
                <a:cubicBezTo>
                  <a:pt x="376951" y="496784"/>
                  <a:pt x="374816" y="503254"/>
                  <a:pt x="379927" y="505389"/>
                </a:cubicBezTo>
                <a:cubicBezTo>
                  <a:pt x="407359" y="519300"/>
                  <a:pt x="428580" y="541168"/>
                  <a:pt x="456012" y="539162"/>
                </a:cubicBezTo>
                <a:cubicBezTo>
                  <a:pt x="484350" y="508624"/>
                  <a:pt x="506541" y="490638"/>
                  <a:pt x="522328" y="463465"/>
                </a:cubicBezTo>
                <a:cubicBezTo>
                  <a:pt x="501883" y="448196"/>
                  <a:pt x="493213" y="446126"/>
                  <a:pt x="456788" y="430987"/>
                </a:cubicBezTo>
                <a:close/>
                <a:moveTo>
                  <a:pt x="260947" y="444702"/>
                </a:moveTo>
                <a:cubicBezTo>
                  <a:pt x="344472" y="493226"/>
                  <a:pt x="338520" y="488374"/>
                  <a:pt x="362523" y="466377"/>
                </a:cubicBezTo>
                <a:cubicBezTo>
                  <a:pt x="380768" y="448585"/>
                  <a:pt x="390990" y="440368"/>
                  <a:pt x="409106" y="420247"/>
                </a:cubicBezTo>
                <a:cubicBezTo>
                  <a:pt x="425474" y="402002"/>
                  <a:pt x="359094" y="388221"/>
                  <a:pt x="348419" y="384986"/>
                </a:cubicBezTo>
                <a:cubicBezTo>
                  <a:pt x="330886" y="376899"/>
                  <a:pt x="299766" y="410154"/>
                  <a:pt x="260947" y="444702"/>
                </a:cubicBezTo>
                <a:close/>
                <a:moveTo>
                  <a:pt x="158142" y="397473"/>
                </a:moveTo>
                <a:cubicBezTo>
                  <a:pt x="216629" y="439462"/>
                  <a:pt x="215853" y="448196"/>
                  <a:pt x="270717" y="407113"/>
                </a:cubicBezTo>
                <a:cubicBezTo>
                  <a:pt x="278804" y="401419"/>
                  <a:pt x="317881" y="376317"/>
                  <a:pt x="308888" y="368941"/>
                </a:cubicBezTo>
                <a:cubicBezTo>
                  <a:pt x="297890" y="359883"/>
                  <a:pt x="264894" y="346620"/>
                  <a:pt x="257324" y="342285"/>
                </a:cubicBezTo>
                <a:cubicBezTo>
                  <a:pt x="240050" y="332451"/>
                  <a:pt x="224716" y="340021"/>
                  <a:pt x="158142" y="397473"/>
                </a:cubicBezTo>
                <a:close/>
                <a:moveTo>
                  <a:pt x="338520" y="530880"/>
                </a:moveTo>
                <a:cubicBezTo>
                  <a:pt x="346413" y="558636"/>
                  <a:pt x="373781" y="564459"/>
                  <a:pt x="389696" y="564200"/>
                </a:cubicBezTo>
                <a:cubicBezTo>
                  <a:pt x="386073" y="542656"/>
                  <a:pt x="364076" y="530880"/>
                  <a:pt x="338520" y="530880"/>
                </a:cubicBezTo>
                <a:close/>
                <a:moveTo>
                  <a:pt x="180204" y="463530"/>
                </a:moveTo>
                <a:cubicBezTo>
                  <a:pt x="167070" y="436615"/>
                  <a:pt x="153160" y="428399"/>
                  <a:pt x="126440" y="436809"/>
                </a:cubicBezTo>
                <a:cubicBezTo>
                  <a:pt x="140156" y="454601"/>
                  <a:pt x="154972" y="460165"/>
                  <a:pt x="180204" y="463530"/>
                </a:cubicBezTo>
                <a:close/>
              </a:path>
            </a:pathLst>
          </a:custGeom>
          <a:solidFill>
            <a:schemeClr val="accent2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Graphic 3">
            <a:extLst>
              <a:ext uri="{FF2B5EF4-FFF2-40B4-BE49-F238E27FC236}">
                <a16:creationId xmlns:a16="http://schemas.microsoft.com/office/drawing/2014/main" id="{D7DA45D0-EE92-4732-9377-5435434F63BA}"/>
              </a:ext>
            </a:extLst>
          </p:cNvPr>
          <p:cNvSpPr/>
          <p:nvPr/>
        </p:nvSpPr>
        <p:spPr>
          <a:xfrm>
            <a:off x="2557003" y="4160432"/>
            <a:ext cx="521531" cy="621488"/>
          </a:xfrm>
          <a:custGeom>
            <a:avLst/>
            <a:gdLst>
              <a:gd name="connsiteX0" fmla="*/ 210055 w 562598"/>
              <a:gd name="connsiteY0" fmla="*/ 670338 h 670425"/>
              <a:gd name="connsiteX1" fmla="*/ 65519 w 562598"/>
              <a:gd name="connsiteY1" fmla="*/ 626991 h 670425"/>
              <a:gd name="connsiteX2" fmla="*/ 498 w 562598"/>
              <a:gd name="connsiteY2" fmla="*/ 484461 h 670425"/>
              <a:gd name="connsiteX3" fmla="*/ 79559 w 562598"/>
              <a:gd name="connsiteY3" fmla="*/ 355000 h 670425"/>
              <a:gd name="connsiteX4" fmla="*/ 248033 w 562598"/>
              <a:gd name="connsiteY4" fmla="*/ 311264 h 670425"/>
              <a:gd name="connsiteX5" fmla="*/ 262784 w 562598"/>
              <a:gd name="connsiteY5" fmla="*/ 280467 h 670425"/>
              <a:gd name="connsiteX6" fmla="*/ 199121 w 562598"/>
              <a:gd name="connsiteY6" fmla="*/ 189696 h 670425"/>
              <a:gd name="connsiteX7" fmla="*/ 197568 w 562598"/>
              <a:gd name="connsiteY7" fmla="*/ 32997 h 670425"/>
              <a:gd name="connsiteX8" fmla="*/ 278182 w 562598"/>
              <a:gd name="connsiteY8" fmla="*/ 1813 h 670425"/>
              <a:gd name="connsiteX9" fmla="*/ 293128 w 562598"/>
              <a:gd name="connsiteY9" fmla="*/ 4918 h 670425"/>
              <a:gd name="connsiteX10" fmla="*/ 562595 w 562598"/>
              <a:gd name="connsiteY10" fmla="*/ 338372 h 670425"/>
              <a:gd name="connsiteX11" fmla="*/ 479070 w 562598"/>
              <a:gd name="connsiteY11" fmla="*/ 412969 h 670425"/>
              <a:gd name="connsiteX12" fmla="*/ 459013 w 562598"/>
              <a:gd name="connsiteY12" fmla="*/ 434708 h 670425"/>
              <a:gd name="connsiteX13" fmla="*/ 270807 w 562598"/>
              <a:gd name="connsiteY13" fmla="*/ 663933 h 670425"/>
              <a:gd name="connsiteX14" fmla="*/ 210055 w 562598"/>
              <a:gd name="connsiteY14" fmla="*/ 670338 h 670425"/>
              <a:gd name="connsiteX15" fmla="*/ 267442 w 562598"/>
              <a:gd name="connsiteY15" fmla="*/ 358752 h 670425"/>
              <a:gd name="connsiteX16" fmla="*/ 147363 w 562598"/>
              <a:gd name="connsiteY16" fmla="*/ 383920 h 670425"/>
              <a:gd name="connsiteX17" fmla="*/ 103109 w 562598"/>
              <a:gd name="connsiteY17" fmla="*/ 453923 h 670425"/>
              <a:gd name="connsiteX18" fmla="*/ 143093 w 562598"/>
              <a:gd name="connsiteY18" fmla="*/ 522697 h 670425"/>
              <a:gd name="connsiteX19" fmla="*/ 339904 w 562598"/>
              <a:gd name="connsiteY19" fmla="*/ 497594 h 670425"/>
              <a:gd name="connsiteX20" fmla="*/ 363778 w 562598"/>
              <a:gd name="connsiteY20" fmla="*/ 417304 h 670425"/>
              <a:gd name="connsiteX21" fmla="*/ 304126 w 562598"/>
              <a:gd name="connsiteY21" fmla="*/ 364769 h 670425"/>
              <a:gd name="connsiteX22" fmla="*/ 267442 w 562598"/>
              <a:gd name="connsiteY22" fmla="*/ 358752 h 670425"/>
              <a:gd name="connsiteX23" fmla="*/ 448403 w 562598"/>
              <a:gd name="connsiteY23" fmla="*/ 318898 h 670425"/>
              <a:gd name="connsiteX24" fmla="*/ 467295 w 562598"/>
              <a:gd name="connsiteY24" fmla="*/ 293019 h 670425"/>
              <a:gd name="connsiteX25" fmla="*/ 464254 w 562598"/>
              <a:gd name="connsiteY25" fmla="*/ 274192 h 670425"/>
              <a:gd name="connsiteX26" fmla="*/ 298692 w 562598"/>
              <a:gd name="connsiteY26" fmla="*/ 101642 h 670425"/>
              <a:gd name="connsiteX27" fmla="*/ 255861 w 562598"/>
              <a:gd name="connsiteY27" fmla="*/ 103777 h 670425"/>
              <a:gd name="connsiteX28" fmla="*/ 261102 w 562598"/>
              <a:gd name="connsiteY28" fmla="*/ 143178 h 670425"/>
              <a:gd name="connsiteX29" fmla="*/ 316613 w 562598"/>
              <a:gd name="connsiteY29" fmla="*/ 242684 h 670425"/>
              <a:gd name="connsiteX30" fmla="*/ 448403 w 562598"/>
              <a:gd name="connsiteY30" fmla="*/ 318898 h 67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62598" h="670425">
                <a:moveTo>
                  <a:pt x="210055" y="670338"/>
                </a:moveTo>
                <a:cubicBezTo>
                  <a:pt x="157003" y="671826"/>
                  <a:pt x="108738" y="654229"/>
                  <a:pt x="65519" y="626991"/>
                </a:cubicBezTo>
                <a:cubicBezTo>
                  <a:pt x="14473" y="594836"/>
                  <a:pt x="-3319" y="542495"/>
                  <a:pt x="498" y="484461"/>
                </a:cubicBezTo>
                <a:cubicBezTo>
                  <a:pt x="4186" y="428756"/>
                  <a:pt x="24695" y="382820"/>
                  <a:pt x="79559" y="355000"/>
                </a:cubicBezTo>
                <a:cubicBezTo>
                  <a:pt x="133194" y="327826"/>
                  <a:pt x="188640" y="312040"/>
                  <a:pt x="248033" y="311264"/>
                </a:cubicBezTo>
                <a:cubicBezTo>
                  <a:pt x="279023" y="310811"/>
                  <a:pt x="275724" y="298971"/>
                  <a:pt x="262784" y="280467"/>
                </a:cubicBezTo>
                <a:cubicBezTo>
                  <a:pt x="241628" y="250189"/>
                  <a:pt x="219178" y="220751"/>
                  <a:pt x="199121" y="189696"/>
                </a:cubicBezTo>
                <a:cubicBezTo>
                  <a:pt x="162631" y="133150"/>
                  <a:pt x="162955" y="78092"/>
                  <a:pt x="197568" y="32997"/>
                </a:cubicBezTo>
                <a:cubicBezTo>
                  <a:pt x="218272" y="6018"/>
                  <a:pt x="244798" y="-4592"/>
                  <a:pt x="278182" y="1813"/>
                </a:cubicBezTo>
                <a:cubicBezTo>
                  <a:pt x="283164" y="2783"/>
                  <a:pt x="288405" y="3236"/>
                  <a:pt x="293128" y="4918"/>
                </a:cubicBezTo>
                <a:cubicBezTo>
                  <a:pt x="414760" y="48719"/>
                  <a:pt x="560654" y="179474"/>
                  <a:pt x="562595" y="338372"/>
                </a:cubicBezTo>
                <a:cubicBezTo>
                  <a:pt x="562983" y="370398"/>
                  <a:pt x="524359" y="406758"/>
                  <a:pt x="479070" y="412969"/>
                </a:cubicBezTo>
                <a:cubicBezTo>
                  <a:pt x="464125" y="415039"/>
                  <a:pt x="454420" y="415945"/>
                  <a:pt x="459013" y="434708"/>
                </a:cubicBezTo>
                <a:cubicBezTo>
                  <a:pt x="484569" y="539389"/>
                  <a:pt x="401109" y="641807"/>
                  <a:pt x="270807" y="663933"/>
                </a:cubicBezTo>
                <a:cubicBezTo>
                  <a:pt x="250815" y="667233"/>
                  <a:pt x="230370" y="668203"/>
                  <a:pt x="210055" y="670338"/>
                </a:cubicBezTo>
                <a:close/>
                <a:moveTo>
                  <a:pt x="267442" y="358752"/>
                </a:moveTo>
                <a:cubicBezTo>
                  <a:pt x="222865" y="361470"/>
                  <a:pt x="183788" y="367098"/>
                  <a:pt x="147363" y="383920"/>
                </a:cubicBezTo>
                <a:cubicBezTo>
                  <a:pt x="118055" y="397506"/>
                  <a:pt x="103562" y="421121"/>
                  <a:pt x="103109" y="453923"/>
                </a:cubicBezTo>
                <a:cubicBezTo>
                  <a:pt x="102656" y="485302"/>
                  <a:pt x="116631" y="507429"/>
                  <a:pt x="143093" y="522697"/>
                </a:cubicBezTo>
                <a:cubicBezTo>
                  <a:pt x="198927" y="554917"/>
                  <a:pt x="294486" y="542624"/>
                  <a:pt x="339904" y="497594"/>
                </a:cubicBezTo>
                <a:cubicBezTo>
                  <a:pt x="362613" y="475144"/>
                  <a:pt x="371606" y="448165"/>
                  <a:pt x="363778" y="417304"/>
                </a:cubicBezTo>
                <a:cubicBezTo>
                  <a:pt x="356079" y="386896"/>
                  <a:pt x="333693" y="371110"/>
                  <a:pt x="304126" y="364769"/>
                </a:cubicBezTo>
                <a:cubicBezTo>
                  <a:pt x="290540" y="361858"/>
                  <a:pt x="276565" y="360240"/>
                  <a:pt x="267442" y="358752"/>
                </a:cubicBezTo>
                <a:close/>
                <a:moveTo>
                  <a:pt x="448403" y="318898"/>
                </a:moveTo>
                <a:cubicBezTo>
                  <a:pt x="473571" y="320580"/>
                  <a:pt x="473829" y="320127"/>
                  <a:pt x="467295" y="293019"/>
                </a:cubicBezTo>
                <a:cubicBezTo>
                  <a:pt x="465807" y="286872"/>
                  <a:pt x="466001" y="280274"/>
                  <a:pt x="464254" y="274192"/>
                </a:cubicBezTo>
                <a:cubicBezTo>
                  <a:pt x="439216" y="187820"/>
                  <a:pt x="389140" y="124933"/>
                  <a:pt x="298692" y="101642"/>
                </a:cubicBezTo>
                <a:cubicBezTo>
                  <a:pt x="284846" y="98083"/>
                  <a:pt x="267701" y="89738"/>
                  <a:pt x="255861" y="103777"/>
                </a:cubicBezTo>
                <a:cubicBezTo>
                  <a:pt x="245122" y="116587"/>
                  <a:pt x="256185" y="130756"/>
                  <a:pt x="261102" y="143178"/>
                </a:cubicBezTo>
                <a:cubicBezTo>
                  <a:pt x="275077" y="178762"/>
                  <a:pt x="292610" y="212664"/>
                  <a:pt x="316613" y="242684"/>
                </a:cubicBezTo>
                <a:cubicBezTo>
                  <a:pt x="350644" y="285191"/>
                  <a:pt x="393280" y="312816"/>
                  <a:pt x="448403" y="318898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Graphic 3">
            <a:extLst>
              <a:ext uri="{FF2B5EF4-FFF2-40B4-BE49-F238E27FC236}">
                <a16:creationId xmlns:a16="http://schemas.microsoft.com/office/drawing/2014/main" id="{9D1C445A-7976-4E09-9BA4-5FAE807B28A9}"/>
              </a:ext>
            </a:extLst>
          </p:cNvPr>
          <p:cNvSpPr/>
          <p:nvPr/>
        </p:nvSpPr>
        <p:spPr>
          <a:xfrm>
            <a:off x="1062040" y="4208349"/>
            <a:ext cx="482830" cy="525654"/>
          </a:xfrm>
          <a:custGeom>
            <a:avLst/>
            <a:gdLst>
              <a:gd name="connsiteX0" fmla="*/ 75504 w 520849"/>
              <a:gd name="connsiteY0" fmla="*/ 235221 h 567045"/>
              <a:gd name="connsiteX1" fmla="*/ 83462 w 520849"/>
              <a:gd name="connsiteY1" fmla="*/ 215359 h 567045"/>
              <a:gd name="connsiteX2" fmla="*/ 129527 w 520849"/>
              <a:gd name="connsiteY2" fmla="*/ 157260 h 567045"/>
              <a:gd name="connsiteX3" fmla="*/ 151524 w 520849"/>
              <a:gd name="connsiteY3" fmla="*/ 64483 h 567045"/>
              <a:gd name="connsiteX4" fmla="*/ 221981 w 520849"/>
              <a:gd name="connsiteY4" fmla="*/ 46497 h 567045"/>
              <a:gd name="connsiteX5" fmla="*/ 260153 w 520849"/>
              <a:gd name="connsiteY5" fmla="*/ 47791 h 567045"/>
              <a:gd name="connsiteX6" fmla="*/ 452823 w 520849"/>
              <a:gd name="connsiteY6" fmla="*/ 6319 h 567045"/>
              <a:gd name="connsiteX7" fmla="*/ 520821 w 520849"/>
              <a:gd name="connsiteY7" fmla="*/ 82210 h 567045"/>
              <a:gd name="connsiteX8" fmla="*/ 452758 w 520849"/>
              <a:gd name="connsiteY8" fmla="*/ 148138 h 567045"/>
              <a:gd name="connsiteX9" fmla="*/ 250448 w 520849"/>
              <a:gd name="connsiteY9" fmla="*/ 98514 h 567045"/>
              <a:gd name="connsiteX10" fmla="*/ 247536 w 520849"/>
              <a:gd name="connsiteY10" fmla="*/ 96638 h 567045"/>
              <a:gd name="connsiteX11" fmla="*/ 229162 w 520849"/>
              <a:gd name="connsiteY11" fmla="*/ 103819 h 567045"/>
              <a:gd name="connsiteX12" fmla="*/ 231232 w 520849"/>
              <a:gd name="connsiteY12" fmla="*/ 116565 h 567045"/>
              <a:gd name="connsiteX13" fmla="*/ 255559 w 520849"/>
              <a:gd name="connsiteY13" fmla="*/ 189285 h 567045"/>
              <a:gd name="connsiteX14" fmla="*/ 279109 w 520849"/>
              <a:gd name="connsiteY14" fmla="*/ 214324 h 567045"/>
              <a:gd name="connsiteX15" fmla="*/ 288943 w 520849"/>
              <a:gd name="connsiteY15" fmla="*/ 237744 h 567045"/>
              <a:gd name="connsiteX16" fmla="*/ 297354 w 520849"/>
              <a:gd name="connsiteY16" fmla="*/ 272034 h 567045"/>
              <a:gd name="connsiteX17" fmla="*/ 294055 w 520849"/>
              <a:gd name="connsiteY17" fmla="*/ 515558 h 567045"/>
              <a:gd name="connsiteX18" fmla="*/ 284997 w 520849"/>
              <a:gd name="connsiteY18" fmla="*/ 543119 h 567045"/>
              <a:gd name="connsiteX19" fmla="*/ 277297 w 520849"/>
              <a:gd name="connsiteY19" fmla="*/ 564405 h 567045"/>
              <a:gd name="connsiteX20" fmla="*/ 102807 w 520849"/>
              <a:gd name="connsiteY20" fmla="*/ 564729 h 567045"/>
              <a:gd name="connsiteX21" fmla="*/ 93296 w 520849"/>
              <a:gd name="connsiteY21" fmla="*/ 545255 h 567045"/>
              <a:gd name="connsiteX22" fmla="*/ 62564 w 520849"/>
              <a:gd name="connsiteY22" fmla="*/ 498284 h 567045"/>
              <a:gd name="connsiteX23" fmla="*/ 63988 w 520849"/>
              <a:gd name="connsiteY23" fmla="*/ 285815 h 567045"/>
              <a:gd name="connsiteX24" fmla="*/ 75569 w 520849"/>
              <a:gd name="connsiteY24" fmla="*/ 275722 h 567045"/>
              <a:gd name="connsiteX25" fmla="*/ 75504 w 520849"/>
              <a:gd name="connsiteY25" fmla="*/ 235221 h 56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20849" h="567045">
                <a:moveTo>
                  <a:pt x="75504" y="235221"/>
                </a:moveTo>
                <a:cubicBezTo>
                  <a:pt x="69487" y="227846"/>
                  <a:pt x="74016" y="216524"/>
                  <a:pt x="83462" y="215359"/>
                </a:cubicBezTo>
                <a:cubicBezTo>
                  <a:pt x="114193" y="211736"/>
                  <a:pt x="119887" y="204425"/>
                  <a:pt x="129527" y="157260"/>
                </a:cubicBezTo>
                <a:cubicBezTo>
                  <a:pt x="134056" y="126334"/>
                  <a:pt x="143761" y="95279"/>
                  <a:pt x="151524" y="64483"/>
                </a:cubicBezTo>
                <a:cubicBezTo>
                  <a:pt x="159547" y="32457"/>
                  <a:pt x="199854" y="22688"/>
                  <a:pt x="221981" y="46497"/>
                </a:cubicBezTo>
                <a:cubicBezTo>
                  <a:pt x="238155" y="63901"/>
                  <a:pt x="247536" y="55166"/>
                  <a:pt x="260153" y="47791"/>
                </a:cubicBezTo>
                <a:cubicBezTo>
                  <a:pt x="319804" y="12660"/>
                  <a:pt x="381203" y="-12249"/>
                  <a:pt x="452823" y="6319"/>
                </a:cubicBezTo>
                <a:cubicBezTo>
                  <a:pt x="494489" y="17124"/>
                  <a:pt x="521856" y="45979"/>
                  <a:pt x="520821" y="82210"/>
                </a:cubicBezTo>
                <a:cubicBezTo>
                  <a:pt x="519851" y="115465"/>
                  <a:pt x="495395" y="139274"/>
                  <a:pt x="452758" y="148138"/>
                </a:cubicBezTo>
                <a:cubicBezTo>
                  <a:pt x="377451" y="163794"/>
                  <a:pt x="311976" y="139144"/>
                  <a:pt x="250448" y="98514"/>
                </a:cubicBezTo>
                <a:cubicBezTo>
                  <a:pt x="249477" y="97867"/>
                  <a:pt x="248507" y="97285"/>
                  <a:pt x="247536" y="96638"/>
                </a:cubicBezTo>
                <a:cubicBezTo>
                  <a:pt x="240549" y="92303"/>
                  <a:pt x="231426" y="95926"/>
                  <a:pt x="229162" y="103819"/>
                </a:cubicBezTo>
                <a:cubicBezTo>
                  <a:pt x="227480" y="109707"/>
                  <a:pt x="227480" y="115659"/>
                  <a:pt x="231232" y="116565"/>
                </a:cubicBezTo>
                <a:cubicBezTo>
                  <a:pt x="264164" y="124329"/>
                  <a:pt x="255236" y="163148"/>
                  <a:pt x="255559" y="189285"/>
                </a:cubicBezTo>
                <a:cubicBezTo>
                  <a:pt x="255753" y="206819"/>
                  <a:pt x="260023" y="215100"/>
                  <a:pt x="279109" y="214324"/>
                </a:cubicBezTo>
                <a:cubicBezTo>
                  <a:pt x="296901" y="215359"/>
                  <a:pt x="302983" y="227458"/>
                  <a:pt x="288943" y="237744"/>
                </a:cubicBezTo>
                <a:cubicBezTo>
                  <a:pt x="266299" y="254307"/>
                  <a:pt x="286290" y="263947"/>
                  <a:pt x="297354" y="272034"/>
                </a:cubicBezTo>
                <a:cubicBezTo>
                  <a:pt x="396989" y="344755"/>
                  <a:pt x="396925" y="449889"/>
                  <a:pt x="294055" y="515558"/>
                </a:cubicBezTo>
                <a:cubicBezTo>
                  <a:pt x="273739" y="528562"/>
                  <a:pt x="277427" y="535744"/>
                  <a:pt x="284997" y="543119"/>
                </a:cubicBezTo>
                <a:cubicBezTo>
                  <a:pt x="292695" y="550624"/>
                  <a:pt x="288037" y="563694"/>
                  <a:pt x="277297" y="564405"/>
                </a:cubicBezTo>
                <a:cubicBezTo>
                  <a:pt x="220428" y="568287"/>
                  <a:pt x="163558" y="567446"/>
                  <a:pt x="102807" y="564729"/>
                </a:cubicBezTo>
                <a:cubicBezTo>
                  <a:pt x="93102" y="564276"/>
                  <a:pt x="87732" y="553277"/>
                  <a:pt x="93296" y="545255"/>
                </a:cubicBezTo>
                <a:cubicBezTo>
                  <a:pt x="109730" y="521510"/>
                  <a:pt x="78739" y="510576"/>
                  <a:pt x="62564" y="498284"/>
                </a:cubicBezTo>
                <a:cubicBezTo>
                  <a:pt x="-21091" y="434621"/>
                  <a:pt x="-21091" y="346890"/>
                  <a:pt x="63988" y="285815"/>
                </a:cubicBezTo>
                <a:cubicBezTo>
                  <a:pt x="68128" y="282839"/>
                  <a:pt x="71622" y="279086"/>
                  <a:pt x="75569" y="275722"/>
                </a:cubicBezTo>
                <a:cubicBezTo>
                  <a:pt x="97889" y="256830"/>
                  <a:pt x="88896" y="251590"/>
                  <a:pt x="75504" y="235221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F956BEB-B245-4166-973D-3176BAE085BF}"/>
              </a:ext>
            </a:extLst>
          </p:cNvPr>
          <p:cNvSpPr/>
          <p:nvPr/>
        </p:nvSpPr>
        <p:spPr>
          <a:xfrm>
            <a:off x="1029921" y="2428762"/>
            <a:ext cx="403964" cy="690545"/>
          </a:xfrm>
          <a:custGeom>
            <a:avLst/>
            <a:gdLst>
              <a:gd name="connsiteX0" fmla="*/ 524853 w 580827"/>
              <a:gd name="connsiteY0" fmla="*/ 182934 h 992876"/>
              <a:gd name="connsiteX1" fmla="*/ 553449 w 580827"/>
              <a:gd name="connsiteY1" fmla="*/ 215477 h 992876"/>
              <a:gd name="connsiteX2" fmla="*/ 566907 w 580827"/>
              <a:gd name="connsiteY2" fmla="*/ 259730 h 992876"/>
              <a:gd name="connsiteX3" fmla="*/ 580817 w 580827"/>
              <a:gd name="connsiteY3" fmla="*/ 303337 h 992876"/>
              <a:gd name="connsiteX4" fmla="*/ 579717 w 580827"/>
              <a:gd name="connsiteY4" fmla="*/ 882061 h 992876"/>
              <a:gd name="connsiteX5" fmla="*/ 458602 w 580827"/>
              <a:gd name="connsiteY5" fmla="*/ 990690 h 992876"/>
              <a:gd name="connsiteX6" fmla="*/ 426836 w 580827"/>
              <a:gd name="connsiteY6" fmla="*/ 950124 h 992876"/>
              <a:gd name="connsiteX7" fmla="*/ 426641 w 580827"/>
              <a:gd name="connsiteY7" fmla="*/ 413518 h 992876"/>
              <a:gd name="connsiteX8" fmla="*/ 408267 w 580827"/>
              <a:gd name="connsiteY8" fmla="*/ 374181 h 992876"/>
              <a:gd name="connsiteX9" fmla="*/ 384976 w 580827"/>
              <a:gd name="connsiteY9" fmla="*/ 410477 h 992876"/>
              <a:gd name="connsiteX10" fmla="*/ 381159 w 580827"/>
              <a:gd name="connsiteY10" fmla="*/ 935437 h 992876"/>
              <a:gd name="connsiteX11" fmla="*/ 381094 w 580827"/>
              <a:gd name="connsiteY11" fmla="*/ 981696 h 992876"/>
              <a:gd name="connsiteX12" fmla="*/ 333476 w 580827"/>
              <a:gd name="connsiteY12" fmla="*/ 889114 h 992876"/>
              <a:gd name="connsiteX13" fmla="*/ 331794 w 580827"/>
              <a:gd name="connsiteY13" fmla="*/ 747554 h 992876"/>
              <a:gd name="connsiteX14" fmla="*/ 334770 w 580827"/>
              <a:gd name="connsiteY14" fmla="*/ 303013 h 992876"/>
              <a:gd name="connsiteX15" fmla="*/ 355668 w 580827"/>
              <a:gd name="connsiteY15" fmla="*/ 263806 h 992876"/>
              <a:gd name="connsiteX16" fmla="*/ 362461 w 580827"/>
              <a:gd name="connsiteY16" fmla="*/ 230099 h 992876"/>
              <a:gd name="connsiteX17" fmla="*/ 409949 w 580827"/>
              <a:gd name="connsiteY17" fmla="*/ 183128 h 992876"/>
              <a:gd name="connsiteX18" fmla="*/ 524853 w 580827"/>
              <a:gd name="connsiteY18" fmla="*/ 182934 h 992876"/>
              <a:gd name="connsiteX19" fmla="*/ 131223 w 580827"/>
              <a:gd name="connsiteY19" fmla="*/ 8 h 992876"/>
              <a:gd name="connsiteX20" fmla="*/ 184024 w 580827"/>
              <a:gd name="connsiteY20" fmla="*/ 484 h 992876"/>
              <a:gd name="connsiteX21" fmla="*/ 197546 w 580827"/>
              <a:gd name="connsiteY21" fmla="*/ 15041 h 992876"/>
              <a:gd name="connsiteX22" fmla="*/ 176648 w 580827"/>
              <a:gd name="connsiteY22" fmla="*/ 28434 h 992876"/>
              <a:gd name="connsiteX23" fmla="*/ 134530 w 580827"/>
              <a:gd name="connsiteY23" fmla="*/ 44802 h 992876"/>
              <a:gd name="connsiteX24" fmla="*/ 150187 w 580827"/>
              <a:gd name="connsiteY24" fmla="*/ 63630 h 992876"/>
              <a:gd name="connsiteX25" fmla="*/ 184412 w 580827"/>
              <a:gd name="connsiteY25" fmla="*/ 65894 h 992876"/>
              <a:gd name="connsiteX26" fmla="*/ 203110 w 580827"/>
              <a:gd name="connsiteY26" fmla="*/ 80581 h 992876"/>
              <a:gd name="connsiteX27" fmla="*/ 185253 w 580827"/>
              <a:gd name="connsiteY27" fmla="*/ 96755 h 992876"/>
              <a:gd name="connsiteX28" fmla="*/ 150834 w 580827"/>
              <a:gd name="connsiteY28" fmla="*/ 96496 h 992876"/>
              <a:gd name="connsiteX29" fmla="*/ 134595 w 580827"/>
              <a:gd name="connsiteY29" fmla="*/ 111765 h 992876"/>
              <a:gd name="connsiteX30" fmla="*/ 148828 w 580827"/>
              <a:gd name="connsiteY30" fmla="*/ 129557 h 992876"/>
              <a:gd name="connsiteX31" fmla="*/ 183183 w 580827"/>
              <a:gd name="connsiteY31" fmla="*/ 131886 h 992876"/>
              <a:gd name="connsiteX32" fmla="*/ 202787 w 580827"/>
              <a:gd name="connsiteY32" fmla="*/ 144632 h 992876"/>
              <a:gd name="connsiteX33" fmla="*/ 183959 w 580827"/>
              <a:gd name="connsiteY33" fmla="*/ 159383 h 992876"/>
              <a:gd name="connsiteX34" fmla="*/ 160991 w 580827"/>
              <a:gd name="connsiteY34" fmla="*/ 158995 h 992876"/>
              <a:gd name="connsiteX35" fmla="*/ 134530 w 580827"/>
              <a:gd name="connsiteY35" fmla="*/ 175234 h 992876"/>
              <a:gd name="connsiteX36" fmla="*/ 161509 w 580827"/>
              <a:gd name="connsiteY36" fmla="*/ 193349 h 992876"/>
              <a:gd name="connsiteX37" fmla="*/ 180595 w 580827"/>
              <a:gd name="connsiteY37" fmla="*/ 193608 h 992876"/>
              <a:gd name="connsiteX38" fmla="*/ 202787 w 580827"/>
              <a:gd name="connsiteY38" fmla="*/ 209200 h 992876"/>
              <a:gd name="connsiteX39" fmla="*/ 181760 w 580827"/>
              <a:gd name="connsiteY39" fmla="*/ 226345 h 992876"/>
              <a:gd name="connsiteX40" fmla="*/ 154975 w 580827"/>
              <a:gd name="connsiteY40" fmla="*/ 226410 h 992876"/>
              <a:gd name="connsiteX41" fmla="*/ 134530 w 580827"/>
              <a:gd name="connsiteY41" fmla="*/ 241032 h 992876"/>
              <a:gd name="connsiteX42" fmla="*/ 152322 w 580827"/>
              <a:gd name="connsiteY42" fmla="*/ 260118 h 992876"/>
              <a:gd name="connsiteX43" fmla="*/ 175225 w 580827"/>
              <a:gd name="connsiteY43" fmla="*/ 261024 h 992876"/>
              <a:gd name="connsiteX44" fmla="*/ 200910 w 580827"/>
              <a:gd name="connsiteY44" fmla="*/ 274998 h 992876"/>
              <a:gd name="connsiteX45" fmla="*/ 173543 w 580827"/>
              <a:gd name="connsiteY45" fmla="*/ 292273 h 992876"/>
              <a:gd name="connsiteX46" fmla="*/ 154392 w 580827"/>
              <a:gd name="connsiteY46" fmla="*/ 292273 h 992876"/>
              <a:gd name="connsiteX47" fmla="*/ 134401 w 580827"/>
              <a:gd name="connsiteY47" fmla="*/ 307995 h 992876"/>
              <a:gd name="connsiteX48" fmla="*/ 152516 w 580827"/>
              <a:gd name="connsiteY48" fmla="*/ 327016 h 992876"/>
              <a:gd name="connsiteX49" fmla="*/ 167720 w 580827"/>
              <a:gd name="connsiteY49" fmla="*/ 328309 h 992876"/>
              <a:gd name="connsiteX50" fmla="*/ 201946 w 580827"/>
              <a:gd name="connsiteY50" fmla="*/ 345131 h 992876"/>
              <a:gd name="connsiteX51" fmla="*/ 164356 w 580827"/>
              <a:gd name="connsiteY51" fmla="*/ 358847 h 992876"/>
              <a:gd name="connsiteX52" fmla="*/ 134206 w 580827"/>
              <a:gd name="connsiteY52" fmla="*/ 387508 h 992876"/>
              <a:gd name="connsiteX53" fmla="*/ 134401 w 580827"/>
              <a:gd name="connsiteY53" fmla="*/ 517811 h 992876"/>
              <a:gd name="connsiteX54" fmla="*/ 159309 w 580827"/>
              <a:gd name="connsiteY54" fmla="*/ 544466 h 992876"/>
              <a:gd name="connsiteX55" fmla="*/ 235653 w 580827"/>
              <a:gd name="connsiteY55" fmla="*/ 550353 h 992876"/>
              <a:gd name="connsiteX56" fmla="*/ 240505 w 580827"/>
              <a:gd name="connsiteY56" fmla="*/ 628121 h 992876"/>
              <a:gd name="connsiteX57" fmla="*/ 242511 w 580827"/>
              <a:gd name="connsiteY57" fmla="*/ 881026 h 992876"/>
              <a:gd name="connsiteX58" fmla="*/ 180271 w 580827"/>
              <a:gd name="connsiteY58" fmla="*/ 987842 h 992876"/>
              <a:gd name="connsiteX59" fmla="*/ 41623 w 580827"/>
              <a:gd name="connsiteY59" fmla="*/ 989201 h 992876"/>
              <a:gd name="connsiteX60" fmla="*/ 1963 w 580827"/>
              <a:gd name="connsiteY60" fmla="*/ 899852 h 992876"/>
              <a:gd name="connsiteX61" fmla="*/ 7140 w 580827"/>
              <a:gd name="connsiteY61" fmla="*/ 566528 h 992876"/>
              <a:gd name="connsiteX62" fmla="*/ 32113 w 580827"/>
              <a:gd name="connsiteY62" fmla="*/ 543237 h 992876"/>
              <a:gd name="connsiteX63" fmla="*/ 50487 w 580827"/>
              <a:gd name="connsiteY63" fmla="*/ 568081 h 992876"/>
              <a:gd name="connsiteX64" fmla="*/ 50811 w 580827"/>
              <a:gd name="connsiteY64" fmla="*/ 878632 h 992876"/>
              <a:gd name="connsiteX65" fmla="*/ 66079 w 580827"/>
              <a:gd name="connsiteY65" fmla="*/ 910010 h 992876"/>
              <a:gd name="connsiteX66" fmla="*/ 82771 w 580827"/>
              <a:gd name="connsiteY66" fmla="*/ 879796 h 992876"/>
              <a:gd name="connsiteX67" fmla="*/ 92735 w 580827"/>
              <a:gd name="connsiteY67" fmla="*/ 389191 h 992876"/>
              <a:gd name="connsiteX68" fmla="*/ 65950 w 580827"/>
              <a:gd name="connsiteY68" fmla="*/ 359235 h 992876"/>
              <a:gd name="connsiteX69" fmla="*/ 36448 w 580827"/>
              <a:gd name="connsiteY69" fmla="*/ 344031 h 992876"/>
              <a:gd name="connsiteX70" fmla="*/ 64462 w 580827"/>
              <a:gd name="connsiteY70" fmla="*/ 327792 h 992876"/>
              <a:gd name="connsiteX71" fmla="*/ 92929 w 580827"/>
              <a:gd name="connsiteY71" fmla="*/ 309612 h 992876"/>
              <a:gd name="connsiteX72" fmla="*/ 62133 w 580827"/>
              <a:gd name="connsiteY72" fmla="*/ 291884 h 992876"/>
              <a:gd name="connsiteX73" fmla="*/ 36254 w 580827"/>
              <a:gd name="connsiteY73" fmla="*/ 277975 h 992876"/>
              <a:gd name="connsiteX74" fmla="*/ 63491 w 580827"/>
              <a:gd name="connsiteY74" fmla="*/ 259859 h 992876"/>
              <a:gd name="connsiteX75" fmla="*/ 92800 w 580827"/>
              <a:gd name="connsiteY75" fmla="*/ 243296 h 992876"/>
              <a:gd name="connsiteX76" fmla="*/ 62262 w 580827"/>
              <a:gd name="connsiteY76" fmla="*/ 225763 h 992876"/>
              <a:gd name="connsiteX77" fmla="*/ 35930 w 580827"/>
              <a:gd name="connsiteY77" fmla="*/ 211529 h 992876"/>
              <a:gd name="connsiteX78" fmla="*/ 63815 w 580827"/>
              <a:gd name="connsiteY78" fmla="*/ 193155 h 992876"/>
              <a:gd name="connsiteX79" fmla="*/ 92865 w 580827"/>
              <a:gd name="connsiteY79" fmla="*/ 175752 h 992876"/>
              <a:gd name="connsiteX80" fmla="*/ 61809 w 580827"/>
              <a:gd name="connsiteY80" fmla="*/ 159189 h 992876"/>
              <a:gd name="connsiteX81" fmla="*/ 37871 w 580827"/>
              <a:gd name="connsiteY81" fmla="*/ 147479 h 992876"/>
              <a:gd name="connsiteX82" fmla="*/ 62327 w 580827"/>
              <a:gd name="connsiteY82" fmla="*/ 128845 h 992876"/>
              <a:gd name="connsiteX83" fmla="*/ 92735 w 580827"/>
              <a:gd name="connsiteY83" fmla="*/ 114029 h 992876"/>
              <a:gd name="connsiteX84" fmla="*/ 59739 w 580827"/>
              <a:gd name="connsiteY84" fmla="*/ 94749 h 992876"/>
              <a:gd name="connsiteX85" fmla="*/ 36706 w 580827"/>
              <a:gd name="connsiteY85" fmla="*/ 81486 h 992876"/>
              <a:gd name="connsiteX86" fmla="*/ 61874 w 580827"/>
              <a:gd name="connsiteY86" fmla="*/ 64600 h 992876"/>
              <a:gd name="connsiteX87" fmla="*/ 92476 w 580827"/>
              <a:gd name="connsiteY87" fmla="*/ 50367 h 992876"/>
              <a:gd name="connsiteX88" fmla="*/ 57216 w 580827"/>
              <a:gd name="connsiteY88" fmla="*/ 29922 h 992876"/>
              <a:gd name="connsiteX89" fmla="*/ 35801 w 580827"/>
              <a:gd name="connsiteY89" fmla="*/ 12065 h 992876"/>
              <a:gd name="connsiteX90" fmla="*/ 58186 w 580827"/>
              <a:gd name="connsiteY90" fmla="*/ 549 h 992876"/>
              <a:gd name="connsiteX91" fmla="*/ 131223 w 580827"/>
              <a:gd name="connsiteY91" fmla="*/ 8 h 99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80827" h="992876">
                <a:moveTo>
                  <a:pt x="524853" y="182934"/>
                </a:moveTo>
                <a:cubicBezTo>
                  <a:pt x="544651" y="182351"/>
                  <a:pt x="552738" y="187592"/>
                  <a:pt x="553449" y="215477"/>
                </a:cubicBezTo>
                <a:cubicBezTo>
                  <a:pt x="551509" y="240450"/>
                  <a:pt x="548338" y="258825"/>
                  <a:pt x="566907" y="259730"/>
                </a:cubicBezTo>
                <a:cubicBezTo>
                  <a:pt x="579200" y="260312"/>
                  <a:pt x="580817" y="286451"/>
                  <a:pt x="580817" y="303337"/>
                </a:cubicBezTo>
                <a:cubicBezTo>
                  <a:pt x="580817" y="496267"/>
                  <a:pt x="581011" y="689197"/>
                  <a:pt x="579717" y="882061"/>
                </a:cubicBezTo>
                <a:cubicBezTo>
                  <a:pt x="579135" y="962029"/>
                  <a:pt x="530094" y="1003112"/>
                  <a:pt x="458602" y="990690"/>
                </a:cubicBezTo>
                <a:cubicBezTo>
                  <a:pt x="432529" y="986161"/>
                  <a:pt x="426706" y="974709"/>
                  <a:pt x="426836" y="950124"/>
                </a:cubicBezTo>
                <a:cubicBezTo>
                  <a:pt x="427806" y="771233"/>
                  <a:pt x="427677" y="592408"/>
                  <a:pt x="426641" y="413518"/>
                </a:cubicBezTo>
                <a:cubicBezTo>
                  <a:pt x="426577" y="400061"/>
                  <a:pt x="441781" y="375928"/>
                  <a:pt x="408267" y="374181"/>
                </a:cubicBezTo>
                <a:cubicBezTo>
                  <a:pt x="376177" y="372499"/>
                  <a:pt x="385752" y="395661"/>
                  <a:pt x="384976" y="410477"/>
                </a:cubicBezTo>
                <a:cubicBezTo>
                  <a:pt x="376371" y="585420"/>
                  <a:pt x="382582" y="760429"/>
                  <a:pt x="381159" y="935437"/>
                </a:cubicBezTo>
                <a:cubicBezTo>
                  <a:pt x="381029" y="947989"/>
                  <a:pt x="381094" y="960475"/>
                  <a:pt x="381094" y="981696"/>
                </a:cubicBezTo>
                <a:cubicBezTo>
                  <a:pt x="345445" y="953618"/>
                  <a:pt x="338134" y="921851"/>
                  <a:pt x="333476" y="889114"/>
                </a:cubicBezTo>
                <a:cubicBezTo>
                  <a:pt x="326747" y="842013"/>
                  <a:pt x="331276" y="794783"/>
                  <a:pt x="331794" y="747554"/>
                </a:cubicBezTo>
                <a:cubicBezTo>
                  <a:pt x="333411" y="599395"/>
                  <a:pt x="333476" y="451172"/>
                  <a:pt x="334770" y="303013"/>
                </a:cubicBezTo>
                <a:cubicBezTo>
                  <a:pt x="334899" y="287615"/>
                  <a:pt x="325195" y="267300"/>
                  <a:pt x="355668" y="263806"/>
                </a:cubicBezTo>
                <a:cubicBezTo>
                  <a:pt x="370030" y="262124"/>
                  <a:pt x="362073" y="260442"/>
                  <a:pt x="362461" y="230099"/>
                </a:cubicBezTo>
                <a:cubicBezTo>
                  <a:pt x="362979" y="191215"/>
                  <a:pt x="372036" y="179764"/>
                  <a:pt x="409949" y="183128"/>
                </a:cubicBezTo>
                <a:cubicBezTo>
                  <a:pt x="447927" y="186492"/>
                  <a:pt x="486552" y="184098"/>
                  <a:pt x="524853" y="182934"/>
                </a:cubicBezTo>
                <a:close/>
                <a:moveTo>
                  <a:pt x="131223" y="8"/>
                </a:moveTo>
                <a:cubicBezTo>
                  <a:pt x="153164" y="-33"/>
                  <a:pt x="171732" y="96"/>
                  <a:pt x="184024" y="484"/>
                </a:cubicBezTo>
                <a:cubicBezTo>
                  <a:pt x="193987" y="743"/>
                  <a:pt x="198193" y="5660"/>
                  <a:pt x="197546" y="15041"/>
                </a:cubicBezTo>
                <a:cubicBezTo>
                  <a:pt x="196317" y="25069"/>
                  <a:pt x="191076" y="28693"/>
                  <a:pt x="176648" y="28434"/>
                </a:cubicBezTo>
                <a:cubicBezTo>
                  <a:pt x="142682" y="27851"/>
                  <a:pt x="135177" y="30892"/>
                  <a:pt x="134530" y="44802"/>
                </a:cubicBezTo>
                <a:cubicBezTo>
                  <a:pt x="134012" y="56901"/>
                  <a:pt x="137183" y="62659"/>
                  <a:pt x="150187" y="63630"/>
                </a:cubicBezTo>
                <a:cubicBezTo>
                  <a:pt x="161574" y="64471"/>
                  <a:pt x="173025" y="65053"/>
                  <a:pt x="184412" y="65894"/>
                </a:cubicBezTo>
                <a:cubicBezTo>
                  <a:pt x="193923" y="66606"/>
                  <a:pt x="202981" y="69064"/>
                  <a:pt x="203110" y="80581"/>
                </a:cubicBezTo>
                <a:cubicBezTo>
                  <a:pt x="203240" y="91644"/>
                  <a:pt x="194635" y="96043"/>
                  <a:pt x="185253" y="96755"/>
                </a:cubicBezTo>
                <a:cubicBezTo>
                  <a:pt x="173866" y="97596"/>
                  <a:pt x="162350" y="96690"/>
                  <a:pt x="150834" y="96496"/>
                </a:cubicBezTo>
                <a:cubicBezTo>
                  <a:pt x="140418" y="96302"/>
                  <a:pt x="134206" y="99472"/>
                  <a:pt x="134595" y="111765"/>
                </a:cubicBezTo>
                <a:cubicBezTo>
                  <a:pt x="134918" y="122052"/>
                  <a:pt x="136859" y="129104"/>
                  <a:pt x="148828" y="129557"/>
                </a:cubicBezTo>
                <a:cubicBezTo>
                  <a:pt x="160280" y="129945"/>
                  <a:pt x="171731" y="130657"/>
                  <a:pt x="183183" y="131886"/>
                </a:cubicBezTo>
                <a:cubicBezTo>
                  <a:pt x="191723" y="132792"/>
                  <a:pt x="202851" y="132016"/>
                  <a:pt x="202787" y="144632"/>
                </a:cubicBezTo>
                <a:cubicBezTo>
                  <a:pt x="202722" y="155824"/>
                  <a:pt x="193405" y="158865"/>
                  <a:pt x="183959" y="159383"/>
                </a:cubicBezTo>
                <a:cubicBezTo>
                  <a:pt x="176325" y="159836"/>
                  <a:pt x="168626" y="158606"/>
                  <a:pt x="160991" y="158995"/>
                </a:cubicBezTo>
                <a:cubicBezTo>
                  <a:pt x="149475" y="159577"/>
                  <a:pt x="134336" y="153431"/>
                  <a:pt x="134530" y="175234"/>
                </a:cubicBezTo>
                <a:cubicBezTo>
                  <a:pt x="134724" y="195937"/>
                  <a:pt x="150446" y="190956"/>
                  <a:pt x="161509" y="193349"/>
                </a:cubicBezTo>
                <a:cubicBezTo>
                  <a:pt x="167591" y="194643"/>
                  <a:pt x="174255" y="193155"/>
                  <a:pt x="180595" y="193608"/>
                </a:cubicBezTo>
                <a:cubicBezTo>
                  <a:pt x="190947" y="194385"/>
                  <a:pt x="202398" y="195484"/>
                  <a:pt x="202787" y="209200"/>
                </a:cubicBezTo>
                <a:cubicBezTo>
                  <a:pt x="203110" y="222593"/>
                  <a:pt x="192370" y="225504"/>
                  <a:pt x="181760" y="226345"/>
                </a:cubicBezTo>
                <a:cubicBezTo>
                  <a:pt x="172896" y="227057"/>
                  <a:pt x="163903" y="226281"/>
                  <a:pt x="154975" y="226410"/>
                </a:cubicBezTo>
                <a:cubicBezTo>
                  <a:pt x="144817" y="226475"/>
                  <a:pt x="134530" y="224728"/>
                  <a:pt x="134530" y="241032"/>
                </a:cubicBezTo>
                <a:cubicBezTo>
                  <a:pt x="134530" y="254489"/>
                  <a:pt x="140482" y="259406"/>
                  <a:pt x="152322" y="260118"/>
                </a:cubicBezTo>
                <a:cubicBezTo>
                  <a:pt x="159956" y="260636"/>
                  <a:pt x="167656" y="260376"/>
                  <a:pt x="175225" y="261024"/>
                </a:cubicBezTo>
                <a:cubicBezTo>
                  <a:pt x="185771" y="261994"/>
                  <a:pt x="200457" y="256753"/>
                  <a:pt x="200910" y="274998"/>
                </a:cubicBezTo>
                <a:cubicBezTo>
                  <a:pt x="201428" y="294925"/>
                  <a:pt x="185771" y="291561"/>
                  <a:pt x="173543" y="292273"/>
                </a:cubicBezTo>
                <a:cubicBezTo>
                  <a:pt x="167203" y="292596"/>
                  <a:pt x="160798" y="292273"/>
                  <a:pt x="154392" y="292273"/>
                </a:cubicBezTo>
                <a:cubicBezTo>
                  <a:pt x="143652" y="292273"/>
                  <a:pt x="134724" y="292402"/>
                  <a:pt x="134401" y="307995"/>
                </a:cubicBezTo>
                <a:cubicBezTo>
                  <a:pt x="134077" y="322293"/>
                  <a:pt x="141970" y="325204"/>
                  <a:pt x="152516" y="327016"/>
                </a:cubicBezTo>
                <a:cubicBezTo>
                  <a:pt x="157498" y="327857"/>
                  <a:pt x="162674" y="327663"/>
                  <a:pt x="167720" y="328309"/>
                </a:cubicBezTo>
                <a:cubicBezTo>
                  <a:pt x="181307" y="330121"/>
                  <a:pt x="203886" y="321128"/>
                  <a:pt x="201946" y="345131"/>
                </a:cubicBezTo>
                <a:cubicBezTo>
                  <a:pt x="200199" y="366740"/>
                  <a:pt x="178331" y="360270"/>
                  <a:pt x="164356" y="358847"/>
                </a:cubicBezTo>
                <a:cubicBezTo>
                  <a:pt x="141517" y="356518"/>
                  <a:pt x="132977" y="362923"/>
                  <a:pt x="134206" y="387508"/>
                </a:cubicBezTo>
                <a:cubicBezTo>
                  <a:pt x="136342" y="430856"/>
                  <a:pt x="135695" y="474398"/>
                  <a:pt x="134401" y="517811"/>
                </a:cubicBezTo>
                <a:cubicBezTo>
                  <a:pt x="133818" y="537026"/>
                  <a:pt x="138541" y="544531"/>
                  <a:pt x="159309" y="544466"/>
                </a:cubicBezTo>
                <a:cubicBezTo>
                  <a:pt x="185577" y="544401"/>
                  <a:pt x="221355" y="531720"/>
                  <a:pt x="235653" y="550353"/>
                </a:cubicBezTo>
                <a:cubicBezTo>
                  <a:pt x="248787" y="567499"/>
                  <a:pt x="240182" y="601530"/>
                  <a:pt x="240505" y="628121"/>
                </a:cubicBezTo>
                <a:cubicBezTo>
                  <a:pt x="241541" y="712422"/>
                  <a:pt x="244711" y="796789"/>
                  <a:pt x="242511" y="881026"/>
                </a:cubicBezTo>
                <a:cubicBezTo>
                  <a:pt x="240053" y="974320"/>
                  <a:pt x="240053" y="974320"/>
                  <a:pt x="180271" y="987842"/>
                </a:cubicBezTo>
                <a:cubicBezTo>
                  <a:pt x="162997" y="991724"/>
                  <a:pt x="95323" y="991789"/>
                  <a:pt x="41623" y="989201"/>
                </a:cubicBezTo>
                <a:cubicBezTo>
                  <a:pt x="23" y="990948"/>
                  <a:pt x="4940" y="952194"/>
                  <a:pt x="1963" y="899852"/>
                </a:cubicBezTo>
                <a:cubicBezTo>
                  <a:pt x="-4377" y="788637"/>
                  <a:pt x="6622" y="677679"/>
                  <a:pt x="7140" y="566528"/>
                </a:cubicBezTo>
                <a:cubicBezTo>
                  <a:pt x="7204" y="547507"/>
                  <a:pt x="14644" y="543495"/>
                  <a:pt x="32113" y="543237"/>
                </a:cubicBezTo>
                <a:cubicBezTo>
                  <a:pt x="52493" y="542978"/>
                  <a:pt x="50552" y="555077"/>
                  <a:pt x="50487" y="568081"/>
                </a:cubicBezTo>
                <a:cubicBezTo>
                  <a:pt x="50422" y="671598"/>
                  <a:pt x="50164" y="775115"/>
                  <a:pt x="50811" y="878632"/>
                </a:cubicBezTo>
                <a:cubicBezTo>
                  <a:pt x="50875" y="890277"/>
                  <a:pt x="41688" y="909234"/>
                  <a:pt x="66079" y="910010"/>
                </a:cubicBezTo>
                <a:cubicBezTo>
                  <a:pt x="90794" y="910852"/>
                  <a:pt x="82513" y="891118"/>
                  <a:pt x="82771" y="879796"/>
                </a:cubicBezTo>
                <a:cubicBezTo>
                  <a:pt x="86459" y="716304"/>
                  <a:pt x="89112" y="552747"/>
                  <a:pt x="92735" y="389191"/>
                </a:cubicBezTo>
                <a:cubicBezTo>
                  <a:pt x="93188" y="368875"/>
                  <a:pt x="89306" y="357230"/>
                  <a:pt x="65950" y="359235"/>
                </a:cubicBezTo>
                <a:cubicBezTo>
                  <a:pt x="53787" y="360270"/>
                  <a:pt x="37289" y="362211"/>
                  <a:pt x="36448" y="344031"/>
                </a:cubicBezTo>
                <a:cubicBezTo>
                  <a:pt x="35542" y="324686"/>
                  <a:pt x="52169" y="328116"/>
                  <a:pt x="64462" y="327792"/>
                </a:cubicBezTo>
                <a:cubicBezTo>
                  <a:pt x="77725" y="327468"/>
                  <a:pt x="94482" y="333550"/>
                  <a:pt x="92929" y="309612"/>
                </a:cubicBezTo>
                <a:cubicBezTo>
                  <a:pt x="91506" y="287615"/>
                  <a:pt x="75784" y="292273"/>
                  <a:pt x="62133" y="291884"/>
                </a:cubicBezTo>
                <a:cubicBezTo>
                  <a:pt x="51393" y="291561"/>
                  <a:pt x="36577" y="295637"/>
                  <a:pt x="36254" y="277975"/>
                </a:cubicBezTo>
                <a:cubicBezTo>
                  <a:pt x="35865" y="259471"/>
                  <a:pt x="50293" y="260376"/>
                  <a:pt x="63491" y="259859"/>
                </a:cubicBezTo>
                <a:cubicBezTo>
                  <a:pt x="75719" y="259341"/>
                  <a:pt x="93900" y="268335"/>
                  <a:pt x="92800" y="243296"/>
                </a:cubicBezTo>
                <a:cubicBezTo>
                  <a:pt x="91829" y="220911"/>
                  <a:pt x="75784" y="225893"/>
                  <a:pt x="62262" y="225763"/>
                </a:cubicBezTo>
                <a:cubicBezTo>
                  <a:pt x="50875" y="225634"/>
                  <a:pt x="36254" y="227510"/>
                  <a:pt x="35930" y="211529"/>
                </a:cubicBezTo>
                <a:cubicBezTo>
                  <a:pt x="35607" y="194190"/>
                  <a:pt x="50746" y="194061"/>
                  <a:pt x="63815" y="193155"/>
                </a:cubicBezTo>
                <a:cubicBezTo>
                  <a:pt x="78178" y="190956"/>
                  <a:pt x="94288" y="200660"/>
                  <a:pt x="92865" y="175752"/>
                </a:cubicBezTo>
                <a:cubicBezTo>
                  <a:pt x="91506" y="152719"/>
                  <a:pt x="74684" y="159512"/>
                  <a:pt x="61809" y="159189"/>
                </a:cubicBezTo>
                <a:cubicBezTo>
                  <a:pt x="51652" y="158930"/>
                  <a:pt x="38195" y="160483"/>
                  <a:pt x="37871" y="147479"/>
                </a:cubicBezTo>
                <a:cubicBezTo>
                  <a:pt x="37483" y="134280"/>
                  <a:pt x="49452" y="130269"/>
                  <a:pt x="62327" y="128845"/>
                </a:cubicBezTo>
                <a:cubicBezTo>
                  <a:pt x="73584" y="127616"/>
                  <a:pt x="93123" y="135121"/>
                  <a:pt x="92735" y="114029"/>
                </a:cubicBezTo>
                <a:cubicBezTo>
                  <a:pt x="92282" y="89962"/>
                  <a:pt x="74814" y="93455"/>
                  <a:pt x="59739" y="94749"/>
                </a:cubicBezTo>
                <a:cubicBezTo>
                  <a:pt x="48352" y="95720"/>
                  <a:pt x="37742" y="94555"/>
                  <a:pt x="36706" y="81486"/>
                </a:cubicBezTo>
                <a:cubicBezTo>
                  <a:pt x="35413" y="64859"/>
                  <a:pt x="50099" y="64600"/>
                  <a:pt x="61874" y="64600"/>
                </a:cubicBezTo>
                <a:cubicBezTo>
                  <a:pt x="75913" y="64536"/>
                  <a:pt x="91894" y="69388"/>
                  <a:pt x="92476" y="50367"/>
                </a:cubicBezTo>
                <a:cubicBezTo>
                  <a:pt x="93900" y="22287"/>
                  <a:pt x="72290" y="30116"/>
                  <a:pt x="57216" y="29922"/>
                </a:cubicBezTo>
                <a:cubicBezTo>
                  <a:pt x="44341" y="29728"/>
                  <a:pt x="36254" y="29275"/>
                  <a:pt x="35801" y="12065"/>
                </a:cubicBezTo>
                <a:cubicBezTo>
                  <a:pt x="35413" y="-680"/>
                  <a:pt x="44405" y="549"/>
                  <a:pt x="58186" y="549"/>
                </a:cubicBezTo>
                <a:cubicBezTo>
                  <a:pt x="83969" y="258"/>
                  <a:pt x="109282" y="48"/>
                  <a:pt x="131223" y="8"/>
                </a:cubicBezTo>
                <a:close/>
              </a:path>
            </a:pathLst>
          </a:custGeom>
          <a:solidFill>
            <a:schemeClr val="accent2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Graphic 3">
            <a:extLst>
              <a:ext uri="{FF2B5EF4-FFF2-40B4-BE49-F238E27FC236}">
                <a16:creationId xmlns:a16="http://schemas.microsoft.com/office/drawing/2014/main" id="{5DC6D3A0-B531-42BD-BAD1-19A599FB5702}"/>
              </a:ext>
            </a:extLst>
          </p:cNvPr>
          <p:cNvSpPr/>
          <p:nvPr/>
        </p:nvSpPr>
        <p:spPr>
          <a:xfrm>
            <a:off x="1273948" y="5049460"/>
            <a:ext cx="569469" cy="399463"/>
          </a:xfrm>
          <a:custGeom>
            <a:avLst/>
            <a:gdLst>
              <a:gd name="connsiteX0" fmla="*/ 2640 w 810694"/>
              <a:gd name="connsiteY0" fmla="*/ 340380 h 568674"/>
              <a:gd name="connsiteX1" fmla="*/ 84806 w 810694"/>
              <a:gd name="connsiteY1" fmla="*/ 315148 h 568674"/>
              <a:gd name="connsiteX2" fmla="*/ 36542 w 810694"/>
              <a:gd name="connsiteY2" fmla="*/ 319547 h 568674"/>
              <a:gd name="connsiteX3" fmla="*/ 2122 w 810694"/>
              <a:gd name="connsiteY3" fmla="*/ 318318 h 568674"/>
              <a:gd name="connsiteX4" fmla="*/ 17908 w 810694"/>
              <a:gd name="connsiteY4" fmla="*/ 287457 h 568674"/>
              <a:gd name="connsiteX5" fmla="*/ 87071 w 810694"/>
              <a:gd name="connsiteY5" fmla="*/ 271024 h 568674"/>
              <a:gd name="connsiteX6" fmla="*/ 247328 w 810694"/>
              <a:gd name="connsiteY6" fmla="*/ 242427 h 568674"/>
              <a:gd name="connsiteX7" fmla="*/ 290288 w 810694"/>
              <a:gd name="connsiteY7" fmla="*/ 194098 h 568674"/>
              <a:gd name="connsiteX8" fmla="*/ 295205 w 810694"/>
              <a:gd name="connsiteY8" fmla="*/ 184070 h 568674"/>
              <a:gd name="connsiteX9" fmla="*/ 622254 w 810694"/>
              <a:gd name="connsiteY9" fmla="*/ 3 h 568674"/>
              <a:gd name="connsiteX10" fmla="*/ 671812 w 810694"/>
              <a:gd name="connsiteY10" fmla="*/ 3109 h 568674"/>
              <a:gd name="connsiteX11" fmla="*/ 711408 w 810694"/>
              <a:gd name="connsiteY11" fmla="*/ 51697 h 568674"/>
              <a:gd name="connsiteX12" fmla="*/ 671812 w 810694"/>
              <a:gd name="connsiteY12" fmla="*/ 100674 h 568674"/>
              <a:gd name="connsiteX13" fmla="*/ 614555 w 810694"/>
              <a:gd name="connsiteY13" fmla="*/ 104426 h 568674"/>
              <a:gd name="connsiteX14" fmla="*/ 488976 w 810694"/>
              <a:gd name="connsiteY14" fmla="*/ 151009 h 568674"/>
              <a:gd name="connsiteX15" fmla="*/ 347222 w 810694"/>
              <a:gd name="connsiteY15" fmla="*/ 255302 h 568674"/>
              <a:gd name="connsiteX16" fmla="*/ 268678 w 810694"/>
              <a:gd name="connsiteY16" fmla="*/ 291468 h 568674"/>
              <a:gd name="connsiteX17" fmla="*/ 345022 w 810694"/>
              <a:gd name="connsiteY17" fmla="*/ 320906 h 568674"/>
              <a:gd name="connsiteX18" fmla="*/ 477006 w 810694"/>
              <a:gd name="connsiteY18" fmla="*/ 380622 h 568674"/>
              <a:gd name="connsiteX19" fmla="*/ 721242 w 810694"/>
              <a:gd name="connsiteY19" fmla="*/ 454184 h 568674"/>
              <a:gd name="connsiteX20" fmla="*/ 762843 w 810694"/>
              <a:gd name="connsiteY20" fmla="*/ 459813 h 568674"/>
              <a:gd name="connsiteX21" fmla="*/ 810655 w 810694"/>
              <a:gd name="connsiteY21" fmla="*/ 510471 h 568674"/>
              <a:gd name="connsiteX22" fmla="*/ 761678 w 810694"/>
              <a:gd name="connsiteY22" fmla="*/ 561648 h 568674"/>
              <a:gd name="connsiteX23" fmla="*/ 590746 w 810694"/>
              <a:gd name="connsiteY23" fmla="*/ 557313 h 568674"/>
              <a:gd name="connsiteX24" fmla="*/ 418843 w 810694"/>
              <a:gd name="connsiteY24" fmla="*/ 468482 h 568674"/>
              <a:gd name="connsiteX25" fmla="*/ 303227 w 810694"/>
              <a:gd name="connsiteY25" fmla="*/ 379911 h 568674"/>
              <a:gd name="connsiteX26" fmla="*/ 90694 w 810694"/>
              <a:gd name="connsiteY26" fmla="*/ 349891 h 568674"/>
              <a:gd name="connsiteX27" fmla="*/ 2640 w 810694"/>
              <a:gd name="connsiteY27" fmla="*/ 340380 h 568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10694" h="568674">
                <a:moveTo>
                  <a:pt x="2640" y="340380"/>
                </a:moveTo>
                <a:cubicBezTo>
                  <a:pt x="38288" y="341674"/>
                  <a:pt x="69861" y="348079"/>
                  <a:pt x="84806" y="315148"/>
                </a:cubicBezTo>
                <a:cubicBezTo>
                  <a:pt x="61903" y="315277"/>
                  <a:pt x="49740" y="315536"/>
                  <a:pt x="36542" y="319547"/>
                </a:cubicBezTo>
                <a:cubicBezTo>
                  <a:pt x="25349" y="321359"/>
                  <a:pt x="8074" y="329446"/>
                  <a:pt x="2122" y="318318"/>
                </a:cubicBezTo>
                <a:cubicBezTo>
                  <a:pt x="-5318" y="304343"/>
                  <a:pt x="8463" y="295221"/>
                  <a:pt x="17908" y="287457"/>
                </a:cubicBezTo>
                <a:cubicBezTo>
                  <a:pt x="38030" y="270959"/>
                  <a:pt x="62485" y="269859"/>
                  <a:pt x="87071" y="271024"/>
                </a:cubicBezTo>
                <a:cubicBezTo>
                  <a:pt x="142711" y="273612"/>
                  <a:pt x="196863" y="268048"/>
                  <a:pt x="247328" y="242427"/>
                </a:cubicBezTo>
                <a:cubicBezTo>
                  <a:pt x="267773" y="232075"/>
                  <a:pt x="289770" y="222630"/>
                  <a:pt x="290288" y="194098"/>
                </a:cubicBezTo>
                <a:cubicBezTo>
                  <a:pt x="290352" y="190669"/>
                  <a:pt x="292681" y="186593"/>
                  <a:pt x="295205" y="184070"/>
                </a:cubicBezTo>
                <a:cubicBezTo>
                  <a:pt x="387205" y="92522"/>
                  <a:pt x="478430" y="-644"/>
                  <a:pt x="622254" y="3"/>
                </a:cubicBezTo>
                <a:cubicBezTo>
                  <a:pt x="638816" y="68"/>
                  <a:pt x="655638" y="133"/>
                  <a:pt x="671812" y="3109"/>
                </a:cubicBezTo>
                <a:cubicBezTo>
                  <a:pt x="697756" y="7897"/>
                  <a:pt x="711666" y="24977"/>
                  <a:pt x="711408" y="51697"/>
                </a:cubicBezTo>
                <a:cubicBezTo>
                  <a:pt x="711214" y="78094"/>
                  <a:pt x="697627" y="95821"/>
                  <a:pt x="671812" y="100674"/>
                </a:cubicBezTo>
                <a:cubicBezTo>
                  <a:pt x="653115" y="104167"/>
                  <a:pt x="633640" y="104685"/>
                  <a:pt x="614555" y="104426"/>
                </a:cubicBezTo>
                <a:cubicBezTo>
                  <a:pt x="566484" y="103779"/>
                  <a:pt x="524818" y="118142"/>
                  <a:pt x="488976" y="151009"/>
                </a:cubicBezTo>
                <a:cubicBezTo>
                  <a:pt x="445498" y="190798"/>
                  <a:pt x="394193" y="220171"/>
                  <a:pt x="347222" y="255302"/>
                </a:cubicBezTo>
                <a:cubicBezTo>
                  <a:pt x="323154" y="273288"/>
                  <a:pt x="288605" y="264619"/>
                  <a:pt x="268678" y="291468"/>
                </a:cubicBezTo>
                <a:cubicBezTo>
                  <a:pt x="287700" y="317542"/>
                  <a:pt x="319078" y="311654"/>
                  <a:pt x="345022" y="320906"/>
                </a:cubicBezTo>
                <a:cubicBezTo>
                  <a:pt x="390505" y="337081"/>
                  <a:pt x="438382" y="353061"/>
                  <a:pt x="477006" y="380622"/>
                </a:cubicBezTo>
                <a:cubicBezTo>
                  <a:pt x="551344" y="433675"/>
                  <a:pt x="632929" y="452437"/>
                  <a:pt x="721242" y="454184"/>
                </a:cubicBezTo>
                <a:cubicBezTo>
                  <a:pt x="735152" y="454443"/>
                  <a:pt x="749191" y="456772"/>
                  <a:pt x="762843" y="459813"/>
                </a:cubicBezTo>
                <a:cubicBezTo>
                  <a:pt x="789822" y="465895"/>
                  <a:pt x="811754" y="479222"/>
                  <a:pt x="810655" y="510471"/>
                </a:cubicBezTo>
                <a:cubicBezTo>
                  <a:pt x="809619" y="540491"/>
                  <a:pt x="788528" y="555890"/>
                  <a:pt x="761678" y="561648"/>
                </a:cubicBezTo>
                <a:cubicBezTo>
                  <a:pt x="704550" y="573940"/>
                  <a:pt x="647550" y="568570"/>
                  <a:pt x="590746" y="557313"/>
                </a:cubicBezTo>
                <a:cubicBezTo>
                  <a:pt x="524754" y="544308"/>
                  <a:pt x="472672" y="504649"/>
                  <a:pt x="418843" y="468482"/>
                </a:cubicBezTo>
                <a:cubicBezTo>
                  <a:pt x="378471" y="441309"/>
                  <a:pt x="341399" y="409413"/>
                  <a:pt x="303227" y="379911"/>
                </a:cubicBezTo>
                <a:cubicBezTo>
                  <a:pt x="242346" y="332810"/>
                  <a:pt x="165873" y="330287"/>
                  <a:pt x="90694" y="349891"/>
                </a:cubicBezTo>
                <a:cubicBezTo>
                  <a:pt x="63585" y="357072"/>
                  <a:pt x="36606" y="364642"/>
                  <a:pt x="2640" y="340380"/>
                </a:cubicBezTo>
                <a:close/>
              </a:path>
            </a:pathLst>
          </a:custGeom>
          <a:solidFill>
            <a:schemeClr val="accent2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Graphic 3">
            <a:extLst>
              <a:ext uri="{FF2B5EF4-FFF2-40B4-BE49-F238E27FC236}">
                <a16:creationId xmlns:a16="http://schemas.microsoft.com/office/drawing/2014/main" id="{CFE94488-EED0-43F9-85AF-A7DDDA4A209D}"/>
              </a:ext>
            </a:extLst>
          </p:cNvPr>
          <p:cNvSpPr/>
          <p:nvPr/>
        </p:nvSpPr>
        <p:spPr>
          <a:xfrm>
            <a:off x="463196" y="5674134"/>
            <a:ext cx="398530" cy="638685"/>
          </a:xfrm>
          <a:custGeom>
            <a:avLst/>
            <a:gdLst>
              <a:gd name="connsiteX0" fmla="*/ 239161 w 534557"/>
              <a:gd name="connsiteY0" fmla="*/ 259259 h 856683"/>
              <a:gd name="connsiteX1" fmla="*/ 303924 w 534557"/>
              <a:gd name="connsiteY1" fmla="*/ 328680 h 856683"/>
              <a:gd name="connsiteX2" fmla="*/ 338020 w 534557"/>
              <a:gd name="connsiteY2" fmla="*/ 348866 h 856683"/>
              <a:gd name="connsiteX3" fmla="*/ 328703 w 534557"/>
              <a:gd name="connsiteY3" fmla="*/ 308689 h 856683"/>
              <a:gd name="connsiteX4" fmla="*/ 290467 w 534557"/>
              <a:gd name="connsiteY4" fmla="*/ 260941 h 856683"/>
              <a:gd name="connsiteX5" fmla="*/ 272222 w 534557"/>
              <a:gd name="connsiteY5" fmla="*/ 206271 h 856683"/>
              <a:gd name="connsiteX6" fmla="*/ 333232 w 534557"/>
              <a:gd name="connsiteY6" fmla="*/ 271746 h 856683"/>
              <a:gd name="connsiteX7" fmla="*/ 370304 w 534557"/>
              <a:gd name="connsiteY7" fmla="*/ 297366 h 856683"/>
              <a:gd name="connsiteX8" fmla="*/ 360082 w 534557"/>
              <a:gd name="connsiteY8" fmla="*/ 251301 h 856683"/>
              <a:gd name="connsiteX9" fmla="*/ 309294 w 534557"/>
              <a:gd name="connsiteY9" fmla="*/ 189062 h 856683"/>
              <a:gd name="connsiteX10" fmla="*/ 304053 w 534557"/>
              <a:gd name="connsiteY10" fmla="*/ 157877 h 856683"/>
              <a:gd name="connsiteX11" fmla="*/ 329156 w 534557"/>
              <a:gd name="connsiteY11" fmla="*/ 170946 h 856683"/>
              <a:gd name="connsiteX12" fmla="*/ 379750 w 534557"/>
              <a:gd name="connsiteY12" fmla="*/ 233315 h 856683"/>
              <a:gd name="connsiteX13" fmla="*/ 405176 w 534557"/>
              <a:gd name="connsiteY13" fmla="*/ 245155 h 856683"/>
              <a:gd name="connsiteX14" fmla="*/ 402330 w 534557"/>
              <a:gd name="connsiteY14" fmla="*/ 215200 h 856683"/>
              <a:gd name="connsiteX15" fmla="*/ 352771 w 534557"/>
              <a:gd name="connsiteY15" fmla="*/ 147526 h 856683"/>
              <a:gd name="connsiteX16" fmla="*/ 341061 w 534557"/>
              <a:gd name="connsiteY16" fmla="*/ 98355 h 856683"/>
              <a:gd name="connsiteX17" fmla="*/ 387967 w 534557"/>
              <a:gd name="connsiteY17" fmla="*/ 151666 h 856683"/>
              <a:gd name="connsiteX18" fmla="*/ 422580 w 534557"/>
              <a:gd name="connsiteY18" fmla="*/ 186474 h 856683"/>
              <a:gd name="connsiteX19" fmla="*/ 440243 w 534557"/>
              <a:gd name="connsiteY19" fmla="*/ 186733 h 856683"/>
              <a:gd name="connsiteX20" fmla="*/ 439531 w 534557"/>
              <a:gd name="connsiteY20" fmla="*/ 169652 h 856683"/>
              <a:gd name="connsiteX21" fmla="*/ 387514 w 534557"/>
              <a:gd name="connsiteY21" fmla="*/ 94538 h 856683"/>
              <a:gd name="connsiteX22" fmla="*/ 373345 w 534557"/>
              <a:gd name="connsiteY22" fmla="*/ 47632 h 856683"/>
              <a:gd name="connsiteX23" fmla="*/ 400777 w 534557"/>
              <a:gd name="connsiteY23" fmla="*/ 70923 h 856683"/>
              <a:gd name="connsiteX24" fmla="*/ 435326 w 534557"/>
              <a:gd name="connsiteY24" fmla="*/ 116729 h 856683"/>
              <a:gd name="connsiteX25" fmla="*/ 472980 w 534557"/>
              <a:gd name="connsiteY25" fmla="*/ 133874 h 856683"/>
              <a:gd name="connsiteX26" fmla="*/ 463081 w 534557"/>
              <a:gd name="connsiteY26" fmla="*/ 98031 h 856683"/>
              <a:gd name="connsiteX27" fmla="*/ 408153 w 534557"/>
              <a:gd name="connsiteY27" fmla="*/ 24470 h 856683"/>
              <a:gd name="connsiteX28" fmla="*/ 406859 w 534557"/>
              <a:gd name="connsiteY28" fmla="*/ 1632 h 856683"/>
              <a:gd name="connsiteX29" fmla="*/ 423098 w 534557"/>
              <a:gd name="connsiteY29" fmla="*/ 12113 h 856683"/>
              <a:gd name="connsiteX30" fmla="*/ 495366 w 534557"/>
              <a:gd name="connsiteY30" fmla="*/ 84445 h 856683"/>
              <a:gd name="connsiteX31" fmla="*/ 486825 w 534557"/>
              <a:gd name="connsiteY31" fmla="*/ 283909 h 856683"/>
              <a:gd name="connsiteX32" fmla="*/ 459976 w 534557"/>
              <a:gd name="connsiteY32" fmla="*/ 319299 h 856683"/>
              <a:gd name="connsiteX33" fmla="*/ 180415 w 534557"/>
              <a:gd name="connsiteY33" fmla="*/ 767010 h 856683"/>
              <a:gd name="connsiteX34" fmla="*/ 112482 w 534557"/>
              <a:gd name="connsiteY34" fmla="*/ 839019 h 856683"/>
              <a:gd name="connsiteX35" fmla="*/ 26369 w 534557"/>
              <a:gd name="connsiteY35" fmla="*/ 845877 h 856683"/>
              <a:gd name="connsiteX36" fmla="*/ 2366 w 534557"/>
              <a:gd name="connsiteY36" fmla="*/ 766299 h 856683"/>
              <a:gd name="connsiteX37" fmla="*/ 70428 w 534557"/>
              <a:gd name="connsiteY37" fmla="*/ 667569 h 856683"/>
              <a:gd name="connsiteX38" fmla="*/ 189667 w 534557"/>
              <a:gd name="connsiteY38" fmla="*/ 578868 h 856683"/>
              <a:gd name="connsiteX39" fmla="*/ 207394 w 534557"/>
              <a:gd name="connsiteY39" fmla="*/ 443131 h 856683"/>
              <a:gd name="connsiteX40" fmla="*/ 171616 w 534557"/>
              <a:gd name="connsiteY40" fmla="*/ 360770 h 856683"/>
              <a:gd name="connsiteX41" fmla="*/ 273063 w 534557"/>
              <a:gd name="connsiteY41" fmla="*/ 454195 h 856683"/>
              <a:gd name="connsiteX42" fmla="*/ 201054 w 534557"/>
              <a:gd name="connsiteY42" fmla="*/ 310888 h 856683"/>
              <a:gd name="connsiteX43" fmla="*/ 250742 w 534557"/>
              <a:gd name="connsiteY43" fmla="*/ 357859 h 856683"/>
              <a:gd name="connsiteX44" fmla="*/ 302630 w 534557"/>
              <a:gd name="connsiteY44" fmla="*/ 395708 h 856683"/>
              <a:gd name="connsiteX45" fmla="*/ 276427 w 534557"/>
              <a:gd name="connsiteY45" fmla="*/ 336250 h 856683"/>
              <a:gd name="connsiteX46" fmla="*/ 239161 w 534557"/>
              <a:gd name="connsiteY46" fmla="*/ 259259 h 85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34557" h="856683">
                <a:moveTo>
                  <a:pt x="239161" y="259259"/>
                </a:moveTo>
                <a:cubicBezTo>
                  <a:pt x="270410" y="274916"/>
                  <a:pt x="282121" y="306618"/>
                  <a:pt x="303924" y="328680"/>
                </a:cubicBezTo>
                <a:cubicBezTo>
                  <a:pt x="313435" y="338320"/>
                  <a:pt x="321457" y="361935"/>
                  <a:pt x="338020" y="348866"/>
                </a:cubicBezTo>
                <a:cubicBezTo>
                  <a:pt x="351089" y="338514"/>
                  <a:pt x="336726" y="320593"/>
                  <a:pt x="328703" y="308689"/>
                </a:cubicBezTo>
                <a:cubicBezTo>
                  <a:pt x="317381" y="291802"/>
                  <a:pt x="303406" y="276728"/>
                  <a:pt x="290467" y="260941"/>
                </a:cubicBezTo>
                <a:cubicBezTo>
                  <a:pt x="278109" y="245867"/>
                  <a:pt x="268081" y="229951"/>
                  <a:pt x="272222" y="206271"/>
                </a:cubicBezTo>
                <a:cubicBezTo>
                  <a:pt x="303147" y="219793"/>
                  <a:pt x="313435" y="250331"/>
                  <a:pt x="333232" y="271746"/>
                </a:cubicBezTo>
                <a:cubicBezTo>
                  <a:pt x="343907" y="283262"/>
                  <a:pt x="355747" y="307654"/>
                  <a:pt x="370304" y="297366"/>
                </a:cubicBezTo>
                <a:cubicBezTo>
                  <a:pt x="387967" y="284880"/>
                  <a:pt x="369657" y="264823"/>
                  <a:pt x="360082" y="251301"/>
                </a:cubicBezTo>
                <a:cubicBezTo>
                  <a:pt x="344619" y="229498"/>
                  <a:pt x="325792" y="210218"/>
                  <a:pt x="309294" y="189062"/>
                </a:cubicBezTo>
                <a:cubicBezTo>
                  <a:pt x="302306" y="180069"/>
                  <a:pt x="294284" y="166806"/>
                  <a:pt x="304053" y="157877"/>
                </a:cubicBezTo>
                <a:cubicBezTo>
                  <a:pt x="317640" y="145585"/>
                  <a:pt x="323139" y="164282"/>
                  <a:pt x="329156" y="170946"/>
                </a:cubicBezTo>
                <a:cubicBezTo>
                  <a:pt x="347078" y="190809"/>
                  <a:pt x="362346" y="213000"/>
                  <a:pt x="379750" y="233315"/>
                </a:cubicBezTo>
                <a:cubicBezTo>
                  <a:pt x="385961" y="240626"/>
                  <a:pt x="394825" y="252013"/>
                  <a:pt x="405176" y="245155"/>
                </a:cubicBezTo>
                <a:cubicBezTo>
                  <a:pt x="418763" y="236162"/>
                  <a:pt x="407053" y="224387"/>
                  <a:pt x="402330" y="215200"/>
                </a:cubicBezTo>
                <a:cubicBezTo>
                  <a:pt x="389455" y="190097"/>
                  <a:pt x="372698" y="167647"/>
                  <a:pt x="352771" y="147526"/>
                </a:cubicBezTo>
                <a:cubicBezTo>
                  <a:pt x="339832" y="134457"/>
                  <a:pt x="328898" y="120611"/>
                  <a:pt x="341061" y="98355"/>
                </a:cubicBezTo>
                <a:cubicBezTo>
                  <a:pt x="363381" y="111036"/>
                  <a:pt x="373798" y="133162"/>
                  <a:pt x="387967" y="151666"/>
                </a:cubicBezTo>
                <a:cubicBezTo>
                  <a:pt x="398060" y="164865"/>
                  <a:pt x="406729" y="179292"/>
                  <a:pt x="422580" y="186474"/>
                </a:cubicBezTo>
                <a:cubicBezTo>
                  <a:pt x="428274" y="189062"/>
                  <a:pt x="434420" y="192038"/>
                  <a:pt x="440243" y="186733"/>
                </a:cubicBezTo>
                <a:cubicBezTo>
                  <a:pt x="446777" y="180910"/>
                  <a:pt x="442119" y="175152"/>
                  <a:pt x="439531" y="169652"/>
                </a:cubicBezTo>
                <a:cubicBezTo>
                  <a:pt x="426397" y="141703"/>
                  <a:pt x="409188" y="116600"/>
                  <a:pt x="387514" y="94538"/>
                </a:cubicBezTo>
                <a:cubicBezTo>
                  <a:pt x="374833" y="81663"/>
                  <a:pt x="362023" y="68594"/>
                  <a:pt x="373345" y="47632"/>
                </a:cubicBezTo>
                <a:cubicBezTo>
                  <a:pt x="388937" y="48020"/>
                  <a:pt x="393272" y="61801"/>
                  <a:pt x="400777" y="70923"/>
                </a:cubicBezTo>
                <a:cubicBezTo>
                  <a:pt x="412876" y="85739"/>
                  <a:pt x="422968" y="102172"/>
                  <a:pt x="435326" y="116729"/>
                </a:cubicBezTo>
                <a:cubicBezTo>
                  <a:pt x="445030" y="128181"/>
                  <a:pt x="459135" y="144420"/>
                  <a:pt x="472980" y="133874"/>
                </a:cubicBezTo>
                <a:cubicBezTo>
                  <a:pt x="486567" y="123523"/>
                  <a:pt x="470133" y="108448"/>
                  <a:pt x="463081" y="98031"/>
                </a:cubicBezTo>
                <a:cubicBezTo>
                  <a:pt x="445871" y="72735"/>
                  <a:pt x="426268" y="49120"/>
                  <a:pt x="408153" y="24470"/>
                </a:cubicBezTo>
                <a:cubicBezTo>
                  <a:pt x="403106" y="17677"/>
                  <a:pt x="395730" y="8554"/>
                  <a:pt x="406859" y="1632"/>
                </a:cubicBezTo>
                <a:cubicBezTo>
                  <a:pt x="416369" y="-4256"/>
                  <a:pt x="418699" y="7325"/>
                  <a:pt x="423098" y="12113"/>
                </a:cubicBezTo>
                <a:cubicBezTo>
                  <a:pt x="446195" y="37280"/>
                  <a:pt x="471492" y="60248"/>
                  <a:pt x="495366" y="84445"/>
                </a:cubicBezTo>
                <a:cubicBezTo>
                  <a:pt x="550941" y="140668"/>
                  <a:pt x="546800" y="224710"/>
                  <a:pt x="486825" y="283909"/>
                </a:cubicBezTo>
                <a:cubicBezTo>
                  <a:pt x="475568" y="294973"/>
                  <a:pt x="467610" y="306812"/>
                  <a:pt x="459976" y="319299"/>
                </a:cubicBezTo>
                <a:cubicBezTo>
                  <a:pt x="367975" y="469269"/>
                  <a:pt x="284126" y="624351"/>
                  <a:pt x="180415" y="767010"/>
                </a:cubicBezTo>
                <a:cubicBezTo>
                  <a:pt x="160812" y="793990"/>
                  <a:pt x="140885" y="820580"/>
                  <a:pt x="112482" y="839019"/>
                </a:cubicBezTo>
                <a:cubicBezTo>
                  <a:pt x="85179" y="856682"/>
                  <a:pt x="55030" y="864704"/>
                  <a:pt x="26369" y="845877"/>
                </a:cubicBezTo>
                <a:cubicBezTo>
                  <a:pt x="-1904" y="827373"/>
                  <a:pt x="-2616" y="795995"/>
                  <a:pt x="2366" y="766299"/>
                </a:cubicBezTo>
                <a:cubicBezTo>
                  <a:pt x="9547" y="723339"/>
                  <a:pt x="38209" y="693254"/>
                  <a:pt x="70428" y="667569"/>
                </a:cubicBezTo>
                <a:cubicBezTo>
                  <a:pt x="109118" y="636643"/>
                  <a:pt x="150525" y="609276"/>
                  <a:pt x="189667" y="578868"/>
                </a:cubicBezTo>
                <a:cubicBezTo>
                  <a:pt x="241296" y="538755"/>
                  <a:pt x="245825" y="497219"/>
                  <a:pt x="207394" y="443131"/>
                </a:cubicBezTo>
                <a:cubicBezTo>
                  <a:pt x="190185" y="418999"/>
                  <a:pt x="162559" y="399137"/>
                  <a:pt x="171616" y="360770"/>
                </a:cubicBezTo>
                <a:cubicBezTo>
                  <a:pt x="213735" y="382185"/>
                  <a:pt x="218264" y="444231"/>
                  <a:pt x="273063" y="454195"/>
                </a:cubicBezTo>
                <a:cubicBezTo>
                  <a:pt x="272998" y="393379"/>
                  <a:pt x="202154" y="371963"/>
                  <a:pt x="201054" y="310888"/>
                </a:cubicBezTo>
                <a:cubicBezTo>
                  <a:pt x="229457" y="318264"/>
                  <a:pt x="237091" y="341426"/>
                  <a:pt x="250742" y="357859"/>
                </a:cubicBezTo>
                <a:cubicBezTo>
                  <a:pt x="265623" y="375845"/>
                  <a:pt x="282962" y="410847"/>
                  <a:pt x="302630" y="395708"/>
                </a:cubicBezTo>
                <a:cubicBezTo>
                  <a:pt x="319840" y="382445"/>
                  <a:pt x="290337" y="354948"/>
                  <a:pt x="276427" y="336250"/>
                </a:cubicBezTo>
                <a:cubicBezTo>
                  <a:pt x="259218" y="313606"/>
                  <a:pt x="231138" y="296590"/>
                  <a:pt x="239161" y="259259"/>
                </a:cubicBezTo>
                <a:close/>
              </a:path>
            </a:pathLst>
          </a:custGeom>
          <a:solidFill>
            <a:schemeClr val="accent3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Graphic 3">
            <a:extLst>
              <a:ext uri="{FF2B5EF4-FFF2-40B4-BE49-F238E27FC236}">
                <a16:creationId xmlns:a16="http://schemas.microsoft.com/office/drawing/2014/main" id="{4B431BCE-B5E9-4B28-881F-36F7A89D9DA0}"/>
              </a:ext>
            </a:extLst>
          </p:cNvPr>
          <p:cNvSpPr/>
          <p:nvPr/>
        </p:nvSpPr>
        <p:spPr>
          <a:xfrm>
            <a:off x="3467853" y="4972778"/>
            <a:ext cx="275745" cy="552828"/>
          </a:xfrm>
          <a:custGeom>
            <a:avLst/>
            <a:gdLst>
              <a:gd name="connsiteX0" fmla="*/ 60722 w 392550"/>
              <a:gd name="connsiteY0" fmla="*/ 787004 h 787004"/>
              <a:gd name="connsiteX1" fmla="*/ 1458 w 392550"/>
              <a:gd name="connsiteY1" fmla="*/ 681546 h 787004"/>
              <a:gd name="connsiteX2" fmla="*/ 33937 w 392550"/>
              <a:gd name="connsiteY2" fmla="*/ 526206 h 787004"/>
              <a:gd name="connsiteX3" fmla="*/ 129625 w 392550"/>
              <a:gd name="connsiteY3" fmla="*/ 109227 h 787004"/>
              <a:gd name="connsiteX4" fmla="*/ 150005 w 392550"/>
              <a:gd name="connsiteY4" fmla="*/ 20785 h 787004"/>
              <a:gd name="connsiteX5" fmla="*/ 201181 w 392550"/>
              <a:gd name="connsiteY5" fmla="*/ 21237 h 787004"/>
              <a:gd name="connsiteX6" fmla="*/ 221109 w 392550"/>
              <a:gd name="connsiteY6" fmla="*/ 125337 h 787004"/>
              <a:gd name="connsiteX7" fmla="*/ 253911 w 392550"/>
              <a:gd name="connsiteY7" fmla="*/ 312638 h 787004"/>
              <a:gd name="connsiteX8" fmla="*/ 375608 w 392550"/>
              <a:gd name="connsiteY8" fmla="*/ 582817 h 787004"/>
              <a:gd name="connsiteX9" fmla="*/ 368103 w 392550"/>
              <a:gd name="connsiteY9" fmla="*/ 760349 h 787004"/>
              <a:gd name="connsiteX10" fmla="*/ 332713 w 392550"/>
              <a:gd name="connsiteY10" fmla="*/ 777364 h 787004"/>
              <a:gd name="connsiteX11" fmla="*/ 326437 w 392550"/>
              <a:gd name="connsiteY11" fmla="*/ 744109 h 787004"/>
              <a:gd name="connsiteX12" fmla="*/ 312915 w 392550"/>
              <a:gd name="connsiteY12" fmla="*/ 663625 h 787004"/>
              <a:gd name="connsiteX13" fmla="*/ 281213 w 392550"/>
              <a:gd name="connsiteY13" fmla="*/ 483505 h 787004"/>
              <a:gd name="connsiteX14" fmla="*/ 276555 w 392550"/>
              <a:gd name="connsiteY14" fmla="*/ 458144 h 787004"/>
              <a:gd name="connsiteX15" fmla="*/ 183842 w 392550"/>
              <a:gd name="connsiteY15" fmla="*/ 253762 h 787004"/>
              <a:gd name="connsiteX16" fmla="*/ 161069 w 392550"/>
              <a:gd name="connsiteY16" fmla="*/ 292969 h 787004"/>
              <a:gd name="connsiteX17" fmla="*/ 88930 w 392550"/>
              <a:gd name="connsiteY17" fmla="*/ 478006 h 787004"/>
              <a:gd name="connsiteX18" fmla="*/ 60722 w 392550"/>
              <a:gd name="connsiteY18" fmla="*/ 787004 h 787004"/>
              <a:gd name="connsiteX19" fmla="*/ 307804 w 392550"/>
              <a:gd name="connsiteY19" fmla="*/ 545745 h 787004"/>
              <a:gd name="connsiteX20" fmla="*/ 349728 w 392550"/>
              <a:gd name="connsiteY20" fmla="*/ 681223 h 787004"/>
              <a:gd name="connsiteX21" fmla="*/ 307804 w 392550"/>
              <a:gd name="connsiteY21" fmla="*/ 545745 h 787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92550" h="787004">
                <a:moveTo>
                  <a:pt x="60722" y="787004"/>
                </a:moveTo>
                <a:cubicBezTo>
                  <a:pt x="16468" y="764166"/>
                  <a:pt x="5923" y="724053"/>
                  <a:pt x="1458" y="681546"/>
                </a:cubicBezTo>
                <a:cubicBezTo>
                  <a:pt x="-4299" y="626553"/>
                  <a:pt x="7087" y="572659"/>
                  <a:pt x="33937" y="526206"/>
                </a:cubicBezTo>
                <a:cubicBezTo>
                  <a:pt x="108987" y="396422"/>
                  <a:pt x="124773" y="254409"/>
                  <a:pt x="129625" y="109227"/>
                </a:cubicBezTo>
                <a:cubicBezTo>
                  <a:pt x="130661" y="78431"/>
                  <a:pt x="133248" y="47699"/>
                  <a:pt x="150005" y="20785"/>
                </a:cubicBezTo>
                <a:cubicBezTo>
                  <a:pt x="167280" y="-6971"/>
                  <a:pt x="184619" y="-7036"/>
                  <a:pt x="201181" y="21237"/>
                </a:cubicBezTo>
                <a:cubicBezTo>
                  <a:pt x="219944" y="53263"/>
                  <a:pt x="221109" y="89623"/>
                  <a:pt x="221109" y="125337"/>
                </a:cubicBezTo>
                <a:cubicBezTo>
                  <a:pt x="221109" y="189841"/>
                  <a:pt x="226737" y="254798"/>
                  <a:pt x="253911" y="312638"/>
                </a:cubicBezTo>
                <a:cubicBezTo>
                  <a:pt x="295900" y="402115"/>
                  <a:pt x="334654" y="492951"/>
                  <a:pt x="375608" y="582817"/>
                </a:cubicBezTo>
                <a:cubicBezTo>
                  <a:pt x="402910" y="642663"/>
                  <a:pt x="394888" y="702185"/>
                  <a:pt x="368103" y="760349"/>
                </a:cubicBezTo>
                <a:cubicBezTo>
                  <a:pt x="360857" y="776070"/>
                  <a:pt x="352446" y="784093"/>
                  <a:pt x="332713" y="777364"/>
                </a:cubicBezTo>
                <a:cubicBezTo>
                  <a:pt x="308192" y="768954"/>
                  <a:pt x="322685" y="754332"/>
                  <a:pt x="326437" y="744109"/>
                </a:cubicBezTo>
                <a:cubicBezTo>
                  <a:pt x="337436" y="714090"/>
                  <a:pt x="326696" y="687628"/>
                  <a:pt x="312915" y="663625"/>
                </a:cubicBezTo>
                <a:cubicBezTo>
                  <a:pt x="280307" y="607014"/>
                  <a:pt x="288265" y="544063"/>
                  <a:pt x="281213" y="483505"/>
                </a:cubicBezTo>
                <a:cubicBezTo>
                  <a:pt x="280178" y="474771"/>
                  <a:pt x="281472" y="465519"/>
                  <a:pt x="276555" y="458144"/>
                </a:cubicBezTo>
                <a:cubicBezTo>
                  <a:pt x="235019" y="395710"/>
                  <a:pt x="207587" y="326677"/>
                  <a:pt x="183842" y="253762"/>
                </a:cubicBezTo>
                <a:cubicBezTo>
                  <a:pt x="164821" y="263014"/>
                  <a:pt x="165274" y="279836"/>
                  <a:pt x="161069" y="292969"/>
                </a:cubicBezTo>
                <a:cubicBezTo>
                  <a:pt x="140883" y="356180"/>
                  <a:pt x="119921" y="419260"/>
                  <a:pt x="88930" y="478006"/>
                </a:cubicBezTo>
                <a:cubicBezTo>
                  <a:pt x="36913" y="576800"/>
                  <a:pt x="5664" y="676565"/>
                  <a:pt x="60722" y="787004"/>
                </a:cubicBezTo>
                <a:close/>
                <a:moveTo>
                  <a:pt x="307804" y="545745"/>
                </a:moveTo>
                <a:cubicBezTo>
                  <a:pt x="307286" y="601644"/>
                  <a:pt x="322038" y="643439"/>
                  <a:pt x="349728" y="681223"/>
                </a:cubicBezTo>
                <a:cubicBezTo>
                  <a:pt x="349535" y="635093"/>
                  <a:pt x="348046" y="589351"/>
                  <a:pt x="307804" y="545745"/>
                </a:cubicBezTo>
                <a:close/>
              </a:path>
            </a:pathLst>
          </a:custGeom>
          <a:solidFill>
            <a:schemeClr val="accent2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C827A80-446D-4E5B-9F0A-638CA7E16EC2}"/>
              </a:ext>
            </a:extLst>
          </p:cNvPr>
          <p:cNvSpPr/>
          <p:nvPr/>
        </p:nvSpPr>
        <p:spPr>
          <a:xfrm>
            <a:off x="3420309" y="1524802"/>
            <a:ext cx="370837" cy="665697"/>
          </a:xfrm>
          <a:custGeom>
            <a:avLst/>
            <a:gdLst>
              <a:gd name="connsiteX0" fmla="*/ 346608 w 435774"/>
              <a:gd name="connsiteY0" fmla="*/ 371756 h 782269"/>
              <a:gd name="connsiteX1" fmla="*/ 375140 w 435774"/>
              <a:gd name="connsiteY1" fmla="*/ 398282 h 782269"/>
              <a:gd name="connsiteX2" fmla="*/ 381998 w 435774"/>
              <a:gd name="connsiteY2" fmla="*/ 418597 h 782269"/>
              <a:gd name="connsiteX3" fmla="*/ 414282 w 435774"/>
              <a:gd name="connsiteY3" fmla="*/ 487695 h 782269"/>
              <a:gd name="connsiteX4" fmla="*/ 435244 w 435774"/>
              <a:gd name="connsiteY4" fmla="*/ 731736 h 782269"/>
              <a:gd name="connsiteX5" fmla="*/ 402378 w 435774"/>
              <a:gd name="connsiteY5" fmla="*/ 774760 h 782269"/>
              <a:gd name="connsiteX6" fmla="*/ 238627 w 435774"/>
              <a:gd name="connsiteY6" fmla="*/ 775990 h 782269"/>
              <a:gd name="connsiteX7" fmla="*/ 202331 w 435774"/>
              <a:gd name="connsiteY7" fmla="*/ 725525 h 782269"/>
              <a:gd name="connsiteX8" fmla="*/ 205437 w 435774"/>
              <a:gd name="connsiteY8" fmla="*/ 679978 h 782269"/>
              <a:gd name="connsiteX9" fmla="*/ 222647 w 435774"/>
              <a:gd name="connsiteY9" fmla="*/ 458516 h 782269"/>
              <a:gd name="connsiteX10" fmla="*/ 244126 w 435774"/>
              <a:gd name="connsiteY10" fmla="*/ 428237 h 782269"/>
              <a:gd name="connsiteX11" fmla="*/ 259848 w 435774"/>
              <a:gd name="connsiteY11" fmla="*/ 406434 h 782269"/>
              <a:gd name="connsiteX12" fmla="*/ 300672 w 435774"/>
              <a:gd name="connsiteY12" fmla="*/ 371820 h 782269"/>
              <a:gd name="connsiteX13" fmla="*/ 346608 w 435774"/>
              <a:gd name="connsiteY13" fmla="*/ 371756 h 782269"/>
              <a:gd name="connsiteX14" fmla="*/ 78305 w 435774"/>
              <a:gd name="connsiteY14" fmla="*/ 0 h 782269"/>
              <a:gd name="connsiteX15" fmla="*/ 83611 w 435774"/>
              <a:gd name="connsiteY15" fmla="*/ 73950 h 782269"/>
              <a:gd name="connsiteX16" fmla="*/ 95515 w 435774"/>
              <a:gd name="connsiteY16" fmla="*/ 331837 h 782269"/>
              <a:gd name="connsiteX17" fmla="*/ 119712 w 435774"/>
              <a:gd name="connsiteY17" fmla="*/ 351958 h 782269"/>
              <a:gd name="connsiteX18" fmla="*/ 143974 w 435774"/>
              <a:gd name="connsiteY18" fmla="*/ 378290 h 782269"/>
              <a:gd name="connsiteX19" fmla="*/ 138086 w 435774"/>
              <a:gd name="connsiteY19" fmla="*/ 753474 h 782269"/>
              <a:gd name="connsiteX20" fmla="*/ 113954 w 435774"/>
              <a:gd name="connsiteY20" fmla="*/ 777283 h 782269"/>
              <a:gd name="connsiteX21" fmla="*/ 5779 w 435774"/>
              <a:gd name="connsiteY21" fmla="*/ 675836 h 782269"/>
              <a:gd name="connsiteX22" fmla="*/ 86 w 435774"/>
              <a:gd name="connsiteY22" fmla="*/ 384889 h 782269"/>
              <a:gd name="connsiteX23" fmla="*/ 29588 w 435774"/>
              <a:gd name="connsiteY23" fmla="*/ 351634 h 782269"/>
              <a:gd name="connsiteX24" fmla="*/ 56632 w 435774"/>
              <a:gd name="connsiteY24" fmla="*/ 323102 h 782269"/>
              <a:gd name="connsiteX25" fmla="*/ 57473 w 435774"/>
              <a:gd name="connsiteY25" fmla="*/ 227673 h 782269"/>
              <a:gd name="connsiteX26" fmla="*/ 67177 w 435774"/>
              <a:gd name="connsiteY26" fmla="*/ 20962 h 782269"/>
              <a:gd name="connsiteX27" fmla="*/ 78305 w 435774"/>
              <a:gd name="connsiteY27" fmla="*/ 0 h 782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35774" h="782269">
                <a:moveTo>
                  <a:pt x="346608" y="371756"/>
                </a:moveTo>
                <a:cubicBezTo>
                  <a:pt x="366794" y="370073"/>
                  <a:pt x="378763" y="374796"/>
                  <a:pt x="375140" y="398282"/>
                </a:cubicBezTo>
                <a:cubicBezTo>
                  <a:pt x="373976" y="405722"/>
                  <a:pt x="373911" y="416009"/>
                  <a:pt x="381998" y="418597"/>
                </a:cubicBezTo>
                <a:cubicBezTo>
                  <a:pt x="418164" y="430308"/>
                  <a:pt x="412018" y="460845"/>
                  <a:pt x="414282" y="487695"/>
                </a:cubicBezTo>
                <a:cubicBezTo>
                  <a:pt x="421140" y="569085"/>
                  <a:pt x="426381" y="650605"/>
                  <a:pt x="435244" y="731736"/>
                </a:cubicBezTo>
                <a:cubicBezTo>
                  <a:pt x="438350" y="760397"/>
                  <a:pt x="427869" y="770102"/>
                  <a:pt x="402378" y="774760"/>
                </a:cubicBezTo>
                <a:cubicBezTo>
                  <a:pt x="347708" y="784724"/>
                  <a:pt x="293426" y="784400"/>
                  <a:pt x="238627" y="775990"/>
                </a:cubicBezTo>
                <a:cubicBezTo>
                  <a:pt x="207896" y="771267"/>
                  <a:pt x="192562" y="758909"/>
                  <a:pt x="202331" y="725525"/>
                </a:cubicBezTo>
                <a:cubicBezTo>
                  <a:pt x="205502" y="714850"/>
                  <a:pt x="204078" y="702751"/>
                  <a:pt x="205437" y="679978"/>
                </a:cubicBezTo>
                <a:cubicBezTo>
                  <a:pt x="210613" y="613727"/>
                  <a:pt x="216824" y="536154"/>
                  <a:pt x="222647" y="458516"/>
                </a:cubicBezTo>
                <a:cubicBezTo>
                  <a:pt x="223746" y="443700"/>
                  <a:pt x="225364" y="430566"/>
                  <a:pt x="244126" y="428237"/>
                </a:cubicBezTo>
                <a:cubicBezTo>
                  <a:pt x="256419" y="426749"/>
                  <a:pt x="261789" y="417885"/>
                  <a:pt x="259848" y="406434"/>
                </a:cubicBezTo>
                <a:cubicBezTo>
                  <a:pt x="253961" y="371303"/>
                  <a:pt x="275181" y="369944"/>
                  <a:pt x="300672" y="371820"/>
                </a:cubicBezTo>
                <a:cubicBezTo>
                  <a:pt x="315877" y="372920"/>
                  <a:pt x="331404" y="373050"/>
                  <a:pt x="346608" y="371756"/>
                </a:cubicBezTo>
                <a:close/>
                <a:moveTo>
                  <a:pt x="78305" y="0"/>
                </a:moveTo>
                <a:cubicBezTo>
                  <a:pt x="86263" y="24650"/>
                  <a:pt x="86069" y="49688"/>
                  <a:pt x="83611" y="73950"/>
                </a:cubicBezTo>
                <a:cubicBezTo>
                  <a:pt x="74682" y="160581"/>
                  <a:pt x="106578" y="245206"/>
                  <a:pt x="95515" y="331837"/>
                </a:cubicBezTo>
                <a:cubicBezTo>
                  <a:pt x="93186" y="350017"/>
                  <a:pt x="105543" y="354157"/>
                  <a:pt x="119712" y="351958"/>
                </a:cubicBezTo>
                <a:cubicBezTo>
                  <a:pt x="142227" y="348529"/>
                  <a:pt x="144362" y="359851"/>
                  <a:pt x="143974" y="378290"/>
                </a:cubicBezTo>
                <a:cubicBezTo>
                  <a:pt x="141386" y="503351"/>
                  <a:pt x="139316" y="628413"/>
                  <a:pt x="138086" y="753474"/>
                </a:cubicBezTo>
                <a:cubicBezTo>
                  <a:pt x="137892" y="771913"/>
                  <a:pt x="131940" y="776442"/>
                  <a:pt x="113954" y="777283"/>
                </a:cubicBezTo>
                <a:cubicBezTo>
                  <a:pt x="6944" y="782200"/>
                  <a:pt x="7267" y="782718"/>
                  <a:pt x="5779" y="675836"/>
                </a:cubicBezTo>
                <a:cubicBezTo>
                  <a:pt x="4420" y="578854"/>
                  <a:pt x="2803" y="481871"/>
                  <a:pt x="86" y="384889"/>
                </a:cubicBezTo>
                <a:cubicBezTo>
                  <a:pt x="-562" y="362309"/>
                  <a:pt x="1832" y="347235"/>
                  <a:pt x="29588" y="351634"/>
                </a:cubicBezTo>
                <a:cubicBezTo>
                  <a:pt x="51973" y="355193"/>
                  <a:pt x="57731" y="344129"/>
                  <a:pt x="56632" y="323102"/>
                </a:cubicBezTo>
                <a:cubicBezTo>
                  <a:pt x="55014" y="291271"/>
                  <a:pt x="49968" y="257757"/>
                  <a:pt x="57473" y="227673"/>
                </a:cubicBezTo>
                <a:cubicBezTo>
                  <a:pt x="74682" y="158769"/>
                  <a:pt x="60837" y="89607"/>
                  <a:pt x="67177" y="20962"/>
                </a:cubicBezTo>
                <a:cubicBezTo>
                  <a:pt x="67824" y="14298"/>
                  <a:pt x="64784" y="5305"/>
                  <a:pt x="78305" y="0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3">
            <a:extLst>
              <a:ext uri="{FF2B5EF4-FFF2-40B4-BE49-F238E27FC236}">
                <a16:creationId xmlns:a16="http://schemas.microsoft.com/office/drawing/2014/main" id="{59EA1F10-2B82-42E3-A901-B8BAECA54B4E}"/>
              </a:ext>
            </a:extLst>
          </p:cNvPr>
          <p:cNvSpPr/>
          <p:nvPr/>
        </p:nvSpPr>
        <p:spPr>
          <a:xfrm>
            <a:off x="2750170" y="4972830"/>
            <a:ext cx="357278" cy="552725"/>
          </a:xfrm>
          <a:custGeom>
            <a:avLst/>
            <a:gdLst>
              <a:gd name="connsiteX0" fmla="*/ 60551 w 508620"/>
              <a:gd name="connsiteY0" fmla="*/ 786859 h 786858"/>
              <a:gd name="connsiteX1" fmla="*/ 15974 w 508620"/>
              <a:gd name="connsiteY1" fmla="*/ 532724 h 786858"/>
              <a:gd name="connsiteX2" fmla="*/ 82872 w 508620"/>
              <a:gd name="connsiteY2" fmla="*/ 357781 h 786858"/>
              <a:gd name="connsiteX3" fmla="*/ 109981 w 508620"/>
              <a:gd name="connsiteY3" fmla="*/ 86372 h 786858"/>
              <a:gd name="connsiteX4" fmla="*/ 112957 w 508620"/>
              <a:gd name="connsiteY4" fmla="*/ 8411 h 786858"/>
              <a:gd name="connsiteX5" fmla="*/ 147182 w 508620"/>
              <a:gd name="connsiteY5" fmla="*/ 83525 h 786858"/>
              <a:gd name="connsiteX6" fmla="*/ 142524 w 508620"/>
              <a:gd name="connsiteY6" fmla="*/ 0 h 786858"/>
              <a:gd name="connsiteX7" fmla="*/ 178431 w 508620"/>
              <a:gd name="connsiteY7" fmla="*/ 59652 h 786858"/>
              <a:gd name="connsiteX8" fmla="*/ 272438 w 508620"/>
              <a:gd name="connsiteY8" fmla="*/ 260216 h 786858"/>
              <a:gd name="connsiteX9" fmla="*/ 398728 w 508620"/>
              <a:gd name="connsiteY9" fmla="*/ 388642 h 786858"/>
              <a:gd name="connsiteX10" fmla="*/ 508262 w 508620"/>
              <a:gd name="connsiteY10" fmla="*/ 628542 h 786858"/>
              <a:gd name="connsiteX11" fmla="*/ 499463 w 508620"/>
              <a:gd name="connsiteY11" fmla="*/ 703980 h 786858"/>
              <a:gd name="connsiteX12" fmla="*/ 487235 w 508620"/>
              <a:gd name="connsiteY12" fmla="*/ 656104 h 786858"/>
              <a:gd name="connsiteX13" fmla="*/ 421114 w 508620"/>
              <a:gd name="connsiteY13" fmla="*/ 491253 h 786858"/>
              <a:gd name="connsiteX14" fmla="*/ 325749 w 508620"/>
              <a:gd name="connsiteY14" fmla="*/ 383013 h 786858"/>
              <a:gd name="connsiteX15" fmla="*/ 158116 w 508620"/>
              <a:gd name="connsiteY15" fmla="*/ 280402 h 786858"/>
              <a:gd name="connsiteX16" fmla="*/ 136572 w 508620"/>
              <a:gd name="connsiteY16" fmla="*/ 293730 h 786858"/>
              <a:gd name="connsiteX17" fmla="*/ 47159 w 508620"/>
              <a:gd name="connsiteY17" fmla="*/ 573872 h 786858"/>
              <a:gd name="connsiteX18" fmla="*/ 61975 w 508620"/>
              <a:gd name="connsiteY18" fmla="*/ 766155 h 786858"/>
              <a:gd name="connsiteX19" fmla="*/ 60551 w 508620"/>
              <a:gd name="connsiteY19" fmla="*/ 786859 h 786858"/>
              <a:gd name="connsiteX20" fmla="*/ 259627 w 508620"/>
              <a:gd name="connsiteY20" fmla="*/ 307510 h 786858"/>
              <a:gd name="connsiteX21" fmla="*/ 270691 w 508620"/>
              <a:gd name="connsiteY21" fmla="*/ 309063 h 786858"/>
              <a:gd name="connsiteX22" fmla="*/ 264544 w 508620"/>
              <a:gd name="connsiteY22" fmla="*/ 302205 h 786858"/>
              <a:gd name="connsiteX23" fmla="*/ 174290 w 508620"/>
              <a:gd name="connsiteY23" fmla="*/ 191248 h 786858"/>
              <a:gd name="connsiteX24" fmla="*/ 199782 w 508620"/>
              <a:gd name="connsiteY24" fmla="*/ 282731 h 786858"/>
              <a:gd name="connsiteX25" fmla="*/ 259627 w 508620"/>
              <a:gd name="connsiteY25" fmla="*/ 307510 h 786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08620" h="786858">
                <a:moveTo>
                  <a:pt x="60551" y="786859"/>
                </a:moveTo>
                <a:cubicBezTo>
                  <a:pt x="-8223" y="710644"/>
                  <a:pt x="-11199" y="623108"/>
                  <a:pt x="15974" y="532724"/>
                </a:cubicBezTo>
                <a:cubicBezTo>
                  <a:pt x="33896" y="473073"/>
                  <a:pt x="59516" y="415685"/>
                  <a:pt x="82872" y="357781"/>
                </a:cubicBezTo>
                <a:cubicBezTo>
                  <a:pt x="118327" y="269856"/>
                  <a:pt x="143106" y="181413"/>
                  <a:pt x="109981" y="86372"/>
                </a:cubicBezTo>
                <a:cubicBezTo>
                  <a:pt x="101570" y="62304"/>
                  <a:pt x="100470" y="36166"/>
                  <a:pt x="112957" y="8411"/>
                </a:cubicBezTo>
                <a:cubicBezTo>
                  <a:pt x="131396" y="30085"/>
                  <a:pt x="122209" y="64892"/>
                  <a:pt x="147182" y="83525"/>
                </a:cubicBezTo>
                <a:cubicBezTo>
                  <a:pt x="158310" y="52535"/>
                  <a:pt x="140712" y="30537"/>
                  <a:pt x="142524" y="0"/>
                </a:cubicBezTo>
                <a:cubicBezTo>
                  <a:pt x="170020" y="16563"/>
                  <a:pt x="177655" y="48524"/>
                  <a:pt x="178431" y="59652"/>
                </a:cubicBezTo>
                <a:cubicBezTo>
                  <a:pt x="183931" y="138777"/>
                  <a:pt x="220291" y="203605"/>
                  <a:pt x="272438" y="260216"/>
                </a:cubicBezTo>
                <a:cubicBezTo>
                  <a:pt x="313068" y="304340"/>
                  <a:pt x="357127" y="345358"/>
                  <a:pt x="398728" y="388642"/>
                </a:cubicBezTo>
                <a:cubicBezTo>
                  <a:pt x="463103" y="455669"/>
                  <a:pt x="513373" y="529748"/>
                  <a:pt x="508262" y="628542"/>
                </a:cubicBezTo>
                <a:cubicBezTo>
                  <a:pt x="507033" y="652545"/>
                  <a:pt x="502763" y="676354"/>
                  <a:pt x="499463" y="703980"/>
                </a:cubicBezTo>
                <a:cubicBezTo>
                  <a:pt x="480959" y="688388"/>
                  <a:pt x="486006" y="670790"/>
                  <a:pt x="487235" y="656104"/>
                </a:cubicBezTo>
                <a:cubicBezTo>
                  <a:pt x="492735" y="589723"/>
                  <a:pt x="466273" y="537059"/>
                  <a:pt x="421114" y="491253"/>
                </a:cubicBezTo>
                <a:cubicBezTo>
                  <a:pt x="387341" y="457027"/>
                  <a:pt x="353828" y="423578"/>
                  <a:pt x="325749" y="383013"/>
                </a:cubicBezTo>
                <a:cubicBezTo>
                  <a:pt x="286801" y="326531"/>
                  <a:pt x="216021" y="311716"/>
                  <a:pt x="158116" y="280402"/>
                </a:cubicBezTo>
                <a:cubicBezTo>
                  <a:pt x="145629" y="273673"/>
                  <a:pt x="140130" y="282796"/>
                  <a:pt x="136572" y="293730"/>
                </a:cubicBezTo>
                <a:cubicBezTo>
                  <a:pt x="106163" y="386895"/>
                  <a:pt x="63268" y="476049"/>
                  <a:pt x="47159" y="573872"/>
                </a:cubicBezTo>
                <a:cubicBezTo>
                  <a:pt x="36354" y="639347"/>
                  <a:pt x="37907" y="703527"/>
                  <a:pt x="61975" y="766155"/>
                </a:cubicBezTo>
                <a:cubicBezTo>
                  <a:pt x="64239" y="772107"/>
                  <a:pt x="66309" y="778189"/>
                  <a:pt x="60551" y="786859"/>
                </a:cubicBezTo>
                <a:close/>
                <a:moveTo>
                  <a:pt x="259627" y="307510"/>
                </a:moveTo>
                <a:cubicBezTo>
                  <a:pt x="266421" y="310163"/>
                  <a:pt x="267909" y="311716"/>
                  <a:pt x="270691" y="309063"/>
                </a:cubicBezTo>
                <a:cubicBezTo>
                  <a:pt x="268297" y="307057"/>
                  <a:pt x="266938" y="304211"/>
                  <a:pt x="264544" y="302205"/>
                </a:cubicBezTo>
                <a:cubicBezTo>
                  <a:pt x="234783" y="265586"/>
                  <a:pt x="205022" y="229031"/>
                  <a:pt x="174290" y="191248"/>
                </a:cubicBezTo>
                <a:cubicBezTo>
                  <a:pt x="146988" y="241130"/>
                  <a:pt x="154299" y="264227"/>
                  <a:pt x="199782" y="282731"/>
                </a:cubicBezTo>
                <a:cubicBezTo>
                  <a:pt x="219773" y="290947"/>
                  <a:pt x="239700" y="299293"/>
                  <a:pt x="259627" y="307510"/>
                </a:cubicBezTo>
                <a:close/>
              </a:path>
            </a:pathLst>
          </a:custGeom>
          <a:solidFill>
            <a:schemeClr val="accent2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278029E-F89F-4D11-A364-482B1B4F872B}"/>
              </a:ext>
            </a:extLst>
          </p:cNvPr>
          <p:cNvSpPr/>
          <p:nvPr/>
        </p:nvSpPr>
        <p:spPr>
          <a:xfrm>
            <a:off x="545471" y="2423389"/>
            <a:ext cx="233981" cy="701293"/>
          </a:xfrm>
          <a:custGeom>
            <a:avLst/>
            <a:gdLst>
              <a:gd name="connsiteX0" fmla="*/ 194767 w 252405"/>
              <a:gd name="connsiteY0" fmla="*/ 448811 h 756515"/>
              <a:gd name="connsiteX1" fmla="*/ 251637 w 252405"/>
              <a:gd name="connsiteY1" fmla="*/ 497852 h 756515"/>
              <a:gd name="connsiteX2" fmla="*/ 249049 w 252405"/>
              <a:gd name="connsiteY2" fmla="*/ 715626 h 756515"/>
              <a:gd name="connsiteX3" fmla="*/ 217153 w 252405"/>
              <a:gd name="connsiteY3" fmla="*/ 749851 h 756515"/>
              <a:gd name="connsiteX4" fmla="*/ 30628 w 252405"/>
              <a:gd name="connsiteY4" fmla="*/ 749398 h 756515"/>
              <a:gd name="connsiteX5" fmla="*/ 1385 w 252405"/>
              <a:gd name="connsiteY5" fmla="*/ 717114 h 756515"/>
              <a:gd name="connsiteX6" fmla="*/ 1255 w 252405"/>
              <a:gd name="connsiteY6" fmla="*/ 610038 h 756515"/>
              <a:gd name="connsiteX7" fmla="*/ 349 w 252405"/>
              <a:gd name="connsiteY7" fmla="*/ 609974 h 756515"/>
              <a:gd name="connsiteX8" fmla="*/ 673 w 252405"/>
              <a:gd name="connsiteY8" fmla="*/ 495329 h 756515"/>
              <a:gd name="connsiteX9" fmla="*/ 49520 w 252405"/>
              <a:gd name="connsiteY9" fmla="*/ 450881 h 756515"/>
              <a:gd name="connsiteX10" fmla="*/ 194767 w 252405"/>
              <a:gd name="connsiteY10" fmla="*/ 448811 h 756515"/>
              <a:gd name="connsiteX11" fmla="*/ 184028 w 252405"/>
              <a:gd name="connsiteY11" fmla="*/ 208263 h 756515"/>
              <a:gd name="connsiteX12" fmla="*/ 204278 w 252405"/>
              <a:gd name="connsiteY12" fmla="*/ 225279 h 756515"/>
              <a:gd name="connsiteX13" fmla="*/ 208807 w 252405"/>
              <a:gd name="connsiteY13" fmla="*/ 412127 h 756515"/>
              <a:gd name="connsiteX14" fmla="*/ 164683 w 252405"/>
              <a:gd name="connsiteY14" fmla="*/ 432895 h 756515"/>
              <a:gd name="connsiteX15" fmla="*/ 95909 w 252405"/>
              <a:gd name="connsiteY15" fmla="*/ 413745 h 756515"/>
              <a:gd name="connsiteX16" fmla="*/ 87951 w 252405"/>
              <a:gd name="connsiteY16" fmla="*/ 254458 h 756515"/>
              <a:gd name="connsiteX17" fmla="*/ 76176 w 252405"/>
              <a:gd name="connsiteY17" fmla="*/ 328084 h 756515"/>
              <a:gd name="connsiteX18" fmla="*/ 74817 w 252405"/>
              <a:gd name="connsiteY18" fmla="*/ 415944 h 756515"/>
              <a:gd name="connsiteX19" fmla="*/ 59225 w 252405"/>
              <a:gd name="connsiteY19" fmla="*/ 433154 h 756515"/>
              <a:gd name="connsiteX20" fmla="*/ 44409 w 252405"/>
              <a:gd name="connsiteY20" fmla="*/ 416332 h 756515"/>
              <a:gd name="connsiteX21" fmla="*/ 44538 w 252405"/>
              <a:gd name="connsiteY21" fmla="*/ 240418 h 756515"/>
              <a:gd name="connsiteX22" fmla="*/ 64983 w 252405"/>
              <a:gd name="connsiteY22" fmla="*/ 211110 h 756515"/>
              <a:gd name="connsiteX23" fmla="*/ 184028 w 252405"/>
              <a:gd name="connsiteY23" fmla="*/ 208263 h 756515"/>
              <a:gd name="connsiteX24" fmla="*/ 178204 w 252405"/>
              <a:gd name="connsiteY24" fmla="*/ 0 h 756515"/>
              <a:gd name="connsiteX25" fmla="*/ 178463 w 252405"/>
              <a:gd name="connsiteY25" fmla="*/ 193771 h 756515"/>
              <a:gd name="connsiteX26" fmla="*/ 92609 w 252405"/>
              <a:gd name="connsiteY26" fmla="*/ 193771 h 756515"/>
              <a:gd name="connsiteX27" fmla="*/ 66665 w 252405"/>
              <a:gd name="connsiteY27" fmla="*/ 167180 h 756515"/>
              <a:gd name="connsiteX28" fmla="*/ 129810 w 252405"/>
              <a:gd name="connsiteY28" fmla="*/ 19862 h 756515"/>
              <a:gd name="connsiteX29" fmla="*/ 178204 w 252405"/>
              <a:gd name="connsiteY29" fmla="*/ 0 h 75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52405" h="756515">
                <a:moveTo>
                  <a:pt x="194767" y="448811"/>
                </a:moveTo>
                <a:cubicBezTo>
                  <a:pt x="229640" y="447646"/>
                  <a:pt x="251508" y="459162"/>
                  <a:pt x="251637" y="497852"/>
                </a:cubicBezTo>
                <a:cubicBezTo>
                  <a:pt x="251896" y="570443"/>
                  <a:pt x="254289" y="643099"/>
                  <a:pt x="249049" y="715626"/>
                </a:cubicBezTo>
                <a:cubicBezTo>
                  <a:pt x="247561" y="736265"/>
                  <a:pt x="239732" y="746616"/>
                  <a:pt x="217153" y="749851"/>
                </a:cubicBezTo>
                <a:cubicBezTo>
                  <a:pt x="154784" y="758779"/>
                  <a:pt x="92997" y="758844"/>
                  <a:pt x="30628" y="749398"/>
                </a:cubicBezTo>
                <a:cubicBezTo>
                  <a:pt x="9601" y="746228"/>
                  <a:pt x="1579" y="736006"/>
                  <a:pt x="1385" y="717114"/>
                </a:cubicBezTo>
                <a:cubicBezTo>
                  <a:pt x="996" y="681401"/>
                  <a:pt x="1255" y="645752"/>
                  <a:pt x="1255" y="610038"/>
                </a:cubicBezTo>
                <a:cubicBezTo>
                  <a:pt x="996" y="609974"/>
                  <a:pt x="673" y="609974"/>
                  <a:pt x="349" y="609974"/>
                </a:cubicBezTo>
                <a:cubicBezTo>
                  <a:pt x="349" y="571737"/>
                  <a:pt x="-621" y="533501"/>
                  <a:pt x="673" y="495329"/>
                </a:cubicBezTo>
                <a:cubicBezTo>
                  <a:pt x="1643" y="465115"/>
                  <a:pt x="16524" y="449911"/>
                  <a:pt x="49520" y="450881"/>
                </a:cubicBezTo>
                <a:cubicBezTo>
                  <a:pt x="97914" y="452240"/>
                  <a:pt x="146373" y="450428"/>
                  <a:pt x="194767" y="448811"/>
                </a:cubicBezTo>
                <a:close/>
                <a:moveTo>
                  <a:pt x="184028" y="208263"/>
                </a:moveTo>
                <a:cubicBezTo>
                  <a:pt x="199490" y="208069"/>
                  <a:pt x="205313" y="211692"/>
                  <a:pt x="204278" y="225279"/>
                </a:cubicBezTo>
                <a:cubicBezTo>
                  <a:pt x="204860" y="253293"/>
                  <a:pt x="209454" y="381654"/>
                  <a:pt x="208807" y="412127"/>
                </a:cubicBezTo>
                <a:cubicBezTo>
                  <a:pt x="209454" y="432636"/>
                  <a:pt x="203502" y="433154"/>
                  <a:pt x="164683" y="432895"/>
                </a:cubicBezTo>
                <a:cubicBezTo>
                  <a:pt x="94291" y="433154"/>
                  <a:pt x="96750" y="433154"/>
                  <a:pt x="95909" y="413745"/>
                </a:cubicBezTo>
                <a:cubicBezTo>
                  <a:pt x="94356" y="377578"/>
                  <a:pt x="101538" y="253617"/>
                  <a:pt x="87951" y="254458"/>
                </a:cubicBezTo>
                <a:cubicBezTo>
                  <a:pt x="70029" y="253617"/>
                  <a:pt x="76693" y="303434"/>
                  <a:pt x="76176" y="328084"/>
                </a:cubicBezTo>
                <a:cubicBezTo>
                  <a:pt x="75529" y="357392"/>
                  <a:pt x="75658" y="386636"/>
                  <a:pt x="74817" y="415944"/>
                </a:cubicBezTo>
                <a:cubicBezTo>
                  <a:pt x="74558" y="425196"/>
                  <a:pt x="71647" y="433089"/>
                  <a:pt x="59225" y="433154"/>
                </a:cubicBezTo>
                <a:cubicBezTo>
                  <a:pt x="46932" y="433154"/>
                  <a:pt x="44409" y="426555"/>
                  <a:pt x="44409" y="416332"/>
                </a:cubicBezTo>
                <a:cubicBezTo>
                  <a:pt x="44538" y="357716"/>
                  <a:pt x="44927" y="299035"/>
                  <a:pt x="44538" y="240418"/>
                </a:cubicBezTo>
                <a:cubicBezTo>
                  <a:pt x="44409" y="215574"/>
                  <a:pt x="44409" y="211498"/>
                  <a:pt x="64983" y="211110"/>
                </a:cubicBezTo>
                <a:cubicBezTo>
                  <a:pt x="87757" y="210075"/>
                  <a:pt x="176717" y="208328"/>
                  <a:pt x="184028" y="208263"/>
                </a:cubicBezTo>
                <a:close/>
                <a:moveTo>
                  <a:pt x="178204" y="0"/>
                </a:moveTo>
                <a:cubicBezTo>
                  <a:pt x="178204" y="62110"/>
                  <a:pt x="179822" y="192542"/>
                  <a:pt x="178463" y="193771"/>
                </a:cubicBezTo>
                <a:cubicBezTo>
                  <a:pt x="137898" y="193771"/>
                  <a:pt x="131363" y="193771"/>
                  <a:pt x="92609" y="193771"/>
                </a:cubicBezTo>
                <a:cubicBezTo>
                  <a:pt x="62718" y="193900"/>
                  <a:pt x="69964" y="194353"/>
                  <a:pt x="66665" y="167180"/>
                </a:cubicBezTo>
                <a:cubicBezTo>
                  <a:pt x="65241" y="96918"/>
                  <a:pt x="73976" y="52341"/>
                  <a:pt x="129810" y="19862"/>
                </a:cubicBezTo>
                <a:cubicBezTo>
                  <a:pt x="135310" y="16692"/>
                  <a:pt x="158989" y="3688"/>
                  <a:pt x="178204" y="0"/>
                </a:cubicBezTo>
                <a:close/>
              </a:path>
            </a:pathLst>
          </a:custGeom>
          <a:solidFill>
            <a:schemeClr val="accent2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3">
            <a:extLst>
              <a:ext uri="{FF2B5EF4-FFF2-40B4-BE49-F238E27FC236}">
                <a16:creationId xmlns:a16="http://schemas.microsoft.com/office/drawing/2014/main" id="{E92311C8-37DB-4F0E-9CED-6816BE062E63}"/>
              </a:ext>
            </a:extLst>
          </p:cNvPr>
          <p:cNvSpPr/>
          <p:nvPr/>
        </p:nvSpPr>
        <p:spPr>
          <a:xfrm>
            <a:off x="2211097" y="4973690"/>
            <a:ext cx="254546" cy="551004"/>
          </a:xfrm>
          <a:custGeom>
            <a:avLst/>
            <a:gdLst>
              <a:gd name="connsiteX0" fmla="*/ 311651 w 362371"/>
              <a:gd name="connsiteY0" fmla="*/ 12688 h 784407"/>
              <a:gd name="connsiteX1" fmla="*/ 249088 w 362371"/>
              <a:gd name="connsiteY1" fmla="*/ 2854 h 784407"/>
              <a:gd name="connsiteX2" fmla="*/ 173779 w 362371"/>
              <a:gd name="connsiteY2" fmla="*/ 83662 h 784407"/>
              <a:gd name="connsiteX3" fmla="*/ 155405 w 362371"/>
              <a:gd name="connsiteY3" fmla="*/ 38567 h 784407"/>
              <a:gd name="connsiteX4" fmla="*/ 74791 w 362371"/>
              <a:gd name="connsiteY4" fmla="*/ 1689 h 784407"/>
              <a:gd name="connsiteX5" fmla="*/ 0 w 362371"/>
              <a:gd name="connsiteY5" fmla="*/ 122157 h 784407"/>
              <a:gd name="connsiteX6" fmla="*/ 72721 w 362371"/>
              <a:gd name="connsiteY6" fmla="*/ 225027 h 784407"/>
              <a:gd name="connsiteX7" fmla="*/ 153852 w 362371"/>
              <a:gd name="connsiteY7" fmla="*/ 201219 h 784407"/>
              <a:gd name="connsiteX8" fmla="*/ 175397 w 362371"/>
              <a:gd name="connsiteY8" fmla="*/ 784407 h 784407"/>
              <a:gd name="connsiteX9" fmla="*/ 197912 w 362371"/>
              <a:gd name="connsiteY9" fmla="*/ 197725 h 784407"/>
              <a:gd name="connsiteX10" fmla="*/ 342835 w 362371"/>
              <a:gd name="connsiteY10" fmla="*/ 192031 h 784407"/>
              <a:gd name="connsiteX11" fmla="*/ 311651 w 362371"/>
              <a:gd name="connsiteY11" fmla="*/ 12688 h 784407"/>
              <a:gd name="connsiteX12" fmla="*/ 148159 w 362371"/>
              <a:gd name="connsiteY12" fmla="*/ 179545 h 784407"/>
              <a:gd name="connsiteX13" fmla="*/ 79126 w 362371"/>
              <a:gd name="connsiteY13" fmla="*/ 211247 h 784407"/>
              <a:gd name="connsiteX14" fmla="*/ 23356 w 362371"/>
              <a:gd name="connsiteY14" fmla="*/ 171263 h 784407"/>
              <a:gd name="connsiteX15" fmla="*/ 45936 w 362371"/>
              <a:gd name="connsiteY15" fmla="*/ 39344 h 784407"/>
              <a:gd name="connsiteX16" fmla="*/ 116198 w 362371"/>
              <a:gd name="connsiteY16" fmla="*/ 20970 h 784407"/>
              <a:gd name="connsiteX17" fmla="*/ 162134 w 362371"/>
              <a:gd name="connsiteY17" fmla="*/ 94596 h 784407"/>
              <a:gd name="connsiteX18" fmla="*/ 162457 w 362371"/>
              <a:gd name="connsiteY18" fmla="*/ 117305 h 784407"/>
              <a:gd name="connsiteX19" fmla="*/ 148159 w 362371"/>
              <a:gd name="connsiteY19" fmla="*/ 179545 h 784407"/>
              <a:gd name="connsiteX20" fmla="*/ 178114 w 362371"/>
              <a:gd name="connsiteY20" fmla="*/ 470686 h 784407"/>
              <a:gd name="connsiteX21" fmla="*/ 163298 w 362371"/>
              <a:gd name="connsiteY21" fmla="*/ 461628 h 784407"/>
              <a:gd name="connsiteX22" fmla="*/ 175526 w 362371"/>
              <a:gd name="connsiteY22" fmla="*/ 449853 h 784407"/>
              <a:gd name="connsiteX23" fmla="*/ 188401 w 362371"/>
              <a:gd name="connsiteY23" fmla="*/ 459817 h 784407"/>
              <a:gd name="connsiteX24" fmla="*/ 178114 w 362371"/>
              <a:gd name="connsiteY24" fmla="*/ 470686 h 784407"/>
              <a:gd name="connsiteX25" fmla="*/ 277555 w 362371"/>
              <a:gd name="connsiteY25" fmla="*/ 210664 h 784407"/>
              <a:gd name="connsiteX26" fmla="*/ 190213 w 362371"/>
              <a:gd name="connsiteY26" fmla="*/ 121122 h 784407"/>
              <a:gd name="connsiteX27" fmla="*/ 273673 w 362371"/>
              <a:gd name="connsiteY27" fmla="*/ 17864 h 784407"/>
              <a:gd name="connsiteX28" fmla="*/ 327761 w 362371"/>
              <a:gd name="connsiteY28" fmla="*/ 53771 h 784407"/>
              <a:gd name="connsiteX29" fmla="*/ 344776 w 362371"/>
              <a:gd name="connsiteY29" fmla="*/ 115946 h 784407"/>
              <a:gd name="connsiteX30" fmla="*/ 277555 w 362371"/>
              <a:gd name="connsiteY30" fmla="*/ 210664 h 784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62371" h="784407">
                <a:moveTo>
                  <a:pt x="311651" y="12688"/>
                </a:moveTo>
                <a:cubicBezTo>
                  <a:pt x="292047" y="-57"/>
                  <a:pt x="270309" y="-1740"/>
                  <a:pt x="249088" y="2854"/>
                </a:cubicBezTo>
                <a:cubicBezTo>
                  <a:pt x="207422" y="11847"/>
                  <a:pt x="189501" y="46072"/>
                  <a:pt x="173779" y="83662"/>
                </a:cubicBezTo>
                <a:cubicBezTo>
                  <a:pt x="166857" y="66452"/>
                  <a:pt x="162392" y="51830"/>
                  <a:pt x="155405" y="38567"/>
                </a:cubicBezTo>
                <a:cubicBezTo>
                  <a:pt x="138195" y="6089"/>
                  <a:pt x="109469" y="-4522"/>
                  <a:pt x="74791" y="1689"/>
                </a:cubicBezTo>
                <a:cubicBezTo>
                  <a:pt x="31702" y="9389"/>
                  <a:pt x="65" y="61406"/>
                  <a:pt x="0" y="122157"/>
                </a:cubicBezTo>
                <a:cubicBezTo>
                  <a:pt x="-65" y="177604"/>
                  <a:pt x="26979" y="215970"/>
                  <a:pt x="72721" y="225027"/>
                </a:cubicBezTo>
                <a:cubicBezTo>
                  <a:pt x="101835" y="230785"/>
                  <a:pt x="127067" y="219463"/>
                  <a:pt x="153852" y="201219"/>
                </a:cubicBezTo>
                <a:cubicBezTo>
                  <a:pt x="153270" y="396089"/>
                  <a:pt x="139877" y="586302"/>
                  <a:pt x="175397" y="784407"/>
                </a:cubicBezTo>
                <a:cubicBezTo>
                  <a:pt x="216739" y="585655"/>
                  <a:pt x="201147" y="394730"/>
                  <a:pt x="197912" y="197725"/>
                </a:cubicBezTo>
                <a:cubicBezTo>
                  <a:pt x="262545" y="241202"/>
                  <a:pt x="313980" y="237061"/>
                  <a:pt x="342835" y="192031"/>
                </a:cubicBezTo>
                <a:cubicBezTo>
                  <a:pt x="378872" y="135744"/>
                  <a:pt x="363086" y="46072"/>
                  <a:pt x="311651" y="12688"/>
                </a:cubicBezTo>
                <a:close/>
                <a:moveTo>
                  <a:pt x="148159" y="179545"/>
                </a:moveTo>
                <a:cubicBezTo>
                  <a:pt x="131661" y="204518"/>
                  <a:pt x="108111" y="213252"/>
                  <a:pt x="79126" y="211247"/>
                </a:cubicBezTo>
                <a:cubicBezTo>
                  <a:pt x="52017" y="209370"/>
                  <a:pt x="34614" y="195072"/>
                  <a:pt x="23356" y="171263"/>
                </a:cubicBezTo>
                <a:cubicBezTo>
                  <a:pt x="4335" y="131150"/>
                  <a:pt x="14492" y="70852"/>
                  <a:pt x="45936" y="39344"/>
                </a:cubicBezTo>
                <a:cubicBezTo>
                  <a:pt x="65733" y="19546"/>
                  <a:pt x="90577" y="12171"/>
                  <a:pt x="116198" y="20970"/>
                </a:cubicBezTo>
                <a:cubicBezTo>
                  <a:pt x="149582" y="32421"/>
                  <a:pt x="152429" y="66582"/>
                  <a:pt x="162134" y="94596"/>
                </a:cubicBezTo>
                <a:cubicBezTo>
                  <a:pt x="164527" y="101389"/>
                  <a:pt x="162457" y="109735"/>
                  <a:pt x="162457" y="117305"/>
                </a:cubicBezTo>
                <a:cubicBezTo>
                  <a:pt x="163686" y="139496"/>
                  <a:pt x="160710" y="160523"/>
                  <a:pt x="148159" y="179545"/>
                </a:cubicBezTo>
                <a:close/>
                <a:moveTo>
                  <a:pt x="178114" y="470686"/>
                </a:moveTo>
                <a:cubicBezTo>
                  <a:pt x="172032" y="469910"/>
                  <a:pt x="164010" y="469974"/>
                  <a:pt x="163298" y="461628"/>
                </a:cubicBezTo>
                <a:cubicBezTo>
                  <a:pt x="162651" y="453929"/>
                  <a:pt x="168603" y="450242"/>
                  <a:pt x="175526" y="449853"/>
                </a:cubicBezTo>
                <a:cubicBezTo>
                  <a:pt x="183160" y="449400"/>
                  <a:pt x="186460" y="454965"/>
                  <a:pt x="188401" y="459817"/>
                </a:cubicBezTo>
                <a:cubicBezTo>
                  <a:pt x="188725" y="468616"/>
                  <a:pt x="184454" y="471463"/>
                  <a:pt x="178114" y="470686"/>
                </a:cubicBezTo>
                <a:close/>
                <a:moveTo>
                  <a:pt x="277555" y="210664"/>
                </a:moveTo>
                <a:cubicBezTo>
                  <a:pt x="220815" y="213511"/>
                  <a:pt x="189307" y="181162"/>
                  <a:pt x="190213" y="121122"/>
                </a:cubicBezTo>
                <a:cubicBezTo>
                  <a:pt x="191312" y="50731"/>
                  <a:pt x="221074" y="14564"/>
                  <a:pt x="273673" y="17864"/>
                </a:cubicBezTo>
                <a:cubicBezTo>
                  <a:pt x="299358" y="19481"/>
                  <a:pt x="316439" y="31774"/>
                  <a:pt x="327761" y="53771"/>
                </a:cubicBezTo>
                <a:cubicBezTo>
                  <a:pt x="337854" y="73246"/>
                  <a:pt x="342577" y="94467"/>
                  <a:pt x="344776" y="115946"/>
                </a:cubicBezTo>
                <a:cubicBezTo>
                  <a:pt x="350729" y="173269"/>
                  <a:pt x="325561" y="208271"/>
                  <a:pt x="277555" y="210664"/>
                </a:cubicBezTo>
                <a:close/>
              </a:path>
            </a:pathLst>
          </a:custGeom>
          <a:solidFill>
            <a:schemeClr val="accent2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40492F1-9DA9-4D7F-AA37-72ADB3F5EAA3}"/>
              </a:ext>
            </a:extLst>
          </p:cNvPr>
          <p:cNvSpPr/>
          <p:nvPr/>
        </p:nvSpPr>
        <p:spPr>
          <a:xfrm>
            <a:off x="1717945" y="4170569"/>
            <a:ext cx="665986" cy="601213"/>
          </a:xfrm>
          <a:custGeom>
            <a:avLst/>
            <a:gdLst>
              <a:gd name="connsiteX0" fmla="*/ 280772 w 718427"/>
              <a:gd name="connsiteY0" fmla="*/ 324820 h 648554"/>
              <a:gd name="connsiteX1" fmla="*/ 327618 w 718427"/>
              <a:gd name="connsiteY1" fmla="*/ 360148 h 648554"/>
              <a:gd name="connsiteX2" fmla="*/ 396521 w 718427"/>
              <a:gd name="connsiteY2" fmla="*/ 546932 h 648554"/>
              <a:gd name="connsiteX3" fmla="*/ 369219 w 718427"/>
              <a:gd name="connsiteY3" fmla="*/ 587044 h 648554"/>
              <a:gd name="connsiteX4" fmla="*/ 86165 w 718427"/>
              <a:gd name="connsiteY4" fmla="*/ 585944 h 648554"/>
              <a:gd name="connsiteX5" fmla="*/ 61968 w 718427"/>
              <a:gd name="connsiteY5" fmla="*/ 556378 h 648554"/>
              <a:gd name="connsiteX6" fmla="*/ 139993 w 718427"/>
              <a:gd name="connsiteY6" fmla="*/ 341321 h 648554"/>
              <a:gd name="connsiteX7" fmla="*/ 160826 w 718427"/>
              <a:gd name="connsiteY7" fmla="*/ 330387 h 648554"/>
              <a:gd name="connsiteX8" fmla="*/ 163479 w 718427"/>
              <a:gd name="connsiteY8" fmla="*/ 351414 h 648554"/>
              <a:gd name="connsiteX9" fmla="*/ 149439 w 718427"/>
              <a:gd name="connsiteY9" fmla="*/ 411001 h 648554"/>
              <a:gd name="connsiteX10" fmla="*/ 152998 w 718427"/>
              <a:gd name="connsiteY10" fmla="*/ 432481 h 648554"/>
              <a:gd name="connsiteX11" fmla="*/ 183988 w 718427"/>
              <a:gd name="connsiteY11" fmla="*/ 419865 h 648554"/>
              <a:gd name="connsiteX12" fmla="*/ 192981 w 718427"/>
              <a:gd name="connsiteY12" fmla="*/ 371664 h 648554"/>
              <a:gd name="connsiteX13" fmla="*/ 224425 w 718427"/>
              <a:gd name="connsiteY13" fmla="*/ 327346 h 648554"/>
              <a:gd name="connsiteX14" fmla="*/ 280772 w 718427"/>
              <a:gd name="connsiteY14" fmla="*/ 324820 h 648554"/>
              <a:gd name="connsiteX15" fmla="*/ 274531 w 718427"/>
              <a:gd name="connsiteY15" fmla="*/ 228506 h 648554"/>
              <a:gd name="connsiteX16" fmla="*/ 234130 w 718427"/>
              <a:gd name="connsiteY16" fmla="*/ 228682 h 648554"/>
              <a:gd name="connsiteX17" fmla="*/ 153451 w 718427"/>
              <a:gd name="connsiteY17" fmla="*/ 258896 h 648554"/>
              <a:gd name="connsiteX18" fmla="*/ 33759 w 718427"/>
              <a:gd name="connsiteY18" fmla="*/ 562977 h 648554"/>
              <a:gd name="connsiteX19" fmla="*/ 74260 w 718427"/>
              <a:gd name="connsiteY19" fmla="*/ 617517 h 648554"/>
              <a:gd name="connsiteX20" fmla="*/ 380218 w 718427"/>
              <a:gd name="connsiteY20" fmla="*/ 617064 h 648554"/>
              <a:gd name="connsiteX21" fmla="*/ 427059 w 718427"/>
              <a:gd name="connsiteY21" fmla="*/ 558383 h 648554"/>
              <a:gd name="connsiteX22" fmla="*/ 306139 w 718427"/>
              <a:gd name="connsiteY22" fmla="*/ 248285 h 648554"/>
              <a:gd name="connsiteX23" fmla="*/ 274531 w 718427"/>
              <a:gd name="connsiteY23" fmla="*/ 228506 h 648554"/>
              <a:gd name="connsiteX24" fmla="*/ 224756 w 718427"/>
              <a:gd name="connsiteY24" fmla="*/ 216 h 648554"/>
              <a:gd name="connsiteX25" fmla="*/ 252956 w 718427"/>
              <a:gd name="connsiteY25" fmla="*/ 750 h 648554"/>
              <a:gd name="connsiteX26" fmla="*/ 276701 w 718427"/>
              <a:gd name="connsiteY26" fmla="*/ 41639 h 648554"/>
              <a:gd name="connsiteX27" fmla="*/ 293328 w 718427"/>
              <a:gd name="connsiteY27" fmla="*/ 62084 h 648554"/>
              <a:gd name="connsiteX28" fmla="*/ 476100 w 718427"/>
              <a:gd name="connsiteY28" fmla="*/ 143992 h 648554"/>
              <a:gd name="connsiteX29" fmla="*/ 516536 w 718427"/>
              <a:gd name="connsiteY29" fmla="*/ 146903 h 648554"/>
              <a:gd name="connsiteX30" fmla="*/ 717748 w 718427"/>
              <a:gd name="connsiteY30" fmla="*/ 312725 h 648554"/>
              <a:gd name="connsiteX31" fmla="*/ 605238 w 718427"/>
              <a:gd name="connsiteY31" fmla="*/ 413459 h 648554"/>
              <a:gd name="connsiteX32" fmla="*/ 455268 w 718427"/>
              <a:gd name="connsiteY32" fmla="*/ 201314 h 648554"/>
              <a:gd name="connsiteX33" fmla="*/ 442781 w 718427"/>
              <a:gd name="connsiteY33" fmla="*/ 169289 h 648554"/>
              <a:gd name="connsiteX34" fmla="*/ 298116 w 718427"/>
              <a:gd name="connsiteY34" fmla="*/ 103426 h 648554"/>
              <a:gd name="connsiteX35" fmla="*/ 277542 w 718427"/>
              <a:gd name="connsiteY35" fmla="*/ 115978 h 648554"/>
              <a:gd name="connsiteX36" fmla="*/ 293199 w 718427"/>
              <a:gd name="connsiteY36" fmla="*/ 147097 h 648554"/>
              <a:gd name="connsiteX37" fmla="*/ 314679 w 718427"/>
              <a:gd name="connsiteY37" fmla="*/ 171618 h 648554"/>
              <a:gd name="connsiteX38" fmla="*/ 373360 w 718427"/>
              <a:gd name="connsiteY38" fmla="*/ 336275 h 648554"/>
              <a:gd name="connsiteX39" fmla="*/ 456238 w 718427"/>
              <a:gd name="connsiteY39" fmla="*/ 574234 h 648554"/>
              <a:gd name="connsiteX40" fmla="*/ 384941 w 718427"/>
              <a:gd name="connsiteY40" fmla="*/ 646955 h 648554"/>
              <a:gd name="connsiteX41" fmla="*/ 93799 w 718427"/>
              <a:gd name="connsiteY41" fmla="*/ 648120 h 648554"/>
              <a:gd name="connsiteX42" fmla="*/ 7039 w 718427"/>
              <a:gd name="connsiteY42" fmla="*/ 537227 h 648554"/>
              <a:gd name="connsiteX43" fmla="*/ 129125 w 718427"/>
              <a:gd name="connsiteY43" fmla="*/ 245503 h 648554"/>
              <a:gd name="connsiteX44" fmla="*/ 144587 w 718427"/>
              <a:gd name="connsiteY44" fmla="*/ 195362 h 648554"/>
              <a:gd name="connsiteX45" fmla="*/ 169690 w 718427"/>
              <a:gd name="connsiteY45" fmla="*/ 145092 h 648554"/>
              <a:gd name="connsiteX46" fmla="*/ 174737 w 718427"/>
              <a:gd name="connsiteY46" fmla="*/ 121153 h 648554"/>
              <a:gd name="connsiteX47" fmla="*/ 174478 w 718427"/>
              <a:gd name="connsiteY47" fmla="*/ 25400 h 648554"/>
              <a:gd name="connsiteX48" fmla="*/ 193499 w 718427"/>
              <a:gd name="connsiteY48" fmla="*/ 556 h 648554"/>
              <a:gd name="connsiteX49" fmla="*/ 224756 w 718427"/>
              <a:gd name="connsiteY49" fmla="*/ 216 h 64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18427" h="648554">
                <a:moveTo>
                  <a:pt x="280772" y="324820"/>
                </a:moveTo>
                <a:cubicBezTo>
                  <a:pt x="320133" y="322894"/>
                  <a:pt x="315341" y="325745"/>
                  <a:pt x="327618" y="360148"/>
                </a:cubicBezTo>
                <a:cubicBezTo>
                  <a:pt x="348839" y="423294"/>
                  <a:pt x="378535" y="482363"/>
                  <a:pt x="396521" y="546932"/>
                </a:cubicBezTo>
                <a:cubicBezTo>
                  <a:pt x="402344" y="571193"/>
                  <a:pt x="408296" y="588597"/>
                  <a:pt x="369219" y="587044"/>
                </a:cubicBezTo>
                <a:cubicBezTo>
                  <a:pt x="311832" y="584780"/>
                  <a:pt x="142516" y="588985"/>
                  <a:pt x="86165" y="585944"/>
                </a:cubicBezTo>
                <a:cubicBezTo>
                  <a:pt x="60414" y="584521"/>
                  <a:pt x="56986" y="578698"/>
                  <a:pt x="61968" y="556378"/>
                </a:cubicBezTo>
                <a:cubicBezTo>
                  <a:pt x="78789" y="481328"/>
                  <a:pt x="105445" y="409901"/>
                  <a:pt x="139993" y="341321"/>
                </a:cubicBezTo>
                <a:cubicBezTo>
                  <a:pt x="144846" y="331681"/>
                  <a:pt x="143293" y="330128"/>
                  <a:pt x="160826" y="330387"/>
                </a:cubicBezTo>
                <a:cubicBezTo>
                  <a:pt x="173572" y="330128"/>
                  <a:pt x="165355" y="343327"/>
                  <a:pt x="163479" y="351414"/>
                </a:cubicBezTo>
                <a:cubicBezTo>
                  <a:pt x="158885" y="371276"/>
                  <a:pt x="152156" y="390750"/>
                  <a:pt x="149439" y="411001"/>
                </a:cubicBezTo>
                <a:cubicBezTo>
                  <a:pt x="146852" y="429957"/>
                  <a:pt x="146463" y="431057"/>
                  <a:pt x="152998" y="432481"/>
                </a:cubicBezTo>
                <a:cubicBezTo>
                  <a:pt x="175125" y="437462"/>
                  <a:pt x="179588" y="438692"/>
                  <a:pt x="183988" y="419865"/>
                </a:cubicBezTo>
                <a:cubicBezTo>
                  <a:pt x="187740" y="403755"/>
                  <a:pt x="189099" y="387580"/>
                  <a:pt x="192981" y="371664"/>
                </a:cubicBezTo>
                <a:cubicBezTo>
                  <a:pt x="202815" y="331228"/>
                  <a:pt x="188129" y="327993"/>
                  <a:pt x="224425" y="327346"/>
                </a:cubicBezTo>
                <a:cubicBezTo>
                  <a:pt x="249625" y="326634"/>
                  <a:pt x="267651" y="325462"/>
                  <a:pt x="280772" y="324820"/>
                </a:cubicBezTo>
                <a:close/>
                <a:moveTo>
                  <a:pt x="274531" y="228506"/>
                </a:moveTo>
                <a:cubicBezTo>
                  <a:pt x="265124" y="228468"/>
                  <a:pt x="252181" y="228682"/>
                  <a:pt x="234130" y="228682"/>
                </a:cubicBezTo>
                <a:cubicBezTo>
                  <a:pt x="155974" y="228682"/>
                  <a:pt x="165291" y="233146"/>
                  <a:pt x="153451" y="258896"/>
                </a:cubicBezTo>
                <a:cubicBezTo>
                  <a:pt x="96582" y="353678"/>
                  <a:pt x="53687" y="453378"/>
                  <a:pt x="33759" y="562977"/>
                </a:cubicBezTo>
                <a:cubicBezTo>
                  <a:pt x="26902" y="600502"/>
                  <a:pt x="40229" y="612794"/>
                  <a:pt x="74260" y="617517"/>
                </a:cubicBezTo>
                <a:cubicBezTo>
                  <a:pt x="127830" y="625022"/>
                  <a:pt x="331694" y="621787"/>
                  <a:pt x="380218" y="617064"/>
                </a:cubicBezTo>
                <a:cubicBezTo>
                  <a:pt x="429971" y="612277"/>
                  <a:pt x="433141" y="600890"/>
                  <a:pt x="427059" y="558383"/>
                </a:cubicBezTo>
                <a:cubicBezTo>
                  <a:pt x="416254" y="474923"/>
                  <a:pt x="341529" y="322235"/>
                  <a:pt x="306139" y="248285"/>
                </a:cubicBezTo>
                <a:cubicBezTo>
                  <a:pt x="299151" y="231011"/>
                  <a:pt x="302754" y="228621"/>
                  <a:pt x="274531" y="228506"/>
                </a:cubicBezTo>
                <a:close/>
                <a:moveTo>
                  <a:pt x="224756" y="216"/>
                </a:moveTo>
                <a:cubicBezTo>
                  <a:pt x="236280" y="491"/>
                  <a:pt x="247295" y="912"/>
                  <a:pt x="252956" y="750"/>
                </a:cubicBezTo>
                <a:cubicBezTo>
                  <a:pt x="281488" y="38"/>
                  <a:pt x="276636" y="4567"/>
                  <a:pt x="276701" y="41639"/>
                </a:cubicBezTo>
                <a:cubicBezTo>
                  <a:pt x="277218" y="60466"/>
                  <a:pt x="272949" y="58655"/>
                  <a:pt x="293328" y="62084"/>
                </a:cubicBezTo>
                <a:cubicBezTo>
                  <a:pt x="360873" y="73342"/>
                  <a:pt x="422207" y="101097"/>
                  <a:pt x="476100" y="143992"/>
                </a:cubicBezTo>
                <a:cubicBezTo>
                  <a:pt x="489364" y="154602"/>
                  <a:pt x="503080" y="147938"/>
                  <a:pt x="516536" y="146903"/>
                </a:cubicBezTo>
                <a:cubicBezTo>
                  <a:pt x="613325" y="139398"/>
                  <a:pt x="707720" y="217036"/>
                  <a:pt x="717748" y="312725"/>
                </a:cubicBezTo>
                <a:cubicBezTo>
                  <a:pt x="724994" y="381951"/>
                  <a:pt x="673365" y="427758"/>
                  <a:pt x="605238" y="413459"/>
                </a:cubicBezTo>
                <a:cubicBezTo>
                  <a:pt x="520225" y="395603"/>
                  <a:pt x="432300" y="303214"/>
                  <a:pt x="455268" y="201314"/>
                </a:cubicBezTo>
                <a:cubicBezTo>
                  <a:pt x="458891" y="185204"/>
                  <a:pt x="452744" y="178088"/>
                  <a:pt x="442781" y="169289"/>
                </a:cubicBezTo>
                <a:cubicBezTo>
                  <a:pt x="401115" y="132734"/>
                  <a:pt x="349551" y="118242"/>
                  <a:pt x="298116" y="103426"/>
                </a:cubicBezTo>
                <a:cubicBezTo>
                  <a:pt x="287311" y="100321"/>
                  <a:pt x="276701" y="100256"/>
                  <a:pt x="277542" y="115978"/>
                </a:cubicBezTo>
                <a:cubicBezTo>
                  <a:pt x="277931" y="143668"/>
                  <a:pt x="270166" y="145545"/>
                  <a:pt x="293199" y="147097"/>
                </a:cubicBezTo>
                <a:cubicBezTo>
                  <a:pt x="314873" y="148521"/>
                  <a:pt x="314873" y="151562"/>
                  <a:pt x="314679" y="171618"/>
                </a:cubicBezTo>
                <a:cubicBezTo>
                  <a:pt x="316102" y="216519"/>
                  <a:pt x="339523" y="266789"/>
                  <a:pt x="373360" y="336275"/>
                </a:cubicBezTo>
                <a:cubicBezTo>
                  <a:pt x="411079" y="413783"/>
                  <a:pt x="447763" y="488897"/>
                  <a:pt x="456238" y="574234"/>
                </a:cubicBezTo>
                <a:cubicBezTo>
                  <a:pt x="461091" y="623276"/>
                  <a:pt x="434500" y="646631"/>
                  <a:pt x="384941" y="646955"/>
                </a:cubicBezTo>
                <a:cubicBezTo>
                  <a:pt x="335059" y="647020"/>
                  <a:pt x="141029" y="649543"/>
                  <a:pt x="93799" y="648120"/>
                </a:cubicBezTo>
                <a:cubicBezTo>
                  <a:pt x="10145" y="645661"/>
                  <a:pt x="-13664" y="617323"/>
                  <a:pt x="7039" y="537227"/>
                </a:cubicBezTo>
                <a:cubicBezTo>
                  <a:pt x="33630" y="434422"/>
                  <a:pt x="77430" y="338086"/>
                  <a:pt x="129125" y="245503"/>
                </a:cubicBezTo>
                <a:cubicBezTo>
                  <a:pt x="137989" y="229652"/>
                  <a:pt x="143746" y="214189"/>
                  <a:pt x="144587" y="195362"/>
                </a:cubicBezTo>
                <a:cubicBezTo>
                  <a:pt x="146399" y="153308"/>
                  <a:pt x="137147" y="146580"/>
                  <a:pt x="169690" y="145092"/>
                </a:cubicBezTo>
                <a:cubicBezTo>
                  <a:pt x="178101" y="144768"/>
                  <a:pt x="174672" y="129564"/>
                  <a:pt x="174737" y="121153"/>
                </a:cubicBezTo>
                <a:cubicBezTo>
                  <a:pt x="175060" y="89257"/>
                  <a:pt x="175902" y="57296"/>
                  <a:pt x="174478" y="25400"/>
                </a:cubicBezTo>
                <a:cubicBezTo>
                  <a:pt x="173701" y="6896"/>
                  <a:pt x="174284" y="2432"/>
                  <a:pt x="193499" y="556"/>
                </a:cubicBezTo>
                <a:cubicBezTo>
                  <a:pt x="201198" y="-188"/>
                  <a:pt x="213232" y="-59"/>
                  <a:pt x="224756" y="216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52A5B60-8AAA-428E-B389-9BEC1366AAC4}"/>
              </a:ext>
            </a:extLst>
          </p:cNvPr>
          <p:cNvSpPr/>
          <p:nvPr/>
        </p:nvSpPr>
        <p:spPr>
          <a:xfrm>
            <a:off x="435954" y="4175970"/>
            <a:ext cx="453012" cy="590412"/>
          </a:xfrm>
          <a:custGeom>
            <a:avLst/>
            <a:gdLst>
              <a:gd name="connsiteX0" fmla="*/ 375780 w 488684"/>
              <a:gd name="connsiteY0" fmla="*/ 335882 h 636902"/>
              <a:gd name="connsiteX1" fmla="*/ 426911 w 488684"/>
              <a:gd name="connsiteY1" fmla="*/ 427236 h 636902"/>
              <a:gd name="connsiteX2" fmla="*/ 436940 w 488684"/>
              <a:gd name="connsiteY2" fmla="*/ 552815 h 636902"/>
              <a:gd name="connsiteX3" fmla="*/ 405497 w 488684"/>
              <a:gd name="connsiteY3" fmla="*/ 586847 h 636902"/>
              <a:gd name="connsiteX4" fmla="*/ 179894 w 488684"/>
              <a:gd name="connsiteY4" fmla="*/ 588011 h 636902"/>
              <a:gd name="connsiteX5" fmla="*/ 141269 w 488684"/>
              <a:gd name="connsiteY5" fmla="*/ 545116 h 636902"/>
              <a:gd name="connsiteX6" fmla="*/ 168378 w 488684"/>
              <a:gd name="connsiteY6" fmla="*/ 351928 h 636902"/>
              <a:gd name="connsiteX7" fmla="*/ 193933 w 488684"/>
              <a:gd name="connsiteY7" fmla="*/ 337371 h 636902"/>
              <a:gd name="connsiteX8" fmla="*/ 207456 w 488684"/>
              <a:gd name="connsiteY8" fmla="*/ 358527 h 636902"/>
              <a:gd name="connsiteX9" fmla="*/ 201827 w 488684"/>
              <a:gd name="connsiteY9" fmla="*/ 411903 h 636902"/>
              <a:gd name="connsiteX10" fmla="*/ 212502 w 488684"/>
              <a:gd name="connsiteY10" fmla="*/ 432865 h 636902"/>
              <a:gd name="connsiteX11" fmla="*/ 234435 w 488684"/>
              <a:gd name="connsiteY11" fmla="*/ 417144 h 636902"/>
              <a:gd name="connsiteX12" fmla="*/ 237087 w 488684"/>
              <a:gd name="connsiteY12" fmla="*/ 402069 h 636902"/>
              <a:gd name="connsiteX13" fmla="*/ 314531 w 488684"/>
              <a:gd name="connsiteY13" fmla="*/ 337371 h 636902"/>
              <a:gd name="connsiteX14" fmla="*/ 375780 w 488684"/>
              <a:gd name="connsiteY14" fmla="*/ 335882 h 636902"/>
              <a:gd name="connsiteX15" fmla="*/ 299481 w 488684"/>
              <a:gd name="connsiteY15" fmla="*/ 229146 h 636902"/>
              <a:gd name="connsiteX16" fmla="*/ 215801 w 488684"/>
              <a:gd name="connsiteY16" fmla="*/ 231265 h 636902"/>
              <a:gd name="connsiteX17" fmla="*/ 151492 w 488684"/>
              <a:gd name="connsiteY17" fmla="*/ 297904 h 636902"/>
              <a:gd name="connsiteX18" fmla="*/ 112220 w 488684"/>
              <a:gd name="connsiteY18" fmla="*/ 554691 h 636902"/>
              <a:gd name="connsiteX19" fmla="*/ 165208 w 488684"/>
              <a:gd name="connsiteY19" fmla="*/ 617254 h 636902"/>
              <a:gd name="connsiteX20" fmla="*/ 175171 w 488684"/>
              <a:gd name="connsiteY20" fmla="*/ 617901 h 636902"/>
              <a:gd name="connsiteX21" fmla="*/ 190440 w 488684"/>
              <a:gd name="connsiteY21" fmla="*/ 618613 h 636902"/>
              <a:gd name="connsiteX22" fmla="*/ 369848 w 488684"/>
              <a:gd name="connsiteY22" fmla="*/ 618936 h 636902"/>
              <a:gd name="connsiteX23" fmla="*/ 411190 w 488684"/>
              <a:gd name="connsiteY23" fmla="*/ 616348 h 636902"/>
              <a:gd name="connsiteX24" fmla="*/ 421283 w 488684"/>
              <a:gd name="connsiteY24" fmla="*/ 615054 h 636902"/>
              <a:gd name="connsiteX25" fmla="*/ 467025 w 488684"/>
              <a:gd name="connsiteY25" fmla="*/ 564460 h 636902"/>
              <a:gd name="connsiteX26" fmla="*/ 430923 w 488684"/>
              <a:gd name="connsiteY26" fmla="*/ 321001 h 636902"/>
              <a:gd name="connsiteX27" fmla="*/ 423806 w 488684"/>
              <a:gd name="connsiteY27" fmla="*/ 282829 h 636902"/>
              <a:gd name="connsiteX28" fmla="*/ 376512 w 488684"/>
              <a:gd name="connsiteY28" fmla="*/ 230036 h 636902"/>
              <a:gd name="connsiteX29" fmla="*/ 299481 w 488684"/>
              <a:gd name="connsiteY29" fmla="*/ 229146 h 636902"/>
              <a:gd name="connsiteX30" fmla="*/ 295073 w 488684"/>
              <a:gd name="connsiteY30" fmla="*/ 208677 h 636902"/>
              <a:gd name="connsiteX31" fmla="*/ 363960 w 488684"/>
              <a:gd name="connsiteY31" fmla="*/ 210950 h 636902"/>
              <a:gd name="connsiteX32" fmla="*/ 442892 w 488684"/>
              <a:gd name="connsiteY32" fmla="*/ 278042 h 636902"/>
              <a:gd name="connsiteX33" fmla="*/ 486951 w 488684"/>
              <a:gd name="connsiteY33" fmla="*/ 538710 h 636902"/>
              <a:gd name="connsiteX34" fmla="*/ 406726 w 488684"/>
              <a:gd name="connsiteY34" fmla="*/ 635758 h 636902"/>
              <a:gd name="connsiteX35" fmla="*/ 165532 w 488684"/>
              <a:gd name="connsiteY35" fmla="*/ 634722 h 636902"/>
              <a:gd name="connsiteX36" fmla="*/ 89834 w 488684"/>
              <a:gd name="connsiteY36" fmla="*/ 537611 h 636902"/>
              <a:gd name="connsiteX37" fmla="*/ 128912 w 488684"/>
              <a:gd name="connsiteY37" fmla="*/ 307544 h 636902"/>
              <a:gd name="connsiteX38" fmla="*/ 219295 w 488684"/>
              <a:gd name="connsiteY38" fmla="*/ 208685 h 636902"/>
              <a:gd name="connsiteX39" fmla="*/ 295073 w 488684"/>
              <a:gd name="connsiteY39" fmla="*/ 208677 h 636902"/>
              <a:gd name="connsiteX40" fmla="*/ 57291 w 488684"/>
              <a:gd name="connsiteY40" fmla="*/ 95723 h 636902"/>
              <a:gd name="connsiteX41" fmla="*/ 118301 w 488684"/>
              <a:gd name="connsiteY41" fmla="*/ 192317 h 636902"/>
              <a:gd name="connsiteX42" fmla="*/ 106591 w 488684"/>
              <a:gd name="connsiteY42" fmla="*/ 275584 h 636902"/>
              <a:gd name="connsiteX43" fmla="*/ 23842 w 488684"/>
              <a:gd name="connsiteY43" fmla="*/ 275843 h 636902"/>
              <a:gd name="connsiteX44" fmla="*/ 8767 w 488684"/>
              <a:gd name="connsiteY44" fmla="*/ 193158 h 636902"/>
              <a:gd name="connsiteX45" fmla="*/ 57291 w 488684"/>
              <a:gd name="connsiteY45" fmla="*/ 95723 h 636902"/>
              <a:gd name="connsiteX46" fmla="*/ 314865 w 488684"/>
              <a:gd name="connsiteY46" fmla="*/ 24 h 636902"/>
              <a:gd name="connsiteX47" fmla="*/ 353997 w 488684"/>
              <a:gd name="connsiteY47" fmla="*/ 293 h 636902"/>
              <a:gd name="connsiteX48" fmla="*/ 387575 w 488684"/>
              <a:gd name="connsiteY48" fmla="*/ 19185 h 636902"/>
              <a:gd name="connsiteX49" fmla="*/ 358266 w 488684"/>
              <a:gd name="connsiteY49" fmla="*/ 37753 h 636902"/>
              <a:gd name="connsiteX50" fmla="*/ 306831 w 488684"/>
              <a:gd name="connsiteY50" fmla="*/ 37688 h 636902"/>
              <a:gd name="connsiteX51" fmla="*/ 322617 w 488684"/>
              <a:gd name="connsiteY51" fmla="*/ 100187 h 636902"/>
              <a:gd name="connsiteX52" fmla="*/ 364348 w 488684"/>
              <a:gd name="connsiteY52" fmla="*/ 150134 h 636902"/>
              <a:gd name="connsiteX53" fmla="*/ 333940 w 488684"/>
              <a:gd name="connsiteY53" fmla="*/ 191282 h 636902"/>
              <a:gd name="connsiteX54" fmla="*/ 249832 w 488684"/>
              <a:gd name="connsiteY54" fmla="*/ 191411 h 636902"/>
              <a:gd name="connsiteX55" fmla="*/ 216642 w 488684"/>
              <a:gd name="connsiteY55" fmla="*/ 148775 h 636902"/>
              <a:gd name="connsiteX56" fmla="*/ 247827 w 488684"/>
              <a:gd name="connsiteY56" fmla="*/ 101739 h 636902"/>
              <a:gd name="connsiteX57" fmla="*/ 266201 w 488684"/>
              <a:gd name="connsiteY57" fmla="*/ 69843 h 636902"/>
              <a:gd name="connsiteX58" fmla="*/ 254038 w 488684"/>
              <a:gd name="connsiteY58" fmla="*/ 36524 h 636902"/>
              <a:gd name="connsiteX59" fmla="*/ 141204 w 488684"/>
              <a:gd name="connsiteY59" fmla="*/ 42605 h 636902"/>
              <a:gd name="connsiteX60" fmla="*/ 75989 w 488684"/>
              <a:gd name="connsiteY60" fmla="*/ 62597 h 636902"/>
              <a:gd name="connsiteX61" fmla="*/ 51856 w 488684"/>
              <a:gd name="connsiteY61" fmla="*/ 58715 h 636902"/>
              <a:gd name="connsiteX62" fmla="*/ 66543 w 488684"/>
              <a:gd name="connsiteY62" fmla="*/ 35100 h 636902"/>
              <a:gd name="connsiteX63" fmla="*/ 166501 w 488684"/>
              <a:gd name="connsiteY63" fmla="*/ 1716 h 636902"/>
              <a:gd name="connsiteX64" fmla="*/ 314865 w 488684"/>
              <a:gd name="connsiteY64" fmla="*/ 24 h 636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488684" h="636902">
                <a:moveTo>
                  <a:pt x="375780" y="335882"/>
                </a:moveTo>
                <a:cubicBezTo>
                  <a:pt x="419027" y="337601"/>
                  <a:pt x="415218" y="353723"/>
                  <a:pt x="426911" y="427236"/>
                </a:cubicBezTo>
                <a:cubicBezTo>
                  <a:pt x="434417" y="468708"/>
                  <a:pt x="438752" y="510115"/>
                  <a:pt x="436940" y="552815"/>
                </a:cubicBezTo>
                <a:cubicBezTo>
                  <a:pt x="436034" y="575007"/>
                  <a:pt x="427365" y="585423"/>
                  <a:pt x="405497" y="586847"/>
                </a:cubicBezTo>
                <a:cubicBezTo>
                  <a:pt x="367325" y="589305"/>
                  <a:pt x="216902" y="589370"/>
                  <a:pt x="179894" y="588011"/>
                </a:cubicBezTo>
                <a:cubicBezTo>
                  <a:pt x="150910" y="586976"/>
                  <a:pt x="141399" y="572613"/>
                  <a:pt x="141269" y="545116"/>
                </a:cubicBezTo>
                <a:cubicBezTo>
                  <a:pt x="140817" y="479254"/>
                  <a:pt x="161132" y="416561"/>
                  <a:pt x="168378" y="351928"/>
                </a:cubicBezTo>
                <a:cubicBezTo>
                  <a:pt x="170384" y="334200"/>
                  <a:pt x="183000" y="337824"/>
                  <a:pt x="193933" y="337371"/>
                </a:cubicBezTo>
                <a:cubicBezTo>
                  <a:pt x="210367" y="336724"/>
                  <a:pt x="208232" y="348563"/>
                  <a:pt x="207456" y="358527"/>
                </a:cubicBezTo>
                <a:cubicBezTo>
                  <a:pt x="206032" y="376319"/>
                  <a:pt x="203638" y="394111"/>
                  <a:pt x="201827" y="411903"/>
                </a:cubicBezTo>
                <a:cubicBezTo>
                  <a:pt x="200921" y="421090"/>
                  <a:pt x="200403" y="430471"/>
                  <a:pt x="212502" y="432865"/>
                </a:cubicBezTo>
                <a:cubicBezTo>
                  <a:pt x="225054" y="435259"/>
                  <a:pt x="231653" y="428530"/>
                  <a:pt x="234435" y="417144"/>
                </a:cubicBezTo>
                <a:cubicBezTo>
                  <a:pt x="235664" y="412162"/>
                  <a:pt x="236181" y="407115"/>
                  <a:pt x="237087" y="402069"/>
                </a:cubicBezTo>
                <a:cubicBezTo>
                  <a:pt x="246792" y="327731"/>
                  <a:pt x="240128" y="340217"/>
                  <a:pt x="314531" y="337371"/>
                </a:cubicBezTo>
                <a:cubicBezTo>
                  <a:pt x="341721" y="336336"/>
                  <a:pt x="361365" y="335309"/>
                  <a:pt x="375780" y="335882"/>
                </a:cubicBezTo>
                <a:close/>
                <a:moveTo>
                  <a:pt x="299481" y="229146"/>
                </a:moveTo>
                <a:cubicBezTo>
                  <a:pt x="272542" y="229615"/>
                  <a:pt x="244495" y="230585"/>
                  <a:pt x="215801" y="231265"/>
                </a:cubicBezTo>
                <a:cubicBezTo>
                  <a:pt x="156926" y="230036"/>
                  <a:pt x="161196" y="226348"/>
                  <a:pt x="151492" y="297904"/>
                </a:cubicBezTo>
                <a:cubicBezTo>
                  <a:pt x="136482" y="383176"/>
                  <a:pt x="122571" y="468772"/>
                  <a:pt x="112220" y="554691"/>
                </a:cubicBezTo>
                <a:cubicBezTo>
                  <a:pt x="106979" y="597909"/>
                  <a:pt x="121730" y="613631"/>
                  <a:pt x="165208" y="617254"/>
                </a:cubicBezTo>
                <a:cubicBezTo>
                  <a:pt x="167925" y="617448"/>
                  <a:pt x="171289" y="617707"/>
                  <a:pt x="175171" y="617901"/>
                </a:cubicBezTo>
                <a:cubicBezTo>
                  <a:pt x="180282" y="618224"/>
                  <a:pt x="185329" y="618483"/>
                  <a:pt x="190440" y="618613"/>
                </a:cubicBezTo>
                <a:cubicBezTo>
                  <a:pt x="234758" y="620295"/>
                  <a:pt x="314078" y="621006"/>
                  <a:pt x="369848" y="618936"/>
                </a:cubicBezTo>
                <a:cubicBezTo>
                  <a:pt x="383629" y="618807"/>
                  <a:pt x="397409" y="618030"/>
                  <a:pt x="411190" y="616348"/>
                </a:cubicBezTo>
                <a:cubicBezTo>
                  <a:pt x="415007" y="615960"/>
                  <a:pt x="418371" y="615507"/>
                  <a:pt x="421283" y="615054"/>
                </a:cubicBezTo>
                <a:cubicBezTo>
                  <a:pt x="451821" y="610137"/>
                  <a:pt x="470065" y="594092"/>
                  <a:pt x="467025" y="564460"/>
                </a:cubicBezTo>
                <a:cubicBezTo>
                  <a:pt x="458549" y="480741"/>
                  <a:pt x="444445" y="411061"/>
                  <a:pt x="430923" y="321001"/>
                </a:cubicBezTo>
                <a:cubicBezTo>
                  <a:pt x="428594" y="308644"/>
                  <a:pt x="426200" y="295963"/>
                  <a:pt x="423806" y="282829"/>
                </a:cubicBezTo>
                <a:cubicBezTo>
                  <a:pt x="416754" y="250092"/>
                  <a:pt x="421412" y="230036"/>
                  <a:pt x="376512" y="230036"/>
                </a:cubicBezTo>
                <a:cubicBezTo>
                  <a:pt x="352250" y="228709"/>
                  <a:pt x="326419" y="228677"/>
                  <a:pt x="299481" y="229146"/>
                </a:cubicBezTo>
                <a:close/>
                <a:moveTo>
                  <a:pt x="295073" y="208677"/>
                </a:moveTo>
                <a:cubicBezTo>
                  <a:pt x="319140" y="209073"/>
                  <a:pt x="342059" y="209850"/>
                  <a:pt x="363960" y="210950"/>
                </a:cubicBezTo>
                <a:cubicBezTo>
                  <a:pt x="428723" y="214185"/>
                  <a:pt x="428723" y="214185"/>
                  <a:pt x="442892" y="278042"/>
                </a:cubicBezTo>
                <a:cubicBezTo>
                  <a:pt x="450980" y="307415"/>
                  <a:pt x="480935" y="485011"/>
                  <a:pt x="486951" y="538710"/>
                </a:cubicBezTo>
                <a:cubicBezTo>
                  <a:pt x="494651" y="607484"/>
                  <a:pt x="478217" y="632911"/>
                  <a:pt x="406726" y="635758"/>
                </a:cubicBezTo>
                <a:cubicBezTo>
                  <a:pt x="368489" y="637310"/>
                  <a:pt x="207456" y="637569"/>
                  <a:pt x="165532" y="634722"/>
                </a:cubicBezTo>
                <a:cubicBezTo>
                  <a:pt x="103809" y="630517"/>
                  <a:pt x="80065" y="599203"/>
                  <a:pt x="89834" y="537611"/>
                </a:cubicBezTo>
                <a:cubicBezTo>
                  <a:pt x="101933" y="460749"/>
                  <a:pt x="114614" y="384017"/>
                  <a:pt x="128912" y="307544"/>
                </a:cubicBezTo>
                <a:cubicBezTo>
                  <a:pt x="141269" y="221431"/>
                  <a:pt x="132082" y="210109"/>
                  <a:pt x="219295" y="208685"/>
                </a:cubicBezTo>
                <a:cubicBezTo>
                  <a:pt x="245789" y="208264"/>
                  <a:pt x="271005" y="208281"/>
                  <a:pt x="295073" y="208677"/>
                </a:cubicBezTo>
                <a:close/>
                <a:moveTo>
                  <a:pt x="57291" y="95723"/>
                </a:moveTo>
                <a:cubicBezTo>
                  <a:pt x="81229" y="125678"/>
                  <a:pt x="106397" y="160809"/>
                  <a:pt x="118301" y="192317"/>
                </a:cubicBezTo>
                <a:cubicBezTo>
                  <a:pt x="129817" y="222790"/>
                  <a:pt x="136740" y="255139"/>
                  <a:pt x="106591" y="275584"/>
                </a:cubicBezTo>
                <a:cubicBezTo>
                  <a:pt x="80970" y="292988"/>
                  <a:pt x="49786" y="293570"/>
                  <a:pt x="23842" y="275843"/>
                </a:cubicBezTo>
                <a:cubicBezTo>
                  <a:pt x="-6889" y="254880"/>
                  <a:pt x="-3202" y="222467"/>
                  <a:pt x="8767" y="193158"/>
                </a:cubicBezTo>
                <a:cubicBezTo>
                  <a:pt x="22030" y="160615"/>
                  <a:pt x="39952" y="129948"/>
                  <a:pt x="57291" y="95723"/>
                </a:cubicBezTo>
                <a:close/>
                <a:moveTo>
                  <a:pt x="314865" y="24"/>
                </a:moveTo>
                <a:cubicBezTo>
                  <a:pt x="331696" y="-43"/>
                  <a:pt x="345715" y="18"/>
                  <a:pt x="353997" y="293"/>
                </a:cubicBezTo>
                <a:cubicBezTo>
                  <a:pt x="367777" y="746"/>
                  <a:pt x="386281" y="4369"/>
                  <a:pt x="387575" y="19185"/>
                </a:cubicBezTo>
                <a:cubicBezTo>
                  <a:pt x="388739" y="33289"/>
                  <a:pt x="370300" y="34518"/>
                  <a:pt x="358266" y="37753"/>
                </a:cubicBezTo>
                <a:cubicBezTo>
                  <a:pt x="352120" y="39370"/>
                  <a:pt x="316536" y="37559"/>
                  <a:pt x="306831" y="37688"/>
                </a:cubicBezTo>
                <a:cubicBezTo>
                  <a:pt x="305796" y="86277"/>
                  <a:pt x="302561" y="100769"/>
                  <a:pt x="322617" y="100187"/>
                </a:cubicBezTo>
                <a:cubicBezTo>
                  <a:pt x="362277" y="101157"/>
                  <a:pt x="365707" y="120825"/>
                  <a:pt x="364348" y="150134"/>
                </a:cubicBezTo>
                <a:cubicBezTo>
                  <a:pt x="363248" y="174266"/>
                  <a:pt x="367841" y="193675"/>
                  <a:pt x="333940" y="191282"/>
                </a:cubicBezTo>
                <a:cubicBezTo>
                  <a:pt x="305990" y="189341"/>
                  <a:pt x="277717" y="189017"/>
                  <a:pt x="249832" y="191411"/>
                </a:cubicBezTo>
                <a:cubicBezTo>
                  <a:pt x="214572" y="194387"/>
                  <a:pt x="214960" y="174848"/>
                  <a:pt x="216642" y="148775"/>
                </a:cubicBezTo>
                <a:cubicBezTo>
                  <a:pt x="218195" y="124642"/>
                  <a:pt x="210366" y="100769"/>
                  <a:pt x="247827" y="101739"/>
                </a:cubicBezTo>
                <a:cubicBezTo>
                  <a:pt x="270471" y="100187"/>
                  <a:pt x="266654" y="94946"/>
                  <a:pt x="266201" y="69843"/>
                </a:cubicBezTo>
                <a:cubicBezTo>
                  <a:pt x="267236" y="51210"/>
                  <a:pt x="268659" y="35877"/>
                  <a:pt x="254038" y="36524"/>
                </a:cubicBezTo>
                <a:cubicBezTo>
                  <a:pt x="227835" y="37624"/>
                  <a:pt x="165531" y="34971"/>
                  <a:pt x="141204" y="42605"/>
                </a:cubicBezTo>
                <a:cubicBezTo>
                  <a:pt x="118042" y="49916"/>
                  <a:pt x="103614" y="52310"/>
                  <a:pt x="75989" y="62597"/>
                </a:cubicBezTo>
                <a:cubicBezTo>
                  <a:pt x="68095" y="65508"/>
                  <a:pt x="56061" y="69326"/>
                  <a:pt x="51856" y="58715"/>
                </a:cubicBezTo>
                <a:cubicBezTo>
                  <a:pt x="47392" y="47458"/>
                  <a:pt x="58585" y="39629"/>
                  <a:pt x="66543" y="35100"/>
                </a:cubicBezTo>
                <a:cubicBezTo>
                  <a:pt x="97533" y="17438"/>
                  <a:pt x="129623" y="1975"/>
                  <a:pt x="166501" y="1716"/>
                </a:cubicBezTo>
                <a:cubicBezTo>
                  <a:pt x="188580" y="1570"/>
                  <a:pt x="264373" y="224"/>
                  <a:pt x="314865" y="24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Graphic 3">
            <a:extLst>
              <a:ext uri="{FF2B5EF4-FFF2-40B4-BE49-F238E27FC236}">
                <a16:creationId xmlns:a16="http://schemas.microsoft.com/office/drawing/2014/main" id="{B9F6CBD6-1190-426B-9E0E-B0C3D1C238FA}"/>
              </a:ext>
            </a:extLst>
          </p:cNvPr>
          <p:cNvSpPr/>
          <p:nvPr/>
        </p:nvSpPr>
        <p:spPr>
          <a:xfrm>
            <a:off x="418653" y="5049401"/>
            <a:ext cx="487616" cy="399583"/>
          </a:xfrm>
          <a:custGeom>
            <a:avLst/>
            <a:gdLst>
              <a:gd name="connsiteX0" fmla="*/ 592441 w 694170"/>
              <a:gd name="connsiteY0" fmla="*/ 340386 h 568846"/>
              <a:gd name="connsiteX1" fmla="*/ 350599 w 694170"/>
              <a:gd name="connsiteY1" fmla="*/ 302473 h 568846"/>
              <a:gd name="connsiteX2" fmla="*/ 307640 w 694170"/>
              <a:gd name="connsiteY2" fmla="*/ 278470 h 568846"/>
              <a:gd name="connsiteX3" fmla="*/ 348917 w 694170"/>
              <a:gd name="connsiteY3" fmla="*/ 255955 h 568846"/>
              <a:gd name="connsiteX4" fmla="*/ 356551 w 694170"/>
              <a:gd name="connsiteY4" fmla="*/ 255243 h 568846"/>
              <a:gd name="connsiteX5" fmla="*/ 607451 w 694170"/>
              <a:gd name="connsiteY5" fmla="*/ 226194 h 568846"/>
              <a:gd name="connsiteX6" fmla="*/ 694017 w 694170"/>
              <a:gd name="connsiteY6" fmla="*/ 105790 h 568846"/>
              <a:gd name="connsiteX7" fmla="*/ 597487 w 694170"/>
              <a:gd name="connsiteY7" fmla="*/ 1691 h 568846"/>
              <a:gd name="connsiteX8" fmla="*/ 459874 w 694170"/>
              <a:gd name="connsiteY8" fmla="*/ 133999 h 568846"/>
              <a:gd name="connsiteX9" fmla="*/ 462786 w 694170"/>
              <a:gd name="connsiteY9" fmla="*/ 156772 h 568846"/>
              <a:gd name="connsiteX10" fmla="*/ 430178 w 694170"/>
              <a:gd name="connsiteY10" fmla="*/ 202902 h 568846"/>
              <a:gd name="connsiteX11" fmla="*/ 126485 w 694170"/>
              <a:gd name="connsiteY11" fmla="*/ 220306 h 568846"/>
              <a:gd name="connsiteX12" fmla="*/ 582 w 694170"/>
              <a:gd name="connsiteY12" fmla="*/ 239263 h 568846"/>
              <a:gd name="connsiteX13" fmla="*/ 70003 w 694170"/>
              <a:gd name="connsiteY13" fmla="*/ 271676 h 568846"/>
              <a:gd name="connsiteX14" fmla="*/ 0 w 694170"/>
              <a:gd name="connsiteY14" fmla="*/ 308037 h 568846"/>
              <a:gd name="connsiteX15" fmla="*/ 119886 w 694170"/>
              <a:gd name="connsiteY15" fmla="*/ 320459 h 568846"/>
              <a:gd name="connsiteX16" fmla="*/ 425972 w 694170"/>
              <a:gd name="connsiteY16" fmla="*/ 354425 h 568846"/>
              <a:gd name="connsiteX17" fmla="*/ 460456 w 694170"/>
              <a:gd name="connsiteY17" fmla="*/ 406831 h 568846"/>
              <a:gd name="connsiteX18" fmla="*/ 457480 w 694170"/>
              <a:gd name="connsiteY18" fmla="*/ 471723 h 568846"/>
              <a:gd name="connsiteX19" fmla="*/ 548769 w 694170"/>
              <a:gd name="connsiteY19" fmla="*/ 565988 h 568846"/>
              <a:gd name="connsiteX20" fmla="*/ 678424 w 694170"/>
              <a:gd name="connsiteY20" fmla="*/ 505819 h 568846"/>
              <a:gd name="connsiteX21" fmla="*/ 592441 w 694170"/>
              <a:gd name="connsiteY21" fmla="*/ 340386 h 568846"/>
              <a:gd name="connsiteX22" fmla="*/ 579242 w 694170"/>
              <a:gd name="connsiteY22" fmla="*/ 28929 h 568846"/>
              <a:gd name="connsiteX23" fmla="*/ 667685 w 694170"/>
              <a:gd name="connsiteY23" fmla="*/ 116336 h 568846"/>
              <a:gd name="connsiteX24" fmla="*/ 586941 w 694170"/>
              <a:gd name="connsiteY24" fmla="*/ 202902 h 568846"/>
              <a:gd name="connsiteX25" fmla="*/ 479866 w 694170"/>
              <a:gd name="connsiteY25" fmla="*/ 110449 h 568846"/>
              <a:gd name="connsiteX26" fmla="*/ 579242 w 694170"/>
              <a:gd name="connsiteY26" fmla="*/ 28929 h 568846"/>
              <a:gd name="connsiteX27" fmla="*/ 179343 w 694170"/>
              <a:gd name="connsiteY27" fmla="*/ 291215 h 568846"/>
              <a:gd name="connsiteX28" fmla="*/ 160969 w 694170"/>
              <a:gd name="connsiteY28" fmla="*/ 274070 h 568846"/>
              <a:gd name="connsiteX29" fmla="*/ 178890 w 694170"/>
              <a:gd name="connsiteY29" fmla="*/ 257637 h 568846"/>
              <a:gd name="connsiteX30" fmla="*/ 195841 w 694170"/>
              <a:gd name="connsiteY30" fmla="*/ 274394 h 568846"/>
              <a:gd name="connsiteX31" fmla="*/ 179343 w 694170"/>
              <a:gd name="connsiteY31" fmla="*/ 291215 h 568846"/>
              <a:gd name="connsiteX32" fmla="*/ 573096 w 694170"/>
              <a:gd name="connsiteY32" fmla="*/ 541403 h 568846"/>
              <a:gd name="connsiteX33" fmla="*/ 476243 w 694170"/>
              <a:gd name="connsiteY33" fmla="*/ 451925 h 568846"/>
              <a:gd name="connsiteX34" fmla="*/ 570832 w 694170"/>
              <a:gd name="connsiteY34" fmla="*/ 364259 h 568846"/>
              <a:gd name="connsiteX35" fmla="*/ 666908 w 694170"/>
              <a:gd name="connsiteY35" fmla="*/ 453478 h 568846"/>
              <a:gd name="connsiteX36" fmla="*/ 573096 w 694170"/>
              <a:gd name="connsiteY36" fmla="*/ 541403 h 56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94170" h="568846">
                <a:moveTo>
                  <a:pt x="592441" y="340386"/>
                </a:moveTo>
                <a:cubicBezTo>
                  <a:pt x="512668" y="323823"/>
                  <a:pt x="431342" y="314506"/>
                  <a:pt x="350599" y="302473"/>
                </a:cubicBezTo>
                <a:cubicBezTo>
                  <a:pt x="332484" y="299755"/>
                  <a:pt x="308545" y="297620"/>
                  <a:pt x="307640" y="278470"/>
                </a:cubicBezTo>
                <a:cubicBezTo>
                  <a:pt x="306604" y="255890"/>
                  <a:pt x="332354" y="259254"/>
                  <a:pt x="348917" y="255955"/>
                </a:cubicBezTo>
                <a:cubicBezTo>
                  <a:pt x="351440" y="255437"/>
                  <a:pt x="354028" y="255502"/>
                  <a:pt x="356551" y="255243"/>
                </a:cubicBezTo>
                <a:cubicBezTo>
                  <a:pt x="440206" y="245797"/>
                  <a:pt x="524184" y="238421"/>
                  <a:pt x="607451" y="226194"/>
                </a:cubicBezTo>
                <a:cubicBezTo>
                  <a:pt x="666391" y="217524"/>
                  <a:pt x="696605" y="171588"/>
                  <a:pt x="694017" y="105790"/>
                </a:cubicBezTo>
                <a:cubicBezTo>
                  <a:pt x="691623" y="45556"/>
                  <a:pt x="657850" y="9131"/>
                  <a:pt x="597487" y="1691"/>
                </a:cubicBezTo>
                <a:cubicBezTo>
                  <a:pt x="502446" y="-9955"/>
                  <a:pt x="451528" y="39022"/>
                  <a:pt x="459874" y="133999"/>
                </a:cubicBezTo>
                <a:cubicBezTo>
                  <a:pt x="460521" y="141633"/>
                  <a:pt x="460845" y="149462"/>
                  <a:pt x="462786" y="156772"/>
                </a:cubicBezTo>
                <a:cubicBezTo>
                  <a:pt x="470355" y="185434"/>
                  <a:pt x="458645" y="198632"/>
                  <a:pt x="430178" y="202902"/>
                </a:cubicBezTo>
                <a:cubicBezTo>
                  <a:pt x="360757" y="213189"/>
                  <a:pt x="204446" y="228652"/>
                  <a:pt x="126485" y="220306"/>
                </a:cubicBezTo>
                <a:cubicBezTo>
                  <a:pt x="76732" y="215001"/>
                  <a:pt x="30343" y="216812"/>
                  <a:pt x="582" y="239263"/>
                </a:cubicBezTo>
                <a:cubicBezTo>
                  <a:pt x="16045" y="252008"/>
                  <a:pt x="46453" y="258931"/>
                  <a:pt x="70003" y="271676"/>
                </a:cubicBezTo>
                <a:cubicBezTo>
                  <a:pt x="46583" y="282869"/>
                  <a:pt x="19021" y="290956"/>
                  <a:pt x="0" y="308037"/>
                </a:cubicBezTo>
                <a:cubicBezTo>
                  <a:pt x="39078" y="323952"/>
                  <a:pt x="79255" y="326864"/>
                  <a:pt x="119886" y="320459"/>
                </a:cubicBezTo>
                <a:cubicBezTo>
                  <a:pt x="225085" y="303896"/>
                  <a:pt x="324979" y="334563"/>
                  <a:pt x="425972" y="354425"/>
                </a:cubicBezTo>
                <a:cubicBezTo>
                  <a:pt x="452369" y="359601"/>
                  <a:pt x="467573" y="375193"/>
                  <a:pt x="460456" y="406831"/>
                </a:cubicBezTo>
                <a:cubicBezTo>
                  <a:pt x="455798" y="427663"/>
                  <a:pt x="456704" y="450114"/>
                  <a:pt x="457480" y="471723"/>
                </a:cubicBezTo>
                <a:cubicBezTo>
                  <a:pt x="459486" y="526910"/>
                  <a:pt x="488277" y="556024"/>
                  <a:pt x="548769" y="565988"/>
                </a:cubicBezTo>
                <a:cubicBezTo>
                  <a:pt x="614956" y="576922"/>
                  <a:pt x="659144" y="556413"/>
                  <a:pt x="678424" y="505819"/>
                </a:cubicBezTo>
                <a:cubicBezTo>
                  <a:pt x="709738" y="423911"/>
                  <a:pt x="678036" y="358113"/>
                  <a:pt x="592441" y="340386"/>
                </a:cubicBezTo>
                <a:close/>
                <a:moveTo>
                  <a:pt x="579242" y="28929"/>
                </a:moveTo>
                <a:cubicBezTo>
                  <a:pt x="635077" y="28476"/>
                  <a:pt x="668073" y="61084"/>
                  <a:pt x="667685" y="116336"/>
                </a:cubicBezTo>
                <a:cubicBezTo>
                  <a:pt x="667232" y="170682"/>
                  <a:pt x="637276" y="202837"/>
                  <a:pt x="586941" y="202902"/>
                </a:cubicBezTo>
                <a:cubicBezTo>
                  <a:pt x="528066" y="202967"/>
                  <a:pt x="479090" y="160654"/>
                  <a:pt x="479866" y="110449"/>
                </a:cubicBezTo>
                <a:cubicBezTo>
                  <a:pt x="480642" y="58561"/>
                  <a:pt x="516226" y="29447"/>
                  <a:pt x="579242" y="28929"/>
                </a:cubicBezTo>
                <a:close/>
                <a:moveTo>
                  <a:pt x="179343" y="291215"/>
                </a:moveTo>
                <a:cubicBezTo>
                  <a:pt x="169962" y="288174"/>
                  <a:pt x="160645" y="284422"/>
                  <a:pt x="160969" y="274070"/>
                </a:cubicBezTo>
                <a:cubicBezTo>
                  <a:pt x="161292" y="264171"/>
                  <a:pt x="169703" y="258154"/>
                  <a:pt x="178890" y="257637"/>
                </a:cubicBezTo>
                <a:cubicBezTo>
                  <a:pt x="189113" y="257119"/>
                  <a:pt x="195777" y="265077"/>
                  <a:pt x="195841" y="274394"/>
                </a:cubicBezTo>
                <a:cubicBezTo>
                  <a:pt x="195971" y="283969"/>
                  <a:pt x="188595" y="289792"/>
                  <a:pt x="179343" y="291215"/>
                </a:cubicBezTo>
                <a:close/>
                <a:moveTo>
                  <a:pt x="573096" y="541403"/>
                </a:moveTo>
                <a:cubicBezTo>
                  <a:pt x="513638" y="541726"/>
                  <a:pt x="475466" y="506466"/>
                  <a:pt x="476243" y="451925"/>
                </a:cubicBezTo>
                <a:cubicBezTo>
                  <a:pt x="477019" y="397255"/>
                  <a:pt x="511697" y="365100"/>
                  <a:pt x="570832" y="364259"/>
                </a:cubicBezTo>
                <a:cubicBezTo>
                  <a:pt x="631389" y="363353"/>
                  <a:pt x="666714" y="396220"/>
                  <a:pt x="666908" y="453478"/>
                </a:cubicBezTo>
                <a:cubicBezTo>
                  <a:pt x="667102" y="507177"/>
                  <a:pt x="630936" y="541079"/>
                  <a:pt x="573096" y="541403"/>
                </a:cubicBezTo>
                <a:close/>
              </a:path>
            </a:pathLst>
          </a:custGeom>
          <a:solidFill>
            <a:schemeClr val="accent2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BF505CB-1138-491D-9CA4-2B4740F3E80E}"/>
              </a:ext>
            </a:extLst>
          </p:cNvPr>
          <p:cNvSpPr/>
          <p:nvPr/>
        </p:nvSpPr>
        <p:spPr>
          <a:xfrm>
            <a:off x="277421" y="1426022"/>
            <a:ext cx="770080" cy="764477"/>
          </a:xfrm>
          <a:custGeom>
            <a:avLst/>
            <a:gdLst>
              <a:gd name="connsiteX0" fmla="*/ 691286 w 1076053"/>
              <a:gd name="connsiteY0" fmla="*/ 903507 h 1068224"/>
              <a:gd name="connsiteX1" fmla="*/ 691000 w 1076053"/>
              <a:gd name="connsiteY1" fmla="*/ 903698 h 1068224"/>
              <a:gd name="connsiteX2" fmla="*/ 806729 w 1076053"/>
              <a:gd name="connsiteY2" fmla="*/ 1025523 h 1068224"/>
              <a:gd name="connsiteX3" fmla="*/ 691286 w 1076053"/>
              <a:gd name="connsiteY3" fmla="*/ 903507 h 1068224"/>
              <a:gd name="connsiteX4" fmla="*/ 827017 w 1076053"/>
              <a:gd name="connsiteY4" fmla="*/ 667383 h 1068224"/>
              <a:gd name="connsiteX5" fmla="*/ 901312 w 1076053"/>
              <a:gd name="connsiteY5" fmla="*/ 716055 h 1068224"/>
              <a:gd name="connsiteX6" fmla="*/ 1028090 w 1076053"/>
              <a:gd name="connsiteY6" fmla="*/ 864360 h 1068224"/>
              <a:gd name="connsiteX7" fmla="*/ 980941 w 1076053"/>
              <a:gd name="connsiteY7" fmla="*/ 1047811 h 1068224"/>
              <a:gd name="connsiteX8" fmla="*/ 707764 w 1076053"/>
              <a:gd name="connsiteY8" fmla="*/ 1030095 h 1068224"/>
              <a:gd name="connsiteX9" fmla="*/ 673570 w 1076053"/>
              <a:gd name="connsiteY9" fmla="*/ 904365 h 1068224"/>
              <a:gd name="connsiteX10" fmla="*/ 720433 w 1076053"/>
              <a:gd name="connsiteY10" fmla="*/ 874075 h 1068224"/>
              <a:gd name="connsiteX11" fmla="*/ 812063 w 1076053"/>
              <a:gd name="connsiteY11" fmla="*/ 833213 h 1068224"/>
              <a:gd name="connsiteX12" fmla="*/ 845686 w 1076053"/>
              <a:gd name="connsiteY12" fmla="*/ 723580 h 1068224"/>
              <a:gd name="connsiteX13" fmla="*/ 827017 w 1076053"/>
              <a:gd name="connsiteY13" fmla="*/ 667383 h 1068224"/>
              <a:gd name="connsiteX14" fmla="*/ 791758 w 1076053"/>
              <a:gd name="connsiteY14" fmla="*/ 634041 h 1068224"/>
              <a:gd name="connsiteX15" fmla="*/ 790723 w 1076053"/>
              <a:gd name="connsiteY15" fmla="*/ 635206 h 1068224"/>
              <a:gd name="connsiteX16" fmla="*/ 790636 w 1076053"/>
              <a:gd name="connsiteY16" fmla="*/ 634230 h 1068224"/>
              <a:gd name="connsiteX17" fmla="*/ 309240 w 1076053"/>
              <a:gd name="connsiteY17" fmla="*/ 89412 h 1068224"/>
              <a:gd name="connsiteX18" fmla="*/ 340295 w 1076053"/>
              <a:gd name="connsiteY18" fmla="*/ 110439 h 1068224"/>
              <a:gd name="connsiteX19" fmla="*/ 758827 w 1076053"/>
              <a:gd name="connsiteY19" fmla="*/ 466732 h 1068224"/>
              <a:gd name="connsiteX20" fmla="*/ 764067 w 1076053"/>
              <a:gd name="connsiteY20" fmla="*/ 509821 h 1068224"/>
              <a:gd name="connsiteX21" fmla="*/ 729130 w 1076053"/>
              <a:gd name="connsiteY21" fmla="*/ 559121 h 1068224"/>
              <a:gd name="connsiteX22" fmla="*/ 788360 w 1076053"/>
              <a:gd name="connsiteY22" fmla="*/ 608615 h 1068224"/>
              <a:gd name="connsiteX23" fmla="*/ 790636 w 1076053"/>
              <a:gd name="connsiteY23" fmla="*/ 634230 h 1068224"/>
              <a:gd name="connsiteX24" fmla="*/ 768754 w 1076053"/>
              <a:gd name="connsiteY24" fmla="*/ 637925 h 1068224"/>
              <a:gd name="connsiteX25" fmla="*/ 701245 w 1076053"/>
              <a:gd name="connsiteY25" fmla="*/ 596128 h 1068224"/>
              <a:gd name="connsiteX26" fmla="*/ 665403 w 1076053"/>
              <a:gd name="connsiteY26" fmla="*/ 646334 h 1068224"/>
              <a:gd name="connsiteX27" fmla="*/ 618044 w 1076053"/>
              <a:gd name="connsiteY27" fmla="*/ 657138 h 1068224"/>
              <a:gd name="connsiteX28" fmla="*/ 146977 w 1076053"/>
              <a:gd name="connsiteY28" fmla="*/ 403586 h 1068224"/>
              <a:gd name="connsiteX29" fmla="*/ 72121 w 1076053"/>
              <a:gd name="connsiteY29" fmla="*/ 367744 h 1068224"/>
              <a:gd name="connsiteX30" fmla="*/ 317650 w 1076053"/>
              <a:gd name="connsiteY30" fmla="*/ 195452 h 1068224"/>
              <a:gd name="connsiteX31" fmla="*/ 376073 w 1076053"/>
              <a:gd name="connsiteY31" fmla="*/ 242229 h 1068224"/>
              <a:gd name="connsiteX32" fmla="*/ 696070 w 1076053"/>
              <a:gd name="connsiteY32" fmla="*/ 508785 h 1068224"/>
              <a:gd name="connsiteX33" fmla="*/ 729195 w 1076053"/>
              <a:gd name="connsiteY33" fmla="*/ 516161 h 1068224"/>
              <a:gd name="connsiteX34" fmla="*/ 720978 w 1076053"/>
              <a:gd name="connsiteY34" fmla="*/ 479089 h 1068224"/>
              <a:gd name="connsiteX35" fmla="*/ 343077 w 1076053"/>
              <a:gd name="connsiteY35" fmla="*/ 156763 h 1068224"/>
              <a:gd name="connsiteX36" fmla="*/ 305552 w 1076053"/>
              <a:gd name="connsiteY36" fmla="*/ 93165 h 1068224"/>
              <a:gd name="connsiteX37" fmla="*/ 309240 w 1076053"/>
              <a:gd name="connsiteY37" fmla="*/ 89412 h 1068224"/>
              <a:gd name="connsiteX38" fmla="*/ 255151 w 1076053"/>
              <a:gd name="connsiteY38" fmla="*/ 0 h 1068224"/>
              <a:gd name="connsiteX39" fmla="*/ 276049 w 1076053"/>
              <a:gd name="connsiteY39" fmla="*/ 53182 h 1068224"/>
              <a:gd name="connsiteX40" fmla="*/ 46047 w 1076053"/>
              <a:gd name="connsiteY40" fmla="*/ 363539 h 1068224"/>
              <a:gd name="connsiteX41" fmla="*/ 11951 w 1076053"/>
              <a:gd name="connsiteY41" fmla="*/ 363021 h 1068224"/>
              <a:gd name="connsiteX42" fmla="*/ 5740 w 1076053"/>
              <a:gd name="connsiteY42" fmla="*/ 333519 h 1068224"/>
              <a:gd name="connsiteX43" fmla="*/ 255151 w 1076053"/>
              <a:gd name="connsiteY43" fmla="*/ 0 h 106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76053" h="1068224">
                <a:moveTo>
                  <a:pt x="691286" y="903507"/>
                </a:moveTo>
                <a:cubicBezTo>
                  <a:pt x="691191" y="903603"/>
                  <a:pt x="691096" y="903603"/>
                  <a:pt x="691000" y="903698"/>
                </a:cubicBezTo>
                <a:cubicBezTo>
                  <a:pt x="688524" y="991137"/>
                  <a:pt x="728338" y="1036095"/>
                  <a:pt x="806729" y="1025523"/>
                </a:cubicBezTo>
                <a:cubicBezTo>
                  <a:pt x="752532" y="1004949"/>
                  <a:pt x="709384" y="975612"/>
                  <a:pt x="691286" y="903507"/>
                </a:cubicBezTo>
                <a:close/>
                <a:moveTo>
                  <a:pt x="827017" y="667383"/>
                </a:moveTo>
                <a:cubicBezTo>
                  <a:pt x="864451" y="663573"/>
                  <a:pt x="881500" y="693481"/>
                  <a:pt x="901312" y="716055"/>
                </a:cubicBezTo>
                <a:cubicBezTo>
                  <a:pt x="944175" y="764919"/>
                  <a:pt x="981799" y="817592"/>
                  <a:pt x="1028090" y="864360"/>
                </a:cubicBezTo>
                <a:cubicBezTo>
                  <a:pt x="1106862" y="943989"/>
                  <a:pt x="1086859" y="1013712"/>
                  <a:pt x="980941" y="1047811"/>
                </a:cubicBezTo>
                <a:cubicBezTo>
                  <a:pt x="888263" y="1077720"/>
                  <a:pt x="795394" y="1077148"/>
                  <a:pt x="707764" y="1030095"/>
                </a:cubicBezTo>
                <a:cubicBezTo>
                  <a:pt x="651376" y="999805"/>
                  <a:pt x="638803" y="946941"/>
                  <a:pt x="673570" y="904365"/>
                </a:cubicBezTo>
                <a:cubicBezTo>
                  <a:pt x="684809" y="890839"/>
                  <a:pt x="711098" y="878933"/>
                  <a:pt x="720433" y="874075"/>
                </a:cubicBezTo>
                <a:cubicBezTo>
                  <a:pt x="750055" y="858645"/>
                  <a:pt x="782536" y="848739"/>
                  <a:pt x="812063" y="833213"/>
                </a:cubicBezTo>
                <a:cubicBezTo>
                  <a:pt x="863689" y="806067"/>
                  <a:pt x="872928" y="775396"/>
                  <a:pt x="845686" y="723580"/>
                </a:cubicBezTo>
                <a:cubicBezTo>
                  <a:pt x="836161" y="705483"/>
                  <a:pt x="831018" y="686814"/>
                  <a:pt x="827017" y="667383"/>
                </a:cubicBezTo>
                <a:close/>
                <a:moveTo>
                  <a:pt x="791758" y="634041"/>
                </a:moveTo>
                <a:cubicBezTo>
                  <a:pt x="791758" y="634041"/>
                  <a:pt x="790723" y="635206"/>
                  <a:pt x="790723" y="635206"/>
                </a:cubicBezTo>
                <a:lnTo>
                  <a:pt x="790636" y="634230"/>
                </a:lnTo>
                <a:close/>
                <a:moveTo>
                  <a:pt x="309240" y="89412"/>
                </a:moveTo>
                <a:cubicBezTo>
                  <a:pt x="319656" y="96400"/>
                  <a:pt x="330719" y="102481"/>
                  <a:pt x="340295" y="110439"/>
                </a:cubicBezTo>
                <a:cubicBezTo>
                  <a:pt x="481531" y="227219"/>
                  <a:pt x="621408" y="345487"/>
                  <a:pt x="758827" y="466732"/>
                </a:cubicBezTo>
                <a:cubicBezTo>
                  <a:pt x="776166" y="482000"/>
                  <a:pt x="778883" y="492352"/>
                  <a:pt x="764067" y="509821"/>
                </a:cubicBezTo>
                <a:cubicBezTo>
                  <a:pt x="751192" y="525025"/>
                  <a:pt x="740776" y="542428"/>
                  <a:pt x="729130" y="559121"/>
                </a:cubicBezTo>
                <a:cubicBezTo>
                  <a:pt x="753732" y="569068"/>
                  <a:pt x="779607" y="584802"/>
                  <a:pt x="788360" y="608615"/>
                </a:cubicBezTo>
                <a:lnTo>
                  <a:pt x="790636" y="634230"/>
                </a:lnTo>
                <a:lnTo>
                  <a:pt x="768754" y="637925"/>
                </a:lnTo>
                <a:cubicBezTo>
                  <a:pt x="743485" y="636475"/>
                  <a:pt x="713813" y="619905"/>
                  <a:pt x="701245" y="596128"/>
                </a:cubicBezTo>
                <a:cubicBezTo>
                  <a:pt x="688694" y="613338"/>
                  <a:pt x="674396" y="628477"/>
                  <a:pt x="665403" y="646334"/>
                </a:cubicBezTo>
                <a:cubicBezTo>
                  <a:pt x="652787" y="671501"/>
                  <a:pt x="639653" y="668913"/>
                  <a:pt x="618044" y="657138"/>
                </a:cubicBezTo>
                <a:cubicBezTo>
                  <a:pt x="461474" y="571866"/>
                  <a:pt x="304193" y="487759"/>
                  <a:pt x="146977" y="403586"/>
                </a:cubicBezTo>
                <a:cubicBezTo>
                  <a:pt x="126144" y="392394"/>
                  <a:pt x="104276" y="383077"/>
                  <a:pt x="72121" y="367744"/>
                </a:cubicBezTo>
                <a:cubicBezTo>
                  <a:pt x="200547" y="366579"/>
                  <a:pt x="293583" y="329960"/>
                  <a:pt x="317650" y="195452"/>
                </a:cubicBezTo>
                <a:cubicBezTo>
                  <a:pt x="338807" y="212339"/>
                  <a:pt x="357763" y="226896"/>
                  <a:pt x="376073" y="242229"/>
                </a:cubicBezTo>
                <a:cubicBezTo>
                  <a:pt x="482695" y="331124"/>
                  <a:pt x="592617" y="416073"/>
                  <a:pt x="696070" y="508785"/>
                </a:cubicBezTo>
                <a:cubicBezTo>
                  <a:pt x="704222" y="516096"/>
                  <a:pt x="712179" y="535118"/>
                  <a:pt x="729195" y="516161"/>
                </a:cubicBezTo>
                <a:cubicBezTo>
                  <a:pt x="745305" y="498240"/>
                  <a:pt x="731654" y="489958"/>
                  <a:pt x="720978" y="479089"/>
                </a:cubicBezTo>
                <a:cubicBezTo>
                  <a:pt x="604716" y="360303"/>
                  <a:pt x="467232" y="266362"/>
                  <a:pt x="343077" y="156763"/>
                </a:cubicBezTo>
                <a:cubicBezTo>
                  <a:pt x="322762" y="138842"/>
                  <a:pt x="308657" y="119950"/>
                  <a:pt x="305552" y="93165"/>
                </a:cubicBezTo>
                <a:cubicBezTo>
                  <a:pt x="305358" y="89412"/>
                  <a:pt x="306069" y="87860"/>
                  <a:pt x="309240" y="89412"/>
                </a:cubicBezTo>
                <a:close/>
                <a:moveTo>
                  <a:pt x="255151" y="0"/>
                </a:moveTo>
                <a:cubicBezTo>
                  <a:pt x="291835" y="22256"/>
                  <a:pt x="304646" y="17016"/>
                  <a:pt x="276049" y="53182"/>
                </a:cubicBezTo>
                <a:cubicBezTo>
                  <a:pt x="228690" y="113028"/>
                  <a:pt x="70891" y="325496"/>
                  <a:pt x="46047" y="363539"/>
                </a:cubicBezTo>
                <a:cubicBezTo>
                  <a:pt x="33625" y="382495"/>
                  <a:pt x="23468" y="371108"/>
                  <a:pt x="11951" y="363021"/>
                </a:cubicBezTo>
                <a:cubicBezTo>
                  <a:pt x="306" y="354869"/>
                  <a:pt x="-4806" y="348852"/>
                  <a:pt x="5740" y="333519"/>
                </a:cubicBezTo>
                <a:cubicBezTo>
                  <a:pt x="84672" y="218615"/>
                  <a:pt x="169297" y="112834"/>
                  <a:pt x="255151" y="0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Graphic 38">
            <a:extLst>
              <a:ext uri="{FF2B5EF4-FFF2-40B4-BE49-F238E27FC236}">
                <a16:creationId xmlns:a16="http://schemas.microsoft.com/office/drawing/2014/main" id="{EED109F9-F19E-45AD-A322-C8A3C80B36AC}"/>
              </a:ext>
            </a:extLst>
          </p:cNvPr>
          <p:cNvSpPr/>
          <p:nvPr/>
        </p:nvSpPr>
        <p:spPr>
          <a:xfrm>
            <a:off x="3251609" y="4160432"/>
            <a:ext cx="708236" cy="621488"/>
          </a:xfrm>
          <a:custGeom>
            <a:avLst/>
            <a:gdLst>
              <a:gd name="connsiteX0" fmla="*/ 843149 w 971997"/>
              <a:gd name="connsiteY0" fmla="*/ 273442 h 852941"/>
              <a:gd name="connsiteX1" fmla="*/ 968376 w 971997"/>
              <a:gd name="connsiteY1" fmla="*/ 448334 h 852941"/>
              <a:gd name="connsiteX2" fmla="*/ 857680 w 971997"/>
              <a:gd name="connsiteY2" fmla="*/ 667014 h 852941"/>
              <a:gd name="connsiteX3" fmla="*/ 477476 w 971997"/>
              <a:gd name="connsiteY3" fmla="*/ 832477 h 852941"/>
              <a:gd name="connsiteX4" fmla="*/ 422322 w 971997"/>
              <a:gd name="connsiteY4" fmla="*/ 847138 h 852941"/>
              <a:gd name="connsiteX5" fmla="*/ 262155 w 971997"/>
              <a:gd name="connsiteY5" fmla="*/ 750004 h 852941"/>
              <a:gd name="connsiteX6" fmla="*/ 253178 w 971997"/>
              <a:gd name="connsiteY6" fmla="*/ 701954 h 852941"/>
              <a:gd name="connsiteX7" fmla="*/ 46575 w 971997"/>
              <a:gd name="connsiteY7" fmla="*/ 677025 h 852941"/>
              <a:gd name="connsiteX8" fmla="*/ 6598 w 971997"/>
              <a:gd name="connsiteY8" fmla="*/ 606176 h 852941"/>
              <a:gd name="connsiteX9" fmla="*/ 104183 w 971997"/>
              <a:gd name="connsiteY9" fmla="*/ 366313 h 852941"/>
              <a:gd name="connsiteX10" fmla="*/ 261832 w 971997"/>
              <a:gd name="connsiteY10" fmla="*/ 300567 h 852941"/>
              <a:gd name="connsiteX11" fmla="*/ 304522 w 971997"/>
              <a:gd name="connsiteY11" fmla="*/ 268792 h 852941"/>
              <a:gd name="connsiteX12" fmla="*/ 446347 w 971997"/>
              <a:gd name="connsiteY12" fmla="*/ 148150 h 852941"/>
              <a:gd name="connsiteX13" fmla="*/ 739686 w 971997"/>
              <a:gd name="connsiteY13" fmla="*/ 14203 h 852941"/>
              <a:gd name="connsiteX14" fmla="*/ 795615 w 971997"/>
              <a:gd name="connsiteY14" fmla="*/ 9360 h 852941"/>
              <a:gd name="connsiteX15" fmla="*/ 891651 w 971997"/>
              <a:gd name="connsiteY15" fmla="*/ 149054 h 852941"/>
              <a:gd name="connsiteX16" fmla="*/ 843149 w 971997"/>
              <a:gd name="connsiteY16" fmla="*/ 273442 h 852941"/>
              <a:gd name="connsiteX17" fmla="*/ 110384 w 971997"/>
              <a:gd name="connsiteY17" fmla="*/ 410940 h 852941"/>
              <a:gd name="connsiteX18" fmla="*/ 65563 w 971997"/>
              <a:gd name="connsiteY18" fmla="*/ 630718 h 852941"/>
              <a:gd name="connsiteX19" fmla="*/ 193954 w 971997"/>
              <a:gd name="connsiteY19" fmla="*/ 672697 h 852941"/>
              <a:gd name="connsiteX20" fmla="*/ 242392 w 971997"/>
              <a:gd name="connsiteY20" fmla="*/ 465126 h 852941"/>
              <a:gd name="connsiteX21" fmla="*/ 161275 w 971997"/>
              <a:gd name="connsiteY21" fmla="*/ 464867 h 852941"/>
              <a:gd name="connsiteX22" fmla="*/ 135700 w 971997"/>
              <a:gd name="connsiteY22" fmla="*/ 563164 h 852941"/>
              <a:gd name="connsiteX23" fmla="*/ 184332 w 971997"/>
              <a:gd name="connsiteY23" fmla="*/ 586543 h 852941"/>
              <a:gd name="connsiteX24" fmla="*/ 189434 w 971997"/>
              <a:gd name="connsiteY24" fmla="*/ 550828 h 852941"/>
              <a:gd name="connsiteX25" fmla="*/ 170705 w 971997"/>
              <a:gd name="connsiteY25" fmla="*/ 527255 h 852941"/>
              <a:gd name="connsiteX26" fmla="*/ 189434 w 971997"/>
              <a:gd name="connsiteY26" fmla="*/ 487665 h 852941"/>
              <a:gd name="connsiteX27" fmla="*/ 229475 w 971997"/>
              <a:gd name="connsiteY27" fmla="*/ 522024 h 852941"/>
              <a:gd name="connsiteX28" fmla="*/ 229088 w 971997"/>
              <a:gd name="connsiteY28" fmla="*/ 584799 h 852941"/>
              <a:gd name="connsiteX29" fmla="*/ 172642 w 971997"/>
              <a:gd name="connsiteY29" fmla="*/ 637241 h 852941"/>
              <a:gd name="connsiteX30" fmla="*/ 94625 w 971997"/>
              <a:gd name="connsiteY30" fmla="*/ 586801 h 852941"/>
              <a:gd name="connsiteX31" fmla="*/ 133375 w 971997"/>
              <a:gd name="connsiteY31" fmla="*/ 435805 h 852941"/>
              <a:gd name="connsiteX32" fmla="*/ 304586 w 971997"/>
              <a:gd name="connsiteY32" fmla="*/ 524930 h 852941"/>
              <a:gd name="connsiteX33" fmla="*/ 341076 w 971997"/>
              <a:gd name="connsiteY33" fmla="*/ 501228 h 852941"/>
              <a:gd name="connsiteX34" fmla="*/ 312659 w 971997"/>
              <a:gd name="connsiteY34" fmla="*/ 411005 h 852941"/>
              <a:gd name="connsiteX35" fmla="*/ 264221 w 971997"/>
              <a:gd name="connsiteY35" fmla="*/ 360759 h 852941"/>
              <a:gd name="connsiteX36" fmla="*/ 110384 w 971997"/>
              <a:gd name="connsiteY36" fmla="*/ 410940 h 852941"/>
              <a:gd name="connsiteX37" fmla="*/ 856324 w 971997"/>
              <a:gd name="connsiteY37" fmla="*/ 216544 h 852941"/>
              <a:gd name="connsiteX38" fmla="*/ 855484 w 971997"/>
              <a:gd name="connsiteY38" fmla="*/ 121412 h 852941"/>
              <a:gd name="connsiteX39" fmla="*/ 784894 w 971997"/>
              <a:gd name="connsiteY39" fmla="*/ 38228 h 852941"/>
              <a:gd name="connsiteX40" fmla="*/ 747888 w 971997"/>
              <a:gd name="connsiteY40" fmla="*/ 48174 h 852941"/>
              <a:gd name="connsiteX41" fmla="*/ 444345 w 971997"/>
              <a:gd name="connsiteY41" fmla="*/ 185027 h 852941"/>
              <a:gd name="connsiteX42" fmla="*/ 370268 w 971997"/>
              <a:gd name="connsiteY42" fmla="*/ 237339 h 852941"/>
              <a:gd name="connsiteX43" fmla="*/ 337524 w 971997"/>
              <a:gd name="connsiteY43" fmla="*/ 401575 h 852941"/>
              <a:gd name="connsiteX44" fmla="*/ 455970 w 971997"/>
              <a:gd name="connsiteY44" fmla="*/ 447365 h 852941"/>
              <a:gd name="connsiteX45" fmla="*/ 512416 w 971997"/>
              <a:gd name="connsiteY45" fmla="*/ 376453 h 852941"/>
              <a:gd name="connsiteX46" fmla="*/ 506345 w 971997"/>
              <a:gd name="connsiteY46" fmla="*/ 269890 h 852941"/>
              <a:gd name="connsiteX47" fmla="*/ 425228 w 971997"/>
              <a:gd name="connsiteY47" fmla="*/ 256585 h 852941"/>
              <a:gd name="connsiteX48" fmla="*/ 397070 w 971997"/>
              <a:gd name="connsiteY48" fmla="*/ 344419 h 852941"/>
              <a:gd name="connsiteX49" fmla="*/ 429491 w 971997"/>
              <a:gd name="connsiteY49" fmla="*/ 365667 h 852941"/>
              <a:gd name="connsiteX50" fmla="*/ 451449 w 971997"/>
              <a:gd name="connsiteY50" fmla="*/ 354236 h 852941"/>
              <a:gd name="connsiteX51" fmla="*/ 445766 w 971997"/>
              <a:gd name="connsiteY51" fmla="*/ 325625 h 852941"/>
              <a:gd name="connsiteX52" fmla="*/ 425164 w 971997"/>
              <a:gd name="connsiteY52" fmla="*/ 293979 h 852941"/>
              <a:gd name="connsiteX53" fmla="*/ 451320 w 971997"/>
              <a:gd name="connsiteY53" fmla="*/ 278996 h 852941"/>
              <a:gd name="connsiteX54" fmla="*/ 485937 w 971997"/>
              <a:gd name="connsiteY54" fmla="*/ 313484 h 852941"/>
              <a:gd name="connsiteX55" fmla="*/ 485937 w 971997"/>
              <a:gd name="connsiteY55" fmla="*/ 378907 h 852941"/>
              <a:gd name="connsiteX56" fmla="*/ 439695 w 971997"/>
              <a:gd name="connsiteY56" fmla="*/ 411005 h 852941"/>
              <a:gd name="connsiteX57" fmla="*/ 366134 w 971997"/>
              <a:gd name="connsiteY57" fmla="*/ 284937 h 852941"/>
              <a:gd name="connsiteX58" fmla="*/ 408953 w 971997"/>
              <a:gd name="connsiteY58" fmla="*/ 227200 h 852941"/>
              <a:gd name="connsiteX59" fmla="*/ 536506 w 971997"/>
              <a:gd name="connsiteY59" fmla="*/ 264206 h 852941"/>
              <a:gd name="connsiteX60" fmla="*/ 532179 w 971997"/>
              <a:gd name="connsiteY60" fmla="*/ 417140 h 852941"/>
              <a:gd name="connsiteX61" fmla="*/ 856324 w 971997"/>
              <a:gd name="connsiteY61" fmla="*/ 216544 h 852941"/>
              <a:gd name="connsiteX62" fmla="*/ 531081 w 971997"/>
              <a:gd name="connsiteY62" fmla="*/ 779260 h 852941"/>
              <a:gd name="connsiteX63" fmla="*/ 585848 w 971997"/>
              <a:gd name="connsiteY63" fmla="*/ 768087 h 852941"/>
              <a:gd name="connsiteX64" fmla="*/ 875699 w 971997"/>
              <a:gd name="connsiteY64" fmla="*/ 601591 h 852941"/>
              <a:gd name="connsiteX65" fmla="*/ 830878 w 971997"/>
              <a:gd name="connsiteY65" fmla="*/ 323365 h 852941"/>
              <a:gd name="connsiteX66" fmla="*/ 798069 w 971997"/>
              <a:gd name="connsiteY66" fmla="*/ 326400 h 852941"/>
              <a:gd name="connsiteX67" fmla="*/ 443118 w 971997"/>
              <a:gd name="connsiteY67" fmla="*/ 489086 h 852941"/>
              <a:gd name="connsiteX68" fmla="*/ 284759 w 971997"/>
              <a:gd name="connsiteY68" fmla="*/ 683741 h 852941"/>
              <a:gd name="connsiteX69" fmla="*/ 382797 w 971997"/>
              <a:gd name="connsiteY69" fmla="*/ 803802 h 852941"/>
              <a:gd name="connsiteX70" fmla="*/ 507443 w 971997"/>
              <a:gd name="connsiteY70" fmla="*/ 743545 h 852941"/>
              <a:gd name="connsiteX71" fmla="*/ 509187 w 971997"/>
              <a:gd name="connsiteY71" fmla="*/ 613797 h 852941"/>
              <a:gd name="connsiteX72" fmla="*/ 394939 w 971997"/>
              <a:gd name="connsiteY72" fmla="*/ 599201 h 852941"/>
              <a:gd name="connsiteX73" fmla="*/ 374013 w 971997"/>
              <a:gd name="connsiteY73" fmla="*/ 693558 h 852941"/>
              <a:gd name="connsiteX74" fmla="*/ 422451 w 971997"/>
              <a:gd name="connsiteY74" fmla="*/ 715258 h 852941"/>
              <a:gd name="connsiteX75" fmla="*/ 425228 w 971997"/>
              <a:gd name="connsiteY75" fmla="*/ 682643 h 852941"/>
              <a:gd name="connsiteX76" fmla="*/ 419480 w 971997"/>
              <a:gd name="connsiteY76" fmla="*/ 672762 h 852941"/>
              <a:gd name="connsiteX77" fmla="*/ 423097 w 971997"/>
              <a:gd name="connsiteY77" fmla="*/ 629620 h 852941"/>
              <a:gd name="connsiteX78" fmla="*/ 468370 w 971997"/>
              <a:gd name="connsiteY78" fmla="*/ 644087 h 852941"/>
              <a:gd name="connsiteX79" fmla="*/ 468951 w 971997"/>
              <a:gd name="connsiteY79" fmla="*/ 726818 h 852941"/>
              <a:gd name="connsiteX80" fmla="*/ 352766 w 971997"/>
              <a:gd name="connsiteY80" fmla="*/ 750133 h 852941"/>
              <a:gd name="connsiteX81" fmla="*/ 326222 w 971997"/>
              <a:gd name="connsiteY81" fmla="*/ 675862 h 852941"/>
              <a:gd name="connsiteX82" fmla="*/ 384153 w 971997"/>
              <a:gd name="connsiteY82" fmla="*/ 556770 h 852941"/>
              <a:gd name="connsiteX83" fmla="*/ 505570 w 971997"/>
              <a:gd name="connsiteY83" fmla="*/ 557997 h 852941"/>
              <a:gd name="connsiteX84" fmla="*/ 551360 w 971997"/>
              <a:gd name="connsiteY84" fmla="*/ 631105 h 852941"/>
              <a:gd name="connsiteX85" fmla="*/ 531081 w 971997"/>
              <a:gd name="connsiteY85" fmla="*/ 779260 h 85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971997" h="852941">
                <a:moveTo>
                  <a:pt x="843149" y="273442"/>
                </a:moveTo>
                <a:cubicBezTo>
                  <a:pt x="898690" y="323752"/>
                  <a:pt x="950422" y="374063"/>
                  <a:pt x="968376" y="448334"/>
                </a:cubicBezTo>
                <a:cubicBezTo>
                  <a:pt x="986395" y="523057"/>
                  <a:pt x="935245" y="620449"/>
                  <a:pt x="857680" y="667014"/>
                </a:cubicBezTo>
                <a:cubicBezTo>
                  <a:pt x="738136" y="738831"/>
                  <a:pt x="610389" y="791531"/>
                  <a:pt x="477476" y="832477"/>
                </a:cubicBezTo>
                <a:cubicBezTo>
                  <a:pt x="459329" y="838096"/>
                  <a:pt x="440793" y="842552"/>
                  <a:pt x="422322" y="847138"/>
                </a:cubicBezTo>
                <a:cubicBezTo>
                  <a:pt x="339978" y="867740"/>
                  <a:pt x="282628" y="833058"/>
                  <a:pt x="262155" y="750004"/>
                </a:cubicBezTo>
                <a:cubicBezTo>
                  <a:pt x="258538" y="735408"/>
                  <a:pt x="256601" y="720425"/>
                  <a:pt x="253178" y="701954"/>
                </a:cubicBezTo>
                <a:cubicBezTo>
                  <a:pt x="176130" y="748712"/>
                  <a:pt x="109608" y="732114"/>
                  <a:pt x="46575" y="677025"/>
                </a:cubicBezTo>
                <a:cubicBezTo>
                  <a:pt x="23841" y="657133"/>
                  <a:pt x="12539" y="633624"/>
                  <a:pt x="6598" y="606176"/>
                </a:cubicBezTo>
                <a:cubicBezTo>
                  <a:pt x="-15619" y="504134"/>
                  <a:pt x="18610" y="424890"/>
                  <a:pt x="104183" y="366313"/>
                </a:cubicBezTo>
                <a:cubicBezTo>
                  <a:pt x="152298" y="333375"/>
                  <a:pt x="205709" y="313225"/>
                  <a:pt x="261832" y="300567"/>
                </a:cubicBezTo>
                <a:cubicBezTo>
                  <a:pt x="282240" y="295981"/>
                  <a:pt x="294705" y="288102"/>
                  <a:pt x="304522" y="268792"/>
                </a:cubicBezTo>
                <a:cubicBezTo>
                  <a:pt x="334682" y="209246"/>
                  <a:pt x="384089" y="171012"/>
                  <a:pt x="446347" y="148150"/>
                </a:cubicBezTo>
                <a:cubicBezTo>
                  <a:pt x="512029" y="123995"/>
                  <a:pt x="694090" y="42233"/>
                  <a:pt x="739686" y="14203"/>
                </a:cubicBezTo>
                <a:cubicBezTo>
                  <a:pt x="770298" y="-1426"/>
                  <a:pt x="775659" y="-5753"/>
                  <a:pt x="795615" y="9360"/>
                </a:cubicBezTo>
                <a:cubicBezTo>
                  <a:pt x="843084" y="45268"/>
                  <a:pt x="882867" y="86408"/>
                  <a:pt x="891651" y="149054"/>
                </a:cubicBezTo>
                <a:cubicBezTo>
                  <a:pt x="898820" y="200398"/>
                  <a:pt x="887259" y="244056"/>
                  <a:pt x="843149" y="273442"/>
                </a:cubicBezTo>
                <a:close/>
                <a:moveTo>
                  <a:pt x="110384" y="410940"/>
                </a:moveTo>
                <a:cubicBezTo>
                  <a:pt x="41925" y="463382"/>
                  <a:pt x="16414" y="540172"/>
                  <a:pt x="65563" y="630718"/>
                </a:cubicBezTo>
                <a:cubicBezTo>
                  <a:pt x="86746" y="669791"/>
                  <a:pt x="149521" y="690458"/>
                  <a:pt x="193954" y="672697"/>
                </a:cubicBezTo>
                <a:cubicBezTo>
                  <a:pt x="297288" y="634722"/>
                  <a:pt x="298903" y="537072"/>
                  <a:pt x="242392" y="465126"/>
                </a:cubicBezTo>
                <a:cubicBezTo>
                  <a:pt x="223146" y="441101"/>
                  <a:pt x="183944" y="445880"/>
                  <a:pt x="161275" y="464867"/>
                </a:cubicBezTo>
                <a:cubicBezTo>
                  <a:pt x="116454" y="502326"/>
                  <a:pt x="109996" y="523380"/>
                  <a:pt x="135700" y="563164"/>
                </a:cubicBezTo>
                <a:cubicBezTo>
                  <a:pt x="147067" y="580666"/>
                  <a:pt x="165731" y="600105"/>
                  <a:pt x="184332" y="586543"/>
                </a:cubicBezTo>
                <a:cubicBezTo>
                  <a:pt x="199121" y="575693"/>
                  <a:pt x="201898" y="566845"/>
                  <a:pt x="189434" y="550828"/>
                </a:cubicBezTo>
                <a:cubicBezTo>
                  <a:pt x="185559" y="545855"/>
                  <a:pt x="173611" y="532616"/>
                  <a:pt x="170705" y="527255"/>
                </a:cubicBezTo>
                <a:cubicBezTo>
                  <a:pt x="161469" y="510011"/>
                  <a:pt x="177034" y="488828"/>
                  <a:pt x="189434" y="487665"/>
                </a:cubicBezTo>
                <a:cubicBezTo>
                  <a:pt x="212361" y="485470"/>
                  <a:pt x="222759" y="510076"/>
                  <a:pt x="229475" y="522024"/>
                </a:cubicBezTo>
                <a:cubicBezTo>
                  <a:pt x="237742" y="538364"/>
                  <a:pt x="240842" y="548632"/>
                  <a:pt x="229088" y="584799"/>
                </a:cubicBezTo>
                <a:cubicBezTo>
                  <a:pt x="221015" y="609535"/>
                  <a:pt x="198540" y="635885"/>
                  <a:pt x="172642" y="637241"/>
                </a:cubicBezTo>
                <a:cubicBezTo>
                  <a:pt x="134473" y="639243"/>
                  <a:pt x="110125" y="619093"/>
                  <a:pt x="94625" y="586801"/>
                </a:cubicBezTo>
                <a:cubicBezTo>
                  <a:pt x="71052" y="537782"/>
                  <a:pt x="91008" y="479334"/>
                  <a:pt x="133375" y="435805"/>
                </a:cubicBezTo>
                <a:cubicBezTo>
                  <a:pt x="243555" y="367992"/>
                  <a:pt x="278753" y="398088"/>
                  <a:pt x="304586" y="524930"/>
                </a:cubicBezTo>
                <a:cubicBezTo>
                  <a:pt x="310593" y="561355"/>
                  <a:pt x="344111" y="522024"/>
                  <a:pt x="341076" y="501228"/>
                </a:cubicBezTo>
                <a:cubicBezTo>
                  <a:pt x="333197" y="474619"/>
                  <a:pt x="334424" y="456020"/>
                  <a:pt x="312659" y="411005"/>
                </a:cubicBezTo>
                <a:cubicBezTo>
                  <a:pt x="304715" y="394859"/>
                  <a:pt x="302132" y="381361"/>
                  <a:pt x="264221" y="360759"/>
                </a:cubicBezTo>
                <a:cubicBezTo>
                  <a:pt x="222436" y="341965"/>
                  <a:pt x="154365" y="371609"/>
                  <a:pt x="110384" y="410940"/>
                </a:cubicBezTo>
                <a:close/>
                <a:moveTo>
                  <a:pt x="856324" y="216544"/>
                </a:moveTo>
                <a:cubicBezTo>
                  <a:pt x="870144" y="194650"/>
                  <a:pt x="876926" y="166879"/>
                  <a:pt x="855484" y="121412"/>
                </a:cubicBezTo>
                <a:cubicBezTo>
                  <a:pt x="839532" y="87570"/>
                  <a:pt x="818865" y="57733"/>
                  <a:pt x="784894" y="38228"/>
                </a:cubicBezTo>
                <a:cubicBezTo>
                  <a:pt x="770880" y="30155"/>
                  <a:pt x="758221" y="41522"/>
                  <a:pt x="747888" y="48174"/>
                </a:cubicBezTo>
                <a:cubicBezTo>
                  <a:pt x="698933" y="79691"/>
                  <a:pt x="507766" y="162164"/>
                  <a:pt x="444345" y="185027"/>
                </a:cubicBezTo>
                <a:cubicBezTo>
                  <a:pt x="414895" y="195619"/>
                  <a:pt x="390482" y="213960"/>
                  <a:pt x="370268" y="237339"/>
                </a:cubicBezTo>
                <a:cubicBezTo>
                  <a:pt x="335586" y="277446"/>
                  <a:pt x="302326" y="299404"/>
                  <a:pt x="337524" y="401575"/>
                </a:cubicBezTo>
                <a:cubicBezTo>
                  <a:pt x="348309" y="435030"/>
                  <a:pt x="403399" y="473263"/>
                  <a:pt x="455970" y="447365"/>
                </a:cubicBezTo>
                <a:cubicBezTo>
                  <a:pt x="491878" y="429669"/>
                  <a:pt x="505506" y="412038"/>
                  <a:pt x="512416" y="376453"/>
                </a:cubicBezTo>
                <a:cubicBezTo>
                  <a:pt x="518939" y="342805"/>
                  <a:pt x="525333" y="299146"/>
                  <a:pt x="506345" y="269890"/>
                </a:cubicBezTo>
                <a:cubicBezTo>
                  <a:pt x="483999" y="235466"/>
                  <a:pt x="450997" y="242700"/>
                  <a:pt x="425228" y="256585"/>
                </a:cubicBezTo>
                <a:cubicBezTo>
                  <a:pt x="397845" y="271310"/>
                  <a:pt x="380730" y="313096"/>
                  <a:pt x="397070" y="344419"/>
                </a:cubicBezTo>
                <a:cubicBezTo>
                  <a:pt x="404045" y="357788"/>
                  <a:pt x="412957" y="368250"/>
                  <a:pt x="429491" y="365667"/>
                </a:cubicBezTo>
                <a:cubicBezTo>
                  <a:pt x="437628" y="364440"/>
                  <a:pt x="448543" y="365279"/>
                  <a:pt x="451449" y="354236"/>
                </a:cubicBezTo>
                <a:cubicBezTo>
                  <a:pt x="455260" y="339769"/>
                  <a:pt x="454226" y="335119"/>
                  <a:pt x="445766" y="325625"/>
                </a:cubicBezTo>
                <a:cubicBezTo>
                  <a:pt x="439308" y="318327"/>
                  <a:pt x="416703" y="307800"/>
                  <a:pt x="425164" y="293979"/>
                </a:cubicBezTo>
                <a:cubicBezTo>
                  <a:pt x="432591" y="281838"/>
                  <a:pt x="440147" y="280158"/>
                  <a:pt x="451320" y="278996"/>
                </a:cubicBezTo>
                <a:cubicBezTo>
                  <a:pt x="464689" y="277575"/>
                  <a:pt x="482901" y="302956"/>
                  <a:pt x="485937" y="313484"/>
                </a:cubicBezTo>
                <a:cubicBezTo>
                  <a:pt x="492783" y="337121"/>
                  <a:pt x="492524" y="355075"/>
                  <a:pt x="485937" y="378907"/>
                </a:cubicBezTo>
                <a:cubicBezTo>
                  <a:pt x="482514" y="391307"/>
                  <a:pt x="456035" y="409519"/>
                  <a:pt x="439695" y="411005"/>
                </a:cubicBezTo>
                <a:cubicBezTo>
                  <a:pt x="374595" y="417011"/>
                  <a:pt x="341722" y="345259"/>
                  <a:pt x="366134" y="284937"/>
                </a:cubicBezTo>
                <a:cubicBezTo>
                  <a:pt x="375434" y="262010"/>
                  <a:pt x="390159" y="243023"/>
                  <a:pt x="408953" y="227200"/>
                </a:cubicBezTo>
                <a:cubicBezTo>
                  <a:pt x="461072" y="183412"/>
                  <a:pt x="515645" y="199816"/>
                  <a:pt x="536506" y="264206"/>
                </a:cubicBezTo>
                <a:cubicBezTo>
                  <a:pt x="557883" y="342998"/>
                  <a:pt x="532049" y="417205"/>
                  <a:pt x="532179" y="417140"/>
                </a:cubicBezTo>
                <a:cubicBezTo>
                  <a:pt x="654500" y="363471"/>
                  <a:pt x="809501" y="298113"/>
                  <a:pt x="856324" y="216544"/>
                </a:cubicBezTo>
                <a:close/>
                <a:moveTo>
                  <a:pt x="531081" y="779260"/>
                </a:moveTo>
                <a:cubicBezTo>
                  <a:pt x="553556" y="782877"/>
                  <a:pt x="569508" y="773835"/>
                  <a:pt x="585848" y="768087"/>
                </a:cubicBezTo>
                <a:cubicBezTo>
                  <a:pt x="695317" y="712997"/>
                  <a:pt x="779663" y="670049"/>
                  <a:pt x="875699" y="601591"/>
                </a:cubicBezTo>
                <a:cubicBezTo>
                  <a:pt x="976707" y="511755"/>
                  <a:pt x="946934" y="387625"/>
                  <a:pt x="830878" y="323365"/>
                </a:cubicBezTo>
                <a:cubicBezTo>
                  <a:pt x="817251" y="315808"/>
                  <a:pt x="809759" y="317423"/>
                  <a:pt x="798069" y="326400"/>
                </a:cubicBezTo>
                <a:cubicBezTo>
                  <a:pt x="674327" y="403513"/>
                  <a:pt x="572995" y="436903"/>
                  <a:pt x="443118" y="489086"/>
                </a:cubicBezTo>
                <a:cubicBezTo>
                  <a:pt x="353734" y="513951"/>
                  <a:pt x="287278" y="591064"/>
                  <a:pt x="284759" y="683741"/>
                </a:cubicBezTo>
                <a:cubicBezTo>
                  <a:pt x="282757" y="757625"/>
                  <a:pt x="325705" y="802510"/>
                  <a:pt x="382797" y="803802"/>
                </a:cubicBezTo>
                <a:cubicBezTo>
                  <a:pt x="437822" y="805029"/>
                  <a:pt x="477864" y="793146"/>
                  <a:pt x="507443" y="743545"/>
                </a:cubicBezTo>
                <a:cubicBezTo>
                  <a:pt x="535731" y="696077"/>
                  <a:pt x="537668" y="659652"/>
                  <a:pt x="509187" y="613797"/>
                </a:cubicBezTo>
                <a:cubicBezTo>
                  <a:pt x="485291" y="575305"/>
                  <a:pt x="429684" y="575305"/>
                  <a:pt x="394939" y="599201"/>
                </a:cubicBezTo>
                <a:cubicBezTo>
                  <a:pt x="359418" y="623678"/>
                  <a:pt x="351668" y="661847"/>
                  <a:pt x="374013" y="693558"/>
                </a:cubicBezTo>
                <a:cubicBezTo>
                  <a:pt x="386026" y="710608"/>
                  <a:pt x="406435" y="723912"/>
                  <a:pt x="422451" y="715258"/>
                </a:cubicBezTo>
                <a:cubicBezTo>
                  <a:pt x="438791" y="706410"/>
                  <a:pt x="430201" y="697691"/>
                  <a:pt x="425228" y="682643"/>
                </a:cubicBezTo>
                <a:cubicBezTo>
                  <a:pt x="424066" y="679091"/>
                  <a:pt x="421676" y="675862"/>
                  <a:pt x="419480" y="672762"/>
                </a:cubicBezTo>
                <a:cubicBezTo>
                  <a:pt x="408501" y="657262"/>
                  <a:pt x="405401" y="640018"/>
                  <a:pt x="423097" y="629620"/>
                </a:cubicBezTo>
                <a:cubicBezTo>
                  <a:pt x="440470" y="619351"/>
                  <a:pt x="457585" y="628974"/>
                  <a:pt x="468370" y="644087"/>
                </a:cubicBezTo>
                <a:cubicBezTo>
                  <a:pt x="489424" y="673731"/>
                  <a:pt x="482127" y="694785"/>
                  <a:pt x="468951" y="726818"/>
                </a:cubicBezTo>
                <a:cubicBezTo>
                  <a:pt x="451449" y="769314"/>
                  <a:pt x="385122" y="782877"/>
                  <a:pt x="352766" y="750133"/>
                </a:cubicBezTo>
                <a:cubicBezTo>
                  <a:pt x="329709" y="726818"/>
                  <a:pt x="331130" y="708283"/>
                  <a:pt x="326222" y="675862"/>
                </a:cubicBezTo>
                <a:cubicBezTo>
                  <a:pt x="318601" y="625099"/>
                  <a:pt x="346759" y="578212"/>
                  <a:pt x="384153" y="556770"/>
                </a:cubicBezTo>
                <a:cubicBezTo>
                  <a:pt x="423355" y="534295"/>
                  <a:pt x="466110" y="526093"/>
                  <a:pt x="505570" y="557997"/>
                </a:cubicBezTo>
                <a:cubicBezTo>
                  <a:pt x="529143" y="577049"/>
                  <a:pt x="543481" y="601914"/>
                  <a:pt x="551360" y="631105"/>
                </a:cubicBezTo>
                <a:cubicBezTo>
                  <a:pt x="564987" y="682191"/>
                  <a:pt x="550456" y="729402"/>
                  <a:pt x="531081" y="779260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 w="644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Graphic 38">
            <a:extLst>
              <a:ext uri="{FF2B5EF4-FFF2-40B4-BE49-F238E27FC236}">
                <a16:creationId xmlns:a16="http://schemas.microsoft.com/office/drawing/2014/main" id="{F4378EBC-973B-4ADB-A515-0CD9EF339CA7}"/>
              </a:ext>
            </a:extLst>
          </p:cNvPr>
          <p:cNvSpPr/>
          <p:nvPr/>
        </p:nvSpPr>
        <p:spPr>
          <a:xfrm>
            <a:off x="2555790" y="2449727"/>
            <a:ext cx="539338" cy="648617"/>
          </a:xfrm>
          <a:custGeom>
            <a:avLst/>
            <a:gdLst>
              <a:gd name="connsiteX0" fmla="*/ 188372 w 633783"/>
              <a:gd name="connsiteY0" fmla="*/ 503193 h 762198"/>
              <a:gd name="connsiteX1" fmla="*/ 181333 w 633783"/>
              <a:gd name="connsiteY1" fmla="*/ 443647 h 762198"/>
              <a:gd name="connsiteX2" fmla="*/ 187274 w 633783"/>
              <a:gd name="connsiteY2" fmla="*/ 435122 h 762198"/>
              <a:gd name="connsiteX3" fmla="*/ 186758 w 633783"/>
              <a:gd name="connsiteY3" fmla="*/ 269852 h 762198"/>
              <a:gd name="connsiteX4" fmla="*/ 252310 w 633783"/>
              <a:gd name="connsiteY4" fmla="*/ 100320 h 762198"/>
              <a:gd name="connsiteX5" fmla="*/ 452648 w 633783"/>
              <a:gd name="connsiteY5" fmla="*/ 797 h 762198"/>
              <a:gd name="connsiteX6" fmla="*/ 584269 w 633783"/>
              <a:gd name="connsiteY6" fmla="*/ 75520 h 762198"/>
              <a:gd name="connsiteX7" fmla="*/ 622955 w 633783"/>
              <a:gd name="connsiteY7" fmla="*/ 315255 h 762198"/>
              <a:gd name="connsiteX8" fmla="*/ 523367 w 633783"/>
              <a:gd name="connsiteY8" fmla="*/ 483689 h 762198"/>
              <a:gd name="connsiteX9" fmla="*/ 358679 w 633783"/>
              <a:gd name="connsiteY9" fmla="*/ 535420 h 762198"/>
              <a:gd name="connsiteX10" fmla="*/ 322125 w 633783"/>
              <a:gd name="connsiteY10" fmla="*/ 542137 h 762198"/>
              <a:gd name="connsiteX11" fmla="*/ 286927 w 633783"/>
              <a:gd name="connsiteY11" fmla="*/ 539747 h 762198"/>
              <a:gd name="connsiteX12" fmla="*/ 262256 w 633783"/>
              <a:gd name="connsiteY12" fmla="*/ 540845 h 762198"/>
              <a:gd name="connsiteX13" fmla="*/ 212785 w 633783"/>
              <a:gd name="connsiteY13" fmla="*/ 536905 h 762198"/>
              <a:gd name="connsiteX14" fmla="*/ 177458 w 633783"/>
              <a:gd name="connsiteY14" fmla="*/ 624545 h 762198"/>
              <a:gd name="connsiteX15" fmla="*/ 132508 w 633783"/>
              <a:gd name="connsiteY15" fmla="*/ 676148 h 762198"/>
              <a:gd name="connsiteX16" fmla="*/ 114424 w 633783"/>
              <a:gd name="connsiteY16" fmla="*/ 698429 h 762198"/>
              <a:gd name="connsiteX17" fmla="*/ 54038 w 633783"/>
              <a:gd name="connsiteY17" fmla="*/ 755456 h 762198"/>
              <a:gd name="connsiteX18" fmla="*/ 111 w 633783"/>
              <a:gd name="connsiteY18" fmla="*/ 723164 h 762198"/>
              <a:gd name="connsiteX19" fmla="*/ 46611 w 633783"/>
              <a:gd name="connsiteY19" fmla="*/ 635460 h 762198"/>
              <a:gd name="connsiteX20" fmla="*/ 66955 w 633783"/>
              <a:gd name="connsiteY20" fmla="*/ 619443 h 762198"/>
              <a:gd name="connsiteX21" fmla="*/ 171064 w 633783"/>
              <a:gd name="connsiteY21" fmla="*/ 515399 h 762198"/>
              <a:gd name="connsiteX22" fmla="*/ 188372 w 633783"/>
              <a:gd name="connsiteY22" fmla="*/ 503193 h 762198"/>
              <a:gd name="connsiteX23" fmla="*/ 581363 w 633783"/>
              <a:gd name="connsiteY23" fmla="*/ 262038 h 762198"/>
              <a:gd name="connsiteX24" fmla="*/ 572451 w 633783"/>
              <a:gd name="connsiteY24" fmla="*/ 151858 h 762198"/>
              <a:gd name="connsiteX25" fmla="*/ 367269 w 633783"/>
              <a:gd name="connsiteY25" fmla="*/ 77910 h 762198"/>
              <a:gd name="connsiteX26" fmla="*/ 230610 w 633783"/>
              <a:gd name="connsiteY26" fmla="*/ 362530 h 762198"/>
              <a:gd name="connsiteX27" fmla="*/ 444575 w 633783"/>
              <a:gd name="connsiteY27" fmla="*/ 466122 h 762198"/>
              <a:gd name="connsiteX28" fmla="*/ 581363 w 633783"/>
              <a:gd name="connsiteY28" fmla="*/ 262038 h 762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33783" h="762198">
                <a:moveTo>
                  <a:pt x="188372" y="503193"/>
                </a:moveTo>
                <a:cubicBezTo>
                  <a:pt x="161247" y="485303"/>
                  <a:pt x="145230" y="466509"/>
                  <a:pt x="181333" y="443647"/>
                </a:cubicBezTo>
                <a:cubicBezTo>
                  <a:pt x="184110" y="441903"/>
                  <a:pt x="188049" y="436801"/>
                  <a:pt x="187274" y="435122"/>
                </a:cubicBezTo>
                <a:cubicBezTo>
                  <a:pt x="175003" y="363563"/>
                  <a:pt x="181526" y="332111"/>
                  <a:pt x="186758" y="269852"/>
                </a:cubicBezTo>
                <a:cubicBezTo>
                  <a:pt x="188631" y="205140"/>
                  <a:pt x="211170" y="144625"/>
                  <a:pt x="252310" y="100320"/>
                </a:cubicBezTo>
                <a:cubicBezTo>
                  <a:pt x="303912" y="44714"/>
                  <a:pt x="363652" y="-7082"/>
                  <a:pt x="452648" y="797"/>
                </a:cubicBezTo>
                <a:cubicBezTo>
                  <a:pt x="510257" y="5899"/>
                  <a:pt x="554303" y="32637"/>
                  <a:pt x="584269" y="75520"/>
                </a:cubicBezTo>
                <a:cubicBezTo>
                  <a:pt x="634451" y="147402"/>
                  <a:pt x="644785" y="229746"/>
                  <a:pt x="622955" y="315255"/>
                </a:cubicBezTo>
                <a:cubicBezTo>
                  <a:pt x="606099" y="381065"/>
                  <a:pt x="574905" y="439836"/>
                  <a:pt x="523367" y="483689"/>
                </a:cubicBezTo>
                <a:cubicBezTo>
                  <a:pt x="477125" y="523020"/>
                  <a:pt x="423779" y="551178"/>
                  <a:pt x="358679" y="535420"/>
                </a:cubicBezTo>
                <a:cubicBezTo>
                  <a:pt x="345181" y="532126"/>
                  <a:pt x="332652" y="535549"/>
                  <a:pt x="322125" y="542137"/>
                </a:cubicBezTo>
                <a:cubicBezTo>
                  <a:pt x="308821" y="550468"/>
                  <a:pt x="298487" y="554278"/>
                  <a:pt x="286927" y="539747"/>
                </a:cubicBezTo>
                <a:cubicBezTo>
                  <a:pt x="279435" y="530382"/>
                  <a:pt x="271039" y="530447"/>
                  <a:pt x="262256" y="540845"/>
                </a:cubicBezTo>
                <a:cubicBezTo>
                  <a:pt x="235712" y="572168"/>
                  <a:pt x="233581" y="571781"/>
                  <a:pt x="212785" y="536905"/>
                </a:cubicBezTo>
                <a:cubicBezTo>
                  <a:pt x="192247" y="563191"/>
                  <a:pt x="188760" y="595547"/>
                  <a:pt x="177458" y="624545"/>
                </a:cubicBezTo>
                <a:cubicBezTo>
                  <a:pt x="168610" y="647150"/>
                  <a:pt x="161312" y="671304"/>
                  <a:pt x="132508" y="676148"/>
                </a:cubicBezTo>
                <a:cubicBezTo>
                  <a:pt x="119332" y="678343"/>
                  <a:pt x="119656" y="690420"/>
                  <a:pt x="114424" y="698429"/>
                </a:cubicBezTo>
                <a:cubicBezTo>
                  <a:pt x="98859" y="722325"/>
                  <a:pt x="79678" y="742604"/>
                  <a:pt x="54038" y="755456"/>
                </a:cubicBezTo>
                <a:cubicBezTo>
                  <a:pt x="22457" y="771279"/>
                  <a:pt x="1791" y="758750"/>
                  <a:pt x="111" y="723164"/>
                </a:cubicBezTo>
                <a:cubicBezTo>
                  <a:pt x="-1762" y="684931"/>
                  <a:pt x="20261" y="658839"/>
                  <a:pt x="46611" y="635460"/>
                </a:cubicBezTo>
                <a:cubicBezTo>
                  <a:pt x="53199" y="629583"/>
                  <a:pt x="66697" y="625062"/>
                  <a:pt x="66955" y="619443"/>
                </a:cubicBezTo>
                <a:cubicBezTo>
                  <a:pt x="70184" y="552535"/>
                  <a:pt x="128116" y="541620"/>
                  <a:pt x="171064" y="515399"/>
                </a:cubicBezTo>
                <a:cubicBezTo>
                  <a:pt x="176230" y="512105"/>
                  <a:pt x="181139" y="508230"/>
                  <a:pt x="188372" y="503193"/>
                </a:cubicBezTo>
                <a:close/>
                <a:moveTo>
                  <a:pt x="581363" y="262038"/>
                </a:moveTo>
                <a:cubicBezTo>
                  <a:pt x="586982" y="220833"/>
                  <a:pt x="583753" y="180598"/>
                  <a:pt x="572451" y="151858"/>
                </a:cubicBezTo>
                <a:cubicBezTo>
                  <a:pt x="539126" y="67254"/>
                  <a:pt x="446125" y="32185"/>
                  <a:pt x="367269" y="77910"/>
                </a:cubicBezTo>
                <a:cubicBezTo>
                  <a:pt x="270652" y="133968"/>
                  <a:pt x="222472" y="222060"/>
                  <a:pt x="230610" y="362530"/>
                </a:cubicBezTo>
                <a:cubicBezTo>
                  <a:pt x="245012" y="458824"/>
                  <a:pt x="349315" y="514689"/>
                  <a:pt x="444575" y="466122"/>
                </a:cubicBezTo>
                <a:cubicBezTo>
                  <a:pt x="533765" y="420655"/>
                  <a:pt x="573743" y="348515"/>
                  <a:pt x="581363" y="262038"/>
                </a:cubicBezTo>
                <a:close/>
              </a:path>
            </a:pathLst>
          </a:custGeom>
          <a:solidFill>
            <a:schemeClr val="accent2"/>
          </a:solidFill>
          <a:ln w="644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9996B32-099A-4410-A458-C0236EEBC0AD}"/>
              </a:ext>
            </a:extLst>
          </p:cNvPr>
          <p:cNvSpPr/>
          <p:nvPr/>
        </p:nvSpPr>
        <p:spPr>
          <a:xfrm>
            <a:off x="3345597" y="2512863"/>
            <a:ext cx="520257" cy="522345"/>
          </a:xfrm>
          <a:custGeom>
            <a:avLst/>
            <a:gdLst>
              <a:gd name="connsiteX0" fmla="*/ 511669 w 561224"/>
              <a:gd name="connsiteY0" fmla="*/ 451638 h 563476"/>
              <a:gd name="connsiteX1" fmla="*/ 473953 w 561224"/>
              <a:gd name="connsiteY1" fmla="*/ 510473 h 563476"/>
              <a:gd name="connsiteX2" fmla="*/ 511669 w 561224"/>
              <a:gd name="connsiteY2" fmla="*/ 451638 h 563476"/>
              <a:gd name="connsiteX3" fmla="*/ 29359 w 561224"/>
              <a:gd name="connsiteY3" fmla="*/ 369229 h 563476"/>
              <a:gd name="connsiteX4" fmla="*/ 43180 w 561224"/>
              <a:gd name="connsiteY4" fmla="*/ 464877 h 563476"/>
              <a:gd name="connsiteX5" fmla="*/ 29359 w 561224"/>
              <a:gd name="connsiteY5" fmla="*/ 369229 h 563476"/>
              <a:gd name="connsiteX6" fmla="*/ 449535 w 561224"/>
              <a:gd name="connsiteY6" fmla="*/ 232205 h 563476"/>
              <a:gd name="connsiteX7" fmla="*/ 434686 w 561224"/>
              <a:gd name="connsiteY7" fmla="*/ 233668 h 563476"/>
              <a:gd name="connsiteX8" fmla="*/ 119131 w 561224"/>
              <a:gd name="connsiteY8" fmla="*/ 238641 h 563476"/>
              <a:gd name="connsiteX9" fmla="*/ 97301 w 561224"/>
              <a:gd name="connsiteY9" fmla="*/ 258985 h 563476"/>
              <a:gd name="connsiteX10" fmla="*/ 97043 w 561224"/>
              <a:gd name="connsiteY10" fmla="*/ 384987 h 563476"/>
              <a:gd name="connsiteX11" fmla="*/ 124620 w 561224"/>
              <a:gd name="connsiteY11" fmla="*/ 422252 h 563476"/>
              <a:gd name="connsiteX12" fmla="*/ 279621 w 561224"/>
              <a:gd name="connsiteY12" fmla="*/ 439496 h 563476"/>
              <a:gd name="connsiteX13" fmla="*/ 434492 w 561224"/>
              <a:gd name="connsiteY13" fmla="*/ 421412 h 563476"/>
              <a:gd name="connsiteX14" fmla="*/ 459034 w 561224"/>
              <a:gd name="connsiteY14" fmla="*/ 401908 h 563476"/>
              <a:gd name="connsiteX15" fmla="*/ 459680 w 561224"/>
              <a:gd name="connsiteY15" fmla="*/ 252785 h 563476"/>
              <a:gd name="connsiteX16" fmla="*/ 449535 w 561224"/>
              <a:gd name="connsiteY16" fmla="*/ 232205 h 563476"/>
              <a:gd name="connsiteX17" fmla="*/ 549879 w 561224"/>
              <a:gd name="connsiteY17" fmla="*/ 176899 h 563476"/>
              <a:gd name="connsiteX18" fmla="*/ 557653 w 561224"/>
              <a:gd name="connsiteY18" fmla="*/ 194143 h 563476"/>
              <a:gd name="connsiteX19" fmla="*/ 561205 w 561224"/>
              <a:gd name="connsiteY19" fmla="*/ 457386 h 563476"/>
              <a:gd name="connsiteX20" fmla="*/ 496169 w 561224"/>
              <a:gd name="connsiteY20" fmla="*/ 534046 h 563476"/>
              <a:gd name="connsiteX21" fmla="*/ 84514 w 561224"/>
              <a:gd name="connsiteY21" fmla="*/ 538890 h 563476"/>
              <a:gd name="connsiteX22" fmla="*/ 6432 w 561224"/>
              <a:gd name="connsiteY22" fmla="*/ 438269 h 563476"/>
              <a:gd name="connsiteX23" fmla="*/ 5076 w 561224"/>
              <a:gd name="connsiteY23" fmla="*/ 197437 h 563476"/>
              <a:gd name="connsiteX24" fmla="*/ 29424 w 561224"/>
              <a:gd name="connsiteY24" fmla="*/ 178514 h 563476"/>
              <a:gd name="connsiteX25" fmla="*/ 526072 w 561224"/>
              <a:gd name="connsiteY25" fmla="*/ 178255 h 563476"/>
              <a:gd name="connsiteX26" fmla="*/ 549879 w 561224"/>
              <a:gd name="connsiteY26" fmla="*/ 176899 h 563476"/>
              <a:gd name="connsiteX27" fmla="*/ 10897 w 561224"/>
              <a:gd name="connsiteY27" fmla="*/ 73404 h 563476"/>
              <a:gd name="connsiteX28" fmla="*/ 27874 w 561224"/>
              <a:gd name="connsiteY28" fmla="*/ 78990 h 563476"/>
              <a:gd name="connsiteX29" fmla="*/ 491713 w 561224"/>
              <a:gd name="connsiteY29" fmla="*/ 85578 h 563476"/>
              <a:gd name="connsiteX30" fmla="*/ 503080 w 561224"/>
              <a:gd name="connsiteY30" fmla="*/ 83898 h 563476"/>
              <a:gd name="connsiteX31" fmla="*/ 552292 w 561224"/>
              <a:gd name="connsiteY31" fmla="*/ 125425 h 563476"/>
              <a:gd name="connsiteX32" fmla="*/ 524392 w 561224"/>
              <a:gd name="connsiteY32" fmla="*/ 153455 h 563476"/>
              <a:gd name="connsiteX33" fmla="*/ 269933 w 561224"/>
              <a:gd name="connsiteY33" fmla="*/ 178126 h 563476"/>
              <a:gd name="connsiteX34" fmla="*/ 30780 w 561224"/>
              <a:gd name="connsiteY34" fmla="*/ 154553 h 563476"/>
              <a:gd name="connsiteX35" fmla="*/ 168 w 561224"/>
              <a:gd name="connsiteY35" fmla="*/ 80217 h 563476"/>
              <a:gd name="connsiteX36" fmla="*/ 10897 w 561224"/>
              <a:gd name="connsiteY36" fmla="*/ 73404 h 563476"/>
              <a:gd name="connsiteX37" fmla="*/ 284941 w 561224"/>
              <a:gd name="connsiteY37" fmla="*/ 69 h 563476"/>
              <a:gd name="connsiteX38" fmla="*/ 537180 w 561224"/>
              <a:gd name="connsiteY38" fmla="*/ 47344 h 563476"/>
              <a:gd name="connsiteX39" fmla="*/ 6497 w 561224"/>
              <a:gd name="connsiteY39" fmla="*/ 43856 h 563476"/>
              <a:gd name="connsiteX40" fmla="*/ 284941 w 561224"/>
              <a:gd name="connsiteY40" fmla="*/ 69 h 563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61224" h="563476">
                <a:moveTo>
                  <a:pt x="511669" y="451638"/>
                </a:moveTo>
                <a:cubicBezTo>
                  <a:pt x="510442" y="477083"/>
                  <a:pt x="494684" y="496136"/>
                  <a:pt x="473953" y="510473"/>
                </a:cubicBezTo>
                <a:cubicBezTo>
                  <a:pt x="511540" y="500269"/>
                  <a:pt x="521680" y="478311"/>
                  <a:pt x="511669" y="451638"/>
                </a:cubicBezTo>
                <a:close/>
                <a:moveTo>
                  <a:pt x="29359" y="369229"/>
                </a:moveTo>
                <a:cubicBezTo>
                  <a:pt x="29166" y="404492"/>
                  <a:pt x="29359" y="446213"/>
                  <a:pt x="43180" y="464877"/>
                </a:cubicBezTo>
                <a:cubicBezTo>
                  <a:pt x="40274" y="436460"/>
                  <a:pt x="42857" y="402683"/>
                  <a:pt x="29359" y="369229"/>
                </a:cubicBezTo>
                <a:close/>
                <a:moveTo>
                  <a:pt x="449535" y="232205"/>
                </a:moveTo>
                <a:cubicBezTo>
                  <a:pt x="446016" y="231759"/>
                  <a:pt x="441225" y="232167"/>
                  <a:pt x="434686" y="233668"/>
                </a:cubicBezTo>
                <a:cubicBezTo>
                  <a:pt x="333354" y="254335"/>
                  <a:pt x="224466" y="249491"/>
                  <a:pt x="119131" y="238641"/>
                </a:cubicBezTo>
                <a:cubicBezTo>
                  <a:pt x="102145" y="236897"/>
                  <a:pt x="96914" y="237672"/>
                  <a:pt x="97301" y="258985"/>
                </a:cubicBezTo>
                <a:cubicBezTo>
                  <a:pt x="96914" y="307552"/>
                  <a:pt x="96914" y="334160"/>
                  <a:pt x="97043" y="384987"/>
                </a:cubicBezTo>
                <a:cubicBezTo>
                  <a:pt x="95428" y="418635"/>
                  <a:pt x="104470" y="416956"/>
                  <a:pt x="124620" y="422252"/>
                </a:cubicBezTo>
                <a:cubicBezTo>
                  <a:pt x="175447" y="435685"/>
                  <a:pt x="227308" y="439302"/>
                  <a:pt x="279621" y="439496"/>
                </a:cubicBezTo>
                <a:cubicBezTo>
                  <a:pt x="331998" y="439819"/>
                  <a:pt x="384052" y="436912"/>
                  <a:pt x="434492" y="421412"/>
                </a:cubicBezTo>
                <a:cubicBezTo>
                  <a:pt x="451413" y="415729"/>
                  <a:pt x="458065" y="417796"/>
                  <a:pt x="459034" y="401908"/>
                </a:cubicBezTo>
                <a:cubicBezTo>
                  <a:pt x="460907" y="348498"/>
                  <a:pt x="461553" y="306066"/>
                  <a:pt x="459680" y="252785"/>
                </a:cubicBezTo>
                <a:cubicBezTo>
                  <a:pt x="459196" y="242565"/>
                  <a:pt x="460092" y="233543"/>
                  <a:pt x="449535" y="232205"/>
                </a:cubicBezTo>
                <a:close/>
                <a:moveTo>
                  <a:pt x="549879" y="176899"/>
                </a:moveTo>
                <a:cubicBezTo>
                  <a:pt x="555102" y="178869"/>
                  <a:pt x="557653" y="183939"/>
                  <a:pt x="557653" y="194143"/>
                </a:cubicBezTo>
                <a:cubicBezTo>
                  <a:pt x="557718" y="264151"/>
                  <a:pt x="561528" y="364514"/>
                  <a:pt x="561205" y="457386"/>
                </a:cubicBezTo>
                <a:cubicBezTo>
                  <a:pt x="561076" y="494973"/>
                  <a:pt x="527686" y="525780"/>
                  <a:pt x="496169" y="534046"/>
                </a:cubicBezTo>
                <a:cubicBezTo>
                  <a:pt x="359575" y="569826"/>
                  <a:pt x="221689" y="574798"/>
                  <a:pt x="84514" y="538890"/>
                </a:cubicBezTo>
                <a:cubicBezTo>
                  <a:pt x="15668" y="520871"/>
                  <a:pt x="5141" y="506598"/>
                  <a:pt x="6432" y="438269"/>
                </a:cubicBezTo>
                <a:cubicBezTo>
                  <a:pt x="8047" y="366064"/>
                  <a:pt x="5011" y="252268"/>
                  <a:pt x="5076" y="197437"/>
                </a:cubicBezTo>
                <a:cubicBezTo>
                  <a:pt x="6497" y="178255"/>
                  <a:pt x="11276" y="174509"/>
                  <a:pt x="29424" y="178514"/>
                </a:cubicBezTo>
                <a:cubicBezTo>
                  <a:pt x="194887" y="214939"/>
                  <a:pt x="360609" y="212420"/>
                  <a:pt x="526072" y="178255"/>
                </a:cubicBezTo>
                <a:cubicBezTo>
                  <a:pt x="536761" y="176060"/>
                  <a:pt x="544656" y="174930"/>
                  <a:pt x="549879" y="176899"/>
                </a:cubicBezTo>
                <a:close/>
                <a:moveTo>
                  <a:pt x="10897" y="73404"/>
                </a:moveTo>
                <a:cubicBezTo>
                  <a:pt x="16702" y="74712"/>
                  <a:pt x="23547" y="78086"/>
                  <a:pt x="27874" y="78990"/>
                </a:cubicBezTo>
                <a:cubicBezTo>
                  <a:pt x="182099" y="111540"/>
                  <a:pt x="336713" y="110119"/>
                  <a:pt x="491713" y="85578"/>
                </a:cubicBezTo>
                <a:cubicBezTo>
                  <a:pt x="495524" y="84996"/>
                  <a:pt x="499334" y="84673"/>
                  <a:pt x="503080" y="83898"/>
                </a:cubicBezTo>
                <a:cubicBezTo>
                  <a:pt x="555070" y="73177"/>
                  <a:pt x="553584" y="73113"/>
                  <a:pt x="552292" y="125425"/>
                </a:cubicBezTo>
                <a:cubicBezTo>
                  <a:pt x="551776" y="147190"/>
                  <a:pt x="539699" y="149967"/>
                  <a:pt x="524392" y="153455"/>
                </a:cubicBezTo>
                <a:cubicBezTo>
                  <a:pt x="440627" y="172507"/>
                  <a:pt x="355700" y="179288"/>
                  <a:pt x="269933" y="178126"/>
                </a:cubicBezTo>
                <a:cubicBezTo>
                  <a:pt x="189397" y="178449"/>
                  <a:pt x="109378" y="173605"/>
                  <a:pt x="30780" y="154553"/>
                </a:cubicBezTo>
                <a:cubicBezTo>
                  <a:pt x="4624" y="148224"/>
                  <a:pt x="-1124" y="144090"/>
                  <a:pt x="168" y="80217"/>
                </a:cubicBezTo>
                <a:cubicBezTo>
                  <a:pt x="329" y="72855"/>
                  <a:pt x="5092" y="72096"/>
                  <a:pt x="10897" y="73404"/>
                </a:cubicBezTo>
                <a:close/>
                <a:moveTo>
                  <a:pt x="284941" y="69"/>
                </a:moveTo>
                <a:cubicBezTo>
                  <a:pt x="396049" y="1248"/>
                  <a:pt x="502790" y="17603"/>
                  <a:pt x="537180" y="47344"/>
                </a:cubicBezTo>
                <a:cubicBezTo>
                  <a:pt x="361836" y="95652"/>
                  <a:pt x="187977" y="91454"/>
                  <a:pt x="6497" y="43856"/>
                </a:cubicBezTo>
                <a:cubicBezTo>
                  <a:pt x="58358" y="12889"/>
                  <a:pt x="173833" y="-1110"/>
                  <a:pt x="284941" y="69"/>
                </a:cubicBezTo>
                <a:close/>
              </a:path>
            </a:pathLst>
          </a:custGeom>
          <a:solidFill>
            <a:schemeClr val="accent2"/>
          </a:solidFill>
          <a:ln w="644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186A43B-8686-4DE5-B553-1D10AA919D58}"/>
              </a:ext>
            </a:extLst>
          </p:cNvPr>
          <p:cNvSpPr/>
          <p:nvPr/>
        </p:nvSpPr>
        <p:spPr>
          <a:xfrm>
            <a:off x="1220438" y="3341051"/>
            <a:ext cx="286045" cy="660933"/>
          </a:xfrm>
          <a:custGeom>
            <a:avLst/>
            <a:gdLst>
              <a:gd name="connsiteX0" fmla="*/ 201498 w 611025"/>
              <a:gd name="connsiteY0" fmla="*/ 634303 h 1411830"/>
              <a:gd name="connsiteX1" fmla="*/ 235656 w 611025"/>
              <a:gd name="connsiteY1" fmla="*/ 651989 h 1411830"/>
              <a:gd name="connsiteX2" fmla="*/ 229917 w 611025"/>
              <a:gd name="connsiteY2" fmla="*/ 662442 h 1411830"/>
              <a:gd name="connsiteX3" fmla="*/ 221610 w 611025"/>
              <a:gd name="connsiteY3" fmla="*/ 671448 h 1411830"/>
              <a:gd name="connsiteX4" fmla="*/ 229777 w 611025"/>
              <a:gd name="connsiteY4" fmla="*/ 680361 h 1411830"/>
              <a:gd name="connsiteX5" fmla="*/ 237290 w 611025"/>
              <a:gd name="connsiteY5" fmla="*/ 688387 h 1411830"/>
              <a:gd name="connsiteX6" fmla="*/ 230243 w 611025"/>
              <a:gd name="connsiteY6" fmla="*/ 694920 h 1411830"/>
              <a:gd name="connsiteX7" fmla="*/ 221564 w 611025"/>
              <a:gd name="connsiteY7" fmla="*/ 703553 h 1411830"/>
              <a:gd name="connsiteX8" fmla="*/ 229123 w 611025"/>
              <a:gd name="connsiteY8" fmla="*/ 713212 h 1411830"/>
              <a:gd name="connsiteX9" fmla="*/ 237243 w 611025"/>
              <a:gd name="connsiteY9" fmla="*/ 720865 h 1411830"/>
              <a:gd name="connsiteX10" fmla="*/ 229030 w 611025"/>
              <a:gd name="connsiteY10" fmla="*/ 728332 h 1411830"/>
              <a:gd name="connsiteX11" fmla="*/ 221844 w 611025"/>
              <a:gd name="connsiteY11" fmla="*/ 739671 h 1411830"/>
              <a:gd name="connsiteX12" fmla="*/ 233556 w 611025"/>
              <a:gd name="connsiteY12" fmla="*/ 746577 h 1411830"/>
              <a:gd name="connsiteX13" fmla="*/ 266175 w 611025"/>
              <a:gd name="connsiteY13" fmla="*/ 781996 h 1411830"/>
              <a:gd name="connsiteX14" fmla="*/ 266501 w 611025"/>
              <a:gd name="connsiteY14" fmla="*/ 1391898 h 1411830"/>
              <a:gd name="connsiteX15" fmla="*/ 247369 w 611025"/>
              <a:gd name="connsiteY15" fmla="*/ 1411824 h 1411830"/>
              <a:gd name="connsiteX16" fmla="*/ 21794 w 611025"/>
              <a:gd name="connsiteY16" fmla="*/ 1411824 h 1411830"/>
              <a:gd name="connsiteX17" fmla="*/ 48 w 611025"/>
              <a:gd name="connsiteY17" fmla="*/ 1390685 h 1411830"/>
              <a:gd name="connsiteX18" fmla="*/ 2 w 611025"/>
              <a:gd name="connsiteY18" fmla="*/ 766596 h 1411830"/>
              <a:gd name="connsiteX19" fmla="*/ 20347 w 611025"/>
              <a:gd name="connsiteY19" fmla="*/ 746391 h 1411830"/>
              <a:gd name="connsiteX20" fmla="*/ 32667 w 611025"/>
              <a:gd name="connsiteY20" fmla="*/ 746437 h 1411830"/>
              <a:gd name="connsiteX21" fmla="*/ 44193 w 611025"/>
              <a:gd name="connsiteY21" fmla="*/ 739671 h 1411830"/>
              <a:gd name="connsiteX22" fmla="*/ 37333 w 611025"/>
              <a:gd name="connsiteY22" fmla="*/ 727958 h 1411830"/>
              <a:gd name="connsiteX23" fmla="*/ 36400 w 611025"/>
              <a:gd name="connsiteY23" fmla="*/ 713632 h 1411830"/>
              <a:gd name="connsiteX24" fmla="*/ 44519 w 611025"/>
              <a:gd name="connsiteY24" fmla="*/ 704346 h 1411830"/>
              <a:gd name="connsiteX25" fmla="*/ 36726 w 611025"/>
              <a:gd name="connsiteY25" fmla="*/ 695060 h 1411830"/>
              <a:gd name="connsiteX26" fmla="*/ 29493 w 611025"/>
              <a:gd name="connsiteY26" fmla="*/ 686894 h 1411830"/>
              <a:gd name="connsiteX27" fmla="*/ 36633 w 611025"/>
              <a:gd name="connsiteY27" fmla="*/ 680314 h 1411830"/>
              <a:gd name="connsiteX28" fmla="*/ 44426 w 611025"/>
              <a:gd name="connsiteY28" fmla="*/ 671261 h 1411830"/>
              <a:gd name="connsiteX29" fmla="*/ 36073 w 611025"/>
              <a:gd name="connsiteY29" fmla="*/ 662348 h 1411830"/>
              <a:gd name="connsiteX30" fmla="*/ 29540 w 611025"/>
              <a:gd name="connsiteY30" fmla="*/ 655442 h 1411830"/>
              <a:gd name="connsiteX31" fmla="*/ 35606 w 611025"/>
              <a:gd name="connsiteY31" fmla="*/ 647929 h 1411830"/>
              <a:gd name="connsiteX32" fmla="*/ 88757 w 611025"/>
              <a:gd name="connsiteY32" fmla="*/ 635190 h 1411830"/>
              <a:gd name="connsiteX33" fmla="*/ 201498 w 611025"/>
              <a:gd name="connsiteY33" fmla="*/ 634303 h 1411830"/>
              <a:gd name="connsiteX34" fmla="*/ 477588 w 611025"/>
              <a:gd name="connsiteY34" fmla="*/ 0 h 1411830"/>
              <a:gd name="connsiteX35" fmla="*/ 488111 w 611025"/>
              <a:gd name="connsiteY35" fmla="*/ 2281 h 1411830"/>
              <a:gd name="connsiteX36" fmla="*/ 506497 w 611025"/>
              <a:gd name="connsiteY36" fmla="*/ 39379 h 1411830"/>
              <a:gd name="connsiteX37" fmla="*/ 517183 w 611025"/>
              <a:gd name="connsiteY37" fmla="*/ 49318 h 1411830"/>
              <a:gd name="connsiteX38" fmla="*/ 561281 w 611025"/>
              <a:gd name="connsiteY38" fmla="*/ 49365 h 1411830"/>
              <a:gd name="connsiteX39" fmla="*/ 573460 w 611025"/>
              <a:gd name="connsiteY39" fmla="*/ 56598 h 1411830"/>
              <a:gd name="connsiteX40" fmla="*/ 561047 w 611025"/>
              <a:gd name="connsiteY40" fmla="*/ 65091 h 1411830"/>
              <a:gd name="connsiteX41" fmla="*/ 506124 w 611025"/>
              <a:gd name="connsiteY41" fmla="*/ 68731 h 1411830"/>
              <a:gd name="connsiteX42" fmla="*/ 546862 w 611025"/>
              <a:gd name="connsiteY42" fmla="*/ 73257 h 1411830"/>
              <a:gd name="connsiteX43" fmla="*/ 572433 w 611025"/>
              <a:gd name="connsiteY43" fmla="*/ 81470 h 1411830"/>
              <a:gd name="connsiteX44" fmla="*/ 546908 w 611025"/>
              <a:gd name="connsiteY44" fmla="*/ 87910 h 1411830"/>
              <a:gd name="connsiteX45" fmla="*/ 506357 w 611025"/>
              <a:gd name="connsiteY45" fmla="*/ 92996 h 1411830"/>
              <a:gd name="connsiteX46" fmla="*/ 548728 w 611025"/>
              <a:gd name="connsiteY46" fmla="*/ 96729 h 1411830"/>
              <a:gd name="connsiteX47" fmla="*/ 572294 w 611025"/>
              <a:gd name="connsiteY47" fmla="*/ 103496 h 1411830"/>
              <a:gd name="connsiteX48" fmla="*/ 548122 w 611025"/>
              <a:gd name="connsiteY48" fmla="*/ 111335 h 1411830"/>
              <a:gd name="connsiteX49" fmla="*/ 504164 w 611025"/>
              <a:gd name="connsiteY49" fmla="*/ 115535 h 1411830"/>
              <a:gd name="connsiteX50" fmla="*/ 537062 w 611025"/>
              <a:gd name="connsiteY50" fmla="*/ 119222 h 1411830"/>
              <a:gd name="connsiteX51" fmla="*/ 558201 w 611025"/>
              <a:gd name="connsiteY51" fmla="*/ 119315 h 1411830"/>
              <a:gd name="connsiteX52" fmla="*/ 573414 w 611025"/>
              <a:gd name="connsiteY52" fmla="*/ 126968 h 1411830"/>
              <a:gd name="connsiteX53" fmla="*/ 558901 w 611025"/>
              <a:gd name="connsiteY53" fmla="*/ 135134 h 1411830"/>
              <a:gd name="connsiteX54" fmla="*/ 521896 w 611025"/>
              <a:gd name="connsiteY54" fmla="*/ 135274 h 1411830"/>
              <a:gd name="connsiteX55" fmla="*/ 504304 w 611025"/>
              <a:gd name="connsiteY55" fmla="*/ 139427 h 1411830"/>
              <a:gd name="connsiteX56" fmla="*/ 555541 w 611025"/>
              <a:gd name="connsiteY56" fmla="*/ 143440 h 1411830"/>
              <a:gd name="connsiteX57" fmla="*/ 572667 w 611025"/>
              <a:gd name="connsiteY57" fmla="*/ 150440 h 1411830"/>
              <a:gd name="connsiteX58" fmla="*/ 556614 w 611025"/>
              <a:gd name="connsiteY58" fmla="*/ 157906 h 1411830"/>
              <a:gd name="connsiteX59" fmla="*/ 507103 w 611025"/>
              <a:gd name="connsiteY59" fmla="*/ 162246 h 1411830"/>
              <a:gd name="connsiteX60" fmla="*/ 552741 w 611025"/>
              <a:gd name="connsiteY60" fmla="*/ 166819 h 1411830"/>
              <a:gd name="connsiteX61" fmla="*/ 572900 w 611025"/>
              <a:gd name="connsiteY61" fmla="*/ 173865 h 1411830"/>
              <a:gd name="connsiteX62" fmla="*/ 553488 w 611025"/>
              <a:gd name="connsiteY62" fmla="*/ 181612 h 1411830"/>
              <a:gd name="connsiteX63" fmla="*/ 504537 w 611025"/>
              <a:gd name="connsiteY63" fmla="*/ 184785 h 1411830"/>
              <a:gd name="connsiteX64" fmla="*/ 534869 w 611025"/>
              <a:gd name="connsiteY64" fmla="*/ 189498 h 1411830"/>
              <a:gd name="connsiteX65" fmla="*/ 563054 w 611025"/>
              <a:gd name="connsiteY65" fmla="*/ 189638 h 1411830"/>
              <a:gd name="connsiteX66" fmla="*/ 573414 w 611025"/>
              <a:gd name="connsiteY66" fmla="*/ 196731 h 1411830"/>
              <a:gd name="connsiteX67" fmla="*/ 562587 w 611025"/>
              <a:gd name="connsiteY67" fmla="*/ 204851 h 1411830"/>
              <a:gd name="connsiteX68" fmla="*/ 523809 w 611025"/>
              <a:gd name="connsiteY68" fmla="*/ 205084 h 1411830"/>
              <a:gd name="connsiteX69" fmla="*/ 506543 w 611025"/>
              <a:gd name="connsiteY69" fmla="*/ 208444 h 1411830"/>
              <a:gd name="connsiteX70" fmla="*/ 525676 w 611025"/>
              <a:gd name="connsiteY70" fmla="*/ 213203 h 1411830"/>
              <a:gd name="connsiteX71" fmla="*/ 564454 w 611025"/>
              <a:gd name="connsiteY71" fmla="*/ 213577 h 1411830"/>
              <a:gd name="connsiteX72" fmla="*/ 573320 w 611025"/>
              <a:gd name="connsiteY72" fmla="*/ 220110 h 1411830"/>
              <a:gd name="connsiteX73" fmla="*/ 564081 w 611025"/>
              <a:gd name="connsiteY73" fmla="*/ 227949 h 1411830"/>
              <a:gd name="connsiteX74" fmla="*/ 523529 w 611025"/>
              <a:gd name="connsiteY74" fmla="*/ 228183 h 1411830"/>
              <a:gd name="connsiteX75" fmla="*/ 506077 w 611025"/>
              <a:gd name="connsiteY75" fmla="*/ 233176 h 1411830"/>
              <a:gd name="connsiteX76" fmla="*/ 534962 w 611025"/>
              <a:gd name="connsiteY76" fmla="*/ 236116 h 1411830"/>
              <a:gd name="connsiteX77" fmla="*/ 563147 w 611025"/>
              <a:gd name="connsiteY77" fmla="*/ 236349 h 1411830"/>
              <a:gd name="connsiteX78" fmla="*/ 573553 w 611025"/>
              <a:gd name="connsiteY78" fmla="*/ 243535 h 1411830"/>
              <a:gd name="connsiteX79" fmla="*/ 562727 w 611025"/>
              <a:gd name="connsiteY79" fmla="*/ 251982 h 1411830"/>
              <a:gd name="connsiteX80" fmla="*/ 505424 w 611025"/>
              <a:gd name="connsiteY80" fmla="*/ 254595 h 1411830"/>
              <a:gd name="connsiteX81" fmla="*/ 548635 w 611025"/>
              <a:gd name="connsiteY81" fmla="*/ 260008 h 1411830"/>
              <a:gd name="connsiteX82" fmla="*/ 572247 w 611025"/>
              <a:gd name="connsiteY82" fmla="*/ 266774 h 1411830"/>
              <a:gd name="connsiteX83" fmla="*/ 548215 w 611025"/>
              <a:gd name="connsiteY83" fmla="*/ 274614 h 1411830"/>
              <a:gd name="connsiteX84" fmla="*/ 504910 w 611025"/>
              <a:gd name="connsiteY84" fmla="*/ 278487 h 1411830"/>
              <a:gd name="connsiteX85" fmla="*/ 552601 w 611025"/>
              <a:gd name="connsiteY85" fmla="*/ 283480 h 1411830"/>
              <a:gd name="connsiteX86" fmla="*/ 572713 w 611025"/>
              <a:gd name="connsiteY86" fmla="*/ 290620 h 1411830"/>
              <a:gd name="connsiteX87" fmla="*/ 553161 w 611025"/>
              <a:gd name="connsiteY87" fmla="*/ 298179 h 1411830"/>
              <a:gd name="connsiteX88" fmla="*/ 504304 w 611025"/>
              <a:gd name="connsiteY88" fmla="*/ 302146 h 1411830"/>
              <a:gd name="connsiteX89" fmla="*/ 537249 w 611025"/>
              <a:gd name="connsiteY89" fmla="*/ 306205 h 1411830"/>
              <a:gd name="connsiteX90" fmla="*/ 561934 w 611025"/>
              <a:gd name="connsiteY90" fmla="*/ 306299 h 1411830"/>
              <a:gd name="connsiteX91" fmla="*/ 573647 w 611025"/>
              <a:gd name="connsiteY91" fmla="*/ 314045 h 1411830"/>
              <a:gd name="connsiteX92" fmla="*/ 562307 w 611025"/>
              <a:gd name="connsiteY92" fmla="*/ 322118 h 1411830"/>
              <a:gd name="connsiteX93" fmla="*/ 523529 w 611025"/>
              <a:gd name="connsiteY93" fmla="*/ 322258 h 1411830"/>
              <a:gd name="connsiteX94" fmla="*/ 505610 w 611025"/>
              <a:gd name="connsiteY94" fmla="*/ 326504 h 1411830"/>
              <a:gd name="connsiteX95" fmla="*/ 535569 w 611025"/>
              <a:gd name="connsiteY95" fmla="*/ 329864 h 1411830"/>
              <a:gd name="connsiteX96" fmla="*/ 560254 w 611025"/>
              <a:gd name="connsiteY96" fmla="*/ 330051 h 1411830"/>
              <a:gd name="connsiteX97" fmla="*/ 573227 w 611025"/>
              <a:gd name="connsiteY97" fmla="*/ 337891 h 1411830"/>
              <a:gd name="connsiteX98" fmla="*/ 559647 w 611025"/>
              <a:gd name="connsiteY98" fmla="*/ 344937 h 1411830"/>
              <a:gd name="connsiteX99" fmla="*/ 508037 w 611025"/>
              <a:gd name="connsiteY99" fmla="*/ 345030 h 1411830"/>
              <a:gd name="connsiteX100" fmla="*/ 507803 w 611025"/>
              <a:gd name="connsiteY100" fmla="*/ 353056 h 1411830"/>
              <a:gd name="connsiteX101" fmla="*/ 549288 w 611025"/>
              <a:gd name="connsiteY101" fmla="*/ 353290 h 1411830"/>
              <a:gd name="connsiteX102" fmla="*/ 572854 w 611025"/>
              <a:gd name="connsiteY102" fmla="*/ 360663 h 1411830"/>
              <a:gd name="connsiteX103" fmla="*/ 550081 w 611025"/>
              <a:gd name="connsiteY103" fmla="*/ 368502 h 1411830"/>
              <a:gd name="connsiteX104" fmla="*/ 504910 w 611025"/>
              <a:gd name="connsiteY104" fmla="*/ 372515 h 1411830"/>
              <a:gd name="connsiteX105" fmla="*/ 535055 w 611025"/>
              <a:gd name="connsiteY105" fmla="*/ 376482 h 1411830"/>
              <a:gd name="connsiteX106" fmla="*/ 559741 w 611025"/>
              <a:gd name="connsiteY106" fmla="*/ 376622 h 1411830"/>
              <a:gd name="connsiteX107" fmla="*/ 573414 w 611025"/>
              <a:gd name="connsiteY107" fmla="*/ 383855 h 1411830"/>
              <a:gd name="connsiteX108" fmla="*/ 559088 w 611025"/>
              <a:gd name="connsiteY108" fmla="*/ 392114 h 1411830"/>
              <a:gd name="connsiteX109" fmla="*/ 522083 w 611025"/>
              <a:gd name="connsiteY109" fmla="*/ 392301 h 1411830"/>
              <a:gd name="connsiteX110" fmla="*/ 507570 w 611025"/>
              <a:gd name="connsiteY110" fmla="*/ 395148 h 1411830"/>
              <a:gd name="connsiteX111" fmla="*/ 519936 w 611025"/>
              <a:gd name="connsiteY111" fmla="*/ 400094 h 1411830"/>
              <a:gd name="connsiteX112" fmla="*/ 556941 w 611025"/>
              <a:gd name="connsiteY112" fmla="*/ 400374 h 1411830"/>
              <a:gd name="connsiteX113" fmla="*/ 573040 w 611025"/>
              <a:gd name="connsiteY113" fmla="*/ 408260 h 1411830"/>
              <a:gd name="connsiteX114" fmla="*/ 557688 w 611025"/>
              <a:gd name="connsiteY114" fmla="*/ 415073 h 1411830"/>
              <a:gd name="connsiteX115" fmla="*/ 525956 w 611025"/>
              <a:gd name="connsiteY115" fmla="*/ 414980 h 1411830"/>
              <a:gd name="connsiteX116" fmla="*/ 506077 w 611025"/>
              <a:gd name="connsiteY116" fmla="*/ 434112 h 1411830"/>
              <a:gd name="connsiteX117" fmla="*/ 506450 w 611025"/>
              <a:gd name="connsiteY117" fmla="*/ 746250 h 1411830"/>
              <a:gd name="connsiteX118" fmla="*/ 506263 w 611025"/>
              <a:gd name="connsiteY118" fmla="*/ 795621 h 1411830"/>
              <a:gd name="connsiteX119" fmla="*/ 519376 w 611025"/>
              <a:gd name="connsiteY119" fmla="*/ 808827 h 1411830"/>
              <a:gd name="connsiteX120" fmla="*/ 596932 w 611025"/>
              <a:gd name="connsiteY120" fmla="*/ 808547 h 1411830"/>
              <a:gd name="connsiteX121" fmla="*/ 611025 w 611025"/>
              <a:gd name="connsiteY121" fmla="*/ 822826 h 1411830"/>
              <a:gd name="connsiteX122" fmla="*/ 611025 w 611025"/>
              <a:gd name="connsiteY122" fmla="*/ 1397731 h 1411830"/>
              <a:gd name="connsiteX123" fmla="*/ 596372 w 611025"/>
              <a:gd name="connsiteY123" fmla="*/ 1411497 h 1411830"/>
              <a:gd name="connsiteX124" fmla="*/ 358338 w 611025"/>
              <a:gd name="connsiteY124" fmla="*/ 1411590 h 1411830"/>
              <a:gd name="connsiteX125" fmla="*/ 343872 w 611025"/>
              <a:gd name="connsiteY125" fmla="*/ 1395864 h 1411830"/>
              <a:gd name="connsiteX126" fmla="*/ 343825 w 611025"/>
              <a:gd name="connsiteY126" fmla="*/ 824506 h 1411830"/>
              <a:gd name="connsiteX127" fmla="*/ 359784 w 611025"/>
              <a:gd name="connsiteY127" fmla="*/ 808500 h 1411830"/>
              <a:gd name="connsiteX128" fmla="*/ 433840 w 611025"/>
              <a:gd name="connsiteY128" fmla="*/ 808827 h 1411830"/>
              <a:gd name="connsiteX129" fmla="*/ 448586 w 611025"/>
              <a:gd name="connsiteY129" fmla="*/ 795341 h 1411830"/>
              <a:gd name="connsiteX130" fmla="*/ 448493 w 611025"/>
              <a:gd name="connsiteY130" fmla="*/ 428559 h 1411830"/>
              <a:gd name="connsiteX131" fmla="*/ 435614 w 611025"/>
              <a:gd name="connsiteY131" fmla="*/ 415213 h 1411830"/>
              <a:gd name="connsiteX132" fmla="*/ 396929 w 611025"/>
              <a:gd name="connsiteY132" fmla="*/ 414887 h 1411830"/>
              <a:gd name="connsiteX133" fmla="*/ 381203 w 611025"/>
              <a:gd name="connsiteY133" fmla="*/ 408214 h 1411830"/>
              <a:gd name="connsiteX134" fmla="*/ 435194 w 611025"/>
              <a:gd name="connsiteY134" fmla="*/ 400281 h 1411830"/>
              <a:gd name="connsiteX135" fmla="*/ 446207 w 611025"/>
              <a:gd name="connsiteY135" fmla="*/ 395941 h 1411830"/>
              <a:gd name="connsiteX136" fmla="*/ 435894 w 611025"/>
              <a:gd name="connsiteY136" fmla="*/ 392488 h 1411830"/>
              <a:gd name="connsiteX137" fmla="*/ 391796 w 611025"/>
              <a:gd name="connsiteY137" fmla="*/ 392208 h 1411830"/>
              <a:gd name="connsiteX138" fmla="*/ 381297 w 611025"/>
              <a:gd name="connsiteY138" fmla="*/ 385162 h 1411830"/>
              <a:gd name="connsiteX139" fmla="*/ 392169 w 611025"/>
              <a:gd name="connsiteY139" fmla="*/ 376715 h 1411830"/>
              <a:gd name="connsiteX140" fmla="*/ 430947 w 611025"/>
              <a:gd name="connsiteY140" fmla="*/ 376529 h 1411830"/>
              <a:gd name="connsiteX141" fmla="*/ 448586 w 611025"/>
              <a:gd name="connsiteY141" fmla="*/ 371722 h 1411830"/>
              <a:gd name="connsiteX142" fmla="*/ 419655 w 611025"/>
              <a:gd name="connsiteY142" fmla="*/ 368876 h 1411830"/>
              <a:gd name="connsiteX143" fmla="*/ 394969 w 611025"/>
              <a:gd name="connsiteY143" fmla="*/ 368736 h 1411830"/>
              <a:gd name="connsiteX144" fmla="*/ 381436 w 611025"/>
              <a:gd name="connsiteY144" fmla="*/ 361409 h 1411830"/>
              <a:gd name="connsiteX145" fmla="*/ 394316 w 611025"/>
              <a:gd name="connsiteY145" fmla="*/ 353196 h 1411830"/>
              <a:gd name="connsiteX146" fmla="*/ 429594 w 611025"/>
              <a:gd name="connsiteY146" fmla="*/ 353056 h 1411830"/>
              <a:gd name="connsiteX147" fmla="*/ 446673 w 611025"/>
              <a:gd name="connsiteY147" fmla="*/ 349837 h 1411830"/>
              <a:gd name="connsiteX148" fmla="*/ 435940 w 611025"/>
              <a:gd name="connsiteY148" fmla="*/ 345263 h 1411830"/>
              <a:gd name="connsiteX149" fmla="*/ 391842 w 611025"/>
              <a:gd name="connsiteY149" fmla="*/ 345077 h 1411830"/>
              <a:gd name="connsiteX150" fmla="*/ 381390 w 611025"/>
              <a:gd name="connsiteY150" fmla="*/ 338404 h 1411830"/>
              <a:gd name="connsiteX151" fmla="*/ 392263 w 611025"/>
              <a:gd name="connsiteY151" fmla="*/ 330191 h 1411830"/>
              <a:gd name="connsiteX152" fmla="*/ 431041 w 611025"/>
              <a:gd name="connsiteY152" fmla="*/ 330004 h 1411830"/>
              <a:gd name="connsiteX153" fmla="*/ 448353 w 611025"/>
              <a:gd name="connsiteY153" fmla="*/ 324591 h 1411830"/>
              <a:gd name="connsiteX154" fmla="*/ 417368 w 611025"/>
              <a:gd name="connsiteY154" fmla="*/ 322445 h 1411830"/>
              <a:gd name="connsiteX155" fmla="*/ 390909 w 611025"/>
              <a:gd name="connsiteY155" fmla="*/ 322258 h 1411830"/>
              <a:gd name="connsiteX156" fmla="*/ 381110 w 611025"/>
              <a:gd name="connsiteY156" fmla="*/ 314372 h 1411830"/>
              <a:gd name="connsiteX157" fmla="*/ 391096 w 611025"/>
              <a:gd name="connsiteY157" fmla="*/ 306579 h 1411830"/>
              <a:gd name="connsiteX158" fmla="*/ 428101 w 611025"/>
              <a:gd name="connsiteY158" fmla="*/ 306392 h 1411830"/>
              <a:gd name="connsiteX159" fmla="*/ 446907 w 611025"/>
              <a:gd name="connsiteY159" fmla="*/ 302986 h 1411830"/>
              <a:gd name="connsiteX160" fmla="*/ 438227 w 611025"/>
              <a:gd name="connsiteY160" fmla="*/ 298693 h 1411830"/>
              <a:gd name="connsiteX161" fmla="*/ 402995 w 611025"/>
              <a:gd name="connsiteY161" fmla="*/ 298273 h 1411830"/>
              <a:gd name="connsiteX162" fmla="*/ 381996 w 611025"/>
              <a:gd name="connsiteY162" fmla="*/ 290666 h 1411830"/>
              <a:gd name="connsiteX163" fmla="*/ 403929 w 611025"/>
              <a:gd name="connsiteY163" fmla="*/ 283667 h 1411830"/>
              <a:gd name="connsiteX164" fmla="*/ 447606 w 611025"/>
              <a:gd name="connsiteY164" fmla="*/ 279700 h 1411830"/>
              <a:gd name="connsiteX165" fmla="*/ 436454 w 611025"/>
              <a:gd name="connsiteY165" fmla="*/ 275127 h 1411830"/>
              <a:gd name="connsiteX166" fmla="*/ 397676 w 611025"/>
              <a:gd name="connsiteY166" fmla="*/ 274894 h 1411830"/>
              <a:gd name="connsiteX167" fmla="*/ 381623 w 611025"/>
              <a:gd name="connsiteY167" fmla="*/ 267101 h 1411830"/>
              <a:gd name="connsiteX168" fmla="*/ 396929 w 611025"/>
              <a:gd name="connsiteY168" fmla="*/ 260054 h 1411830"/>
              <a:gd name="connsiteX169" fmla="*/ 433934 w 611025"/>
              <a:gd name="connsiteY169" fmla="*/ 259868 h 1411830"/>
              <a:gd name="connsiteX170" fmla="*/ 448120 w 611025"/>
              <a:gd name="connsiteY170" fmla="*/ 255481 h 1411830"/>
              <a:gd name="connsiteX171" fmla="*/ 410182 w 611025"/>
              <a:gd name="connsiteY171" fmla="*/ 250582 h 1411830"/>
              <a:gd name="connsiteX172" fmla="*/ 382323 w 611025"/>
              <a:gd name="connsiteY172" fmla="*/ 243629 h 1411830"/>
              <a:gd name="connsiteX173" fmla="*/ 409342 w 611025"/>
              <a:gd name="connsiteY173" fmla="*/ 236582 h 1411830"/>
              <a:gd name="connsiteX174" fmla="*/ 448633 w 611025"/>
              <a:gd name="connsiteY174" fmla="*/ 233316 h 1411830"/>
              <a:gd name="connsiteX175" fmla="*/ 428848 w 611025"/>
              <a:gd name="connsiteY175" fmla="*/ 228369 h 1411830"/>
              <a:gd name="connsiteX176" fmla="*/ 391842 w 611025"/>
              <a:gd name="connsiteY176" fmla="*/ 228136 h 1411830"/>
              <a:gd name="connsiteX177" fmla="*/ 381250 w 611025"/>
              <a:gd name="connsiteY177" fmla="*/ 221650 h 1411830"/>
              <a:gd name="connsiteX178" fmla="*/ 392076 w 611025"/>
              <a:gd name="connsiteY178" fmla="*/ 213530 h 1411830"/>
              <a:gd name="connsiteX179" fmla="*/ 430854 w 611025"/>
              <a:gd name="connsiteY179" fmla="*/ 213343 h 1411830"/>
              <a:gd name="connsiteX180" fmla="*/ 448866 w 611025"/>
              <a:gd name="connsiteY180" fmla="*/ 208537 h 1411830"/>
              <a:gd name="connsiteX181" fmla="*/ 418255 w 611025"/>
              <a:gd name="connsiteY181" fmla="*/ 203731 h 1411830"/>
              <a:gd name="connsiteX182" fmla="*/ 391983 w 611025"/>
              <a:gd name="connsiteY182" fmla="*/ 203497 h 1411830"/>
              <a:gd name="connsiteX183" fmla="*/ 381297 w 611025"/>
              <a:gd name="connsiteY183" fmla="*/ 197104 h 1411830"/>
              <a:gd name="connsiteX184" fmla="*/ 391983 w 611025"/>
              <a:gd name="connsiteY184" fmla="*/ 189638 h 1411830"/>
              <a:gd name="connsiteX185" fmla="*/ 436080 w 611025"/>
              <a:gd name="connsiteY185" fmla="*/ 189498 h 1411830"/>
              <a:gd name="connsiteX186" fmla="*/ 448213 w 611025"/>
              <a:gd name="connsiteY186" fmla="*/ 184645 h 1411830"/>
              <a:gd name="connsiteX187" fmla="*/ 405795 w 611025"/>
              <a:gd name="connsiteY187" fmla="*/ 181612 h 1411830"/>
              <a:gd name="connsiteX188" fmla="*/ 382276 w 611025"/>
              <a:gd name="connsiteY188" fmla="*/ 173772 h 1411830"/>
              <a:gd name="connsiteX189" fmla="*/ 406355 w 611025"/>
              <a:gd name="connsiteY189" fmla="*/ 166866 h 1411830"/>
              <a:gd name="connsiteX190" fmla="*/ 447420 w 611025"/>
              <a:gd name="connsiteY190" fmla="*/ 161826 h 1411830"/>
              <a:gd name="connsiteX191" fmla="*/ 405842 w 611025"/>
              <a:gd name="connsiteY191" fmla="*/ 157860 h 1411830"/>
              <a:gd name="connsiteX192" fmla="*/ 382137 w 611025"/>
              <a:gd name="connsiteY192" fmla="*/ 151420 h 1411830"/>
              <a:gd name="connsiteX193" fmla="*/ 406262 w 611025"/>
              <a:gd name="connsiteY193" fmla="*/ 143627 h 1411830"/>
              <a:gd name="connsiteX194" fmla="*/ 447046 w 611025"/>
              <a:gd name="connsiteY194" fmla="*/ 140547 h 1411830"/>
              <a:gd name="connsiteX195" fmla="*/ 419421 w 611025"/>
              <a:gd name="connsiteY195" fmla="*/ 135321 h 1411830"/>
              <a:gd name="connsiteX196" fmla="*/ 398282 w 611025"/>
              <a:gd name="connsiteY196" fmla="*/ 135181 h 1411830"/>
              <a:gd name="connsiteX197" fmla="*/ 381343 w 611025"/>
              <a:gd name="connsiteY197" fmla="*/ 127668 h 1411830"/>
              <a:gd name="connsiteX198" fmla="*/ 397582 w 611025"/>
              <a:gd name="connsiteY198" fmla="*/ 119362 h 1411830"/>
              <a:gd name="connsiteX199" fmla="*/ 434587 w 611025"/>
              <a:gd name="connsiteY199" fmla="*/ 119222 h 1411830"/>
              <a:gd name="connsiteX200" fmla="*/ 447933 w 611025"/>
              <a:gd name="connsiteY200" fmla="*/ 115348 h 1411830"/>
              <a:gd name="connsiteX201" fmla="*/ 426327 w 611025"/>
              <a:gd name="connsiteY201" fmla="*/ 111849 h 1411830"/>
              <a:gd name="connsiteX202" fmla="*/ 396229 w 611025"/>
              <a:gd name="connsiteY202" fmla="*/ 111522 h 1411830"/>
              <a:gd name="connsiteX203" fmla="*/ 381436 w 611025"/>
              <a:gd name="connsiteY203" fmla="*/ 104009 h 1411830"/>
              <a:gd name="connsiteX204" fmla="*/ 396416 w 611025"/>
              <a:gd name="connsiteY204" fmla="*/ 96636 h 1411830"/>
              <a:gd name="connsiteX205" fmla="*/ 447513 w 611025"/>
              <a:gd name="connsiteY205" fmla="*/ 93789 h 1411830"/>
              <a:gd name="connsiteX206" fmla="*/ 406542 w 611025"/>
              <a:gd name="connsiteY206" fmla="*/ 88190 h 1411830"/>
              <a:gd name="connsiteX207" fmla="*/ 390676 w 611025"/>
              <a:gd name="connsiteY207" fmla="*/ 87956 h 1411830"/>
              <a:gd name="connsiteX208" fmla="*/ 381203 w 611025"/>
              <a:gd name="connsiteY208" fmla="*/ 80257 h 1411830"/>
              <a:gd name="connsiteX209" fmla="*/ 391376 w 611025"/>
              <a:gd name="connsiteY209" fmla="*/ 73024 h 1411830"/>
              <a:gd name="connsiteX210" fmla="*/ 433701 w 611025"/>
              <a:gd name="connsiteY210" fmla="*/ 72884 h 1411830"/>
              <a:gd name="connsiteX211" fmla="*/ 447700 w 611025"/>
              <a:gd name="connsiteY211" fmla="*/ 69104 h 1411830"/>
              <a:gd name="connsiteX212" fmla="*/ 421848 w 611025"/>
              <a:gd name="connsiteY212" fmla="*/ 65278 h 1411830"/>
              <a:gd name="connsiteX213" fmla="*/ 391889 w 611025"/>
              <a:gd name="connsiteY213" fmla="*/ 65044 h 1411830"/>
              <a:gd name="connsiteX214" fmla="*/ 381110 w 611025"/>
              <a:gd name="connsiteY214" fmla="*/ 56598 h 1411830"/>
              <a:gd name="connsiteX215" fmla="*/ 391609 w 611025"/>
              <a:gd name="connsiteY215" fmla="*/ 49412 h 1411830"/>
              <a:gd name="connsiteX216" fmla="*/ 433934 w 611025"/>
              <a:gd name="connsiteY216" fmla="*/ 49458 h 1411830"/>
              <a:gd name="connsiteX217" fmla="*/ 448260 w 611025"/>
              <a:gd name="connsiteY217" fmla="*/ 35692 h 1411830"/>
              <a:gd name="connsiteX218" fmla="*/ 466785 w 611025"/>
              <a:gd name="connsiteY218" fmla="*/ 2234 h 1411830"/>
              <a:gd name="connsiteX219" fmla="*/ 477588 w 611025"/>
              <a:gd name="connsiteY219" fmla="*/ 0 h 141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</a:cxnLst>
            <a:rect l="l" t="t" r="r" b="b"/>
            <a:pathLst>
              <a:path w="611025" h="1411830">
                <a:moveTo>
                  <a:pt x="201498" y="634303"/>
                </a:moveTo>
                <a:cubicBezTo>
                  <a:pt x="218624" y="633090"/>
                  <a:pt x="223524" y="647556"/>
                  <a:pt x="235656" y="651989"/>
                </a:cubicBezTo>
                <a:cubicBezTo>
                  <a:pt x="240696" y="653855"/>
                  <a:pt x="236310" y="661555"/>
                  <a:pt x="229917" y="662442"/>
                </a:cubicBezTo>
                <a:cubicBezTo>
                  <a:pt x="224224" y="663235"/>
                  <a:pt x="221704" y="665615"/>
                  <a:pt x="221610" y="671448"/>
                </a:cubicBezTo>
                <a:cubicBezTo>
                  <a:pt x="221564" y="677327"/>
                  <a:pt x="223990" y="679801"/>
                  <a:pt x="229777" y="680361"/>
                </a:cubicBezTo>
                <a:cubicBezTo>
                  <a:pt x="234116" y="680781"/>
                  <a:pt x="237570" y="683161"/>
                  <a:pt x="237290" y="688387"/>
                </a:cubicBezTo>
                <a:cubicBezTo>
                  <a:pt x="237056" y="692773"/>
                  <a:pt x="233790" y="694360"/>
                  <a:pt x="230243" y="694920"/>
                </a:cubicBezTo>
                <a:cubicBezTo>
                  <a:pt x="225110" y="695760"/>
                  <a:pt x="221424" y="697113"/>
                  <a:pt x="221564" y="703553"/>
                </a:cubicBezTo>
                <a:cubicBezTo>
                  <a:pt x="221657" y="709106"/>
                  <a:pt x="223150" y="712419"/>
                  <a:pt x="229123" y="713212"/>
                </a:cubicBezTo>
                <a:cubicBezTo>
                  <a:pt x="233323" y="713772"/>
                  <a:pt x="237336" y="715686"/>
                  <a:pt x="237243" y="720865"/>
                </a:cubicBezTo>
                <a:cubicBezTo>
                  <a:pt x="237150" y="725905"/>
                  <a:pt x="233417" y="728052"/>
                  <a:pt x="229030" y="728332"/>
                </a:cubicBezTo>
                <a:cubicBezTo>
                  <a:pt x="221191" y="728845"/>
                  <a:pt x="221471" y="734165"/>
                  <a:pt x="221844" y="739671"/>
                </a:cubicBezTo>
                <a:cubicBezTo>
                  <a:pt x="222357" y="747697"/>
                  <a:pt x="228423" y="746297"/>
                  <a:pt x="233556" y="746577"/>
                </a:cubicBezTo>
                <a:cubicBezTo>
                  <a:pt x="266175" y="748491"/>
                  <a:pt x="266175" y="748491"/>
                  <a:pt x="266175" y="781996"/>
                </a:cubicBezTo>
                <a:cubicBezTo>
                  <a:pt x="266175" y="985312"/>
                  <a:pt x="266035" y="1188582"/>
                  <a:pt x="266501" y="1391898"/>
                </a:cubicBezTo>
                <a:cubicBezTo>
                  <a:pt x="266548" y="1406877"/>
                  <a:pt x="263468" y="1412011"/>
                  <a:pt x="247369" y="1411824"/>
                </a:cubicBezTo>
                <a:cubicBezTo>
                  <a:pt x="172193" y="1410937"/>
                  <a:pt x="96970" y="1410937"/>
                  <a:pt x="21794" y="1411824"/>
                </a:cubicBezTo>
                <a:cubicBezTo>
                  <a:pt x="5228" y="1412011"/>
                  <a:pt x="-92" y="1408137"/>
                  <a:pt x="48" y="1390685"/>
                </a:cubicBezTo>
                <a:cubicBezTo>
                  <a:pt x="748" y="1286624"/>
                  <a:pt x="655" y="870611"/>
                  <a:pt x="2" y="766596"/>
                </a:cubicBezTo>
                <a:cubicBezTo>
                  <a:pt x="-92" y="750684"/>
                  <a:pt x="3922" y="743684"/>
                  <a:pt x="20347" y="746391"/>
                </a:cubicBezTo>
                <a:cubicBezTo>
                  <a:pt x="24360" y="747044"/>
                  <a:pt x="28560" y="746671"/>
                  <a:pt x="32667" y="746437"/>
                </a:cubicBezTo>
                <a:cubicBezTo>
                  <a:pt x="37566" y="746111"/>
                  <a:pt x="44006" y="748024"/>
                  <a:pt x="44193" y="739671"/>
                </a:cubicBezTo>
                <a:cubicBezTo>
                  <a:pt x="44333" y="734445"/>
                  <a:pt x="44986" y="730012"/>
                  <a:pt x="37333" y="727958"/>
                </a:cubicBezTo>
                <a:cubicBezTo>
                  <a:pt x="26460" y="725018"/>
                  <a:pt x="25294" y="718532"/>
                  <a:pt x="36400" y="713632"/>
                </a:cubicBezTo>
                <a:cubicBezTo>
                  <a:pt x="41113" y="711532"/>
                  <a:pt x="44613" y="710506"/>
                  <a:pt x="44519" y="704346"/>
                </a:cubicBezTo>
                <a:cubicBezTo>
                  <a:pt x="44426" y="698606"/>
                  <a:pt x="42653" y="695713"/>
                  <a:pt x="36726" y="695060"/>
                </a:cubicBezTo>
                <a:cubicBezTo>
                  <a:pt x="32247" y="694593"/>
                  <a:pt x="28934" y="692073"/>
                  <a:pt x="29493" y="686894"/>
                </a:cubicBezTo>
                <a:cubicBezTo>
                  <a:pt x="29913" y="682834"/>
                  <a:pt x="32993" y="680547"/>
                  <a:pt x="36633" y="680314"/>
                </a:cubicBezTo>
                <a:cubicBezTo>
                  <a:pt x="42746" y="679941"/>
                  <a:pt x="44519" y="676908"/>
                  <a:pt x="44426" y="671261"/>
                </a:cubicBezTo>
                <a:cubicBezTo>
                  <a:pt x="44333" y="665381"/>
                  <a:pt x="41766" y="662862"/>
                  <a:pt x="36073" y="662348"/>
                </a:cubicBezTo>
                <a:cubicBezTo>
                  <a:pt x="32293" y="662022"/>
                  <a:pt x="29587" y="659642"/>
                  <a:pt x="29540" y="655442"/>
                </a:cubicBezTo>
                <a:cubicBezTo>
                  <a:pt x="29493" y="651289"/>
                  <a:pt x="33553" y="650356"/>
                  <a:pt x="35606" y="647929"/>
                </a:cubicBezTo>
                <a:cubicBezTo>
                  <a:pt x="50352" y="630430"/>
                  <a:pt x="70185" y="635330"/>
                  <a:pt x="88757" y="635190"/>
                </a:cubicBezTo>
                <a:cubicBezTo>
                  <a:pt x="126369" y="634910"/>
                  <a:pt x="164073" y="636963"/>
                  <a:pt x="201498" y="634303"/>
                </a:cubicBezTo>
                <a:close/>
                <a:moveTo>
                  <a:pt x="477588" y="0"/>
                </a:moveTo>
                <a:cubicBezTo>
                  <a:pt x="481625" y="6"/>
                  <a:pt x="485615" y="764"/>
                  <a:pt x="488111" y="2281"/>
                </a:cubicBezTo>
                <a:cubicBezTo>
                  <a:pt x="501037" y="11287"/>
                  <a:pt x="508363" y="23000"/>
                  <a:pt x="506497" y="39379"/>
                </a:cubicBezTo>
                <a:cubicBezTo>
                  <a:pt x="505564" y="47405"/>
                  <a:pt x="510230" y="49365"/>
                  <a:pt x="517183" y="49318"/>
                </a:cubicBezTo>
                <a:cubicBezTo>
                  <a:pt x="531882" y="49178"/>
                  <a:pt x="546582" y="49272"/>
                  <a:pt x="561281" y="49365"/>
                </a:cubicBezTo>
                <a:cubicBezTo>
                  <a:pt x="566741" y="49412"/>
                  <a:pt x="573040" y="49878"/>
                  <a:pt x="573460" y="56598"/>
                </a:cubicBezTo>
                <a:cubicBezTo>
                  <a:pt x="574020" y="64904"/>
                  <a:pt x="567114" y="65091"/>
                  <a:pt x="561047" y="65091"/>
                </a:cubicBezTo>
                <a:cubicBezTo>
                  <a:pt x="543175" y="65138"/>
                  <a:pt x="506124" y="62384"/>
                  <a:pt x="506124" y="68731"/>
                </a:cubicBezTo>
                <a:cubicBezTo>
                  <a:pt x="506124" y="74890"/>
                  <a:pt x="531929" y="73304"/>
                  <a:pt x="546862" y="73257"/>
                </a:cubicBezTo>
                <a:cubicBezTo>
                  <a:pt x="556101" y="73211"/>
                  <a:pt x="571967" y="71997"/>
                  <a:pt x="572433" y="81470"/>
                </a:cubicBezTo>
                <a:cubicBezTo>
                  <a:pt x="572620" y="87723"/>
                  <a:pt x="564407" y="87863"/>
                  <a:pt x="546908" y="87910"/>
                </a:cubicBezTo>
                <a:cubicBezTo>
                  <a:pt x="514663" y="87956"/>
                  <a:pt x="505937" y="88190"/>
                  <a:pt x="506357" y="92996"/>
                </a:cubicBezTo>
                <a:cubicBezTo>
                  <a:pt x="506590" y="98456"/>
                  <a:pt x="520776" y="97803"/>
                  <a:pt x="548728" y="96729"/>
                </a:cubicBezTo>
                <a:cubicBezTo>
                  <a:pt x="557221" y="96403"/>
                  <a:pt x="572153" y="95189"/>
                  <a:pt x="572294" y="103496"/>
                </a:cubicBezTo>
                <a:cubicBezTo>
                  <a:pt x="572153" y="112922"/>
                  <a:pt x="556848" y="111195"/>
                  <a:pt x="548122" y="111335"/>
                </a:cubicBezTo>
                <a:cubicBezTo>
                  <a:pt x="526469" y="111709"/>
                  <a:pt x="504304" y="108675"/>
                  <a:pt x="504164" y="115535"/>
                </a:cubicBezTo>
                <a:cubicBezTo>
                  <a:pt x="504350" y="122908"/>
                  <a:pt x="518630" y="119968"/>
                  <a:pt x="537062" y="119222"/>
                </a:cubicBezTo>
                <a:cubicBezTo>
                  <a:pt x="544108" y="118942"/>
                  <a:pt x="551155" y="119222"/>
                  <a:pt x="558201" y="119315"/>
                </a:cubicBezTo>
                <a:cubicBezTo>
                  <a:pt x="564594" y="119408"/>
                  <a:pt x="572807" y="119688"/>
                  <a:pt x="573414" y="126968"/>
                </a:cubicBezTo>
                <a:cubicBezTo>
                  <a:pt x="573460" y="133454"/>
                  <a:pt x="565201" y="135041"/>
                  <a:pt x="558901" y="135134"/>
                </a:cubicBezTo>
                <a:cubicBezTo>
                  <a:pt x="546582" y="135321"/>
                  <a:pt x="534215" y="135087"/>
                  <a:pt x="521896" y="135274"/>
                </a:cubicBezTo>
                <a:cubicBezTo>
                  <a:pt x="516950" y="135321"/>
                  <a:pt x="504350" y="133501"/>
                  <a:pt x="504304" y="139427"/>
                </a:cubicBezTo>
                <a:cubicBezTo>
                  <a:pt x="504490" y="145634"/>
                  <a:pt x="515736" y="143067"/>
                  <a:pt x="555541" y="143440"/>
                </a:cubicBezTo>
                <a:cubicBezTo>
                  <a:pt x="565807" y="143534"/>
                  <a:pt x="572620" y="141340"/>
                  <a:pt x="572667" y="150440"/>
                </a:cubicBezTo>
                <a:cubicBezTo>
                  <a:pt x="572807" y="158840"/>
                  <a:pt x="565621" y="157720"/>
                  <a:pt x="556614" y="157906"/>
                </a:cubicBezTo>
                <a:cubicBezTo>
                  <a:pt x="521616" y="158653"/>
                  <a:pt x="506777" y="154500"/>
                  <a:pt x="507103" y="162246"/>
                </a:cubicBezTo>
                <a:cubicBezTo>
                  <a:pt x="507197" y="169339"/>
                  <a:pt x="522316" y="166073"/>
                  <a:pt x="552741" y="166819"/>
                </a:cubicBezTo>
                <a:cubicBezTo>
                  <a:pt x="566741" y="167146"/>
                  <a:pt x="571967" y="167426"/>
                  <a:pt x="572900" y="173865"/>
                </a:cubicBezTo>
                <a:cubicBezTo>
                  <a:pt x="573273" y="180725"/>
                  <a:pt x="567347" y="181378"/>
                  <a:pt x="553488" y="181612"/>
                </a:cubicBezTo>
                <a:cubicBezTo>
                  <a:pt x="518816" y="182172"/>
                  <a:pt x="504397" y="179185"/>
                  <a:pt x="504537" y="184785"/>
                </a:cubicBezTo>
                <a:cubicBezTo>
                  <a:pt x="504630" y="190991"/>
                  <a:pt x="515783" y="189265"/>
                  <a:pt x="534869" y="189498"/>
                </a:cubicBezTo>
                <a:cubicBezTo>
                  <a:pt x="544248" y="189591"/>
                  <a:pt x="553675" y="189638"/>
                  <a:pt x="563054" y="189638"/>
                </a:cubicBezTo>
                <a:cubicBezTo>
                  <a:pt x="568140" y="189638"/>
                  <a:pt x="572900" y="190851"/>
                  <a:pt x="573414" y="196731"/>
                </a:cubicBezTo>
                <a:cubicBezTo>
                  <a:pt x="574020" y="204431"/>
                  <a:pt x="567954" y="204757"/>
                  <a:pt x="562587" y="204851"/>
                </a:cubicBezTo>
                <a:cubicBezTo>
                  <a:pt x="549661" y="205084"/>
                  <a:pt x="536735" y="204851"/>
                  <a:pt x="523809" y="205084"/>
                </a:cubicBezTo>
                <a:cubicBezTo>
                  <a:pt x="518210" y="205177"/>
                  <a:pt x="506777" y="203497"/>
                  <a:pt x="506543" y="208444"/>
                </a:cubicBezTo>
                <a:cubicBezTo>
                  <a:pt x="506543" y="215723"/>
                  <a:pt x="519563" y="212877"/>
                  <a:pt x="525676" y="213203"/>
                </a:cubicBezTo>
                <a:cubicBezTo>
                  <a:pt x="538555" y="213903"/>
                  <a:pt x="551528" y="213437"/>
                  <a:pt x="564454" y="213577"/>
                </a:cubicBezTo>
                <a:cubicBezTo>
                  <a:pt x="568841" y="213623"/>
                  <a:pt x="572947" y="214977"/>
                  <a:pt x="573320" y="220110"/>
                </a:cubicBezTo>
                <a:cubicBezTo>
                  <a:pt x="573740" y="226409"/>
                  <a:pt x="569307" y="227949"/>
                  <a:pt x="564081" y="227949"/>
                </a:cubicBezTo>
                <a:cubicBezTo>
                  <a:pt x="550548" y="228043"/>
                  <a:pt x="537015" y="227763"/>
                  <a:pt x="523529" y="228183"/>
                </a:cubicBezTo>
                <a:cubicBezTo>
                  <a:pt x="518163" y="228369"/>
                  <a:pt x="505657" y="226596"/>
                  <a:pt x="506077" y="233176"/>
                </a:cubicBezTo>
                <a:cubicBezTo>
                  <a:pt x="506310" y="239475"/>
                  <a:pt x="525722" y="235649"/>
                  <a:pt x="534962" y="236116"/>
                </a:cubicBezTo>
                <a:cubicBezTo>
                  <a:pt x="544342" y="236582"/>
                  <a:pt x="553768" y="236162"/>
                  <a:pt x="563147" y="236349"/>
                </a:cubicBezTo>
                <a:cubicBezTo>
                  <a:pt x="568094" y="236442"/>
                  <a:pt x="573273" y="237702"/>
                  <a:pt x="573553" y="243535"/>
                </a:cubicBezTo>
                <a:cubicBezTo>
                  <a:pt x="573880" y="250488"/>
                  <a:pt x="568514" y="251982"/>
                  <a:pt x="562727" y="251982"/>
                </a:cubicBezTo>
                <a:cubicBezTo>
                  <a:pt x="544295" y="251982"/>
                  <a:pt x="505377" y="247922"/>
                  <a:pt x="505424" y="254595"/>
                </a:cubicBezTo>
                <a:cubicBezTo>
                  <a:pt x="505937" y="260754"/>
                  <a:pt x="534775" y="259774"/>
                  <a:pt x="548635" y="260008"/>
                </a:cubicBezTo>
                <a:cubicBezTo>
                  <a:pt x="559088" y="260148"/>
                  <a:pt x="571080" y="257535"/>
                  <a:pt x="572247" y="266774"/>
                </a:cubicBezTo>
                <a:cubicBezTo>
                  <a:pt x="571967" y="275874"/>
                  <a:pt x="556894" y="274987"/>
                  <a:pt x="548215" y="274614"/>
                </a:cubicBezTo>
                <a:cubicBezTo>
                  <a:pt x="529689" y="273820"/>
                  <a:pt x="504350" y="272607"/>
                  <a:pt x="504910" y="278487"/>
                </a:cubicBezTo>
                <a:cubicBezTo>
                  <a:pt x="505517" y="285393"/>
                  <a:pt x="534635" y="283107"/>
                  <a:pt x="552601" y="283480"/>
                </a:cubicBezTo>
                <a:cubicBezTo>
                  <a:pt x="559927" y="283620"/>
                  <a:pt x="572854" y="281987"/>
                  <a:pt x="572713" y="290620"/>
                </a:cubicBezTo>
                <a:cubicBezTo>
                  <a:pt x="573414" y="298926"/>
                  <a:pt x="560394" y="298039"/>
                  <a:pt x="553161" y="298179"/>
                </a:cubicBezTo>
                <a:cubicBezTo>
                  <a:pt x="512237" y="298973"/>
                  <a:pt x="504537" y="295986"/>
                  <a:pt x="504304" y="302146"/>
                </a:cubicBezTo>
                <a:cubicBezTo>
                  <a:pt x="504537" y="308259"/>
                  <a:pt x="515690" y="306439"/>
                  <a:pt x="537249" y="306205"/>
                </a:cubicBezTo>
                <a:cubicBezTo>
                  <a:pt x="545462" y="306112"/>
                  <a:pt x="553721" y="306299"/>
                  <a:pt x="561934" y="306299"/>
                </a:cubicBezTo>
                <a:cubicBezTo>
                  <a:pt x="567580" y="306299"/>
                  <a:pt x="573507" y="307325"/>
                  <a:pt x="573647" y="314045"/>
                </a:cubicBezTo>
                <a:cubicBezTo>
                  <a:pt x="573787" y="320811"/>
                  <a:pt x="568000" y="322118"/>
                  <a:pt x="562307" y="322118"/>
                </a:cubicBezTo>
                <a:cubicBezTo>
                  <a:pt x="549381" y="322165"/>
                  <a:pt x="536455" y="321978"/>
                  <a:pt x="523529" y="322258"/>
                </a:cubicBezTo>
                <a:cubicBezTo>
                  <a:pt x="518163" y="322351"/>
                  <a:pt x="506357" y="320205"/>
                  <a:pt x="505610" y="326504"/>
                </a:cubicBezTo>
                <a:cubicBezTo>
                  <a:pt x="506637" y="333364"/>
                  <a:pt x="526236" y="329258"/>
                  <a:pt x="535569" y="329864"/>
                </a:cubicBezTo>
                <a:cubicBezTo>
                  <a:pt x="543782" y="330424"/>
                  <a:pt x="552041" y="329864"/>
                  <a:pt x="560254" y="330051"/>
                </a:cubicBezTo>
                <a:cubicBezTo>
                  <a:pt x="565994" y="330191"/>
                  <a:pt x="573553" y="329304"/>
                  <a:pt x="573227" y="337891"/>
                </a:cubicBezTo>
                <a:cubicBezTo>
                  <a:pt x="572900" y="346383"/>
                  <a:pt x="565201" y="344890"/>
                  <a:pt x="559647" y="344937"/>
                </a:cubicBezTo>
                <a:cubicBezTo>
                  <a:pt x="542428" y="345124"/>
                  <a:pt x="525256" y="345030"/>
                  <a:pt x="508037" y="345030"/>
                </a:cubicBezTo>
                <a:cubicBezTo>
                  <a:pt x="503650" y="346057"/>
                  <a:pt x="503650" y="351097"/>
                  <a:pt x="507803" y="353056"/>
                </a:cubicBezTo>
                <a:cubicBezTo>
                  <a:pt x="521616" y="353056"/>
                  <a:pt x="535475" y="353103"/>
                  <a:pt x="549288" y="353290"/>
                </a:cubicBezTo>
                <a:cubicBezTo>
                  <a:pt x="559461" y="353430"/>
                  <a:pt x="572574" y="351517"/>
                  <a:pt x="572854" y="360663"/>
                </a:cubicBezTo>
                <a:cubicBezTo>
                  <a:pt x="573040" y="367849"/>
                  <a:pt x="560861" y="368876"/>
                  <a:pt x="550081" y="368502"/>
                </a:cubicBezTo>
                <a:cubicBezTo>
                  <a:pt x="534682" y="367942"/>
                  <a:pt x="505097" y="366869"/>
                  <a:pt x="504910" y="372515"/>
                </a:cubicBezTo>
                <a:cubicBezTo>
                  <a:pt x="504537" y="379702"/>
                  <a:pt x="525816" y="375922"/>
                  <a:pt x="535055" y="376482"/>
                </a:cubicBezTo>
                <a:cubicBezTo>
                  <a:pt x="543268" y="376949"/>
                  <a:pt x="551528" y="376529"/>
                  <a:pt x="559741" y="376622"/>
                </a:cubicBezTo>
                <a:cubicBezTo>
                  <a:pt x="565574" y="376669"/>
                  <a:pt x="573134" y="375829"/>
                  <a:pt x="573414" y="383855"/>
                </a:cubicBezTo>
                <a:cubicBezTo>
                  <a:pt x="573740" y="393468"/>
                  <a:pt x="565247" y="391974"/>
                  <a:pt x="559088" y="392114"/>
                </a:cubicBezTo>
                <a:cubicBezTo>
                  <a:pt x="546768" y="392394"/>
                  <a:pt x="534402" y="392114"/>
                  <a:pt x="522083" y="392301"/>
                </a:cubicBezTo>
                <a:cubicBezTo>
                  <a:pt x="517183" y="392348"/>
                  <a:pt x="507570" y="391788"/>
                  <a:pt x="507570" y="395148"/>
                </a:cubicBezTo>
                <a:cubicBezTo>
                  <a:pt x="507850" y="400561"/>
                  <a:pt x="515736" y="400001"/>
                  <a:pt x="519936" y="400094"/>
                </a:cubicBezTo>
                <a:cubicBezTo>
                  <a:pt x="532256" y="400421"/>
                  <a:pt x="544622" y="399907"/>
                  <a:pt x="556941" y="400374"/>
                </a:cubicBezTo>
                <a:cubicBezTo>
                  <a:pt x="563334" y="400607"/>
                  <a:pt x="573227" y="397668"/>
                  <a:pt x="573040" y="408260"/>
                </a:cubicBezTo>
                <a:cubicBezTo>
                  <a:pt x="572900" y="417593"/>
                  <a:pt x="563614" y="414887"/>
                  <a:pt x="557688" y="415073"/>
                </a:cubicBezTo>
                <a:cubicBezTo>
                  <a:pt x="547141" y="415447"/>
                  <a:pt x="537902" y="414887"/>
                  <a:pt x="525956" y="414980"/>
                </a:cubicBezTo>
                <a:cubicBezTo>
                  <a:pt x="505470" y="415120"/>
                  <a:pt x="505937" y="418013"/>
                  <a:pt x="506077" y="434112"/>
                </a:cubicBezTo>
                <a:cubicBezTo>
                  <a:pt x="506870" y="538174"/>
                  <a:pt x="506450" y="642189"/>
                  <a:pt x="506450" y="746250"/>
                </a:cubicBezTo>
                <a:cubicBezTo>
                  <a:pt x="506450" y="762722"/>
                  <a:pt x="507010" y="779195"/>
                  <a:pt x="506263" y="795621"/>
                </a:cubicBezTo>
                <a:cubicBezTo>
                  <a:pt x="505797" y="805794"/>
                  <a:pt x="509623" y="808967"/>
                  <a:pt x="519376" y="808827"/>
                </a:cubicBezTo>
                <a:cubicBezTo>
                  <a:pt x="545228" y="808407"/>
                  <a:pt x="571080" y="809107"/>
                  <a:pt x="596932" y="808547"/>
                </a:cubicBezTo>
                <a:cubicBezTo>
                  <a:pt x="607665" y="808314"/>
                  <a:pt x="611025" y="812093"/>
                  <a:pt x="611025" y="822826"/>
                </a:cubicBezTo>
                <a:cubicBezTo>
                  <a:pt x="610745" y="1014476"/>
                  <a:pt x="610745" y="1206080"/>
                  <a:pt x="611025" y="1397731"/>
                </a:cubicBezTo>
                <a:cubicBezTo>
                  <a:pt x="611025" y="1409070"/>
                  <a:pt x="606498" y="1411543"/>
                  <a:pt x="596372" y="1411497"/>
                </a:cubicBezTo>
                <a:cubicBezTo>
                  <a:pt x="517043" y="1411263"/>
                  <a:pt x="437667" y="1411170"/>
                  <a:pt x="358338" y="1411590"/>
                </a:cubicBezTo>
                <a:cubicBezTo>
                  <a:pt x="346205" y="1411637"/>
                  <a:pt x="343872" y="1406737"/>
                  <a:pt x="343872" y="1395864"/>
                </a:cubicBezTo>
                <a:cubicBezTo>
                  <a:pt x="344152" y="1205427"/>
                  <a:pt x="344152" y="1014943"/>
                  <a:pt x="343825" y="824506"/>
                </a:cubicBezTo>
                <a:cubicBezTo>
                  <a:pt x="343825" y="812187"/>
                  <a:pt x="347558" y="808127"/>
                  <a:pt x="359784" y="808500"/>
                </a:cubicBezTo>
                <a:cubicBezTo>
                  <a:pt x="384470" y="809247"/>
                  <a:pt x="409155" y="808454"/>
                  <a:pt x="433840" y="808827"/>
                </a:cubicBezTo>
                <a:cubicBezTo>
                  <a:pt x="443687" y="808967"/>
                  <a:pt x="448633" y="807007"/>
                  <a:pt x="448586" y="795341"/>
                </a:cubicBezTo>
                <a:cubicBezTo>
                  <a:pt x="448213" y="673080"/>
                  <a:pt x="448306" y="550820"/>
                  <a:pt x="448493" y="428559"/>
                </a:cubicBezTo>
                <a:cubicBezTo>
                  <a:pt x="448493" y="419040"/>
                  <a:pt x="445927" y="413907"/>
                  <a:pt x="435614" y="415213"/>
                </a:cubicBezTo>
                <a:cubicBezTo>
                  <a:pt x="433887" y="415447"/>
                  <a:pt x="398656" y="414793"/>
                  <a:pt x="396929" y="414887"/>
                </a:cubicBezTo>
                <a:cubicBezTo>
                  <a:pt x="382137" y="415587"/>
                  <a:pt x="381810" y="413393"/>
                  <a:pt x="381203" y="408214"/>
                </a:cubicBezTo>
                <a:cubicBezTo>
                  <a:pt x="381156" y="398834"/>
                  <a:pt x="392356" y="401447"/>
                  <a:pt x="435194" y="400281"/>
                </a:cubicBezTo>
                <a:cubicBezTo>
                  <a:pt x="440794" y="400141"/>
                  <a:pt x="446487" y="401774"/>
                  <a:pt x="446207" y="395941"/>
                </a:cubicBezTo>
                <a:cubicBezTo>
                  <a:pt x="446813" y="392161"/>
                  <a:pt x="439767" y="392581"/>
                  <a:pt x="435894" y="392488"/>
                </a:cubicBezTo>
                <a:cubicBezTo>
                  <a:pt x="421195" y="392114"/>
                  <a:pt x="406495" y="392301"/>
                  <a:pt x="391796" y="392208"/>
                </a:cubicBezTo>
                <a:cubicBezTo>
                  <a:pt x="386803" y="392161"/>
                  <a:pt x="381577" y="390995"/>
                  <a:pt x="381297" y="385162"/>
                </a:cubicBezTo>
                <a:cubicBezTo>
                  <a:pt x="380970" y="378302"/>
                  <a:pt x="386289" y="376715"/>
                  <a:pt x="392169" y="376715"/>
                </a:cubicBezTo>
                <a:cubicBezTo>
                  <a:pt x="405095" y="376715"/>
                  <a:pt x="418021" y="376669"/>
                  <a:pt x="430947" y="376529"/>
                </a:cubicBezTo>
                <a:cubicBezTo>
                  <a:pt x="441913" y="376435"/>
                  <a:pt x="448260" y="378162"/>
                  <a:pt x="448586" y="371722"/>
                </a:cubicBezTo>
                <a:cubicBezTo>
                  <a:pt x="448586" y="367336"/>
                  <a:pt x="436920" y="368876"/>
                  <a:pt x="419655" y="368876"/>
                </a:cubicBezTo>
                <a:cubicBezTo>
                  <a:pt x="411442" y="368876"/>
                  <a:pt x="403182" y="368782"/>
                  <a:pt x="394969" y="368736"/>
                </a:cubicBezTo>
                <a:cubicBezTo>
                  <a:pt x="389136" y="368689"/>
                  <a:pt x="381716" y="369529"/>
                  <a:pt x="381436" y="361409"/>
                </a:cubicBezTo>
                <a:cubicBezTo>
                  <a:pt x="381110" y="353290"/>
                  <a:pt x="388389" y="353290"/>
                  <a:pt x="394316" y="353196"/>
                </a:cubicBezTo>
                <a:cubicBezTo>
                  <a:pt x="406075" y="353010"/>
                  <a:pt x="417835" y="353196"/>
                  <a:pt x="429594" y="353056"/>
                </a:cubicBezTo>
                <a:cubicBezTo>
                  <a:pt x="435334" y="352963"/>
                  <a:pt x="446580" y="354176"/>
                  <a:pt x="446673" y="349837"/>
                </a:cubicBezTo>
                <a:cubicBezTo>
                  <a:pt x="447420" y="345124"/>
                  <a:pt x="440000" y="345357"/>
                  <a:pt x="435940" y="345263"/>
                </a:cubicBezTo>
                <a:cubicBezTo>
                  <a:pt x="421241" y="344937"/>
                  <a:pt x="406542" y="345124"/>
                  <a:pt x="391842" y="345077"/>
                </a:cubicBezTo>
                <a:cubicBezTo>
                  <a:pt x="386943" y="345077"/>
                  <a:pt x="381670" y="344564"/>
                  <a:pt x="381390" y="338404"/>
                </a:cubicBezTo>
                <a:cubicBezTo>
                  <a:pt x="381063" y="331218"/>
                  <a:pt x="386523" y="330191"/>
                  <a:pt x="392263" y="330191"/>
                </a:cubicBezTo>
                <a:cubicBezTo>
                  <a:pt x="405189" y="330191"/>
                  <a:pt x="418115" y="330471"/>
                  <a:pt x="431041" y="330004"/>
                </a:cubicBezTo>
                <a:cubicBezTo>
                  <a:pt x="436360" y="329818"/>
                  <a:pt x="448586" y="331778"/>
                  <a:pt x="448353" y="324591"/>
                </a:cubicBezTo>
                <a:cubicBezTo>
                  <a:pt x="447980" y="320391"/>
                  <a:pt x="427261" y="322818"/>
                  <a:pt x="417368" y="322445"/>
                </a:cubicBezTo>
                <a:cubicBezTo>
                  <a:pt x="408548" y="322071"/>
                  <a:pt x="399729" y="322445"/>
                  <a:pt x="390909" y="322258"/>
                </a:cubicBezTo>
                <a:cubicBezTo>
                  <a:pt x="385776" y="322165"/>
                  <a:pt x="381017" y="320018"/>
                  <a:pt x="381110" y="314372"/>
                </a:cubicBezTo>
                <a:cubicBezTo>
                  <a:pt x="381203" y="308865"/>
                  <a:pt x="385870" y="306625"/>
                  <a:pt x="391096" y="306579"/>
                </a:cubicBezTo>
                <a:cubicBezTo>
                  <a:pt x="403415" y="306439"/>
                  <a:pt x="415781" y="306672"/>
                  <a:pt x="428101" y="306392"/>
                </a:cubicBezTo>
                <a:cubicBezTo>
                  <a:pt x="434401" y="306252"/>
                  <a:pt x="447326" y="308165"/>
                  <a:pt x="446907" y="302986"/>
                </a:cubicBezTo>
                <a:cubicBezTo>
                  <a:pt x="447046" y="297666"/>
                  <a:pt x="441913" y="298739"/>
                  <a:pt x="438227" y="298693"/>
                </a:cubicBezTo>
                <a:cubicBezTo>
                  <a:pt x="426468" y="298459"/>
                  <a:pt x="414708" y="298646"/>
                  <a:pt x="402995" y="298273"/>
                </a:cubicBezTo>
                <a:cubicBezTo>
                  <a:pt x="392496" y="297946"/>
                  <a:pt x="381996" y="299719"/>
                  <a:pt x="381996" y="290666"/>
                </a:cubicBezTo>
                <a:cubicBezTo>
                  <a:pt x="381996" y="281333"/>
                  <a:pt x="394269" y="283807"/>
                  <a:pt x="403929" y="283667"/>
                </a:cubicBezTo>
                <a:cubicBezTo>
                  <a:pt x="418255" y="283480"/>
                  <a:pt x="447793" y="286046"/>
                  <a:pt x="447606" y="279700"/>
                </a:cubicBezTo>
                <a:cubicBezTo>
                  <a:pt x="447933" y="274614"/>
                  <a:pt x="440607" y="275174"/>
                  <a:pt x="436454" y="275127"/>
                </a:cubicBezTo>
                <a:cubicBezTo>
                  <a:pt x="423528" y="274940"/>
                  <a:pt x="410602" y="275407"/>
                  <a:pt x="397676" y="274894"/>
                </a:cubicBezTo>
                <a:cubicBezTo>
                  <a:pt x="391423" y="274660"/>
                  <a:pt x="381156" y="275360"/>
                  <a:pt x="381623" y="267101"/>
                </a:cubicBezTo>
                <a:cubicBezTo>
                  <a:pt x="381577" y="259354"/>
                  <a:pt x="390909" y="260194"/>
                  <a:pt x="396929" y="260054"/>
                </a:cubicBezTo>
                <a:cubicBezTo>
                  <a:pt x="409248" y="259774"/>
                  <a:pt x="421614" y="260148"/>
                  <a:pt x="433934" y="259868"/>
                </a:cubicBezTo>
                <a:cubicBezTo>
                  <a:pt x="438320" y="259774"/>
                  <a:pt x="448260" y="260474"/>
                  <a:pt x="448120" y="255481"/>
                </a:cubicBezTo>
                <a:cubicBezTo>
                  <a:pt x="447793" y="249088"/>
                  <a:pt x="423668" y="250908"/>
                  <a:pt x="410182" y="250582"/>
                </a:cubicBezTo>
                <a:cubicBezTo>
                  <a:pt x="400102" y="250348"/>
                  <a:pt x="382416" y="252541"/>
                  <a:pt x="382323" y="243629"/>
                </a:cubicBezTo>
                <a:cubicBezTo>
                  <a:pt x="382650" y="234622"/>
                  <a:pt x="399262" y="236956"/>
                  <a:pt x="409342" y="236582"/>
                </a:cubicBezTo>
                <a:cubicBezTo>
                  <a:pt x="421894" y="236116"/>
                  <a:pt x="448820" y="238682"/>
                  <a:pt x="448633" y="233316"/>
                </a:cubicBezTo>
                <a:cubicBezTo>
                  <a:pt x="448913" y="226083"/>
                  <a:pt x="435007" y="228696"/>
                  <a:pt x="428848" y="228369"/>
                </a:cubicBezTo>
                <a:cubicBezTo>
                  <a:pt x="416528" y="227763"/>
                  <a:pt x="404162" y="228136"/>
                  <a:pt x="391842" y="228136"/>
                </a:cubicBezTo>
                <a:cubicBezTo>
                  <a:pt x="386943" y="228136"/>
                  <a:pt x="381670" y="227903"/>
                  <a:pt x="381250" y="221650"/>
                </a:cubicBezTo>
                <a:cubicBezTo>
                  <a:pt x="381110" y="215117"/>
                  <a:pt x="386523" y="213577"/>
                  <a:pt x="392076" y="213530"/>
                </a:cubicBezTo>
                <a:cubicBezTo>
                  <a:pt x="405002" y="213483"/>
                  <a:pt x="417928" y="213763"/>
                  <a:pt x="430854" y="213343"/>
                </a:cubicBezTo>
                <a:cubicBezTo>
                  <a:pt x="436267" y="213157"/>
                  <a:pt x="448913" y="215257"/>
                  <a:pt x="448866" y="208537"/>
                </a:cubicBezTo>
                <a:cubicBezTo>
                  <a:pt x="448866" y="201257"/>
                  <a:pt x="428521" y="203637"/>
                  <a:pt x="418255" y="203731"/>
                </a:cubicBezTo>
                <a:cubicBezTo>
                  <a:pt x="409482" y="203824"/>
                  <a:pt x="400802" y="203684"/>
                  <a:pt x="391983" y="203497"/>
                </a:cubicBezTo>
                <a:cubicBezTo>
                  <a:pt x="387130" y="203404"/>
                  <a:pt x="381530" y="203171"/>
                  <a:pt x="381297" y="197104"/>
                </a:cubicBezTo>
                <a:cubicBezTo>
                  <a:pt x="381110" y="191691"/>
                  <a:pt x="386103" y="189638"/>
                  <a:pt x="391983" y="189638"/>
                </a:cubicBezTo>
                <a:cubicBezTo>
                  <a:pt x="406682" y="189638"/>
                  <a:pt x="421381" y="189731"/>
                  <a:pt x="436080" y="189498"/>
                </a:cubicBezTo>
                <a:cubicBezTo>
                  <a:pt x="439860" y="189451"/>
                  <a:pt x="448166" y="190991"/>
                  <a:pt x="448213" y="184645"/>
                </a:cubicBezTo>
                <a:cubicBezTo>
                  <a:pt x="447980" y="180305"/>
                  <a:pt x="436827" y="181658"/>
                  <a:pt x="405795" y="181612"/>
                </a:cubicBezTo>
                <a:cubicBezTo>
                  <a:pt x="395903" y="181565"/>
                  <a:pt x="382976" y="183245"/>
                  <a:pt x="382276" y="173772"/>
                </a:cubicBezTo>
                <a:cubicBezTo>
                  <a:pt x="381530" y="163506"/>
                  <a:pt x="397676" y="167006"/>
                  <a:pt x="406355" y="166866"/>
                </a:cubicBezTo>
                <a:cubicBezTo>
                  <a:pt x="437574" y="166259"/>
                  <a:pt x="447560" y="168312"/>
                  <a:pt x="447420" y="161826"/>
                </a:cubicBezTo>
                <a:cubicBezTo>
                  <a:pt x="447560" y="156226"/>
                  <a:pt x="433094" y="158420"/>
                  <a:pt x="405842" y="157860"/>
                </a:cubicBezTo>
                <a:cubicBezTo>
                  <a:pt x="397396" y="157673"/>
                  <a:pt x="382137" y="159773"/>
                  <a:pt x="382137" y="151420"/>
                </a:cubicBezTo>
                <a:cubicBezTo>
                  <a:pt x="382556" y="141154"/>
                  <a:pt x="397676" y="143767"/>
                  <a:pt x="406262" y="143627"/>
                </a:cubicBezTo>
                <a:cubicBezTo>
                  <a:pt x="419795" y="143440"/>
                  <a:pt x="447560" y="145307"/>
                  <a:pt x="447046" y="140547"/>
                </a:cubicBezTo>
                <a:cubicBezTo>
                  <a:pt x="446907" y="133734"/>
                  <a:pt x="435707" y="135554"/>
                  <a:pt x="419421" y="135321"/>
                </a:cubicBezTo>
                <a:cubicBezTo>
                  <a:pt x="412375" y="135227"/>
                  <a:pt x="405329" y="135461"/>
                  <a:pt x="398282" y="135181"/>
                </a:cubicBezTo>
                <a:cubicBezTo>
                  <a:pt x="391609" y="134901"/>
                  <a:pt x="381670" y="137467"/>
                  <a:pt x="381343" y="127668"/>
                </a:cubicBezTo>
                <a:cubicBezTo>
                  <a:pt x="381017" y="117822"/>
                  <a:pt x="390769" y="119455"/>
                  <a:pt x="397582" y="119362"/>
                </a:cubicBezTo>
                <a:cubicBezTo>
                  <a:pt x="409902" y="119222"/>
                  <a:pt x="422268" y="119502"/>
                  <a:pt x="434587" y="119222"/>
                </a:cubicBezTo>
                <a:cubicBezTo>
                  <a:pt x="438787" y="119128"/>
                  <a:pt x="448353" y="121275"/>
                  <a:pt x="447933" y="115348"/>
                </a:cubicBezTo>
                <a:cubicBezTo>
                  <a:pt x="447093" y="110542"/>
                  <a:pt x="439907" y="112315"/>
                  <a:pt x="426327" y="111849"/>
                </a:cubicBezTo>
                <a:cubicBezTo>
                  <a:pt x="418721" y="111569"/>
                  <a:pt x="403835" y="111849"/>
                  <a:pt x="396229" y="111522"/>
                </a:cubicBezTo>
                <a:cubicBezTo>
                  <a:pt x="390209" y="111289"/>
                  <a:pt x="381483" y="111429"/>
                  <a:pt x="381436" y="104009"/>
                </a:cubicBezTo>
                <a:cubicBezTo>
                  <a:pt x="381483" y="96309"/>
                  <a:pt x="390443" y="96636"/>
                  <a:pt x="396416" y="96636"/>
                </a:cubicBezTo>
                <a:cubicBezTo>
                  <a:pt x="438367" y="96683"/>
                  <a:pt x="447093" y="98923"/>
                  <a:pt x="447513" y="93789"/>
                </a:cubicBezTo>
                <a:cubicBezTo>
                  <a:pt x="447326" y="87350"/>
                  <a:pt x="437714" y="88190"/>
                  <a:pt x="406542" y="88190"/>
                </a:cubicBezTo>
                <a:cubicBezTo>
                  <a:pt x="401269" y="88190"/>
                  <a:pt x="395949" y="88236"/>
                  <a:pt x="390676" y="87956"/>
                </a:cubicBezTo>
                <a:cubicBezTo>
                  <a:pt x="385729" y="87723"/>
                  <a:pt x="380783" y="86650"/>
                  <a:pt x="381203" y="80257"/>
                </a:cubicBezTo>
                <a:cubicBezTo>
                  <a:pt x="381623" y="74237"/>
                  <a:pt x="386243" y="73024"/>
                  <a:pt x="391376" y="73024"/>
                </a:cubicBezTo>
                <a:cubicBezTo>
                  <a:pt x="405469" y="73024"/>
                  <a:pt x="419608" y="72137"/>
                  <a:pt x="433701" y="72884"/>
                </a:cubicBezTo>
                <a:cubicBezTo>
                  <a:pt x="441167" y="73304"/>
                  <a:pt x="448400" y="73957"/>
                  <a:pt x="447700" y="69104"/>
                </a:cubicBezTo>
                <a:cubicBezTo>
                  <a:pt x="447933" y="64344"/>
                  <a:pt x="438320" y="65091"/>
                  <a:pt x="421848" y="65278"/>
                </a:cubicBezTo>
                <a:cubicBezTo>
                  <a:pt x="411908" y="65418"/>
                  <a:pt x="401875" y="65091"/>
                  <a:pt x="391889" y="65044"/>
                </a:cubicBezTo>
                <a:cubicBezTo>
                  <a:pt x="386103" y="64998"/>
                  <a:pt x="380643" y="63551"/>
                  <a:pt x="381110" y="56598"/>
                </a:cubicBezTo>
                <a:cubicBezTo>
                  <a:pt x="381483" y="50998"/>
                  <a:pt x="386523" y="49412"/>
                  <a:pt x="391609" y="49412"/>
                </a:cubicBezTo>
                <a:cubicBezTo>
                  <a:pt x="405702" y="49318"/>
                  <a:pt x="419841" y="48852"/>
                  <a:pt x="433934" y="49458"/>
                </a:cubicBezTo>
                <a:cubicBezTo>
                  <a:pt x="444200" y="49878"/>
                  <a:pt x="449613" y="46939"/>
                  <a:pt x="448260" y="35692"/>
                </a:cubicBezTo>
                <a:cubicBezTo>
                  <a:pt x="446440" y="20247"/>
                  <a:pt x="455913" y="10774"/>
                  <a:pt x="466785" y="2234"/>
                </a:cubicBezTo>
                <a:cubicBezTo>
                  <a:pt x="469469" y="741"/>
                  <a:pt x="473552" y="-6"/>
                  <a:pt x="477588" y="0"/>
                </a:cubicBezTo>
                <a:close/>
              </a:path>
            </a:pathLst>
          </a:custGeom>
          <a:solidFill>
            <a:schemeClr val="accent3"/>
          </a:solidFill>
          <a:ln w="466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5D6FD19-5567-427D-B04F-D180804F6BF9}"/>
              </a:ext>
            </a:extLst>
          </p:cNvPr>
          <p:cNvSpPr/>
          <p:nvPr/>
        </p:nvSpPr>
        <p:spPr>
          <a:xfrm>
            <a:off x="1133412" y="5678037"/>
            <a:ext cx="366266" cy="630881"/>
          </a:xfrm>
          <a:custGeom>
            <a:avLst/>
            <a:gdLst>
              <a:gd name="connsiteX0" fmla="*/ 604664 w 676519"/>
              <a:gd name="connsiteY0" fmla="*/ 2566 h 1165284"/>
              <a:gd name="connsiteX1" fmla="*/ 676230 w 676519"/>
              <a:gd name="connsiteY1" fmla="*/ 106288 h 1165284"/>
              <a:gd name="connsiteX2" fmla="*/ 630453 w 676519"/>
              <a:gd name="connsiteY2" fmla="*/ 260327 h 1165284"/>
              <a:gd name="connsiteX3" fmla="*/ 624340 w 676519"/>
              <a:gd name="connsiteY3" fmla="*/ 283612 h 1165284"/>
              <a:gd name="connsiteX4" fmla="*/ 624386 w 676519"/>
              <a:gd name="connsiteY4" fmla="*/ 881242 h 1165284"/>
              <a:gd name="connsiteX5" fmla="*/ 630126 w 676519"/>
              <a:gd name="connsiteY5" fmla="*/ 904574 h 1165284"/>
              <a:gd name="connsiteX6" fmla="*/ 676277 w 676519"/>
              <a:gd name="connsiteY6" fmla="*/ 1060293 h 1165284"/>
              <a:gd name="connsiteX7" fmla="*/ 549583 w 676519"/>
              <a:gd name="connsiteY7" fmla="*/ 1157168 h 1165284"/>
              <a:gd name="connsiteX8" fmla="*/ 493353 w 676519"/>
              <a:gd name="connsiteY8" fmla="*/ 1060153 h 1165284"/>
              <a:gd name="connsiteX9" fmla="*/ 537684 w 676519"/>
              <a:gd name="connsiteY9" fmla="*/ 908121 h 1165284"/>
              <a:gd name="connsiteX10" fmla="*/ 545570 w 676519"/>
              <a:gd name="connsiteY10" fmla="*/ 880029 h 1165284"/>
              <a:gd name="connsiteX11" fmla="*/ 545524 w 676519"/>
              <a:gd name="connsiteY11" fmla="*/ 285946 h 1165284"/>
              <a:gd name="connsiteX12" fmla="*/ 537917 w 676519"/>
              <a:gd name="connsiteY12" fmla="*/ 257760 h 1165284"/>
              <a:gd name="connsiteX13" fmla="*/ 494053 w 676519"/>
              <a:gd name="connsiteY13" fmla="*/ 106801 h 1165284"/>
              <a:gd name="connsiteX14" fmla="*/ 560363 w 676519"/>
              <a:gd name="connsiteY14" fmla="*/ 3766 h 1165284"/>
              <a:gd name="connsiteX15" fmla="*/ 604664 w 676519"/>
              <a:gd name="connsiteY15" fmla="*/ 2566 h 1165284"/>
              <a:gd name="connsiteX16" fmla="*/ 343794 w 676519"/>
              <a:gd name="connsiteY16" fmla="*/ 220 h 1165284"/>
              <a:gd name="connsiteX17" fmla="*/ 427650 w 676519"/>
              <a:gd name="connsiteY17" fmla="*/ 78756 h 1165284"/>
              <a:gd name="connsiteX18" fmla="*/ 422797 w 676519"/>
              <a:gd name="connsiteY18" fmla="*/ 153839 h 1165284"/>
              <a:gd name="connsiteX19" fmla="*/ 381732 w 676519"/>
              <a:gd name="connsiteY19" fmla="*/ 263826 h 1165284"/>
              <a:gd name="connsiteX20" fmla="*/ 377719 w 676519"/>
              <a:gd name="connsiteY20" fmla="*/ 282352 h 1165284"/>
              <a:gd name="connsiteX21" fmla="*/ 377672 w 676519"/>
              <a:gd name="connsiteY21" fmla="*/ 883529 h 1165284"/>
              <a:gd name="connsiteX22" fmla="*/ 382805 w 676519"/>
              <a:gd name="connsiteY22" fmla="*/ 903501 h 1165284"/>
              <a:gd name="connsiteX23" fmla="*/ 429610 w 676519"/>
              <a:gd name="connsiteY23" fmla="*/ 1059033 h 1165284"/>
              <a:gd name="connsiteX24" fmla="*/ 302403 w 676519"/>
              <a:gd name="connsiteY24" fmla="*/ 1156935 h 1165284"/>
              <a:gd name="connsiteX25" fmla="*/ 246639 w 676519"/>
              <a:gd name="connsiteY25" fmla="*/ 1059173 h 1165284"/>
              <a:gd name="connsiteX26" fmla="*/ 292090 w 676519"/>
              <a:gd name="connsiteY26" fmla="*/ 906114 h 1165284"/>
              <a:gd name="connsiteX27" fmla="*/ 298856 w 676519"/>
              <a:gd name="connsiteY27" fmla="*/ 881242 h 1165284"/>
              <a:gd name="connsiteX28" fmla="*/ 298856 w 676519"/>
              <a:gd name="connsiteY28" fmla="*/ 283612 h 1165284"/>
              <a:gd name="connsiteX29" fmla="*/ 291763 w 676519"/>
              <a:gd name="connsiteY29" fmla="*/ 258833 h 1165284"/>
              <a:gd name="connsiteX30" fmla="*/ 247292 w 676519"/>
              <a:gd name="connsiteY30" fmla="*/ 109788 h 1165284"/>
              <a:gd name="connsiteX31" fmla="*/ 251632 w 676519"/>
              <a:gd name="connsiteY31" fmla="*/ 67976 h 1165284"/>
              <a:gd name="connsiteX32" fmla="*/ 343794 w 676519"/>
              <a:gd name="connsiteY32" fmla="*/ 220 h 1165284"/>
              <a:gd name="connsiteX33" fmla="*/ 96753 w 676519"/>
              <a:gd name="connsiteY33" fmla="*/ 173 h 1165284"/>
              <a:gd name="connsiteX34" fmla="*/ 180795 w 676519"/>
              <a:gd name="connsiteY34" fmla="*/ 78475 h 1165284"/>
              <a:gd name="connsiteX35" fmla="*/ 176035 w 676519"/>
              <a:gd name="connsiteY35" fmla="*/ 153512 h 1165284"/>
              <a:gd name="connsiteX36" fmla="*/ 135018 w 676519"/>
              <a:gd name="connsiteY36" fmla="*/ 263546 h 1165284"/>
              <a:gd name="connsiteX37" fmla="*/ 130864 w 676519"/>
              <a:gd name="connsiteY37" fmla="*/ 282025 h 1165284"/>
              <a:gd name="connsiteX38" fmla="*/ 130864 w 676519"/>
              <a:gd name="connsiteY38" fmla="*/ 883202 h 1165284"/>
              <a:gd name="connsiteX39" fmla="*/ 134878 w 676519"/>
              <a:gd name="connsiteY39" fmla="*/ 901681 h 1165284"/>
              <a:gd name="connsiteX40" fmla="*/ 182662 w 676519"/>
              <a:gd name="connsiteY40" fmla="*/ 1055160 h 1165284"/>
              <a:gd name="connsiteX41" fmla="*/ 57228 w 676519"/>
              <a:gd name="connsiteY41" fmla="*/ 1157914 h 1165284"/>
              <a:gd name="connsiteX42" fmla="*/ 251 w 676519"/>
              <a:gd name="connsiteY42" fmla="*/ 1054740 h 1165284"/>
              <a:gd name="connsiteX43" fmla="*/ 44255 w 676519"/>
              <a:gd name="connsiteY43" fmla="*/ 907840 h 1165284"/>
              <a:gd name="connsiteX44" fmla="*/ 52188 w 676519"/>
              <a:gd name="connsiteY44" fmla="*/ 879748 h 1165284"/>
              <a:gd name="connsiteX45" fmla="*/ 52188 w 676519"/>
              <a:gd name="connsiteY45" fmla="*/ 285618 h 1165284"/>
              <a:gd name="connsiteX46" fmla="*/ 44255 w 676519"/>
              <a:gd name="connsiteY46" fmla="*/ 257480 h 1165284"/>
              <a:gd name="connsiteX47" fmla="*/ 484 w 676519"/>
              <a:gd name="connsiteY47" fmla="*/ 109974 h 1165284"/>
              <a:gd name="connsiteX48" fmla="*/ 4777 w 676519"/>
              <a:gd name="connsiteY48" fmla="*/ 68163 h 1165284"/>
              <a:gd name="connsiteX49" fmla="*/ 96753 w 676519"/>
              <a:gd name="connsiteY49" fmla="*/ 173 h 1165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676519" h="1165284">
                <a:moveTo>
                  <a:pt x="604664" y="2566"/>
                </a:moveTo>
                <a:cubicBezTo>
                  <a:pt x="646920" y="12913"/>
                  <a:pt x="679976" y="55296"/>
                  <a:pt x="676230" y="106288"/>
                </a:cubicBezTo>
                <a:cubicBezTo>
                  <a:pt x="672217" y="160745"/>
                  <a:pt x="657798" y="212636"/>
                  <a:pt x="630453" y="260327"/>
                </a:cubicBezTo>
                <a:cubicBezTo>
                  <a:pt x="626160" y="267840"/>
                  <a:pt x="624340" y="275119"/>
                  <a:pt x="624340" y="283612"/>
                </a:cubicBezTo>
                <a:cubicBezTo>
                  <a:pt x="624433" y="482822"/>
                  <a:pt x="624433" y="682032"/>
                  <a:pt x="624386" y="881242"/>
                </a:cubicBezTo>
                <a:cubicBezTo>
                  <a:pt x="624386" y="889595"/>
                  <a:pt x="625693" y="896921"/>
                  <a:pt x="630126" y="904574"/>
                </a:cubicBezTo>
                <a:cubicBezTo>
                  <a:pt x="657891" y="952732"/>
                  <a:pt x="672731" y="1005183"/>
                  <a:pt x="676277" y="1060293"/>
                </a:cubicBezTo>
                <a:cubicBezTo>
                  <a:pt x="680944" y="1133323"/>
                  <a:pt x="611320" y="1186240"/>
                  <a:pt x="549583" y="1157168"/>
                </a:cubicBezTo>
                <a:cubicBezTo>
                  <a:pt x="510385" y="1138643"/>
                  <a:pt x="494380" y="1104764"/>
                  <a:pt x="493353" y="1060153"/>
                </a:cubicBezTo>
                <a:cubicBezTo>
                  <a:pt x="497786" y="1008123"/>
                  <a:pt x="511085" y="956138"/>
                  <a:pt x="537684" y="908121"/>
                </a:cubicBezTo>
                <a:cubicBezTo>
                  <a:pt x="542724" y="899068"/>
                  <a:pt x="545570" y="890435"/>
                  <a:pt x="545570" y="880029"/>
                </a:cubicBezTo>
                <a:cubicBezTo>
                  <a:pt x="545384" y="681986"/>
                  <a:pt x="545384" y="483989"/>
                  <a:pt x="545524" y="285946"/>
                </a:cubicBezTo>
                <a:cubicBezTo>
                  <a:pt x="545524" y="275633"/>
                  <a:pt x="543004" y="266907"/>
                  <a:pt x="537917" y="257760"/>
                </a:cubicBezTo>
                <a:cubicBezTo>
                  <a:pt x="511972" y="210816"/>
                  <a:pt x="497226" y="160185"/>
                  <a:pt x="494053" y="106801"/>
                </a:cubicBezTo>
                <a:cubicBezTo>
                  <a:pt x="491160" y="57757"/>
                  <a:pt x="519018" y="16179"/>
                  <a:pt x="560363" y="3766"/>
                </a:cubicBezTo>
                <a:cubicBezTo>
                  <a:pt x="575471" y="-772"/>
                  <a:pt x="590578" y="-883"/>
                  <a:pt x="604664" y="2566"/>
                </a:cubicBezTo>
                <a:close/>
                <a:moveTo>
                  <a:pt x="343794" y="220"/>
                </a:moveTo>
                <a:cubicBezTo>
                  <a:pt x="384299" y="2973"/>
                  <a:pt x="419437" y="36198"/>
                  <a:pt x="427650" y="78756"/>
                </a:cubicBezTo>
                <a:cubicBezTo>
                  <a:pt x="432596" y="104328"/>
                  <a:pt x="428117" y="129200"/>
                  <a:pt x="422797" y="153839"/>
                </a:cubicBezTo>
                <a:cubicBezTo>
                  <a:pt x="414491" y="192430"/>
                  <a:pt x="402918" y="229995"/>
                  <a:pt x="381732" y="263826"/>
                </a:cubicBezTo>
                <a:cubicBezTo>
                  <a:pt x="377999" y="269753"/>
                  <a:pt x="377719" y="275866"/>
                  <a:pt x="377719" y="282352"/>
                </a:cubicBezTo>
                <a:cubicBezTo>
                  <a:pt x="377719" y="482729"/>
                  <a:pt x="377719" y="683105"/>
                  <a:pt x="377672" y="883529"/>
                </a:cubicBezTo>
                <a:cubicBezTo>
                  <a:pt x="377672" y="890715"/>
                  <a:pt x="378979" y="897015"/>
                  <a:pt x="382805" y="903501"/>
                </a:cubicBezTo>
                <a:cubicBezTo>
                  <a:pt x="410897" y="951519"/>
                  <a:pt x="425503" y="1004016"/>
                  <a:pt x="429610" y="1059033"/>
                </a:cubicBezTo>
                <a:cubicBezTo>
                  <a:pt x="435116" y="1132623"/>
                  <a:pt x="364606" y="1186660"/>
                  <a:pt x="302403" y="1156935"/>
                </a:cubicBezTo>
                <a:cubicBezTo>
                  <a:pt x="263298" y="1138223"/>
                  <a:pt x="247432" y="1104251"/>
                  <a:pt x="246639" y="1059173"/>
                </a:cubicBezTo>
                <a:cubicBezTo>
                  <a:pt x="251445" y="1007049"/>
                  <a:pt x="264698" y="954505"/>
                  <a:pt x="292090" y="906114"/>
                </a:cubicBezTo>
                <a:cubicBezTo>
                  <a:pt x="296617" y="898135"/>
                  <a:pt x="298856" y="890388"/>
                  <a:pt x="298856" y="881242"/>
                </a:cubicBezTo>
                <a:cubicBezTo>
                  <a:pt x="298716" y="682032"/>
                  <a:pt x="298716" y="482822"/>
                  <a:pt x="298856" y="283612"/>
                </a:cubicBezTo>
                <a:cubicBezTo>
                  <a:pt x="298856" y="274419"/>
                  <a:pt x="296243" y="266813"/>
                  <a:pt x="291763" y="258833"/>
                </a:cubicBezTo>
                <a:cubicBezTo>
                  <a:pt x="265865" y="212542"/>
                  <a:pt x="252099" y="162425"/>
                  <a:pt x="247292" y="109788"/>
                </a:cubicBezTo>
                <a:cubicBezTo>
                  <a:pt x="245986" y="95695"/>
                  <a:pt x="247292" y="81696"/>
                  <a:pt x="251632" y="67976"/>
                </a:cubicBezTo>
                <a:cubicBezTo>
                  <a:pt x="265118" y="25372"/>
                  <a:pt x="302916" y="-2580"/>
                  <a:pt x="343794" y="220"/>
                </a:cubicBezTo>
                <a:close/>
                <a:moveTo>
                  <a:pt x="96753" y="173"/>
                </a:moveTo>
                <a:cubicBezTo>
                  <a:pt x="137257" y="2786"/>
                  <a:pt x="172209" y="35824"/>
                  <a:pt x="180795" y="78475"/>
                </a:cubicBezTo>
                <a:cubicBezTo>
                  <a:pt x="185975" y="104094"/>
                  <a:pt x="181262" y="128919"/>
                  <a:pt x="176035" y="153512"/>
                </a:cubicBezTo>
                <a:cubicBezTo>
                  <a:pt x="167823" y="192103"/>
                  <a:pt x="156203" y="229714"/>
                  <a:pt x="135018" y="263546"/>
                </a:cubicBezTo>
                <a:cubicBezTo>
                  <a:pt x="131284" y="269472"/>
                  <a:pt x="130864" y="275539"/>
                  <a:pt x="130864" y="282025"/>
                </a:cubicBezTo>
                <a:cubicBezTo>
                  <a:pt x="130911" y="482402"/>
                  <a:pt x="130864" y="682825"/>
                  <a:pt x="130864" y="883202"/>
                </a:cubicBezTo>
                <a:cubicBezTo>
                  <a:pt x="130864" y="889641"/>
                  <a:pt x="131238" y="895661"/>
                  <a:pt x="134878" y="901681"/>
                </a:cubicBezTo>
                <a:cubicBezTo>
                  <a:pt x="163296" y="948905"/>
                  <a:pt x="176969" y="1000936"/>
                  <a:pt x="182662" y="1055160"/>
                </a:cubicBezTo>
                <a:cubicBezTo>
                  <a:pt x="190408" y="1129076"/>
                  <a:pt x="121158" y="1185446"/>
                  <a:pt x="57228" y="1157914"/>
                </a:cubicBezTo>
                <a:cubicBezTo>
                  <a:pt x="22183" y="1142795"/>
                  <a:pt x="-122" y="1105464"/>
                  <a:pt x="251" y="1054740"/>
                </a:cubicBezTo>
                <a:cubicBezTo>
                  <a:pt x="4404" y="1007889"/>
                  <a:pt x="17657" y="955905"/>
                  <a:pt x="44255" y="907840"/>
                </a:cubicBezTo>
                <a:cubicBezTo>
                  <a:pt x="49295" y="898741"/>
                  <a:pt x="52188" y="890155"/>
                  <a:pt x="52188" y="879748"/>
                </a:cubicBezTo>
                <a:cubicBezTo>
                  <a:pt x="52002" y="681705"/>
                  <a:pt x="52002" y="483662"/>
                  <a:pt x="52188" y="285618"/>
                </a:cubicBezTo>
                <a:cubicBezTo>
                  <a:pt x="52188" y="275212"/>
                  <a:pt x="49295" y="266579"/>
                  <a:pt x="44255" y="257480"/>
                </a:cubicBezTo>
                <a:cubicBezTo>
                  <a:pt x="18870" y="211609"/>
                  <a:pt x="5337" y="162004"/>
                  <a:pt x="484" y="109974"/>
                </a:cubicBezTo>
                <a:cubicBezTo>
                  <a:pt x="-822" y="95881"/>
                  <a:pt x="484" y="81882"/>
                  <a:pt x="4777" y="68163"/>
                </a:cubicBezTo>
                <a:cubicBezTo>
                  <a:pt x="18030" y="25651"/>
                  <a:pt x="55922" y="-2487"/>
                  <a:pt x="96753" y="173"/>
                </a:cubicBezTo>
                <a:close/>
              </a:path>
            </a:pathLst>
          </a:custGeom>
          <a:solidFill>
            <a:schemeClr val="accent3"/>
          </a:solidFill>
          <a:ln w="466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AD076CA-3869-440C-8C86-9153D600705A}"/>
              </a:ext>
            </a:extLst>
          </p:cNvPr>
          <p:cNvSpPr/>
          <p:nvPr/>
        </p:nvSpPr>
        <p:spPr>
          <a:xfrm>
            <a:off x="2711533" y="3393648"/>
            <a:ext cx="307840" cy="555740"/>
          </a:xfrm>
          <a:custGeom>
            <a:avLst/>
            <a:gdLst>
              <a:gd name="connsiteX0" fmla="*/ 538769 w 657581"/>
              <a:gd name="connsiteY0" fmla="*/ 967002 h 1187125"/>
              <a:gd name="connsiteX1" fmla="*/ 551256 w 657581"/>
              <a:gd name="connsiteY1" fmla="*/ 989700 h 1187125"/>
              <a:gd name="connsiteX2" fmla="*/ 552377 w 657581"/>
              <a:gd name="connsiteY2" fmla="*/ 1149432 h 1187125"/>
              <a:gd name="connsiteX3" fmla="*/ 513318 w 657581"/>
              <a:gd name="connsiteY3" fmla="*/ 1186110 h 1187125"/>
              <a:gd name="connsiteX4" fmla="*/ 486953 w 657581"/>
              <a:gd name="connsiteY4" fmla="*/ 1187090 h 1187125"/>
              <a:gd name="connsiteX5" fmla="*/ 164783 w 657581"/>
              <a:gd name="connsiteY5" fmla="*/ 1187090 h 1187125"/>
              <a:gd name="connsiteX6" fmla="*/ 141917 w 657581"/>
              <a:gd name="connsiteY6" fmla="*/ 1186204 h 1187125"/>
              <a:gd name="connsiteX7" fmla="*/ 103652 w 657581"/>
              <a:gd name="connsiteY7" fmla="*/ 1145793 h 1187125"/>
              <a:gd name="connsiteX8" fmla="*/ 104026 w 657581"/>
              <a:gd name="connsiteY8" fmla="*/ 994460 h 1187125"/>
              <a:gd name="connsiteX9" fmla="*/ 134777 w 657581"/>
              <a:gd name="connsiteY9" fmla="*/ 973461 h 1187125"/>
              <a:gd name="connsiteX10" fmla="*/ 522605 w 657581"/>
              <a:gd name="connsiteY10" fmla="*/ 970195 h 1187125"/>
              <a:gd name="connsiteX11" fmla="*/ 538769 w 657581"/>
              <a:gd name="connsiteY11" fmla="*/ 967002 h 1187125"/>
              <a:gd name="connsiteX12" fmla="*/ 318880 w 657581"/>
              <a:gd name="connsiteY12" fmla="*/ 56776 h 1187125"/>
              <a:gd name="connsiteX13" fmla="*/ 623493 w 657581"/>
              <a:gd name="connsiteY13" fmla="*/ 77040 h 1187125"/>
              <a:gd name="connsiteX14" fmla="*/ 643606 w 657581"/>
              <a:gd name="connsiteY14" fmla="*/ 104525 h 1187125"/>
              <a:gd name="connsiteX15" fmla="*/ 595075 w 657581"/>
              <a:gd name="connsiteY15" fmla="*/ 431968 h 1187125"/>
              <a:gd name="connsiteX16" fmla="*/ 545144 w 657581"/>
              <a:gd name="connsiteY16" fmla="*/ 903278 h 1187125"/>
              <a:gd name="connsiteX17" fmla="*/ 506926 w 657581"/>
              <a:gd name="connsiteY17" fmla="*/ 961515 h 1187125"/>
              <a:gd name="connsiteX18" fmla="*/ 150550 w 657581"/>
              <a:gd name="connsiteY18" fmla="*/ 963428 h 1187125"/>
              <a:gd name="connsiteX19" fmla="*/ 109299 w 657581"/>
              <a:gd name="connsiteY19" fmla="*/ 870893 h 1187125"/>
              <a:gd name="connsiteX20" fmla="*/ 40983 w 657581"/>
              <a:gd name="connsiteY20" fmla="*/ 346853 h 1187125"/>
              <a:gd name="connsiteX21" fmla="*/ 8598 w 657581"/>
              <a:gd name="connsiteY21" fmla="*/ 100605 h 1187125"/>
              <a:gd name="connsiteX22" fmla="*/ 29176 w 657581"/>
              <a:gd name="connsiteY22" fmla="*/ 72840 h 1187125"/>
              <a:gd name="connsiteX23" fmla="*/ 318880 w 657581"/>
              <a:gd name="connsiteY23" fmla="*/ 56776 h 1187125"/>
              <a:gd name="connsiteX24" fmla="*/ 168272 w 657581"/>
              <a:gd name="connsiteY24" fmla="*/ 21 h 1187125"/>
              <a:gd name="connsiteX25" fmla="*/ 625359 w 657581"/>
              <a:gd name="connsiteY25" fmla="*/ 5316 h 1187125"/>
              <a:gd name="connsiteX26" fmla="*/ 651538 w 657581"/>
              <a:gd name="connsiteY26" fmla="*/ 68220 h 1187125"/>
              <a:gd name="connsiteX27" fmla="*/ 637632 w 657581"/>
              <a:gd name="connsiteY27" fmla="*/ 71580 h 1187125"/>
              <a:gd name="connsiteX28" fmla="*/ 15550 w 657581"/>
              <a:gd name="connsiteY28" fmla="*/ 68080 h 1187125"/>
              <a:gd name="connsiteX29" fmla="*/ 1504 w 657581"/>
              <a:gd name="connsiteY29" fmla="*/ 58327 h 1187125"/>
              <a:gd name="connsiteX30" fmla="*/ 45835 w 657581"/>
              <a:gd name="connsiteY30" fmla="*/ 2143 h 1187125"/>
              <a:gd name="connsiteX31" fmla="*/ 168272 w 657581"/>
              <a:gd name="connsiteY31" fmla="*/ 21 h 118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57581" h="1187125">
                <a:moveTo>
                  <a:pt x="538769" y="967002"/>
                </a:moveTo>
                <a:cubicBezTo>
                  <a:pt x="550058" y="965893"/>
                  <a:pt x="548596" y="971641"/>
                  <a:pt x="551256" y="989700"/>
                </a:cubicBezTo>
                <a:cubicBezTo>
                  <a:pt x="559050" y="1042664"/>
                  <a:pt x="557369" y="1096235"/>
                  <a:pt x="552377" y="1149432"/>
                </a:cubicBezTo>
                <a:cubicBezTo>
                  <a:pt x="550370" y="1170851"/>
                  <a:pt x="535064" y="1183404"/>
                  <a:pt x="513318" y="1186110"/>
                </a:cubicBezTo>
                <a:cubicBezTo>
                  <a:pt x="504639" y="1187184"/>
                  <a:pt x="495726" y="1187090"/>
                  <a:pt x="486953" y="1187090"/>
                </a:cubicBezTo>
                <a:cubicBezTo>
                  <a:pt x="379578" y="1187137"/>
                  <a:pt x="272157" y="1187137"/>
                  <a:pt x="164783" y="1187090"/>
                </a:cubicBezTo>
                <a:cubicBezTo>
                  <a:pt x="157176" y="1187090"/>
                  <a:pt x="149477" y="1187184"/>
                  <a:pt x="141917" y="1186204"/>
                </a:cubicBezTo>
                <a:cubicBezTo>
                  <a:pt x="117605" y="1183077"/>
                  <a:pt x="105239" y="1170104"/>
                  <a:pt x="103652" y="1145793"/>
                </a:cubicBezTo>
                <a:cubicBezTo>
                  <a:pt x="100339" y="1095348"/>
                  <a:pt x="101832" y="1044858"/>
                  <a:pt x="104026" y="994460"/>
                </a:cubicBezTo>
                <a:cubicBezTo>
                  <a:pt x="105052" y="970288"/>
                  <a:pt x="111165" y="967068"/>
                  <a:pt x="134777" y="973461"/>
                </a:cubicBezTo>
                <a:cubicBezTo>
                  <a:pt x="226473" y="996047"/>
                  <a:pt x="441269" y="989887"/>
                  <a:pt x="522605" y="970195"/>
                </a:cubicBezTo>
                <a:cubicBezTo>
                  <a:pt x="529826" y="968503"/>
                  <a:pt x="535006" y="967372"/>
                  <a:pt x="538769" y="967002"/>
                </a:cubicBezTo>
                <a:close/>
                <a:moveTo>
                  <a:pt x="318880" y="56776"/>
                </a:moveTo>
                <a:cubicBezTo>
                  <a:pt x="410237" y="57476"/>
                  <a:pt x="504079" y="64231"/>
                  <a:pt x="623493" y="77040"/>
                </a:cubicBezTo>
                <a:cubicBezTo>
                  <a:pt x="648832" y="79373"/>
                  <a:pt x="648692" y="79746"/>
                  <a:pt x="643606" y="104525"/>
                </a:cubicBezTo>
                <a:cubicBezTo>
                  <a:pt x="621207" y="212740"/>
                  <a:pt x="607301" y="322307"/>
                  <a:pt x="595075" y="431968"/>
                </a:cubicBezTo>
                <a:cubicBezTo>
                  <a:pt x="577576" y="588994"/>
                  <a:pt x="561430" y="746113"/>
                  <a:pt x="545144" y="903278"/>
                </a:cubicBezTo>
                <a:cubicBezTo>
                  <a:pt x="542391" y="929877"/>
                  <a:pt x="530911" y="949476"/>
                  <a:pt x="506926" y="961515"/>
                </a:cubicBezTo>
                <a:cubicBezTo>
                  <a:pt x="457882" y="973554"/>
                  <a:pt x="196282" y="975328"/>
                  <a:pt x="150550" y="963428"/>
                </a:cubicBezTo>
                <a:cubicBezTo>
                  <a:pt x="112426" y="943503"/>
                  <a:pt x="113872" y="905285"/>
                  <a:pt x="109299" y="870893"/>
                </a:cubicBezTo>
                <a:cubicBezTo>
                  <a:pt x="86060" y="696275"/>
                  <a:pt x="63708" y="521517"/>
                  <a:pt x="40983" y="346853"/>
                </a:cubicBezTo>
                <a:cubicBezTo>
                  <a:pt x="30297" y="264770"/>
                  <a:pt x="19517" y="182641"/>
                  <a:pt x="8598" y="100605"/>
                </a:cubicBezTo>
                <a:cubicBezTo>
                  <a:pt x="5284" y="75686"/>
                  <a:pt x="4958" y="75360"/>
                  <a:pt x="29176" y="72840"/>
                </a:cubicBezTo>
                <a:cubicBezTo>
                  <a:pt x="138651" y="61431"/>
                  <a:pt x="227523" y="56076"/>
                  <a:pt x="318880" y="56776"/>
                </a:cubicBezTo>
                <a:close/>
                <a:moveTo>
                  <a:pt x="168272" y="21"/>
                </a:moveTo>
                <a:cubicBezTo>
                  <a:pt x="340176" y="-327"/>
                  <a:pt x="618500" y="3846"/>
                  <a:pt x="625359" y="5316"/>
                </a:cubicBezTo>
                <a:cubicBezTo>
                  <a:pt x="652938" y="11196"/>
                  <a:pt x="666191" y="44001"/>
                  <a:pt x="651538" y="68220"/>
                </a:cubicBezTo>
                <a:cubicBezTo>
                  <a:pt x="647572" y="74753"/>
                  <a:pt x="642439" y="72093"/>
                  <a:pt x="637632" y="71580"/>
                </a:cubicBezTo>
                <a:cubicBezTo>
                  <a:pt x="491853" y="51281"/>
                  <a:pt x="207201" y="36301"/>
                  <a:pt x="15550" y="68080"/>
                </a:cubicBezTo>
                <a:cubicBezTo>
                  <a:pt x="6730" y="69433"/>
                  <a:pt x="3231" y="67660"/>
                  <a:pt x="1504" y="58327"/>
                </a:cubicBezTo>
                <a:cubicBezTo>
                  <a:pt x="-4936" y="23562"/>
                  <a:pt x="9204" y="4709"/>
                  <a:pt x="45835" y="2143"/>
                </a:cubicBezTo>
                <a:cubicBezTo>
                  <a:pt x="65493" y="755"/>
                  <a:pt x="110970" y="137"/>
                  <a:pt x="168272" y="21"/>
                </a:cubicBezTo>
                <a:close/>
              </a:path>
            </a:pathLst>
          </a:custGeom>
          <a:solidFill>
            <a:schemeClr val="accent3"/>
          </a:solidFill>
          <a:ln w="466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21BA8D57-B479-4CE0-B397-2F047213597F}"/>
              </a:ext>
            </a:extLst>
          </p:cNvPr>
          <p:cNvSpPr/>
          <p:nvPr/>
        </p:nvSpPr>
        <p:spPr>
          <a:xfrm>
            <a:off x="1771363" y="5699925"/>
            <a:ext cx="678110" cy="587104"/>
          </a:xfrm>
          <a:custGeom>
            <a:avLst/>
            <a:gdLst>
              <a:gd name="connsiteX0" fmla="*/ 602309 w 980617"/>
              <a:gd name="connsiteY0" fmla="*/ 451411 h 849013"/>
              <a:gd name="connsiteX1" fmla="*/ 826952 w 980617"/>
              <a:gd name="connsiteY1" fmla="*/ 784268 h 849013"/>
              <a:gd name="connsiteX2" fmla="*/ 829751 w 980617"/>
              <a:gd name="connsiteY2" fmla="*/ 804193 h 849013"/>
              <a:gd name="connsiteX3" fmla="*/ 813979 w 980617"/>
              <a:gd name="connsiteY3" fmla="*/ 794301 h 849013"/>
              <a:gd name="connsiteX4" fmla="*/ 558585 w 980617"/>
              <a:gd name="connsiteY4" fmla="*/ 543853 h 849013"/>
              <a:gd name="connsiteX5" fmla="*/ 556672 w 980617"/>
              <a:gd name="connsiteY5" fmla="*/ 511702 h 849013"/>
              <a:gd name="connsiteX6" fmla="*/ 602309 w 980617"/>
              <a:gd name="connsiteY6" fmla="*/ 451411 h 849013"/>
              <a:gd name="connsiteX7" fmla="*/ 522792 w 980617"/>
              <a:gd name="connsiteY7" fmla="*/ 417041 h 849013"/>
              <a:gd name="connsiteX8" fmla="*/ 510053 w 980617"/>
              <a:gd name="connsiteY8" fmla="*/ 432440 h 849013"/>
              <a:gd name="connsiteX9" fmla="*/ 525966 w 980617"/>
              <a:gd name="connsiteY9" fmla="*/ 445646 h 849013"/>
              <a:gd name="connsiteX10" fmla="*/ 538845 w 980617"/>
              <a:gd name="connsiteY10" fmla="*/ 430947 h 849013"/>
              <a:gd name="connsiteX11" fmla="*/ 522792 w 980617"/>
              <a:gd name="connsiteY11" fmla="*/ 417041 h 849013"/>
              <a:gd name="connsiteX12" fmla="*/ 191838 w 980617"/>
              <a:gd name="connsiteY12" fmla="*/ 66893 h 849013"/>
              <a:gd name="connsiteX13" fmla="*/ 57818 w 980617"/>
              <a:gd name="connsiteY13" fmla="*/ 199513 h 849013"/>
              <a:gd name="connsiteX14" fmla="*/ 191324 w 980617"/>
              <a:gd name="connsiteY14" fmla="*/ 332693 h 849013"/>
              <a:gd name="connsiteX15" fmla="*/ 322451 w 980617"/>
              <a:gd name="connsiteY15" fmla="*/ 201799 h 849013"/>
              <a:gd name="connsiteX16" fmla="*/ 191838 w 980617"/>
              <a:gd name="connsiteY16" fmla="*/ 66893 h 849013"/>
              <a:gd name="connsiteX17" fmla="*/ 789480 w 980617"/>
              <a:gd name="connsiteY17" fmla="*/ 60852 h 849013"/>
              <a:gd name="connsiteX18" fmla="*/ 656346 w 980617"/>
              <a:gd name="connsiteY18" fmla="*/ 192819 h 849013"/>
              <a:gd name="connsiteX19" fmla="*/ 787846 w 980617"/>
              <a:gd name="connsiteY19" fmla="*/ 325113 h 849013"/>
              <a:gd name="connsiteX20" fmla="*/ 920233 w 980617"/>
              <a:gd name="connsiteY20" fmla="*/ 192632 h 849013"/>
              <a:gd name="connsiteX21" fmla="*/ 789480 w 980617"/>
              <a:gd name="connsiteY21" fmla="*/ 60852 h 849013"/>
              <a:gd name="connsiteX22" fmla="*/ 170785 w 980617"/>
              <a:gd name="connsiteY22" fmla="*/ 7309 h 849013"/>
              <a:gd name="connsiteX23" fmla="*/ 260668 w 980617"/>
              <a:gd name="connsiteY23" fmla="*/ 19202 h 849013"/>
              <a:gd name="connsiteX24" fmla="*/ 328984 w 980617"/>
              <a:gd name="connsiteY24" fmla="*/ 70206 h 849013"/>
              <a:gd name="connsiteX25" fmla="*/ 486243 w 980617"/>
              <a:gd name="connsiteY25" fmla="*/ 314587 h 849013"/>
              <a:gd name="connsiteX26" fmla="*/ 483163 w 980617"/>
              <a:gd name="connsiteY26" fmla="*/ 345199 h 849013"/>
              <a:gd name="connsiteX27" fmla="*/ 446205 w 980617"/>
              <a:gd name="connsiteY27" fmla="*/ 421681 h 849013"/>
              <a:gd name="connsiteX28" fmla="*/ 431459 w 980617"/>
              <a:gd name="connsiteY28" fmla="*/ 423735 h 849013"/>
              <a:gd name="connsiteX29" fmla="*/ 362536 w 980617"/>
              <a:gd name="connsiteY29" fmla="*/ 353038 h 849013"/>
              <a:gd name="connsiteX30" fmla="*/ 307845 w 980617"/>
              <a:gd name="connsiteY30" fmla="*/ 350098 h 849013"/>
              <a:gd name="connsiteX31" fmla="*/ 102569 w 980617"/>
              <a:gd name="connsiteY31" fmla="*/ 369744 h 849013"/>
              <a:gd name="connsiteX32" fmla="*/ 654 w 980617"/>
              <a:gd name="connsiteY32" fmla="*/ 187427 h 849013"/>
              <a:gd name="connsiteX33" fmla="*/ 170785 w 980617"/>
              <a:gd name="connsiteY33" fmla="*/ 7309 h 849013"/>
              <a:gd name="connsiteX34" fmla="*/ 767614 w 980617"/>
              <a:gd name="connsiteY34" fmla="*/ 1335 h 849013"/>
              <a:gd name="connsiteX35" fmla="*/ 832504 w 980617"/>
              <a:gd name="connsiteY35" fmla="*/ 4762 h 849013"/>
              <a:gd name="connsiteX36" fmla="*/ 980616 w 980617"/>
              <a:gd name="connsiteY36" fmla="*/ 196039 h 849013"/>
              <a:gd name="connsiteX37" fmla="*/ 829844 w 980617"/>
              <a:gd name="connsiteY37" fmla="*/ 379943 h 849013"/>
              <a:gd name="connsiteX38" fmla="*/ 691157 w 980617"/>
              <a:gd name="connsiteY38" fmla="*/ 357078 h 849013"/>
              <a:gd name="connsiteX39" fmla="*/ 639640 w 980617"/>
              <a:gd name="connsiteY39" fmla="*/ 366410 h 849013"/>
              <a:gd name="connsiteX40" fmla="*/ 367774 w 980617"/>
              <a:gd name="connsiteY40" fmla="*/ 732679 h 849013"/>
              <a:gd name="connsiteX41" fmla="*/ 292177 w 980617"/>
              <a:gd name="connsiteY41" fmla="*/ 832400 h 849013"/>
              <a:gd name="connsiteX42" fmla="*/ 278271 w 980617"/>
              <a:gd name="connsiteY42" fmla="*/ 849013 h 849013"/>
              <a:gd name="connsiteX43" fmla="*/ 280978 w 980617"/>
              <a:gd name="connsiteY43" fmla="*/ 819101 h 849013"/>
              <a:gd name="connsiteX44" fmla="*/ 617708 w 980617"/>
              <a:gd name="connsiteY44" fmla="*/ 110083 h 849013"/>
              <a:gd name="connsiteX45" fmla="*/ 767614 w 980617"/>
              <a:gd name="connsiteY45" fmla="*/ 1335 h 849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980617" h="849013">
                <a:moveTo>
                  <a:pt x="602309" y="451411"/>
                </a:moveTo>
                <a:cubicBezTo>
                  <a:pt x="677206" y="562332"/>
                  <a:pt x="752055" y="673300"/>
                  <a:pt x="826952" y="784268"/>
                </a:cubicBezTo>
                <a:cubicBezTo>
                  <a:pt x="831105" y="790427"/>
                  <a:pt x="833345" y="796774"/>
                  <a:pt x="829751" y="804193"/>
                </a:cubicBezTo>
                <a:cubicBezTo>
                  <a:pt x="822192" y="804520"/>
                  <a:pt x="818459" y="798454"/>
                  <a:pt x="813979" y="794301"/>
                </a:cubicBezTo>
                <a:cubicBezTo>
                  <a:pt x="726250" y="713431"/>
                  <a:pt x="643561" y="627522"/>
                  <a:pt x="558585" y="543853"/>
                </a:cubicBezTo>
                <a:cubicBezTo>
                  <a:pt x="541786" y="527334"/>
                  <a:pt x="544866" y="529527"/>
                  <a:pt x="556672" y="511702"/>
                </a:cubicBezTo>
                <a:cubicBezTo>
                  <a:pt x="563158" y="501949"/>
                  <a:pt x="593910" y="462004"/>
                  <a:pt x="602309" y="451411"/>
                </a:cubicBezTo>
                <a:close/>
                <a:moveTo>
                  <a:pt x="522792" y="417041"/>
                </a:moveTo>
                <a:cubicBezTo>
                  <a:pt x="513553" y="417694"/>
                  <a:pt x="509493" y="423854"/>
                  <a:pt x="510053" y="432440"/>
                </a:cubicBezTo>
                <a:cubicBezTo>
                  <a:pt x="510660" y="441260"/>
                  <a:pt x="516119" y="445786"/>
                  <a:pt x="525966" y="445646"/>
                </a:cubicBezTo>
                <a:cubicBezTo>
                  <a:pt x="533899" y="444620"/>
                  <a:pt x="539172" y="439953"/>
                  <a:pt x="538845" y="430947"/>
                </a:cubicBezTo>
                <a:cubicBezTo>
                  <a:pt x="538472" y="421101"/>
                  <a:pt x="532405" y="416341"/>
                  <a:pt x="522792" y="417041"/>
                </a:cubicBezTo>
                <a:close/>
                <a:moveTo>
                  <a:pt x="191838" y="66893"/>
                </a:moveTo>
                <a:cubicBezTo>
                  <a:pt x="117921" y="66799"/>
                  <a:pt x="58098" y="125970"/>
                  <a:pt x="57818" y="199513"/>
                </a:cubicBezTo>
                <a:cubicBezTo>
                  <a:pt x="57538" y="272402"/>
                  <a:pt x="117595" y="332319"/>
                  <a:pt x="191324" y="332693"/>
                </a:cubicBezTo>
                <a:cubicBezTo>
                  <a:pt x="259688" y="333019"/>
                  <a:pt x="321938" y="270909"/>
                  <a:pt x="322451" y="201799"/>
                </a:cubicBezTo>
                <a:cubicBezTo>
                  <a:pt x="323011" y="130029"/>
                  <a:pt x="261974" y="66986"/>
                  <a:pt x="191838" y="66893"/>
                </a:cubicBezTo>
                <a:close/>
                <a:moveTo>
                  <a:pt x="789480" y="60852"/>
                </a:moveTo>
                <a:cubicBezTo>
                  <a:pt x="717056" y="60666"/>
                  <a:pt x="656486" y="120723"/>
                  <a:pt x="656346" y="192819"/>
                </a:cubicBezTo>
                <a:cubicBezTo>
                  <a:pt x="656206" y="263562"/>
                  <a:pt x="717570" y="325252"/>
                  <a:pt x="787846" y="325113"/>
                </a:cubicBezTo>
                <a:cubicBezTo>
                  <a:pt x="860923" y="324926"/>
                  <a:pt x="920280" y="265522"/>
                  <a:pt x="920233" y="192632"/>
                </a:cubicBezTo>
                <a:cubicBezTo>
                  <a:pt x="920140" y="120023"/>
                  <a:pt x="861669" y="61039"/>
                  <a:pt x="789480" y="60852"/>
                </a:cubicBezTo>
                <a:close/>
                <a:moveTo>
                  <a:pt x="170785" y="7309"/>
                </a:moveTo>
                <a:cubicBezTo>
                  <a:pt x="200031" y="3963"/>
                  <a:pt x="230675" y="7490"/>
                  <a:pt x="260668" y="19202"/>
                </a:cubicBezTo>
                <a:cubicBezTo>
                  <a:pt x="288153" y="29935"/>
                  <a:pt x="311438" y="46594"/>
                  <a:pt x="328984" y="70206"/>
                </a:cubicBezTo>
                <a:cubicBezTo>
                  <a:pt x="386941" y="148088"/>
                  <a:pt x="438085" y="230358"/>
                  <a:pt x="486243" y="314587"/>
                </a:cubicBezTo>
                <a:cubicBezTo>
                  <a:pt x="494829" y="329613"/>
                  <a:pt x="493196" y="323640"/>
                  <a:pt x="483163" y="345199"/>
                </a:cubicBezTo>
                <a:cubicBezTo>
                  <a:pt x="470144" y="368204"/>
                  <a:pt x="456378" y="397276"/>
                  <a:pt x="446205" y="421681"/>
                </a:cubicBezTo>
                <a:cubicBezTo>
                  <a:pt x="440232" y="432694"/>
                  <a:pt x="445318" y="437687"/>
                  <a:pt x="431459" y="423735"/>
                </a:cubicBezTo>
                <a:cubicBezTo>
                  <a:pt x="408267" y="400402"/>
                  <a:pt x="385775" y="376324"/>
                  <a:pt x="362536" y="353038"/>
                </a:cubicBezTo>
                <a:cubicBezTo>
                  <a:pt x="341910" y="332319"/>
                  <a:pt x="331084" y="332646"/>
                  <a:pt x="307845" y="350098"/>
                </a:cubicBezTo>
                <a:cubicBezTo>
                  <a:pt x="243588" y="398349"/>
                  <a:pt x="172939" y="406889"/>
                  <a:pt x="102569" y="369744"/>
                </a:cubicBezTo>
                <a:cubicBezTo>
                  <a:pt x="31499" y="332226"/>
                  <a:pt x="-5459" y="270396"/>
                  <a:pt x="654" y="187427"/>
                </a:cubicBezTo>
                <a:cubicBezTo>
                  <a:pt x="7899" y="89222"/>
                  <a:pt x="83049" y="17345"/>
                  <a:pt x="170785" y="7309"/>
                </a:cubicBezTo>
                <a:close/>
                <a:moveTo>
                  <a:pt x="767614" y="1335"/>
                </a:moveTo>
                <a:cubicBezTo>
                  <a:pt x="788759" y="-1194"/>
                  <a:pt x="810642" y="-173"/>
                  <a:pt x="832504" y="4762"/>
                </a:cubicBezTo>
                <a:cubicBezTo>
                  <a:pt x="916966" y="23848"/>
                  <a:pt x="980943" y="106443"/>
                  <a:pt x="980616" y="196039"/>
                </a:cubicBezTo>
                <a:cubicBezTo>
                  <a:pt x="980336" y="284094"/>
                  <a:pt x="917573" y="360857"/>
                  <a:pt x="829844" y="379943"/>
                </a:cubicBezTo>
                <a:cubicBezTo>
                  <a:pt x="780706" y="390629"/>
                  <a:pt x="734275" y="383863"/>
                  <a:pt x="691157" y="357078"/>
                </a:cubicBezTo>
                <a:cubicBezTo>
                  <a:pt x="669085" y="343358"/>
                  <a:pt x="655319" y="345691"/>
                  <a:pt x="639640" y="366410"/>
                </a:cubicBezTo>
                <a:cubicBezTo>
                  <a:pt x="622001" y="389789"/>
                  <a:pt x="433244" y="645230"/>
                  <a:pt x="367774" y="732679"/>
                </a:cubicBezTo>
                <a:cubicBezTo>
                  <a:pt x="342762" y="766090"/>
                  <a:pt x="317423" y="799222"/>
                  <a:pt x="292177" y="832400"/>
                </a:cubicBezTo>
                <a:cubicBezTo>
                  <a:pt x="288071" y="837813"/>
                  <a:pt x="283498" y="842807"/>
                  <a:pt x="278271" y="849013"/>
                </a:cubicBezTo>
                <a:cubicBezTo>
                  <a:pt x="271272" y="836460"/>
                  <a:pt x="276871" y="827827"/>
                  <a:pt x="280978" y="819101"/>
                </a:cubicBezTo>
                <a:cubicBezTo>
                  <a:pt x="338188" y="698100"/>
                  <a:pt x="576970" y="194639"/>
                  <a:pt x="617708" y="110083"/>
                </a:cubicBezTo>
                <a:cubicBezTo>
                  <a:pt x="647387" y="48451"/>
                  <a:pt x="704180" y="8921"/>
                  <a:pt x="767614" y="1335"/>
                </a:cubicBezTo>
                <a:close/>
              </a:path>
            </a:pathLst>
          </a:custGeom>
          <a:solidFill>
            <a:schemeClr val="accent3"/>
          </a:solidFill>
          <a:ln w="466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794E7C10-DD4D-440B-8728-452929836B70}"/>
              </a:ext>
            </a:extLst>
          </p:cNvPr>
          <p:cNvSpPr/>
          <p:nvPr/>
        </p:nvSpPr>
        <p:spPr>
          <a:xfrm>
            <a:off x="1835705" y="3447964"/>
            <a:ext cx="546606" cy="447109"/>
          </a:xfrm>
          <a:custGeom>
            <a:avLst/>
            <a:gdLst>
              <a:gd name="connsiteX0" fmla="*/ 394410 w 870997"/>
              <a:gd name="connsiteY0" fmla="*/ 357056 h 712454"/>
              <a:gd name="connsiteX1" fmla="*/ 845376 w 870997"/>
              <a:gd name="connsiteY1" fmla="*/ 358103 h 712454"/>
              <a:gd name="connsiteX2" fmla="*/ 870961 w 870997"/>
              <a:gd name="connsiteY2" fmla="*/ 388179 h 712454"/>
              <a:gd name="connsiteX3" fmla="*/ 857525 w 870997"/>
              <a:gd name="connsiteY3" fmla="*/ 477745 h 712454"/>
              <a:gd name="connsiteX4" fmla="*/ 796920 w 870997"/>
              <a:gd name="connsiteY4" fmla="*/ 633519 h 712454"/>
              <a:gd name="connsiteX5" fmla="*/ 693187 w 870997"/>
              <a:gd name="connsiteY5" fmla="*/ 709996 h 712454"/>
              <a:gd name="connsiteX6" fmla="*/ 664434 w 870997"/>
              <a:gd name="connsiteY6" fmla="*/ 712155 h 712454"/>
              <a:gd name="connsiteX7" fmla="*/ 490871 w 870997"/>
              <a:gd name="connsiteY7" fmla="*/ 712433 h 712454"/>
              <a:gd name="connsiteX8" fmla="*/ 369106 w 870997"/>
              <a:gd name="connsiteY8" fmla="*/ 653709 h 712454"/>
              <a:gd name="connsiteX9" fmla="*/ 292176 w 870997"/>
              <a:gd name="connsiteY9" fmla="*/ 474159 h 712454"/>
              <a:gd name="connsiteX10" fmla="*/ 280375 w 870997"/>
              <a:gd name="connsiteY10" fmla="*/ 398900 h 712454"/>
              <a:gd name="connsiteX11" fmla="*/ 316822 w 870997"/>
              <a:gd name="connsiteY11" fmla="*/ 357128 h 712454"/>
              <a:gd name="connsiteX12" fmla="*/ 394410 w 870997"/>
              <a:gd name="connsiteY12" fmla="*/ 357056 h 712454"/>
              <a:gd name="connsiteX13" fmla="*/ 349925 w 870997"/>
              <a:gd name="connsiteY13" fmla="*/ 252072 h 712454"/>
              <a:gd name="connsiteX14" fmla="*/ 402523 w 870997"/>
              <a:gd name="connsiteY14" fmla="*/ 252106 h 712454"/>
              <a:gd name="connsiteX15" fmla="*/ 778645 w 870997"/>
              <a:gd name="connsiteY15" fmla="*/ 252141 h 712454"/>
              <a:gd name="connsiteX16" fmla="*/ 803604 w 870997"/>
              <a:gd name="connsiteY16" fmla="*/ 253116 h 712454"/>
              <a:gd name="connsiteX17" fmla="*/ 831661 w 870997"/>
              <a:gd name="connsiteY17" fmla="*/ 281451 h 712454"/>
              <a:gd name="connsiteX18" fmla="*/ 833192 w 870997"/>
              <a:gd name="connsiteY18" fmla="*/ 322144 h 712454"/>
              <a:gd name="connsiteX19" fmla="*/ 816762 w 870997"/>
              <a:gd name="connsiteY19" fmla="*/ 339166 h 712454"/>
              <a:gd name="connsiteX20" fmla="*/ 576086 w 870997"/>
              <a:gd name="connsiteY20" fmla="*/ 338818 h 712454"/>
              <a:gd name="connsiteX21" fmla="*/ 334122 w 870997"/>
              <a:gd name="connsiteY21" fmla="*/ 339061 h 712454"/>
              <a:gd name="connsiteX22" fmla="*/ 319049 w 870997"/>
              <a:gd name="connsiteY22" fmla="*/ 324476 h 712454"/>
              <a:gd name="connsiteX23" fmla="*/ 320059 w 870997"/>
              <a:gd name="connsiteY23" fmla="*/ 279815 h 712454"/>
              <a:gd name="connsiteX24" fmla="*/ 349925 w 870997"/>
              <a:gd name="connsiteY24" fmla="*/ 252072 h 712454"/>
              <a:gd name="connsiteX25" fmla="*/ 296731 w 870997"/>
              <a:gd name="connsiteY25" fmla="*/ 155583 h 712454"/>
              <a:gd name="connsiteX26" fmla="*/ 315428 w 870997"/>
              <a:gd name="connsiteY26" fmla="*/ 161288 h 712454"/>
              <a:gd name="connsiteX27" fmla="*/ 332521 w 870997"/>
              <a:gd name="connsiteY27" fmla="*/ 199474 h 712454"/>
              <a:gd name="connsiteX28" fmla="*/ 326185 w 870997"/>
              <a:gd name="connsiteY28" fmla="*/ 215278 h 712454"/>
              <a:gd name="connsiteX29" fmla="*/ 96126 w 870997"/>
              <a:gd name="connsiteY29" fmla="*/ 671810 h 712454"/>
              <a:gd name="connsiteX30" fmla="*/ 91879 w 870997"/>
              <a:gd name="connsiteY30" fmla="*/ 679956 h 712454"/>
              <a:gd name="connsiteX31" fmla="*/ 48785 w 870997"/>
              <a:gd name="connsiteY31" fmla="*/ 685386 h 712454"/>
              <a:gd name="connsiteX32" fmla="*/ 6525 w 870997"/>
              <a:gd name="connsiteY32" fmla="*/ 521396 h 712454"/>
              <a:gd name="connsiteX33" fmla="*/ 23094 w 870997"/>
              <a:gd name="connsiteY33" fmla="*/ 478615 h 712454"/>
              <a:gd name="connsiteX34" fmla="*/ 136262 w 870997"/>
              <a:gd name="connsiteY34" fmla="*/ 257502 h 712454"/>
              <a:gd name="connsiteX35" fmla="*/ 179983 w 870997"/>
              <a:gd name="connsiteY35" fmla="*/ 195401 h 712454"/>
              <a:gd name="connsiteX36" fmla="*/ 277799 w 870997"/>
              <a:gd name="connsiteY36" fmla="*/ 155648 h 712454"/>
              <a:gd name="connsiteX37" fmla="*/ 296731 w 870997"/>
              <a:gd name="connsiteY37" fmla="*/ 155583 h 712454"/>
              <a:gd name="connsiteX38" fmla="*/ 567523 w 870997"/>
              <a:gd name="connsiteY38" fmla="*/ 26 h 712454"/>
              <a:gd name="connsiteX39" fmla="*/ 573127 w 870997"/>
              <a:gd name="connsiteY39" fmla="*/ 1406 h 712454"/>
              <a:gd name="connsiteX40" fmla="*/ 736943 w 870997"/>
              <a:gd name="connsiteY40" fmla="*/ 64202 h 712454"/>
              <a:gd name="connsiteX41" fmla="*/ 796224 w 870997"/>
              <a:gd name="connsiteY41" fmla="*/ 113598 h 712454"/>
              <a:gd name="connsiteX42" fmla="*/ 800053 w 870997"/>
              <a:gd name="connsiteY42" fmla="*/ 237242 h 712454"/>
              <a:gd name="connsiteX43" fmla="*/ 784179 w 870997"/>
              <a:gd name="connsiteY43" fmla="*/ 243335 h 712454"/>
              <a:gd name="connsiteX44" fmla="*/ 578975 w 870997"/>
              <a:gd name="connsiteY44" fmla="*/ 243335 h 712454"/>
              <a:gd name="connsiteX45" fmla="*/ 344808 w 870997"/>
              <a:gd name="connsiteY45" fmla="*/ 243544 h 712454"/>
              <a:gd name="connsiteX46" fmla="*/ 335375 w 870997"/>
              <a:gd name="connsiteY46" fmla="*/ 230176 h 712454"/>
              <a:gd name="connsiteX47" fmla="*/ 392393 w 870997"/>
              <a:gd name="connsiteY47" fmla="*/ 161183 h 712454"/>
              <a:gd name="connsiteX48" fmla="*/ 458707 w 870997"/>
              <a:gd name="connsiteY48" fmla="*/ 126825 h 712454"/>
              <a:gd name="connsiteX49" fmla="*/ 544478 w 870997"/>
              <a:gd name="connsiteY49" fmla="*/ 74750 h 712454"/>
              <a:gd name="connsiteX50" fmla="*/ 571212 w 870997"/>
              <a:gd name="connsiteY50" fmla="*/ 28800 h 712454"/>
              <a:gd name="connsiteX51" fmla="*/ 561187 w 870997"/>
              <a:gd name="connsiteY51" fmla="*/ 2484 h 712454"/>
              <a:gd name="connsiteX52" fmla="*/ 567523 w 870997"/>
              <a:gd name="connsiteY52" fmla="*/ 26 h 712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870997" h="712454">
                <a:moveTo>
                  <a:pt x="394410" y="357056"/>
                </a:moveTo>
                <a:cubicBezTo>
                  <a:pt x="546813" y="357044"/>
                  <a:pt x="840823" y="357424"/>
                  <a:pt x="845376" y="358103"/>
                </a:cubicBezTo>
                <a:cubicBezTo>
                  <a:pt x="864069" y="360818"/>
                  <a:pt x="871588" y="368963"/>
                  <a:pt x="870961" y="388179"/>
                </a:cubicBezTo>
                <a:cubicBezTo>
                  <a:pt x="870056" y="418533"/>
                  <a:pt x="863581" y="448156"/>
                  <a:pt x="857525" y="477745"/>
                </a:cubicBezTo>
                <a:cubicBezTo>
                  <a:pt x="846177" y="533058"/>
                  <a:pt x="828214" y="585934"/>
                  <a:pt x="796920" y="633519"/>
                </a:cubicBezTo>
                <a:cubicBezTo>
                  <a:pt x="771787" y="671705"/>
                  <a:pt x="740111" y="701433"/>
                  <a:pt x="693187" y="709996"/>
                </a:cubicBezTo>
                <a:cubicBezTo>
                  <a:pt x="683788" y="711702"/>
                  <a:pt x="674041" y="712120"/>
                  <a:pt x="664434" y="712155"/>
                </a:cubicBezTo>
                <a:cubicBezTo>
                  <a:pt x="606579" y="712329"/>
                  <a:pt x="548725" y="711563"/>
                  <a:pt x="490871" y="712433"/>
                </a:cubicBezTo>
                <a:cubicBezTo>
                  <a:pt x="440084" y="713199"/>
                  <a:pt x="399843" y="693114"/>
                  <a:pt x="369106" y="653709"/>
                </a:cubicBezTo>
                <a:cubicBezTo>
                  <a:pt x="327752" y="600693"/>
                  <a:pt x="305787" y="539149"/>
                  <a:pt x="292176" y="474159"/>
                </a:cubicBezTo>
                <a:cubicBezTo>
                  <a:pt x="286955" y="449270"/>
                  <a:pt x="283473" y="424137"/>
                  <a:pt x="280375" y="398900"/>
                </a:cubicBezTo>
                <a:cubicBezTo>
                  <a:pt x="276686" y="368824"/>
                  <a:pt x="286224" y="357232"/>
                  <a:pt x="316822" y="357128"/>
                </a:cubicBezTo>
                <a:cubicBezTo>
                  <a:pt x="331611" y="357082"/>
                  <a:pt x="359240" y="357059"/>
                  <a:pt x="394410" y="357056"/>
                </a:cubicBezTo>
                <a:close/>
                <a:moveTo>
                  <a:pt x="349925" y="252072"/>
                </a:moveTo>
                <a:cubicBezTo>
                  <a:pt x="367436" y="251584"/>
                  <a:pt x="384979" y="252106"/>
                  <a:pt x="402523" y="252106"/>
                </a:cubicBezTo>
                <a:cubicBezTo>
                  <a:pt x="527909" y="252106"/>
                  <a:pt x="653259" y="252072"/>
                  <a:pt x="778645" y="252141"/>
                </a:cubicBezTo>
                <a:cubicBezTo>
                  <a:pt x="786965" y="252141"/>
                  <a:pt x="795319" y="252315"/>
                  <a:pt x="803604" y="253116"/>
                </a:cubicBezTo>
                <a:cubicBezTo>
                  <a:pt x="822227" y="254821"/>
                  <a:pt x="830129" y="262514"/>
                  <a:pt x="831661" y="281451"/>
                </a:cubicBezTo>
                <a:cubicBezTo>
                  <a:pt x="832775" y="294957"/>
                  <a:pt x="831905" y="308637"/>
                  <a:pt x="833192" y="322144"/>
                </a:cubicBezTo>
                <a:cubicBezTo>
                  <a:pt x="834445" y="335197"/>
                  <a:pt x="830477" y="339270"/>
                  <a:pt x="816762" y="339166"/>
                </a:cubicBezTo>
                <a:cubicBezTo>
                  <a:pt x="736525" y="338470"/>
                  <a:pt x="656323" y="338818"/>
                  <a:pt x="576086" y="338818"/>
                </a:cubicBezTo>
                <a:cubicBezTo>
                  <a:pt x="495431" y="338818"/>
                  <a:pt x="414777" y="338609"/>
                  <a:pt x="334122" y="339061"/>
                </a:cubicBezTo>
                <a:cubicBezTo>
                  <a:pt x="322740" y="339096"/>
                  <a:pt x="318423" y="336242"/>
                  <a:pt x="319049" y="324476"/>
                </a:cubicBezTo>
                <a:cubicBezTo>
                  <a:pt x="319850" y="309612"/>
                  <a:pt x="318318" y="294679"/>
                  <a:pt x="320059" y="279815"/>
                </a:cubicBezTo>
                <a:cubicBezTo>
                  <a:pt x="322287" y="260634"/>
                  <a:pt x="330398" y="252628"/>
                  <a:pt x="349925" y="252072"/>
                </a:cubicBezTo>
                <a:close/>
                <a:moveTo>
                  <a:pt x="296731" y="155583"/>
                </a:moveTo>
                <a:cubicBezTo>
                  <a:pt x="303054" y="156440"/>
                  <a:pt x="309337" y="158259"/>
                  <a:pt x="315428" y="161288"/>
                </a:cubicBezTo>
                <a:cubicBezTo>
                  <a:pt x="331197" y="169155"/>
                  <a:pt x="337255" y="182451"/>
                  <a:pt x="332521" y="199474"/>
                </a:cubicBezTo>
                <a:cubicBezTo>
                  <a:pt x="330988" y="204939"/>
                  <a:pt x="328726" y="210230"/>
                  <a:pt x="326185" y="215278"/>
                </a:cubicBezTo>
                <a:cubicBezTo>
                  <a:pt x="249534" y="367466"/>
                  <a:pt x="172847" y="519656"/>
                  <a:pt x="96126" y="671810"/>
                </a:cubicBezTo>
                <a:cubicBezTo>
                  <a:pt x="94768" y="674560"/>
                  <a:pt x="93410" y="677310"/>
                  <a:pt x="91879" y="679956"/>
                </a:cubicBezTo>
                <a:cubicBezTo>
                  <a:pt x="81158" y="698753"/>
                  <a:pt x="63439" y="701398"/>
                  <a:pt x="48785" y="685386"/>
                </a:cubicBezTo>
                <a:cubicBezTo>
                  <a:pt x="5655" y="638358"/>
                  <a:pt x="-10184" y="583985"/>
                  <a:pt x="6525" y="521396"/>
                </a:cubicBezTo>
                <a:cubicBezTo>
                  <a:pt x="10493" y="506567"/>
                  <a:pt x="16063" y="492330"/>
                  <a:pt x="23094" y="478615"/>
                </a:cubicBezTo>
                <a:cubicBezTo>
                  <a:pt x="60898" y="404957"/>
                  <a:pt x="98528" y="331195"/>
                  <a:pt x="136262" y="257502"/>
                </a:cubicBezTo>
                <a:cubicBezTo>
                  <a:pt x="147923" y="234736"/>
                  <a:pt x="161813" y="213572"/>
                  <a:pt x="179983" y="195401"/>
                </a:cubicBezTo>
                <a:cubicBezTo>
                  <a:pt x="206717" y="168667"/>
                  <a:pt x="230945" y="158781"/>
                  <a:pt x="277799" y="155648"/>
                </a:cubicBezTo>
                <a:cubicBezTo>
                  <a:pt x="284048" y="154830"/>
                  <a:pt x="290409" y="154726"/>
                  <a:pt x="296731" y="155583"/>
                </a:cubicBezTo>
                <a:close/>
                <a:moveTo>
                  <a:pt x="567523" y="26"/>
                </a:moveTo>
                <a:cubicBezTo>
                  <a:pt x="569515" y="179"/>
                  <a:pt x="571387" y="971"/>
                  <a:pt x="573127" y="1406"/>
                </a:cubicBezTo>
                <a:cubicBezTo>
                  <a:pt x="630320" y="15538"/>
                  <a:pt x="685946" y="33883"/>
                  <a:pt x="736943" y="64202"/>
                </a:cubicBezTo>
                <a:cubicBezTo>
                  <a:pt x="759290" y="77500"/>
                  <a:pt x="779968" y="92956"/>
                  <a:pt x="796224" y="113598"/>
                </a:cubicBezTo>
                <a:cubicBezTo>
                  <a:pt x="825638" y="150984"/>
                  <a:pt x="826787" y="197873"/>
                  <a:pt x="800053" y="237242"/>
                </a:cubicBezTo>
                <a:cubicBezTo>
                  <a:pt x="795597" y="243822"/>
                  <a:pt x="790201" y="243335"/>
                  <a:pt x="784179" y="243335"/>
                </a:cubicBezTo>
                <a:cubicBezTo>
                  <a:pt x="715778" y="243335"/>
                  <a:pt x="647377" y="243335"/>
                  <a:pt x="578975" y="243335"/>
                </a:cubicBezTo>
                <a:cubicBezTo>
                  <a:pt x="500896" y="243335"/>
                  <a:pt x="422853" y="243126"/>
                  <a:pt x="344808" y="243544"/>
                </a:cubicBezTo>
                <a:cubicBezTo>
                  <a:pt x="333252" y="243613"/>
                  <a:pt x="331232" y="240376"/>
                  <a:pt x="335375" y="230176"/>
                </a:cubicBezTo>
                <a:cubicBezTo>
                  <a:pt x="347141" y="201110"/>
                  <a:pt x="367470" y="179215"/>
                  <a:pt x="392393" y="161183"/>
                </a:cubicBezTo>
                <a:cubicBezTo>
                  <a:pt x="412757" y="146459"/>
                  <a:pt x="435140" y="135528"/>
                  <a:pt x="458707" y="126825"/>
                </a:cubicBezTo>
                <a:cubicBezTo>
                  <a:pt x="490662" y="115060"/>
                  <a:pt x="520529" y="99709"/>
                  <a:pt x="544478" y="74750"/>
                </a:cubicBezTo>
                <a:cubicBezTo>
                  <a:pt x="557079" y="61627"/>
                  <a:pt x="567523" y="47111"/>
                  <a:pt x="571212" y="28800"/>
                </a:cubicBezTo>
                <a:cubicBezTo>
                  <a:pt x="573928" y="15190"/>
                  <a:pt x="572326" y="11187"/>
                  <a:pt x="561187" y="2484"/>
                </a:cubicBezTo>
                <a:cubicBezTo>
                  <a:pt x="563415" y="361"/>
                  <a:pt x="565530" y="-127"/>
                  <a:pt x="567523" y="26"/>
                </a:cubicBezTo>
                <a:close/>
              </a:path>
            </a:pathLst>
          </a:custGeom>
          <a:solidFill>
            <a:schemeClr val="accent3"/>
          </a:solidFill>
          <a:ln w="46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AF078483-AAF1-48A4-8BB3-143674B9C9C4}"/>
              </a:ext>
            </a:extLst>
          </p:cNvPr>
          <p:cNvSpPr/>
          <p:nvPr/>
        </p:nvSpPr>
        <p:spPr>
          <a:xfrm>
            <a:off x="433707" y="3391449"/>
            <a:ext cx="457510" cy="560140"/>
          </a:xfrm>
          <a:custGeom>
            <a:avLst/>
            <a:gdLst>
              <a:gd name="connsiteX0" fmla="*/ 630514 w 729028"/>
              <a:gd name="connsiteY0" fmla="*/ 286524 h 892566"/>
              <a:gd name="connsiteX1" fmla="*/ 673400 w 729028"/>
              <a:gd name="connsiteY1" fmla="*/ 329514 h 892566"/>
              <a:gd name="connsiteX2" fmla="*/ 673400 w 729028"/>
              <a:gd name="connsiteY2" fmla="*/ 575551 h 892566"/>
              <a:gd name="connsiteX3" fmla="*/ 685966 w 729028"/>
              <a:gd name="connsiteY3" fmla="*/ 593408 h 892566"/>
              <a:gd name="connsiteX4" fmla="*/ 705843 w 729028"/>
              <a:gd name="connsiteY4" fmla="*/ 643465 h 892566"/>
              <a:gd name="connsiteX5" fmla="*/ 695087 w 729028"/>
              <a:gd name="connsiteY5" fmla="*/ 648686 h 892566"/>
              <a:gd name="connsiteX6" fmla="*/ 728574 w 729028"/>
              <a:gd name="connsiteY6" fmla="*/ 755692 h 892566"/>
              <a:gd name="connsiteX7" fmla="*/ 728504 w 729028"/>
              <a:gd name="connsiteY7" fmla="*/ 775430 h 892566"/>
              <a:gd name="connsiteX8" fmla="*/ 728295 w 729028"/>
              <a:gd name="connsiteY8" fmla="*/ 879372 h 892566"/>
              <a:gd name="connsiteX9" fmla="*/ 716112 w 729028"/>
              <a:gd name="connsiteY9" fmla="*/ 892530 h 892566"/>
              <a:gd name="connsiteX10" fmla="*/ 412255 w 729028"/>
              <a:gd name="connsiteY10" fmla="*/ 892461 h 892566"/>
              <a:gd name="connsiteX11" fmla="*/ 400455 w 729028"/>
              <a:gd name="connsiteY11" fmla="*/ 880382 h 892566"/>
              <a:gd name="connsiteX12" fmla="*/ 400490 w 729028"/>
              <a:gd name="connsiteY12" fmla="*/ 725129 h 892566"/>
              <a:gd name="connsiteX13" fmla="*/ 433594 w 729028"/>
              <a:gd name="connsiteY13" fmla="*/ 648477 h 892566"/>
              <a:gd name="connsiteX14" fmla="*/ 420297 w 729028"/>
              <a:gd name="connsiteY14" fmla="*/ 625990 h 892566"/>
              <a:gd name="connsiteX15" fmla="*/ 437980 w 729028"/>
              <a:gd name="connsiteY15" fmla="*/ 595358 h 892566"/>
              <a:gd name="connsiteX16" fmla="*/ 455350 w 729028"/>
              <a:gd name="connsiteY16" fmla="*/ 565874 h 892566"/>
              <a:gd name="connsiteX17" fmla="*/ 455211 w 729028"/>
              <a:gd name="connsiteY17" fmla="*/ 335640 h 892566"/>
              <a:gd name="connsiteX18" fmla="*/ 457439 w 729028"/>
              <a:gd name="connsiteY18" fmla="*/ 310856 h 892566"/>
              <a:gd name="connsiteX19" fmla="*/ 482015 w 729028"/>
              <a:gd name="connsiteY19" fmla="*/ 288264 h 892566"/>
              <a:gd name="connsiteX20" fmla="*/ 500290 w 729028"/>
              <a:gd name="connsiteY20" fmla="*/ 286663 h 892566"/>
              <a:gd name="connsiteX21" fmla="*/ 630514 w 729028"/>
              <a:gd name="connsiteY21" fmla="*/ 286524 h 892566"/>
              <a:gd name="connsiteX22" fmla="*/ 113029 w 729028"/>
              <a:gd name="connsiteY22" fmla="*/ 180910 h 892566"/>
              <a:gd name="connsiteX23" fmla="*/ 236638 w 729028"/>
              <a:gd name="connsiteY23" fmla="*/ 180945 h 892566"/>
              <a:gd name="connsiteX24" fmla="*/ 347474 w 729028"/>
              <a:gd name="connsiteY24" fmla="*/ 292615 h 892566"/>
              <a:gd name="connsiteX25" fmla="*/ 347787 w 729028"/>
              <a:gd name="connsiteY25" fmla="*/ 877945 h 892566"/>
              <a:gd name="connsiteX26" fmla="*/ 333306 w 729028"/>
              <a:gd name="connsiteY26" fmla="*/ 892565 h 892566"/>
              <a:gd name="connsiteX27" fmla="*/ 13715 w 729028"/>
              <a:gd name="connsiteY27" fmla="*/ 892530 h 892566"/>
              <a:gd name="connsiteX28" fmla="*/ 0 w 729028"/>
              <a:gd name="connsiteY28" fmla="*/ 878467 h 892566"/>
              <a:gd name="connsiteX29" fmla="*/ 244 w 729028"/>
              <a:gd name="connsiteY29" fmla="*/ 294495 h 892566"/>
              <a:gd name="connsiteX30" fmla="*/ 113029 w 729028"/>
              <a:gd name="connsiteY30" fmla="*/ 180910 h 892566"/>
              <a:gd name="connsiteX31" fmla="*/ 518369 w 729028"/>
              <a:gd name="connsiteY31" fmla="*/ 108 h 892566"/>
              <a:gd name="connsiteX32" fmla="*/ 532489 w 729028"/>
              <a:gd name="connsiteY32" fmla="*/ 3379 h 892566"/>
              <a:gd name="connsiteX33" fmla="*/ 632220 w 729028"/>
              <a:gd name="connsiteY33" fmla="*/ 68857 h 892566"/>
              <a:gd name="connsiteX34" fmla="*/ 657805 w 729028"/>
              <a:gd name="connsiteY34" fmla="*/ 130227 h 892566"/>
              <a:gd name="connsiteX35" fmla="*/ 659023 w 729028"/>
              <a:gd name="connsiteY35" fmla="*/ 264281 h 892566"/>
              <a:gd name="connsiteX36" fmla="*/ 647536 w 729028"/>
              <a:gd name="connsiteY36" fmla="*/ 275350 h 892566"/>
              <a:gd name="connsiteX37" fmla="*/ 564758 w 729028"/>
              <a:gd name="connsiteY37" fmla="*/ 275176 h 892566"/>
              <a:gd name="connsiteX38" fmla="*/ 484591 w 729028"/>
              <a:gd name="connsiteY38" fmla="*/ 275524 h 892566"/>
              <a:gd name="connsiteX39" fmla="*/ 469309 w 729028"/>
              <a:gd name="connsiteY39" fmla="*/ 260695 h 892566"/>
              <a:gd name="connsiteX40" fmla="*/ 469239 w 729028"/>
              <a:gd name="connsiteY40" fmla="*/ 191040 h 892566"/>
              <a:gd name="connsiteX41" fmla="*/ 470631 w 729028"/>
              <a:gd name="connsiteY41" fmla="*/ 80693 h 892566"/>
              <a:gd name="connsiteX42" fmla="*/ 506207 w 729028"/>
              <a:gd name="connsiteY42" fmla="*/ 7279 h 892566"/>
              <a:gd name="connsiteX43" fmla="*/ 518369 w 729028"/>
              <a:gd name="connsiteY43" fmla="*/ 108 h 89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29028" h="892566">
                <a:moveTo>
                  <a:pt x="630514" y="286524"/>
                </a:moveTo>
                <a:cubicBezTo>
                  <a:pt x="661843" y="286558"/>
                  <a:pt x="673295" y="297698"/>
                  <a:pt x="673400" y="329514"/>
                </a:cubicBezTo>
                <a:cubicBezTo>
                  <a:pt x="673678" y="411526"/>
                  <a:pt x="673678" y="493539"/>
                  <a:pt x="673400" y="575551"/>
                </a:cubicBezTo>
                <a:cubicBezTo>
                  <a:pt x="673365" y="585298"/>
                  <a:pt x="674479" y="590867"/>
                  <a:pt x="685966" y="593408"/>
                </a:cubicBezTo>
                <a:cubicBezTo>
                  <a:pt x="704346" y="597481"/>
                  <a:pt x="714545" y="626130"/>
                  <a:pt x="705843" y="643465"/>
                </a:cubicBezTo>
                <a:cubicBezTo>
                  <a:pt x="703580" y="648130"/>
                  <a:pt x="698986" y="645588"/>
                  <a:pt x="695087" y="648686"/>
                </a:cubicBezTo>
                <a:cubicBezTo>
                  <a:pt x="725406" y="678693"/>
                  <a:pt x="730836" y="716009"/>
                  <a:pt x="728574" y="755692"/>
                </a:cubicBezTo>
                <a:cubicBezTo>
                  <a:pt x="728191" y="762236"/>
                  <a:pt x="728539" y="768851"/>
                  <a:pt x="728504" y="775430"/>
                </a:cubicBezTo>
                <a:cubicBezTo>
                  <a:pt x="728400" y="810065"/>
                  <a:pt x="727982" y="844701"/>
                  <a:pt x="728295" y="879372"/>
                </a:cubicBezTo>
                <a:cubicBezTo>
                  <a:pt x="728365" y="888562"/>
                  <a:pt x="726555" y="892565"/>
                  <a:pt x="716112" y="892530"/>
                </a:cubicBezTo>
                <a:cubicBezTo>
                  <a:pt x="614815" y="892148"/>
                  <a:pt x="513518" y="892217"/>
                  <a:pt x="412255" y="892461"/>
                </a:cubicBezTo>
                <a:cubicBezTo>
                  <a:pt x="402996" y="892495"/>
                  <a:pt x="400420" y="889397"/>
                  <a:pt x="400455" y="880382"/>
                </a:cubicBezTo>
                <a:cubicBezTo>
                  <a:pt x="400734" y="828654"/>
                  <a:pt x="400003" y="776892"/>
                  <a:pt x="400490" y="725129"/>
                </a:cubicBezTo>
                <a:cubicBezTo>
                  <a:pt x="400768" y="695854"/>
                  <a:pt x="412430" y="670721"/>
                  <a:pt x="433594" y="648477"/>
                </a:cubicBezTo>
                <a:cubicBezTo>
                  <a:pt x="418834" y="646459"/>
                  <a:pt x="420714" y="635250"/>
                  <a:pt x="420297" y="625990"/>
                </a:cubicBezTo>
                <a:cubicBezTo>
                  <a:pt x="419670" y="612241"/>
                  <a:pt x="424474" y="598177"/>
                  <a:pt x="437980" y="595358"/>
                </a:cubicBezTo>
                <a:cubicBezTo>
                  <a:pt x="457126" y="591320"/>
                  <a:pt x="455420" y="579658"/>
                  <a:pt x="455350" y="565874"/>
                </a:cubicBezTo>
                <a:cubicBezTo>
                  <a:pt x="455037" y="489118"/>
                  <a:pt x="455176" y="412397"/>
                  <a:pt x="455211" y="335640"/>
                </a:cubicBezTo>
                <a:cubicBezTo>
                  <a:pt x="455211" y="327321"/>
                  <a:pt x="455002" y="319036"/>
                  <a:pt x="457439" y="310856"/>
                </a:cubicBezTo>
                <a:cubicBezTo>
                  <a:pt x="461198" y="298289"/>
                  <a:pt x="468961" y="290353"/>
                  <a:pt x="482015" y="288264"/>
                </a:cubicBezTo>
                <a:cubicBezTo>
                  <a:pt x="488037" y="287289"/>
                  <a:pt x="494198" y="286698"/>
                  <a:pt x="500290" y="286663"/>
                </a:cubicBezTo>
                <a:cubicBezTo>
                  <a:pt x="543698" y="286524"/>
                  <a:pt x="587106" y="286489"/>
                  <a:pt x="630514" y="286524"/>
                </a:cubicBezTo>
                <a:close/>
                <a:moveTo>
                  <a:pt x="113029" y="180910"/>
                </a:moveTo>
                <a:cubicBezTo>
                  <a:pt x="154243" y="180736"/>
                  <a:pt x="195459" y="180667"/>
                  <a:pt x="236638" y="180945"/>
                </a:cubicBezTo>
                <a:cubicBezTo>
                  <a:pt x="301002" y="181363"/>
                  <a:pt x="347439" y="228148"/>
                  <a:pt x="347474" y="292615"/>
                </a:cubicBezTo>
                <a:cubicBezTo>
                  <a:pt x="347543" y="487726"/>
                  <a:pt x="347404" y="682835"/>
                  <a:pt x="347787" y="877945"/>
                </a:cubicBezTo>
                <a:cubicBezTo>
                  <a:pt x="347822" y="889502"/>
                  <a:pt x="344863" y="892635"/>
                  <a:pt x="333306" y="892565"/>
                </a:cubicBezTo>
                <a:cubicBezTo>
                  <a:pt x="226787" y="892113"/>
                  <a:pt x="120234" y="892148"/>
                  <a:pt x="13715" y="892530"/>
                </a:cubicBezTo>
                <a:cubicBezTo>
                  <a:pt x="2611" y="892565"/>
                  <a:pt x="-34" y="889224"/>
                  <a:pt x="0" y="878467"/>
                </a:cubicBezTo>
                <a:cubicBezTo>
                  <a:pt x="383" y="779398"/>
                  <a:pt x="175" y="390083"/>
                  <a:pt x="244" y="294495"/>
                </a:cubicBezTo>
                <a:cubicBezTo>
                  <a:pt x="279" y="227173"/>
                  <a:pt x="45949" y="181189"/>
                  <a:pt x="113029" y="180910"/>
                </a:cubicBezTo>
                <a:close/>
                <a:moveTo>
                  <a:pt x="518369" y="108"/>
                </a:moveTo>
                <a:cubicBezTo>
                  <a:pt x="522925" y="-389"/>
                  <a:pt x="527807" y="856"/>
                  <a:pt x="532489" y="3379"/>
                </a:cubicBezTo>
                <a:cubicBezTo>
                  <a:pt x="567577" y="22351"/>
                  <a:pt x="601900" y="42645"/>
                  <a:pt x="632220" y="68857"/>
                </a:cubicBezTo>
                <a:cubicBezTo>
                  <a:pt x="650773" y="84904"/>
                  <a:pt x="656447" y="107009"/>
                  <a:pt x="657805" y="130227"/>
                </a:cubicBezTo>
                <a:cubicBezTo>
                  <a:pt x="660416" y="174854"/>
                  <a:pt x="659232" y="219585"/>
                  <a:pt x="659023" y="264281"/>
                </a:cubicBezTo>
                <a:cubicBezTo>
                  <a:pt x="658988" y="273157"/>
                  <a:pt x="655926" y="275455"/>
                  <a:pt x="647536" y="275350"/>
                </a:cubicBezTo>
                <a:cubicBezTo>
                  <a:pt x="619966" y="274932"/>
                  <a:pt x="592362" y="275176"/>
                  <a:pt x="564758" y="275176"/>
                </a:cubicBezTo>
                <a:cubicBezTo>
                  <a:pt x="538023" y="275176"/>
                  <a:pt x="511290" y="274410"/>
                  <a:pt x="484591" y="275524"/>
                </a:cubicBezTo>
                <a:cubicBezTo>
                  <a:pt x="472476" y="276011"/>
                  <a:pt x="469239" y="271242"/>
                  <a:pt x="469309" y="260695"/>
                </a:cubicBezTo>
                <a:cubicBezTo>
                  <a:pt x="469413" y="237477"/>
                  <a:pt x="468891" y="214258"/>
                  <a:pt x="469239" y="191040"/>
                </a:cubicBezTo>
                <a:cubicBezTo>
                  <a:pt x="469762" y="154246"/>
                  <a:pt x="467394" y="117417"/>
                  <a:pt x="470631" y="80693"/>
                </a:cubicBezTo>
                <a:cubicBezTo>
                  <a:pt x="473173" y="51870"/>
                  <a:pt x="489533" y="29279"/>
                  <a:pt x="506207" y="7279"/>
                </a:cubicBezTo>
                <a:cubicBezTo>
                  <a:pt x="509584" y="2840"/>
                  <a:pt x="513813" y="604"/>
                  <a:pt x="518369" y="108"/>
                </a:cubicBezTo>
                <a:close/>
              </a:path>
            </a:pathLst>
          </a:custGeom>
          <a:solidFill>
            <a:schemeClr val="accent3"/>
          </a:solidFill>
          <a:ln w="46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05E6B05-FB2A-4ADD-B602-BACFF3D6CDE9}"/>
              </a:ext>
            </a:extLst>
          </p:cNvPr>
          <p:cNvGrpSpPr/>
          <p:nvPr/>
        </p:nvGrpSpPr>
        <p:grpSpPr>
          <a:xfrm>
            <a:off x="2721159" y="5618497"/>
            <a:ext cx="366267" cy="727880"/>
            <a:chOff x="7475777" y="3846790"/>
            <a:chExt cx="680238" cy="1351832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51DA66C-867A-4513-BF83-BC9F25058901}"/>
                </a:ext>
              </a:extLst>
            </p:cNvPr>
            <p:cNvSpPr/>
            <p:nvPr/>
          </p:nvSpPr>
          <p:spPr>
            <a:xfrm>
              <a:off x="7475777" y="3846790"/>
              <a:ext cx="680238" cy="1351832"/>
            </a:xfrm>
            <a:custGeom>
              <a:avLst/>
              <a:gdLst>
                <a:gd name="connsiteX0" fmla="*/ 558643 w 680238"/>
                <a:gd name="connsiteY0" fmla="*/ 915946 h 1351832"/>
                <a:gd name="connsiteX1" fmla="*/ 575862 w 680238"/>
                <a:gd name="connsiteY1" fmla="*/ 934192 h 1351832"/>
                <a:gd name="connsiteX2" fmla="*/ 576656 w 680238"/>
                <a:gd name="connsiteY2" fmla="*/ 1290381 h 1351832"/>
                <a:gd name="connsiteX3" fmla="*/ 566016 w 680238"/>
                <a:gd name="connsiteY3" fmla="*/ 1334199 h 1351832"/>
                <a:gd name="connsiteX4" fmla="*/ 508152 w 680238"/>
                <a:gd name="connsiteY4" fmla="*/ 1334432 h 1351832"/>
                <a:gd name="connsiteX5" fmla="*/ 497373 w 680238"/>
                <a:gd name="connsiteY5" fmla="*/ 1297754 h 1351832"/>
                <a:gd name="connsiteX6" fmla="*/ 497700 w 680238"/>
                <a:gd name="connsiteY6" fmla="*/ 930972 h 1351832"/>
                <a:gd name="connsiteX7" fmla="*/ 512819 w 680238"/>
                <a:gd name="connsiteY7" fmla="*/ 915993 h 1351832"/>
                <a:gd name="connsiteX8" fmla="*/ 558643 w 680238"/>
                <a:gd name="connsiteY8" fmla="*/ 915946 h 1351832"/>
                <a:gd name="connsiteX9" fmla="*/ 205907 w 680238"/>
                <a:gd name="connsiteY9" fmla="*/ 718509 h 1351832"/>
                <a:gd name="connsiteX10" fmla="*/ 308149 w 680238"/>
                <a:gd name="connsiteY10" fmla="*/ 718556 h 1351832"/>
                <a:gd name="connsiteX11" fmla="*/ 328028 w 680238"/>
                <a:gd name="connsiteY11" fmla="*/ 737782 h 1351832"/>
                <a:gd name="connsiteX12" fmla="*/ 328681 w 680238"/>
                <a:gd name="connsiteY12" fmla="*/ 1270362 h 1351832"/>
                <a:gd name="connsiteX13" fmla="*/ 275857 w 680238"/>
                <a:gd name="connsiteY13" fmla="*/ 1349271 h 1351832"/>
                <a:gd name="connsiteX14" fmla="*/ 186728 w 680238"/>
                <a:gd name="connsiteY14" fmla="*/ 1284874 h 1351832"/>
                <a:gd name="connsiteX15" fmla="*/ 186075 w 680238"/>
                <a:gd name="connsiteY15" fmla="*/ 1265509 h 1351832"/>
                <a:gd name="connsiteX16" fmla="*/ 186541 w 680238"/>
                <a:gd name="connsiteY16" fmla="*/ 738202 h 1351832"/>
                <a:gd name="connsiteX17" fmla="*/ 205907 w 680238"/>
                <a:gd name="connsiteY17" fmla="*/ 718509 h 1351832"/>
                <a:gd name="connsiteX18" fmla="*/ 512912 w 680238"/>
                <a:gd name="connsiteY18" fmla="*/ 711509 h 1351832"/>
                <a:gd name="connsiteX19" fmla="*/ 563916 w 680238"/>
                <a:gd name="connsiteY19" fmla="*/ 711603 h 1351832"/>
                <a:gd name="connsiteX20" fmla="*/ 576142 w 680238"/>
                <a:gd name="connsiteY20" fmla="*/ 723735 h 1351832"/>
                <a:gd name="connsiteX21" fmla="*/ 576048 w 680238"/>
                <a:gd name="connsiteY21" fmla="*/ 897887 h 1351832"/>
                <a:gd name="connsiteX22" fmla="*/ 565269 w 680238"/>
                <a:gd name="connsiteY22" fmla="*/ 909786 h 1351832"/>
                <a:gd name="connsiteX23" fmla="*/ 508992 w 680238"/>
                <a:gd name="connsiteY23" fmla="*/ 909833 h 1351832"/>
                <a:gd name="connsiteX24" fmla="*/ 497559 w 680238"/>
                <a:gd name="connsiteY24" fmla="*/ 896674 h 1351832"/>
                <a:gd name="connsiteX25" fmla="*/ 497652 w 680238"/>
                <a:gd name="connsiteY25" fmla="*/ 810484 h 1351832"/>
                <a:gd name="connsiteX26" fmla="*/ 497419 w 680238"/>
                <a:gd name="connsiteY26" fmla="*/ 727795 h 1351832"/>
                <a:gd name="connsiteX27" fmla="*/ 512912 w 680238"/>
                <a:gd name="connsiteY27" fmla="*/ 711509 h 1351832"/>
                <a:gd name="connsiteX28" fmla="*/ 312208 w 680238"/>
                <a:gd name="connsiteY28" fmla="*/ 422331 h 1351832"/>
                <a:gd name="connsiteX29" fmla="*/ 328307 w 680238"/>
                <a:gd name="connsiteY29" fmla="*/ 438010 h 1351832"/>
                <a:gd name="connsiteX30" fmla="*/ 328028 w 680238"/>
                <a:gd name="connsiteY30" fmla="*/ 568484 h 1351832"/>
                <a:gd name="connsiteX31" fmla="*/ 328261 w 680238"/>
                <a:gd name="connsiteY31" fmla="*/ 697184 h 1351832"/>
                <a:gd name="connsiteX32" fmla="*/ 313468 w 680238"/>
                <a:gd name="connsiteY32" fmla="*/ 712350 h 1351832"/>
                <a:gd name="connsiteX33" fmla="*/ 200634 w 680238"/>
                <a:gd name="connsiteY33" fmla="*/ 712303 h 1351832"/>
                <a:gd name="connsiteX34" fmla="*/ 186401 w 680238"/>
                <a:gd name="connsiteY34" fmla="*/ 698397 h 1351832"/>
                <a:gd name="connsiteX35" fmla="*/ 186401 w 680238"/>
                <a:gd name="connsiteY35" fmla="*/ 435724 h 1351832"/>
                <a:gd name="connsiteX36" fmla="*/ 201147 w 680238"/>
                <a:gd name="connsiteY36" fmla="*/ 422424 h 1351832"/>
                <a:gd name="connsiteX37" fmla="*/ 312208 w 680238"/>
                <a:gd name="connsiteY37" fmla="*/ 422331 h 1351832"/>
                <a:gd name="connsiteX38" fmla="*/ 536337 w 680238"/>
                <a:gd name="connsiteY38" fmla="*/ 383320 h 1351832"/>
                <a:gd name="connsiteX39" fmla="*/ 608807 w 680238"/>
                <a:gd name="connsiteY39" fmla="*/ 389526 h 1351832"/>
                <a:gd name="connsiteX40" fmla="*/ 677357 w 680238"/>
                <a:gd name="connsiteY40" fmla="*/ 500121 h 1351832"/>
                <a:gd name="connsiteX41" fmla="*/ 644132 w 680238"/>
                <a:gd name="connsiteY41" fmla="*/ 585143 h 1351832"/>
                <a:gd name="connsiteX42" fmla="*/ 587248 w 680238"/>
                <a:gd name="connsiteY42" fmla="*/ 694524 h 1351832"/>
                <a:gd name="connsiteX43" fmla="*/ 567929 w 680238"/>
                <a:gd name="connsiteY43" fmla="*/ 706237 h 1351832"/>
                <a:gd name="connsiteX44" fmla="*/ 504465 w 680238"/>
                <a:gd name="connsiteY44" fmla="*/ 706190 h 1351832"/>
                <a:gd name="connsiteX45" fmla="*/ 487806 w 680238"/>
                <a:gd name="connsiteY45" fmla="*/ 696251 h 1351832"/>
                <a:gd name="connsiteX46" fmla="*/ 406984 w 680238"/>
                <a:gd name="connsiteY46" fmla="*/ 533952 h 1351832"/>
                <a:gd name="connsiteX47" fmla="*/ 394338 w 680238"/>
                <a:gd name="connsiteY47" fmla="*/ 463536 h 1351832"/>
                <a:gd name="connsiteX48" fmla="*/ 441609 w 680238"/>
                <a:gd name="connsiteY48" fmla="*/ 396619 h 1351832"/>
                <a:gd name="connsiteX49" fmla="*/ 472034 w 680238"/>
                <a:gd name="connsiteY49" fmla="*/ 387986 h 1351832"/>
                <a:gd name="connsiteX50" fmla="*/ 536337 w 680238"/>
                <a:gd name="connsiteY50" fmla="*/ 383320 h 1351832"/>
                <a:gd name="connsiteX51" fmla="*/ 241223 w 680238"/>
                <a:gd name="connsiteY51" fmla="*/ 311 h 1351832"/>
                <a:gd name="connsiteX52" fmla="*/ 412444 w 680238"/>
                <a:gd name="connsiteY52" fmla="*/ 16585 h 1351832"/>
                <a:gd name="connsiteX53" fmla="*/ 445949 w 680238"/>
                <a:gd name="connsiteY53" fmla="*/ 27364 h 1351832"/>
                <a:gd name="connsiteX54" fmla="*/ 504372 w 680238"/>
                <a:gd name="connsiteY54" fmla="*/ 176597 h 1351832"/>
                <a:gd name="connsiteX55" fmla="*/ 440629 w 680238"/>
                <a:gd name="connsiteY55" fmla="*/ 277718 h 1351832"/>
                <a:gd name="connsiteX56" fmla="*/ 343847 w 680238"/>
                <a:gd name="connsiteY56" fmla="*/ 401099 h 1351832"/>
                <a:gd name="connsiteX57" fmla="*/ 321682 w 680238"/>
                <a:gd name="connsiteY57" fmla="*/ 411972 h 1351832"/>
                <a:gd name="connsiteX58" fmla="*/ 192981 w 680238"/>
                <a:gd name="connsiteY58" fmla="*/ 411785 h 1351832"/>
                <a:gd name="connsiteX59" fmla="*/ 174269 w 680238"/>
                <a:gd name="connsiteY59" fmla="*/ 404925 h 1351832"/>
                <a:gd name="connsiteX60" fmla="*/ 17897 w 680238"/>
                <a:gd name="connsiteY60" fmla="*/ 192229 h 1351832"/>
                <a:gd name="connsiteX61" fmla="*/ 24 w 680238"/>
                <a:gd name="connsiteY61" fmla="*/ 125173 h 1351832"/>
                <a:gd name="connsiteX62" fmla="*/ 67641 w 680238"/>
                <a:gd name="connsiteY62" fmla="*/ 26758 h 1351832"/>
                <a:gd name="connsiteX63" fmla="*/ 191675 w 680238"/>
                <a:gd name="connsiteY63" fmla="*/ 3006 h 1351832"/>
                <a:gd name="connsiteX64" fmla="*/ 241223 w 680238"/>
                <a:gd name="connsiteY64" fmla="*/ 311 h 135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680238" h="1351832">
                  <a:moveTo>
                    <a:pt x="558643" y="915946"/>
                  </a:moveTo>
                  <a:cubicBezTo>
                    <a:pt x="573622" y="914640"/>
                    <a:pt x="575956" y="921266"/>
                    <a:pt x="575862" y="934192"/>
                  </a:cubicBezTo>
                  <a:cubicBezTo>
                    <a:pt x="575349" y="994109"/>
                    <a:pt x="576749" y="1231584"/>
                    <a:pt x="576656" y="1290381"/>
                  </a:cubicBezTo>
                  <a:cubicBezTo>
                    <a:pt x="576702" y="1305873"/>
                    <a:pt x="575022" y="1320946"/>
                    <a:pt x="566016" y="1334199"/>
                  </a:cubicBezTo>
                  <a:cubicBezTo>
                    <a:pt x="550150" y="1357624"/>
                    <a:pt x="524018" y="1357718"/>
                    <a:pt x="508152" y="1334432"/>
                  </a:cubicBezTo>
                  <a:cubicBezTo>
                    <a:pt x="500686" y="1323419"/>
                    <a:pt x="497373" y="1310913"/>
                    <a:pt x="497373" y="1297754"/>
                  </a:cubicBezTo>
                  <a:cubicBezTo>
                    <a:pt x="497466" y="1175494"/>
                    <a:pt x="497793" y="1053233"/>
                    <a:pt x="497700" y="930972"/>
                  </a:cubicBezTo>
                  <a:cubicBezTo>
                    <a:pt x="497700" y="919586"/>
                    <a:pt x="501013" y="915247"/>
                    <a:pt x="512819" y="915993"/>
                  </a:cubicBezTo>
                  <a:cubicBezTo>
                    <a:pt x="528078" y="916973"/>
                    <a:pt x="543477" y="917300"/>
                    <a:pt x="558643" y="915946"/>
                  </a:cubicBezTo>
                  <a:close/>
                  <a:moveTo>
                    <a:pt x="205907" y="718509"/>
                  </a:moveTo>
                  <a:cubicBezTo>
                    <a:pt x="239925" y="719816"/>
                    <a:pt x="274084" y="719676"/>
                    <a:pt x="308149" y="718556"/>
                  </a:cubicBezTo>
                  <a:cubicBezTo>
                    <a:pt x="323221" y="718089"/>
                    <a:pt x="328168" y="721683"/>
                    <a:pt x="328028" y="737782"/>
                  </a:cubicBezTo>
                  <a:cubicBezTo>
                    <a:pt x="327188" y="827144"/>
                    <a:pt x="328914" y="1182213"/>
                    <a:pt x="328681" y="1270362"/>
                  </a:cubicBezTo>
                  <a:cubicBezTo>
                    <a:pt x="328541" y="1309840"/>
                    <a:pt x="307915" y="1340031"/>
                    <a:pt x="275857" y="1349271"/>
                  </a:cubicBezTo>
                  <a:cubicBezTo>
                    <a:pt x="234652" y="1361170"/>
                    <a:pt x="191674" y="1330138"/>
                    <a:pt x="186728" y="1284874"/>
                  </a:cubicBezTo>
                  <a:cubicBezTo>
                    <a:pt x="186028" y="1278481"/>
                    <a:pt x="186075" y="1271948"/>
                    <a:pt x="186075" y="1265509"/>
                  </a:cubicBezTo>
                  <a:cubicBezTo>
                    <a:pt x="186308" y="1089724"/>
                    <a:pt x="186821" y="913986"/>
                    <a:pt x="186541" y="738202"/>
                  </a:cubicBezTo>
                  <a:cubicBezTo>
                    <a:pt x="186495" y="722942"/>
                    <a:pt x="189948" y="717903"/>
                    <a:pt x="205907" y="718509"/>
                  </a:cubicBezTo>
                  <a:close/>
                  <a:moveTo>
                    <a:pt x="512912" y="711509"/>
                  </a:moveTo>
                  <a:cubicBezTo>
                    <a:pt x="529851" y="712536"/>
                    <a:pt x="546930" y="712163"/>
                    <a:pt x="563916" y="711603"/>
                  </a:cubicBezTo>
                  <a:cubicBezTo>
                    <a:pt x="573155" y="711323"/>
                    <a:pt x="576188" y="714636"/>
                    <a:pt x="576142" y="723735"/>
                  </a:cubicBezTo>
                  <a:cubicBezTo>
                    <a:pt x="575862" y="781786"/>
                    <a:pt x="575908" y="839836"/>
                    <a:pt x="576048" y="897887"/>
                  </a:cubicBezTo>
                  <a:cubicBezTo>
                    <a:pt x="576048" y="905540"/>
                    <a:pt x="574182" y="909973"/>
                    <a:pt x="565269" y="909786"/>
                  </a:cubicBezTo>
                  <a:cubicBezTo>
                    <a:pt x="546510" y="909413"/>
                    <a:pt x="527751" y="909366"/>
                    <a:pt x="508992" y="909833"/>
                  </a:cubicBezTo>
                  <a:cubicBezTo>
                    <a:pt x="499052" y="910066"/>
                    <a:pt x="497466" y="904933"/>
                    <a:pt x="497559" y="896674"/>
                  </a:cubicBezTo>
                  <a:cubicBezTo>
                    <a:pt x="497839" y="867975"/>
                    <a:pt x="497652" y="839230"/>
                    <a:pt x="497652" y="810484"/>
                  </a:cubicBezTo>
                  <a:cubicBezTo>
                    <a:pt x="497652" y="782906"/>
                    <a:pt x="498119" y="755327"/>
                    <a:pt x="497419" y="727795"/>
                  </a:cubicBezTo>
                  <a:cubicBezTo>
                    <a:pt x="497092" y="716036"/>
                    <a:pt x="499986" y="710763"/>
                    <a:pt x="512912" y="711509"/>
                  </a:cubicBezTo>
                  <a:close/>
                  <a:moveTo>
                    <a:pt x="312208" y="422331"/>
                  </a:moveTo>
                  <a:cubicBezTo>
                    <a:pt x="324341" y="422098"/>
                    <a:pt x="328494" y="425504"/>
                    <a:pt x="328307" y="438010"/>
                  </a:cubicBezTo>
                  <a:cubicBezTo>
                    <a:pt x="327608" y="481501"/>
                    <a:pt x="328028" y="524993"/>
                    <a:pt x="328028" y="568484"/>
                  </a:cubicBezTo>
                  <a:cubicBezTo>
                    <a:pt x="328028" y="611368"/>
                    <a:pt x="327701" y="654299"/>
                    <a:pt x="328261" y="697184"/>
                  </a:cubicBezTo>
                  <a:cubicBezTo>
                    <a:pt x="328401" y="708523"/>
                    <a:pt x="325228" y="712536"/>
                    <a:pt x="313468" y="712350"/>
                  </a:cubicBezTo>
                  <a:cubicBezTo>
                    <a:pt x="275857" y="711697"/>
                    <a:pt x="238245" y="711836"/>
                    <a:pt x="200634" y="712303"/>
                  </a:cubicBezTo>
                  <a:cubicBezTo>
                    <a:pt x="190134" y="712443"/>
                    <a:pt x="186355" y="709410"/>
                    <a:pt x="186401" y="698397"/>
                  </a:cubicBezTo>
                  <a:cubicBezTo>
                    <a:pt x="186821" y="610855"/>
                    <a:pt x="186821" y="523266"/>
                    <a:pt x="186401" y="435724"/>
                  </a:cubicBezTo>
                  <a:cubicBezTo>
                    <a:pt x="186308" y="424011"/>
                    <a:pt x="191348" y="422331"/>
                    <a:pt x="201147" y="422424"/>
                  </a:cubicBezTo>
                  <a:cubicBezTo>
                    <a:pt x="238152" y="422798"/>
                    <a:pt x="275204" y="423031"/>
                    <a:pt x="312208" y="422331"/>
                  </a:cubicBezTo>
                  <a:close/>
                  <a:moveTo>
                    <a:pt x="536337" y="383320"/>
                  </a:moveTo>
                  <a:cubicBezTo>
                    <a:pt x="562283" y="383133"/>
                    <a:pt x="585708" y="384533"/>
                    <a:pt x="608807" y="389526"/>
                  </a:cubicBezTo>
                  <a:cubicBezTo>
                    <a:pt x="671337" y="403059"/>
                    <a:pt x="687716" y="435304"/>
                    <a:pt x="677357" y="500121"/>
                  </a:cubicBezTo>
                  <a:cubicBezTo>
                    <a:pt x="672504" y="530406"/>
                    <a:pt x="657758" y="557844"/>
                    <a:pt x="644132" y="585143"/>
                  </a:cubicBezTo>
                  <a:cubicBezTo>
                    <a:pt x="625793" y="621914"/>
                    <a:pt x="606007" y="657986"/>
                    <a:pt x="587248" y="694524"/>
                  </a:cubicBezTo>
                  <a:cubicBezTo>
                    <a:pt x="582955" y="702877"/>
                    <a:pt x="577542" y="706517"/>
                    <a:pt x="567929" y="706237"/>
                  </a:cubicBezTo>
                  <a:cubicBezTo>
                    <a:pt x="546790" y="705630"/>
                    <a:pt x="525604" y="705770"/>
                    <a:pt x="504465" y="706190"/>
                  </a:cubicBezTo>
                  <a:cubicBezTo>
                    <a:pt x="496393" y="706377"/>
                    <a:pt x="491680" y="703344"/>
                    <a:pt x="487806" y="696251"/>
                  </a:cubicBezTo>
                  <a:cubicBezTo>
                    <a:pt x="458735" y="643193"/>
                    <a:pt x="430036" y="589996"/>
                    <a:pt x="406984" y="533952"/>
                  </a:cubicBezTo>
                  <a:cubicBezTo>
                    <a:pt x="397651" y="511273"/>
                    <a:pt x="393264" y="488128"/>
                    <a:pt x="394338" y="463536"/>
                  </a:cubicBezTo>
                  <a:cubicBezTo>
                    <a:pt x="395878" y="429004"/>
                    <a:pt x="409084" y="409125"/>
                    <a:pt x="441609" y="396619"/>
                  </a:cubicBezTo>
                  <a:cubicBezTo>
                    <a:pt x="451408" y="392886"/>
                    <a:pt x="461721" y="389806"/>
                    <a:pt x="472034" y="387986"/>
                  </a:cubicBezTo>
                  <a:cubicBezTo>
                    <a:pt x="494059" y="384113"/>
                    <a:pt x="516365" y="382620"/>
                    <a:pt x="536337" y="383320"/>
                  </a:cubicBezTo>
                  <a:close/>
                  <a:moveTo>
                    <a:pt x="241223" y="311"/>
                  </a:moveTo>
                  <a:cubicBezTo>
                    <a:pt x="295225" y="-1116"/>
                    <a:pt x="360016" y="2025"/>
                    <a:pt x="412444" y="16585"/>
                  </a:cubicBezTo>
                  <a:cubicBezTo>
                    <a:pt x="423736" y="19711"/>
                    <a:pt x="434889" y="23398"/>
                    <a:pt x="445949" y="27364"/>
                  </a:cubicBezTo>
                  <a:cubicBezTo>
                    <a:pt x="517765" y="53076"/>
                    <a:pt x="527005" y="124939"/>
                    <a:pt x="504372" y="176597"/>
                  </a:cubicBezTo>
                  <a:cubicBezTo>
                    <a:pt x="488273" y="213322"/>
                    <a:pt x="464241" y="245520"/>
                    <a:pt x="440629" y="277718"/>
                  </a:cubicBezTo>
                  <a:cubicBezTo>
                    <a:pt x="409737" y="319903"/>
                    <a:pt x="377212" y="360828"/>
                    <a:pt x="343847" y="401099"/>
                  </a:cubicBezTo>
                  <a:cubicBezTo>
                    <a:pt x="337687" y="408565"/>
                    <a:pt x="331574" y="412112"/>
                    <a:pt x="321682" y="411972"/>
                  </a:cubicBezTo>
                  <a:cubicBezTo>
                    <a:pt x="278750" y="411458"/>
                    <a:pt x="235866" y="411692"/>
                    <a:pt x="192981" y="411785"/>
                  </a:cubicBezTo>
                  <a:cubicBezTo>
                    <a:pt x="185842" y="411785"/>
                    <a:pt x="179635" y="411458"/>
                    <a:pt x="174269" y="404925"/>
                  </a:cubicBezTo>
                  <a:cubicBezTo>
                    <a:pt x="118552" y="336702"/>
                    <a:pt x="62275" y="268806"/>
                    <a:pt x="17897" y="192229"/>
                  </a:cubicBezTo>
                  <a:cubicBezTo>
                    <a:pt x="5811" y="171464"/>
                    <a:pt x="-442" y="149578"/>
                    <a:pt x="24" y="125173"/>
                  </a:cubicBezTo>
                  <a:cubicBezTo>
                    <a:pt x="958" y="74915"/>
                    <a:pt x="20463" y="45610"/>
                    <a:pt x="67641" y="26758"/>
                  </a:cubicBezTo>
                  <a:cubicBezTo>
                    <a:pt x="107446" y="10845"/>
                    <a:pt x="149490" y="6505"/>
                    <a:pt x="191675" y="3006"/>
                  </a:cubicBezTo>
                  <a:cubicBezTo>
                    <a:pt x="206421" y="1769"/>
                    <a:pt x="223222" y="786"/>
                    <a:pt x="241223" y="311"/>
                  </a:cubicBezTo>
                  <a:close/>
                </a:path>
              </a:pathLst>
            </a:custGeom>
            <a:solidFill>
              <a:srgbClr val="1A1A1A"/>
            </a:solidFill>
            <a:ln w="4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Graphic 66">
              <a:extLst>
                <a:ext uri="{FF2B5EF4-FFF2-40B4-BE49-F238E27FC236}">
                  <a16:creationId xmlns:a16="http://schemas.microsoft.com/office/drawing/2014/main" id="{8C072B57-B66C-4626-9BB1-566C5B791F1E}"/>
                </a:ext>
              </a:extLst>
            </p:cNvPr>
            <p:cNvSpPr/>
            <p:nvPr/>
          </p:nvSpPr>
          <p:spPr>
            <a:xfrm>
              <a:off x="7484506" y="3855418"/>
              <a:ext cx="498562" cy="396394"/>
            </a:xfrm>
            <a:custGeom>
              <a:avLst/>
              <a:gdLst>
                <a:gd name="connsiteX0" fmla="*/ 243937 w 498562"/>
                <a:gd name="connsiteY0" fmla="*/ 395690 h 396394"/>
                <a:gd name="connsiteX1" fmla="*/ 175574 w 498562"/>
                <a:gd name="connsiteY1" fmla="*/ 392284 h 396394"/>
                <a:gd name="connsiteX2" fmla="*/ 128583 w 498562"/>
                <a:gd name="connsiteY2" fmla="*/ 338293 h 396394"/>
                <a:gd name="connsiteX3" fmla="*/ 17989 w 498562"/>
                <a:gd name="connsiteY3" fmla="*/ 183601 h 396394"/>
                <a:gd name="connsiteX4" fmla="*/ 1936 w 498562"/>
                <a:gd name="connsiteY4" fmla="*/ 90319 h 396394"/>
                <a:gd name="connsiteX5" fmla="*/ 46641 w 498562"/>
                <a:gd name="connsiteY5" fmla="*/ 32735 h 396394"/>
                <a:gd name="connsiteX6" fmla="*/ 142909 w 498562"/>
                <a:gd name="connsiteY6" fmla="*/ 6370 h 396394"/>
                <a:gd name="connsiteX7" fmla="*/ 410762 w 498562"/>
                <a:gd name="connsiteY7" fmla="*/ 18269 h 396394"/>
                <a:gd name="connsiteX8" fmla="*/ 437314 w 498562"/>
                <a:gd name="connsiteY8" fmla="*/ 27509 h 396394"/>
                <a:gd name="connsiteX9" fmla="*/ 488785 w 498562"/>
                <a:gd name="connsiteY9" fmla="*/ 163535 h 396394"/>
                <a:gd name="connsiteX10" fmla="*/ 413562 w 498562"/>
                <a:gd name="connsiteY10" fmla="*/ 280336 h 396394"/>
                <a:gd name="connsiteX11" fmla="*/ 330593 w 498562"/>
                <a:gd name="connsiteY11" fmla="*/ 385471 h 396394"/>
                <a:gd name="connsiteX12" fmla="*/ 308194 w 498562"/>
                <a:gd name="connsiteY12" fmla="*/ 395924 h 396394"/>
                <a:gd name="connsiteX13" fmla="*/ 243937 w 498562"/>
                <a:gd name="connsiteY13" fmla="*/ 395690 h 396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8562" h="396394">
                  <a:moveTo>
                    <a:pt x="243937" y="395690"/>
                  </a:moveTo>
                  <a:cubicBezTo>
                    <a:pt x="195126" y="395877"/>
                    <a:pt x="185934" y="398490"/>
                    <a:pt x="175574" y="392284"/>
                  </a:cubicBezTo>
                  <a:cubicBezTo>
                    <a:pt x="158962" y="378705"/>
                    <a:pt x="143469" y="357192"/>
                    <a:pt x="128583" y="338293"/>
                  </a:cubicBezTo>
                  <a:cubicBezTo>
                    <a:pt x="89292" y="288456"/>
                    <a:pt x="50887" y="238105"/>
                    <a:pt x="17989" y="183601"/>
                  </a:cubicBezTo>
                  <a:cubicBezTo>
                    <a:pt x="70" y="153923"/>
                    <a:pt x="-2590" y="122798"/>
                    <a:pt x="1936" y="90319"/>
                  </a:cubicBezTo>
                  <a:cubicBezTo>
                    <a:pt x="5716" y="63161"/>
                    <a:pt x="23122" y="45148"/>
                    <a:pt x="46641" y="32735"/>
                  </a:cubicBezTo>
                  <a:cubicBezTo>
                    <a:pt x="76739" y="16869"/>
                    <a:pt x="109544" y="9823"/>
                    <a:pt x="142909" y="6370"/>
                  </a:cubicBezTo>
                  <a:cubicBezTo>
                    <a:pt x="232738" y="-2963"/>
                    <a:pt x="322333" y="-4363"/>
                    <a:pt x="410762" y="18269"/>
                  </a:cubicBezTo>
                  <a:cubicBezTo>
                    <a:pt x="419815" y="20603"/>
                    <a:pt x="428541" y="24243"/>
                    <a:pt x="437314" y="27509"/>
                  </a:cubicBezTo>
                  <a:cubicBezTo>
                    <a:pt x="502411" y="51494"/>
                    <a:pt x="508197" y="119251"/>
                    <a:pt x="488785" y="163535"/>
                  </a:cubicBezTo>
                  <a:cubicBezTo>
                    <a:pt x="470026" y="206233"/>
                    <a:pt x="441607" y="243331"/>
                    <a:pt x="413562" y="280336"/>
                  </a:cubicBezTo>
                  <a:cubicBezTo>
                    <a:pt x="386590" y="315895"/>
                    <a:pt x="358078" y="350286"/>
                    <a:pt x="330593" y="385471"/>
                  </a:cubicBezTo>
                  <a:cubicBezTo>
                    <a:pt x="324620" y="393171"/>
                    <a:pt x="318040" y="396297"/>
                    <a:pt x="308194" y="395924"/>
                  </a:cubicBezTo>
                  <a:cubicBezTo>
                    <a:pt x="288268" y="395177"/>
                    <a:pt x="268296" y="395690"/>
                    <a:pt x="243937" y="39569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4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Graphic 66">
              <a:extLst>
                <a:ext uri="{FF2B5EF4-FFF2-40B4-BE49-F238E27FC236}">
                  <a16:creationId xmlns:a16="http://schemas.microsoft.com/office/drawing/2014/main" id="{C4075AB7-DD58-4D62-BF6E-0C4DAD925A50}"/>
                </a:ext>
              </a:extLst>
            </p:cNvPr>
            <p:cNvSpPr/>
            <p:nvPr/>
          </p:nvSpPr>
          <p:spPr>
            <a:xfrm>
              <a:off x="7877935" y="4237805"/>
              <a:ext cx="269771" cy="307326"/>
            </a:xfrm>
            <a:custGeom>
              <a:avLst/>
              <a:gdLst>
                <a:gd name="connsiteX0" fmla="*/ 129560 w 269771"/>
                <a:gd name="connsiteY0" fmla="*/ 306636 h 307326"/>
                <a:gd name="connsiteX1" fmla="*/ 76130 w 269771"/>
                <a:gd name="connsiteY1" fmla="*/ 272198 h 307326"/>
                <a:gd name="connsiteX2" fmla="*/ 8420 w 269771"/>
                <a:gd name="connsiteY2" fmla="*/ 129265 h 307326"/>
                <a:gd name="connsiteX3" fmla="*/ 767 w 269771"/>
                <a:gd name="connsiteY3" fmla="*/ 65241 h 307326"/>
                <a:gd name="connsiteX4" fmla="*/ 41738 w 269771"/>
                <a:gd name="connsiteY4" fmla="*/ 13397 h 307326"/>
                <a:gd name="connsiteX5" fmla="*/ 228769 w 269771"/>
                <a:gd name="connsiteY5" fmla="*/ 13677 h 307326"/>
                <a:gd name="connsiteX6" fmla="*/ 269133 w 269771"/>
                <a:gd name="connsiteY6" fmla="*/ 65941 h 307326"/>
                <a:gd name="connsiteX7" fmla="*/ 258680 w 269771"/>
                <a:gd name="connsiteY7" fmla="*/ 136544 h 307326"/>
                <a:gd name="connsiteX8" fmla="*/ 179398 w 269771"/>
                <a:gd name="connsiteY8" fmla="*/ 297396 h 307326"/>
                <a:gd name="connsiteX9" fmla="*/ 162692 w 269771"/>
                <a:gd name="connsiteY9" fmla="*/ 306729 h 307326"/>
                <a:gd name="connsiteX10" fmla="*/ 129560 w 269771"/>
                <a:gd name="connsiteY10" fmla="*/ 306636 h 30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771" h="307326">
                  <a:moveTo>
                    <a:pt x="129560" y="306636"/>
                  </a:moveTo>
                  <a:cubicBezTo>
                    <a:pt x="88122" y="309016"/>
                    <a:pt x="95262" y="306963"/>
                    <a:pt x="76130" y="272198"/>
                  </a:cubicBezTo>
                  <a:cubicBezTo>
                    <a:pt x="53311" y="224647"/>
                    <a:pt x="26992" y="178822"/>
                    <a:pt x="8420" y="129265"/>
                  </a:cubicBezTo>
                  <a:cubicBezTo>
                    <a:pt x="627" y="108406"/>
                    <a:pt x="-1287" y="87220"/>
                    <a:pt x="767" y="65241"/>
                  </a:cubicBezTo>
                  <a:cubicBezTo>
                    <a:pt x="3193" y="38923"/>
                    <a:pt x="17099" y="20817"/>
                    <a:pt x="41738" y="13397"/>
                  </a:cubicBezTo>
                  <a:cubicBezTo>
                    <a:pt x="103895" y="-5362"/>
                    <a:pt x="164839" y="-3635"/>
                    <a:pt x="228769" y="13677"/>
                  </a:cubicBezTo>
                  <a:cubicBezTo>
                    <a:pt x="253314" y="21330"/>
                    <a:pt x="266753" y="39529"/>
                    <a:pt x="269133" y="65941"/>
                  </a:cubicBezTo>
                  <a:cubicBezTo>
                    <a:pt x="271326" y="90487"/>
                    <a:pt x="267873" y="113772"/>
                    <a:pt x="258680" y="136544"/>
                  </a:cubicBezTo>
                  <a:cubicBezTo>
                    <a:pt x="236328" y="192168"/>
                    <a:pt x="207770" y="244712"/>
                    <a:pt x="179398" y="297396"/>
                  </a:cubicBezTo>
                  <a:cubicBezTo>
                    <a:pt x="175478" y="304722"/>
                    <a:pt x="170578" y="307196"/>
                    <a:pt x="162692" y="306729"/>
                  </a:cubicBezTo>
                  <a:cubicBezTo>
                    <a:pt x="153312" y="306216"/>
                    <a:pt x="143886" y="306636"/>
                    <a:pt x="129560" y="306636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4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48D37F0-D0F7-4636-B242-6EB10DBD4EDA}"/>
              </a:ext>
            </a:extLst>
          </p:cNvPr>
          <p:cNvGrpSpPr/>
          <p:nvPr/>
        </p:nvGrpSpPr>
        <p:grpSpPr>
          <a:xfrm>
            <a:off x="3376851" y="5657787"/>
            <a:ext cx="457752" cy="671380"/>
            <a:chOff x="11381954" y="5755711"/>
            <a:chExt cx="604879" cy="887172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507EA4A-8385-4698-881A-E8114EB5C8A0}"/>
                </a:ext>
              </a:extLst>
            </p:cNvPr>
            <p:cNvSpPr/>
            <p:nvPr/>
          </p:nvSpPr>
          <p:spPr>
            <a:xfrm>
              <a:off x="11381954" y="5755711"/>
              <a:ext cx="604879" cy="887172"/>
            </a:xfrm>
            <a:custGeom>
              <a:avLst/>
              <a:gdLst>
                <a:gd name="connsiteX0" fmla="*/ 139971 w 604879"/>
                <a:gd name="connsiteY0" fmla="*/ 805134 h 887172"/>
                <a:gd name="connsiteX1" fmla="*/ 175429 w 604879"/>
                <a:gd name="connsiteY1" fmla="*/ 814315 h 887172"/>
                <a:gd name="connsiteX2" fmla="*/ 199657 w 604879"/>
                <a:gd name="connsiteY2" fmla="*/ 818596 h 887172"/>
                <a:gd name="connsiteX3" fmla="*/ 421953 w 604879"/>
                <a:gd name="connsiteY3" fmla="*/ 818596 h 887172"/>
                <a:gd name="connsiteX4" fmla="*/ 442352 w 604879"/>
                <a:gd name="connsiteY4" fmla="*/ 814942 h 887172"/>
                <a:gd name="connsiteX5" fmla="*/ 514339 w 604879"/>
                <a:gd name="connsiteY5" fmla="*/ 805195 h 887172"/>
                <a:gd name="connsiteX6" fmla="*/ 523110 w 604879"/>
                <a:gd name="connsiteY6" fmla="*/ 807771 h 887172"/>
                <a:gd name="connsiteX7" fmla="*/ 543579 w 604879"/>
                <a:gd name="connsiteY7" fmla="*/ 832555 h 887172"/>
                <a:gd name="connsiteX8" fmla="*/ 523703 w 604879"/>
                <a:gd name="connsiteY8" fmla="*/ 857827 h 887172"/>
                <a:gd name="connsiteX9" fmla="*/ 501668 w 604879"/>
                <a:gd name="connsiteY9" fmla="*/ 862387 h 887172"/>
                <a:gd name="connsiteX10" fmla="*/ 445345 w 604879"/>
                <a:gd name="connsiteY10" fmla="*/ 851944 h 887172"/>
                <a:gd name="connsiteX11" fmla="*/ 417184 w 604879"/>
                <a:gd name="connsiteY11" fmla="*/ 847384 h 887172"/>
                <a:gd name="connsiteX12" fmla="*/ 208046 w 604879"/>
                <a:gd name="connsiteY12" fmla="*/ 846967 h 887172"/>
                <a:gd name="connsiteX13" fmla="*/ 144135 w 604879"/>
                <a:gd name="connsiteY13" fmla="*/ 859568 h 887172"/>
                <a:gd name="connsiteX14" fmla="*/ 103686 w 604879"/>
                <a:gd name="connsiteY14" fmla="*/ 860578 h 887172"/>
                <a:gd name="connsiteX15" fmla="*/ 75908 w 604879"/>
                <a:gd name="connsiteY15" fmla="*/ 833078 h 887172"/>
                <a:gd name="connsiteX16" fmla="*/ 103338 w 604879"/>
                <a:gd name="connsiteY16" fmla="*/ 805508 h 887172"/>
                <a:gd name="connsiteX17" fmla="*/ 139971 w 604879"/>
                <a:gd name="connsiteY17" fmla="*/ 805134 h 887172"/>
                <a:gd name="connsiteX18" fmla="*/ 77648 w 604879"/>
                <a:gd name="connsiteY18" fmla="*/ 800077 h 887172"/>
                <a:gd name="connsiteX19" fmla="*/ 42177 w 604879"/>
                <a:gd name="connsiteY19" fmla="*/ 832868 h 887172"/>
                <a:gd name="connsiteX20" fmla="*/ 77613 w 604879"/>
                <a:gd name="connsiteY20" fmla="*/ 866007 h 887172"/>
                <a:gd name="connsiteX21" fmla="*/ 528438 w 604879"/>
                <a:gd name="connsiteY21" fmla="*/ 865973 h 887172"/>
                <a:gd name="connsiteX22" fmla="*/ 541352 w 604879"/>
                <a:gd name="connsiteY22" fmla="*/ 864441 h 887172"/>
                <a:gd name="connsiteX23" fmla="*/ 562621 w 604879"/>
                <a:gd name="connsiteY23" fmla="*/ 825733 h 887172"/>
                <a:gd name="connsiteX24" fmla="*/ 531118 w 604879"/>
                <a:gd name="connsiteY24" fmla="*/ 800148 h 887172"/>
                <a:gd name="connsiteX25" fmla="*/ 303739 w 604879"/>
                <a:gd name="connsiteY25" fmla="*/ 800077 h 887172"/>
                <a:gd name="connsiteX26" fmla="*/ 77648 w 604879"/>
                <a:gd name="connsiteY26" fmla="*/ 800077 h 887172"/>
                <a:gd name="connsiteX27" fmla="*/ 523946 w 604879"/>
                <a:gd name="connsiteY27" fmla="*/ 6 h 887172"/>
                <a:gd name="connsiteX28" fmla="*/ 604879 w 604879"/>
                <a:gd name="connsiteY28" fmla="*/ 50341 h 887172"/>
                <a:gd name="connsiteX29" fmla="*/ 604879 w 604879"/>
                <a:gd name="connsiteY29" fmla="*/ 384516 h 887172"/>
                <a:gd name="connsiteX30" fmla="*/ 581278 w 604879"/>
                <a:gd name="connsiteY30" fmla="*/ 429143 h 887172"/>
                <a:gd name="connsiteX31" fmla="*/ 581000 w 604879"/>
                <a:gd name="connsiteY31" fmla="*/ 457965 h 887172"/>
                <a:gd name="connsiteX32" fmla="*/ 604879 w 604879"/>
                <a:gd name="connsiteY32" fmla="*/ 502905 h 887172"/>
                <a:gd name="connsiteX33" fmla="*/ 604845 w 604879"/>
                <a:gd name="connsiteY33" fmla="*/ 837116 h 887172"/>
                <a:gd name="connsiteX34" fmla="*/ 579329 w 604879"/>
                <a:gd name="connsiteY34" fmla="*/ 874432 h 887172"/>
                <a:gd name="connsiteX35" fmla="*/ 541420 w 604879"/>
                <a:gd name="connsiteY35" fmla="*/ 887172 h 887172"/>
                <a:gd name="connsiteX36" fmla="*/ 64002 w 604879"/>
                <a:gd name="connsiteY36" fmla="*/ 887068 h 887172"/>
                <a:gd name="connsiteX37" fmla="*/ 579 w 604879"/>
                <a:gd name="connsiteY37" fmla="*/ 824724 h 887172"/>
                <a:gd name="connsiteX38" fmla="*/ 648 w 604879"/>
                <a:gd name="connsiteY38" fmla="*/ 515646 h 887172"/>
                <a:gd name="connsiteX39" fmla="*/ 68354 w 604879"/>
                <a:gd name="connsiteY39" fmla="*/ 453301 h 887172"/>
                <a:gd name="connsiteX40" fmla="*/ 468181 w 604879"/>
                <a:gd name="connsiteY40" fmla="*/ 453405 h 887172"/>
                <a:gd name="connsiteX41" fmla="*/ 481582 w 604879"/>
                <a:gd name="connsiteY41" fmla="*/ 440734 h 887172"/>
                <a:gd name="connsiteX42" fmla="*/ 475143 w 604879"/>
                <a:gd name="connsiteY42" fmla="*/ 434538 h 887172"/>
                <a:gd name="connsiteX43" fmla="*/ 464630 w 604879"/>
                <a:gd name="connsiteY43" fmla="*/ 434504 h 887172"/>
                <a:gd name="connsiteX44" fmla="*/ 72705 w 604879"/>
                <a:gd name="connsiteY44" fmla="*/ 434504 h 887172"/>
                <a:gd name="connsiteX45" fmla="*/ 266 w 604879"/>
                <a:gd name="connsiteY45" fmla="*/ 362169 h 887172"/>
                <a:gd name="connsiteX46" fmla="*/ 266 w 604879"/>
                <a:gd name="connsiteY46" fmla="*/ 72794 h 887172"/>
                <a:gd name="connsiteX47" fmla="*/ 72844 w 604879"/>
                <a:gd name="connsiteY47" fmla="*/ 493 h 887172"/>
                <a:gd name="connsiteX48" fmla="*/ 523946 w 604879"/>
                <a:gd name="connsiteY48" fmla="*/ 6 h 88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604879" h="887172">
                  <a:moveTo>
                    <a:pt x="139971" y="805134"/>
                  </a:moveTo>
                  <a:cubicBezTo>
                    <a:pt x="151950" y="807109"/>
                    <a:pt x="163733" y="810678"/>
                    <a:pt x="175429" y="814315"/>
                  </a:cubicBezTo>
                  <a:cubicBezTo>
                    <a:pt x="183505" y="816821"/>
                    <a:pt x="191198" y="818631"/>
                    <a:pt x="199657" y="818596"/>
                  </a:cubicBezTo>
                  <a:cubicBezTo>
                    <a:pt x="273767" y="818457"/>
                    <a:pt x="347843" y="818457"/>
                    <a:pt x="421953" y="818596"/>
                  </a:cubicBezTo>
                  <a:cubicBezTo>
                    <a:pt x="429089" y="818596"/>
                    <a:pt x="435598" y="817169"/>
                    <a:pt x="442352" y="814942"/>
                  </a:cubicBezTo>
                  <a:cubicBezTo>
                    <a:pt x="465709" y="807353"/>
                    <a:pt x="489310" y="800600"/>
                    <a:pt x="514339" y="805195"/>
                  </a:cubicBezTo>
                  <a:cubicBezTo>
                    <a:pt x="517332" y="805751"/>
                    <a:pt x="520292" y="806622"/>
                    <a:pt x="523110" y="807771"/>
                  </a:cubicBezTo>
                  <a:cubicBezTo>
                    <a:pt x="534285" y="812435"/>
                    <a:pt x="543370" y="819676"/>
                    <a:pt x="543579" y="832555"/>
                  </a:cubicBezTo>
                  <a:cubicBezTo>
                    <a:pt x="543788" y="845540"/>
                    <a:pt x="534598" y="852780"/>
                    <a:pt x="523703" y="857827"/>
                  </a:cubicBezTo>
                  <a:cubicBezTo>
                    <a:pt x="516392" y="861309"/>
                    <a:pt x="508456" y="861587"/>
                    <a:pt x="501668" y="862387"/>
                  </a:cubicBezTo>
                  <a:cubicBezTo>
                    <a:pt x="481721" y="861378"/>
                    <a:pt x="463063" y="858489"/>
                    <a:pt x="445345" y="851944"/>
                  </a:cubicBezTo>
                  <a:cubicBezTo>
                    <a:pt x="436016" y="848498"/>
                    <a:pt x="426896" y="847384"/>
                    <a:pt x="417184" y="847384"/>
                  </a:cubicBezTo>
                  <a:cubicBezTo>
                    <a:pt x="347460" y="847523"/>
                    <a:pt x="277736" y="848289"/>
                    <a:pt x="208046" y="846967"/>
                  </a:cubicBezTo>
                  <a:cubicBezTo>
                    <a:pt x="185280" y="846549"/>
                    <a:pt x="165717" y="856852"/>
                    <a:pt x="144135" y="859568"/>
                  </a:cubicBezTo>
                  <a:cubicBezTo>
                    <a:pt x="130629" y="861274"/>
                    <a:pt x="117227" y="863536"/>
                    <a:pt x="103686" y="860578"/>
                  </a:cubicBezTo>
                  <a:cubicBezTo>
                    <a:pt x="87534" y="857061"/>
                    <a:pt x="76012" y="845470"/>
                    <a:pt x="75908" y="833078"/>
                  </a:cubicBezTo>
                  <a:cubicBezTo>
                    <a:pt x="75803" y="820407"/>
                    <a:pt x="86594" y="809198"/>
                    <a:pt x="103338" y="805508"/>
                  </a:cubicBezTo>
                  <a:cubicBezTo>
                    <a:pt x="115818" y="802776"/>
                    <a:pt x="127992" y="803158"/>
                    <a:pt x="139971" y="805134"/>
                  </a:cubicBezTo>
                  <a:close/>
                  <a:moveTo>
                    <a:pt x="77648" y="800077"/>
                  </a:moveTo>
                  <a:cubicBezTo>
                    <a:pt x="54917" y="800112"/>
                    <a:pt x="42177" y="812017"/>
                    <a:pt x="42177" y="832868"/>
                  </a:cubicBezTo>
                  <a:cubicBezTo>
                    <a:pt x="42177" y="853476"/>
                    <a:pt x="55440" y="866007"/>
                    <a:pt x="77613" y="866007"/>
                  </a:cubicBezTo>
                  <a:cubicBezTo>
                    <a:pt x="227888" y="866042"/>
                    <a:pt x="378163" y="866042"/>
                    <a:pt x="528438" y="865973"/>
                  </a:cubicBezTo>
                  <a:cubicBezTo>
                    <a:pt x="532754" y="865973"/>
                    <a:pt x="537280" y="865695"/>
                    <a:pt x="541352" y="864441"/>
                  </a:cubicBezTo>
                  <a:cubicBezTo>
                    <a:pt x="557574" y="859428"/>
                    <a:pt x="565232" y="845191"/>
                    <a:pt x="562621" y="825733"/>
                  </a:cubicBezTo>
                  <a:cubicBezTo>
                    <a:pt x="560636" y="810660"/>
                    <a:pt x="548105" y="800182"/>
                    <a:pt x="531118" y="800148"/>
                  </a:cubicBezTo>
                  <a:cubicBezTo>
                    <a:pt x="455337" y="800008"/>
                    <a:pt x="379520" y="800077"/>
                    <a:pt x="303739" y="800077"/>
                  </a:cubicBezTo>
                  <a:cubicBezTo>
                    <a:pt x="228375" y="800077"/>
                    <a:pt x="153012" y="800043"/>
                    <a:pt x="77648" y="800077"/>
                  </a:cubicBezTo>
                  <a:close/>
                  <a:moveTo>
                    <a:pt x="523946" y="6"/>
                  </a:moveTo>
                  <a:cubicBezTo>
                    <a:pt x="563247" y="-308"/>
                    <a:pt x="591025" y="12398"/>
                    <a:pt x="604879" y="50341"/>
                  </a:cubicBezTo>
                  <a:cubicBezTo>
                    <a:pt x="604879" y="161733"/>
                    <a:pt x="604879" y="273125"/>
                    <a:pt x="604879" y="384516"/>
                  </a:cubicBezTo>
                  <a:cubicBezTo>
                    <a:pt x="603000" y="402548"/>
                    <a:pt x="595655" y="417238"/>
                    <a:pt x="581278" y="429143"/>
                  </a:cubicBezTo>
                  <a:cubicBezTo>
                    <a:pt x="571740" y="437080"/>
                    <a:pt x="571531" y="450238"/>
                    <a:pt x="581000" y="457965"/>
                  </a:cubicBezTo>
                  <a:cubicBezTo>
                    <a:pt x="595620" y="469905"/>
                    <a:pt x="602373" y="485048"/>
                    <a:pt x="604879" y="502905"/>
                  </a:cubicBezTo>
                  <a:cubicBezTo>
                    <a:pt x="604845" y="614332"/>
                    <a:pt x="604845" y="725724"/>
                    <a:pt x="604845" y="837116"/>
                  </a:cubicBezTo>
                  <a:cubicBezTo>
                    <a:pt x="598787" y="851249"/>
                    <a:pt x="592418" y="865103"/>
                    <a:pt x="579329" y="874432"/>
                  </a:cubicBezTo>
                  <a:cubicBezTo>
                    <a:pt x="567946" y="882508"/>
                    <a:pt x="555589" y="887172"/>
                    <a:pt x="541420" y="887172"/>
                  </a:cubicBezTo>
                  <a:cubicBezTo>
                    <a:pt x="382270" y="887103"/>
                    <a:pt x="223154" y="887207"/>
                    <a:pt x="64002" y="887068"/>
                  </a:cubicBezTo>
                  <a:cubicBezTo>
                    <a:pt x="29193" y="887033"/>
                    <a:pt x="857" y="860265"/>
                    <a:pt x="579" y="824724"/>
                  </a:cubicBezTo>
                  <a:cubicBezTo>
                    <a:pt x="-152" y="721686"/>
                    <a:pt x="-257" y="618649"/>
                    <a:pt x="648" y="515646"/>
                  </a:cubicBezTo>
                  <a:cubicBezTo>
                    <a:pt x="962" y="478782"/>
                    <a:pt x="30028" y="453336"/>
                    <a:pt x="68354" y="453301"/>
                  </a:cubicBezTo>
                  <a:cubicBezTo>
                    <a:pt x="201641" y="453197"/>
                    <a:pt x="334893" y="453162"/>
                    <a:pt x="468181" y="453405"/>
                  </a:cubicBezTo>
                  <a:cubicBezTo>
                    <a:pt x="477753" y="453440"/>
                    <a:pt x="483358" y="451978"/>
                    <a:pt x="481582" y="440734"/>
                  </a:cubicBezTo>
                  <a:cubicBezTo>
                    <a:pt x="480921" y="436453"/>
                    <a:pt x="479529" y="434365"/>
                    <a:pt x="475143" y="434538"/>
                  </a:cubicBezTo>
                  <a:cubicBezTo>
                    <a:pt x="471627" y="434643"/>
                    <a:pt x="468146" y="434504"/>
                    <a:pt x="464630" y="434504"/>
                  </a:cubicBezTo>
                  <a:cubicBezTo>
                    <a:pt x="333989" y="434504"/>
                    <a:pt x="203347" y="434504"/>
                    <a:pt x="72705" y="434504"/>
                  </a:cubicBezTo>
                  <a:cubicBezTo>
                    <a:pt x="25920" y="434504"/>
                    <a:pt x="266" y="408918"/>
                    <a:pt x="266" y="362169"/>
                  </a:cubicBezTo>
                  <a:cubicBezTo>
                    <a:pt x="231" y="265710"/>
                    <a:pt x="231" y="169252"/>
                    <a:pt x="266" y="72794"/>
                  </a:cubicBezTo>
                  <a:cubicBezTo>
                    <a:pt x="301" y="26218"/>
                    <a:pt x="26060" y="528"/>
                    <a:pt x="72844" y="493"/>
                  </a:cubicBezTo>
                  <a:cubicBezTo>
                    <a:pt x="223223" y="458"/>
                    <a:pt x="373602" y="1154"/>
                    <a:pt x="523946" y="6"/>
                  </a:cubicBezTo>
                  <a:close/>
                </a:path>
              </a:pathLst>
            </a:custGeom>
            <a:solidFill>
              <a:srgbClr val="222222"/>
            </a:solidFill>
            <a:ln w="466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0" name="Graphic 66">
              <a:extLst>
                <a:ext uri="{FF2B5EF4-FFF2-40B4-BE49-F238E27FC236}">
                  <a16:creationId xmlns:a16="http://schemas.microsoft.com/office/drawing/2014/main" id="{6AE73B19-2133-4796-B170-E4DDF506C7BC}"/>
                </a:ext>
              </a:extLst>
            </p:cNvPr>
            <p:cNvSpPr/>
            <p:nvPr/>
          </p:nvSpPr>
          <p:spPr>
            <a:xfrm>
              <a:off x="11425923" y="6256193"/>
              <a:ext cx="255973" cy="283666"/>
            </a:xfrm>
            <a:custGeom>
              <a:avLst/>
              <a:gdLst>
                <a:gd name="connsiteX0" fmla="*/ 343053 w 343143"/>
                <a:gd name="connsiteY0" fmla="*/ 190700 h 380267"/>
                <a:gd name="connsiteX1" fmla="*/ 343006 w 343143"/>
                <a:gd name="connsiteY1" fmla="*/ 298168 h 380267"/>
                <a:gd name="connsiteX2" fmla="*/ 263957 w 343143"/>
                <a:gd name="connsiteY2" fmla="*/ 379410 h 380267"/>
                <a:gd name="connsiteX3" fmla="*/ 79026 w 343143"/>
                <a:gd name="connsiteY3" fmla="*/ 379410 h 380267"/>
                <a:gd name="connsiteX4" fmla="*/ 163 w 343143"/>
                <a:gd name="connsiteY4" fmla="*/ 297981 h 380267"/>
                <a:gd name="connsiteX5" fmla="*/ 117 w 343143"/>
                <a:gd name="connsiteY5" fmla="*/ 84818 h 380267"/>
                <a:gd name="connsiteX6" fmla="*/ 80053 w 343143"/>
                <a:gd name="connsiteY6" fmla="*/ 963 h 380267"/>
                <a:gd name="connsiteX7" fmla="*/ 263210 w 343143"/>
                <a:gd name="connsiteY7" fmla="*/ 963 h 380267"/>
                <a:gd name="connsiteX8" fmla="*/ 342959 w 343143"/>
                <a:gd name="connsiteY8" fmla="*/ 85005 h 380267"/>
                <a:gd name="connsiteX9" fmla="*/ 343053 w 343143"/>
                <a:gd name="connsiteY9" fmla="*/ 190700 h 38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3143" h="380267">
                  <a:moveTo>
                    <a:pt x="343053" y="190700"/>
                  </a:moveTo>
                  <a:cubicBezTo>
                    <a:pt x="343053" y="226538"/>
                    <a:pt x="343286" y="262330"/>
                    <a:pt x="343006" y="298168"/>
                  </a:cubicBezTo>
                  <a:cubicBezTo>
                    <a:pt x="342633" y="345065"/>
                    <a:pt x="311088" y="378524"/>
                    <a:pt x="263957" y="379410"/>
                  </a:cubicBezTo>
                  <a:cubicBezTo>
                    <a:pt x="202313" y="380530"/>
                    <a:pt x="140669" y="380577"/>
                    <a:pt x="79026" y="379410"/>
                  </a:cubicBezTo>
                  <a:cubicBezTo>
                    <a:pt x="31942" y="378524"/>
                    <a:pt x="350" y="344879"/>
                    <a:pt x="163" y="297981"/>
                  </a:cubicBezTo>
                  <a:cubicBezTo>
                    <a:pt x="-70" y="226911"/>
                    <a:pt x="-23" y="155888"/>
                    <a:pt x="117" y="84818"/>
                  </a:cubicBezTo>
                  <a:cubicBezTo>
                    <a:pt x="210" y="35214"/>
                    <a:pt x="30775" y="1989"/>
                    <a:pt x="80053" y="963"/>
                  </a:cubicBezTo>
                  <a:cubicBezTo>
                    <a:pt x="141090" y="-297"/>
                    <a:pt x="202173" y="-344"/>
                    <a:pt x="263210" y="963"/>
                  </a:cubicBezTo>
                  <a:cubicBezTo>
                    <a:pt x="312394" y="2036"/>
                    <a:pt x="342773" y="35307"/>
                    <a:pt x="342959" y="85005"/>
                  </a:cubicBezTo>
                  <a:cubicBezTo>
                    <a:pt x="343193" y="120237"/>
                    <a:pt x="343053" y="155468"/>
                    <a:pt x="343053" y="190700"/>
                  </a:cubicBezTo>
                  <a:close/>
                </a:path>
              </a:pathLst>
            </a:custGeom>
            <a:solidFill>
              <a:schemeClr val="accent1"/>
            </a:solidFill>
            <a:ln w="4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Graphic 66">
              <a:extLst>
                <a:ext uri="{FF2B5EF4-FFF2-40B4-BE49-F238E27FC236}">
                  <a16:creationId xmlns:a16="http://schemas.microsoft.com/office/drawing/2014/main" id="{B3B334B3-55A5-4E93-93C9-F45DD584876A}"/>
                </a:ext>
              </a:extLst>
            </p:cNvPr>
            <p:cNvSpPr/>
            <p:nvPr/>
          </p:nvSpPr>
          <p:spPr>
            <a:xfrm>
              <a:off x="11694434" y="6256157"/>
              <a:ext cx="247926" cy="283610"/>
            </a:xfrm>
            <a:custGeom>
              <a:avLst/>
              <a:gdLst>
                <a:gd name="connsiteX0" fmla="*/ 42 w 332356"/>
                <a:gd name="connsiteY0" fmla="*/ 189020 h 380192"/>
                <a:gd name="connsiteX1" fmla="*/ 88 w 332356"/>
                <a:gd name="connsiteY1" fmla="*/ 85005 h 380192"/>
                <a:gd name="connsiteX2" fmla="*/ 80071 w 332356"/>
                <a:gd name="connsiteY2" fmla="*/ 1009 h 380192"/>
                <a:gd name="connsiteX3" fmla="*/ 252776 w 332356"/>
                <a:gd name="connsiteY3" fmla="*/ 1056 h 380192"/>
                <a:gd name="connsiteX4" fmla="*/ 332198 w 332356"/>
                <a:gd name="connsiteY4" fmla="*/ 83932 h 380192"/>
                <a:gd name="connsiteX5" fmla="*/ 332198 w 332356"/>
                <a:gd name="connsiteY5" fmla="*/ 297188 h 380192"/>
                <a:gd name="connsiteX6" fmla="*/ 252122 w 332356"/>
                <a:gd name="connsiteY6" fmla="*/ 379503 h 380192"/>
                <a:gd name="connsiteX7" fmla="*/ 81191 w 332356"/>
                <a:gd name="connsiteY7" fmla="*/ 379550 h 380192"/>
                <a:gd name="connsiteX8" fmla="*/ 135 w 332356"/>
                <a:gd name="connsiteY8" fmla="*/ 296534 h 380192"/>
                <a:gd name="connsiteX9" fmla="*/ 42 w 332356"/>
                <a:gd name="connsiteY9" fmla="*/ 189020 h 38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2356" h="380192">
                  <a:moveTo>
                    <a:pt x="42" y="189020"/>
                  </a:moveTo>
                  <a:cubicBezTo>
                    <a:pt x="42" y="154348"/>
                    <a:pt x="-52" y="119677"/>
                    <a:pt x="88" y="85005"/>
                  </a:cubicBezTo>
                  <a:cubicBezTo>
                    <a:pt x="275" y="35401"/>
                    <a:pt x="30793" y="2082"/>
                    <a:pt x="80071" y="1009"/>
                  </a:cubicBezTo>
                  <a:cubicBezTo>
                    <a:pt x="137608" y="-298"/>
                    <a:pt x="195239" y="-391"/>
                    <a:pt x="252776" y="1056"/>
                  </a:cubicBezTo>
                  <a:cubicBezTo>
                    <a:pt x="301120" y="2269"/>
                    <a:pt x="332105" y="35821"/>
                    <a:pt x="332198" y="83932"/>
                  </a:cubicBezTo>
                  <a:cubicBezTo>
                    <a:pt x="332385" y="155001"/>
                    <a:pt x="332431" y="226118"/>
                    <a:pt x="332198" y="297188"/>
                  </a:cubicBezTo>
                  <a:cubicBezTo>
                    <a:pt x="332012" y="344972"/>
                    <a:pt x="299907" y="378664"/>
                    <a:pt x="252122" y="379503"/>
                  </a:cubicBezTo>
                  <a:cubicBezTo>
                    <a:pt x="195145" y="380483"/>
                    <a:pt x="138168" y="380343"/>
                    <a:pt x="81191" y="379550"/>
                  </a:cubicBezTo>
                  <a:cubicBezTo>
                    <a:pt x="32427" y="378897"/>
                    <a:pt x="368" y="345392"/>
                    <a:pt x="135" y="296534"/>
                  </a:cubicBezTo>
                  <a:cubicBezTo>
                    <a:pt x="-98" y="260696"/>
                    <a:pt x="42" y="224858"/>
                    <a:pt x="42" y="189020"/>
                  </a:cubicBezTo>
                  <a:close/>
                </a:path>
              </a:pathLst>
            </a:custGeom>
            <a:solidFill>
              <a:schemeClr val="accent2"/>
            </a:solidFill>
            <a:ln w="4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Graphic 66">
              <a:extLst>
                <a:ext uri="{FF2B5EF4-FFF2-40B4-BE49-F238E27FC236}">
                  <a16:creationId xmlns:a16="http://schemas.microsoft.com/office/drawing/2014/main" id="{1427050A-CF44-4352-8288-31DD895D2F40}"/>
                </a:ext>
              </a:extLst>
            </p:cNvPr>
            <p:cNvSpPr/>
            <p:nvPr/>
          </p:nvSpPr>
          <p:spPr>
            <a:xfrm>
              <a:off x="11426005" y="5794921"/>
              <a:ext cx="517973" cy="356537"/>
            </a:xfrm>
            <a:custGeom>
              <a:avLst/>
              <a:gdLst>
                <a:gd name="connsiteX0" fmla="*/ 345743 w 694366"/>
                <a:gd name="connsiteY0" fmla="*/ 477924 h 477954"/>
                <a:gd name="connsiteX1" fmla="*/ 84843 w 694366"/>
                <a:gd name="connsiteY1" fmla="*/ 477878 h 477954"/>
                <a:gd name="connsiteX2" fmla="*/ 54 w 694366"/>
                <a:gd name="connsiteY2" fmla="*/ 392295 h 477954"/>
                <a:gd name="connsiteX3" fmla="*/ 54 w 694366"/>
                <a:gd name="connsiteY3" fmla="*/ 85524 h 477954"/>
                <a:gd name="connsiteX4" fmla="*/ 85123 w 694366"/>
                <a:gd name="connsiteY4" fmla="*/ 175 h 477954"/>
                <a:gd name="connsiteX5" fmla="*/ 608697 w 694366"/>
                <a:gd name="connsiteY5" fmla="*/ 175 h 477954"/>
                <a:gd name="connsiteX6" fmla="*/ 694139 w 694366"/>
                <a:gd name="connsiteY6" fmla="*/ 85804 h 477954"/>
                <a:gd name="connsiteX7" fmla="*/ 694139 w 694366"/>
                <a:gd name="connsiteY7" fmla="*/ 392575 h 477954"/>
                <a:gd name="connsiteX8" fmla="*/ 608463 w 694366"/>
                <a:gd name="connsiteY8" fmla="*/ 477878 h 477954"/>
                <a:gd name="connsiteX9" fmla="*/ 345743 w 694366"/>
                <a:gd name="connsiteY9" fmla="*/ 477924 h 477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4366" h="477954">
                  <a:moveTo>
                    <a:pt x="345743" y="477924"/>
                  </a:moveTo>
                  <a:cubicBezTo>
                    <a:pt x="258761" y="477924"/>
                    <a:pt x="171825" y="478017"/>
                    <a:pt x="84843" y="477878"/>
                  </a:cubicBezTo>
                  <a:cubicBezTo>
                    <a:pt x="31086" y="477784"/>
                    <a:pt x="101" y="446473"/>
                    <a:pt x="54" y="392295"/>
                  </a:cubicBezTo>
                  <a:cubicBezTo>
                    <a:pt x="7" y="290054"/>
                    <a:pt x="-39" y="187766"/>
                    <a:pt x="54" y="85524"/>
                  </a:cubicBezTo>
                  <a:cubicBezTo>
                    <a:pt x="101" y="31440"/>
                    <a:pt x="30806" y="222"/>
                    <a:pt x="85123" y="175"/>
                  </a:cubicBezTo>
                  <a:cubicBezTo>
                    <a:pt x="259648" y="-58"/>
                    <a:pt x="434172" y="-58"/>
                    <a:pt x="608697" y="175"/>
                  </a:cubicBezTo>
                  <a:cubicBezTo>
                    <a:pt x="662501" y="268"/>
                    <a:pt x="693952" y="31907"/>
                    <a:pt x="694139" y="85804"/>
                  </a:cubicBezTo>
                  <a:cubicBezTo>
                    <a:pt x="694419" y="188046"/>
                    <a:pt x="694466" y="290334"/>
                    <a:pt x="694139" y="392575"/>
                  </a:cubicBezTo>
                  <a:cubicBezTo>
                    <a:pt x="693952" y="446473"/>
                    <a:pt x="662174" y="477831"/>
                    <a:pt x="608463" y="477878"/>
                  </a:cubicBezTo>
                  <a:cubicBezTo>
                    <a:pt x="520828" y="478017"/>
                    <a:pt x="433285" y="477924"/>
                    <a:pt x="345743" y="477924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4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CA739473-5A82-4039-8C72-38339629DA6E}"/>
              </a:ext>
            </a:extLst>
          </p:cNvPr>
          <p:cNvSpPr/>
          <p:nvPr/>
        </p:nvSpPr>
        <p:spPr>
          <a:xfrm>
            <a:off x="3348598" y="3398051"/>
            <a:ext cx="514259" cy="546933"/>
          </a:xfrm>
          <a:custGeom>
            <a:avLst/>
            <a:gdLst>
              <a:gd name="connsiteX0" fmla="*/ 394409 w 819455"/>
              <a:gd name="connsiteY0" fmla="*/ 0 h 871520"/>
              <a:gd name="connsiteX1" fmla="*/ 403251 w 819455"/>
              <a:gd name="connsiteY1" fmla="*/ 9399 h 871520"/>
              <a:gd name="connsiteX2" fmla="*/ 402798 w 819455"/>
              <a:gd name="connsiteY2" fmla="*/ 34358 h 871520"/>
              <a:gd name="connsiteX3" fmla="*/ 495985 w 819455"/>
              <a:gd name="connsiteY3" fmla="*/ 54130 h 871520"/>
              <a:gd name="connsiteX4" fmla="*/ 515722 w 819455"/>
              <a:gd name="connsiteY4" fmla="*/ 61057 h 871520"/>
              <a:gd name="connsiteX5" fmla="*/ 524060 w 819455"/>
              <a:gd name="connsiteY5" fmla="*/ 60701 h 871520"/>
              <a:gd name="connsiteX6" fmla="*/ 544039 w 819455"/>
              <a:gd name="connsiteY6" fmla="*/ 47538 h 871520"/>
              <a:gd name="connsiteX7" fmla="*/ 571220 w 819455"/>
              <a:gd name="connsiteY7" fmla="*/ 38873 h 871520"/>
              <a:gd name="connsiteX8" fmla="*/ 575542 w 819455"/>
              <a:gd name="connsiteY8" fmla="*/ 38584 h 871520"/>
              <a:gd name="connsiteX9" fmla="*/ 577896 w 819455"/>
              <a:gd name="connsiteY9" fmla="*/ 37900 h 871520"/>
              <a:gd name="connsiteX10" fmla="*/ 597881 w 819455"/>
              <a:gd name="connsiteY10" fmla="*/ 37091 h 871520"/>
              <a:gd name="connsiteX11" fmla="*/ 601004 w 819455"/>
              <a:gd name="connsiteY11" fmla="*/ 36882 h 871520"/>
              <a:gd name="connsiteX12" fmla="*/ 601456 w 819455"/>
              <a:gd name="connsiteY12" fmla="*/ 36946 h 871520"/>
              <a:gd name="connsiteX13" fmla="*/ 604750 w 819455"/>
              <a:gd name="connsiteY13" fmla="*/ 36813 h 871520"/>
              <a:gd name="connsiteX14" fmla="*/ 632370 w 819455"/>
              <a:gd name="connsiteY14" fmla="*/ 40798 h 871520"/>
              <a:gd name="connsiteX15" fmla="*/ 756989 w 819455"/>
              <a:gd name="connsiteY15" fmla="*/ 120104 h 871520"/>
              <a:gd name="connsiteX16" fmla="*/ 764750 w 819455"/>
              <a:gd name="connsiteY16" fmla="*/ 130783 h 871520"/>
              <a:gd name="connsiteX17" fmla="*/ 780222 w 819455"/>
              <a:gd name="connsiteY17" fmla="*/ 150938 h 871520"/>
              <a:gd name="connsiteX18" fmla="*/ 783278 w 819455"/>
              <a:gd name="connsiteY18" fmla="*/ 359647 h 871520"/>
              <a:gd name="connsiteX19" fmla="*/ 607174 w 819455"/>
              <a:gd name="connsiteY19" fmla="*/ 354039 h 871520"/>
              <a:gd name="connsiteX20" fmla="*/ 596330 w 819455"/>
              <a:gd name="connsiteY20" fmla="*/ 344815 h 871520"/>
              <a:gd name="connsiteX21" fmla="*/ 552390 w 819455"/>
              <a:gd name="connsiteY21" fmla="*/ 309879 h 871520"/>
              <a:gd name="connsiteX22" fmla="*/ 546133 w 819455"/>
              <a:gd name="connsiteY22" fmla="*/ 301346 h 871520"/>
              <a:gd name="connsiteX23" fmla="*/ 523465 w 819455"/>
              <a:gd name="connsiteY23" fmla="*/ 271815 h 871520"/>
              <a:gd name="connsiteX24" fmla="*/ 520164 w 819455"/>
              <a:gd name="connsiteY24" fmla="*/ 265926 h 871520"/>
              <a:gd name="connsiteX25" fmla="*/ 510390 w 819455"/>
              <a:gd name="connsiteY25" fmla="*/ 252595 h 871520"/>
              <a:gd name="connsiteX26" fmla="*/ 496835 w 819455"/>
              <a:gd name="connsiteY26" fmla="*/ 221428 h 871520"/>
              <a:gd name="connsiteX27" fmla="*/ 494319 w 819455"/>
              <a:gd name="connsiteY27" fmla="*/ 210750 h 871520"/>
              <a:gd name="connsiteX28" fmla="*/ 492116 w 819455"/>
              <a:gd name="connsiteY28" fmla="*/ 204925 h 871520"/>
              <a:gd name="connsiteX29" fmla="*/ 490255 w 819455"/>
              <a:gd name="connsiteY29" fmla="*/ 110644 h 871520"/>
              <a:gd name="connsiteX30" fmla="*/ 498527 w 819455"/>
              <a:gd name="connsiteY30" fmla="*/ 92554 h 871520"/>
              <a:gd name="connsiteX31" fmla="*/ 493826 w 819455"/>
              <a:gd name="connsiteY31" fmla="*/ 88000 h 871520"/>
              <a:gd name="connsiteX32" fmla="*/ 403147 w 819455"/>
              <a:gd name="connsiteY32" fmla="*/ 69203 h 871520"/>
              <a:gd name="connsiteX33" fmla="*/ 402938 w 819455"/>
              <a:gd name="connsiteY33" fmla="*/ 236256 h 871520"/>
              <a:gd name="connsiteX34" fmla="*/ 415399 w 819455"/>
              <a:gd name="connsiteY34" fmla="*/ 253765 h 871520"/>
              <a:gd name="connsiteX35" fmla="*/ 633310 w 819455"/>
              <a:gd name="connsiteY35" fmla="*/ 562112 h 871520"/>
              <a:gd name="connsiteX36" fmla="*/ 508655 w 819455"/>
              <a:gd name="connsiteY36" fmla="*/ 806409 h 871520"/>
              <a:gd name="connsiteX37" fmla="*/ 499779 w 819455"/>
              <a:gd name="connsiteY37" fmla="*/ 825763 h 871520"/>
              <a:gd name="connsiteX38" fmla="*/ 458599 w 819455"/>
              <a:gd name="connsiteY38" fmla="*/ 871294 h 871520"/>
              <a:gd name="connsiteX39" fmla="*/ 185027 w 819455"/>
              <a:gd name="connsiteY39" fmla="*/ 871329 h 871520"/>
              <a:gd name="connsiteX40" fmla="*/ 142802 w 819455"/>
              <a:gd name="connsiteY40" fmla="*/ 828930 h 871520"/>
              <a:gd name="connsiteX41" fmla="*/ 134379 w 819455"/>
              <a:gd name="connsiteY41" fmla="*/ 813231 h 871520"/>
              <a:gd name="connsiteX42" fmla="*/ 4259 w 819455"/>
              <a:gd name="connsiteY42" fmla="*/ 604893 h 871520"/>
              <a:gd name="connsiteX43" fmla="*/ 192929 w 819455"/>
              <a:gd name="connsiteY43" fmla="*/ 263477 h 871520"/>
              <a:gd name="connsiteX44" fmla="*/ 208385 w 819455"/>
              <a:gd name="connsiteY44" fmla="*/ 239528 h 871520"/>
              <a:gd name="connsiteX45" fmla="*/ 208036 w 819455"/>
              <a:gd name="connsiteY45" fmla="*/ 85633 h 871520"/>
              <a:gd name="connsiteX46" fmla="*/ 213049 w 819455"/>
              <a:gd name="connsiteY46" fmla="*/ 70281 h 871520"/>
              <a:gd name="connsiteX47" fmla="*/ 212667 w 819455"/>
              <a:gd name="connsiteY47" fmla="*/ 37909 h 871520"/>
              <a:gd name="connsiteX48" fmla="*/ 208628 w 819455"/>
              <a:gd name="connsiteY48" fmla="*/ 2855 h 871520"/>
              <a:gd name="connsiteX49" fmla="*/ 216843 w 819455"/>
              <a:gd name="connsiteY49" fmla="*/ 140 h 871520"/>
              <a:gd name="connsiteX50" fmla="*/ 394409 w 819455"/>
              <a:gd name="connsiteY50" fmla="*/ 0 h 87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819455" h="871520">
                <a:moveTo>
                  <a:pt x="394409" y="0"/>
                </a:moveTo>
                <a:cubicBezTo>
                  <a:pt x="401510" y="0"/>
                  <a:pt x="403564" y="2924"/>
                  <a:pt x="403251" y="9399"/>
                </a:cubicBezTo>
                <a:cubicBezTo>
                  <a:pt x="402868" y="17684"/>
                  <a:pt x="402938" y="26038"/>
                  <a:pt x="402798" y="34358"/>
                </a:cubicBezTo>
                <a:cubicBezTo>
                  <a:pt x="434197" y="39370"/>
                  <a:pt x="465770" y="43512"/>
                  <a:pt x="495985" y="54130"/>
                </a:cubicBezTo>
                <a:cubicBezTo>
                  <a:pt x="502564" y="56427"/>
                  <a:pt x="509282" y="58412"/>
                  <a:pt x="515722" y="61057"/>
                </a:cubicBezTo>
                <a:lnTo>
                  <a:pt x="524060" y="60701"/>
                </a:lnTo>
                <a:lnTo>
                  <a:pt x="544039" y="47538"/>
                </a:lnTo>
                <a:cubicBezTo>
                  <a:pt x="552560" y="43512"/>
                  <a:pt x="561673" y="40636"/>
                  <a:pt x="571220" y="38873"/>
                </a:cubicBezTo>
                <a:lnTo>
                  <a:pt x="575542" y="38584"/>
                </a:lnTo>
                <a:lnTo>
                  <a:pt x="577896" y="37900"/>
                </a:lnTo>
                <a:lnTo>
                  <a:pt x="597881" y="37091"/>
                </a:lnTo>
                <a:lnTo>
                  <a:pt x="601004" y="36882"/>
                </a:lnTo>
                <a:lnTo>
                  <a:pt x="601456" y="36946"/>
                </a:lnTo>
                <a:lnTo>
                  <a:pt x="604750" y="36813"/>
                </a:lnTo>
                <a:cubicBezTo>
                  <a:pt x="613849" y="37369"/>
                  <a:pt x="623076" y="38770"/>
                  <a:pt x="632370" y="40798"/>
                </a:cubicBezTo>
                <a:cubicBezTo>
                  <a:pt x="679642" y="51102"/>
                  <a:pt x="723903" y="80829"/>
                  <a:pt x="756989" y="120104"/>
                </a:cubicBezTo>
                <a:lnTo>
                  <a:pt x="764750" y="130783"/>
                </a:lnTo>
                <a:lnTo>
                  <a:pt x="780222" y="150938"/>
                </a:lnTo>
                <a:cubicBezTo>
                  <a:pt x="830416" y="227100"/>
                  <a:pt x="833537" y="315095"/>
                  <a:pt x="783278" y="359647"/>
                </a:cubicBezTo>
                <a:cubicBezTo>
                  <a:pt x="740199" y="397835"/>
                  <a:pt x="670137" y="393259"/>
                  <a:pt x="607174" y="354039"/>
                </a:cubicBezTo>
                <a:lnTo>
                  <a:pt x="596330" y="344815"/>
                </a:lnTo>
                <a:lnTo>
                  <a:pt x="552390" y="309879"/>
                </a:lnTo>
                <a:lnTo>
                  <a:pt x="546133" y="301346"/>
                </a:lnTo>
                <a:lnTo>
                  <a:pt x="523465" y="271815"/>
                </a:lnTo>
                <a:lnTo>
                  <a:pt x="520164" y="265926"/>
                </a:lnTo>
                <a:lnTo>
                  <a:pt x="510390" y="252595"/>
                </a:lnTo>
                <a:cubicBezTo>
                  <a:pt x="504951" y="242389"/>
                  <a:pt x="500385" y="231952"/>
                  <a:pt x="496835" y="221428"/>
                </a:cubicBezTo>
                <a:lnTo>
                  <a:pt x="494319" y="210750"/>
                </a:lnTo>
                <a:lnTo>
                  <a:pt x="492116" y="204925"/>
                </a:lnTo>
                <a:cubicBezTo>
                  <a:pt x="482353" y="171320"/>
                  <a:pt x="481568" y="138443"/>
                  <a:pt x="490255" y="110644"/>
                </a:cubicBezTo>
                <a:lnTo>
                  <a:pt x="498527" y="92554"/>
                </a:lnTo>
                <a:lnTo>
                  <a:pt x="493826" y="88000"/>
                </a:lnTo>
                <a:cubicBezTo>
                  <a:pt x="464238" y="78601"/>
                  <a:pt x="434441" y="70386"/>
                  <a:pt x="403147" y="69203"/>
                </a:cubicBezTo>
                <a:cubicBezTo>
                  <a:pt x="403147" y="124899"/>
                  <a:pt x="403390" y="180560"/>
                  <a:pt x="402938" y="236256"/>
                </a:cubicBezTo>
                <a:cubicBezTo>
                  <a:pt x="402868" y="246107"/>
                  <a:pt x="405583" y="250493"/>
                  <a:pt x="415399" y="253765"/>
                </a:cubicBezTo>
                <a:cubicBezTo>
                  <a:pt x="549522" y="298496"/>
                  <a:pt x="636652" y="420679"/>
                  <a:pt x="633310" y="562112"/>
                </a:cubicBezTo>
                <a:cubicBezTo>
                  <a:pt x="630943" y="662817"/>
                  <a:pt x="587813" y="744273"/>
                  <a:pt x="508655" y="806409"/>
                </a:cubicBezTo>
                <a:cubicBezTo>
                  <a:pt x="501833" y="811769"/>
                  <a:pt x="498735" y="816364"/>
                  <a:pt x="499779" y="825763"/>
                </a:cubicBezTo>
                <a:cubicBezTo>
                  <a:pt x="502599" y="851209"/>
                  <a:pt x="484358" y="871225"/>
                  <a:pt x="458599" y="871294"/>
                </a:cubicBezTo>
                <a:cubicBezTo>
                  <a:pt x="367396" y="871607"/>
                  <a:pt x="276230" y="871572"/>
                  <a:pt x="185027" y="871329"/>
                </a:cubicBezTo>
                <a:cubicBezTo>
                  <a:pt x="160451" y="871259"/>
                  <a:pt x="141793" y="852741"/>
                  <a:pt x="142802" y="828930"/>
                </a:cubicBezTo>
                <a:cubicBezTo>
                  <a:pt x="143151" y="820820"/>
                  <a:pt x="140018" y="817304"/>
                  <a:pt x="134379" y="813231"/>
                </a:cubicBezTo>
                <a:cubicBezTo>
                  <a:pt x="62774" y="761434"/>
                  <a:pt x="18845" y="692232"/>
                  <a:pt x="4259" y="604893"/>
                </a:cubicBezTo>
                <a:cubicBezTo>
                  <a:pt x="-19621" y="462068"/>
                  <a:pt x="58772" y="319870"/>
                  <a:pt x="192929" y="263477"/>
                </a:cubicBezTo>
                <a:cubicBezTo>
                  <a:pt x="205112" y="258325"/>
                  <a:pt x="208594" y="252303"/>
                  <a:pt x="208385" y="239528"/>
                </a:cubicBezTo>
                <a:cubicBezTo>
                  <a:pt x="207584" y="188253"/>
                  <a:pt x="208036" y="136943"/>
                  <a:pt x="208036" y="85633"/>
                </a:cubicBezTo>
                <a:cubicBezTo>
                  <a:pt x="208036" y="79959"/>
                  <a:pt x="208280" y="75155"/>
                  <a:pt x="213049" y="70281"/>
                </a:cubicBezTo>
                <a:cubicBezTo>
                  <a:pt x="221403" y="61753"/>
                  <a:pt x="220394" y="47760"/>
                  <a:pt x="212667" y="37909"/>
                </a:cubicBezTo>
                <a:cubicBezTo>
                  <a:pt x="203129" y="25760"/>
                  <a:pt x="206018" y="7241"/>
                  <a:pt x="208628" y="2855"/>
                </a:cubicBezTo>
                <a:cubicBezTo>
                  <a:pt x="210578" y="-418"/>
                  <a:pt x="213885" y="140"/>
                  <a:pt x="216843" y="140"/>
                </a:cubicBezTo>
                <a:cubicBezTo>
                  <a:pt x="276055" y="105"/>
                  <a:pt x="335232" y="209"/>
                  <a:pt x="394409" y="0"/>
                </a:cubicBezTo>
                <a:close/>
              </a:path>
            </a:pathLst>
          </a:custGeom>
          <a:solidFill>
            <a:schemeClr val="accent3"/>
          </a:solidFill>
          <a:ln w="46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5" name="Graphic 3">
            <a:extLst>
              <a:ext uri="{FF2B5EF4-FFF2-40B4-BE49-F238E27FC236}">
                <a16:creationId xmlns:a16="http://schemas.microsoft.com/office/drawing/2014/main" id="{48AD961B-743F-4630-B5A2-5B31551394EA}"/>
              </a:ext>
            </a:extLst>
          </p:cNvPr>
          <p:cNvSpPr/>
          <p:nvPr/>
        </p:nvSpPr>
        <p:spPr>
          <a:xfrm>
            <a:off x="2819183" y="1482965"/>
            <a:ext cx="258275" cy="730204"/>
          </a:xfrm>
          <a:custGeom>
            <a:avLst/>
            <a:gdLst>
              <a:gd name="connsiteX0" fmla="*/ 205438 w 278613"/>
              <a:gd name="connsiteY0" fmla="*/ 229226 h 787702"/>
              <a:gd name="connsiteX1" fmla="*/ 200133 w 278613"/>
              <a:gd name="connsiteY1" fmla="*/ 373115 h 787702"/>
              <a:gd name="connsiteX2" fmla="*/ 212620 w 278613"/>
              <a:gd name="connsiteY2" fmla="*/ 394659 h 787702"/>
              <a:gd name="connsiteX3" fmla="*/ 243028 w 278613"/>
              <a:gd name="connsiteY3" fmla="*/ 704175 h 787702"/>
              <a:gd name="connsiteX4" fmla="*/ 230218 w 278613"/>
              <a:gd name="connsiteY4" fmla="*/ 727596 h 787702"/>
              <a:gd name="connsiteX5" fmla="*/ 137505 w 278613"/>
              <a:gd name="connsiteY5" fmla="*/ 787700 h 787702"/>
              <a:gd name="connsiteX6" fmla="*/ 40264 w 278613"/>
              <a:gd name="connsiteY6" fmla="*/ 727078 h 787702"/>
              <a:gd name="connsiteX7" fmla="*/ 6621 w 278613"/>
              <a:gd name="connsiteY7" fmla="*/ 499923 h 787702"/>
              <a:gd name="connsiteX8" fmla="*/ 41817 w 278613"/>
              <a:gd name="connsiteY8" fmla="*/ 424938 h 787702"/>
              <a:gd name="connsiteX9" fmla="*/ 75136 w 278613"/>
              <a:gd name="connsiteY9" fmla="*/ 321874 h 787702"/>
              <a:gd name="connsiteX10" fmla="*/ 76754 w 278613"/>
              <a:gd name="connsiteY10" fmla="*/ 50012 h 787702"/>
              <a:gd name="connsiteX11" fmla="*/ 138476 w 278613"/>
              <a:gd name="connsiteY11" fmla="*/ 1 h 787702"/>
              <a:gd name="connsiteX12" fmla="*/ 200909 w 278613"/>
              <a:gd name="connsiteY12" fmla="*/ 48848 h 787702"/>
              <a:gd name="connsiteX13" fmla="*/ 205438 w 278613"/>
              <a:gd name="connsiteY13" fmla="*/ 229226 h 787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613" h="787702">
                <a:moveTo>
                  <a:pt x="205438" y="229226"/>
                </a:moveTo>
                <a:cubicBezTo>
                  <a:pt x="200780" y="271668"/>
                  <a:pt x="210291" y="322780"/>
                  <a:pt x="200133" y="373115"/>
                </a:cubicBezTo>
                <a:cubicBezTo>
                  <a:pt x="197804" y="384566"/>
                  <a:pt x="206797" y="389225"/>
                  <a:pt x="212620" y="394659"/>
                </a:cubicBezTo>
                <a:cubicBezTo>
                  <a:pt x="305203" y="480966"/>
                  <a:pt x="285664" y="622203"/>
                  <a:pt x="243028" y="704175"/>
                </a:cubicBezTo>
                <a:cubicBezTo>
                  <a:pt x="238952" y="712068"/>
                  <a:pt x="233194" y="719314"/>
                  <a:pt x="230218" y="727596"/>
                </a:cubicBezTo>
                <a:cubicBezTo>
                  <a:pt x="213008" y="775472"/>
                  <a:pt x="194245" y="787894"/>
                  <a:pt x="137505" y="787700"/>
                </a:cubicBezTo>
                <a:cubicBezTo>
                  <a:pt x="81736" y="787506"/>
                  <a:pt x="56827" y="771202"/>
                  <a:pt x="40264" y="727078"/>
                </a:cubicBezTo>
                <a:cubicBezTo>
                  <a:pt x="12702" y="653710"/>
                  <a:pt x="-12336" y="580278"/>
                  <a:pt x="6621" y="499923"/>
                </a:cubicBezTo>
                <a:cubicBezTo>
                  <a:pt x="13155" y="472168"/>
                  <a:pt x="20337" y="441953"/>
                  <a:pt x="41817" y="424938"/>
                </a:cubicBezTo>
                <a:cubicBezTo>
                  <a:pt x="78048" y="396277"/>
                  <a:pt x="76042" y="361210"/>
                  <a:pt x="75136" y="321874"/>
                </a:cubicBezTo>
                <a:cubicBezTo>
                  <a:pt x="72936" y="231296"/>
                  <a:pt x="68473" y="140590"/>
                  <a:pt x="76754" y="50012"/>
                </a:cubicBezTo>
                <a:cubicBezTo>
                  <a:pt x="80895" y="4530"/>
                  <a:pt x="86265" y="65"/>
                  <a:pt x="138476" y="1"/>
                </a:cubicBezTo>
                <a:cubicBezTo>
                  <a:pt x="190752" y="-64"/>
                  <a:pt x="195928" y="4594"/>
                  <a:pt x="200909" y="48848"/>
                </a:cubicBezTo>
                <a:cubicBezTo>
                  <a:pt x="207250" y="106170"/>
                  <a:pt x="205891" y="163557"/>
                  <a:pt x="205438" y="229226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9" name="Graphic 63">
            <a:extLst>
              <a:ext uri="{FF2B5EF4-FFF2-40B4-BE49-F238E27FC236}">
                <a16:creationId xmlns:a16="http://schemas.microsoft.com/office/drawing/2014/main" id="{504C2BC4-24F3-474E-924C-25F07B852471}"/>
              </a:ext>
            </a:extLst>
          </p:cNvPr>
          <p:cNvSpPr/>
          <p:nvPr/>
        </p:nvSpPr>
        <p:spPr>
          <a:xfrm>
            <a:off x="4381068" y="926148"/>
            <a:ext cx="2989298" cy="3060266"/>
          </a:xfrm>
          <a:custGeom>
            <a:avLst/>
            <a:gdLst>
              <a:gd name="connsiteX0" fmla="*/ 6682809 w 6697333"/>
              <a:gd name="connsiteY0" fmla="*/ 5773121 h 6856333"/>
              <a:gd name="connsiteX1" fmla="*/ 5912994 w 6697333"/>
              <a:gd name="connsiteY1" fmla="*/ 5115978 h 6856333"/>
              <a:gd name="connsiteX2" fmla="*/ 5903355 w 6697333"/>
              <a:gd name="connsiteY2" fmla="*/ 5068499 h 6856333"/>
              <a:gd name="connsiteX3" fmla="*/ 5941195 w 6697333"/>
              <a:gd name="connsiteY3" fmla="*/ 5001157 h 6856333"/>
              <a:gd name="connsiteX4" fmla="*/ 5865125 w 6697333"/>
              <a:gd name="connsiteY4" fmla="*/ 5051566 h 6856333"/>
              <a:gd name="connsiteX5" fmla="*/ 5804230 w 6697333"/>
              <a:gd name="connsiteY5" fmla="*/ 5060163 h 6856333"/>
              <a:gd name="connsiteX6" fmla="*/ 5786971 w 6697333"/>
              <a:gd name="connsiteY6" fmla="*/ 5016332 h 6856333"/>
              <a:gd name="connsiteX7" fmla="*/ 5810677 w 6697333"/>
              <a:gd name="connsiteY7" fmla="*/ 4968333 h 6856333"/>
              <a:gd name="connsiteX8" fmla="*/ 5814585 w 6697333"/>
              <a:gd name="connsiteY8" fmla="*/ 4927953 h 6856333"/>
              <a:gd name="connsiteX9" fmla="*/ 5715200 w 6697333"/>
              <a:gd name="connsiteY9" fmla="*/ 5011447 h 6856333"/>
              <a:gd name="connsiteX10" fmla="*/ 5767823 w 6697333"/>
              <a:gd name="connsiteY10" fmla="*/ 4851883 h 6856333"/>
              <a:gd name="connsiteX11" fmla="*/ 5624085 w 6697333"/>
              <a:gd name="connsiteY11" fmla="*/ 4956805 h 6856333"/>
              <a:gd name="connsiteX12" fmla="*/ 5663292 w 6697333"/>
              <a:gd name="connsiteY12" fmla="*/ 4797957 h 6856333"/>
              <a:gd name="connsiteX13" fmla="*/ 5546973 w 6697333"/>
              <a:gd name="connsiteY13" fmla="*/ 4934075 h 6856333"/>
              <a:gd name="connsiteX14" fmla="*/ 5565861 w 6697333"/>
              <a:gd name="connsiteY14" fmla="*/ 4751195 h 6856333"/>
              <a:gd name="connsiteX15" fmla="*/ 5554984 w 6697333"/>
              <a:gd name="connsiteY15" fmla="*/ 4775748 h 6856333"/>
              <a:gd name="connsiteX16" fmla="*/ 5515972 w 6697333"/>
              <a:gd name="connsiteY16" fmla="*/ 4872203 h 6856333"/>
              <a:gd name="connsiteX17" fmla="*/ 5461200 w 6697333"/>
              <a:gd name="connsiteY17" fmla="*/ 4911671 h 6856333"/>
              <a:gd name="connsiteX18" fmla="*/ 5437298 w 6697333"/>
              <a:gd name="connsiteY18" fmla="*/ 4891221 h 6856333"/>
              <a:gd name="connsiteX19" fmla="*/ 5440489 w 6697333"/>
              <a:gd name="connsiteY19" fmla="*/ 4824204 h 6856333"/>
              <a:gd name="connsiteX20" fmla="*/ 5440619 w 6697333"/>
              <a:gd name="connsiteY20" fmla="*/ 4719152 h 6856333"/>
              <a:gd name="connsiteX21" fmla="*/ 5436451 w 6697333"/>
              <a:gd name="connsiteY21" fmla="*/ 4717914 h 6856333"/>
              <a:gd name="connsiteX22" fmla="*/ 5369108 w 6697333"/>
              <a:gd name="connsiteY22" fmla="*/ 4845500 h 6856333"/>
              <a:gd name="connsiteX23" fmla="*/ 5361684 w 6697333"/>
              <a:gd name="connsiteY23" fmla="*/ 4683592 h 6856333"/>
              <a:gd name="connsiteX24" fmla="*/ 5265359 w 6697333"/>
              <a:gd name="connsiteY24" fmla="*/ 4856572 h 6856333"/>
              <a:gd name="connsiteX25" fmla="*/ 5252008 w 6697333"/>
              <a:gd name="connsiteY25" fmla="*/ 4635136 h 6856333"/>
              <a:gd name="connsiteX26" fmla="*/ 5175548 w 6697333"/>
              <a:gd name="connsiteY26" fmla="*/ 4804665 h 6856333"/>
              <a:gd name="connsiteX27" fmla="*/ 5160503 w 6697333"/>
              <a:gd name="connsiteY27" fmla="*/ 4651484 h 6856333"/>
              <a:gd name="connsiteX28" fmla="*/ 5195151 w 6697333"/>
              <a:gd name="connsiteY28" fmla="*/ 4502796 h 6856333"/>
              <a:gd name="connsiteX29" fmla="*/ 5100129 w 6697333"/>
              <a:gd name="connsiteY29" fmla="*/ 4637090 h 6856333"/>
              <a:gd name="connsiteX30" fmla="*/ 5104623 w 6697333"/>
              <a:gd name="connsiteY30" fmla="*/ 4568901 h 6856333"/>
              <a:gd name="connsiteX31" fmla="*/ 5100064 w 6697333"/>
              <a:gd name="connsiteY31" fmla="*/ 4567077 h 6856333"/>
              <a:gd name="connsiteX32" fmla="*/ 5020347 w 6697333"/>
              <a:gd name="connsiteY32" fmla="*/ 4684048 h 6856333"/>
              <a:gd name="connsiteX33" fmla="*/ 5066849 w 6697333"/>
              <a:gd name="connsiteY33" fmla="*/ 4435519 h 6856333"/>
              <a:gd name="connsiteX34" fmla="*/ 4924869 w 6697333"/>
              <a:gd name="connsiteY34" fmla="*/ 4722018 h 6856333"/>
              <a:gd name="connsiteX35" fmla="*/ 4899664 w 6697333"/>
              <a:gd name="connsiteY35" fmla="*/ 4651418 h 6856333"/>
              <a:gd name="connsiteX36" fmla="*/ 4918942 w 6697333"/>
              <a:gd name="connsiteY36" fmla="*/ 4458118 h 6856333"/>
              <a:gd name="connsiteX37" fmla="*/ 4895691 w 6697333"/>
              <a:gd name="connsiteY37" fmla="*/ 4477200 h 6856333"/>
              <a:gd name="connsiteX38" fmla="*/ 4820143 w 6697333"/>
              <a:gd name="connsiteY38" fmla="*/ 4653959 h 6856333"/>
              <a:gd name="connsiteX39" fmla="*/ 4813239 w 6697333"/>
              <a:gd name="connsiteY39" fmla="*/ 4672781 h 6856333"/>
              <a:gd name="connsiteX40" fmla="*/ 4802493 w 6697333"/>
              <a:gd name="connsiteY40" fmla="*/ 4660862 h 6856333"/>
              <a:gd name="connsiteX41" fmla="*/ 4824897 w 6697333"/>
              <a:gd name="connsiteY41" fmla="*/ 4413375 h 6856333"/>
              <a:gd name="connsiteX42" fmla="*/ 4865211 w 6697333"/>
              <a:gd name="connsiteY42" fmla="*/ 4389017 h 6856333"/>
              <a:gd name="connsiteX43" fmla="*/ 5187075 w 6697333"/>
              <a:gd name="connsiteY43" fmla="*/ 4419823 h 6856333"/>
              <a:gd name="connsiteX44" fmla="*/ 5907132 w 6697333"/>
              <a:gd name="connsiteY44" fmla="*/ 4759336 h 6856333"/>
              <a:gd name="connsiteX45" fmla="*/ 6540960 w 6697333"/>
              <a:gd name="connsiteY45" fmla="*/ 5310646 h 6856333"/>
              <a:gd name="connsiteX46" fmla="*/ 6542002 w 6697333"/>
              <a:gd name="connsiteY46" fmla="*/ 5305175 h 6856333"/>
              <a:gd name="connsiteX47" fmla="*/ 6528977 w 6697333"/>
              <a:gd name="connsiteY47" fmla="*/ 5285181 h 6856333"/>
              <a:gd name="connsiteX48" fmla="*/ 6032569 w 6697333"/>
              <a:gd name="connsiteY48" fmla="*/ 4759401 h 6856333"/>
              <a:gd name="connsiteX49" fmla="*/ 5488228 w 6697333"/>
              <a:gd name="connsiteY49" fmla="*/ 4410574 h 6856333"/>
              <a:gd name="connsiteX50" fmla="*/ 4667157 w 6697333"/>
              <a:gd name="connsiteY50" fmla="*/ 4334244 h 6856333"/>
              <a:gd name="connsiteX51" fmla="*/ 4618897 w 6697333"/>
              <a:gd name="connsiteY51" fmla="*/ 4286700 h 6856333"/>
              <a:gd name="connsiteX52" fmla="*/ 4642343 w 6697333"/>
              <a:gd name="connsiteY52" fmla="*/ 4163217 h 6856333"/>
              <a:gd name="connsiteX53" fmla="*/ 4610821 w 6697333"/>
              <a:gd name="connsiteY53" fmla="*/ 4203988 h 6856333"/>
              <a:gd name="connsiteX54" fmla="*/ 4547386 w 6697333"/>
              <a:gd name="connsiteY54" fmla="*/ 4345772 h 6856333"/>
              <a:gd name="connsiteX55" fmla="*/ 4523028 w 6697333"/>
              <a:gd name="connsiteY55" fmla="*/ 4380355 h 6856333"/>
              <a:gd name="connsiteX56" fmla="*/ 4488445 w 6697333"/>
              <a:gd name="connsiteY56" fmla="*/ 4367785 h 6856333"/>
              <a:gd name="connsiteX57" fmla="*/ 4489096 w 6697333"/>
              <a:gd name="connsiteY57" fmla="*/ 4322391 h 6856333"/>
              <a:gd name="connsiteX58" fmla="*/ 4531560 w 6697333"/>
              <a:gd name="connsiteY58" fmla="*/ 4139902 h 6856333"/>
              <a:gd name="connsiteX59" fmla="*/ 4534621 w 6697333"/>
              <a:gd name="connsiteY59" fmla="*/ 4129676 h 6856333"/>
              <a:gd name="connsiteX60" fmla="*/ 4530908 w 6697333"/>
              <a:gd name="connsiteY60" fmla="*/ 4118019 h 6856333"/>
              <a:gd name="connsiteX61" fmla="*/ 4444093 w 6697333"/>
              <a:gd name="connsiteY61" fmla="*/ 4369218 h 6856333"/>
              <a:gd name="connsiteX62" fmla="*/ 4384305 w 6697333"/>
              <a:gd name="connsiteY62" fmla="*/ 4441510 h 6856333"/>
              <a:gd name="connsiteX63" fmla="*/ 4347573 w 6697333"/>
              <a:gd name="connsiteY63" fmla="*/ 4425033 h 6856333"/>
              <a:gd name="connsiteX64" fmla="*/ 4317548 w 6697333"/>
              <a:gd name="connsiteY64" fmla="*/ 4172466 h 6856333"/>
              <a:gd name="connsiteX65" fmla="*/ 4324191 w 6697333"/>
              <a:gd name="connsiteY65" fmla="*/ 4132868 h 6856333"/>
              <a:gd name="connsiteX66" fmla="*/ 4331030 w 6697333"/>
              <a:gd name="connsiteY66" fmla="*/ 4094247 h 6856333"/>
              <a:gd name="connsiteX67" fmla="*/ 4318916 w 6697333"/>
              <a:gd name="connsiteY67" fmla="*/ 4106881 h 6856333"/>
              <a:gd name="connsiteX68" fmla="*/ 4265576 w 6697333"/>
              <a:gd name="connsiteY68" fmla="*/ 4401717 h 6856333"/>
              <a:gd name="connsiteX69" fmla="*/ 4271568 w 6697333"/>
              <a:gd name="connsiteY69" fmla="*/ 4484625 h 6856333"/>
              <a:gd name="connsiteX70" fmla="*/ 4256849 w 6697333"/>
              <a:gd name="connsiteY70" fmla="*/ 4510286 h 6856333"/>
              <a:gd name="connsiteX71" fmla="*/ 4237115 w 6697333"/>
              <a:gd name="connsiteY71" fmla="*/ 4493222 h 6856333"/>
              <a:gd name="connsiteX72" fmla="*/ 4220247 w 6697333"/>
              <a:gd name="connsiteY72" fmla="*/ 4436691 h 6856333"/>
              <a:gd name="connsiteX73" fmla="*/ 4202141 w 6697333"/>
              <a:gd name="connsiteY73" fmla="*/ 4499214 h 6856333"/>
              <a:gd name="connsiteX74" fmla="*/ 4116302 w 6697333"/>
              <a:gd name="connsiteY74" fmla="*/ 4608564 h 6856333"/>
              <a:gd name="connsiteX75" fmla="*/ 4075402 w 6697333"/>
              <a:gd name="connsiteY75" fmla="*/ 4599251 h 6856333"/>
              <a:gd name="connsiteX76" fmla="*/ 3966247 w 6697333"/>
              <a:gd name="connsiteY76" fmla="*/ 4272437 h 6856333"/>
              <a:gd name="connsiteX77" fmla="*/ 3964618 w 6697333"/>
              <a:gd name="connsiteY77" fmla="*/ 4127723 h 6856333"/>
              <a:gd name="connsiteX78" fmla="*/ 3957064 w 6697333"/>
              <a:gd name="connsiteY78" fmla="*/ 4145242 h 6856333"/>
              <a:gd name="connsiteX79" fmla="*/ 4008710 w 6697333"/>
              <a:gd name="connsiteY79" fmla="*/ 4662230 h 6856333"/>
              <a:gd name="connsiteX80" fmla="*/ 4011185 w 6697333"/>
              <a:gd name="connsiteY80" fmla="*/ 4691407 h 6856333"/>
              <a:gd name="connsiteX81" fmla="*/ 3977253 w 6697333"/>
              <a:gd name="connsiteY81" fmla="*/ 4678838 h 6856333"/>
              <a:gd name="connsiteX82" fmla="*/ 3964228 w 6697333"/>
              <a:gd name="connsiteY82" fmla="*/ 4655522 h 6856333"/>
              <a:gd name="connsiteX83" fmla="*/ 3901444 w 6697333"/>
              <a:gd name="connsiteY83" fmla="*/ 4451214 h 6856333"/>
              <a:gd name="connsiteX84" fmla="*/ 3885618 w 6697333"/>
              <a:gd name="connsiteY84" fmla="*/ 4367525 h 6856333"/>
              <a:gd name="connsiteX85" fmla="*/ 3874481 w 6697333"/>
              <a:gd name="connsiteY85" fmla="*/ 4399307 h 6856333"/>
              <a:gd name="connsiteX86" fmla="*/ 3940651 w 6697333"/>
              <a:gd name="connsiteY86" fmla="*/ 4708145 h 6856333"/>
              <a:gd name="connsiteX87" fmla="*/ 3944234 w 6697333"/>
              <a:gd name="connsiteY87" fmla="*/ 4757708 h 6856333"/>
              <a:gd name="connsiteX88" fmla="*/ 3897471 w 6697333"/>
              <a:gd name="connsiteY88" fmla="*/ 4738756 h 6856333"/>
              <a:gd name="connsiteX89" fmla="*/ 3771709 w 6697333"/>
              <a:gd name="connsiteY89" fmla="*/ 4553270 h 6856333"/>
              <a:gd name="connsiteX90" fmla="*/ 3676882 w 6697333"/>
              <a:gd name="connsiteY90" fmla="*/ 4232775 h 6856333"/>
              <a:gd name="connsiteX91" fmla="*/ 3667178 w 6697333"/>
              <a:gd name="connsiteY91" fmla="*/ 4219228 h 6856333"/>
              <a:gd name="connsiteX92" fmla="*/ 3667634 w 6697333"/>
              <a:gd name="connsiteY92" fmla="*/ 4339585 h 6856333"/>
              <a:gd name="connsiteX93" fmla="*/ 3685479 w 6697333"/>
              <a:gd name="connsiteY93" fmla="*/ 4439621 h 6856333"/>
              <a:gd name="connsiteX94" fmla="*/ 3868229 w 6697333"/>
              <a:gd name="connsiteY94" fmla="*/ 4803232 h 6856333"/>
              <a:gd name="connsiteX95" fmla="*/ 3873244 w 6697333"/>
              <a:gd name="connsiteY95" fmla="*/ 4826679 h 6856333"/>
              <a:gd name="connsiteX96" fmla="*/ 3848495 w 6697333"/>
              <a:gd name="connsiteY96" fmla="*/ 4831173 h 6856333"/>
              <a:gd name="connsiteX97" fmla="*/ 3829608 w 6697333"/>
              <a:gd name="connsiteY97" fmla="*/ 4821077 h 6856333"/>
              <a:gd name="connsiteX98" fmla="*/ 3622891 w 6697333"/>
              <a:gd name="connsiteY98" fmla="*/ 4574567 h 6856333"/>
              <a:gd name="connsiteX99" fmla="*/ 3544412 w 6697333"/>
              <a:gd name="connsiteY99" fmla="*/ 4299596 h 6856333"/>
              <a:gd name="connsiteX100" fmla="*/ 3534903 w 6697333"/>
              <a:gd name="connsiteY100" fmla="*/ 4277257 h 6856333"/>
              <a:gd name="connsiteX101" fmla="*/ 3532558 w 6697333"/>
              <a:gd name="connsiteY101" fmla="*/ 4281751 h 6856333"/>
              <a:gd name="connsiteX102" fmla="*/ 3531581 w 6697333"/>
              <a:gd name="connsiteY102" fmla="*/ 4300508 h 6856333"/>
              <a:gd name="connsiteX103" fmla="*/ 3642820 w 6697333"/>
              <a:gd name="connsiteY103" fmla="*/ 4700395 h 6856333"/>
              <a:gd name="connsiteX104" fmla="*/ 3779264 w 6697333"/>
              <a:gd name="connsiteY104" fmla="*/ 4895910 h 6856333"/>
              <a:gd name="connsiteX105" fmla="*/ 3787079 w 6697333"/>
              <a:gd name="connsiteY105" fmla="*/ 4910955 h 6856333"/>
              <a:gd name="connsiteX106" fmla="*/ 3767671 w 6697333"/>
              <a:gd name="connsiteY106" fmla="*/ 4911019 h 6856333"/>
              <a:gd name="connsiteX107" fmla="*/ 3729311 w 6697333"/>
              <a:gd name="connsiteY107" fmla="*/ 4882168 h 6856333"/>
              <a:gd name="connsiteX108" fmla="*/ 3606218 w 6697333"/>
              <a:gd name="connsiteY108" fmla="*/ 4733545 h 6856333"/>
              <a:gd name="connsiteX109" fmla="*/ 3582186 w 6697333"/>
              <a:gd name="connsiteY109" fmla="*/ 4707624 h 6856333"/>
              <a:gd name="connsiteX110" fmla="*/ 3630641 w 6697333"/>
              <a:gd name="connsiteY110" fmla="*/ 4865690 h 6856333"/>
              <a:gd name="connsiteX111" fmla="*/ 3712117 w 6697333"/>
              <a:gd name="connsiteY111" fmla="*/ 5008451 h 6856333"/>
              <a:gd name="connsiteX112" fmla="*/ 3696746 w 6697333"/>
              <a:gd name="connsiteY112" fmla="*/ 5008321 h 6856333"/>
              <a:gd name="connsiteX113" fmla="*/ 3679031 w 6697333"/>
              <a:gd name="connsiteY113" fmla="*/ 5002525 h 6856333"/>
              <a:gd name="connsiteX114" fmla="*/ 3460787 w 6697333"/>
              <a:gd name="connsiteY114" fmla="*/ 4792551 h 6856333"/>
              <a:gd name="connsiteX115" fmla="*/ 3386801 w 6697333"/>
              <a:gd name="connsiteY115" fmla="*/ 4569032 h 6856333"/>
              <a:gd name="connsiteX116" fmla="*/ 3366676 w 6697333"/>
              <a:gd name="connsiteY116" fmla="*/ 4487751 h 6856333"/>
              <a:gd name="connsiteX117" fmla="*/ 3359773 w 6697333"/>
              <a:gd name="connsiteY117" fmla="*/ 4490096 h 6856333"/>
              <a:gd name="connsiteX118" fmla="*/ 3607325 w 6697333"/>
              <a:gd name="connsiteY118" fmla="*/ 5093118 h 6856333"/>
              <a:gd name="connsiteX119" fmla="*/ 3589350 w 6697333"/>
              <a:gd name="connsiteY119" fmla="*/ 5094942 h 6856333"/>
              <a:gd name="connsiteX120" fmla="*/ 3376381 w 6697333"/>
              <a:gd name="connsiteY120" fmla="*/ 4871878 h 6856333"/>
              <a:gd name="connsiteX121" fmla="*/ 3311122 w 6697333"/>
              <a:gd name="connsiteY121" fmla="*/ 4684894 h 6856333"/>
              <a:gd name="connsiteX122" fmla="*/ 3295231 w 6697333"/>
              <a:gd name="connsiteY122" fmla="*/ 4650963 h 6856333"/>
              <a:gd name="connsiteX123" fmla="*/ 3597752 w 6697333"/>
              <a:gd name="connsiteY123" fmla="*/ 5217643 h 6856333"/>
              <a:gd name="connsiteX124" fmla="*/ 3211281 w 6697333"/>
              <a:gd name="connsiteY124" fmla="*/ 4955111 h 6856333"/>
              <a:gd name="connsiteX125" fmla="*/ 3059923 w 6697333"/>
              <a:gd name="connsiteY125" fmla="*/ 4624911 h 6856333"/>
              <a:gd name="connsiteX126" fmla="*/ 3048721 w 6697333"/>
              <a:gd name="connsiteY126" fmla="*/ 4606806 h 6856333"/>
              <a:gd name="connsiteX127" fmla="*/ 3511457 w 6697333"/>
              <a:gd name="connsiteY127" fmla="*/ 5310776 h 6856333"/>
              <a:gd name="connsiteX128" fmla="*/ 3363941 w 6697333"/>
              <a:gd name="connsiteY128" fmla="*/ 5254897 h 6856333"/>
              <a:gd name="connsiteX129" fmla="*/ 3239090 w 6697333"/>
              <a:gd name="connsiteY129" fmla="*/ 5159744 h 6856333"/>
              <a:gd name="connsiteX130" fmla="*/ 3306824 w 6697333"/>
              <a:gd name="connsiteY130" fmla="*/ 5265708 h 6856333"/>
              <a:gd name="connsiteX131" fmla="*/ 3405363 w 6697333"/>
              <a:gd name="connsiteY131" fmla="*/ 5347769 h 6856333"/>
              <a:gd name="connsiteX132" fmla="*/ 3375534 w 6697333"/>
              <a:gd name="connsiteY132" fmla="*/ 5346727 h 6856333"/>
              <a:gd name="connsiteX133" fmla="*/ 3182820 w 6697333"/>
              <a:gd name="connsiteY133" fmla="*/ 5232688 h 6856333"/>
              <a:gd name="connsiteX134" fmla="*/ 3009253 w 6697333"/>
              <a:gd name="connsiteY134" fmla="*/ 5028576 h 6856333"/>
              <a:gd name="connsiteX135" fmla="*/ 2985546 w 6697333"/>
              <a:gd name="connsiteY135" fmla="*/ 5008647 h 6856333"/>
              <a:gd name="connsiteX136" fmla="*/ 3384717 w 6697333"/>
              <a:gd name="connsiteY136" fmla="*/ 5415177 h 6856333"/>
              <a:gd name="connsiteX137" fmla="*/ 3082131 w 6697333"/>
              <a:gd name="connsiteY137" fmla="*/ 5265773 h 6856333"/>
              <a:gd name="connsiteX138" fmla="*/ 3172985 w 6697333"/>
              <a:gd name="connsiteY138" fmla="*/ 5388670 h 6856333"/>
              <a:gd name="connsiteX139" fmla="*/ 3123423 w 6697333"/>
              <a:gd name="connsiteY139" fmla="*/ 5375514 h 6856333"/>
              <a:gd name="connsiteX140" fmla="*/ 2766325 w 6697333"/>
              <a:gd name="connsiteY140" fmla="*/ 5005911 h 6856333"/>
              <a:gd name="connsiteX141" fmla="*/ 3269701 w 6697333"/>
              <a:gd name="connsiteY141" fmla="*/ 5508375 h 6856333"/>
              <a:gd name="connsiteX142" fmla="*/ 2840766 w 6697333"/>
              <a:gd name="connsiteY142" fmla="*/ 5300877 h 6856333"/>
              <a:gd name="connsiteX143" fmla="*/ 2921265 w 6697333"/>
              <a:gd name="connsiteY143" fmla="*/ 5414461 h 6856333"/>
              <a:gd name="connsiteX144" fmla="*/ 3085323 w 6697333"/>
              <a:gd name="connsiteY144" fmla="*/ 5548038 h 6856333"/>
              <a:gd name="connsiteX145" fmla="*/ 3096395 w 6697333"/>
              <a:gd name="connsiteY145" fmla="*/ 5561260 h 6856333"/>
              <a:gd name="connsiteX146" fmla="*/ 3080438 w 6697333"/>
              <a:gd name="connsiteY146" fmla="*/ 5564972 h 6856333"/>
              <a:gd name="connsiteX147" fmla="*/ 2955066 w 6697333"/>
              <a:gd name="connsiteY147" fmla="*/ 5537227 h 6856333"/>
              <a:gd name="connsiteX148" fmla="*/ 2595298 w 6697333"/>
              <a:gd name="connsiteY148" fmla="*/ 5324258 h 6856333"/>
              <a:gd name="connsiteX149" fmla="*/ 2574913 w 6697333"/>
              <a:gd name="connsiteY149" fmla="*/ 5306999 h 6856333"/>
              <a:gd name="connsiteX150" fmla="*/ 2758770 w 6697333"/>
              <a:gd name="connsiteY150" fmla="*/ 5490596 h 6856333"/>
              <a:gd name="connsiteX151" fmla="*/ 2973498 w 6697333"/>
              <a:gd name="connsiteY151" fmla="*/ 5634659 h 6856333"/>
              <a:gd name="connsiteX152" fmla="*/ 2829304 w 6697333"/>
              <a:gd name="connsiteY152" fmla="*/ 5625281 h 6856333"/>
              <a:gd name="connsiteX153" fmla="*/ 2551141 w 6697333"/>
              <a:gd name="connsiteY153" fmla="*/ 5514498 h 6856333"/>
              <a:gd name="connsiteX154" fmla="*/ 2162586 w 6697333"/>
              <a:gd name="connsiteY154" fmla="*/ 5416219 h 6856333"/>
              <a:gd name="connsiteX155" fmla="*/ 1961796 w 6697333"/>
              <a:gd name="connsiteY155" fmla="*/ 5597731 h 6856333"/>
              <a:gd name="connsiteX156" fmla="*/ 1956846 w 6697333"/>
              <a:gd name="connsiteY156" fmla="*/ 5717762 h 6856333"/>
              <a:gd name="connsiteX157" fmla="*/ 1980488 w 6697333"/>
              <a:gd name="connsiteY157" fmla="*/ 5837208 h 6856333"/>
              <a:gd name="connsiteX158" fmla="*/ 1697506 w 6697333"/>
              <a:gd name="connsiteY158" fmla="*/ 5776704 h 6856333"/>
              <a:gd name="connsiteX159" fmla="*/ 1503749 w 6697333"/>
              <a:gd name="connsiteY159" fmla="*/ 5686827 h 6856333"/>
              <a:gd name="connsiteX160" fmla="*/ 1504531 w 6697333"/>
              <a:gd name="connsiteY160" fmla="*/ 5656021 h 6856333"/>
              <a:gd name="connsiteX161" fmla="*/ 1598120 w 6697333"/>
              <a:gd name="connsiteY161" fmla="*/ 5580733 h 6856333"/>
              <a:gd name="connsiteX162" fmla="*/ 1593105 w 6697333"/>
              <a:gd name="connsiteY162" fmla="*/ 5435171 h 6856333"/>
              <a:gd name="connsiteX163" fmla="*/ 1537551 w 6697333"/>
              <a:gd name="connsiteY163" fmla="*/ 5393489 h 6856333"/>
              <a:gd name="connsiteX164" fmla="*/ 1381699 w 6697333"/>
              <a:gd name="connsiteY164" fmla="*/ 5322109 h 6856333"/>
              <a:gd name="connsiteX165" fmla="*/ 1213929 w 6697333"/>
              <a:gd name="connsiteY165" fmla="*/ 5298597 h 6856333"/>
              <a:gd name="connsiteX166" fmla="*/ 1057752 w 6697333"/>
              <a:gd name="connsiteY166" fmla="*/ 5335721 h 6856333"/>
              <a:gd name="connsiteX167" fmla="*/ 965725 w 6697333"/>
              <a:gd name="connsiteY167" fmla="*/ 5372323 h 6856333"/>
              <a:gd name="connsiteX168" fmla="*/ 839377 w 6697333"/>
              <a:gd name="connsiteY168" fmla="*/ 5435432 h 6856333"/>
              <a:gd name="connsiteX169" fmla="*/ 850514 w 6697333"/>
              <a:gd name="connsiteY169" fmla="*/ 5316508 h 6856333"/>
              <a:gd name="connsiteX170" fmla="*/ 884315 w 6697333"/>
              <a:gd name="connsiteY170" fmla="*/ 5221030 h 6856333"/>
              <a:gd name="connsiteX171" fmla="*/ 842763 w 6697333"/>
              <a:gd name="connsiteY171" fmla="*/ 4974324 h 6856333"/>
              <a:gd name="connsiteX172" fmla="*/ 697006 w 6697333"/>
              <a:gd name="connsiteY172" fmla="*/ 4927562 h 6856333"/>
              <a:gd name="connsiteX173" fmla="*/ 469514 w 6697333"/>
              <a:gd name="connsiteY173" fmla="*/ 4978232 h 6856333"/>
              <a:gd name="connsiteX174" fmla="*/ 338476 w 6697333"/>
              <a:gd name="connsiteY174" fmla="*/ 4861978 h 6856333"/>
              <a:gd name="connsiteX175" fmla="*/ 510154 w 6697333"/>
              <a:gd name="connsiteY175" fmla="*/ 4506313 h 6856333"/>
              <a:gd name="connsiteX176" fmla="*/ 539657 w 6697333"/>
              <a:gd name="connsiteY176" fmla="*/ 4491594 h 6856333"/>
              <a:gd name="connsiteX177" fmla="*/ 577692 w 6697333"/>
              <a:gd name="connsiteY177" fmla="*/ 4444376 h 6856333"/>
              <a:gd name="connsiteX178" fmla="*/ 588763 w 6697333"/>
              <a:gd name="connsiteY178" fmla="*/ 4429983 h 6856333"/>
              <a:gd name="connsiteX179" fmla="*/ 621458 w 6697333"/>
              <a:gd name="connsiteY179" fmla="*/ 4392599 h 6856333"/>
              <a:gd name="connsiteX180" fmla="*/ 643797 w 6697333"/>
              <a:gd name="connsiteY180" fmla="*/ 4368697 h 6856333"/>
              <a:gd name="connsiteX181" fmla="*/ 669848 w 6697333"/>
              <a:gd name="connsiteY181" fmla="*/ 4333397 h 6856333"/>
              <a:gd name="connsiteX182" fmla="*/ 692317 w 6697333"/>
              <a:gd name="connsiteY182" fmla="*/ 4304480 h 6856333"/>
              <a:gd name="connsiteX183" fmla="*/ 702998 w 6697333"/>
              <a:gd name="connsiteY183" fmla="*/ 4304676 h 6856333"/>
              <a:gd name="connsiteX184" fmla="*/ 724491 w 6697333"/>
              <a:gd name="connsiteY184" fmla="*/ 4277062 h 6856333"/>
              <a:gd name="connsiteX185" fmla="*/ 751454 w 6697333"/>
              <a:gd name="connsiteY185" fmla="*/ 4237985 h 6856333"/>
              <a:gd name="connsiteX186" fmla="*/ 756729 w 6697333"/>
              <a:gd name="connsiteY186" fmla="*/ 4237203 h 6856333"/>
              <a:gd name="connsiteX187" fmla="*/ 774183 w 6697333"/>
              <a:gd name="connsiteY187" fmla="*/ 4216688 h 6856333"/>
              <a:gd name="connsiteX188" fmla="*/ 795741 w 6697333"/>
              <a:gd name="connsiteY188" fmla="*/ 4176373 h 6856333"/>
              <a:gd name="connsiteX189" fmla="*/ 830194 w 6697333"/>
              <a:gd name="connsiteY189" fmla="*/ 4157030 h 6856333"/>
              <a:gd name="connsiteX190" fmla="*/ 818145 w 6697333"/>
              <a:gd name="connsiteY190" fmla="*/ 4116455 h 6856333"/>
              <a:gd name="connsiteX191" fmla="*/ 817950 w 6697333"/>
              <a:gd name="connsiteY191" fmla="*/ 4102713 h 6856333"/>
              <a:gd name="connsiteX192" fmla="*/ 838856 w 6697333"/>
              <a:gd name="connsiteY192" fmla="*/ 4111766 h 6856333"/>
              <a:gd name="connsiteX193" fmla="*/ 862106 w 6697333"/>
              <a:gd name="connsiteY193" fmla="*/ 4116846 h 6856333"/>
              <a:gd name="connsiteX194" fmla="*/ 881124 w 6697333"/>
              <a:gd name="connsiteY194" fmla="*/ 4083761 h 6856333"/>
              <a:gd name="connsiteX195" fmla="*/ 852207 w 6697333"/>
              <a:gd name="connsiteY195" fmla="*/ 4035826 h 6856333"/>
              <a:gd name="connsiteX196" fmla="*/ 912646 w 6697333"/>
              <a:gd name="connsiteY196" fmla="*/ 4035631 h 6856333"/>
              <a:gd name="connsiteX197" fmla="*/ 929840 w 6697333"/>
              <a:gd name="connsiteY197" fmla="*/ 4006519 h 6856333"/>
              <a:gd name="connsiteX198" fmla="*/ 893303 w 6697333"/>
              <a:gd name="connsiteY198" fmla="*/ 3920810 h 6856333"/>
              <a:gd name="connsiteX199" fmla="*/ 968786 w 6697333"/>
              <a:gd name="connsiteY199" fmla="*/ 3981510 h 6856333"/>
              <a:gd name="connsiteX200" fmla="*/ 944884 w 6697333"/>
              <a:gd name="connsiteY200" fmla="*/ 3875090 h 6856333"/>
              <a:gd name="connsiteX201" fmla="*/ 1043814 w 6697333"/>
              <a:gd name="connsiteY201" fmla="*/ 3909022 h 6856333"/>
              <a:gd name="connsiteX202" fmla="*/ 1077095 w 6697333"/>
              <a:gd name="connsiteY202" fmla="*/ 3837967 h 6856333"/>
              <a:gd name="connsiteX203" fmla="*/ 1083021 w 6697333"/>
              <a:gd name="connsiteY203" fmla="*/ 3805273 h 6856333"/>
              <a:gd name="connsiteX204" fmla="*/ 1051630 w 6697333"/>
              <a:gd name="connsiteY204" fmla="*/ 3761832 h 6856333"/>
              <a:gd name="connsiteX205" fmla="*/ 1114739 w 6697333"/>
              <a:gd name="connsiteY205" fmla="*/ 3772774 h 6856333"/>
              <a:gd name="connsiteX206" fmla="*/ 1126527 w 6697333"/>
              <a:gd name="connsiteY206" fmla="*/ 3747830 h 6856333"/>
              <a:gd name="connsiteX207" fmla="*/ 1096307 w 6697333"/>
              <a:gd name="connsiteY207" fmla="*/ 3710316 h 6856333"/>
              <a:gd name="connsiteX208" fmla="*/ 1095982 w 6697333"/>
              <a:gd name="connsiteY208" fmla="*/ 3686935 h 6856333"/>
              <a:gd name="connsiteX209" fmla="*/ 1256718 w 6697333"/>
              <a:gd name="connsiteY209" fmla="*/ 3503339 h 6856333"/>
              <a:gd name="connsiteX210" fmla="*/ 2072710 w 6697333"/>
              <a:gd name="connsiteY210" fmla="*/ 2479458 h 6856333"/>
              <a:gd name="connsiteX211" fmla="*/ 2135819 w 6697333"/>
              <a:gd name="connsiteY211" fmla="*/ 2471121 h 6856333"/>
              <a:gd name="connsiteX212" fmla="*/ 2391577 w 6697333"/>
              <a:gd name="connsiteY212" fmla="*/ 2648270 h 6856333"/>
              <a:gd name="connsiteX213" fmla="*/ 2465823 w 6697333"/>
              <a:gd name="connsiteY213" fmla="*/ 2644037 h 6856333"/>
              <a:gd name="connsiteX214" fmla="*/ 2484450 w 6697333"/>
              <a:gd name="connsiteY214" fmla="*/ 2624759 h 6856333"/>
              <a:gd name="connsiteX215" fmla="*/ 3235378 w 6697333"/>
              <a:gd name="connsiteY215" fmla="*/ 1690690 h 6856333"/>
              <a:gd name="connsiteX216" fmla="*/ 3882036 w 6697333"/>
              <a:gd name="connsiteY216" fmla="*/ 657301 h 6856333"/>
              <a:gd name="connsiteX217" fmla="*/ 3990409 w 6697333"/>
              <a:gd name="connsiteY217" fmla="*/ 395485 h 6856333"/>
              <a:gd name="connsiteX218" fmla="*/ 3990475 w 6697333"/>
              <a:gd name="connsiteY218" fmla="*/ 308930 h 6856333"/>
              <a:gd name="connsiteX219" fmla="*/ 3978035 w 6697333"/>
              <a:gd name="connsiteY219" fmla="*/ 279753 h 6856333"/>
              <a:gd name="connsiteX220" fmla="*/ 3928798 w 6697333"/>
              <a:gd name="connsiteY220" fmla="*/ 174310 h 6856333"/>
              <a:gd name="connsiteX221" fmla="*/ 3753343 w 6697333"/>
              <a:gd name="connsiteY221" fmla="*/ 39495 h 6856333"/>
              <a:gd name="connsiteX222" fmla="*/ 3500776 w 6697333"/>
              <a:gd name="connsiteY222" fmla="*/ 20282 h 6856333"/>
              <a:gd name="connsiteX223" fmla="*/ 3210239 w 6697333"/>
              <a:gd name="connsiteY223" fmla="*/ 204074 h 6856333"/>
              <a:gd name="connsiteX224" fmla="*/ 2840376 w 6697333"/>
              <a:gd name="connsiteY224" fmla="*/ 558762 h 6856333"/>
              <a:gd name="connsiteX225" fmla="*/ 1610169 w 6697333"/>
              <a:gd name="connsiteY225" fmla="*/ 1966378 h 6856333"/>
              <a:gd name="connsiteX226" fmla="*/ 1613816 w 6697333"/>
              <a:gd name="connsiteY226" fmla="*/ 2003110 h 6856333"/>
              <a:gd name="connsiteX227" fmla="*/ 1876218 w 6697333"/>
              <a:gd name="connsiteY227" fmla="*/ 2264470 h 6856333"/>
              <a:gd name="connsiteX228" fmla="*/ 1879800 w 6697333"/>
              <a:gd name="connsiteY228" fmla="*/ 2307129 h 6856333"/>
              <a:gd name="connsiteX229" fmla="*/ 1615444 w 6697333"/>
              <a:gd name="connsiteY229" fmla="*/ 2641888 h 6856333"/>
              <a:gd name="connsiteX230" fmla="*/ 953156 w 6697333"/>
              <a:gd name="connsiteY230" fmla="*/ 3482823 h 6856333"/>
              <a:gd name="connsiteX231" fmla="*/ 927691 w 6697333"/>
              <a:gd name="connsiteY231" fmla="*/ 3504446 h 6856333"/>
              <a:gd name="connsiteX232" fmla="*/ 756599 w 6697333"/>
              <a:gd name="connsiteY232" fmla="*/ 3588070 h 6856333"/>
              <a:gd name="connsiteX233" fmla="*/ 749695 w 6697333"/>
              <a:gd name="connsiteY233" fmla="*/ 3622523 h 6856333"/>
              <a:gd name="connsiteX234" fmla="*/ 736214 w 6697333"/>
              <a:gd name="connsiteY234" fmla="*/ 3648314 h 6856333"/>
              <a:gd name="connsiteX235" fmla="*/ 682874 w 6697333"/>
              <a:gd name="connsiteY235" fmla="*/ 3648574 h 6856333"/>
              <a:gd name="connsiteX236" fmla="*/ 707232 w 6697333"/>
              <a:gd name="connsiteY236" fmla="*/ 3692275 h 6856333"/>
              <a:gd name="connsiteX237" fmla="*/ 670499 w 6697333"/>
              <a:gd name="connsiteY237" fmla="*/ 3726207 h 6856333"/>
              <a:gd name="connsiteX238" fmla="*/ 671085 w 6697333"/>
              <a:gd name="connsiteY238" fmla="*/ 3769062 h 6856333"/>
              <a:gd name="connsiteX239" fmla="*/ 656236 w 6697333"/>
              <a:gd name="connsiteY239" fmla="*/ 3784692 h 6856333"/>
              <a:gd name="connsiteX240" fmla="*/ 635004 w 6697333"/>
              <a:gd name="connsiteY240" fmla="*/ 3782413 h 6856333"/>
              <a:gd name="connsiteX241" fmla="*/ 603808 w 6697333"/>
              <a:gd name="connsiteY241" fmla="*/ 3798630 h 6856333"/>
              <a:gd name="connsiteX242" fmla="*/ 576324 w 6697333"/>
              <a:gd name="connsiteY242" fmla="*/ 3828914 h 6856333"/>
              <a:gd name="connsiteX243" fmla="*/ 560758 w 6697333"/>
              <a:gd name="connsiteY243" fmla="*/ 3856333 h 6856333"/>
              <a:gd name="connsiteX244" fmla="*/ 565057 w 6697333"/>
              <a:gd name="connsiteY244" fmla="*/ 3880040 h 6856333"/>
              <a:gd name="connsiteX245" fmla="*/ 550403 w 6697333"/>
              <a:gd name="connsiteY245" fmla="*/ 3902835 h 6856333"/>
              <a:gd name="connsiteX246" fmla="*/ 504292 w 6697333"/>
              <a:gd name="connsiteY246" fmla="*/ 3948424 h 6856333"/>
              <a:gd name="connsiteX247" fmla="*/ 482669 w 6697333"/>
              <a:gd name="connsiteY247" fmla="*/ 3961385 h 6856333"/>
              <a:gd name="connsiteX248" fmla="*/ 452385 w 6697333"/>
              <a:gd name="connsiteY248" fmla="*/ 3974150 h 6856333"/>
              <a:gd name="connsiteX249" fmla="*/ 457335 w 6697333"/>
              <a:gd name="connsiteY249" fmla="*/ 3998248 h 6856333"/>
              <a:gd name="connsiteX250" fmla="*/ 464238 w 6697333"/>
              <a:gd name="connsiteY250" fmla="*/ 4019349 h 6856333"/>
              <a:gd name="connsiteX251" fmla="*/ 404516 w 6697333"/>
              <a:gd name="connsiteY251" fmla="*/ 4065199 h 6856333"/>
              <a:gd name="connsiteX252" fmla="*/ 378660 w 6697333"/>
              <a:gd name="connsiteY252" fmla="*/ 4096461 h 6856333"/>
              <a:gd name="connsiteX253" fmla="*/ 357623 w 6697333"/>
              <a:gd name="connsiteY253" fmla="*/ 4100434 h 6856333"/>
              <a:gd name="connsiteX254" fmla="*/ 346812 w 6697333"/>
              <a:gd name="connsiteY254" fmla="*/ 4118344 h 6856333"/>
              <a:gd name="connsiteX255" fmla="*/ 359056 w 6697333"/>
              <a:gd name="connsiteY255" fmla="*/ 4171423 h 6856333"/>
              <a:gd name="connsiteX256" fmla="*/ 283377 w 6697333"/>
              <a:gd name="connsiteY256" fmla="*/ 4165627 h 6856333"/>
              <a:gd name="connsiteX257" fmla="*/ 281228 w 6697333"/>
              <a:gd name="connsiteY257" fmla="*/ 4276541 h 6856333"/>
              <a:gd name="connsiteX258" fmla="*/ 231665 w 6697333"/>
              <a:gd name="connsiteY258" fmla="*/ 4287352 h 6856333"/>
              <a:gd name="connsiteX259" fmla="*/ 212974 w 6697333"/>
              <a:gd name="connsiteY259" fmla="*/ 4297121 h 6856333"/>
              <a:gd name="connsiteX260" fmla="*/ 148562 w 6697333"/>
              <a:gd name="connsiteY260" fmla="*/ 4356388 h 6856333"/>
              <a:gd name="connsiteX261" fmla="*/ 155661 w 6697333"/>
              <a:gd name="connsiteY261" fmla="*/ 4379508 h 6856333"/>
              <a:gd name="connsiteX262" fmla="*/ 197603 w 6697333"/>
              <a:gd name="connsiteY262" fmla="*/ 4417608 h 6856333"/>
              <a:gd name="connsiteX263" fmla="*/ 152925 w 6697333"/>
              <a:gd name="connsiteY263" fmla="*/ 4417673 h 6856333"/>
              <a:gd name="connsiteX264" fmla="*/ 110592 w 6697333"/>
              <a:gd name="connsiteY264" fmla="*/ 4470427 h 6856333"/>
              <a:gd name="connsiteX265" fmla="*/ 133322 w 6697333"/>
              <a:gd name="connsiteY265" fmla="*/ 4534969 h 6856333"/>
              <a:gd name="connsiteX266" fmla="*/ 89230 w 6697333"/>
              <a:gd name="connsiteY266" fmla="*/ 4523377 h 6856333"/>
              <a:gd name="connsiteX267" fmla="*/ 65784 w 6697333"/>
              <a:gd name="connsiteY267" fmla="*/ 4533015 h 6856333"/>
              <a:gd name="connsiteX268" fmla="*/ 9057 w 6697333"/>
              <a:gd name="connsiteY268" fmla="*/ 4642366 h 6856333"/>
              <a:gd name="connsiteX269" fmla="*/ 25730 w 6697333"/>
              <a:gd name="connsiteY269" fmla="*/ 4714918 h 6856333"/>
              <a:gd name="connsiteX270" fmla="*/ 160871 w 6697333"/>
              <a:gd name="connsiteY270" fmla="*/ 4796329 h 6856333"/>
              <a:gd name="connsiteX271" fmla="*/ 236615 w 6697333"/>
              <a:gd name="connsiteY271" fmla="*/ 4774185 h 6856333"/>
              <a:gd name="connsiteX272" fmla="*/ 280902 w 6697333"/>
              <a:gd name="connsiteY272" fmla="*/ 4727749 h 6856333"/>
              <a:gd name="connsiteX273" fmla="*/ 305130 w 6697333"/>
              <a:gd name="connsiteY273" fmla="*/ 4719673 h 6856333"/>
              <a:gd name="connsiteX274" fmla="*/ 309819 w 6697333"/>
              <a:gd name="connsiteY274" fmla="*/ 4743575 h 6856333"/>
              <a:gd name="connsiteX275" fmla="*/ 317439 w 6697333"/>
              <a:gd name="connsiteY275" fmla="*/ 4920007 h 6856333"/>
              <a:gd name="connsiteX276" fmla="*/ 457725 w 6697333"/>
              <a:gd name="connsiteY276" fmla="*/ 5029618 h 6856333"/>
              <a:gd name="connsiteX277" fmla="*/ 702282 w 6697333"/>
              <a:gd name="connsiteY277" fmla="*/ 4972110 h 6856333"/>
              <a:gd name="connsiteX278" fmla="*/ 790205 w 6697333"/>
              <a:gd name="connsiteY278" fmla="*/ 4985526 h 6856333"/>
              <a:gd name="connsiteX279" fmla="*/ 840875 w 6697333"/>
              <a:gd name="connsiteY279" fmla="*/ 5180585 h 6856333"/>
              <a:gd name="connsiteX280" fmla="*/ 800430 w 6697333"/>
              <a:gd name="connsiteY280" fmla="*/ 5285377 h 6856333"/>
              <a:gd name="connsiteX281" fmla="*/ 770666 w 6697333"/>
              <a:gd name="connsiteY281" fmla="*/ 5425141 h 6856333"/>
              <a:gd name="connsiteX282" fmla="*/ 912320 w 6697333"/>
              <a:gd name="connsiteY282" fmla="*/ 5824442 h 6856333"/>
              <a:gd name="connsiteX283" fmla="*/ 1112590 w 6697333"/>
              <a:gd name="connsiteY283" fmla="*/ 5983225 h 6856333"/>
              <a:gd name="connsiteX284" fmla="*/ 1371214 w 6697333"/>
              <a:gd name="connsiteY284" fmla="*/ 6060923 h 6856333"/>
              <a:gd name="connsiteX285" fmla="*/ 1846128 w 6697333"/>
              <a:gd name="connsiteY285" fmla="*/ 6011165 h 6856333"/>
              <a:gd name="connsiteX286" fmla="*/ 1770775 w 6697333"/>
              <a:gd name="connsiteY286" fmla="*/ 6011882 h 6856333"/>
              <a:gd name="connsiteX287" fmla="*/ 1325689 w 6697333"/>
              <a:gd name="connsiteY287" fmla="*/ 6012533 h 6856333"/>
              <a:gd name="connsiteX288" fmla="*/ 1034696 w 6697333"/>
              <a:gd name="connsiteY288" fmla="*/ 5886640 h 6856333"/>
              <a:gd name="connsiteX289" fmla="*/ 869336 w 6697333"/>
              <a:gd name="connsiteY289" fmla="*/ 5658887 h 6856333"/>
              <a:gd name="connsiteX290" fmla="*/ 847713 w 6697333"/>
              <a:gd name="connsiteY290" fmla="*/ 5570508 h 6856333"/>
              <a:gd name="connsiteX291" fmla="*/ 1181104 w 6697333"/>
              <a:gd name="connsiteY291" fmla="*/ 5706039 h 6856333"/>
              <a:gd name="connsiteX292" fmla="*/ 1373428 w 6697333"/>
              <a:gd name="connsiteY292" fmla="*/ 5693730 h 6856333"/>
              <a:gd name="connsiteX293" fmla="*/ 1408076 w 6697333"/>
              <a:gd name="connsiteY293" fmla="*/ 5695684 h 6856333"/>
              <a:gd name="connsiteX294" fmla="*/ 1616031 w 6697333"/>
              <a:gd name="connsiteY294" fmla="*/ 5794679 h 6856333"/>
              <a:gd name="connsiteX295" fmla="*/ 2035782 w 6697333"/>
              <a:gd name="connsiteY295" fmla="*/ 5877978 h 6856333"/>
              <a:gd name="connsiteX296" fmla="*/ 2109572 w 6697333"/>
              <a:gd name="connsiteY296" fmla="*/ 5855118 h 6856333"/>
              <a:gd name="connsiteX297" fmla="*/ 2036759 w 6697333"/>
              <a:gd name="connsiteY297" fmla="*/ 5749089 h 6856333"/>
              <a:gd name="connsiteX298" fmla="*/ 2122858 w 6697333"/>
              <a:gd name="connsiteY298" fmla="*/ 5447546 h 6856333"/>
              <a:gd name="connsiteX299" fmla="*/ 2191699 w 6697333"/>
              <a:gd name="connsiteY299" fmla="*/ 5426249 h 6856333"/>
              <a:gd name="connsiteX300" fmla="*/ 2355431 w 6697333"/>
              <a:gd name="connsiteY300" fmla="*/ 5465977 h 6856333"/>
              <a:gd name="connsiteX301" fmla="*/ 2414372 w 6697333"/>
              <a:gd name="connsiteY301" fmla="*/ 5497238 h 6856333"/>
              <a:gd name="connsiteX302" fmla="*/ 2587353 w 6697333"/>
              <a:gd name="connsiteY302" fmla="*/ 5637525 h 6856333"/>
              <a:gd name="connsiteX303" fmla="*/ 2624997 w 6697333"/>
              <a:gd name="connsiteY303" fmla="*/ 5690539 h 6856333"/>
              <a:gd name="connsiteX304" fmla="*/ 2640888 w 6697333"/>
              <a:gd name="connsiteY304" fmla="*/ 5710533 h 6856333"/>
              <a:gd name="connsiteX305" fmla="*/ 3018631 w 6697333"/>
              <a:gd name="connsiteY305" fmla="*/ 5824052 h 6856333"/>
              <a:gd name="connsiteX306" fmla="*/ 3188877 w 6697333"/>
              <a:gd name="connsiteY306" fmla="*/ 5836947 h 6856333"/>
              <a:gd name="connsiteX307" fmla="*/ 3145957 w 6697333"/>
              <a:gd name="connsiteY307" fmla="*/ 6040929 h 6856333"/>
              <a:gd name="connsiteX308" fmla="*/ 3244887 w 6697333"/>
              <a:gd name="connsiteY308" fmla="*/ 5912040 h 6856333"/>
              <a:gd name="connsiteX309" fmla="*/ 3390123 w 6697333"/>
              <a:gd name="connsiteY309" fmla="*/ 5838185 h 6856333"/>
              <a:gd name="connsiteX310" fmla="*/ 3311187 w 6697333"/>
              <a:gd name="connsiteY310" fmla="*/ 5943106 h 6856333"/>
              <a:gd name="connsiteX311" fmla="*/ 3276539 w 6697333"/>
              <a:gd name="connsiteY311" fmla="*/ 6066068 h 6856333"/>
              <a:gd name="connsiteX312" fmla="*/ 3427767 w 6697333"/>
              <a:gd name="connsiteY312" fmla="*/ 5924740 h 6856333"/>
              <a:gd name="connsiteX313" fmla="*/ 3381656 w 6697333"/>
              <a:gd name="connsiteY313" fmla="*/ 6011100 h 6856333"/>
              <a:gd name="connsiteX314" fmla="*/ 3359447 w 6697333"/>
              <a:gd name="connsiteY314" fmla="*/ 6100456 h 6856333"/>
              <a:gd name="connsiteX315" fmla="*/ 3545584 w 6697333"/>
              <a:gd name="connsiteY315" fmla="*/ 5950922 h 6856333"/>
              <a:gd name="connsiteX316" fmla="*/ 3772816 w 6697333"/>
              <a:gd name="connsiteY316" fmla="*/ 5894586 h 6856333"/>
              <a:gd name="connsiteX317" fmla="*/ 3488857 w 6697333"/>
              <a:gd name="connsiteY317" fmla="*/ 6080657 h 6856333"/>
              <a:gd name="connsiteX318" fmla="*/ 3341211 w 6697333"/>
              <a:gd name="connsiteY318" fmla="*/ 6379856 h 6856333"/>
              <a:gd name="connsiteX319" fmla="*/ 3727096 w 6697333"/>
              <a:gd name="connsiteY319" fmla="*/ 6002373 h 6856333"/>
              <a:gd name="connsiteX320" fmla="*/ 3438122 w 6697333"/>
              <a:gd name="connsiteY320" fmla="*/ 6430265 h 6856333"/>
              <a:gd name="connsiteX321" fmla="*/ 3801993 w 6697333"/>
              <a:gd name="connsiteY321" fmla="*/ 6045683 h 6856333"/>
              <a:gd name="connsiteX322" fmla="*/ 3686651 w 6697333"/>
              <a:gd name="connsiteY322" fmla="*/ 6175549 h 6856333"/>
              <a:gd name="connsiteX323" fmla="*/ 3618397 w 6697333"/>
              <a:gd name="connsiteY323" fmla="*/ 6333615 h 6856333"/>
              <a:gd name="connsiteX324" fmla="*/ 3685805 w 6697333"/>
              <a:gd name="connsiteY324" fmla="*/ 6212542 h 6856333"/>
              <a:gd name="connsiteX325" fmla="*/ 3870183 w 6697333"/>
              <a:gd name="connsiteY325" fmla="*/ 6071344 h 6856333"/>
              <a:gd name="connsiteX326" fmla="*/ 3926909 w 6697333"/>
              <a:gd name="connsiteY326" fmla="*/ 6061835 h 6856333"/>
              <a:gd name="connsiteX327" fmla="*/ 3729115 w 6697333"/>
              <a:gd name="connsiteY327" fmla="*/ 6253703 h 6856333"/>
              <a:gd name="connsiteX328" fmla="*/ 3639303 w 6697333"/>
              <a:gd name="connsiteY328" fmla="*/ 6514345 h 6856333"/>
              <a:gd name="connsiteX329" fmla="*/ 3655195 w 6697333"/>
              <a:gd name="connsiteY329" fmla="*/ 6487643 h 6856333"/>
              <a:gd name="connsiteX330" fmla="*/ 3729311 w 6697333"/>
              <a:gd name="connsiteY330" fmla="*/ 6307108 h 6856333"/>
              <a:gd name="connsiteX331" fmla="*/ 3900077 w 6697333"/>
              <a:gd name="connsiteY331" fmla="*/ 6142854 h 6856333"/>
              <a:gd name="connsiteX332" fmla="*/ 3940261 w 6697333"/>
              <a:gd name="connsiteY332" fmla="*/ 6133085 h 6856333"/>
              <a:gd name="connsiteX333" fmla="*/ 3882492 w 6697333"/>
              <a:gd name="connsiteY333" fmla="*/ 6234620 h 6856333"/>
              <a:gd name="connsiteX334" fmla="*/ 3868620 w 6697333"/>
              <a:gd name="connsiteY334" fmla="*/ 6351199 h 6856333"/>
              <a:gd name="connsiteX335" fmla="*/ 3926063 w 6697333"/>
              <a:gd name="connsiteY335" fmla="*/ 6262951 h 6856333"/>
              <a:gd name="connsiteX336" fmla="*/ 3996141 w 6697333"/>
              <a:gd name="connsiteY336" fmla="*/ 6185644 h 6856333"/>
              <a:gd name="connsiteX337" fmla="*/ 4089274 w 6697333"/>
              <a:gd name="connsiteY337" fmla="*/ 6138686 h 6856333"/>
              <a:gd name="connsiteX338" fmla="*/ 3979598 w 6697333"/>
              <a:gd name="connsiteY338" fmla="*/ 6269724 h 6856333"/>
              <a:gd name="connsiteX339" fmla="*/ 3907306 w 6697333"/>
              <a:gd name="connsiteY339" fmla="*/ 6415546 h 6856333"/>
              <a:gd name="connsiteX340" fmla="*/ 3895062 w 6697333"/>
              <a:gd name="connsiteY340" fmla="*/ 6573808 h 6856333"/>
              <a:gd name="connsiteX341" fmla="*/ 3901770 w 6697333"/>
              <a:gd name="connsiteY341" fmla="*/ 6541699 h 6856333"/>
              <a:gd name="connsiteX342" fmla="*/ 4060292 w 6697333"/>
              <a:gd name="connsiteY342" fmla="*/ 6284117 h 6856333"/>
              <a:gd name="connsiteX343" fmla="*/ 4078267 w 6697333"/>
              <a:gd name="connsiteY343" fmla="*/ 6276953 h 6856333"/>
              <a:gd name="connsiteX344" fmla="*/ 4077551 w 6697333"/>
              <a:gd name="connsiteY344" fmla="*/ 6296818 h 6856333"/>
              <a:gd name="connsiteX345" fmla="*/ 4070322 w 6697333"/>
              <a:gd name="connsiteY345" fmla="*/ 6314141 h 6856333"/>
              <a:gd name="connsiteX346" fmla="*/ 4036195 w 6697333"/>
              <a:gd name="connsiteY346" fmla="*/ 6568402 h 6856333"/>
              <a:gd name="connsiteX347" fmla="*/ 4049481 w 6697333"/>
              <a:gd name="connsiteY347" fmla="*/ 6599468 h 6856333"/>
              <a:gd name="connsiteX348" fmla="*/ 4054040 w 6697333"/>
              <a:gd name="connsiteY348" fmla="*/ 6460615 h 6856333"/>
              <a:gd name="connsiteX349" fmla="*/ 4110636 w 6697333"/>
              <a:gd name="connsiteY349" fmla="*/ 6333550 h 6856333"/>
              <a:gd name="connsiteX350" fmla="*/ 4100346 w 6697333"/>
              <a:gd name="connsiteY350" fmla="*/ 6557721 h 6856333"/>
              <a:gd name="connsiteX351" fmla="*/ 4117930 w 6697333"/>
              <a:gd name="connsiteY351" fmla="*/ 6456316 h 6856333"/>
              <a:gd name="connsiteX352" fmla="*/ 4160785 w 6697333"/>
              <a:gd name="connsiteY352" fmla="*/ 6366765 h 6856333"/>
              <a:gd name="connsiteX353" fmla="*/ 4156877 w 6697333"/>
              <a:gd name="connsiteY353" fmla="*/ 6491942 h 6856333"/>
              <a:gd name="connsiteX354" fmla="*/ 4300550 w 6697333"/>
              <a:gd name="connsiteY354" fmla="*/ 6296492 h 6856333"/>
              <a:gd name="connsiteX355" fmla="*/ 4185989 w 6697333"/>
              <a:gd name="connsiteY355" fmla="*/ 6553878 h 6856333"/>
              <a:gd name="connsiteX356" fmla="*/ 4199732 w 6697333"/>
              <a:gd name="connsiteY356" fmla="*/ 6831260 h 6856333"/>
              <a:gd name="connsiteX357" fmla="*/ 4197126 w 6697333"/>
              <a:gd name="connsiteY357" fmla="*/ 6709600 h 6856333"/>
              <a:gd name="connsiteX358" fmla="*/ 4364766 w 6697333"/>
              <a:gd name="connsiteY358" fmla="*/ 6338304 h 6856333"/>
              <a:gd name="connsiteX359" fmla="*/ 4385151 w 6697333"/>
              <a:gd name="connsiteY359" fmla="*/ 6327102 h 6856333"/>
              <a:gd name="connsiteX360" fmla="*/ 4379681 w 6697333"/>
              <a:gd name="connsiteY360" fmla="*/ 6350418 h 6856333"/>
              <a:gd name="connsiteX361" fmla="*/ 4299117 w 6697333"/>
              <a:gd name="connsiteY361" fmla="*/ 6828980 h 6856333"/>
              <a:gd name="connsiteX362" fmla="*/ 4314618 w 6697333"/>
              <a:gd name="connsiteY362" fmla="*/ 6856334 h 6856333"/>
              <a:gd name="connsiteX363" fmla="*/ 4330639 w 6697333"/>
              <a:gd name="connsiteY363" fmla="*/ 6573743 h 6856333"/>
              <a:gd name="connsiteX364" fmla="*/ 4473726 w 6697333"/>
              <a:gd name="connsiteY364" fmla="*/ 6337653 h 6856333"/>
              <a:gd name="connsiteX365" fmla="*/ 4423708 w 6697333"/>
              <a:gd name="connsiteY365" fmla="*/ 6500148 h 6856333"/>
              <a:gd name="connsiteX366" fmla="*/ 4427224 w 6697333"/>
              <a:gd name="connsiteY366" fmla="*/ 6667592 h 6856333"/>
              <a:gd name="connsiteX367" fmla="*/ 4458877 w 6697333"/>
              <a:gd name="connsiteY367" fmla="*/ 6459378 h 6856333"/>
              <a:gd name="connsiteX368" fmla="*/ 4587310 w 6697333"/>
              <a:gd name="connsiteY368" fmla="*/ 6298185 h 6856333"/>
              <a:gd name="connsiteX369" fmla="*/ 4529476 w 6697333"/>
              <a:gd name="connsiteY369" fmla="*/ 6822988 h 6856333"/>
              <a:gd name="connsiteX370" fmla="*/ 4527587 w 6697333"/>
              <a:gd name="connsiteY370" fmla="*/ 6801887 h 6856333"/>
              <a:gd name="connsiteX371" fmla="*/ 4626842 w 6697333"/>
              <a:gd name="connsiteY371" fmla="*/ 6348985 h 6856333"/>
              <a:gd name="connsiteX372" fmla="*/ 4643971 w 6697333"/>
              <a:gd name="connsiteY372" fmla="*/ 6336611 h 6856333"/>
              <a:gd name="connsiteX373" fmla="*/ 4646902 w 6697333"/>
              <a:gd name="connsiteY373" fmla="*/ 6358820 h 6856333"/>
              <a:gd name="connsiteX374" fmla="*/ 4634202 w 6697333"/>
              <a:gd name="connsiteY374" fmla="*/ 6432740 h 6856333"/>
              <a:gd name="connsiteX375" fmla="*/ 4661555 w 6697333"/>
              <a:gd name="connsiteY375" fmla="*/ 6565015 h 6856333"/>
              <a:gd name="connsiteX376" fmla="*/ 4791096 w 6697333"/>
              <a:gd name="connsiteY376" fmla="*/ 6273176 h 6856333"/>
              <a:gd name="connsiteX377" fmla="*/ 4768952 w 6697333"/>
              <a:gd name="connsiteY377" fmla="*/ 6727315 h 6856333"/>
              <a:gd name="connsiteX378" fmla="*/ 4827763 w 6697333"/>
              <a:gd name="connsiteY378" fmla="*/ 6414960 h 6856333"/>
              <a:gd name="connsiteX379" fmla="*/ 4866905 w 6697333"/>
              <a:gd name="connsiteY379" fmla="*/ 6611452 h 6856333"/>
              <a:gd name="connsiteX380" fmla="*/ 4892305 w 6697333"/>
              <a:gd name="connsiteY380" fmla="*/ 6401218 h 6856333"/>
              <a:gd name="connsiteX381" fmla="*/ 4989867 w 6697333"/>
              <a:gd name="connsiteY381" fmla="*/ 6664922 h 6856333"/>
              <a:gd name="connsiteX382" fmla="*/ 5005302 w 6697333"/>
              <a:gd name="connsiteY382" fmla="*/ 6326581 h 6856333"/>
              <a:gd name="connsiteX383" fmla="*/ 5076943 w 6697333"/>
              <a:gd name="connsiteY383" fmla="*/ 6492723 h 6856333"/>
              <a:gd name="connsiteX384" fmla="*/ 5127743 w 6697333"/>
              <a:gd name="connsiteY384" fmla="*/ 6545737 h 6856333"/>
              <a:gd name="connsiteX385" fmla="*/ 5064764 w 6697333"/>
              <a:gd name="connsiteY385" fmla="*/ 6426814 h 6856333"/>
              <a:gd name="connsiteX386" fmla="*/ 5060726 w 6697333"/>
              <a:gd name="connsiteY386" fmla="*/ 6299814 h 6856333"/>
              <a:gd name="connsiteX387" fmla="*/ 5117779 w 6697333"/>
              <a:gd name="connsiteY387" fmla="*/ 6418673 h 6856333"/>
              <a:gd name="connsiteX388" fmla="*/ 5210261 w 6697333"/>
              <a:gd name="connsiteY388" fmla="*/ 6504056 h 6856333"/>
              <a:gd name="connsiteX389" fmla="*/ 5110940 w 6697333"/>
              <a:gd name="connsiteY389" fmla="*/ 6259304 h 6856333"/>
              <a:gd name="connsiteX390" fmla="*/ 5207200 w 6697333"/>
              <a:gd name="connsiteY390" fmla="*/ 6395747 h 6856333"/>
              <a:gd name="connsiteX391" fmla="*/ 5181344 w 6697333"/>
              <a:gd name="connsiteY391" fmla="*/ 6276628 h 6856333"/>
              <a:gd name="connsiteX392" fmla="*/ 5184209 w 6697333"/>
              <a:gd name="connsiteY392" fmla="*/ 6251944 h 6856333"/>
              <a:gd name="connsiteX393" fmla="*/ 5202120 w 6697333"/>
              <a:gd name="connsiteY393" fmla="*/ 6266989 h 6856333"/>
              <a:gd name="connsiteX394" fmla="*/ 5324691 w 6697333"/>
              <a:gd name="connsiteY394" fmla="*/ 6429809 h 6856333"/>
              <a:gd name="connsiteX395" fmla="*/ 5360837 w 6697333"/>
              <a:gd name="connsiteY395" fmla="*/ 6469407 h 6856333"/>
              <a:gd name="connsiteX396" fmla="*/ 5352501 w 6697333"/>
              <a:gd name="connsiteY396" fmla="*/ 6436843 h 6856333"/>
              <a:gd name="connsiteX397" fmla="*/ 5273761 w 6697333"/>
              <a:gd name="connsiteY397" fmla="*/ 6212216 h 6856333"/>
              <a:gd name="connsiteX398" fmla="*/ 5275910 w 6697333"/>
              <a:gd name="connsiteY398" fmla="*/ 6178154 h 6856333"/>
              <a:gd name="connsiteX399" fmla="*/ 5300138 w 6697333"/>
              <a:gd name="connsiteY399" fmla="*/ 6201535 h 6856333"/>
              <a:gd name="connsiteX400" fmla="*/ 5402194 w 6697333"/>
              <a:gd name="connsiteY400" fmla="*/ 6377837 h 6856333"/>
              <a:gd name="connsiteX401" fmla="*/ 5434758 w 6697333"/>
              <a:gd name="connsiteY401" fmla="*/ 6417240 h 6856333"/>
              <a:gd name="connsiteX402" fmla="*/ 5372234 w 6697333"/>
              <a:gd name="connsiteY402" fmla="*/ 6153405 h 6856333"/>
              <a:gd name="connsiteX403" fmla="*/ 5379008 w 6697333"/>
              <a:gd name="connsiteY403" fmla="*/ 6150149 h 6856333"/>
              <a:gd name="connsiteX404" fmla="*/ 5480933 w 6697333"/>
              <a:gd name="connsiteY404" fmla="*/ 6289067 h 6856333"/>
              <a:gd name="connsiteX405" fmla="*/ 5442508 w 6697333"/>
              <a:gd name="connsiteY405" fmla="*/ 6104429 h 6856333"/>
              <a:gd name="connsiteX406" fmla="*/ 5602137 w 6697333"/>
              <a:gd name="connsiteY406" fmla="*/ 6291217 h 6856333"/>
              <a:gd name="connsiteX407" fmla="*/ 5508743 w 6697333"/>
              <a:gd name="connsiteY407" fmla="*/ 6059816 h 6856333"/>
              <a:gd name="connsiteX408" fmla="*/ 5752974 w 6697333"/>
              <a:gd name="connsiteY408" fmla="*/ 6237030 h 6856333"/>
              <a:gd name="connsiteX409" fmla="*/ 5659059 w 6697333"/>
              <a:gd name="connsiteY409" fmla="*/ 6044381 h 6856333"/>
              <a:gd name="connsiteX410" fmla="*/ 5846303 w 6697333"/>
              <a:gd name="connsiteY410" fmla="*/ 6177177 h 6856333"/>
              <a:gd name="connsiteX411" fmla="*/ 5835687 w 6697333"/>
              <a:gd name="connsiteY411" fmla="*/ 6144548 h 6856333"/>
              <a:gd name="connsiteX412" fmla="*/ 5754146 w 6697333"/>
              <a:gd name="connsiteY412" fmla="*/ 6018525 h 6856333"/>
              <a:gd name="connsiteX413" fmla="*/ 5748871 w 6697333"/>
              <a:gd name="connsiteY413" fmla="*/ 5999833 h 6856333"/>
              <a:gd name="connsiteX414" fmla="*/ 5766456 w 6697333"/>
              <a:gd name="connsiteY414" fmla="*/ 5998921 h 6856333"/>
              <a:gd name="connsiteX415" fmla="*/ 5875350 w 6697333"/>
              <a:gd name="connsiteY415" fmla="*/ 6048418 h 6856333"/>
              <a:gd name="connsiteX416" fmla="*/ 5964575 w 6697333"/>
              <a:gd name="connsiteY416" fmla="*/ 6115435 h 6856333"/>
              <a:gd name="connsiteX417" fmla="*/ 5935333 w 6697333"/>
              <a:gd name="connsiteY417" fmla="*/ 6066850 h 6856333"/>
              <a:gd name="connsiteX418" fmla="*/ 5827937 w 6697333"/>
              <a:gd name="connsiteY418" fmla="*/ 5966096 h 6856333"/>
              <a:gd name="connsiteX419" fmla="*/ 5816930 w 6697333"/>
              <a:gd name="connsiteY419" fmla="*/ 5949945 h 6856333"/>
              <a:gd name="connsiteX420" fmla="*/ 5837510 w 6697333"/>
              <a:gd name="connsiteY420" fmla="*/ 5941608 h 6856333"/>
              <a:gd name="connsiteX421" fmla="*/ 5863562 w 6697333"/>
              <a:gd name="connsiteY421" fmla="*/ 5947470 h 6856333"/>
              <a:gd name="connsiteX422" fmla="*/ 5972651 w 6697333"/>
              <a:gd name="connsiteY422" fmla="*/ 6003936 h 6856333"/>
              <a:gd name="connsiteX423" fmla="*/ 6000592 w 6697333"/>
              <a:gd name="connsiteY423" fmla="*/ 6020804 h 6856333"/>
              <a:gd name="connsiteX424" fmla="*/ 5885705 w 6697333"/>
              <a:gd name="connsiteY424" fmla="*/ 5912431 h 6856333"/>
              <a:gd name="connsiteX425" fmla="*/ 5868577 w 6697333"/>
              <a:gd name="connsiteY425" fmla="*/ 5895758 h 6856333"/>
              <a:gd name="connsiteX426" fmla="*/ 5892023 w 6697333"/>
              <a:gd name="connsiteY426" fmla="*/ 5887552 h 6856333"/>
              <a:gd name="connsiteX427" fmla="*/ 6129415 w 6697333"/>
              <a:gd name="connsiteY427" fmla="*/ 5964468 h 6856333"/>
              <a:gd name="connsiteX428" fmla="*/ 6115869 w 6697333"/>
              <a:gd name="connsiteY428" fmla="*/ 5930537 h 6856333"/>
              <a:gd name="connsiteX429" fmla="*/ 6061356 w 6697333"/>
              <a:gd name="connsiteY429" fmla="*/ 5875178 h 6856333"/>
              <a:gd name="connsiteX430" fmla="*/ 6068129 w 6697333"/>
              <a:gd name="connsiteY430" fmla="*/ 5846326 h 6856333"/>
              <a:gd name="connsiteX431" fmla="*/ 6121339 w 6697333"/>
              <a:gd name="connsiteY431" fmla="*/ 5840529 h 6856333"/>
              <a:gd name="connsiteX432" fmla="*/ 6481042 w 6697333"/>
              <a:gd name="connsiteY432" fmla="*/ 5874331 h 6856333"/>
              <a:gd name="connsiteX433" fmla="*/ 6530930 w 6697333"/>
              <a:gd name="connsiteY433" fmla="*/ 5884621 h 6856333"/>
              <a:gd name="connsiteX434" fmla="*/ 6577432 w 6697333"/>
              <a:gd name="connsiteY434" fmla="*/ 5894520 h 6856333"/>
              <a:gd name="connsiteX435" fmla="*/ 6570919 w 6697333"/>
              <a:gd name="connsiteY435" fmla="*/ 5882797 h 6856333"/>
              <a:gd name="connsiteX436" fmla="*/ 6182885 w 6697333"/>
              <a:gd name="connsiteY436" fmla="*/ 5761594 h 6856333"/>
              <a:gd name="connsiteX437" fmla="*/ 5828848 w 6697333"/>
              <a:gd name="connsiteY437" fmla="*/ 5847824 h 6856333"/>
              <a:gd name="connsiteX438" fmla="*/ 5421667 w 6697333"/>
              <a:gd name="connsiteY438" fmla="*/ 6019827 h 6856333"/>
              <a:gd name="connsiteX439" fmla="*/ 5042165 w 6697333"/>
              <a:gd name="connsiteY439" fmla="*/ 6108141 h 6856333"/>
              <a:gd name="connsiteX440" fmla="*/ 4279188 w 6697333"/>
              <a:gd name="connsiteY440" fmla="*/ 5977624 h 6856333"/>
              <a:gd name="connsiteX441" fmla="*/ 3746569 w 6697333"/>
              <a:gd name="connsiteY441" fmla="*/ 5667679 h 6856333"/>
              <a:gd name="connsiteX442" fmla="*/ 3748458 w 6697333"/>
              <a:gd name="connsiteY442" fmla="*/ 5638371 h 6856333"/>
              <a:gd name="connsiteX443" fmla="*/ 4076248 w 6697333"/>
              <a:gd name="connsiteY443" fmla="*/ 5439470 h 6856333"/>
              <a:gd name="connsiteX444" fmla="*/ 4226239 w 6697333"/>
              <a:gd name="connsiteY444" fmla="*/ 5362228 h 6856333"/>
              <a:gd name="connsiteX445" fmla="*/ 4267269 w 6697333"/>
              <a:gd name="connsiteY445" fmla="*/ 5387498 h 6856333"/>
              <a:gd name="connsiteX446" fmla="*/ 4276062 w 6697333"/>
              <a:gd name="connsiteY446" fmla="*/ 5448392 h 6856333"/>
              <a:gd name="connsiteX447" fmla="*/ 4530062 w 6697333"/>
              <a:gd name="connsiteY447" fmla="*/ 5848214 h 6856333"/>
              <a:gd name="connsiteX448" fmla="*/ 4913602 w 6697333"/>
              <a:gd name="connsiteY448" fmla="*/ 5993711 h 6856333"/>
              <a:gd name="connsiteX449" fmla="*/ 5525025 w 6697333"/>
              <a:gd name="connsiteY449" fmla="*/ 5662469 h 6856333"/>
              <a:gd name="connsiteX450" fmla="*/ 5607543 w 6697333"/>
              <a:gd name="connsiteY450" fmla="*/ 5268313 h 6856333"/>
              <a:gd name="connsiteX451" fmla="*/ 5631575 w 6697333"/>
              <a:gd name="connsiteY451" fmla="*/ 5246234 h 6856333"/>
              <a:gd name="connsiteX452" fmla="*/ 5923480 w 6697333"/>
              <a:gd name="connsiteY452" fmla="*/ 5359167 h 6856333"/>
              <a:gd name="connsiteX453" fmla="*/ 6669002 w 6697333"/>
              <a:gd name="connsiteY453" fmla="*/ 5782761 h 6856333"/>
              <a:gd name="connsiteX454" fmla="*/ 6697333 w 6697333"/>
              <a:gd name="connsiteY454" fmla="*/ 5795330 h 6856333"/>
              <a:gd name="connsiteX455" fmla="*/ 6682809 w 6697333"/>
              <a:gd name="connsiteY455" fmla="*/ 5773121 h 6856333"/>
              <a:gd name="connsiteX456" fmla="*/ 1259584 w 6697333"/>
              <a:gd name="connsiteY456" fmla="*/ 5662925 h 6856333"/>
              <a:gd name="connsiteX457" fmla="*/ 940846 w 6697333"/>
              <a:gd name="connsiteY457" fmla="*/ 5573178 h 6856333"/>
              <a:gd name="connsiteX458" fmla="*/ 922089 w 6697333"/>
              <a:gd name="connsiteY458" fmla="*/ 5419150 h 6856333"/>
              <a:gd name="connsiteX459" fmla="*/ 971457 w 6697333"/>
              <a:gd name="connsiteY459" fmla="*/ 5378119 h 6856333"/>
              <a:gd name="connsiteX460" fmla="*/ 1069019 w 6697333"/>
              <a:gd name="connsiteY460" fmla="*/ 5341712 h 6856333"/>
              <a:gd name="connsiteX461" fmla="*/ 1231839 w 6697333"/>
              <a:gd name="connsiteY461" fmla="*/ 5333636 h 6856333"/>
              <a:gd name="connsiteX462" fmla="*/ 1251052 w 6697333"/>
              <a:gd name="connsiteY462" fmla="*/ 5356692 h 6856333"/>
              <a:gd name="connsiteX463" fmla="*/ 1332788 w 6697333"/>
              <a:gd name="connsiteY463" fmla="*/ 5617400 h 6856333"/>
              <a:gd name="connsiteX464" fmla="*/ 1366003 w 6697333"/>
              <a:gd name="connsiteY464" fmla="*/ 5661687 h 6856333"/>
              <a:gd name="connsiteX465" fmla="*/ 1259584 w 6697333"/>
              <a:gd name="connsiteY465" fmla="*/ 5662925 h 6856333"/>
              <a:gd name="connsiteX466" fmla="*/ 1440315 w 6697333"/>
              <a:gd name="connsiteY466" fmla="*/ 5626192 h 6856333"/>
              <a:gd name="connsiteX467" fmla="*/ 1330639 w 6697333"/>
              <a:gd name="connsiteY467" fmla="*/ 5432110 h 6856333"/>
              <a:gd name="connsiteX468" fmla="*/ 1326405 w 6697333"/>
              <a:gd name="connsiteY468" fmla="*/ 5411204 h 6856333"/>
              <a:gd name="connsiteX469" fmla="*/ 1371800 w 6697333"/>
              <a:gd name="connsiteY469" fmla="*/ 5368545 h 6856333"/>
              <a:gd name="connsiteX470" fmla="*/ 1515407 w 6697333"/>
              <a:gd name="connsiteY470" fmla="*/ 5461353 h 6856333"/>
              <a:gd name="connsiteX471" fmla="*/ 1536574 w 6697333"/>
              <a:gd name="connsiteY471" fmla="*/ 5524006 h 6856333"/>
              <a:gd name="connsiteX472" fmla="*/ 1465780 w 6697333"/>
              <a:gd name="connsiteY472" fmla="*/ 5633878 h 6856333"/>
              <a:gd name="connsiteX473" fmla="*/ 1440315 w 6697333"/>
              <a:gd name="connsiteY473" fmla="*/ 5626192 h 6856333"/>
              <a:gd name="connsiteX474" fmla="*/ 3798672 w 6697333"/>
              <a:gd name="connsiteY474" fmla="*/ 5058795 h 6856333"/>
              <a:gd name="connsiteX475" fmla="*/ 3784214 w 6697333"/>
              <a:gd name="connsiteY475" fmla="*/ 5062508 h 6856333"/>
              <a:gd name="connsiteX476" fmla="*/ 3750607 w 6697333"/>
              <a:gd name="connsiteY476" fmla="*/ 5047919 h 6856333"/>
              <a:gd name="connsiteX477" fmla="*/ 3742531 w 6697333"/>
              <a:gd name="connsiteY477" fmla="*/ 5026166 h 6856333"/>
              <a:gd name="connsiteX478" fmla="*/ 3766238 w 6697333"/>
              <a:gd name="connsiteY478" fmla="*/ 5024277 h 6856333"/>
              <a:gd name="connsiteX479" fmla="*/ 3793071 w 6697333"/>
              <a:gd name="connsiteY479" fmla="*/ 5045509 h 6856333"/>
              <a:gd name="connsiteX480" fmla="*/ 3798672 w 6697333"/>
              <a:gd name="connsiteY480" fmla="*/ 5058795 h 6856333"/>
              <a:gd name="connsiteX481" fmla="*/ 3836121 w 6697333"/>
              <a:gd name="connsiteY481" fmla="*/ 4959801 h 6856333"/>
              <a:gd name="connsiteX482" fmla="*/ 3826742 w 6697333"/>
              <a:gd name="connsiteY482" fmla="*/ 4940262 h 6856333"/>
              <a:gd name="connsiteX483" fmla="*/ 3847127 w 6697333"/>
              <a:gd name="connsiteY483" fmla="*/ 4937983 h 6856333"/>
              <a:gd name="connsiteX484" fmla="*/ 3905743 w 6697333"/>
              <a:gd name="connsiteY484" fmla="*/ 4987350 h 6856333"/>
              <a:gd name="connsiteX485" fmla="*/ 3836121 w 6697333"/>
              <a:gd name="connsiteY485" fmla="*/ 4959801 h 6856333"/>
              <a:gd name="connsiteX486" fmla="*/ 3976277 w 6697333"/>
              <a:gd name="connsiteY486" fmla="*/ 4912127 h 6856333"/>
              <a:gd name="connsiteX487" fmla="*/ 3904766 w 6697333"/>
              <a:gd name="connsiteY487" fmla="*/ 4872138 h 6856333"/>
              <a:gd name="connsiteX488" fmla="*/ 3903268 w 6697333"/>
              <a:gd name="connsiteY488" fmla="*/ 4854488 h 6856333"/>
              <a:gd name="connsiteX489" fmla="*/ 3920006 w 6697333"/>
              <a:gd name="connsiteY489" fmla="*/ 4849018 h 6856333"/>
              <a:gd name="connsiteX490" fmla="*/ 3986437 w 6697333"/>
              <a:gd name="connsiteY490" fmla="*/ 4901055 h 6856333"/>
              <a:gd name="connsiteX491" fmla="*/ 3976277 w 6697333"/>
              <a:gd name="connsiteY491" fmla="*/ 4912127 h 6856333"/>
              <a:gd name="connsiteX492" fmla="*/ 3969568 w 6697333"/>
              <a:gd name="connsiteY492" fmla="*/ 4802972 h 6856333"/>
              <a:gd name="connsiteX493" fmla="*/ 3971262 w 6697333"/>
              <a:gd name="connsiteY493" fmla="*/ 4775618 h 6856333"/>
              <a:gd name="connsiteX494" fmla="*/ 3994578 w 6697333"/>
              <a:gd name="connsiteY494" fmla="*/ 4777833 h 6856333"/>
              <a:gd name="connsiteX495" fmla="*/ 4071950 w 6697333"/>
              <a:gd name="connsiteY495" fmla="*/ 4860545 h 6856333"/>
              <a:gd name="connsiteX496" fmla="*/ 3969568 w 6697333"/>
              <a:gd name="connsiteY496" fmla="*/ 4802972 h 6856333"/>
              <a:gd name="connsiteX497" fmla="*/ 4033199 w 6697333"/>
              <a:gd name="connsiteY497" fmla="*/ 4745138 h 6856333"/>
              <a:gd name="connsiteX498" fmla="*/ 4035022 w 6697333"/>
              <a:gd name="connsiteY498" fmla="*/ 4723581 h 6856333"/>
              <a:gd name="connsiteX499" fmla="*/ 4057231 w 6697333"/>
              <a:gd name="connsiteY499" fmla="*/ 4724557 h 6856333"/>
              <a:gd name="connsiteX500" fmla="*/ 4131868 w 6697333"/>
              <a:gd name="connsiteY500" fmla="*/ 4813002 h 6856333"/>
              <a:gd name="connsiteX501" fmla="*/ 4033199 w 6697333"/>
              <a:gd name="connsiteY501" fmla="*/ 4745138 h 6856333"/>
              <a:gd name="connsiteX502" fmla="*/ 4281858 w 6697333"/>
              <a:gd name="connsiteY502" fmla="*/ 4789230 h 6856333"/>
              <a:gd name="connsiteX503" fmla="*/ 4267465 w 6697333"/>
              <a:gd name="connsiteY503" fmla="*/ 4789230 h 6856333"/>
              <a:gd name="connsiteX504" fmla="*/ 4127374 w 6697333"/>
              <a:gd name="connsiteY504" fmla="*/ 4674800 h 6856333"/>
              <a:gd name="connsiteX505" fmla="*/ 4124964 w 6697333"/>
              <a:gd name="connsiteY505" fmla="*/ 4657996 h 6856333"/>
              <a:gd name="connsiteX506" fmla="*/ 4185338 w 6697333"/>
              <a:gd name="connsiteY506" fmla="*/ 4613253 h 6856333"/>
              <a:gd name="connsiteX507" fmla="*/ 4209110 w 6697333"/>
              <a:gd name="connsiteY507" fmla="*/ 4633378 h 6856333"/>
              <a:gd name="connsiteX508" fmla="*/ 4279188 w 6697333"/>
              <a:gd name="connsiteY508" fmla="*/ 4777051 h 6856333"/>
              <a:gd name="connsiteX509" fmla="*/ 4281858 w 6697333"/>
              <a:gd name="connsiteY509" fmla="*/ 4789230 h 6856333"/>
              <a:gd name="connsiteX510" fmla="*/ 4459984 w 6697333"/>
              <a:gd name="connsiteY510" fmla="*/ 4796459 h 6856333"/>
              <a:gd name="connsiteX511" fmla="*/ 4430155 w 6697333"/>
              <a:gd name="connsiteY511" fmla="*/ 4791509 h 6856333"/>
              <a:gd name="connsiteX512" fmla="*/ 4259519 w 6697333"/>
              <a:gd name="connsiteY512" fmla="*/ 4614230 h 6856333"/>
              <a:gd name="connsiteX513" fmla="*/ 4269614 w 6697333"/>
              <a:gd name="connsiteY513" fmla="*/ 4552945 h 6856333"/>
              <a:gd name="connsiteX514" fmla="*/ 4308561 w 6697333"/>
              <a:gd name="connsiteY514" fmla="*/ 4558350 h 6856333"/>
              <a:gd name="connsiteX515" fmla="*/ 4326145 w 6697333"/>
              <a:gd name="connsiteY515" fmla="*/ 4588309 h 6856333"/>
              <a:gd name="connsiteX516" fmla="*/ 4450345 w 6697333"/>
              <a:gd name="connsiteY516" fmla="*/ 4778223 h 6856333"/>
              <a:gd name="connsiteX517" fmla="*/ 4459854 w 6697333"/>
              <a:gd name="connsiteY517" fmla="*/ 4791053 h 6856333"/>
              <a:gd name="connsiteX518" fmla="*/ 4459984 w 6697333"/>
              <a:gd name="connsiteY518" fmla="*/ 4796459 h 6856333"/>
              <a:gd name="connsiteX519" fmla="*/ 4484537 w 6697333"/>
              <a:gd name="connsiteY519" fmla="*/ 4636830 h 6856333"/>
              <a:gd name="connsiteX520" fmla="*/ 4467408 w 6697333"/>
              <a:gd name="connsiteY520" fmla="*/ 4627582 h 6856333"/>
              <a:gd name="connsiteX521" fmla="*/ 4400717 w 6697333"/>
              <a:gd name="connsiteY521" fmla="*/ 4534122 h 6856333"/>
              <a:gd name="connsiteX522" fmla="*/ 4393553 w 6697333"/>
              <a:gd name="connsiteY522" fmla="*/ 4500126 h 6856333"/>
              <a:gd name="connsiteX523" fmla="*/ 4434193 w 6697333"/>
              <a:gd name="connsiteY523" fmla="*/ 4475507 h 6856333"/>
              <a:gd name="connsiteX524" fmla="*/ 4453992 w 6697333"/>
              <a:gd name="connsiteY524" fmla="*/ 4492245 h 6856333"/>
              <a:gd name="connsiteX525" fmla="*/ 4489422 w 6697333"/>
              <a:gd name="connsiteY525" fmla="*/ 4615207 h 6856333"/>
              <a:gd name="connsiteX526" fmla="*/ 4484537 w 6697333"/>
              <a:gd name="connsiteY526" fmla="*/ 4636830 h 6856333"/>
              <a:gd name="connsiteX527" fmla="*/ 4575261 w 6697333"/>
              <a:gd name="connsiteY527" fmla="*/ 4636113 h 6856333"/>
              <a:gd name="connsiteX528" fmla="*/ 4562040 w 6697333"/>
              <a:gd name="connsiteY528" fmla="*/ 4629080 h 6856333"/>
              <a:gd name="connsiteX529" fmla="*/ 4490985 w 6697333"/>
              <a:gd name="connsiteY529" fmla="*/ 4472641 h 6856333"/>
              <a:gd name="connsiteX530" fmla="*/ 4520748 w 6697333"/>
              <a:gd name="connsiteY530" fmla="*/ 4439491 h 6856333"/>
              <a:gd name="connsiteX531" fmla="*/ 4547060 w 6697333"/>
              <a:gd name="connsiteY531" fmla="*/ 4465608 h 6856333"/>
              <a:gd name="connsiteX532" fmla="*/ 4576759 w 6697333"/>
              <a:gd name="connsiteY532" fmla="*/ 4606545 h 6856333"/>
              <a:gd name="connsiteX533" fmla="*/ 4579820 w 6697333"/>
              <a:gd name="connsiteY533" fmla="*/ 4621655 h 6856333"/>
              <a:gd name="connsiteX534" fmla="*/ 4575261 w 6697333"/>
              <a:gd name="connsiteY534" fmla="*/ 4636113 h 6856333"/>
              <a:gd name="connsiteX535" fmla="*/ 4771427 w 6697333"/>
              <a:gd name="connsiteY535" fmla="*/ 4420409 h 6856333"/>
              <a:gd name="connsiteX536" fmla="*/ 4743747 w 6697333"/>
              <a:gd name="connsiteY536" fmla="*/ 4642821 h 6856333"/>
              <a:gd name="connsiteX537" fmla="*/ 4737690 w 6697333"/>
              <a:gd name="connsiteY537" fmla="*/ 4669719 h 6856333"/>
              <a:gd name="connsiteX538" fmla="*/ 4715612 w 6697333"/>
              <a:gd name="connsiteY538" fmla="*/ 4654024 h 6856333"/>
              <a:gd name="connsiteX539" fmla="*/ 4613686 w 6697333"/>
              <a:gd name="connsiteY539" fmla="*/ 4453038 h 6856333"/>
              <a:gd name="connsiteX540" fmla="*/ 4634593 w 6697333"/>
              <a:gd name="connsiteY540" fmla="*/ 4412463 h 6856333"/>
              <a:gd name="connsiteX541" fmla="*/ 4749674 w 6697333"/>
              <a:gd name="connsiteY541" fmla="*/ 4391036 h 6856333"/>
              <a:gd name="connsiteX542" fmla="*/ 4771427 w 6697333"/>
              <a:gd name="connsiteY542" fmla="*/ 4420409 h 685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</a:cxnLst>
            <a:rect l="l" t="t" r="r" b="b"/>
            <a:pathLst>
              <a:path w="6697333" h="6856333">
                <a:moveTo>
                  <a:pt x="6682809" y="5773121"/>
                </a:moveTo>
                <a:cubicBezTo>
                  <a:pt x="6461308" y="5512935"/>
                  <a:pt x="6207374" y="5290782"/>
                  <a:pt x="5912994" y="5115978"/>
                </a:cubicBezTo>
                <a:cubicBezTo>
                  <a:pt x="5885249" y="5099500"/>
                  <a:pt x="5884403" y="5093704"/>
                  <a:pt x="5903355" y="5068499"/>
                </a:cubicBezTo>
                <a:cubicBezTo>
                  <a:pt x="5917423" y="5049743"/>
                  <a:pt x="5933705" y="5032028"/>
                  <a:pt x="5941195" y="5001157"/>
                </a:cubicBezTo>
                <a:cubicBezTo>
                  <a:pt x="5912017" y="5020305"/>
                  <a:pt x="5887659" y="5034698"/>
                  <a:pt x="5865125" y="5051566"/>
                </a:cubicBezTo>
                <a:cubicBezTo>
                  <a:pt x="5845651" y="5066090"/>
                  <a:pt x="5825657" y="5066611"/>
                  <a:pt x="5804230" y="5060163"/>
                </a:cubicBezTo>
                <a:cubicBezTo>
                  <a:pt x="5775834" y="5051566"/>
                  <a:pt x="5772838" y="5042774"/>
                  <a:pt x="5786971" y="5016332"/>
                </a:cubicBezTo>
                <a:cubicBezTo>
                  <a:pt x="5795438" y="5000636"/>
                  <a:pt x="5803579" y="4984679"/>
                  <a:pt x="5810677" y="4968333"/>
                </a:cubicBezTo>
                <a:cubicBezTo>
                  <a:pt x="5819470" y="4948143"/>
                  <a:pt x="5818949" y="4947882"/>
                  <a:pt x="5814585" y="4927953"/>
                </a:cubicBezTo>
                <a:cubicBezTo>
                  <a:pt x="5785538" y="4958563"/>
                  <a:pt x="5763264" y="4996598"/>
                  <a:pt x="5715200" y="5011447"/>
                </a:cubicBezTo>
                <a:cubicBezTo>
                  <a:pt x="5736822" y="4956479"/>
                  <a:pt x="5763981" y="4909522"/>
                  <a:pt x="5767823" y="4851883"/>
                </a:cubicBezTo>
                <a:cubicBezTo>
                  <a:pt x="5715981" y="4884577"/>
                  <a:pt x="5684133" y="4935833"/>
                  <a:pt x="5624085" y="4956805"/>
                </a:cubicBezTo>
                <a:cubicBezTo>
                  <a:pt x="5642647" y="4903269"/>
                  <a:pt x="5668568" y="4857028"/>
                  <a:pt x="5663292" y="4797957"/>
                </a:cubicBezTo>
                <a:cubicBezTo>
                  <a:pt x="5625127" y="4849018"/>
                  <a:pt x="5598425" y="4902097"/>
                  <a:pt x="5546973" y="4934075"/>
                </a:cubicBezTo>
                <a:cubicBezTo>
                  <a:pt x="5556157" y="4873375"/>
                  <a:pt x="5581687" y="4815802"/>
                  <a:pt x="5565861" y="4751195"/>
                </a:cubicBezTo>
                <a:cubicBezTo>
                  <a:pt x="5556743" y="4759727"/>
                  <a:pt x="5557133" y="4768193"/>
                  <a:pt x="5554984" y="4775748"/>
                </a:cubicBezTo>
                <a:cubicBezTo>
                  <a:pt x="5545476" y="4809289"/>
                  <a:pt x="5535836" y="4842896"/>
                  <a:pt x="5515972" y="4872203"/>
                </a:cubicBezTo>
                <a:cubicBezTo>
                  <a:pt x="5502621" y="4891872"/>
                  <a:pt x="5486469" y="4908284"/>
                  <a:pt x="5461200" y="4911671"/>
                </a:cubicBezTo>
                <a:cubicBezTo>
                  <a:pt x="5445634" y="4913755"/>
                  <a:pt x="5435214" y="4911345"/>
                  <a:pt x="5437298" y="4891221"/>
                </a:cubicBezTo>
                <a:cubicBezTo>
                  <a:pt x="5439642" y="4869012"/>
                  <a:pt x="5440163" y="4846608"/>
                  <a:pt x="5440489" y="4824204"/>
                </a:cubicBezTo>
                <a:cubicBezTo>
                  <a:pt x="5440945" y="4789230"/>
                  <a:pt x="5440619" y="4754191"/>
                  <a:pt x="5440619" y="4719152"/>
                </a:cubicBezTo>
                <a:cubicBezTo>
                  <a:pt x="5439252" y="4718761"/>
                  <a:pt x="5437819" y="4718305"/>
                  <a:pt x="5436451" y="4717914"/>
                </a:cubicBezTo>
                <a:cubicBezTo>
                  <a:pt x="5413982" y="4760443"/>
                  <a:pt x="5391578" y="4802972"/>
                  <a:pt x="5369108" y="4845500"/>
                </a:cubicBezTo>
                <a:cubicBezTo>
                  <a:pt x="5357451" y="4790272"/>
                  <a:pt x="5369108" y="4737779"/>
                  <a:pt x="5361684" y="4683592"/>
                </a:cubicBezTo>
                <a:cubicBezTo>
                  <a:pt x="5330813" y="4739081"/>
                  <a:pt x="5299942" y="4794505"/>
                  <a:pt x="5265359" y="4856572"/>
                </a:cubicBezTo>
                <a:cubicBezTo>
                  <a:pt x="5242955" y="4781805"/>
                  <a:pt x="5251226" y="4711858"/>
                  <a:pt x="5252008" y="4635136"/>
                </a:cubicBezTo>
                <a:cubicBezTo>
                  <a:pt x="5214298" y="4690365"/>
                  <a:pt x="5197430" y="4745854"/>
                  <a:pt x="5175548" y="4804665"/>
                </a:cubicBezTo>
                <a:cubicBezTo>
                  <a:pt x="5151580" y="4752237"/>
                  <a:pt x="5154185" y="4701958"/>
                  <a:pt x="5160503" y="4651484"/>
                </a:cubicBezTo>
                <a:cubicBezTo>
                  <a:pt x="5166820" y="4600944"/>
                  <a:pt x="5184014" y="4552879"/>
                  <a:pt x="5195151" y="4502796"/>
                </a:cubicBezTo>
                <a:cubicBezTo>
                  <a:pt x="5151580" y="4539659"/>
                  <a:pt x="5134256" y="4593780"/>
                  <a:pt x="5100129" y="4637090"/>
                </a:cubicBezTo>
                <a:cubicBezTo>
                  <a:pt x="5101627" y="4614360"/>
                  <a:pt x="5103125" y="4591631"/>
                  <a:pt x="5104623" y="4568901"/>
                </a:cubicBezTo>
                <a:cubicBezTo>
                  <a:pt x="5103125" y="4568315"/>
                  <a:pt x="5101562" y="4567664"/>
                  <a:pt x="5100064" y="4567077"/>
                </a:cubicBezTo>
                <a:cubicBezTo>
                  <a:pt x="5074534" y="4604591"/>
                  <a:pt x="5048938" y="4642105"/>
                  <a:pt x="5020347" y="4684048"/>
                </a:cubicBezTo>
                <a:cubicBezTo>
                  <a:pt x="4992993" y="4591110"/>
                  <a:pt x="5034349" y="4517124"/>
                  <a:pt x="5066849" y="4435519"/>
                </a:cubicBezTo>
                <a:cubicBezTo>
                  <a:pt x="4959647" y="4505727"/>
                  <a:pt x="4948771" y="4615338"/>
                  <a:pt x="4924869" y="4722018"/>
                </a:cubicBezTo>
                <a:cubicBezTo>
                  <a:pt x="4910997" y="4697855"/>
                  <a:pt x="4904549" y="4674865"/>
                  <a:pt x="4899664" y="4651418"/>
                </a:cubicBezTo>
                <a:cubicBezTo>
                  <a:pt x="4886118" y="4586030"/>
                  <a:pt x="4894454" y="4522399"/>
                  <a:pt x="4918942" y="4458118"/>
                </a:cubicBezTo>
                <a:cubicBezTo>
                  <a:pt x="4905851" y="4462481"/>
                  <a:pt x="4901292" y="4470557"/>
                  <a:pt x="4895691" y="4477200"/>
                </a:cubicBezTo>
                <a:cubicBezTo>
                  <a:pt x="4852511" y="4528391"/>
                  <a:pt x="4824506" y="4586160"/>
                  <a:pt x="4820143" y="4653959"/>
                </a:cubicBezTo>
                <a:cubicBezTo>
                  <a:pt x="4819687" y="4660927"/>
                  <a:pt x="4821250" y="4670241"/>
                  <a:pt x="4813239" y="4672781"/>
                </a:cubicBezTo>
                <a:cubicBezTo>
                  <a:pt x="4804903" y="4675451"/>
                  <a:pt x="4804317" y="4666463"/>
                  <a:pt x="4802493" y="4660862"/>
                </a:cubicBezTo>
                <a:cubicBezTo>
                  <a:pt x="4774814" y="4575218"/>
                  <a:pt x="4775791" y="4492310"/>
                  <a:pt x="4824897" y="4413375"/>
                </a:cubicBezTo>
                <a:cubicBezTo>
                  <a:pt x="4834732" y="4397549"/>
                  <a:pt x="4845673" y="4390189"/>
                  <a:pt x="4865211" y="4389017"/>
                </a:cubicBezTo>
                <a:cubicBezTo>
                  <a:pt x="4974236" y="4382765"/>
                  <a:pt x="5081242" y="4395399"/>
                  <a:pt x="5187075" y="4419823"/>
                </a:cubicBezTo>
                <a:cubicBezTo>
                  <a:pt x="5451626" y="4480848"/>
                  <a:pt x="5687520" y="4602703"/>
                  <a:pt x="5907132" y="4759336"/>
                </a:cubicBezTo>
                <a:cubicBezTo>
                  <a:pt x="6136123" y="4922612"/>
                  <a:pt x="6342905" y="5111289"/>
                  <a:pt x="6540960" y="5310646"/>
                </a:cubicBezTo>
                <a:cubicBezTo>
                  <a:pt x="6541416" y="5308432"/>
                  <a:pt x="6542653" y="5306217"/>
                  <a:pt x="6542002" y="5305175"/>
                </a:cubicBezTo>
                <a:cubicBezTo>
                  <a:pt x="6537899" y="5298337"/>
                  <a:pt x="6533796" y="5291499"/>
                  <a:pt x="6528977" y="5285181"/>
                </a:cubicBezTo>
                <a:cubicBezTo>
                  <a:pt x="6381005" y="5093378"/>
                  <a:pt x="6218445" y="4915188"/>
                  <a:pt x="6032569" y="4759401"/>
                </a:cubicBezTo>
                <a:cubicBezTo>
                  <a:pt x="5866167" y="4619897"/>
                  <a:pt x="5689734" y="4495306"/>
                  <a:pt x="5488228" y="4410574"/>
                </a:cubicBezTo>
                <a:cubicBezTo>
                  <a:pt x="5222765" y="4298879"/>
                  <a:pt x="4949357" y="4267162"/>
                  <a:pt x="4667157" y="4334244"/>
                </a:cubicBezTo>
                <a:cubicBezTo>
                  <a:pt x="4606131" y="4348768"/>
                  <a:pt x="4606457" y="4349354"/>
                  <a:pt x="4618897" y="4286700"/>
                </a:cubicBezTo>
                <a:cubicBezTo>
                  <a:pt x="4627038" y="4245605"/>
                  <a:pt x="4634528" y="4204378"/>
                  <a:pt x="4642343" y="4163217"/>
                </a:cubicBezTo>
                <a:cubicBezTo>
                  <a:pt x="4626126" y="4174094"/>
                  <a:pt x="4618636" y="4189138"/>
                  <a:pt x="4610821" y="4203988"/>
                </a:cubicBezTo>
                <a:cubicBezTo>
                  <a:pt x="4586723" y="4249903"/>
                  <a:pt x="4566990" y="4297838"/>
                  <a:pt x="4547386" y="4345772"/>
                </a:cubicBezTo>
                <a:cubicBezTo>
                  <a:pt x="4541785" y="4359384"/>
                  <a:pt x="4534621" y="4371432"/>
                  <a:pt x="4523028" y="4380355"/>
                </a:cubicBezTo>
                <a:cubicBezTo>
                  <a:pt x="4505704" y="4393641"/>
                  <a:pt x="4492613" y="4388952"/>
                  <a:pt x="4488445" y="4367785"/>
                </a:cubicBezTo>
                <a:cubicBezTo>
                  <a:pt x="4485449" y="4352741"/>
                  <a:pt x="4487142" y="4337500"/>
                  <a:pt x="4489096" y="4322391"/>
                </a:cubicBezTo>
                <a:cubicBezTo>
                  <a:pt x="4497302" y="4260193"/>
                  <a:pt x="4514626" y="4200080"/>
                  <a:pt x="4531560" y="4139902"/>
                </a:cubicBezTo>
                <a:cubicBezTo>
                  <a:pt x="4532537" y="4136450"/>
                  <a:pt x="4534165" y="4133128"/>
                  <a:pt x="4534621" y="4129676"/>
                </a:cubicBezTo>
                <a:cubicBezTo>
                  <a:pt x="4535077" y="4126160"/>
                  <a:pt x="4537877" y="4121601"/>
                  <a:pt x="4530908" y="4118019"/>
                </a:cubicBezTo>
                <a:cubicBezTo>
                  <a:pt x="4482583" y="4195456"/>
                  <a:pt x="4455881" y="4279797"/>
                  <a:pt x="4444093" y="4369218"/>
                </a:cubicBezTo>
                <a:cubicBezTo>
                  <a:pt x="4437515" y="4419432"/>
                  <a:pt x="4431653" y="4426205"/>
                  <a:pt x="4384305" y="4441510"/>
                </a:cubicBezTo>
                <a:cubicBezTo>
                  <a:pt x="4365027" y="4447762"/>
                  <a:pt x="4355583" y="4444246"/>
                  <a:pt x="4347573" y="4425033"/>
                </a:cubicBezTo>
                <a:cubicBezTo>
                  <a:pt x="4313446" y="4343492"/>
                  <a:pt x="4306802" y="4259086"/>
                  <a:pt x="4317548" y="4172466"/>
                </a:cubicBezTo>
                <a:cubicBezTo>
                  <a:pt x="4319176" y="4159179"/>
                  <a:pt x="4321912" y="4146024"/>
                  <a:pt x="4324191" y="4132868"/>
                </a:cubicBezTo>
                <a:cubicBezTo>
                  <a:pt x="4326406" y="4119972"/>
                  <a:pt x="4328751" y="4107077"/>
                  <a:pt x="4331030" y="4094247"/>
                </a:cubicBezTo>
                <a:cubicBezTo>
                  <a:pt x="4324061" y="4097829"/>
                  <a:pt x="4321261" y="4102257"/>
                  <a:pt x="4318916" y="4106881"/>
                </a:cubicBezTo>
                <a:cubicBezTo>
                  <a:pt x="4271698" y="4199820"/>
                  <a:pt x="4262320" y="4299726"/>
                  <a:pt x="4265576" y="4401717"/>
                </a:cubicBezTo>
                <a:cubicBezTo>
                  <a:pt x="4266423" y="4429397"/>
                  <a:pt x="4269223" y="4457011"/>
                  <a:pt x="4271568" y="4484625"/>
                </a:cubicBezTo>
                <a:cubicBezTo>
                  <a:pt x="4272610" y="4496935"/>
                  <a:pt x="4267921" y="4506899"/>
                  <a:pt x="4256849" y="4510286"/>
                </a:cubicBezTo>
                <a:cubicBezTo>
                  <a:pt x="4244019" y="4514258"/>
                  <a:pt x="4240241" y="4501884"/>
                  <a:pt x="4237115" y="4493222"/>
                </a:cubicBezTo>
                <a:cubicBezTo>
                  <a:pt x="4231189" y="4477005"/>
                  <a:pt x="4227086" y="4460202"/>
                  <a:pt x="4220247" y="4436691"/>
                </a:cubicBezTo>
                <a:cubicBezTo>
                  <a:pt x="4212757" y="4461961"/>
                  <a:pt x="4204747" y="4480197"/>
                  <a:pt x="4202141" y="4499214"/>
                </a:cubicBezTo>
                <a:cubicBezTo>
                  <a:pt x="4194782" y="4553010"/>
                  <a:pt x="4157138" y="4581536"/>
                  <a:pt x="4116302" y="4608564"/>
                </a:cubicBezTo>
                <a:cubicBezTo>
                  <a:pt x="4098392" y="4620417"/>
                  <a:pt x="4087646" y="4617942"/>
                  <a:pt x="4075402" y="4599251"/>
                </a:cubicBezTo>
                <a:cubicBezTo>
                  <a:pt x="4010143" y="4499800"/>
                  <a:pt x="3975300" y="4390450"/>
                  <a:pt x="3966247" y="4272437"/>
                </a:cubicBezTo>
                <a:cubicBezTo>
                  <a:pt x="3962535" y="4224308"/>
                  <a:pt x="3964032" y="4176048"/>
                  <a:pt x="3964618" y="4127723"/>
                </a:cubicBezTo>
                <a:cubicBezTo>
                  <a:pt x="3960776" y="4133519"/>
                  <a:pt x="3958236" y="4139250"/>
                  <a:pt x="3957064" y="4145242"/>
                </a:cubicBezTo>
                <a:cubicBezTo>
                  <a:pt x="3921634" y="4322781"/>
                  <a:pt x="3935181" y="4495436"/>
                  <a:pt x="4008710" y="4662230"/>
                </a:cubicBezTo>
                <a:cubicBezTo>
                  <a:pt x="4012423" y="4670697"/>
                  <a:pt x="4027728" y="4681833"/>
                  <a:pt x="4011185" y="4691407"/>
                </a:cubicBezTo>
                <a:cubicBezTo>
                  <a:pt x="3996727" y="4699743"/>
                  <a:pt x="3985460" y="4690691"/>
                  <a:pt x="3977253" y="4678838"/>
                </a:cubicBezTo>
                <a:cubicBezTo>
                  <a:pt x="3972174" y="4671543"/>
                  <a:pt x="3968070" y="4663532"/>
                  <a:pt x="3964228" y="4655522"/>
                </a:cubicBezTo>
                <a:cubicBezTo>
                  <a:pt x="3933292" y="4590524"/>
                  <a:pt x="3915382" y="4521553"/>
                  <a:pt x="3901444" y="4451214"/>
                </a:cubicBezTo>
                <a:cubicBezTo>
                  <a:pt x="3896039" y="4423926"/>
                  <a:pt x="3895517" y="4395465"/>
                  <a:pt x="3885618" y="4367525"/>
                </a:cubicBezTo>
                <a:cubicBezTo>
                  <a:pt x="3873439" y="4377489"/>
                  <a:pt x="3874546" y="4389082"/>
                  <a:pt x="3874481" y="4399307"/>
                </a:cubicBezTo>
                <a:cubicBezTo>
                  <a:pt x="3873895" y="4507029"/>
                  <a:pt x="3891154" y="4611104"/>
                  <a:pt x="3940651" y="4708145"/>
                </a:cubicBezTo>
                <a:cubicBezTo>
                  <a:pt x="3948988" y="4724557"/>
                  <a:pt x="3965400" y="4742663"/>
                  <a:pt x="3944234" y="4757708"/>
                </a:cubicBezTo>
                <a:cubicBezTo>
                  <a:pt x="3923653" y="4772362"/>
                  <a:pt x="3909455" y="4750869"/>
                  <a:pt x="3897471" y="4738756"/>
                </a:cubicBezTo>
                <a:cubicBezTo>
                  <a:pt x="3844262" y="4684764"/>
                  <a:pt x="3804078" y="4621329"/>
                  <a:pt x="3771709" y="4553270"/>
                </a:cubicBezTo>
                <a:cubicBezTo>
                  <a:pt x="3723319" y="4451540"/>
                  <a:pt x="3707036" y="4340041"/>
                  <a:pt x="3676882" y="4232775"/>
                </a:cubicBezTo>
                <a:cubicBezTo>
                  <a:pt x="3675384" y="4227499"/>
                  <a:pt x="3677990" y="4219293"/>
                  <a:pt x="3667178" y="4219228"/>
                </a:cubicBezTo>
                <a:cubicBezTo>
                  <a:pt x="3667178" y="4259477"/>
                  <a:pt x="3665615" y="4299661"/>
                  <a:pt x="3667634" y="4339585"/>
                </a:cubicBezTo>
                <a:cubicBezTo>
                  <a:pt x="3669327" y="4373386"/>
                  <a:pt x="3676296" y="4406667"/>
                  <a:pt x="3685479" y="4439621"/>
                </a:cubicBezTo>
                <a:cubicBezTo>
                  <a:pt x="3722667" y="4572874"/>
                  <a:pt x="3779003" y="4696227"/>
                  <a:pt x="3868229" y="4803232"/>
                </a:cubicBezTo>
                <a:cubicBezTo>
                  <a:pt x="3874025" y="4810201"/>
                  <a:pt x="3881059" y="4817821"/>
                  <a:pt x="3873244" y="4826679"/>
                </a:cubicBezTo>
                <a:cubicBezTo>
                  <a:pt x="3866926" y="4833843"/>
                  <a:pt x="3857418" y="4834820"/>
                  <a:pt x="3848495" y="4831173"/>
                </a:cubicBezTo>
                <a:cubicBezTo>
                  <a:pt x="3841917" y="4828502"/>
                  <a:pt x="3835795" y="4824660"/>
                  <a:pt x="3829608" y="4821077"/>
                </a:cubicBezTo>
                <a:cubicBezTo>
                  <a:pt x="3731199" y="4763634"/>
                  <a:pt x="3668415" y="4676232"/>
                  <a:pt x="3622891" y="4574567"/>
                </a:cubicBezTo>
                <a:cubicBezTo>
                  <a:pt x="3583488" y="4486709"/>
                  <a:pt x="3561084" y="4393967"/>
                  <a:pt x="3544412" y="4299596"/>
                </a:cubicBezTo>
                <a:cubicBezTo>
                  <a:pt x="3543109" y="4292106"/>
                  <a:pt x="3547082" y="4280904"/>
                  <a:pt x="3534903" y="4277257"/>
                </a:cubicBezTo>
                <a:cubicBezTo>
                  <a:pt x="3533926" y="4279015"/>
                  <a:pt x="3532623" y="4280318"/>
                  <a:pt x="3532558" y="4281751"/>
                </a:cubicBezTo>
                <a:cubicBezTo>
                  <a:pt x="3532037" y="4288003"/>
                  <a:pt x="3531842" y="4294256"/>
                  <a:pt x="3531581" y="4300508"/>
                </a:cubicBezTo>
                <a:cubicBezTo>
                  <a:pt x="3525459" y="4445809"/>
                  <a:pt x="3572156" y="4576456"/>
                  <a:pt x="3642820" y="4700395"/>
                </a:cubicBezTo>
                <a:cubicBezTo>
                  <a:pt x="3682353" y="4769691"/>
                  <a:pt x="3729050" y="4834038"/>
                  <a:pt x="3779264" y="4895910"/>
                </a:cubicBezTo>
                <a:cubicBezTo>
                  <a:pt x="3782846" y="4900273"/>
                  <a:pt x="3791247" y="4904442"/>
                  <a:pt x="3787079" y="4910955"/>
                </a:cubicBezTo>
                <a:cubicBezTo>
                  <a:pt x="3782129" y="4918704"/>
                  <a:pt x="3773858" y="4913690"/>
                  <a:pt x="3767671" y="4911019"/>
                </a:cubicBezTo>
                <a:cubicBezTo>
                  <a:pt x="3752691" y="4904507"/>
                  <a:pt x="3740773" y="4893435"/>
                  <a:pt x="3729311" y="4882168"/>
                </a:cubicBezTo>
                <a:cubicBezTo>
                  <a:pt x="3683135" y="4836903"/>
                  <a:pt x="3644839" y="4785127"/>
                  <a:pt x="3606218" y="4733545"/>
                </a:cubicBezTo>
                <a:cubicBezTo>
                  <a:pt x="3599771" y="4724948"/>
                  <a:pt x="3595146" y="4714202"/>
                  <a:pt x="3582186" y="4707624"/>
                </a:cubicBezTo>
                <a:cubicBezTo>
                  <a:pt x="3588568" y="4765393"/>
                  <a:pt x="3607716" y="4816128"/>
                  <a:pt x="3630641" y="4865690"/>
                </a:cubicBezTo>
                <a:cubicBezTo>
                  <a:pt x="3653241" y="4914537"/>
                  <a:pt x="3682679" y="4959670"/>
                  <a:pt x="3712117" y="5008451"/>
                </a:cubicBezTo>
                <a:cubicBezTo>
                  <a:pt x="3703585" y="5008451"/>
                  <a:pt x="3700003" y="5009102"/>
                  <a:pt x="3696746" y="5008321"/>
                </a:cubicBezTo>
                <a:cubicBezTo>
                  <a:pt x="3690689" y="5006888"/>
                  <a:pt x="3684242" y="5005651"/>
                  <a:pt x="3679031" y="5002525"/>
                </a:cubicBezTo>
                <a:cubicBezTo>
                  <a:pt x="3590196" y="4949250"/>
                  <a:pt x="3505400" y="4892067"/>
                  <a:pt x="3460787" y="4792551"/>
                </a:cubicBezTo>
                <a:cubicBezTo>
                  <a:pt x="3428483" y="4720519"/>
                  <a:pt x="3406535" y="4645166"/>
                  <a:pt x="3386801" y="4569032"/>
                </a:cubicBezTo>
                <a:cubicBezTo>
                  <a:pt x="3379832" y="4542003"/>
                  <a:pt x="3373320" y="4514845"/>
                  <a:pt x="3366676" y="4487751"/>
                </a:cubicBezTo>
                <a:cubicBezTo>
                  <a:pt x="3364397" y="4488533"/>
                  <a:pt x="3362118" y="4489314"/>
                  <a:pt x="3359773" y="4490096"/>
                </a:cubicBezTo>
                <a:cubicBezTo>
                  <a:pt x="3347073" y="4728856"/>
                  <a:pt x="3440728" y="4925999"/>
                  <a:pt x="3607325" y="5093118"/>
                </a:cubicBezTo>
                <a:cubicBezTo>
                  <a:pt x="3596970" y="5099956"/>
                  <a:pt x="3593062" y="5097026"/>
                  <a:pt x="3589350" y="5094942"/>
                </a:cubicBezTo>
                <a:cubicBezTo>
                  <a:pt x="3496738" y="5041276"/>
                  <a:pt x="3420798" y="4971654"/>
                  <a:pt x="3376381" y="4871878"/>
                </a:cubicBezTo>
                <a:cubicBezTo>
                  <a:pt x="3349418" y="4811308"/>
                  <a:pt x="3329098" y="4748590"/>
                  <a:pt x="3311122" y="4684894"/>
                </a:cubicBezTo>
                <a:cubicBezTo>
                  <a:pt x="3307735" y="4672845"/>
                  <a:pt x="3307149" y="4659299"/>
                  <a:pt x="3295231" y="4650963"/>
                </a:cubicBezTo>
                <a:cubicBezTo>
                  <a:pt x="3304284" y="4885554"/>
                  <a:pt x="3391816" y="5079506"/>
                  <a:pt x="3597752" y="5217643"/>
                </a:cubicBezTo>
                <a:cubicBezTo>
                  <a:pt x="3429135" y="5177654"/>
                  <a:pt x="3302004" y="5090318"/>
                  <a:pt x="3211281" y="4955111"/>
                </a:cubicBezTo>
                <a:cubicBezTo>
                  <a:pt x="3142961" y="4853251"/>
                  <a:pt x="3096525" y="4741360"/>
                  <a:pt x="3059923" y="4624911"/>
                </a:cubicBezTo>
                <a:cubicBezTo>
                  <a:pt x="3057904" y="4618464"/>
                  <a:pt x="3058816" y="4610518"/>
                  <a:pt x="3048721" y="4606806"/>
                </a:cubicBezTo>
                <a:cubicBezTo>
                  <a:pt x="3061681" y="4934726"/>
                  <a:pt x="3224437" y="5163000"/>
                  <a:pt x="3511457" y="5310776"/>
                </a:cubicBezTo>
                <a:cubicBezTo>
                  <a:pt x="3451929" y="5315726"/>
                  <a:pt x="3408293" y="5284139"/>
                  <a:pt x="3363941" y="5254897"/>
                </a:cubicBezTo>
                <a:cubicBezTo>
                  <a:pt x="3320305" y="5226110"/>
                  <a:pt x="3281880" y="5190094"/>
                  <a:pt x="3239090" y="5159744"/>
                </a:cubicBezTo>
                <a:cubicBezTo>
                  <a:pt x="3254721" y="5200514"/>
                  <a:pt x="3278167" y="5234837"/>
                  <a:pt x="3306824" y="5265708"/>
                </a:cubicBezTo>
                <a:cubicBezTo>
                  <a:pt x="3335285" y="5296318"/>
                  <a:pt x="3368761" y="5321067"/>
                  <a:pt x="3405363" y="5347769"/>
                </a:cubicBezTo>
                <a:cubicBezTo>
                  <a:pt x="3384587" y="5349853"/>
                  <a:pt x="3384261" y="5350570"/>
                  <a:pt x="3375534" y="5346727"/>
                </a:cubicBezTo>
                <a:cubicBezTo>
                  <a:pt x="3306694" y="5316573"/>
                  <a:pt x="3238635" y="5284986"/>
                  <a:pt x="3182820" y="5232688"/>
                </a:cubicBezTo>
                <a:cubicBezTo>
                  <a:pt x="3117235" y="5171207"/>
                  <a:pt x="3062658" y="5100412"/>
                  <a:pt x="3009253" y="5028576"/>
                </a:cubicBezTo>
                <a:cubicBezTo>
                  <a:pt x="3003587" y="5020956"/>
                  <a:pt x="3000591" y="5008777"/>
                  <a:pt x="2985546" y="5008647"/>
                </a:cubicBezTo>
                <a:cubicBezTo>
                  <a:pt x="3066501" y="5196802"/>
                  <a:pt x="3208155" y="5322565"/>
                  <a:pt x="3384717" y="5415177"/>
                </a:cubicBezTo>
                <a:cubicBezTo>
                  <a:pt x="3270287" y="5392121"/>
                  <a:pt x="3178586" y="5324388"/>
                  <a:pt x="3082131" y="5265773"/>
                </a:cubicBezTo>
                <a:cubicBezTo>
                  <a:pt x="3103428" y="5312926"/>
                  <a:pt x="3142961" y="5345750"/>
                  <a:pt x="3172985" y="5388670"/>
                </a:cubicBezTo>
                <a:cubicBezTo>
                  <a:pt x="3149018" y="5387693"/>
                  <a:pt x="3145957" y="5387237"/>
                  <a:pt x="3123423" y="5375514"/>
                </a:cubicBezTo>
                <a:cubicBezTo>
                  <a:pt x="2963012" y="5292215"/>
                  <a:pt x="2863431" y="5150236"/>
                  <a:pt x="2766325" y="5005911"/>
                </a:cubicBezTo>
                <a:cubicBezTo>
                  <a:pt x="2853336" y="5253724"/>
                  <a:pt x="3041296" y="5401044"/>
                  <a:pt x="3269701" y="5508375"/>
                </a:cubicBezTo>
                <a:cubicBezTo>
                  <a:pt x="3097893" y="5498215"/>
                  <a:pt x="2959365" y="5420583"/>
                  <a:pt x="2840766" y="5300877"/>
                </a:cubicBezTo>
                <a:cubicBezTo>
                  <a:pt x="2860435" y="5344708"/>
                  <a:pt x="2888896" y="5380985"/>
                  <a:pt x="2921265" y="5414461"/>
                </a:cubicBezTo>
                <a:cubicBezTo>
                  <a:pt x="2970567" y="5465586"/>
                  <a:pt x="3026707" y="5508375"/>
                  <a:pt x="3085323" y="5548038"/>
                </a:cubicBezTo>
                <a:cubicBezTo>
                  <a:pt x="3090207" y="5551360"/>
                  <a:pt x="3098348" y="5553835"/>
                  <a:pt x="3096395" y="5561260"/>
                </a:cubicBezTo>
                <a:cubicBezTo>
                  <a:pt x="3094115" y="5569857"/>
                  <a:pt x="3085844" y="5565884"/>
                  <a:pt x="3080438" y="5564972"/>
                </a:cubicBezTo>
                <a:cubicBezTo>
                  <a:pt x="3038235" y="5557612"/>
                  <a:pt x="2995902" y="5551230"/>
                  <a:pt x="2955066" y="5537227"/>
                </a:cubicBezTo>
                <a:cubicBezTo>
                  <a:pt x="2820381" y="5490986"/>
                  <a:pt x="2701327" y="5418759"/>
                  <a:pt x="2595298" y="5324258"/>
                </a:cubicBezTo>
                <a:cubicBezTo>
                  <a:pt x="2588655" y="5318331"/>
                  <a:pt x="2581752" y="5312730"/>
                  <a:pt x="2574913" y="5306999"/>
                </a:cubicBezTo>
                <a:cubicBezTo>
                  <a:pt x="2626234" y="5378966"/>
                  <a:pt x="2689929" y="5437451"/>
                  <a:pt x="2758770" y="5490596"/>
                </a:cubicBezTo>
                <a:cubicBezTo>
                  <a:pt x="2827024" y="5543284"/>
                  <a:pt x="2900163" y="5588679"/>
                  <a:pt x="2973498" y="5634659"/>
                </a:cubicBezTo>
                <a:cubicBezTo>
                  <a:pt x="2924326" y="5638892"/>
                  <a:pt x="2876457" y="5634789"/>
                  <a:pt x="2829304" y="5625281"/>
                </a:cubicBezTo>
                <a:cubicBezTo>
                  <a:pt x="2730179" y="5605286"/>
                  <a:pt x="2633072" y="5588613"/>
                  <a:pt x="2551141" y="5514498"/>
                </a:cubicBezTo>
                <a:cubicBezTo>
                  <a:pt x="2442377" y="5416219"/>
                  <a:pt x="2310428" y="5377728"/>
                  <a:pt x="2162586" y="5416219"/>
                </a:cubicBezTo>
                <a:cubicBezTo>
                  <a:pt x="2063657" y="5442010"/>
                  <a:pt x="1986740" y="5491051"/>
                  <a:pt x="1961796" y="5597731"/>
                </a:cubicBezTo>
                <a:cubicBezTo>
                  <a:pt x="1952548" y="5637329"/>
                  <a:pt x="1952548" y="5677448"/>
                  <a:pt x="1956846" y="5717762"/>
                </a:cubicBezTo>
                <a:cubicBezTo>
                  <a:pt x="1961080" y="5757295"/>
                  <a:pt x="1971175" y="5795786"/>
                  <a:pt x="1980488" y="5837208"/>
                </a:cubicBezTo>
                <a:cubicBezTo>
                  <a:pt x="1882210" y="5824378"/>
                  <a:pt x="1789271" y="5803732"/>
                  <a:pt x="1697506" y="5776704"/>
                </a:cubicBezTo>
                <a:cubicBezTo>
                  <a:pt x="1628340" y="5756319"/>
                  <a:pt x="1564319" y="5725448"/>
                  <a:pt x="1503749" y="5686827"/>
                </a:cubicBezTo>
                <a:cubicBezTo>
                  <a:pt x="1487142" y="5676211"/>
                  <a:pt x="1483104" y="5668005"/>
                  <a:pt x="1504531" y="5656021"/>
                </a:cubicBezTo>
                <a:cubicBezTo>
                  <a:pt x="1539700" y="5636287"/>
                  <a:pt x="1571874" y="5611864"/>
                  <a:pt x="1598120" y="5580733"/>
                </a:cubicBezTo>
                <a:cubicBezTo>
                  <a:pt x="1640258" y="5530845"/>
                  <a:pt x="1638565" y="5481478"/>
                  <a:pt x="1593105" y="5435171"/>
                </a:cubicBezTo>
                <a:cubicBezTo>
                  <a:pt x="1576758" y="5418499"/>
                  <a:pt x="1558262" y="5404366"/>
                  <a:pt x="1537551" y="5393489"/>
                </a:cubicBezTo>
                <a:cubicBezTo>
                  <a:pt x="1486816" y="5366982"/>
                  <a:pt x="1434974" y="5343080"/>
                  <a:pt x="1381699" y="5322109"/>
                </a:cubicBezTo>
                <a:cubicBezTo>
                  <a:pt x="1327513" y="5300812"/>
                  <a:pt x="1272284" y="5289610"/>
                  <a:pt x="1213929" y="5298597"/>
                </a:cubicBezTo>
                <a:cubicBezTo>
                  <a:pt x="1160850" y="5306804"/>
                  <a:pt x="1108552" y="5317941"/>
                  <a:pt x="1057752" y="5335721"/>
                </a:cubicBezTo>
                <a:cubicBezTo>
                  <a:pt x="1025448" y="5343927"/>
                  <a:pt x="994447" y="5355259"/>
                  <a:pt x="965725" y="5372323"/>
                </a:cubicBezTo>
                <a:cubicBezTo>
                  <a:pt x="921829" y="5389386"/>
                  <a:pt x="881710" y="5414461"/>
                  <a:pt x="839377" y="5435432"/>
                </a:cubicBezTo>
                <a:cubicBezTo>
                  <a:pt x="823095" y="5385739"/>
                  <a:pt x="825895" y="5358190"/>
                  <a:pt x="850514" y="5316508"/>
                </a:cubicBezTo>
                <a:cubicBezTo>
                  <a:pt x="866014" y="5290261"/>
                  <a:pt x="881059" y="5251379"/>
                  <a:pt x="884315" y="5221030"/>
                </a:cubicBezTo>
                <a:cubicBezTo>
                  <a:pt x="893889" y="5131023"/>
                  <a:pt x="892261" y="5051892"/>
                  <a:pt x="842763" y="4974324"/>
                </a:cubicBezTo>
                <a:cubicBezTo>
                  <a:pt x="818926" y="4937006"/>
                  <a:pt x="740317" y="4918053"/>
                  <a:pt x="697006" y="4927562"/>
                </a:cubicBezTo>
                <a:cubicBezTo>
                  <a:pt x="621132" y="4944170"/>
                  <a:pt x="545258" y="4961103"/>
                  <a:pt x="469514" y="4978232"/>
                </a:cubicBezTo>
                <a:cubicBezTo>
                  <a:pt x="397482" y="4994514"/>
                  <a:pt x="337108" y="4970872"/>
                  <a:pt x="338476" y="4861978"/>
                </a:cubicBezTo>
                <a:cubicBezTo>
                  <a:pt x="342123" y="4564017"/>
                  <a:pt x="422491" y="4605243"/>
                  <a:pt x="510154" y="4506313"/>
                </a:cubicBezTo>
                <a:cubicBezTo>
                  <a:pt x="518230" y="4497195"/>
                  <a:pt x="526631" y="4492375"/>
                  <a:pt x="539657" y="4491594"/>
                </a:cubicBezTo>
                <a:cubicBezTo>
                  <a:pt x="571635" y="4489640"/>
                  <a:pt x="581730" y="4477070"/>
                  <a:pt x="577692" y="4444376"/>
                </a:cubicBezTo>
                <a:cubicBezTo>
                  <a:pt x="576259" y="4433044"/>
                  <a:pt x="578538" y="4428354"/>
                  <a:pt x="588763" y="4429983"/>
                </a:cubicBezTo>
                <a:cubicBezTo>
                  <a:pt x="620220" y="4434998"/>
                  <a:pt x="624910" y="4417413"/>
                  <a:pt x="621458" y="4392599"/>
                </a:cubicBezTo>
                <a:cubicBezTo>
                  <a:pt x="619048" y="4375080"/>
                  <a:pt x="626538" y="4369348"/>
                  <a:pt x="643797" y="4368697"/>
                </a:cubicBezTo>
                <a:cubicBezTo>
                  <a:pt x="679292" y="4367329"/>
                  <a:pt x="680920" y="4365897"/>
                  <a:pt x="669848" y="4333397"/>
                </a:cubicBezTo>
                <a:cubicBezTo>
                  <a:pt x="661512" y="4308909"/>
                  <a:pt x="667178" y="4300573"/>
                  <a:pt x="692317" y="4304480"/>
                </a:cubicBezTo>
                <a:cubicBezTo>
                  <a:pt x="695834" y="4305002"/>
                  <a:pt x="699546" y="4304025"/>
                  <a:pt x="702998" y="4304676"/>
                </a:cubicBezTo>
                <a:cubicBezTo>
                  <a:pt x="728333" y="4309430"/>
                  <a:pt x="730352" y="4298163"/>
                  <a:pt x="724491" y="4277062"/>
                </a:cubicBezTo>
                <a:cubicBezTo>
                  <a:pt x="714982" y="4242804"/>
                  <a:pt x="716024" y="4242544"/>
                  <a:pt x="751454" y="4237985"/>
                </a:cubicBezTo>
                <a:cubicBezTo>
                  <a:pt x="753212" y="4237789"/>
                  <a:pt x="754971" y="4237138"/>
                  <a:pt x="756729" y="4237203"/>
                </a:cubicBezTo>
                <a:cubicBezTo>
                  <a:pt x="771187" y="4237659"/>
                  <a:pt x="776788" y="4232839"/>
                  <a:pt x="774183" y="4216688"/>
                </a:cubicBezTo>
                <a:cubicBezTo>
                  <a:pt x="771448" y="4199429"/>
                  <a:pt x="781803" y="4186664"/>
                  <a:pt x="795741" y="4176373"/>
                </a:cubicBezTo>
                <a:cubicBezTo>
                  <a:pt x="806878" y="4168167"/>
                  <a:pt x="828175" y="4172466"/>
                  <a:pt x="830194" y="4157030"/>
                </a:cubicBezTo>
                <a:cubicBezTo>
                  <a:pt x="831887" y="4144265"/>
                  <a:pt x="822639" y="4130067"/>
                  <a:pt x="818145" y="4116455"/>
                </a:cubicBezTo>
                <a:cubicBezTo>
                  <a:pt x="816777" y="4112287"/>
                  <a:pt x="814433" y="4108249"/>
                  <a:pt x="817950" y="4102713"/>
                </a:cubicBezTo>
                <a:cubicBezTo>
                  <a:pt x="824853" y="4105774"/>
                  <a:pt x="831626" y="4109422"/>
                  <a:pt x="838856" y="4111766"/>
                </a:cubicBezTo>
                <a:cubicBezTo>
                  <a:pt x="846411" y="4114241"/>
                  <a:pt x="854356" y="4116781"/>
                  <a:pt x="862106" y="4116846"/>
                </a:cubicBezTo>
                <a:cubicBezTo>
                  <a:pt x="887376" y="4116976"/>
                  <a:pt x="893042" y="4105970"/>
                  <a:pt x="881124" y="4083761"/>
                </a:cubicBezTo>
                <a:cubicBezTo>
                  <a:pt x="872201" y="4067218"/>
                  <a:pt x="857482" y="4053867"/>
                  <a:pt x="852207" y="4035826"/>
                </a:cubicBezTo>
                <a:cubicBezTo>
                  <a:pt x="873439" y="4035826"/>
                  <a:pt x="893107" y="4036608"/>
                  <a:pt x="912646" y="4035631"/>
                </a:cubicBezTo>
                <a:cubicBezTo>
                  <a:pt x="931794" y="4034654"/>
                  <a:pt x="940195" y="4027425"/>
                  <a:pt x="929840" y="4006519"/>
                </a:cubicBezTo>
                <a:cubicBezTo>
                  <a:pt x="917205" y="3980989"/>
                  <a:pt x="907305" y="3954025"/>
                  <a:pt x="893303" y="3920810"/>
                </a:cubicBezTo>
                <a:cubicBezTo>
                  <a:pt x="920917" y="3943019"/>
                  <a:pt x="941954" y="3959952"/>
                  <a:pt x="968786" y="3981510"/>
                </a:cubicBezTo>
                <a:cubicBezTo>
                  <a:pt x="959864" y="3941977"/>
                  <a:pt x="952765" y="3910129"/>
                  <a:pt x="944884" y="3875090"/>
                </a:cubicBezTo>
                <a:cubicBezTo>
                  <a:pt x="978230" y="3886553"/>
                  <a:pt x="1008319" y="3896843"/>
                  <a:pt x="1043814" y="3909022"/>
                </a:cubicBezTo>
                <a:cubicBezTo>
                  <a:pt x="1028248" y="3869945"/>
                  <a:pt x="1040818" y="3848844"/>
                  <a:pt x="1077095" y="3837967"/>
                </a:cubicBezTo>
                <a:cubicBezTo>
                  <a:pt x="1091488" y="3833669"/>
                  <a:pt x="1094484" y="3819340"/>
                  <a:pt x="1083021" y="3805273"/>
                </a:cubicBezTo>
                <a:cubicBezTo>
                  <a:pt x="1072405" y="3792247"/>
                  <a:pt x="1063222" y="3778049"/>
                  <a:pt x="1051630" y="3761832"/>
                </a:cubicBezTo>
                <a:cubicBezTo>
                  <a:pt x="1075206" y="3764112"/>
                  <a:pt x="1093767" y="3775965"/>
                  <a:pt x="1114739" y="3772774"/>
                </a:cubicBezTo>
                <a:cubicBezTo>
                  <a:pt x="1131021" y="3770299"/>
                  <a:pt x="1137990" y="3763070"/>
                  <a:pt x="1126527" y="3747830"/>
                </a:cubicBezTo>
                <a:cubicBezTo>
                  <a:pt x="1116888" y="3734999"/>
                  <a:pt x="1107184" y="3722104"/>
                  <a:pt x="1096307" y="3710316"/>
                </a:cubicBezTo>
                <a:cubicBezTo>
                  <a:pt x="1088427" y="3701784"/>
                  <a:pt x="1085757" y="3696965"/>
                  <a:pt x="1095982" y="3686935"/>
                </a:cubicBezTo>
                <a:cubicBezTo>
                  <a:pt x="1154272" y="3629948"/>
                  <a:pt x="1205918" y="3566903"/>
                  <a:pt x="1256718" y="3503339"/>
                </a:cubicBezTo>
                <a:cubicBezTo>
                  <a:pt x="1529150" y="3162392"/>
                  <a:pt x="1800799" y="2820795"/>
                  <a:pt x="2072710" y="2479458"/>
                </a:cubicBezTo>
                <a:cubicBezTo>
                  <a:pt x="2097523" y="2448327"/>
                  <a:pt x="2101952" y="2447675"/>
                  <a:pt x="2135819" y="2471121"/>
                </a:cubicBezTo>
                <a:cubicBezTo>
                  <a:pt x="2221072" y="2530128"/>
                  <a:pt x="2306324" y="2589199"/>
                  <a:pt x="2391577" y="2648270"/>
                </a:cubicBezTo>
                <a:cubicBezTo>
                  <a:pt x="2424532" y="2671130"/>
                  <a:pt x="2435018" y="2670674"/>
                  <a:pt x="2465823" y="2644037"/>
                </a:cubicBezTo>
                <a:cubicBezTo>
                  <a:pt x="2472531" y="2638175"/>
                  <a:pt x="2478393" y="2631337"/>
                  <a:pt x="2484450" y="2624759"/>
                </a:cubicBezTo>
                <a:cubicBezTo>
                  <a:pt x="2755383" y="2329989"/>
                  <a:pt x="3002805" y="2016266"/>
                  <a:pt x="3235378" y="1690690"/>
                </a:cubicBezTo>
                <a:cubicBezTo>
                  <a:pt x="3471989" y="1359448"/>
                  <a:pt x="3693490" y="1018632"/>
                  <a:pt x="3882036" y="657301"/>
                </a:cubicBezTo>
                <a:cubicBezTo>
                  <a:pt x="3925867" y="573351"/>
                  <a:pt x="3967354" y="488033"/>
                  <a:pt x="3990409" y="395485"/>
                </a:cubicBezTo>
                <a:cubicBezTo>
                  <a:pt x="3997508" y="366959"/>
                  <a:pt x="4004738" y="337521"/>
                  <a:pt x="3990475" y="308930"/>
                </a:cubicBezTo>
                <a:cubicBezTo>
                  <a:pt x="3985720" y="299356"/>
                  <a:pt x="3979468" y="290824"/>
                  <a:pt x="3978035" y="279753"/>
                </a:cubicBezTo>
                <a:cubicBezTo>
                  <a:pt x="3973020" y="239373"/>
                  <a:pt x="3953938" y="205311"/>
                  <a:pt x="3928798" y="174310"/>
                </a:cubicBezTo>
                <a:cubicBezTo>
                  <a:pt x="3881059" y="115434"/>
                  <a:pt x="3817168" y="77985"/>
                  <a:pt x="3753343" y="39495"/>
                </a:cubicBezTo>
                <a:cubicBezTo>
                  <a:pt x="3671542" y="-9807"/>
                  <a:pt x="3587982" y="-9026"/>
                  <a:pt x="3500776" y="20282"/>
                </a:cubicBezTo>
                <a:cubicBezTo>
                  <a:pt x="3388820" y="57861"/>
                  <a:pt x="3297185" y="128395"/>
                  <a:pt x="3210239" y="204074"/>
                </a:cubicBezTo>
                <a:cubicBezTo>
                  <a:pt x="3081350" y="316224"/>
                  <a:pt x="2960211" y="436907"/>
                  <a:pt x="2840376" y="558762"/>
                </a:cubicBezTo>
                <a:cubicBezTo>
                  <a:pt x="2402649" y="1003783"/>
                  <a:pt x="2000547" y="1479935"/>
                  <a:pt x="1610169" y="1966378"/>
                </a:cubicBezTo>
                <a:cubicBezTo>
                  <a:pt x="1596818" y="1982985"/>
                  <a:pt x="1601051" y="1990540"/>
                  <a:pt x="1613816" y="2003110"/>
                </a:cubicBezTo>
                <a:cubicBezTo>
                  <a:pt x="1701544" y="2089926"/>
                  <a:pt x="1788229" y="2177849"/>
                  <a:pt x="1876218" y="2264470"/>
                </a:cubicBezTo>
                <a:cubicBezTo>
                  <a:pt x="1891523" y="2279579"/>
                  <a:pt x="1895040" y="2288176"/>
                  <a:pt x="1879800" y="2307129"/>
                </a:cubicBezTo>
                <a:cubicBezTo>
                  <a:pt x="1790704" y="2417912"/>
                  <a:pt x="1703433" y="2530193"/>
                  <a:pt x="1615444" y="2641888"/>
                </a:cubicBezTo>
                <a:cubicBezTo>
                  <a:pt x="1394725" y="2922264"/>
                  <a:pt x="1174071" y="3202642"/>
                  <a:pt x="953156" y="3482823"/>
                </a:cubicBezTo>
                <a:cubicBezTo>
                  <a:pt x="946317" y="3491485"/>
                  <a:pt x="941758" y="3503078"/>
                  <a:pt x="927691" y="3504446"/>
                </a:cubicBezTo>
                <a:cubicBezTo>
                  <a:pt x="860348" y="3511024"/>
                  <a:pt x="808962" y="3550817"/>
                  <a:pt x="756599" y="3588070"/>
                </a:cubicBezTo>
                <a:cubicBezTo>
                  <a:pt x="744745" y="3596472"/>
                  <a:pt x="735237" y="3605980"/>
                  <a:pt x="749695" y="3622523"/>
                </a:cubicBezTo>
                <a:cubicBezTo>
                  <a:pt x="763372" y="3638154"/>
                  <a:pt x="752886" y="3647076"/>
                  <a:pt x="736214" y="3648314"/>
                </a:cubicBezTo>
                <a:cubicBezTo>
                  <a:pt x="719736" y="3649616"/>
                  <a:pt x="703063" y="3648574"/>
                  <a:pt x="682874" y="3648574"/>
                </a:cubicBezTo>
                <a:cubicBezTo>
                  <a:pt x="691796" y="3664596"/>
                  <a:pt x="698570" y="3676775"/>
                  <a:pt x="707232" y="3692275"/>
                </a:cubicBezTo>
                <a:cubicBezTo>
                  <a:pt x="676165" y="3686153"/>
                  <a:pt x="671737" y="3705236"/>
                  <a:pt x="670499" y="3726207"/>
                </a:cubicBezTo>
                <a:cubicBezTo>
                  <a:pt x="669718" y="3740470"/>
                  <a:pt x="670109" y="3754864"/>
                  <a:pt x="671085" y="3769062"/>
                </a:cubicBezTo>
                <a:cubicBezTo>
                  <a:pt x="671867" y="3780524"/>
                  <a:pt x="668220" y="3786060"/>
                  <a:pt x="656236" y="3784692"/>
                </a:cubicBezTo>
                <a:cubicBezTo>
                  <a:pt x="649137" y="3783911"/>
                  <a:pt x="641517" y="3784627"/>
                  <a:pt x="635004" y="3782413"/>
                </a:cubicBezTo>
                <a:cubicBezTo>
                  <a:pt x="618201" y="3776616"/>
                  <a:pt x="608627" y="3780068"/>
                  <a:pt x="603808" y="3798630"/>
                </a:cubicBezTo>
                <a:cubicBezTo>
                  <a:pt x="600226" y="3812632"/>
                  <a:pt x="591564" y="3827091"/>
                  <a:pt x="576324" y="3828914"/>
                </a:cubicBezTo>
                <a:cubicBezTo>
                  <a:pt x="555678" y="3831324"/>
                  <a:pt x="557046" y="3841875"/>
                  <a:pt x="560758" y="3856333"/>
                </a:cubicBezTo>
                <a:cubicBezTo>
                  <a:pt x="562777" y="3864083"/>
                  <a:pt x="562321" y="3872615"/>
                  <a:pt x="565057" y="3880040"/>
                </a:cubicBezTo>
                <a:cubicBezTo>
                  <a:pt x="570593" y="3895019"/>
                  <a:pt x="565187" y="3899904"/>
                  <a:pt x="550403" y="3902835"/>
                </a:cubicBezTo>
                <a:cubicBezTo>
                  <a:pt x="525784" y="3907719"/>
                  <a:pt x="507353" y="3921787"/>
                  <a:pt x="504292" y="3948424"/>
                </a:cubicBezTo>
                <a:cubicBezTo>
                  <a:pt x="502468" y="3964511"/>
                  <a:pt x="496933" y="3966335"/>
                  <a:pt x="482669" y="3961385"/>
                </a:cubicBezTo>
                <a:cubicBezTo>
                  <a:pt x="470491" y="3957152"/>
                  <a:pt x="460070" y="3964837"/>
                  <a:pt x="452385" y="3974150"/>
                </a:cubicBezTo>
                <a:cubicBezTo>
                  <a:pt x="444570" y="3983594"/>
                  <a:pt x="454664" y="3990367"/>
                  <a:pt x="457335" y="3998248"/>
                </a:cubicBezTo>
                <a:cubicBezTo>
                  <a:pt x="459679" y="4005216"/>
                  <a:pt x="468211" y="4010296"/>
                  <a:pt x="464238" y="4019349"/>
                </a:cubicBezTo>
                <a:cubicBezTo>
                  <a:pt x="415066" y="4020000"/>
                  <a:pt x="397091" y="4032049"/>
                  <a:pt x="404516" y="4065199"/>
                </a:cubicBezTo>
                <a:cubicBezTo>
                  <a:pt x="410507" y="4091902"/>
                  <a:pt x="399305" y="4095679"/>
                  <a:pt x="378660" y="4096461"/>
                </a:cubicBezTo>
                <a:cubicBezTo>
                  <a:pt x="371626" y="4096722"/>
                  <a:pt x="364722" y="4099913"/>
                  <a:pt x="357623" y="4100434"/>
                </a:cubicBezTo>
                <a:cubicBezTo>
                  <a:pt x="344728" y="4101281"/>
                  <a:pt x="343751" y="4107403"/>
                  <a:pt x="346812" y="4118344"/>
                </a:cubicBezTo>
                <a:cubicBezTo>
                  <a:pt x="351566" y="4135277"/>
                  <a:pt x="354823" y="4152602"/>
                  <a:pt x="359056" y="4171423"/>
                </a:cubicBezTo>
                <a:cubicBezTo>
                  <a:pt x="332549" y="4166930"/>
                  <a:pt x="308907" y="4140032"/>
                  <a:pt x="283377" y="4165627"/>
                </a:cubicBezTo>
                <a:cubicBezTo>
                  <a:pt x="249641" y="4199494"/>
                  <a:pt x="255633" y="4237008"/>
                  <a:pt x="281228" y="4276541"/>
                </a:cubicBezTo>
                <a:cubicBezTo>
                  <a:pt x="250943" y="4268725"/>
                  <a:pt x="251204" y="4268986"/>
                  <a:pt x="231665" y="4287352"/>
                </a:cubicBezTo>
                <a:cubicBezTo>
                  <a:pt x="226651" y="4292041"/>
                  <a:pt x="219421" y="4296860"/>
                  <a:pt x="212974" y="4297121"/>
                </a:cubicBezTo>
                <a:cubicBezTo>
                  <a:pt x="174222" y="4298749"/>
                  <a:pt x="163802" y="4329490"/>
                  <a:pt x="148562" y="4356388"/>
                </a:cubicBezTo>
                <a:cubicBezTo>
                  <a:pt x="141723" y="4368436"/>
                  <a:pt x="145696" y="4373321"/>
                  <a:pt x="155661" y="4379508"/>
                </a:cubicBezTo>
                <a:cubicBezTo>
                  <a:pt x="171617" y="4389473"/>
                  <a:pt x="189527" y="4398070"/>
                  <a:pt x="197603" y="4417608"/>
                </a:cubicBezTo>
                <a:cubicBezTo>
                  <a:pt x="181452" y="4417608"/>
                  <a:pt x="167189" y="4417413"/>
                  <a:pt x="152925" y="4417673"/>
                </a:cubicBezTo>
                <a:cubicBezTo>
                  <a:pt x="114956" y="4418260"/>
                  <a:pt x="103558" y="4432979"/>
                  <a:pt x="110592" y="4470427"/>
                </a:cubicBezTo>
                <a:cubicBezTo>
                  <a:pt x="114630" y="4492115"/>
                  <a:pt x="125702" y="4511393"/>
                  <a:pt x="133322" y="4534969"/>
                </a:cubicBezTo>
                <a:cubicBezTo>
                  <a:pt x="116454" y="4530671"/>
                  <a:pt x="102451" y="4528196"/>
                  <a:pt x="89230" y="4523377"/>
                </a:cubicBezTo>
                <a:cubicBezTo>
                  <a:pt x="77377" y="4519078"/>
                  <a:pt x="71320" y="4522660"/>
                  <a:pt x="65784" y="4533015"/>
                </a:cubicBezTo>
                <a:cubicBezTo>
                  <a:pt x="46311" y="4569161"/>
                  <a:pt x="24949" y="4604396"/>
                  <a:pt x="9057" y="4642366"/>
                </a:cubicBezTo>
                <a:cubicBezTo>
                  <a:pt x="-5857" y="4677991"/>
                  <a:pt x="-3708" y="4689909"/>
                  <a:pt x="25730" y="4714918"/>
                </a:cubicBezTo>
                <a:cubicBezTo>
                  <a:pt x="66240" y="4749371"/>
                  <a:pt x="113197" y="4773859"/>
                  <a:pt x="160871" y="4796329"/>
                </a:cubicBezTo>
                <a:cubicBezTo>
                  <a:pt x="186466" y="4808378"/>
                  <a:pt x="218184" y="4797175"/>
                  <a:pt x="236615" y="4774185"/>
                </a:cubicBezTo>
                <a:cubicBezTo>
                  <a:pt x="250032" y="4757447"/>
                  <a:pt x="263122" y="4740319"/>
                  <a:pt x="280902" y="4727749"/>
                </a:cubicBezTo>
                <a:cubicBezTo>
                  <a:pt x="288197" y="4722538"/>
                  <a:pt x="295947" y="4715635"/>
                  <a:pt x="305130" y="4719673"/>
                </a:cubicBezTo>
                <a:cubicBezTo>
                  <a:pt x="316202" y="4724557"/>
                  <a:pt x="310536" y="4735564"/>
                  <a:pt x="309819" y="4743575"/>
                </a:cubicBezTo>
                <a:cubicBezTo>
                  <a:pt x="304674" y="4802776"/>
                  <a:pt x="306888" y="4861652"/>
                  <a:pt x="317439" y="4920007"/>
                </a:cubicBezTo>
                <a:cubicBezTo>
                  <a:pt x="333461" y="5008126"/>
                  <a:pt x="368956" y="5036261"/>
                  <a:pt x="457725" y="5029618"/>
                </a:cubicBezTo>
                <a:cubicBezTo>
                  <a:pt x="542066" y="5023301"/>
                  <a:pt x="609474" y="4988001"/>
                  <a:pt x="702282" y="4972110"/>
                </a:cubicBezTo>
                <a:cubicBezTo>
                  <a:pt x="722667" y="4968658"/>
                  <a:pt x="773923" y="4974129"/>
                  <a:pt x="790205" y="4985526"/>
                </a:cubicBezTo>
                <a:cubicBezTo>
                  <a:pt x="849993" y="5027403"/>
                  <a:pt x="840223" y="5111224"/>
                  <a:pt x="840875" y="5180585"/>
                </a:cubicBezTo>
                <a:cubicBezTo>
                  <a:pt x="841331" y="5227543"/>
                  <a:pt x="835860" y="5245648"/>
                  <a:pt x="800430" y="5285377"/>
                </a:cubicBezTo>
                <a:cubicBezTo>
                  <a:pt x="774965" y="5313838"/>
                  <a:pt x="765196" y="5385413"/>
                  <a:pt x="770666" y="5425141"/>
                </a:cubicBezTo>
                <a:cubicBezTo>
                  <a:pt x="809092" y="5701285"/>
                  <a:pt x="850058" y="5730463"/>
                  <a:pt x="912320" y="5824442"/>
                </a:cubicBezTo>
                <a:cubicBezTo>
                  <a:pt x="956217" y="5890743"/>
                  <a:pt x="1040493" y="5949554"/>
                  <a:pt x="1112590" y="5983225"/>
                </a:cubicBezTo>
                <a:cubicBezTo>
                  <a:pt x="1192111" y="6020348"/>
                  <a:pt x="1282053" y="6052587"/>
                  <a:pt x="1371214" y="6060923"/>
                </a:cubicBezTo>
                <a:cubicBezTo>
                  <a:pt x="1532992" y="6076098"/>
                  <a:pt x="1690081" y="6049591"/>
                  <a:pt x="1846128" y="6011165"/>
                </a:cubicBezTo>
                <a:cubicBezTo>
                  <a:pt x="1811089" y="6006541"/>
                  <a:pt x="1790314" y="6010058"/>
                  <a:pt x="1770775" y="6011882"/>
                </a:cubicBezTo>
                <a:cubicBezTo>
                  <a:pt x="1594668" y="6028294"/>
                  <a:pt x="1497432" y="6053824"/>
                  <a:pt x="1325689" y="6012533"/>
                </a:cubicBezTo>
                <a:cubicBezTo>
                  <a:pt x="1250140" y="5994362"/>
                  <a:pt x="1097740" y="5937245"/>
                  <a:pt x="1034696" y="5886640"/>
                </a:cubicBezTo>
                <a:cubicBezTo>
                  <a:pt x="958691" y="5825550"/>
                  <a:pt x="908543" y="5746354"/>
                  <a:pt x="869336" y="5658887"/>
                </a:cubicBezTo>
                <a:cubicBezTo>
                  <a:pt x="862367" y="5643386"/>
                  <a:pt x="847257" y="5598969"/>
                  <a:pt x="847713" y="5570508"/>
                </a:cubicBezTo>
                <a:cubicBezTo>
                  <a:pt x="889265" y="5635897"/>
                  <a:pt x="1063874" y="5693860"/>
                  <a:pt x="1181104" y="5706039"/>
                </a:cubicBezTo>
                <a:cubicBezTo>
                  <a:pt x="1237961" y="5711966"/>
                  <a:pt x="1317743" y="5714962"/>
                  <a:pt x="1373428" y="5693730"/>
                </a:cubicBezTo>
                <a:cubicBezTo>
                  <a:pt x="1386909" y="5688585"/>
                  <a:pt x="1396223" y="5689237"/>
                  <a:pt x="1408076" y="5695684"/>
                </a:cubicBezTo>
                <a:cubicBezTo>
                  <a:pt x="1475549" y="5732612"/>
                  <a:pt x="1544585" y="5766283"/>
                  <a:pt x="1616031" y="5794679"/>
                </a:cubicBezTo>
                <a:cubicBezTo>
                  <a:pt x="1750781" y="5848280"/>
                  <a:pt x="1888462" y="5887096"/>
                  <a:pt x="2035782" y="5877978"/>
                </a:cubicBezTo>
                <a:cubicBezTo>
                  <a:pt x="2061377" y="5876415"/>
                  <a:pt x="2083521" y="5866320"/>
                  <a:pt x="2109572" y="5855118"/>
                </a:cubicBezTo>
                <a:cubicBezTo>
                  <a:pt x="2072384" y="5826331"/>
                  <a:pt x="2048156" y="5791488"/>
                  <a:pt x="2036759" y="5749089"/>
                </a:cubicBezTo>
                <a:cubicBezTo>
                  <a:pt x="2005106" y="5631533"/>
                  <a:pt x="2041318" y="5532864"/>
                  <a:pt x="2122858" y="5447546"/>
                </a:cubicBezTo>
                <a:cubicBezTo>
                  <a:pt x="2141485" y="5428007"/>
                  <a:pt x="2165127" y="5422146"/>
                  <a:pt x="2191699" y="5426249"/>
                </a:cubicBezTo>
                <a:cubicBezTo>
                  <a:pt x="2247448" y="5434781"/>
                  <a:pt x="2302547" y="5446048"/>
                  <a:pt x="2355431" y="5465977"/>
                </a:cubicBezTo>
                <a:cubicBezTo>
                  <a:pt x="2376272" y="5473858"/>
                  <a:pt x="2396722" y="5482845"/>
                  <a:pt x="2414372" y="5497238"/>
                </a:cubicBezTo>
                <a:cubicBezTo>
                  <a:pt x="2471880" y="5544196"/>
                  <a:pt x="2529193" y="5591349"/>
                  <a:pt x="2587353" y="5637525"/>
                </a:cubicBezTo>
                <a:cubicBezTo>
                  <a:pt x="2605458" y="5651853"/>
                  <a:pt x="2620373" y="5667028"/>
                  <a:pt x="2624997" y="5690539"/>
                </a:cubicBezTo>
                <a:cubicBezTo>
                  <a:pt x="2626755" y="5699592"/>
                  <a:pt x="2631705" y="5706235"/>
                  <a:pt x="2640888" y="5710533"/>
                </a:cubicBezTo>
                <a:cubicBezTo>
                  <a:pt x="2761115" y="5767455"/>
                  <a:pt x="2885835" y="5808747"/>
                  <a:pt x="3018631" y="5824052"/>
                </a:cubicBezTo>
                <a:cubicBezTo>
                  <a:pt x="3074251" y="5830435"/>
                  <a:pt x="3130131" y="5834407"/>
                  <a:pt x="3188877" y="5836947"/>
                </a:cubicBezTo>
                <a:cubicBezTo>
                  <a:pt x="3157224" y="5901098"/>
                  <a:pt x="3115803" y="5960170"/>
                  <a:pt x="3145957" y="6040929"/>
                </a:cubicBezTo>
                <a:cubicBezTo>
                  <a:pt x="3172204" y="5987393"/>
                  <a:pt x="3202814" y="5945125"/>
                  <a:pt x="3244887" y="5912040"/>
                </a:cubicBezTo>
                <a:cubicBezTo>
                  <a:pt x="3286699" y="5879215"/>
                  <a:pt x="3333005" y="5855509"/>
                  <a:pt x="3390123" y="5838185"/>
                </a:cubicBezTo>
                <a:cubicBezTo>
                  <a:pt x="3361010" y="5876480"/>
                  <a:pt x="3333852" y="5908328"/>
                  <a:pt x="3311187" y="5943106"/>
                </a:cubicBezTo>
                <a:cubicBezTo>
                  <a:pt x="3288848" y="5977494"/>
                  <a:pt x="3276083" y="6016180"/>
                  <a:pt x="3276539" y="6066068"/>
                </a:cubicBezTo>
                <a:cubicBezTo>
                  <a:pt x="3323692" y="6009797"/>
                  <a:pt x="3358210" y="5951898"/>
                  <a:pt x="3427767" y="5924740"/>
                </a:cubicBezTo>
                <a:cubicBezTo>
                  <a:pt x="3410703" y="5956588"/>
                  <a:pt x="3395203" y="5983355"/>
                  <a:pt x="3381656" y="6011100"/>
                </a:cubicBezTo>
                <a:cubicBezTo>
                  <a:pt x="3361075" y="6053368"/>
                  <a:pt x="3356191" y="6074795"/>
                  <a:pt x="3359447" y="6100456"/>
                </a:cubicBezTo>
                <a:cubicBezTo>
                  <a:pt x="3416109" y="6042427"/>
                  <a:pt x="3475636" y="5990129"/>
                  <a:pt x="3545584" y="5950922"/>
                </a:cubicBezTo>
                <a:cubicBezTo>
                  <a:pt x="3623998" y="5907025"/>
                  <a:pt x="3721495" y="5882276"/>
                  <a:pt x="3772816" y="5894586"/>
                </a:cubicBezTo>
                <a:cubicBezTo>
                  <a:pt x="3665094" y="5939198"/>
                  <a:pt x="3567858" y="5996381"/>
                  <a:pt x="3488857" y="6080657"/>
                </a:cubicBezTo>
                <a:cubicBezTo>
                  <a:pt x="3409726" y="6165063"/>
                  <a:pt x="3359252" y="6263928"/>
                  <a:pt x="3341211" y="6379856"/>
                </a:cubicBezTo>
                <a:cubicBezTo>
                  <a:pt x="3413178" y="6195413"/>
                  <a:pt x="3518230" y="6045814"/>
                  <a:pt x="3727096" y="6002373"/>
                </a:cubicBezTo>
                <a:cubicBezTo>
                  <a:pt x="3570398" y="6104299"/>
                  <a:pt x="3471598" y="6244975"/>
                  <a:pt x="3438122" y="6430265"/>
                </a:cubicBezTo>
                <a:cubicBezTo>
                  <a:pt x="3519793" y="6264253"/>
                  <a:pt x="3602701" y="6099740"/>
                  <a:pt x="3801993" y="6045683"/>
                </a:cubicBezTo>
                <a:cubicBezTo>
                  <a:pt x="3761744" y="6087365"/>
                  <a:pt x="3720518" y="6128135"/>
                  <a:pt x="3686651" y="6175549"/>
                </a:cubicBezTo>
                <a:cubicBezTo>
                  <a:pt x="3652524" y="6223353"/>
                  <a:pt x="3624194" y="6273632"/>
                  <a:pt x="3618397" y="6333615"/>
                </a:cubicBezTo>
                <a:cubicBezTo>
                  <a:pt x="3641127" y="6293301"/>
                  <a:pt x="3662815" y="6252596"/>
                  <a:pt x="3685805" y="6212542"/>
                </a:cubicBezTo>
                <a:cubicBezTo>
                  <a:pt x="3727812" y="6139272"/>
                  <a:pt x="3790270" y="6094073"/>
                  <a:pt x="3870183" y="6071344"/>
                </a:cubicBezTo>
                <a:cubicBezTo>
                  <a:pt x="3886660" y="6066654"/>
                  <a:pt x="3902747" y="6058383"/>
                  <a:pt x="3926909" y="6061835"/>
                </a:cubicBezTo>
                <a:cubicBezTo>
                  <a:pt x="3845499" y="6114719"/>
                  <a:pt x="3778677" y="6175484"/>
                  <a:pt x="3729115" y="6253703"/>
                </a:cubicBezTo>
                <a:cubicBezTo>
                  <a:pt x="3679487" y="6332052"/>
                  <a:pt x="3652720" y="6417826"/>
                  <a:pt x="3639303" y="6514345"/>
                </a:cubicBezTo>
                <a:cubicBezTo>
                  <a:pt x="3652655" y="6504967"/>
                  <a:pt x="3652785" y="6495654"/>
                  <a:pt x="3655195" y="6487643"/>
                </a:cubicBezTo>
                <a:cubicBezTo>
                  <a:pt x="3673952" y="6424990"/>
                  <a:pt x="3696616" y="6363965"/>
                  <a:pt x="3729311" y="6307108"/>
                </a:cubicBezTo>
                <a:cubicBezTo>
                  <a:pt x="3770276" y="6235858"/>
                  <a:pt x="3822183" y="6175679"/>
                  <a:pt x="3900077" y="6142854"/>
                </a:cubicBezTo>
                <a:cubicBezTo>
                  <a:pt x="3911865" y="6137905"/>
                  <a:pt x="3923718" y="6131066"/>
                  <a:pt x="3940261" y="6133085"/>
                </a:cubicBezTo>
                <a:cubicBezTo>
                  <a:pt x="3918508" y="6167343"/>
                  <a:pt x="3896885" y="6198995"/>
                  <a:pt x="3882492" y="6234620"/>
                </a:cubicBezTo>
                <a:cubicBezTo>
                  <a:pt x="3867838" y="6271027"/>
                  <a:pt x="3857743" y="6308085"/>
                  <a:pt x="3868620" y="6351199"/>
                </a:cubicBezTo>
                <a:cubicBezTo>
                  <a:pt x="3889135" y="6319547"/>
                  <a:pt x="3906850" y="6290695"/>
                  <a:pt x="3926063" y="6262951"/>
                </a:cubicBezTo>
                <a:cubicBezTo>
                  <a:pt x="3945992" y="6234229"/>
                  <a:pt x="3968852" y="6207787"/>
                  <a:pt x="3996141" y="6185644"/>
                </a:cubicBezTo>
                <a:cubicBezTo>
                  <a:pt x="4021801" y="6164803"/>
                  <a:pt x="4048699" y="6146241"/>
                  <a:pt x="4089274" y="6138686"/>
                </a:cubicBezTo>
                <a:cubicBezTo>
                  <a:pt x="4048504" y="6185578"/>
                  <a:pt x="4012032" y="6225893"/>
                  <a:pt x="3979598" y="6269724"/>
                </a:cubicBezTo>
                <a:cubicBezTo>
                  <a:pt x="3946773" y="6314141"/>
                  <a:pt x="3924304" y="6363509"/>
                  <a:pt x="3907306" y="6415546"/>
                </a:cubicBezTo>
                <a:cubicBezTo>
                  <a:pt x="3886009" y="6480544"/>
                  <a:pt x="3881645" y="6541895"/>
                  <a:pt x="3895062" y="6573808"/>
                </a:cubicBezTo>
                <a:cubicBezTo>
                  <a:pt x="3897406" y="6562606"/>
                  <a:pt x="3899490" y="6552120"/>
                  <a:pt x="3901770" y="6541699"/>
                </a:cubicBezTo>
                <a:cubicBezTo>
                  <a:pt x="3924760" y="6437429"/>
                  <a:pt x="3978491" y="6352111"/>
                  <a:pt x="4060292" y="6284117"/>
                </a:cubicBezTo>
                <a:cubicBezTo>
                  <a:pt x="4065437" y="6279819"/>
                  <a:pt x="4071103" y="6271483"/>
                  <a:pt x="4078267" y="6276953"/>
                </a:cubicBezTo>
                <a:cubicBezTo>
                  <a:pt x="4084976" y="6281968"/>
                  <a:pt x="4079765" y="6290240"/>
                  <a:pt x="4077551" y="6296818"/>
                </a:cubicBezTo>
                <a:cubicBezTo>
                  <a:pt x="4075532" y="6302744"/>
                  <a:pt x="4072731" y="6308345"/>
                  <a:pt x="4070322" y="6314141"/>
                </a:cubicBezTo>
                <a:cubicBezTo>
                  <a:pt x="4036325" y="6395878"/>
                  <a:pt x="4021541" y="6480153"/>
                  <a:pt x="4036195" y="6568402"/>
                </a:cubicBezTo>
                <a:cubicBezTo>
                  <a:pt x="4037758" y="6577715"/>
                  <a:pt x="4038734" y="6587029"/>
                  <a:pt x="4049481" y="6599468"/>
                </a:cubicBezTo>
                <a:cubicBezTo>
                  <a:pt x="4046289" y="6549124"/>
                  <a:pt x="4046941" y="6504446"/>
                  <a:pt x="4054040" y="6460615"/>
                </a:cubicBezTo>
                <a:cubicBezTo>
                  <a:pt x="4061138" y="6416588"/>
                  <a:pt x="4068759" y="6371519"/>
                  <a:pt x="4110636" y="6333550"/>
                </a:cubicBezTo>
                <a:cubicBezTo>
                  <a:pt x="4101453" y="6413006"/>
                  <a:pt x="4086408" y="6484843"/>
                  <a:pt x="4100346" y="6557721"/>
                </a:cubicBezTo>
                <a:cubicBezTo>
                  <a:pt x="4108617" y="6524115"/>
                  <a:pt x="4112264" y="6490053"/>
                  <a:pt x="4117930" y="6456316"/>
                </a:cubicBezTo>
                <a:cubicBezTo>
                  <a:pt x="4127765" y="6397701"/>
                  <a:pt x="4136687" y="6379856"/>
                  <a:pt x="4160785" y="6366765"/>
                </a:cubicBezTo>
                <a:cubicBezTo>
                  <a:pt x="4161176" y="6408903"/>
                  <a:pt x="4148085" y="6450129"/>
                  <a:pt x="4156877" y="6491942"/>
                </a:cubicBezTo>
                <a:cubicBezTo>
                  <a:pt x="4188464" y="6414048"/>
                  <a:pt x="4222331" y="6339151"/>
                  <a:pt x="4300550" y="6296492"/>
                </a:cubicBezTo>
                <a:cubicBezTo>
                  <a:pt x="4249490" y="6376795"/>
                  <a:pt x="4206375" y="6460224"/>
                  <a:pt x="4185989" y="6553878"/>
                </a:cubicBezTo>
                <a:cubicBezTo>
                  <a:pt x="4164823" y="6651310"/>
                  <a:pt x="4171075" y="6786256"/>
                  <a:pt x="4199732" y="6831260"/>
                </a:cubicBezTo>
                <a:cubicBezTo>
                  <a:pt x="4195694" y="6789773"/>
                  <a:pt x="4195238" y="6749654"/>
                  <a:pt x="4197126" y="6709600"/>
                </a:cubicBezTo>
                <a:cubicBezTo>
                  <a:pt x="4203900" y="6563778"/>
                  <a:pt x="4258151" y="6439057"/>
                  <a:pt x="4364766" y="6338304"/>
                </a:cubicBezTo>
                <a:cubicBezTo>
                  <a:pt x="4370302" y="6333029"/>
                  <a:pt x="4375773" y="6319612"/>
                  <a:pt x="4385151" y="6327102"/>
                </a:cubicBezTo>
                <a:cubicBezTo>
                  <a:pt x="4394009" y="6334201"/>
                  <a:pt x="4384175" y="6343124"/>
                  <a:pt x="4379681" y="6350418"/>
                </a:cubicBezTo>
                <a:cubicBezTo>
                  <a:pt x="4288306" y="6499106"/>
                  <a:pt x="4260431" y="6658409"/>
                  <a:pt x="4299117" y="6828980"/>
                </a:cubicBezTo>
                <a:cubicBezTo>
                  <a:pt x="4301331" y="6838749"/>
                  <a:pt x="4301722" y="6849691"/>
                  <a:pt x="4314618" y="6856334"/>
                </a:cubicBezTo>
                <a:cubicBezTo>
                  <a:pt x="4316897" y="6760465"/>
                  <a:pt x="4310189" y="6666225"/>
                  <a:pt x="4330639" y="6573743"/>
                </a:cubicBezTo>
                <a:cubicBezTo>
                  <a:pt x="4350112" y="6485884"/>
                  <a:pt x="4425531" y="6360252"/>
                  <a:pt x="4473726" y="6337653"/>
                </a:cubicBezTo>
                <a:cubicBezTo>
                  <a:pt x="4450996" y="6391449"/>
                  <a:pt x="4432890" y="6444593"/>
                  <a:pt x="4423708" y="6500148"/>
                </a:cubicBezTo>
                <a:cubicBezTo>
                  <a:pt x="4414459" y="6556028"/>
                  <a:pt x="4412115" y="6612103"/>
                  <a:pt x="4427224" y="6667592"/>
                </a:cubicBezTo>
                <a:cubicBezTo>
                  <a:pt x="4430025" y="6596863"/>
                  <a:pt x="4434193" y="6526720"/>
                  <a:pt x="4458877" y="6459378"/>
                </a:cubicBezTo>
                <a:cubicBezTo>
                  <a:pt x="4486426" y="6384089"/>
                  <a:pt x="4544064" y="6311276"/>
                  <a:pt x="4587310" y="6298185"/>
                </a:cubicBezTo>
                <a:cubicBezTo>
                  <a:pt x="4462849" y="6503013"/>
                  <a:pt x="4471511" y="6703087"/>
                  <a:pt x="4529476" y="6822988"/>
                </a:cubicBezTo>
                <a:cubicBezTo>
                  <a:pt x="4531690" y="6815498"/>
                  <a:pt x="4529085" y="6808791"/>
                  <a:pt x="4527587" y="6801887"/>
                </a:cubicBezTo>
                <a:cubicBezTo>
                  <a:pt x="4491375" y="6635745"/>
                  <a:pt x="4522832" y="6484387"/>
                  <a:pt x="4626842" y="6348985"/>
                </a:cubicBezTo>
                <a:cubicBezTo>
                  <a:pt x="4631206" y="6343319"/>
                  <a:pt x="4634397" y="6331531"/>
                  <a:pt x="4643971" y="6336611"/>
                </a:cubicBezTo>
                <a:cubicBezTo>
                  <a:pt x="4651721" y="6340714"/>
                  <a:pt x="4648204" y="6351134"/>
                  <a:pt x="4646902" y="6358820"/>
                </a:cubicBezTo>
                <a:cubicBezTo>
                  <a:pt x="4642799" y="6383503"/>
                  <a:pt x="4637588" y="6407991"/>
                  <a:pt x="4634202" y="6432740"/>
                </a:cubicBezTo>
                <a:cubicBezTo>
                  <a:pt x="4627949" y="6477874"/>
                  <a:pt x="4639672" y="6519360"/>
                  <a:pt x="4661555" y="6565015"/>
                </a:cubicBezTo>
                <a:cubicBezTo>
                  <a:pt x="4678880" y="6412615"/>
                  <a:pt x="4737365" y="6283140"/>
                  <a:pt x="4791096" y="6273176"/>
                </a:cubicBezTo>
                <a:cubicBezTo>
                  <a:pt x="4718999" y="6490899"/>
                  <a:pt x="4710728" y="6644602"/>
                  <a:pt x="4768952" y="6727315"/>
                </a:cubicBezTo>
                <a:cubicBezTo>
                  <a:pt x="4748762" y="6613601"/>
                  <a:pt x="4765565" y="6509982"/>
                  <a:pt x="4827763" y="6414960"/>
                </a:cubicBezTo>
                <a:cubicBezTo>
                  <a:pt x="4837792" y="6481651"/>
                  <a:pt x="4839160" y="6549059"/>
                  <a:pt x="4866905" y="6611452"/>
                </a:cubicBezTo>
                <a:cubicBezTo>
                  <a:pt x="4867230" y="6542611"/>
                  <a:pt x="4848083" y="6471687"/>
                  <a:pt x="4892305" y="6401218"/>
                </a:cubicBezTo>
                <a:cubicBezTo>
                  <a:pt x="4910020" y="6499627"/>
                  <a:pt x="4927279" y="6590480"/>
                  <a:pt x="4989867" y="6664922"/>
                </a:cubicBezTo>
                <a:cubicBezTo>
                  <a:pt x="4932815" y="6550231"/>
                  <a:pt x="4946296" y="6439513"/>
                  <a:pt x="5005302" y="6326581"/>
                </a:cubicBezTo>
                <a:cubicBezTo>
                  <a:pt x="5030311" y="6384610"/>
                  <a:pt x="5053693" y="6438667"/>
                  <a:pt x="5076943" y="6492723"/>
                </a:cubicBezTo>
                <a:cubicBezTo>
                  <a:pt x="5086191" y="6514281"/>
                  <a:pt x="5099738" y="6531670"/>
                  <a:pt x="5127743" y="6545737"/>
                </a:cubicBezTo>
                <a:cubicBezTo>
                  <a:pt x="5102083" y="6503013"/>
                  <a:pt x="5079027" y="6467258"/>
                  <a:pt x="5064764" y="6426814"/>
                </a:cubicBezTo>
                <a:cubicBezTo>
                  <a:pt x="5046789" y="6375883"/>
                  <a:pt x="5044705" y="6332442"/>
                  <a:pt x="5060726" y="6299814"/>
                </a:cubicBezTo>
                <a:cubicBezTo>
                  <a:pt x="5078181" y="6341039"/>
                  <a:pt x="5094267" y="6381745"/>
                  <a:pt x="5117779" y="6418673"/>
                </a:cubicBezTo>
                <a:cubicBezTo>
                  <a:pt x="5141094" y="6455209"/>
                  <a:pt x="5167341" y="6488685"/>
                  <a:pt x="5210261" y="6504056"/>
                </a:cubicBezTo>
                <a:cubicBezTo>
                  <a:pt x="5140899" y="6437299"/>
                  <a:pt x="5097914" y="6360383"/>
                  <a:pt x="5110940" y="6259304"/>
                </a:cubicBezTo>
                <a:cubicBezTo>
                  <a:pt x="5143048" y="6304763"/>
                  <a:pt x="5175092" y="6350288"/>
                  <a:pt x="5207200" y="6395747"/>
                </a:cubicBezTo>
                <a:cubicBezTo>
                  <a:pt x="5200491" y="6354456"/>
                  <a:pt x="5188247" y="6316160"/>
                  <a:pt x="5181344" y="6276628"/>
                </a:cubicBezTo>
                <a:cubicBezTo>
                  <a:pt x="5179911" y="6268161"/>
                  <a:pt x="5175287" y="6256178"/>
                  <a:pt x="5184209" y="6251944"/>
                </a:cubicBezTo>
                <a:cubicBezTo>
                  <a:pt x="5195151" y="6246734"/>
                  <a:pt x="5197626" y="6260476"/>
                  <a:pt x="5202120" y="6266989"/>
                </a:cubicBezTo>
                <a:cubicBezTo>
                  <a:pt x="5240806" y="6322869"/>
                  <a:pt x="5280339" y="6378163"/>
                  <a:pt x="5324691" y="6429809"/>
                </a:cubicBezTo>
                <a:cubicBezTo>
                  <a:pt x="5336349" y="6443356"/>
                  <a:pt x="5348723" y="6456251"/>
                  <a:pt x="5360837" y="6469407"/>
                </a:cubicBezTo>
                <a:cubicBezTo>
                  <a:pt x="5360707" y="6456251"/>
                  <a:pt x="5356473" y="6446612"/>
                  <a:pt x="5352501" y="6436843"/>
                </a:cubicBezTo>
                <a:cubicBezTo>
                  <a:pt x="5322672" y="6363248"/>
                  <a:pt x="5289913" y="6290630"/>
                  <a:pt x="5273761" y="6212216"/>
                </a:cubicBezTo>
                <a:cubicBezTo>
                  <a:pt x="5271351" y="6200623"/>
                  <a:pt x="5263926" y="6182974"/>
                  <a:pt x="5275910" y="6178154"/>
                </a:cubicBezTo>
                <a:cubicBezTo>
                  <a:pt x="5289587" y="6172618"/>
                  <a:pt x="5294276" y="6191440"/>
                  <a:pt x="5300138" y="6201535"/>
                </a:cubicBezTo>
                <a:cubicBezTo>
                  <a:pt x="5334460" y="6260150"/>
                  <a:pt x="5367871" y="6319287"/>
                  <a:pt x="5402194" y="6377837"/>
                </a:cubicBezTo>
                <a:cubicBezTo>
                  <a:pt x="5409618" y="6390537"/>
                  <a:pt x="5417043" y="6403888"/>
                  <a:pt x="5434758" y="6417240"/>
                </a:cubicBezTo>
                <a:cubicBezTo>
                  <a:pt x="5413005" y="6325344"/>
                  <a:pt x="5392620" y="6239374"/>
                  <a:pt x="5372234" y="6153405"/>
                </a:cubicBezTo>
                <a:cubicBezTo>
                  <a:pt x="5374514" y="6152298"/>
                  <a:pt x="5376728" y="6151256"/>
                  <a:pt x="5379008" y="6150149"/>
                </a:cubicBezTo>
                <a:cubicBezTo>
                  <a:pt x="5422514" y="6186816"/>
                  <a:pt x="5441336" y="6242826"/>
                  <a:pt x="5480933" y="6289067"/>
                </a:cubicBezTo>
                <a:cubicBezTo>
                  <a:pt x="5481389" y="6222441"/>
                  <a:pt x="5456575" y="6166236"/>
                  <a:pt x="5442508" y="6104429"/>
                </a:cubicBezTo>
                <a:cubicBezTo>
                  <a:pt x="5523527" y="6146111"/>
                  <a:pt x="5571592" y="6210848"/>
                  <a:pt x="5602137" y="6291217"/>
                </a:cubicBezTo>
                <a:cubicBezTo>
                  <a:pt x="5603961" y="6203358"/>
                  <a:pt x="5563125" y="6133085"/>
                  <a:pt x="5508743" y="6059816"/>
                </a:cubicBezTo>
                <a:cubicBezTo>
                  <a:pt x="5615423" y="6093032"/>
                  <a:pt x="5711487" y="6126507"/>
                  <a:pt x="5752974" y="6237030"/>
                </a:cubicBezTo>
                <a:cubicBezTo>
                  <a:pt x="5753560" y="6156987"/>
                  <a:pt x="5704519" y="6101954"/>
                  <a:pt x="5659059" y="6044381"/>
                </a:cubicBezTo>
                <a:cubicBezTo>
                  <a:pt x="5740535" y="6060402"/>
                  <a:pt x="5788729" y="6123511"/>
                  <a:pt x="5846303" y="6177177"/>
                </a:cubicBezTo>
                <a:cubicBezTo>
                  <a:pt x="5847605" y="6162132"/>
                  <a:pt x="5840702" y="6153535"/>
                  <a:pt x="5835687" y="6144548"/>
                </a:cubicBezTo>
                <a:cubicBezTo>
                  <a:pt x="5811264" y="6100781"/>
                  <a:pt x="5782151" y="6060011"/>
                  <a:pt x="5754146" y="6018525"/>
                </a:cubicBezTo>
                <a:cubicBezTo>
                  <a:pt x="5750499" y="6013119"/>
                  <a:pt x="5742879" y="6007388"/>
                  <a:pt x="5748871" y="5999833"/>
                </a:cubicBezTo>
                <a:cubicBezTo>
                  <a:pt x="5753495" y="5993971"/>
                  <a:pt x="5760529" y="5997944"/>
                  <a:pt x="5766456" y="5998921"/>
                </a:cubicBezTo>
                <a:cubicBezTo>
                  <a:pt x="5807095" y="6005825"/>
                  <a:pt x="5842265" y="6025168"/>
                  <a:pt x="5875350" y="6048418"/>
                </a:cubicBezTo>
                <a:cubicBezTo>
                  <a:pt x="5904332" y="6068804"/>
                  <a:pt x="5932077" y="6090947"/>
                  <a:pt x="5964575" y="6115435"/>
                </a:cubicBezTo>
                <a:cubicBezTo>
                  <a:pt x="5957021" y="6094139"/>
                  <a:pt x="5946209" y="6080461"/>
                  <a:pt x="5935333" y="6066850"/>
                </a:cubicBezTo>
                <a:cubicBezTo>
                  <a:pt x="5904397" y="6028098"/>
                  <a:pt x="5866623" y="5996641"/>
                  <a:pt x="5827937" y="5966096"/>
                </a:cubicBezTo>
                <a:cubicBezTo>
                  <a:pt x="5822792" y="5962058"/>
                  <a:pt x="5813608" y="5959063"/>
                  <a:pt x="5816930" y="5949945"/>
                </a:cubicBezTo>
                <a:cubicBezTo>
                  <a:pt x="5820317" y="5940501"/>
                  <a:pt x="5829500" y="5940566"/>
                  <a:pt x="5837510" y="5941608"/>
                </a:cubicBezTo>
                <a:cubicBezTo>
                  <a:pt x="5846303" y="5942715"/>
                  <a:pt x="5855160" y="5944604"/>
                  <a:pt x="5863562" y="5947470"/>
                </a:cubicBezTo>
                <a:cubicBezTo>
                  <a:pt x="5902834" y="5960626"/>
                  <a:pt x="5939176" y="5979383"/>
                  <a:pt x="5972651" y="6003936"/>
                </a:cubicBezTo>
                <a:cubicBezTo>
                  <a:pt x="5980467" y="6009667"/>
                  <a:pt x="5986980" y="6018590"/>
                  <a:pt x="6000592" y="6020804"/>
                </a:cubicBezTo>
                <a:cubicBezTo>
                  <a:pt x="5976559" y="5966096"/>
                  <a:pt x="5932077" y="5938352"/>
                  <a:pt x="5885705" y="5912431"/>
                </a:cubicBezTo>
                <a:cubicBezTo>
                  <a:pt x="5878671" y="5908523"/>
                  <a:pt x="5865190" y="5907611"/>
                  <a:pt x="5868577" y="5895758"/>
                </a:cubicBezTo>
                <a:cubicBezTo>
                  <a:pt x="5871442" y="5885728"/>
                  <a:pt x="5883361" y="5888073"/>
                  <a:pt x="5892023" y="5887552"/>
                </a:cubicBezTo>
                <a:cubicBezTo>
                  <a:pt x="5980141" y="5882602"/>
                  <a:pt x="6062984" y="5894911"/>
                  <a:pt x="6129415" y="5964468"/>
                </a:cubicBezTo>
                <a:cubicBezTo>
                  <a:pt x="6131629" y="5947730"/>
                  <a:pt x="6122642" y="5939394"/>
                  <a:pt x="6115869" y="5930537"/>
                </a:cubicBezTo>
                <a:cubicBezTo>
                  <a:pt x="6100042" y="5909826"/>
                  <a:pt x="6080634" y="5892567"/>
                  <a:pt x="6061356" y="5875178"/>
                </a:cubicBezTo>
                <a:cubicBezTo>
                  <a:pt x="6046376" y="5861566"/>
                  <a:pt x="6048330" y="5850884"/>
                  <a:pt x="6068129" y="5846326"/>
                </a:cubicBezTo>
                <a:cubicBezTo>
                  <a:pt x="6085388" y="5842288"/>
                  <a:pt x="6103494" y="5840920"/>
                  <a:pt x="6121339" y="5840529"/>
                </a:cubicBezTo>
                <a:cubicBezTo>
                  <a:pt x="6242543" y="5837664"/>
                  <a:pt x="6362248" y="5851210"/>
                  <a:pt x="6481042" y="5874331"/>
                </a:cubicBezTo>
                <a:cubicBezTo>
                  <a:pt x="6497715" y="5877587"/>
                  <a:pt x="6514323" y="5881104"/>
                  <a:pt x="6530930" y="5884621"/>
                </a:cubicBezTo>
                <a:cubicBezTo>
                  <a:pt x="6546431" y="5887878"/>
                  <a:pt x="6561931" y="5891264"/>
                  <a:pt x="6577432" y="5894520"/>
                </a:cubicBezTo>
                <a:cubicBezTo>
                  <a:pt x="6576064" y="5887291"/>
                  <a:pt x="6573720" y="5884751"/>
                  <a:pt x="6570919" y="5882797"/>
                </a:cubicBezTo>
                <a:cubicBezTo>
                  <a:pt x="6453818" y="5803341"/>
                  <a:pt x="6324734" y="5761920"/>
                  <a:pt x="6182885" y="5761594"/>
                </a:cubicBezTo>
                <a:cubicBezTo>
                  <a:pt x="6057839" y="5761333"/>
                  <a:pt x="5941325" y="5797740"/>
                  <a:pt x="5828848" y="5847824"/>
                </a:cubicBezTo>
                <a:cubicBezTo>
                  <a:pt x="5694163" y="5907742"/>
                  <a:pt x="5559999" y="5968702"/>
                  <a:pt x="5421667" y="6019827"/>
                </a:cubicBezTo>
                <a:cubicBezTo>
                  <a:pt x="5298965" y="6065156"/>
                  <a:pt x="5173984" y="6103126"/>
                  <a:pt x="5042165" y="6108141"/>
                </a:cubicBezTo>
                <a:cubicBezTo>
                  <a:pt x="4778851" y="6118171"/>
                  <a:pt x="4524461" y="6076294"/>
                  <a:pt x="4279188" y="5977624"/>
                </a:cubicBezTo>
                <a:cubicBezTo>
                  <a:pt x="4086343" y="5900057"/>
                  <a:pt x="3904245" y="5805295"/>
                  <a:pt x="3746569" y="5667679"/>
                </a:cubicBezTo>
                <a:cubicBezTo>
                  <a:pt x="3731850" y="5654784"/>
                  <a:pt x="3730548" y="5649508"/>
                  <a:pt x="3748458" y="5638371"/>
                </a:cubicBezTo>
                <a:cubicBezTo>
                  <a:pt x="3857027" y="5570964"/>
                  <a:pt x="3965335" y="5503100"/>
                  <a:pt x="4076248" y="5439470"/>
                </a:cubicBezTo>
                <a:cubicBezTo>
                  <a:pt x="4125029" y="5411465"/>
                  <a:pt x="4173550" y="5382613"/>
                  <a:pt x="4226239" y="5362228"/>
                </a:cubicBezTo>
                <a:cubicBezTo>
                  <a:pt x="4263753" y="5347769"/>
                  <a:pt x="4263622" y="5348486"/>
                  <a:pt x="4267269" y="5387498"/>
                </a:cubicBezTo>
                <a:cubicBezTo>
                  <a:pt x="4269223" y="5407883"/>
                  <a:pt x="4271242" y="5428593"/>
                  <a:pt x="4276062" y="5448392"/>
                </a:cubicBezTo>
                <a:cubicBezTo>
                  <a:pt x="4315660" y="5610171"/>
                  <a:pt x="4401238" y="5743228"/>
                  <a:pt x="4530062" y="5848214"/>
                </a:cubicBezTo>
                <a:cubicBezTo>
                  <a:pt x="4641626" y="5939068"/>
                  <a:pt x="4768887" y="5994883"/>
                  <a:pt x="4913602" y="5993711"/>
                </a:cubicBezTo>
                <a:cubicBezTo>
                  <a:pt x="5174440" y="5991562"/>
                  <a:pt x="5376272" y="5871074"/>
                  <a:pt x="5525025" y="5662469"/>
                </a:cubicBezTo>
                <a:cubicBezTo>
                  <a:pt x="5608454" y="5545433"/>
                  <a:pt x="5642972" y="5412963"/>
                  <a:pt x="5607543" y="5268313"/>
                </a:cubicBezTo>
                <a:cubicBezTo>
                  <a:pt x="5602463" y="5247472"/>
                  <a:pt x="5609757" y="5240503"/>
                  <a:pt x="5631575" y="5246234"/>
                </a:cubicBezTo>
                <a:cubicBezTo>
                  <a:pt x="5733045" y="5273132"/>
                  <a:pt x="5829174" y="5313968"/>
                  <a:pt x="5923480" y="5359167"/>
                </a:cubicBezTo>
                <a:cubicBezTo>
                  <a:pt x="6181843" y="5483041"/>
                  <a:pt x="6426335" y="5631272"/>
                  <a:pt x="6669002" y="5782761"/>
                </a:cubicBezTo>
                <a:cubicBezTo>
                  <a:pt x="6677469" y="5788036"/>
                  <a:pt x="6685024" y="5796893"/>
                  <a:pt x="6697333" y="5795330"/>
                </a:cubicBezTo>
                <a:cubicBezTo>
                  <a:pt x="6696421" y="5784649"/>
                  <a:pt x="6688280" y="5779569"/>
                  <a:pt x="6682809" y="5773121"/>
                </a:cubicBezTo>
                <a:close/>
                <a:moveTo>
                  <a:pt x="1259584" y="5662925"/>
                </a:moveTo>
                <a:cubicBezTo>
                  <a:pt x="1147563" y="5653872"/>
                  <a:pt x="1036455" y="5637329"/>
                  <a:pt x="940846" y="5573178"/>
                </a:cubicBezTo>
                <a:cubicBezTo>
                  <a:pt x="849602" y="5511957"/>
                  <a:pt x="854486" y="5491898"/>
                  <a:pt x="922089" y="5419150"/>
                </a:cubicBezTo>
                <a:cubicBezTo>
                  <a:pt x="936548" y="5403584"/>
                  <a:pt x="954914" y="5391666"/>
                  <a:pt x="971457" y="5378119"/>
                </a:cubicBezTo>
                <a:cubicBezTo>
                  <a:pt x="1001416" y="5359167"/>
                  <a:pt x="1036064" y="5352654"/>
                  <a:pt x="1069019" y="5341712"/>
                </a:cubicBezTo>
                <a:cubicBezTo>
                  <a:pt x="1123075" y="5334288"/>
                  <a:pt x="1176936" y="5327124"/>
                  <a:pt x="1231839" y="5333636"/>
                </a:cubicBezTo>
                <a:cubicBezTo>
                  <a:pt x="1248056" y="5335525"/>
                  <a:pt x="1255090" y="5340801"/>
                  <a:pt x="1251052" y="5356692"/>
                </a:cubicBezTo>
                <a:cubicBezTo>
                  <a:pt x="1224350" y="5460571"/>
                  <a:pt x="1281272" y="5538204"/>
                  <a:pt x="1332788" y="5617400"/>
                </a:cubicBezTo>
                <a:cubicBezTo>
                  <a:pt x="1342362" y="5632119"/>
                  <a:pt x="1353824" y="5645601"/>
                  <a:pt x="1366003" y="5661687"/>
                </a:cubicBezTo>
                <a:cubicBezTo>
                  <a:pt x="1328424" y="5670870"/>
                  <a:pt x="1293711" y="5665725"/>
                  <a:pt x="1259584" y="5662925"/>
                </a:cubicBezTo>
                <a:close/>
                <a:moveTo>
                  <a:pt x="1440315" y="5626192"/>
                </a:moveTo>
                <a:cubicBezTo>
                  <a:pt x="1393422" y="5567316"/>
                  <a:pt x="1352001" y="5505379"/>
                  <a:pt x="1330639" y="5432110"/>
                </a:cubicBezTo>
                <a:cubicBezTo>
                  <a:pt x="1328620" y="5425272"/>
                  <a:pt x="1327122" y="5418238"/>
                  <a:pt x="1326405" y="5411204"/>
                </a:cubicBezTo>
                <a:cubicBezTo>
                  <a:pt x="1322628" y="5374472"/>
                  <a:pt x="1337412" y="5358190"/>
                  <a:pt x="1371800" y="5368545"/>
                </a:cubicBezTo>
                <a:cubicBezTo>
                  <a:pt x="1428005" y="5385413"/>
                  <a:pt x="1477894" y="5414916"/>
                  <a:pt x="1515407" y="5461353"/>
                </a:cubicBezTo>
                <a:cubicBezTo>
                  <a:pt x="1530908" y="5480566"/>
                  <a:pt x="1537291" y="5503947"/>
                  <a:pt x="1536574" y="5524006"/>
                </a:cubicBezTo>
                <a:cubicBezTo>
                  <a:pt x="1536835" y="5572136"/>
                  <a:pt x="1505443" y="5618051"/>
                  <a:pt x="1465780" y="5633878"/>
                </a:cubicBezTo>
                <a:cubicBezTo>
                  <a:pt x="1454252" y="5638502"/>
                  <a:pt x="1446893" y="5634464"/>
                  <a:pt x="1440315" y="5626192"/>
                </a:cubicBezTo>
                <a:close/>
                <a:moveTo>
                  <a:pt x="3798672" y="5058795"/>
                </a:moveTo>
                <a:cubicBezTo>
                  <a:pt x="3795611" y="5064071"/>
                  <a:pt x="3789359" y="5062378"/>
                  <a:pt x="3784214" y="5062508"/>
                </a:cubicBezTo>
                <a:cubicBezTo>
                  <a:pt x="3771514" y="5061075"/>
                  <a:pt x="3760702" y="5055083"/>
                  <a:pt x="3750607" y="5047919"/>
                </a:cubicBezTo>
                <a:cubicBezTo>
                  <a:pt x="3743183" y="5042709"/>
                  <a:pt x="3735563" y="5036131"/>
                  <a:pt x="3742531" y="5026166"/>
                </a:cubicBezTo>
                <a:cubicBezTo>
                  <a:pt x="3748914" y="5016983"/>
                  <a:pt x="3758618" y="5019393"/>
                  <a:pt x="3766238" y="5024277"/>
                </a:cubicBezTo>
                <a:cubicBezTo>
                  <a:pt x="3775812" y="5030399"/>
                  <a:pt x="3784474" y="5038019"/>
                  <a:pt x="3793071" y="5045509"/>
                </a:cubicBezTo>
                <a:cubicBezTo>
                  <a:pt x="3796783" y="5048766"/>
                  <a:pt x="3802124" y="5052869"/>
                  <a:pt x="3798672" y="5058795"/>
                </a:cubicBezTo>
                <a:close/>
                <a:moveTo>
                  <a:pt x="3836121" y="4959801"/>
                </a:moveTo>
                <a:cubicBezTo>
                  <a:pt x="3828891" y="4955437"/>
                  <a:pt x="3822574" y="4949445"/>
                  <a:pt x="3826742" y="4940262"/>
                </a:cubicBezTo>
                <a:cubicBezTo>
                  <a:pt x="3831627" y="4929386"/>
                  <a:pt x="3840289" y="4934075"/>
                  <a:pt x="3847127" y="4937983"/>
                </a:cubicBezTo>
                <a:cubicBezTo>
                  <a:pt x="3867838" y="4949771"/>
                  <a:pt x="3888419" y="4962015"/>
                  <a:pt x="3905743" y="4987350"/>
                </a:cubicBezTo>
                <a:cubicBezTo>
                  <a:pt x="3876175" y="4982530"/>
                  <a:pt x="3855855" y="4971719"/>
                  <a:pt x="3836121" y="4959801"/>
                </a:cubicBezTo>
                <a:close/>
                <a:moveTo>
                  <a:pt x="3976277" y="4912127"/>
                </a:moveTo>
                <a:cubicBezTo>
                  <a:pt x="3948662" y="4905809"/>
                  <a:pt x="3925086" y="4891611"/>
                  <a:pt x="3904766" y="4872138"/>
                </a:cubicBezTo>
                <a:cubicBezTo>
                  <a:pt x="3900142" y="4867709"/>
                  <a:pt x="3900077" y="4860480"/>
                  <a:pt x="3903268" y="4854488"/>
                </a:cubicBezTo>
                <a:cubicBezTo>
                  <a:pt x="3906068" y="4849213"/>
                  <a:pt x="3911279" y="4847845"/>
                  <a:pt x="3920006" y="4849018"/>
                </a:cubicBezTo>
                <a:cubicBezTo>
                  <a:pt x="3946383" y="4857875"/>
                  <a:pt x="3967940" y="4878065"/>
                  <a:pt x="3986437" y="4901055"/>
                </a:cubicBezTo>
                <a:cubicBezTo>
                  <a:pt x="3993666" y="4910043"/>
                  <a:pt x="3984157" y="4913950"/>
                  <a:pt x="3976277" y="4912127"/>
                </a:cubicBezTo>
                <a:close/>
                <a:moveTo>
                  <a:pt x="3969568" y="4802972"/>
                </a:moveTo>
                <a:cubicBezTo>
                  <a:pt x="3962795" y="4794570"/>
                  <a:pt x="3964293" y="4783824"/>
                  <a:pt x="3971262" y="4775618"/>
                </a:cubicBezTo>
                <a:cubicBezTo>
                  <a:pt x="3979403" y="4765979"/>
                  <a:pt x="3987869" y="4772101"/>
                  <a:pt x="3994578" y="4777833"/>
                </a:cubicBezTo>
                <a:cubicBezTo>
                  <a:pt x="4021541" y="4801018"/>
                  <a:pt x="4048374" y="4824399"/>
                  <a:pt x="4071950" y="4860545"/>
                </a:cubicBezTo>
                <a:cubicBezTo>
                  <a:pt x="4027728" y="4849864"/>
                  <a:pt x="3994447" y="4833647"/>
                  <a:pt x="3969568" y="4802972"/>
                </a:cubicBezTo>
                <a:close/>
                <a:moveTo>
                  <a:pt x="4033199" y="4745138"/>
                </a:moveTo>
                <a:cubicBezTo>
                  <a:pt x="4027923" y="4738560"/>
                  <a:pt x="4027532" y="4729898"/>
                  <a:pt x="4035022" y="4723581"/>
                </a:cubicBezTo>
                <a:cubicBezTo>
                  <a:pt x="4042447" y="4717328"/>
                  <a:pt x="4051369" y="4719152"/>
                  <a:pt x="4057231" y="4724557"/>
                </a:cubicBezTo>
                <a:cubicBezTo>
                  <a:pt x="4085497" y="4750935"/>
                  <a:pt x="4111027" y="4779721"/>
                  <a:pt x="4131868" y="4813002"/>
                </a:cubicBezTo>
                <a:cubicBezTo>
                  <a:pt x="4091423" y="4800757"/>
                  <a:pt x="4059185" y="4777311"/>
                  <a:pt x="4033199" y="4745138"/>
                </a:cubicBezTo>
                <a:close/>
                <a:moveTo>
                  <a:pt x="4281858" y="4789230"/>
                </a:moveTo>
                <a:cubicBezTo>
                  <a:pt x="4277690" y="4794831"/>
                  <a:pt x="4272024" y="4791574"/>
                  <a:pt x="4267465" y="4789230"/>
                </a:cubicBezTo>
                <a:cubicBezTo>
                  <a:pt x="4212562" y="4761160"/>
                  <a:pt x="4167884" y="4720519"/>
                  <a:pt x="4127374" y="4674800"/>
                </a:cubicBezTo>
                <a:cubicBezTo>
                  <a:pt x="4122880" y="4669719"/>
                  <a:pt x="4120275" y="4664053"/>
                  <a:pt x="4124964" y="4657996"/>
                </a:cubicBezTo>
                <a:cubicBezTo>
                  <a:pt x="4141246" y="4637025"/>
                  <a:pt x="4162999" y="4623609"/>
                  <a:pt x="4185338" y="4613253"/>
                </a:cubicBezTo>
                <a:cubicBezTo>
                  <a:pt x="4200318" y="4613579"/>
                  <a:pt x="4205007" y="4623413"/>
                  <a:pt x="4209110" y="4633378"/>
                </a:cubicBezTo>
                <a:cubicBezTo>
                  <a:pt x="4229365" y="4682745"/>
                  <a:pt x="4245842" y="4734001"/>
                  <a:pt x="4279188" y="4777051"/>
                </a:cubicBezTo>
                <a:cubicBezTo>
                  <a:pt x="4281923" y="4780568"/>
                  <a:pt x="4284919" y="4785127"/>
                  <a:pt x="4281858" y="4789230"/>
                </a:cubicBezTo>
                <a:close/>
                <a:moveTo>
                  <a:pt x="4459984" y="4796459"/>
                </a:moveTo>
                <a:cubicBezTo>
                  <a:pt x="4448717" y="4802972"/>
                  <a:pt x="4438622" y="4796719"/>
                  <a:pt x="4430155" y="4791509"/>
                </a:cubicBezTo>
                <a:cubicBezTo>
                  <a:pt x="4358189" y="4747092"/>
                  <a:pt x="4298140" y="4690561"/>
                  <a:pt x="4259519" y="4614230"/>
                </a:cubicBezTo>
                <a:cubicBezTo>
                  <a:pt x="4244149" y="4583881"/>
                  <a:pt x="4248382" y="4568445"/>
                  <a:pt x="4269614" y="4552945"/>
                </a:cubicBezTo>
                <a:cubicBezTo>
                  <a:pt x="4284659" y="4541938"/>
                  <a:pt x="4297815" y="4542589"/>
                  <a:pt x="4308561" y="4558350"/>
                </a:cubicBezTo>
                <a:cubicBezTo>
                  <a:pt x="4315074" y="4567924"/>
                  <a:pt x="4321456" y="4577824"/>
                  <a:pt x="4326145" y="4588309"/>
                </a:cubicBezTo>
                <a:cubicBezTo>
                  <a:pt x="4357277" y="4658387"/>
                  <a:pt x="4399936" y="4720845"/>
                  <a:pt x="4450345" y="4778223"/>
                </a:cubicBezTo>
                <a:cubicBezTo>
                  <a:pt x="4453862" y="4782196"/>
                  <a:pt x="4456923" y="4786559"/>
                  <a:pt x="4459854" y="4791053"/>
                </a:cubicBezTo>
                <a:cubicBezTo>
                  <a:pt x="4460635" y="4792291"/>
                  <a:pt x="4459984" y="4794440"/>
                  <a:pt x="4459984" y="4796459"/>
                </a:cubicBezTo>
                <a:close/>
                <a:moveTo>
                  <a:pt x="4484537" y="4636830"/>
                </a:moveTo>
                <a:cubicBezTo>
                  <a:pt x="4476592" y="4641128"/>
                  <a:pt x="4471772" y="4632661"/>
                  <a:pt x="4467408" y="4627582"/>
                </a:cubicBezTo>
                <a:cubicBezTo>
                  <a:pt x="4442139" y="4598600"/>
                  <a:pt x="4420256" y="4567143"/>
                  <a:pt x="4400717" y="4534122"/>
                </a:cubicBezTo>
                <a:cubicBezTo>
                  <a:pt x="4394595" y="4523767"/>
                  <a:pt x="4383979" y="4512826"/>
                  <a:pt x="4393553" y="4500126"/>
                </a:cubicBezTo>
                <a:cubicBezTo>
                  <a:pt x="4404039" y="4486253"/>
                  <a:pt x="4419149" y="4478373"/>
                  <a:pt x="4434193" y="4475507"/>
                </a:cubicBezTo>
                <a:cubicBezTo>
                  <a:pt x="4448326" y="4474726"/>
                  <a:pt x="4451713" y="4483844"/>
                  <a:pt x="4453992" y="4492245"/>
                </a:cubicBezTo>
                <a:cubicBezTo>
                  <a:pt x="4465194" y="4533406"/>
                  <a:pt x="4472033" y="4575805"/>
                  <a:pt x="4489422" y="4615207"/>
                </a:cubicBezTo>
                <a:cubicBezTo>
                  <a:pt x="4492743" y="4622892"/>
                  <a:pt x="4492548" y="4632466"/>
                  <a:pt x="4484537" y="4636830"/>
                </a:cubicBezTo>
                <a:close/>
                <a:moveTo>
                  <a:pt x="4575261" y="4636113"/>
                </a:moveTo>
                <a:cubicBezTo>
                  <a:pt x="4569204" y="4638132"/>
                  <a:pt x="4565166" y="4632987"/>
                  <a:pt x="4562040" y="4629080"/>
                </a:cubicBezTo>
                <a:cubicBezTo>
                  <a:pt x="4524851" y="4583099"/>
                  <a:pt x="4500103" y="4531192"/>
                  <a:pt x="4490985" y="4472641"/>
                </a:cubicBezTo>
                <a:cubicBezTo>
                  <a:pt x="4487728" y="4451670"/>
                  <a:pt x="4501145" y="4441380"/>
                  <a:pt x="4520748" y="4439491"/>
                </a:cubicBezTo>
                <a:cubicBezTo>
                  <a:pt x="4539310" y="4437733"/>
                  <a:pt x="4545693" y="4449000"/>
                  <a:pt x="4547060" y="4465608"/>
                </a:cubicBezTo>
                <a:cubicBezTo>
                  <a:pt x="4551163" y="4513803"/>
                  <a:pt x="4559825" y="4561020"/>
                  <a:pt x="4576759" y="4606545"/>
                </a:cubicBezTo>
                <a:cubicBezTo>
                  <a:pt x="4578582" y="4611495"/>
                  <a:pt x="4578908" y="4617031"/>
                  <a:pt x="4579820" y="4621655"/>
                </a:cubicBezTo>
                <a:cubicBezTo>
                  <a:pt x="4579103" y="4627256"/>
                  <a:pt x="4582034" y="4633834"/>
                  <a:pt x="4575261" y="4636113"/>
                </a:cubicBezTo>
                <a:close/>
                <a:moveTo>
                  <a:pt x="4771427" y="4420409"/>
                </a:moveTo>
                <a:cubicBezTo>
                  <a:pt x="4739384" y="4491854"/>
                  <a:pt x="4734174" y="4566296"/>
                  <a:pt x="4743747" y="4642821"/>
                </a:cubicBezTo>
                <a:cubicBezTo>
                  <a:pt x="4744920" y="4652135"/>
                  <a:pt x="4747525" y="4665616"/>
                  <a:pt x="4737690" y="4669719"/>
                </a:cubicBezTo>
                <a:cubicBezTo>
                  <a:pt x="4727205" y="4674083"/>
                  <a:pt x="4721148" y="4661318"/>
                  <a:pt x="4715612" y="4654024"/>
                </a:cubicBezTo>
                <a:cubicBezTo>
                  <a:pt x="4669371" y="4593324"/>
                  <a:pt x="4632443" y="4527935"/>
                  <a:pt x="4613686" y="4453038"/>
                </a:cubicBezTo>
                <a:cubicBezTo>
                  <a:pt x="4608346" y="4431611"/>
                  <a:pt x="4612840" y="4419237"/>
                  <a:pt x="4634593" y="4412463"/>
                </a:cubicBezTo>
                <a:cubicBezTo>
                  <a:pt x="4672237" y="4400740"/>
                  <a:pt x="4710728" y="4394292"/>
                  <a:pt x="4749674" y="4391036"/>
                </a:cubicBezTo>
                <a:cubicBezTo>
                  <a:pt x="4773055" y="4389082"/>
                  <a:pt x="4780089" y="4401066"/>
                  <a:pt x="4771427" y="4420409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 w="650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0" name="Graphic 3">
            <a:extLst>
              <a:ext uri="{FF2B5EF4-FFF2-40B4-BE49-F238E27FC236}">
                <a16:creationId xmlns:a16="http://schemas.microsoft.com/office/drawing/2014/main" id="{CF0394A3-32F3-4B4B-84A3-2F6D6E3168BD}"/>
              </a:ext>
            </a:extLst>
          </p:cNvPr>
          <p:cNvSpPr/>
          <p:nvPr/>
        </p:nvSpPr>
        <p:spPr>
          <a:xfrm>
            <a:off x="10184484" y="5448923"/>
            <a:ext cx="1389199" cy="820008"/>
          </a:xfrm>
          <a:custGeom>
            <a:avLst/>
            <a:gdLst>
              <a:gd name="connsiteX0" fmla="*/ 0 w 875624"/>
              <a:gd name="connsiteY0" fmla="*/ 221092 h 516858"/>
              <a:gd name="connsiteX1" fmla="*/ 143371 w 875624"/>
              <a:gd name="connsiteY1" fmla="*/ 91955 h 516858"/>
              <a:gd name="connsiteX2" fmla="*/ 212210 w 875624"/>
              <a:gd name="connsiteY2" fmla="*/ 25963 h 516858"/>
              <a:gd name="connsiteX3" fmla="*/ 364703 w 875624"/>
              <a:gd name="connsiteY3" fmla="*/ 28162 h 516858"/>
              <a:gd name="connsiteX4" fmla="*/ 512086 w 875624"/>
              <a:gd name="connsiteY4" fmla="*/ 32821 h 516858"/>
              <a:gd name="connsiteX5" fmla="*/ 715626 w 875624"/>
              <a:gd name="connsiteY5" fmla="*/ 59412 h 516858"/>
              <a:gd name="connsiteX6" fmla="*/ 774889 w 875624"/>
              <a:gd name="connsiteY6" fmla="*/ 129480 h 516858"/>
              <a:gd name="connsiteX7" fmla="*/ 819337 w 875624"/>
              <a:gd name="connsiteY7" fmla="*/ 176774 h 516858"/>
              <a:gd name="connsiteX8" fmla="*/ 875624 w 875624"/>
              <a:gd name="connsiteY8" fmla="*/ 215011 h 516858"/>
              <a:gd name="connsiteX9" fmla="*/ 693434 w 875624"/>
              <a:gd name="connsiteY9" fmla="*/ 418163 h 516858"/>
              <a:gd name="connsiteX10" fmla="*/ 165304 w 875624"/>
              <a:gd name="connsiteY10" fmla="*/ 393836 h 516858"/>
              <a:gd name="connsiteX11" fmla="*/ 0 w 875624"/>
              <a:gd name="connsiteY11" fmla="*/ 221092 h 516858"/>
              <a:gd name="connsiteX12" fmla="*/ 202117 w 875624"/>
              <a:gd name="connsiteY12" fmla="*/ 92278 h 516858"/>
              <a:gd name="connsiteX13" fmla="*/ 276714 w 875624"/>
              <a:gd name="connsiteY13" fmla="*/ 67111 h 516858"/>
              <a:gd name="connsiteX14" fmla="*/ 296317 w 875624"/>
              <a:gd name="connsiteY14" fmla="*/ 44466 h 516858"/>
              <a:gd name="connsiteX15" fmla="*/ 269209 w 875624"/>
              <a:gd name="connsiteY15" fmla="*/ 38902 h 516858"/>
              <a:gd name="connsiteX16" fmla="*/ 197653 w 875624"/>
              <a:gd name="connsiteY16" fmla="*/ 86003 h 516858"/>
              <a:gd name="connsiteX17" fmla="*/ 193383 w 875624"/>
              <a:gd name="connsiteY17" fmla="*/ 93572 h 516858"/>
              <a:gd name="connsiteX18" fmla="*/ 202117 w 875624"/>
              <a:gd name="connsiteY18" fmla="*/ 92278 h 516858"/>
              <a:gd name="connsiteX19" fmla="*/ 90771 w 875624"/>
              <a:gd name="connsiteY19" fmla="*/ 240825 h 516858"/>
              <a:gd name="connsiteX20" fmla="*/ 772884 w 875624"/>
              <a:gd name="connsiteY20" fmla="*/ 244254 h 516858"/>
              <a:gd name="connsiteX21" fmla="*/ 643552 w 875624"/>
              <a:gd name="connsiteY21" fmla="*/ 196313 h 516858"/>
              <a:gd name="connsiteX22" fmla="*/ 510080 w 875624"/>
              <a:gd name="connsiteY22" fmla="*/ 171469 h 516858"/>
              <a:gd name="connsiteX23" fmla="*/ 361274 w 875624"/>
              <a:gd name="connsiteY23" fmla="*/ 177680 h 516858"/>
              <a:gd name="connsiteX24" fmla="*/ 251029 w 875624"/>
              <a:gd name="connsiteY24" fmla="*/ 195148 h 516858"/>
              <a:gd name="connsiteX25" fmla="*/ 90771 w 875624"/>
              <a:gd name="connsiteY25" fmla="*/ 240825 h 516858"/>
              <a:gd name="connsiteX26" fmla="*/ 214539 w 875624"/>
              <a:gd name="connsiteY26" fmla="*/ 375656 h 516858"/>
              <a:gd name="connsiteX27" fmla="*/ 340377 w 875624"/>
              <a:gd name="connsiteY27" fmla="*/ 456205 h 516858"/>
              <a:gd name="connsiteX28" fmla="*/ 360239 w 875624"/>
              <a:gd name="connsiteY28" fmla="*/ 434143 h 516858"/>
              <a:gd name="connsiteX29" fmla="*/ 346588 w 875624"/>
              <a:gd name="connsiteY29" fmla="*/ 412404 h 516858"/>
              <a:gd name="connsiteX30" fmla="*/ 214539 w 875624"/>
              <a:gd name="connsiteY30" fmla="*/ 375656 h 516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75624" h="516858">
                <a:moveTo>
                  <a:pt x="0" y="221092"/>
                </a:moveTo>
                <a:cubicBezTo>
                  <a:pt x="64181" y="191849"/>
                  <a:pt x="97824" y="135367"/>
                  <a:pt x="143371" y="91955"/>
                </a:cubicBezTo>
                <a:cubicBezTo>
                  <a:pt x="166339" y="70022"/>
                  <a:pt x="185231" y="43755"/>
                  <a:pt x="212210" y="25963"/>
                </a:cubicBezTo>
                <a:cubicBezTo>
                  <a:pt x="262998" y="-7486"/>
                  <a:pt x="317862" y="-9751"/>
                  <a:pt x="364703" y="28162"/>
                </a:cubicBezTo>
                <a:cubicBezTo>
                  <a:pt x="414844" y="68793"/>
                  <a:pt x="457933" y="70928"/>
                  <a:pt x="512086" y="32821"/>
                </a:cubicBezTo>
                <a:cubicBezTo>
                  <a:pt x="586682" y="-19650"/>
                  <a:pt x="652351" y="-8069"/>
                  <a:pt x="715626" y="59412"/>
                </a:cubicBezTo>
                <a:cubicBezTo>
                  <a:pt x="736523" y="81732"/>
                  <a:pt x="754833" y="106382"/>
                  <a:pt x="774889" y="129480"/>
                </a:cubicBezTo>
                <a:cubicBezTo>
                  <a:pt x="789058" y="145848"/>
                  <a:pt x="802968" y="162799"/>
                  <a:pt x="819337" y="176774"/>
                </a:cubicBezTo>
                <a:cubicBezTo>
                  <a:pt x="835641" y="190684"/>
                  <a:pt x="854856" y="201165"/>
                  <a:pt x="875624" y="215011"/>
                </a:cubicBezTo>
                <a:cubicBezTo>
                  <a:pt x="805103" y="273433"/>
                  <a:pt x="753345" y="349389"/>
                  <a:pt x="693434" y="418163"/>
                </a:cubicBezTo>
                <a:cubicBezTo>
                  <a:pt x="590241" y="536625"/>
                  <a:pt x="288295" y="570915"/>
                  <a:pt x="165304" y="393836"/>
                </a:cubicBezTo>
                <a:cubicBezTo>
                  <a:pt x="120791" y="329720"/>
                  <a:pt x="66121" y="272527"/>
                  <a:pt x="0" y="221092"/>
                </a:cubicBezTo>
                <a:close/>
                <a:moveTo>
                  <a:pt x="202117" y="92278"/>
                </a:moveTo>
                <a:cubicBezTo>
                  <a:pt x="225796" y="80244"/>
                  <a:pt x="250123" y="69957"/>
                  <a:pt x="276714" y="67111"/>
                </a:cubicBezTo>
                <a:cubicBezTo>
                  <a:pt x="291271" y="65558"/>
                  <a:pt x="302075" y="61805"/>
                  <a:pt x="296317" y="44466"/>
                </a:cubicBezTo>
                <a:cubicBezTo>
                  <a:pt x="290753" y="27710"/>
                  <a:pt x="276455" y="36573"/>
                  <a:pt x="269209" y="38902"/>
                </a:cubicBezTo>
                <a:cubicBezTo>
                  <a:pt x="242100" y="47831"/>
                  <a:pt x="214410" y="59800"/>
                  <a:pt x="197653" y="86003"/>
                </a:cubicBezTo>
                <a:cubicBezTo>
                  <a:pt x="194288" y="90467"/>
                  <a:pt x="193383" y="93572"/>
                  <a:pt x="193383" y="93572"/>
                </a:cubicBezTo>
                <a:cubicBezTo>
                  <a:pt x="193965" y="94543"/>
                  <a:pt x="198300" y="94413"/>
                  <a:pt x="202117" y="92278"/>
                </a:cubicBezTo>
                <a:close/>
                <a:moveTo>
                  <a:pt x="90771" y="240825"/>
                </a:moveTo>
                <a:cubicBezTo>
                  <a:pt x="318121" y="320857"/>
                  <a:pt x="545405" y="330367"/>
                  <a:pt x="772884" y="244254"/>
                </a:cubicBezTo>
                <a:cubicBezTo>
                  <a:pt x="726430" y="235261"/>
                  <a:pt x="684506" y="217210"/>
                  <a:pt x="643552" y="196313"/>
                </a:cubicBezTo>
                <a:cubicBezTo>
                  <a:pt x="601563" y="174833"/>
                  <a:pt x="557115" y="167263"/>
                  <a:pt x="510080" y="171469"/>
                </a:cubicBezTo>
                <a:cubicBezTo>
                  <a:pt x="460586" y="175933"/>
                  <a:pt x="410574" y="185379"/>
                  <a:pt x="361274" y="177680"/>
                </a:cubicBezTo>
                <a:cubicBezTo>
                  <a:pt x="321356" y="171404"/>
                  <a:pt x="286677" y="180009"/>
                  <a:pt x="251029" y="195148"/>
                </a:cubicBezTo>
                <a:cubicBezTo>
                  <a:pt x="200111" y="216757"/>
                  <a:pt x="150941" y="245807"/>
                  <a:pt x="90771" y="240825"/>
                </a:cubicBezTo>
                <a:close/>
                <a:moveTo>
                  <a:pt x="214539" y="375656"/>
                </a:moveTo>
                <a:cubicBezTo>
                  <a:pt x="246694" y="429614"/>
                  <a:pt x="294247" y="442424"/>
                  <a:pt x="340377" y="456205"/>
                </a:cubicBezTo>
                <a:cubicBezTo>
                  <a:pt x="361080" y="462416"/>
                  <a:pt x="357845" y="447277"/>
                  <a:pt x="360239" y="434143"/>
                </a:cubicBezTo>
                <a:cubicBezTo>
                  <a:pt x="362309" y="422821"/>
                  <a:pt x="363086" y="411369"/>
                  <a:pt x="346588" y="412404"/>
                </a:cubicBezTo>
                <a:cubicBezTo>
                  <a:pt x="301752" y="415316"/>
                  <a:pt x="263062" y="394289"/>
                  <a:pt x="214539" y="375656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1" name="Freeform: Shape 200">
            <a:extLst>
              <a:ext uri="{FF2B5EF4-FFF2-40B4-BE49-F238E27FC236}">
                <a16:creationId xmlns:a16="http://schemas.microsoft.com/office/drawing/2014/main" id="{0D9DDEB8-2D39-4CD4-AADB-186CCED92AC7}"/>
              </a:ext>
            </a:extLst>
          </p:cNvPr>
          <p:cNvSpPr/>
          <p:nvPr/>
        </p:nvSpPr>
        <p:spPr>
          <a:xfrm>
            <a:off x="9253360" y="2884106"/>
            <a:ext cx="2054859" cy="2021933"/>
          </a:xfrm>
          <a:custGeom>
            <a:avLst/>
            <a:gdLst>
              <a:gd name="connsiteX0" fmla="*/ 606882 w 721743"/>
              <a:gd name="connsiteY0" fmla="*/ 117398 h 710178"/>
              <a:gd name="connsiteX1" fmla="*/ 595515 w 721743"/>
              <a:gd name="connsiteY1" fmla="*/ 617856 h 710178"/>
              <a:gd name="connsiteX2" fmla="*/ 591188 w 721743"/>
              <a:gd name="connsiteY2" fmla="*/ 610623 h 710178"/>
              <a:gd name="connsiteX3" fmla="*/ 676438 w 721743"/>
              <a:gd name="connsiteY3" fmla="*/ 253799 h 710178"/>
              <a:gd name="connsiteX4" fmla="*/ 606882 w 721743"/>
              <a:gd name="connsiteY4" fmla="*/ 117398 h 710178"/>
              <a:gd name="connsiteX5" fmla="*/ 346989 w 721743"/>
              <a:gd name="connsiteY5" fmla="*/ 22557 h 710178"/>
              <a:gd name="connsiteX6" fmla="*/ 165647 w 721743"/>
              <a:gd name="connsiteY6" fmla="*/ 81618 h 710178"/>
              <a:gd name="connsiteX7" fmla="*/ 35963 w 721743"/>
              <a:gd name="connsiteY7" fmla="*/ 436247 h 710178"/>
              <a:gd name="connsiteX8" fmla="*/ 405446 w 721743"/>
              <a:gd name="connsiteY8" fmla="*/ 689479 h 710178"/>
              <a:gd name="connsiteX9" fmla="*/ 276472 w 721743"/>
              <a:gd name="connsiteY9" fmla="*/ 590795 h 710178"/>
              <a:gd name="connsiteX10" fmla="*/ 289195 w 721743"/>
              <a:gd name="connsiteY10" fmla="*/ 375861 h 710178"/>
              <a:gd name="connsiteX11" fmla="*/ 357783 w 721743"/>
              <a:gd name="connsiteY11" fmla="*/ 269040 h 710178"/>
              <a:gd name="connsiteX12" fmla="*/ 460535 w 721743"/>
              <a:gd name="connsiteY12" fmla="*/ 148139 h 710178"/>
              <a:gd name="connsiteX13" fmla="*/ 412615 w 721743"/>
              <a:gd name="connsiteY13" fmla="*/ 31114 h 710178"/>
              <a:gd name="connsiteX14" fmla="*/ 346989 w 721743"/>
              <a:gd name="connsiteY14" fmla="*/ 22557 h 710178"/>
              <a:gd name="connsiteX15" fmla="*/ 326493 w 721743"/>
              <a:gd name="connsiteY15" fmla="*/ 926 h 710178"/>
              <a:gd name="connsiteX16" fmla="*/ 470933 w 721743"/>
              <a:gd name="connsiteY16" fmla="*/ 21556 h 710178"/>
              <a:gd name="connsiteX17" fmla="*/ 555538 w 721743"/>
              <a:gd name="connsiteY17" fmla="*/ 193025 h 710178"/>
              <a:gd name="connsiteX18" fmla="*/ 544946 w 721743"/>
              <a:gd name="connsiteY18" fmla="*/ 241333 h 710178"/>
              <a:gd name="connsiteX19" fmla="*/ 545980 w 721743"/>
              <a:gd name="connsiteY19" fmla="*/ 269815 h 710178"/>
              <a:gd name="connsiteX20" fmla="*/ 583244 w 721743"/>
              <a:gd name="connsiteY20" fmla="*/ 261936 h 710178"/>
              <a:gd name="connsiteX21" fmla="*/ 549596 w 721743"/>
              <a:gd name="connsiteY21" fmla="*/ 292225 h 710178"/>
              <a:gd name="connsiteX22" fmla="*/ 585957 w 721743"/>
              <a:gd name="connsiteY22" fmla="*/ 333107 h 710178"/>
              <a:gd name="connsiteX23" fmla="*/ 591834 w 721743"/>
              <a:gd name="connsiteY23" fmla="*/ 397044 h 710178"/>
              <a:gd name="connsiteX24" fmla="*/ 585117 w 721743"/>
              <a:gd name="connsiteY24" fmla="*/ 414547 h 710178"/>
              <a:gd name="connsiteX25" fmla="*/ 596613 w 721743"/>
              <a:gd name="connsiteY25" fmla="*/ 433663 h 710178"/>
              <a:gd name="connsiteX26" fmla="*/ 592351 w 721743"/>
              <a:gd name="connsiteY26" fmla="*/ 452457 h 710178"/>
              <a:gd name="connsiteX27" fmla="*/ 596678 w 721743"/>
              <a:gd name="connsiteY27" fmla="*/ 475772 h 710178"/>
              <a:gd name="connsiteX28" fmla="*/ 586280 w 721743"/>
              <a:gd name="connsiteY28" fmla="*/ 492757 h 710178"/>
              <a:gd name="connsiteX29" fmla="*/ 593513 w 721743"/>
              <a:gd name="connsiteY29" fmla="*/ 555145 h 710178"/>
              <a:gd name="connsiteX30" fmla="*/ 569552 w 721743"/>
              <a:gd name="connsiteY30" fmla="*/ 566576 h 710178"/>
              <a:gd name="connsiteX31" fmla="*/ 447619 w 721743"/>
              <a:gd name="connsiteY31" fmla="*/ 560247 h 710178"/>
              <a:gd name="connsiteX32" fmla="*/ 388589 w 721743"/>
              <a:gd name="connsiteY32" fmla="*/ 604745 h 710178"/>
              <a:gd name="connsiteX33" fmla="*/ 340862 w 721743"/>
              <a:gd name="connsiteY33" fmla="*/ 580785 h 710178"/>
              <a:gd name="connsiteX34" fmla="*/ 288937 w 721743"/>
              <a:gd name="connsiteY34" fmla="*/ 506966 h 710178"/>
              <a:gd name="connsiteX35" fmla="*/ 473323 w 721743"/>
              <a:gd name="connsiteY35" fmla="*/ 681923 h 710178"/>
              <a:gd name="connsiteX36" fmla="*/ 285385 w 721743"/>
              <a:gd name="connsiteY36" fmla="*/ 703946 h 710178"/>
              <a:gd name="connsiteX37" fmla="*/ 12390 w 721743"/>
              <a:gd name="connsiteY37" fmla="*/ 259611 h 710178"/>
              <a:gd name="connsiteX38" fmla="*/ 326493 w 721743"/>
              <a:gd name="connsiteY38" fmla="*/ 926 h 71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721743" h="710178">
                <a:moveTo>
                  <a:pt x="606882" y="117398"/>
                </a:moveTo>
                <a:cubicBezTo>
                  <a:pt x="765564" y="202002"/>
                  <a:pt x="758007" y="491531"/>
                  <a:pt x="595515" y="617856"/>
                </a:cubicBezTo>
                <a:cubicBezTo>
                  <a:pt x="584019" y="627737"/>
                  <a:pt x="573428" y="632581"/>
                  <a:pt x="591188" y="610623"/>
                </a:cubicBezTo>
                <a:cubicBezTo>
                  <a:pt x="675018" y="504899"/>
                  <a:pt x="712282" y="388132"/>
                  <a:pt x="676438" y="253799"/>
                </a:cubicBezTo>
                <a:cubicBezTo>
                  <a:pt x="663134" y="203940"/>
                  <a:pt x="638722" y="159700"/>
                  <a:pt x="606882" y="117398"/>
                </a:cubicBezTo>
                <a:close/>
                <a:moveTo>
                  <a:pt x="346989" y="22557"/>
                </a:moveTo>
                <a:cubicBezTo>
                  <a:pt x="283181" y="21156"/>
                  <a:pt x="224305" y="41124"/>
                  <a:pt x="165647" y="81618"/>
                </a:cubicBezTo>
                <a:cubicBezTo>
                  <a:pt x="62894" y="151562"/>
                  <a:pt x="-5047" y="297909"/>
                  <a:pt x="35963" y="436247"/>
                </a:cubicBezTo>
                <a:cubicBezTo>
                  <a:pt x="71549" y="556114"/>
                  <a:pt x="206851" y="706271"/>
                  <a:pt x="405446" y="689479"/>
                </a:cubicBezTo>
                <a:cubicBezTo>
                  <a:pt x="344285" y="669523"/>
                  <a:pt x="306116" y="641041"/>
                  <a:pt x="276472" y="590795"/>
                </a:cubicBezTo>
                <a:cubicBezTo>
                  <a:pt x="241339" y="523564"/>
                  <a:pt x="267366" y="440057"/>
                  <a:pt x="289195" y="375861"/>
                </a:cubicBezTo>
                <a:cubicBezTo>
                  <a:pt x="306762" y="334657"/>
                  <a:pt x="321487" y="302365"/>
                  <a:pt x="357783" y="269040"/>
                </a:cubicBezTo>
                <a:cubicBezTo>
                  <a:pt x="397438" y="232679"/>
                  <a:pt x="433475" y="193994"/>
                  <a:pt x="460535" y="148139"/>
                </a:cubicBezTo>
                <a:cubicBezTo>
                  <a:pt x="493086" y="92985"/>
                  <a:pt x="474486" y="45452"/>
                  <a:pt x="412615" y="31114"/>
                </a:cubicBezTo>
                <a:cubicBezTo>
                  <a:pt x="390075" y="25866"/>
                  <a:pt x="368258" y="23025"/>
                  <a:pt x="346989" y="22557"/>
                </a:cubicBezTo>
                <a:close/>
                <a:moveTo>
                  <a:pt x="326493" y="926"/>
                </a:moveTo>
                <a:cubicBezTo>
                  <a:pt x="374187" y="-2586"/>
                  <a:pt x="423287" y="3795"/>
                  <a:pt x="470933" y="21556"/>
                </a:cubicBezTo>
                <a:cubicBezTo>
                  <a:pt x="561480" y="55333"/>
                  <a:pt x="583503" y="100348"/>
                  <a:pt x="555538" y="193025"/>
                </a:cubicBezTo>
                <a:cubicBezTo>
                  <a:pt x="550759" y="208783"/>
                  <a:pt x="546755" y="224994"/>
                  <a:pt x="544946" y="241333"/>
                </a:cubicBezTo>
                <a:cubicBezTo>
                  <a:pt x="543202" y="257221"/>
                  <a:pt x="540555" y="266909"/>
                  <a:pt x="545980" y="269815"/>
                </a:cubicBezTo>
                <a:cubicBezTo>
                  <a:pt x="551405" y="272721"/>
                  <a:pt x="560834" y="278275"/>
                  <a:pt x="583244" y="261936"/>
                </a:cubicBezTo>
                <a:cubicBezTo>
                  <a:pt x="581759" y="276790"/>
                  <a:pt x="560705" y="285250"/>
                  <a:pt x="549596" y="292225"/>
                </a:cubicBezTo>
                <a:cubicBezTo>
                  <a:pt x="544753" y="295261"/>
                  <a:pt x="577884" y="325615"/>
                  <a:pt x="585957" y="333107"/>
                </a:cubicBezTo>
                <a:cubicBezTo>
                  <a:pt x="609336" y="354742"/>
                  <a:pt x="627226" y="365140"/>
                  <a:pt x="591834" y="397044"/>
                </a:cubicBezTo>
                <a:cubicBezTo>
                  <a:pt x="584019" y="404084"/>
                  <a:pt x="579950" y="406151"/>
                  <a:pt x="585117" y="414547"/>
                </a:cubicBezTo>
                <a:cubicBezTo>
                  <a:pt x="591252" y="424492"/>
                  <a:pt x="592027" y="427270"/>
                  <a:pt x="596613" y="433663"/>
                </a:cubicBezTo>
                <a:cubicBezTo>
                  <a:pt x="601327" y="440251"/>
                  <a:pt x="592221" y="445030"/>
                  <a:pt x="592351" y="452457"/>
                </a:cubicBezTo>
                <a:cubicBezTo>
                  <a:pt x="592544" y="461241"/>
                  <a:pt x="603071" y="465503"/>
                  <a:pt x="596678" y="475772"/>
                </a:cubicBezTo>
                <a:cubicBezTo>
                  <a:pt x="592803" y="481972"/>
                  <a:pt x="584794" y="478484"/>
                  <a:pt x="586280" y="492757"/>
                </a:cubicBezTo>
                <a:cubicBezTo>
                  <a:pt x="589638" y="524274"/>
                  <a:pt x="592674" y="543003"/>
                  <a:pt x="593513" y="555145"/>
                </a:cubicBezTo>
                <a:cubicBezTo>
                  <a:pt x="594482" y="569224"/>
                  <a:pt x="579111" y="566060"/>
                  <a:pt x="569552" y="566576"/>
                </a:cubicBezTo>
                <a:cubicBezTo>
                  <a:pt x="536486" y="568578"/>
                  <a:pt x="480685" y="558374"/>
                  <a:pt x="447619" y="560247"/>
                </a:cubicBezTo>
                <a:cubicBezTo>
                  <a:pt x="426888" y="561410"/>
                  <a:pt x="402346" y="590472"/>
                  <a:pt x="388589" y="604745"/>
                </a:cubicBezTo>
                <a:cubicBezTo>
                  <a:pt x="367987" y="623797"/>
                  <a:pt x="370700" y="622893"/>
                  <a:pt x="340862" y="580785"/>
                </a:cubicBezTo>
                <a:cubicBezTo>
                  <a:pt x="319162" y="551399"/>
                  <a:pt x="308441" y="530668"/>
                  <a:pt x="288937" y="506966"/>
                </a:cubicBezTo>
                <a:cubicBezTo>
                  <a:pt x="270660" y="585693"/>
                  <a:pt x="344995" y="673720"/>
                  <a:pt x="473323" y="681923"/>
                </a:cubicBezTo>
                <a:cubicBezTo>
                  <a:pt x="435089" y="708531"/>
                  <a:pt x="358623" y="717444"/>
                  <a:pt x="285385" y="703946"/>
                </a:cubicBezTo>
                <a:cubicBezTo>
                  <a:pt x="87307" y="667391"/>
                  <a:pt x="-41731" y="457430"/>
                  <a:pt x="12390" y="259611"/>
                </a:cubicBezTo>
                <a:cubicBezTo>
                  <a:pt x="52981" y="111052"/>
                  <a:pt x="183411" y="11465"/>
                  <a:pt x="326493" y="926"/>
                </a:cubicBezTo>
                <a:close/>
              </a:path>
            </a:pathLst>
          </a:custGeom>
          <a:solidFill>
            <a:schemeClr val="accent2"/>
          </a:solidFill>
          <a:ln w="644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2" name="Freeform: Shape 201">
            <a:extLst>
              <a:ext uri="{FF2B5EF4-FFF2-40B4-BE49-F238E27FC236}">
                <a16:creationId xmlns:a16="http://schemas.microsoft.com/office/drawing/2014/main" id="{01AA2B73-F056-4263-82EE-87F5D5ED1D80}"/>
              </a:ext>
            </a:extLst>
          </p:cNvPr>
          <p:cNvSpPr/>
          <p:nvPr/>
        </p:nvSpPr>
        <p:spPr>
          <a:xfrm>
            <a:off x="8447775" y="4987513"/>
            <a:ext cx="1073071" cy="1484693"/>
          </a:xfrm>
          <a:custGeom>
            <a:avLst/>
            <a:gdLst>
              <a:gd name="connsiteX0" fmla="*/ 498524 w 972684"/>
              <a:gd name="connsiteY0" fmla="*/ 1137434 h 1345799"/>
              <a:gd name="connsiteX1" fmla="*/ 573604 w 972684"/>
              <a:gd name="connsiteY1" fmla="*/ 1150507 h 1345799"/>
              <a:gd name="connsiteX2" fmla="*/ 422442 w 972684"/>
              <a:gd name="connsiteY2" fmla="*/ 1156507 h 1345799"/>
              <a:gd name="connsiteX3" fmla="*/ 498524 w 972684"/>
              <a:gd name="connsiteY3" fmla="*/ 1137434 h 1345799"/>
              <a:gd name="connsiteX4" fmla="*/ 490261 w 972684"/>
              <a:gd name="connsiteY4" fmla="*/ 1089701 h 1345799"/>
              <a:gd name="connsiteX5" fmla="*/ 415965 w 972684"/>
              <a:gd name="connsiteY5" fmla="*/ 1114692 h 1345799"/>
              <a:gd name="connsiteX6" fmla="*/ 432253 w 972684"/>
              <a:gd name="connsiteY6" fmla="*/ 1186035 h 1345799"/>
              <a:gd name="connsiteX7" fmla="*/ 576652 w 972684"/>
              <a:gd name="connsiteY7" fmla="*/ 1179748 h 1345799"/>
              <a:gd name="connsiteX8" fmla="*/ 566556 w 972684"/>
              <a:gd name="connsiteY8" fmla="*/ 1104786 h 1345799"/>
              <a:gd name="connsiteX9" fmla="*/ 490261 w 972684"/>
              <a:gd name="connsiteY9" fmla="*/ 1089701 h 1345799"/>
              <a:gd name="connsiteX10" fmla="*/ 571604 w 972684"/>
              <a:gd name="connsiteY10" fmla="*/ 811035 h 1345799"/>
              <a:gd name="connsiteX11" fmla="*/ 695048 w 972684"/>
              <a:gd name="connsiteY11" fmla="*/ 815416 h 1345799"/>
              <a:gd name="connsiteX12" fmla="*/ 571604 w 972684"/>
              <a:gd name="connsiteY12" fmla="*/ 811035 h 1345799"/>
              <a:gd name="connsiteX13" fmla="*/ 299475 w 972684"/>
              <a:gd name="connsiteY13" fmla="*/ 808749 h 1345799"/>
              <a:gd name="connsiteX14" fmla="*/ 422919 w 972684"/>
              <a:gd name="connsiteY14" fmla="*/ 813130 h 1345799"/>
              <a:gd name="connsiteX15" fmla="*/ 299475 w 972684"/>
              <a:gd name="connsiteY15" fmla="*/ 808749 h 1345799"/>
              <a:gd name="connsiteX16" fmla="*/ 359577 w 972684"/>
              <a:gd name="connsiteY16" fmla="*/ 736740 h 1345799"/>
              <a:gd name="connsiteX17" fmla="*/ 278139 w 972684"/>
              <a:gd name="connsiteY17" fmla="*/ 815226 h 1345799"/>
              <a:gd name="connsiteX18" fmla="*/ 349386 w 972684"/>
              <a:gd name="connsiteY18" fmla="*/ 875234 h 1345799"/>
              <a:gd name="connsiteX19" fmla="*/ 456827 w 972684"/>
              <a:gd name="connsiteY19" fmla="*/ 801415 h 1345799"/>
              <a:gd name="connsiteX20" fmla="*/ 359577 w 972684"/>
              <a:gd name="connsiteY20" fmla="*/ 736740 h 1345799"/>
              <a:gd name="connsiteX21" fmla="*/ 639708 w 972684"/>
              <a:gd name="connsiteY21" fmla="*/ 734835 h 1345799"/>
              <a:gd name="connsiteX22" fmla="*/ 548934 w 972684"/>
              <a:gd name="connsiteY22" fmla="*/ 806940 h 1345799"/>
              <a:gd name="connsiteX23" fmla="*/ 636183 w 972684"/>
              <a:gd name="connsiteY23" fmla="*/ 874662 h 1345799"/>
              <a:gd name="connsiteX24" fmla="*/ 722480 w 972684"/>
              <a:gd name="connsiteY24" fmla="*/ 804749 h 1345799"/>
              <a:gd name="connsiteX25" fmla="*/ 639708 w 972684"/>
              <a:gd name="connsiteY25" fmla="*/ 734835 h 1345799"/>
              <a:gd name="connsiteX26" fmla="*/ 222131 w 972684"/>
              <a:gd name="connsiteY26" fmla="*/ 353454 h 1345799"/>
              <a:gd name="connsiteX27" fmla="*/ 82685 w 972684"/>
              <a:gd name="connsiteY27" fmla="*/ 542526 h 1345799"/>
              <a:gd name="connsiteX28" fmla="*/ 222131 w 972684"/>
              <a:gd name="connsiteY28" fmla="*/ 353454 h 1345799"/>
              <a:gd name="connsiteX29" fmla="*/ 442386 w 972684"/>
              <a:gd name="connsiteY29" fmla="*/ 308485 h 1345799"/>
              <a:gd name="connsiteX30" fmla="*/ 267756 w 972684"/>
              <a:gd name="connsiteY30" fmla="*/ 382887 h 1345799"/>
              <a:gd name="connsiteX31" fmla="*/ 102593 w 972684"/>
              <a:gd name="connsiteY31" fmla="*/ 723120 h 1345799"/>
              <a:gd name="connsiteX32" fmla="*/ 193937 w 972684"/>
              <a:gd name="connsiteY32" fmla="*/ 928860 h 1345799"/>
              <a:gd name="connsiteX33" fmla="*/ 183174 w 972684"/>
              <a:gd name="connsiteY33" fmla="*/ 832371 h 1345799"/>
              <a:gd name="connsiteX34" fmla="*/ 265375 w 972684"/>
              <a:gd name="connsiteY34" fmla="*/ 506426 h 1345799"/>
              <a:gd name="connsiteX35" fmla="*/ 760865 w 972684"/>
              <a:gd name="connsiteY35" fmla="*/ 533667 h 1345799"/>
              <a:gd name="connsiteX36" fmla="*/ 809824 w 972684"/>
              <a:gd name="connsiteY36" fmla="*/ 670923 h 1345799"/>
              <a:gd name="connsiteX37" fmla="*/ 831732 w 972684"/>
              <a:gd name="connsiteY37" fmla="*/ 865709 h 1345799"/>
              <a:gd name="connsiteX38" fmla="*/ 886215 w 972684"/>
              <a:gd name="connsiteY38" fmla="*/ 713404 h 1345799"/>
              <a:gd name="connsiteX39" fmla="*/ 875832 w 972684"/>
              <a:gd name="connsiteY39" fmla="*/ 584721 h 1345799"/>
              <a:gd name="connsiteX40" fmla="*/ 589225 w 972684"/>
              <a:gd name="connsiteY40" fmla="*/ 331071 h 1345799"/>
              <a:gd name="connsiteX41" fmla="*/ 504759 w 972684"/>
              <a:gd name="connsiteY41" fmla="*/ 309940 h 1345799"/>
              <a:gd name="connsiteX42" fmla="*/ 442386 w 972684"/>
              <a:gd name="connsiteY42" fmla="*/ 308485 h 1345799"/>
              <a:gd name="connsiteX43" fmla="*/ 517978 w 972684"/>
              <a:gd name="connsiteY43" fmla="*/ 75324 h 1345799"/>
              <a:gd name="connsiteX44" fmla="*/ 124786 w 972684"/>
              <a:gd name="connsiteY44" fmla="*/ 320403 h 1345799"/>
              <a:gd name="connsiteX45" fmla="*/ 895454 w 972684"/>
              <a:gd name="connsiteY45" fmla="*/ 523095 h 1345799"/>
              <a:gd name="connsiteX46" fmla="*/ 517978 w 972684"/>
              <a:gd name="connsiteY46" fmla="*/ 75324 h 1345799"/>
              <a:gd name="connsiteX47" fmla="*/ 506113 w 972684"/>
              <a:gd name="connsiteY47" fmla="*/ 111 h 1345799"/>
              <a:gd name="connsiteX48" fmla="*/ 532837 w 972684"/>
              <a:gd name="connsiteY48" fmla="*/ 2553 h 1345799"/>
              <a:gd name="connsiteX49" fmla="*/ 971559 w 972684"/>
              <a:gd name="connsiteY49" fmla="*/ 599866 h 1345799"/>
              <a:gd name="connsiteX50" fmla="*/ 821063 w 972684"/>
              <a:gd name="connsiteY50" fmla="*/ 970293 h 1345799"/>
              <a:gd name="connsiteX51" fmla="*/ 730767 w 972684"/>
              <a:gd name="connsiteY51" fmla="*/ 1118217 h 1345799"/>
              <a:gd name="connsiteX52" fmla="*/ 650090 w 972684"/>
              <a:gd name="connsiteY52" fmla="*/ 1272141 h 1345799"/>
              <a:gd name="connsiteX53" fmla="*/ 350528 w 972684"/>
              <a:gd name="connsiteY53" fmla="*/ 1266426 h 1345799"/>
              <a:gd name="connsiteX54" fmla="*/ 78018 w 972684"/>
              <a:gd name="connsiteY54" fmla="*/ 860089 h 1345799"/>
              <a:gd name="connsiteX55" fmla="*/ 151742 w 972684"/>
              <a:gd name="connsiteY55" fmla="*/ 138380 h 1345799"/>
              <a:gd name="connsiteX56" fmla="*/ 506113 w 972684"/>
              <a:gd name="connsiteY56" fmla="*/ 111 h 134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972684" h="1345799">
                <a:moveTo>
                  <a:pt x="498524" y="1137434"/>
                </a:moveTo>
                <a:cubicBezTo>
                  <a:pt x="524122" y="1136910"/>
                  <a:pt x="549554" y="1141744"/>
                  <a:pt x="573604" y="1150507"/>
                </a:cubicBezTo>
                <a:cubicBezTo>
                  <a:pt x="520264" y="1183844"/>
                  <a:pt x="422442" y="1156507"/>
                  <a:pt x="422442" y="1156507"/>
                </a:cubicBezTo>
                <a:cubicBezTo>
                  <a:pt x="447160" y="1143839"/>
                  <a:pt x="472925" y="1137958"/>
                  <a:pt x="498524" y="1137434"/>
                </a:cubicBezTo>
                <a:close/>
                <a:moveTo>
                  <a:pt x="490261" y="1089701"/>
                </a:moveTo>
                <a:cubicBezTo>
                  <a:pt x="465115" y="1091785"/>
                  <a:pt x="440302" y="1100548"/>
                  <a:pt x="415965" y="1114692"/>
                </a:cubicBezTo>
                <a:cubicBezTo>
                  <a:pt x="375674" y="1138124"/>
                  <a:pt x="413108" y="1171747"/>
                  <a:pt x="432253" y="1186035"/>
                </a:cubicBezTo>
                <a:cubicBezTo>
                  <a:pt x="468353" y="1209085"/>
                  <a:pt x="535409" y="1217753"/>
                  <a:pt x="576652" y="1179748"/>
                </a:cubicBezTo>
                <a:cubicBezTo>
                  <a:pt x="608180" y="1150697"/>
                  <a:pt x="605608" y="1123741"/>
                  <a:pt x="566556" y="1104786"/>
                </a:cubicBezTo>
                <a:cubicBezTo>
                  <a:pt x="540886" y="1092213"/>
                  <a:pt x="515407" y="1087617"/>
                  <a:pt x="490261" y="1089701"/>
                </a:cubicBezTo>
                <a:close/>
                <a:moveTo>
                  <a:pt x="571604" y="811035"/>
                </a:moveTo>
                <a:cubicBezTo>
                  <a:pt x="614848" y="825418"/>
                  <a:pt x="654376" y="823322"/>
                  <a:pt x="695048" y="815416"/>
                </a:cubicBezTo>
                <a:cubicBezTo>
                  <a:pt x="661615" y="839800"/>
                  <a:pt x="620848" y="860565"/>
                  <a:pt x="571604" y="811035"/>
                </a:cubicBezTo>
                <a:close/>
                <a:moveTo>
                  <a:pt x="299475" y="808749"/>
                </a:moveTo>
                <a:cubicBezTo>
                  <a:pt x="342718" y="823132"/>
                  <a:pt x="382247" y="821036"/>
                  <a:pt x="422919" y="813130"/>
                </a:cubicBezTo>
                <a:cubicBezTo>
                  <a:pt x="389391" y="837514"/>
                  <a:pt x="348719" y="858374"/>
                  <a:pt x="299475" y="808749"/>
                </a:cubicBezTo>
                <a:close/>
                <a:moveTo>
                  <a:pt x="359577" y="736740"/>
                </a:moveTo>
                <a:cubicBezTo>
                  <a:pt x="308904" y="736645"/>
                  <a:pt x="276615" y="767316"/>
                  <a:pt x="278139" y="815226"/>
                </a:cubicBezTo>
                <a:cubicBezTo>
                  <a:pt x="279758" y="866947"/>
                  <a:pt x="317381" y="872567"/>
                  <a:pt x="349386" y="875234"/>
                </a:cubicBezTo>
                <a:cubicBezTo>
                  <a:pt x="417299" y="874281"/>
                  <a:pt x="458637" y="843897"/>
                  <a:pt x="456827" y="801415"/>
                </a:cubicBezTo>
                <a:cubicBezTo>
                  <a:pt x="455208" y="765220"/>
                  <a:pt x="412536" y="736836"/>
                  <a:pt x="359577" y="736740"/>
                </a:cubicBezTo>
                <a:close/>
                <a:moveTo>
                  <a:pt x="639708" y="734835"/>
                </a:moveTo>
                <a:cubicBezTo>
                  <a:pt x="587415" y="735312"/>
                  <a:pt x="549220" y="765696"/>
                  <a:pt x="548934" y="806940"/>
                </a:cubicBezTo>
                <a:cubicBezTo>
                  <a:pt x="548744" y="845992"/>
                  <a:pt x="584844" y="874091"/>
                  <a:pt x="636183" y="874662"/>
                </a:cubicBezTo>
                <a:cubicBezTo>
                  <a:pt x="688952" y="875329"/>
                  <a:pt x="722765" y="852755"/>
                  <a:pt x="722480" y="804749"/>
                </a:cubicBezTo>
                <a:cubicBezTo>
                  <a:pt x="722194" y="758457"/>
                  <a:pt x="689238" y="734359"/>
                  <a:pt x="639708" y="734835"/>
                </a:cubicBezTo>
                <a:close/>
                <a:moveTo>
                  <a:pt x="222131" y="353454"/>
                </a:moveTo>
                <a:cubicBezTo>
                  <a:pt x="104212" y="360598"/>
                  <a:pt x="83733" y="400794"/>
                  <a:pt x="82685" y="542526"/>
                </a:cubicBezTo>
                <a:cubicBezTo>
                  <a:pt x="99545" y="480423"/>
                  <a:pt x="171077" y="406509"/>
                  <a:pt x="222131" y="353454"/>
                </a:cubicBezTo>
                <a:close/>
                <a:moveTo>
                  <a:pt x="442386" y="308485"/>
                </a:moveTo>
                <a:cubicBezTo>
                  <a:pt x="380703" y="313372"/>
                  <a:pt x="321442" y="337506"/>
                  <a:pt x="267756" y="382887"/>
                </a:cubicBezTo>
                <a:cubicBezTo>
                  <a:pt x="156028" y="477375"/>
                  <a:pt x="96973" y="577292"/>
                  <a:pt x="102593" y="723120"/>
                </a:cubicBezTo>
                <a:cubicBezTo>
                  <a:pt x="104974" y="785127"/>
                  <a:pt x="136311" y="884092"/>
                  <a:pt x="193937" y="928860"/>
                </a:cubicBezTo>
                <a:cubicBezTo>
                  <a:pt x="189651" y="890664"/>
                  <a:pt x="185746" y="861518"/>
                  <a:pt x="183174" y="832371"/>
                </a:cubicBezTo>
                <a:cubicBezTo>
                  <a:pt x="172887" y="714261"/>
                  <a:pt x="197843" y="604914"/>
                  <a:pt x="265375" y="506426"/>
                </a:cubicBezTo>
                <a:cubicBezTo>
                  <a:pt x="394058" y="318974"/>
                  <a:pt x="653995" y="333166"/>
                  <a:pt x="760865" y="533667"/>
                </a:cubicBezTo>
                <a:cubicBezTo>
                  <a:pt x="783916" y="576911"/>
                  <a:pt x="798108" y="623393"/>
                  <a:pt x="809824" y="670923"/>
                </a:cubicBezTo>
                <a:cubicBezTo>
                  <a:pt x="824207" y="729406"/>
                  <a:pt x="822207" y="789890"/>
                  <a:pt x="831732" y="865709"/>
                </a:cubicBezTo>
                <a:cubicBezTo>
                  <a:pt x="853639" y="804273"/>
                  <a:pt x="869165" y="758553"/>
                  <a:pt x="886215" y="713404"/>
                </a:cubicBezTo>
                <a:cubicBezTo>
                  <a:pt x="902121" y="671304"/>
                  <a:pt x="899169" y="622631"/>
                  <a:pt x="875832" y="584721"/>
                </a:cubicBezTo>
                <a:cubicBezTo>
                  <a:pt x="807157" y="473088"/>
                  <a:pt x="710764" y="376600"/>
                  <a:pt x="589225" y="331071"/>
                </a:cubicBezTo>
                <a:cubicBezTo>
                  <a:pt x="560984" y="320474"/>
                  <a:pt x="532736" y="313372"/>
                  <a:pt x="504759" y="309940"/>
                </a:cubicBezTo>
                <a:cubicBezTo>
                  <a:pt x="483777" y="307366"/>
                  <a:pt x="462947" y="306856"/>
                  <a:pt x="442386" y="308485"/>
                </a:cubicBezTo>
                <a:close/>
                <a:moveTo>
                  <a:pt x="517978" y="75324"/>
                </a:moveTo>
                <a:cubicBezTo>
                  <a:pt x="334146" y="58179"/>
                  <a:pt x="173935" y="147143"/>
                  <a:pt x="124786" y="320403"/>
                </a:cubicBezTo>
                <a:cubicBezTo>
                  <a:pt x="452541" y="193625"/>
                  <a:pt x="696953" y="236964"/>
                  <a:pt x="895454" y="523095"/>
                </a:cubicBezTo>
                <a:cubicBezTo>
                  <a:pt x="907265" y="289351"/>
                  <a:pt x="739244" y="95898"/>
                  <a:pt x="517978" y="75324"/>
                </a:cubicBezTo>
                <a:close/>
                <a:moveTo>
                  <a:pt x="506113" y="111"/>
                </a:moveTo>
                <a:cubicBezTo>
                  <a:pt x="517158" y="407"/>
                  <a:pt x="526229" y="1279"/>
                  <a:pt x="532837" y="2553"/>
                </a:cubicBezTo>
                <a:cubicBezTo>
                  <a:pt x="838304" y="56084"/>
                  <a:pt x="987275" y="296400"/>
                  <a:pt x="971559" y="599866"/>
                </a:cubicBezTo>
                <a:cubicBezTo>
                  <a:pt x="964319" y="740360"/>
                  <a:pt x="930125" y="870281"/>
                  <a:pt x="821063" y="970293"/>
                </a:cubicBezTo>
                <a:cubicBezTo>
                  <a:pt x="777344" y="1010394"/>
                  <a:pt x="754579" y="1064972"/>
                  <a:pt x="730767" y="1118217"/>
                </a:cubicBezTo>
                <a:cubicBezTo>
                  <a:pt x="707144" y="1171176"/>
                  <a:pt x="687428" y="1226421"/>
                  <a:pt x="650090" y="1272141"/>
                </a:cubicBezTo>
                <a:cubicBezTo>
                  <a:pt x="569889" y="1370343"/>
                  <a:pt x="417966" y="1372248"/>
                  <a:pt x="350528" y="1266426"/>
                </a:cubicBezTo>
                <a:cubicBezTo>
                  <a:pt x="262708" y="1128694"/>
                  <a:pt x="164981" y="997821"/>
                  <a:pt x="78018" y="860089"/>
                </a:cubicBezTo>
                <a:cubicBezTo>
                  <a:pt x="-52570" y="653492"/>
                  <a:pt x="-13327" y="318783"/>
                  <a:pt x="151742" y="138380"/>
                </a:cubicBezTo>
                <a:cubicBezTo>
                  <a:pt x="254755" y="24199"/>
                  <a:pt x="428797" y="-1960"/>
                  <a:pt x="506113" y="111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C6C00DA6-F0F0-4094-AAA9-BDE52A46E669}"/>
              </a:ext>
            </a:extLst>
          </p:cNvPr>
          <p:cNvGrpSpPr/>
          <p:nvPr/>
        </p:nvGrpSpPr>
        <p:grpSpPr>
          <a:xfrm>
            <a:off x="4183208" y="4160432"/>
            <a:ext cx="3825583" cy="2520871"/>
            <a:chOff x="889452" y="0"/>
            <a:chExt cx="10413258" cy="6861822"/>
          </a:xfrm>
          <a:solidFill>
            <a:schemeClr val="accent2"/>
          </a:solidFill>
        </p:grpSpPr>
        <p:sp>
          <p:nvSpPr>
            <p:cNvPr id="204" name="Graphic 44">
              <a:extLst>
                <a:ext uri="{FF2B5EF4-FFF2-40B4-BE49-F238E27FC236}">
                  <a16:creationId xmlns:a16="http://schemas.microsoft.com/office/drawing/2014/main" id="{C73C5365-C6D6-4BBF-91BC-0EB469CCBC0A}"/>
                </a:ext>
              </a:extLst>
            </p:cNvPr>
            <p:cNvSpPr/>
            <p:nvPr/>
          </p:nvSpPr>
          <p:spPr>
            <a:xfrm>
              <a:off x="889452" y="166340"/>
              <a:ext cx="10413258" cy="6695482"/>
            </a:xfrm>
            <a:custGeom>
              <a:avLst/>
              <a:gdLst>
                <a:gd name="connsiteX0" fmla="*/ 0 w 10413258"/>
                <a:gd name="connsiteY0" fmla="*/ 2624451 h 6695482"/>
                <a:gd name="connsiteX1" fmla="*/ 0 w 10413258"/>
                <a:gd name="connsiteY1" fmla="*/ 2535045 h 6695482"/>
                <a:gd name="connsiteX2" fmla="*/ 60933 w 10413258"/>
                <a:gd name="connsiteY2" fmla="*/ 2400569 h 6695482"/>
                <a:gd name="connsiteX3" fmla="*/ 318901 w 10413258"/>
                <a:gd name="connsiteY3" fmla="*/ 2320356 h 6695482"/>
                <a:gd name="connsiteX4" fmla="*/ 861602 w 10413258"/>
                <a:gd name="connsiteY4" fmla="*/ 2424568 h 6695482"/>
                <a:gd name="connsiteX5" fmla="*/ 2993847 w 10413258"/>
                <a:gd name="connsiteY5" fmla="*/ 2752987 h 6695482"/>
                <a:gd name="connsiteX6" fmla="*/ 3043065 w 10413258"/>
                <a:gd name="connsiteY6" fmla="*/ 2728988 h 6695482"/>
                <a:gd name="connsiteX7" fmla="*/ 3104079 w 10413258"/>
                <a:gd name="connsiteY7" fmla="*/ 2642836 h 6695482"/>
                <a:gd name="connsiteX8" fmla="*/ 3515315 w 10413258"/>
                <a:gd name="connsiteY8" fmla="*/ 2525526 h 6695482"/>
                <a:gd name="connsiteX9" fmla="*/ 3603989 w 10413258"/>
                <a:gd name="connsiteY9" fmla="*/ 2565796 h 6695482"/>
                <a:gd name="connsiteX10" fmla="*/ 3979430 w 10413258"/>
                <a:gd name="connsiteY10" fmla="*/ 2776661 h 6695482"/>
                <a:gd name="connsiteX11" fmla="*/ 4028323 w 10413258"/>
                <a:gd name="connsiteY11" fmla="*/ 2791467 h 6695482"/>
                <a:gd name="connsiteX12" fmla="*/ 4312079 w 10413258"/>
                <a:gd name="connsiteY12" fmla="*/ 2772675 h 6695482"/>
                <a:gd name="connsiteX13" fmla="*/ 4893911 w 10413258"/>
                <a:gd name="connsiteY13" fmla="*/ 2658375 h 6695482"/>
                <a:gd name="connsiteX14" fmla="*/ 6191644 w 10413258"/>
                <a:gd name="connsiteY14" fmla="*/ 2339311 h 6695482"/>
                <a:gd name="connsiteX15" fmla="*/ 6311719 w 10413258"/>
                <a:gd name="connsiteY15" fmla="*/ 2243478 h 6695482"/>
                <a:gd name="connsiteX16" fmla="*/ 6464581 w 10413258"/>
                <a:gd name="connsiteY16" fmla="*/ 2113070 h 6695482"/>
                <a:gd name="connsiteX17" fmla="*/ 6483861 w 10413258"/>
                <a:gd name="connsiteY17" fmla="*/ 2100949 h 6695482"/>
                <a:gd name="connsiteX18" fmla="*/ 6576521 w 10413258"/>
                <a:gd name="connsiteY18" fmla="*/ 1954270 h 6695482"/>
                <a:gd name="connsiteX19" fmla="*/ 6616302 w 10413258"/>
                <a:gd name="connsiteY19" fmla="*/ 1879101 h 6695482"/>
                <a:gd name="connsiteX20" fmla="*/ 6593605 w 10413258"/>
                <a:gd name="connsiteY20" fmla="*/ 1798887 h 6695482"/>
                <a:gd name="connsiteX21" fmla="*/ 6542923 w 10413258"/>
                <a:gd name="connsiteY21" fmla="*/ 1785546 h 6695482"/>
                <a:gd name="connsiteX22" fmla="*/ 6250543 w 10413258"/>
                <a:gd name="connsiteY22" fmla="*/ 1774726 h 6695482"/>
                <a:gd name="connsiteX23" fmla="*/ 5947099 w 10413258"/>
                <a:gd name="connsiteY23" fmla="*/ 1729819 h 6695482"/>
                <a:gd name="connsiteX24" fmla="*/ 5595006 w 10413258"/>
                <a:gd name="connsiteY24" fmla="*/ 1692316 h 6695482"/>
                <a:gd name="connsiteX25" fmla="*/ 5564498 w 10413258"/>
                <a:gd name="connsiteY25" fmla="*/ 1691177 h 6695482"/>
                <a:gd name="connsiteX26" fmla="*/ 5804406 w 10413258"/>
                <a:gd name="connsiteY26" fmla="*/ 1609418 h 6695482"/>
                <a:gd name="connsiteX27" fmla="*/ 5617947 w 10413258"/>
                <a:gd name="connsiteY27" fmla="*/ 1511388 h 6695482"/>
                <a:gd name="connsiteX28" fmla="*/ 5425060 w 10413258"/>
                <a:gd name="connsiteY28" fmla="*/ 1427840 h 6695482"/>
                <a:gd name="connsiteX29" fmla="*/ 5427013 w 10413258"/>
                <a:gd name="connsiteY29" fmla="*/ 1415555 h 6695482"/>
                <a:gd name="connsiteX30" fmla="*/ 5670338 w 10413258"/>
                <a:gd name="connsiteY30" fmla="*/ 1453221 h 6695482"/>
                <a:gd name="connsiteX31" fmla="*/ 5464679 w 10413258"/>
                <a:gd name="connsiteY31" fmla="*/ 1283765 h 6695482"/>
                <a:gd name="connsiteX32" fmla="*/ 5472082 w 10413258"/>
                <a:gd name="connsiteY32" fmla="*/ 1273514 h 6695482"/>
                <a:gd name="connsiteX33" fmla="*/ 5739324 w 10413258"/>
                <a:gd name="connsiteY33" fmla="*/ 1398553 h 6695482"/>
                <a:gd name="connsiteX34" fmla="*/ 5606964 w 10413258"/>
                <a:gd name="connsiteY34" fmla="*/ 1262043 h 6695482"/>
                <a:gd name="connsiteX35" fmla="*/ 5618760 w 10413258"/>
                <a:gd name="connsiteY35" fmla="*/ 1243007 h 6695482"/>
                <a:gd name="connsiteX36" fmla="*/ 5693361 w 10413258"/>
                <a:gd name="connsiteY36" fmla="*/ 1268714 h 6695482"/>
                <a:gd name="connsiteX37" fmla="*/ 5844839 w 10413258"/>
                <a:gd name="connsiteY37" fmla="*/ 1391394 h 6695482"/>
                <a:gd name="connsiteX38" fmla="*/ 6054158 w 10413258"/>
                <a:gd name="connsiteY38" fmla="*/ 1537502 h 6695482"/>
                <a:gd name="connsiteX39" fmla="*/ 6288371 w 10413258"/>
                <a:gd name="connsiteY39" fmla="*/ 1538153 h 6695482"/>
                <a:gd name="connsiteX40" fmla="*/ 6309035 w 10413258"/>
                <a:gd name="connsiteY40" fmla="*/ 1486657 h 6695482"/>
                <a:gd name="connsiteX41" fmla="*/ 6248183 w 10413258"/>
                <a:gd name="connsiteY41" fmla="*/ 1401807 h 6695482"/>
                <a:gd name="connsiteX42" fmla="*/ 6160974 w 10413258"/>
                <a:gd name="connsiteY42" fmla="*/ 1316875 h 6695482"/>
                <a:gd name="connsiteX43" fmla="*/ 6152025 w 10413258"/>
                <a:gd name="connsiteY43" fmla="*/ 1200622 h 6695482"/>
                <a:gd name="connsiteX44" fmla="*/ 6238258 w 10413258"/>
                <a:gd name="connsiteY44" fmla="*/ 1273758 h 6695482"/>
                <a:gd name="connsiteX45" fmla="*/ 6529906 w 10413258"/>
                <a:gd name="connsiteY45" fmla="*/ 1453954 h 6695482"/>
                <a:gd name="connsiteX46" fmla="*/ 6735239 w 10413258"/>
                <a:gd name="connsiteY46" fmla="*/ 1599005 h 6695482"/>
                <a:gd name="connsiteX47" fmla="*/ 6789583 w 10413258"/>
                <a:gd name="connsiteY47" fmla="*/ 1669619 h 6695482"/>
                <a:gd name="connsiteX48" fmla="*/ 6825215 w 10413258"/>
                <a:gd name="connsiteY48" fmla="*/ 1636671 h 6695482"/>
                <a:gd name="connsiteX49" fmla="*/ 7027539 w 10413258"/>
                <a:gd name="connsiteY49" fmla="*/ 1454523 h 6695482"/>
                <a:gd name="connsiteX50" fmla="*/ 7165349 w 10413258"/>
                <a:gd name="connsiteY50" fmla="*/ 1423609 h 6695482"/>
                <a:gd name="connsiteX51" fmla="*/ 7357015 w 10413258"/>
                <a:gd name="connsiteY51" fmla="*/ 1486169 h 6695482"/>
                <a:gd name="connsiteX52" fmla="*/ 7436578 w 10413258"/>
                <a:gd name="connsiteY52" fmla="*/ 1431419 h 6695482"/>
                <a:gd name="connsiteX53" fmla="*/ 7444469 w 10413258"/>
                <a:gd name="connsiteY53" fmla="*/ 1310774 h 6695482"/>
                <a:gd name="connsiteX54" fmla="*/ 7439263 w 10413258"/>
                <a:gd name="connsiteY54" fmla="*/ 1279941 h 6695482"/>
                <a:gd name="connsiteX55" fmla="*/ 7455452 w 10413258"/>
                <a:gd name="connsiteY55" fmla="*/ 1213964 h 6695482"/>
                <a:gd name="connsiteX56" fmla="*/ 7456672 w 10413258"/>
                <a:gd name="connsiteY56" fmla="*/ 1144652 h 6695482"/>
                <a:gd name="connsiteX57" fmla="*/ 7457241 w 10413258"/>
                <a:gd name="connsiteY57" fmla="*/ 1047273 h 6695482"/>
                <a:gd name="connsiteX58" fmla="*/ 7597249 w 10413258"/>
                <a:gd name="connsiteY58" fmla="*/ 905883 h 6695482"/>
                <a:gd name="connsiteX59" fmla="*/ 7623688 w 10413258"/>
                <a:gd name="connsiteY59" fmla="*/ 841696 h 6695482"/>
                <a:gd name="connsiteX60" fmla="*/ 7655904 w 10413258"/>
                <a:gd name="connsiteY60" fmla="*/ 687127 h 6695482"/>
                <a:gd name="connsiteX61" fmla="*/ 7880761 w 10413258"/>
                <a:gd name="connsiteY61" fmla="*/ 366354 h 6695482"/>
                <a:gd name="connsiteX62" fmla="*/ 8052496 w 10413258"/>
                <a:gd name="connsiteY62" fmla="*/ 264176 h 6695482"/>
                <a:gd name="connsiteX63" fmla="*/ 8098704 w 10413258"/>
                <a:gd name="connsiteY63" fmla="*/ 266861 h 6695482"/>
                <a:gd name="connsiteX64" fmla="*/ 8162078 w 10413258"/>
                <a:gd name="connsiteY64" fmla="*/ 256854 h 6695482"/>
                <a:gd name="connsiteX65" fmla="*/ 8280689 w 10413258"/>
                <a:gd name="connsiteY65" fmla="*/ 158255 h 6695482"/>
                <a:gd name="connsiteX66" fmla="*/ 8565667 w 10413258"/>
                <a:gd name="connsiteY66" fmla="*/ 151666 h 6695482"/>
                <a:gd name="connsiteX67" fmla="*/ 8664916 w 10413258"/>
                <a:gd name="connsiteY67" fmla="*/ 229032 h 6695482"/>
                <a:gd name="connsiteX68" fmla="*/ 8762133 w 10413258"/>
                <a:gd name="connsiteY68" fmla="*/ 216829 h 6695482"/>
                <a:gd name="connsiteX69" fmla="*/ 9015789 w 10413258"/>
                <a:gd name="connsiteY69" fmla="*/ 88048 h 6695482"/>
                <a:gd name="connsiteX70" fmla="*/ 9059556 w 10413258"/>
                <a:gd name="connsiteY70" fmla="*/ 64863 h 6695482"/>
                <a:gd name="connsiteX71" fmla="*/ 9254883 w 10413258"/>
                <a:gd name="connsiteY71" fmla="*/ 47860 h 6695482"/>
                <a:gd name="connsiteX72" fmla="*/ 9368532 w 10413258"/>
                <a:gd name="connsiteY72" fmla="*/ 62341 h 6695482"/>
                <a:gd name="connsiteX73" fmla="*/ 9436868 w 10413258"/>
                <a:gd name="connsiteY73" fmla="*/ 85526 h 6695482"/>
                <a:gd name="connsiteX74" fmla="*/ 9471769 w 10413258"/>
                <a:gd name="connsiteY74" fmla="*/ 127667 h 6695482"/>
                <a:gd name="connsiteX75" fmla="*/ 9531725 w 10413258"/>
                <a:gd name="connsiteY75" fmla="*/ 234076 h 6695482"/>
                <a:gd name="connsiteX76" fmla="*/ 9566625 w 10413258"/>
                <a:gd name="connsiteY76" fmla="*/ 345935 h 6695482"/>
                <a:gd name="connsiteX77" fmla="*/ 9600712 w 10413258"/>
                <a:gd name="connsiteY77" fmla="*/ 526130 h 6695482"/>
                <a:gd name="connsiteX78" fmla="*/ 9596726 w 10413258"/>
                <a:gd name="connsiteY78" fmla="*/ 580311 h 6695482"/>
                <a:gd name="connsiteX79" fmla="*/ 9609253 w 10413258"/>
                <a:gd name="connsiteY79" fmla="*/ 635468 h 6695482"/>
                <a:gd name="connsiteX80" fmla="*/ 9466643 w 10413258"/>
                <a:gd name="connsiteY80" fmla="*/ 1084370 h 6695482"/>
                <a:gd name="connsiteX81" fmla="*/ 9451755 w 10413258"/>
                <a:gd name="connsiteY81" fmla="*/ 1097956 h 6695482"/>
                <a:gd name="connsiteX82" fmla="*/ 9267005 w 10413258"/>
                <a:gd name="connsiteY82" fmla="*/ 1197938 h 6695482"/>
                <a:gd name="connsiteX83" fmla="*/ 9179307 w 10413258"/>
                <a:gd name="connsiteY83" fmla="*/ 1254559 h 6695482"/>
                <a:gd name="connsiteX84" fmla="*/ 9166698 w 10413258"/>
                <a:gd name="connsiteY84" fmla="*/ 1263915 h 6695482"/>
                <a:gd name="connsiteX85" fmla="*/ 9118781 w 10413258"/>
                <a:gd name="connsiteY85" fmla="*/ 1289703 h 6695482"/>
                <a:gd name="connsiteX86" fmla="*/ 9031327 w 10413258"/>
                <a:gd name="connsiteY86" fmla="*/ 1390661 h 6695482"/>
                <a:gd name="connsiteX87" fmla="*/ 8760261 w 10413258"/>
                <a:gd name="connsiteY87" fmla="*/ 1611126 h 6695482"/>
                <a:gd name="connsiteX88" fmla="*/ 8536949 w 10413258"/>
                <a:gd name="connsiteY88" fmla="*/ 1683286 h 6695482"/>
                <a:gd name="connsiteX89" fmla="*/ 8486022 w 10413258"/>
                <a:gd name="connsiteY89" fmla="*/ 1707447 h 6695482"/>
                <a:gd name="connsiteX90" fmla="*/ 8490903 w 10413258"/>
                <a:gd name="connsiteY90" fmla="*/ 1718105 h 6695482"/>
                <a:gd name="connsiteX91" fmla="*/ 8525967 w 10413258"/>
                <a:gd name="connsiteY91" fmla="*/ 1710539 h 6695482"/>
                <a:gd name="connsiteX92" fmla="*/ 9068912 w 10413258"/>
                <a:gd name="connsiteY92" fmla="*/ 1588348 h 6695482"/>
                <a:gd name="connsiteX93" fmla="*/ 9640249 w 10413258"/>
                <a:gd name="connsiteY93" fmla="*/ 1519686 h 6695482"/>
                <a:gd name="connsiteX94" fmla="*/ 10161230 w 10413258"/>
                <a:gd name="connsiteY94" fmla="*/ 1617797 h 6695482"/>
                <a:gd name="connsiteX95" fmla="*/ 10392676 w 10413258"/>
                <a:gd name="connsiteY95" fmla="*/ 1848350 h 6695482"/>
                <a:gd name="connsiteX96" fmla="*/ 10413259 w 10413258"/>
                <a:gd name="connsiteY96" fmla="*/ 1909038 h 6695482"/>
                <a:gd name="connsiteX97" fmla="*/ 10413259 w 10413258"/>
                <a:gd name="connsiteY97" fmla="*/ 2006580 h 6695482"/>
                <a:gd name="connsiteX98" fmla="*/ 10302457 w 10413258"/>
                <a:gd name="connsiteY98" fmla="*/ 2164078 h 6695482"/>
                <a:gd name="connsiteX99" fmla="*/ 9921972 w 10413258"/>
                <a:gd name="connsiteY99" fmla="*/ 2179942 h 6695482"/>
                <a:gd name="connsiteX100" fmla="*/ 9808079 w 10413258"/>
                <a:gd name="connsiteY100" fmla="*/ 2170423 h 6695482"/>
                <a:gd name="connsiteX101" fmla="*/ 9325253 w 10413258"/>
                <a:gd name="connsiteY101" fmla="*/ 2555871 h 6695482"/>
                <a:gd name="connsiteX102" fmla="*/ 8827702 w 10413258"/>
                <a:gd name="connsiteY102" fmla="*/ 3546254 h 6695482"/>
                <a:gd name="connsiteX103" fmla="*/ 8276785 w 10413258"/>
                <a:gd name="connsiteY103" fmla="*/ 4595780 h 6695482"/>
                <a:gd name="connsiteX104" fmla="*/ 7629058 w 10413258"/>
                <a:gd name="connsiteY104" fmla="*/ 5274259 h 6695482"/>
                <a:gd name="connsiteX105" fmla="*/ 7285263 w 10413258"/>
                <a:gd name="connsiteY105" fmla="*/ 5498466 h 6695482"/>
                <a:gd name="connsiteX106" fmla="*/ 7235068 w 10413258"/>
                <a:gd name="connsiteY106" fmla="*/ 5540362 h 6695482"/>
                <a:gd name="connsiteX107" fmla="*/ 7241902 w 10413258"/>
                <a:gd name="connsiteY107" fmla="*/ 5553215 h 6695482"/>
                <a:gd name="connsiteX108" fmla="*/ 7307472 w 10413258"/>
                <a:gd name="connsiteY108" fmla="*/ 5584617 h 6695482"/>
                <a:gd name="connsiteX109" fmla="*/ 7342860 w 10413258"/>
                <a:gd name="connsiteY109" fmla="*/ 5682078 h 6695482"/>
                <a:gd name="connsiteX110" fmla="*/ 7279731 w 10413258"/>
                <a:gd name="connsiteY110" fmla="*/ 5730563 h 6695482"/>
                <a:gd name="connsiteX111" fmla="*/ 7133378 w 10413258"/>
                <a:gd name="connsiteY111" fmla="*/ 5734550 h 6695482"/>
                <a:gd name="connsiteX112" fmla="*/ 6995323 w 10413258"/>
                <a:gd name="connsiteY112" fmla="*/ 5831196 h 6695482"/>
                <a:gd name="connsiteX113" fmla="*/ 6917306 w 10413258"/>
                <a:gd name="connsiteY113" fmla="*/ 6137000 h 6695482"/>
                <a:gd name="connsiteX114" fmla="*/ 6903232 w 10413258"/>
                <a:gd name="connsiteY114" fmla="*/ 6334442 h 6695482"/>
                <a:gd name="connsiteX115" fmla="*/ 6994591 w 10413258"/>
                <a:gd name="connsiteY115" fmla="*/ 6346319 h 6695482"/>
                <a:gd name="connsiteX116" fmla="*/ 7204887 w 10413258"/>
                <a:gd name="connsiteY116" fmla="*/ 6433773 h 6695482"/>
                <a:gd name="connsiteX117" fmla="*/ 7196914 w 10413258"/>
                <a:gd name="connsiteY117" fmla="*/ 6623731 h 6695482"/>
                <a:gd name="connsiteX118" fmla="*/ 7103928 w 10413258"/>
                <a:gd name="connsiteY118" fmla="*/ 6671485 h 6695482"/>
                <a:gd name="connsiteX119" fmla="*/ 6549512 w 10413258"/>
                <a:gd name="connsiteY119" fmla="*/ 6473961 h 6695482"/>
                <a:gd name="connsiteX120" fmla="*/ 6557891 w 10413258"/>
                <a:gd name="connsiteY120" fmla="*/ 6333791 h 6695482"/>
                <a:gd name="connsiteX121" fmla="*/ 6586446 w 10413258"/>
                <a:gd name="connsiteY121" fmla="*/ 6221362 h 6695482"/>
                <a:gd name="connsiteX122" fmla="*/ 6532428 w 10413258"/>
                <a:gd name="connsiteY122" fmla="*/ 5950703 h 6695482"/>
                <a:gd name="connsiteX123" fmla="*/ 6491915 w 10413258"/>
                <a:gd name="connsiteY123" fmla="*/ 5764488 h 6695482"/>
                <a:gd name="connsiteX124" fmla="*/ 6451645 w 10413258"/>
                <a:gd name="connsiteY124" fmla="*/ 5772297 h 6695482"/>
                <a:gd name="connsiteX125" fmla="*/ 5353552 w 10413258"/>
                <a:gd name="connsiteY125" fmla="*/ 5976980 h 6695482"/>
                <a:gd name="connsiteX126" fmla="*/ 4184926 w 10413258"/>
                <a:gd name="connsiteY126" fmla="*/ 5994552 h 6695482"/>
                <a:gd name="connsiteX127" fmla="*/ 2974566 w 10413258"/>
                <a:gd name="connsiteY127" fmla="*/ 5773924 h 6695482"/>
                <a:gd name="connsiteX128" fmla="*/ 2897200 w 10413258"/>
                <a:gd name="connsiteY128" fmla="*/ 5816797 h 6695482"/>
                <a:gd name="connsiteX129" fmla="*/ 2840253 w 10413258"/>
                <a:gd name="connsiteY129" fmla="*/ 6057681 h 6695482"/>
                <a:gd name="connsiteX130" fmla="*/ 2862951 w 10413258"/>
                <a:gd name="connsiteY130" fmla="*/ 6385531 h 6695482"/>
                <a:gd name="connsiteX131" fmla="*/ 2818614 w 10413258"/>
                <a:gd name="connsiteY131" fmla="*/ 6529037 h 6695482"/>
                <a:gd name="connsiteX132" fmla="*/ 2505733 w 10413258"/>
                <a:gd name="connsiteY132" fmla="*/ 6695483 h 6695482"/>
                <a:gd name="connsiteX133" fmla="*/ 2383704 w 10413258"/>
                <a:gd name="connsiteY133" fmla="*/ 6695483 h 6695482"/>
                <a:gd name="connsiteX134" fmla="*/ 2224254 w 10413258"/>
                <a:gd name="connsiteY134" fmla="*/ 6639025 h 6695482"/>
                <a:gd name="connsiteX135" fmla="*/ 2200092 w 10413258"/>
                <a:gd name="connsiteY135" fmla="*/ 6428810 h 6695482"/>
                <a:gd name="connsiteX136" fmla="*/ 2410795 w 10413258"/>
                <a:gd name="connsiteY136" fmla="*/ 6346401 h 6695482"/>
                <a:gd name="connsiteX137" fmla="*/ 2496784 w 10413258"/>
                <a:gd name="connsiteY137" fmla="*/ 6255042 h 6695482"/>
                <a:gd name="connsiteX138" fmla="*/ 2356614 w 10413258"/>
                <a:gd name="connsiteY138" fmla="*/ 5755132 h 6695482"/>
                <a:gd name="connsiteX139" fmla="*/ 2315450 w 10413258"/>
                <a:gd name="connsiteY139" fmla="*/ 5733411 h 6695482"/>
                <a:gd name="connsiteX140" fmla="*/ 2112150 w 10413258"/>
                <a:gd name="connsiteY140" fmla="*/ 5730238 h 6695482"/>
                <a:gd name="connsiteX141" fmla="*/ 2053088 w 10413258"/>
                <a:gd name="connsiteY141" fmla="*/ 5687528 h 6695482"/>
                <a:gd name="connsiteX142" fmla="*/ 2079609 w 10413258"/>
                <a:gd name="connsiteY142" fmla="*/ 5585675 h 6695482"/>
                <a:gd name="connsiteX143" fmla="*/ 2094659 w 10413258"/>
                <a:gd name="connsiteY143" fmla="*/ 5511482 h 6695482"/>
                <a:gd name="connsiteX144" fmla="*/ 1871673 w 10413258"/>
                <a:gd name="connsiteY144" fmla="*/ 5253188 h 6695482"/>
                <a:gd name="connsiteX145" fmla="*/ 1509655 w 10413258"/>
                <a:gd name="connsiteY145" fmla="*/ 4794687 h 6695482"/>
                <a:gd name="connsiteX146" fmla="*/ 1293258 w 10413258"/>
                <a:gd name="connsiteY146" fmla="*/ 4253368 h 6695482"/>
                <a:gd name="connsiteX147" fmla="*/ 1041635 w 10413258"/>
                <a:gd name="connsiteY147" fmla="*/ 3662018 h 6695482"/>
                <a:gd name="connsiteX148" fmla="*/ 592164 w 10413258"/>
                <a:gd name="connsiteY148" fmla="*/ 3029666 h 6695482"/>
                <a:gd name="connsiteX149" fmla="*/ 264151 w 10413258"/>
                <a:gd name="connsiteY149" fmla="*/ 2825228 h 6695482"/>
                <a:gd name="connsiteX150" fmla="*/ 0 w 10413258"/>
                <a:gd name="connsiteY150" fmla="*/ 2624451 h 6695482"/>
                <a:gd name="connsiteX151" fmla="*/ 6931054 w 10413258"/>
                <a:gd name="connsiteY151" fmla="*/ 1924089 h 6695482"/>
                <a:gd name="connsiteX152" fmla="*/ 6986700 w 10413258"/>
                <a:gd name="connsiteY152" fmla="*/ 2026430 h 6695482"/>
                <a:gd name="connsiteX153" fmla="*/ 7098234 w 10413258"/>
                <a:gd name="connsiteY153" fmla="*/ 2069465 h 6695482"/>
                <a:gd name="connsiteX154" fmla="*/ 7121744 w 10413258"/>
                <a:gd name="connsiteY154" fmla="*/ 2063527 h 6695482"/>
                <a:gd name="connsiteX155" fmla="*/ 7498650 w 10413258"/>
                <a:gd name="connsiteY155" fmla="*/ 1954352 h 6695482"/>
                <a:gd name="connsiteX156" fmla="*/ 7683320 w 10413258"/>
                <a:gd name="connsiteY156" fmla="*/ 1898463 h 6695482"/>
                <a:gd name="connsiteX157" fmla="*/ 7724484 w 10413258"/>
                <a:gd name="connsiteY157" fmla="*/ 1865271 h 6695482"/>
                <a:gd name="connsiteX158" fmla="*/ 7728307 w 10413258"/>
                <a:gd name="connsiteY158" fmla="*/ 1684018 h 6695482"/>
                <a:gd name="connsiteX159" fmla="*/ 7698532 w 10413258"/>
                <a:gd name="connsiteY159" fmla="*/ 1656521 h 6695482"/>
                <a:gd name="connsiteX160" fmla="*/ 7566986 w 10413258"/>
                <a:gd name="connsiteY160" fmla="*/ 1631627 h 6695482"/>
                <a:gd name="connsiteX161" fmla="*/ 7523788 w 10413258"/>
                <a:gd name="connsiteY161" fmla="*/ 1674825 h 6695482"/>
                <a:gd name="connsiteX162" fmla="*/ 7549983 w 10413258"/>
                <a:gd name="connsiteY162" fmla="*/ 1776760 h 6695482"/>
                <a:gd name="connsiteX163" fmla="*/ 7547705 w 10413258"/>
                <a:gd name="connsiteY163" fmla="*/ 1809138 h 6695482"/>
                <a:gd name="connsiteX164" fmla="*/ 7509958 w 10413258"/>
                <a:gd name="connsiteY164" fmla="*/ 1812229 h 6695482"/>
                <a:gd name="connsiteX165" fmla="*/ 7463993 w 10413258"/>
                <a:gd name="connsiteY165" fmla="*/ 1791484 h 6695482"/>
                <a:gd name="connsiteX166" fmla="*/ 7442516 w 10413258"/>
                <a:gd name="connsiteY166" fmla="*/ 1897486 h 6695482"/>
                <a:gd name="connsiteX167" fmla="*/ 7394844 w 10413258"/>
                <a:gd name="connsiteY167" fmla="*/ 1918231 h 6695482"/>
                <a:gd name="connsiteX168" fmla="*/ 7350833 w 10413258"/>
                <a:gd name="connsiteY168" fmla="*/ 1903832 h 6695482"/>
                <a:gd name="connsiteX169" fmla="*/ 7286727 w 10413258"/>
                <a:gd name="connsiteY169" fmla="*/ 1850627 h 6695482"/>
                <a:gd name="connsiteX170" fmla="*/ 7241007 w 10413258"/>
                <a:gd name="connsiteY170" fmla="*/ 1812880 h 6695482"/>
                <a:gd name="connsiteX171" fmla="*/ 6931054 w 10413258"/>
                <a:gd name="connsiteY171" fmla="*/ 1924089 h 6695482"/>
                <a:gd name="connsiteX172" fmla="*/ 6764852 w 10413258"/>
                <a:gd name="connsiteY172" fmla="*/ 2081180 h 6695482"/>
                <a:gd name="connsiteX173" fmla="*/ 6751591 w 10413258"/>
                <a:gd name="connsiteY173" fmla="*/ 2078902 h 6695482"/>
                <a:gd name="connsiteX174" fmla="*/ 6690658 w 10413258"/>
                <a:gd name="connsiteY174" fmla="*/ 2200768 h 6695482"/>
                <a:gd name="connsiteX175" fmla="*/ 6789583 w 10413258"/>
                <a:gd name="connsiteY175" fmla="*/ 2173352 h 6695482"/>
                <a:gd name="connsiteX176" fmla="*/ 6764852 w 10413258"/>
                <a:gd name="connsiteY176" fmla="*/ 2081180 h 669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10413258" h="6695482">
                  <a:moveTo>
                    <a:pt x="0" y="2624451"/>
                  </a:moveTo>
                  <a:cubicBezTo>
                    <a:pt x="0" y="2594676"/>
                    <a:pt x="0" y="2564819"/>
                    <a:pt x="0" y="2535045"/>
                  </a:cubicBezTo>
                  <a:cubicBezTo>
                    <a:pt x="19769" y="2489813"/>
                    <a:pt x="31483" y="2438317"/>
                    <a:pt x="60933" y="2400569"/>
                  </a:cubicBezTo>
                  <a:cubicBezTo>
                    <a:pt x="126015" y="2317264"/>
                    <a:pt x="220302" y="2302458"/>
                    <a:pt x="318901" y="2320356"/>
                  </a:cubicBezTo>
                  <a:cubicBezTo>
                    <a:pt x="500154" y="2353141"/>
                    <a:pt x="681082" y="2387960"/>
                    <a:pt x="861602" y="2424568"/>
                  </a:cubicBezTo>
                  <a:cubicBezTo>
                    <a:pt x="1567171" y="2567667"/>
                    <a:pt x="2280224" y="2662198"/>
                    <a:pt x="2993847" y="2752987"/>
                  </a:cubicBezTo>
                  <a:cubicBezTo>
                    <a:pt x="3017357" y="2755997"/>
                    <a:pt x="3030699" y="2749326"/>
                    <a:pt x="3043065" y="2728988"/>
                  </a:cubicBezTo>
                  <a:cubicBezTo>
                    <a:pt x="3061288" y="2698969"/>
                    <a:pt x="3084636" y="2672205"/>
                    <a:pt x="3104079" y="2642836"/>
                  </a:cubicBezTo>
                  <a:cubicBezTo>
                    <a:pt x="3178191" y="2530814"/>
                    <a:pt x="3361559" y="2451658"/>
                    <a:pt x="3515315" y="2525526"/>
                  </a:cubicBezTo>
                  <a:cubicBezTo>
                    <a:pt x="3544602" y="2539600"/>
                    <a:pt x="3575678" y="2550095"/>
                    <a:pt x="3603989" y="2565796"/>
                  </a:cubicBezTo>
                  <a:cubicBezTo>
                    <a:pt x="3729434" y="2635515"/>
                    <a:pt x="3853984" y="2706861"/>
                    <a:pt x="3979430" y="2776661"/>
                  </a:cubicBezTo>
                  <a:cubicBezTo>
                    <a:pt x="3994073" y="2784796"/>
                    <a:pt x="4012133" y="2792199"/>
                    <a:pt x="4028323" y="2791467"/>
                  </a:cubicBezTo>
                  <a:cubicBezTo>
                    <a:pt x="4123098" y="2787155"/>
                    <a:pt x="4219012" y="2788294"/>
                    <a:pt x="4312079" y="2772675"/>
                  </a:cubicBezTo>
                  <a:cubicBezTo>
                    <a:pt x="4507000" y="2739890"/>
                    <a:pt x="4701757" y="2704095"/>
                    <a:pt x="4893911" y="2658375"/>
                  </a:cubicBezTo>
                  <a:cubicBezTo>
                    <a:pt x="5327275" y="2555220"/>
                    <a:pt x="5758768" y="2444255"/>
                    <a:pt x="6191644" y="2339311"/>
                  </a:cubicBezTo>
                  <a:cubicBezTo>
                    <a:pt x="6250298" y="2325074"/>
                    <a:pt x="6287883" y="2301645"/>
                    <a:pt x="6311719" y="2243478"/>
                  </a:cubicBezTo>
                  <a:cubicBezTo>
                    <a:pt x="6338891" y="2177176"/>
                    <a:pt x="6383635" y="2121693"/>
                    <a:pt x="6464581" y="2113070"/>
                  </a:cubicBezTo>
                  <a:cubicBezTo>
                    <a:pt x="6471495" y="2112338"/>
                    <a:pt x="6480037" y="2106806"/>
                    <a:pt x="6483861" y="2100949"/>
                  </a:cubicBezTo>
                  <a:cubicBezTo>
                    <a:pt x="6515344" y="2052462"/>
                    <a:pt x="6546583" y="2003733"/>
                    <a:pt x="6576521" y="1954270"/>
                  </a:cubicBezTo>
                  <a:cubicBezTo>
                    <a:pt x="6591165" y="1930027"/>
                    <a:pt x="6601252" y="1903018"/>
                    <a:pt x="6616302" y="1879101"/>
                  </a:cubicBezTo>
                  <a:cubicBezTo>
                    <a:pt x="6645752" y="1832405"/>
                    <a:pt x="6643799" y="1821178"/>
                    <a:pt x="6593605" y="1798887"/>
                  </a:cubicBezTo>
                  <a:cubicBezTo>
                    <a:pt x="6577823" y="1791891"/>
                    <a:pt x="6560007" y="1786359"/>
                    <a:pt x="6542923" y="1785546"/>
                  </a:cubicBezTo>
                  <a:cubicBezTo>
                    <a:pt x="6445544" y="1780827"/>
                    <a:pt x="6348003" y="1774888"/>
                    <a:pt x="6250543" y="1774726"/>
                  </a:cubicBezTo>
                  <a:cubicBezTo>
                    <a:pt x="6146818" y="1774563"/>
                    <a:pt x="6046023" y="1764069"/>
                    <a:pt x="5947099" y="1729819"/>
                  </a:cubicBezTo>
                  <a:cubicBezTo>
                    <a:pt x="5833368" y="1690445"/>
                    <a:pt x="5715895" y="1671896"/>
                    <a:pt x="5595006" y="1692316"/>
                  </a:cubicBezTo>
                  <a:cubicBezTo>
                    <a:pt x="5585162" y="1693943"/>
                    <a:pt x="5574749" y="1691665"/>
                    <a:pt x="5564498" y="1691177"/>
                  </a:cubicBezTo>
                  <a:cubicBezTo>
                    <a:pt x="5628929" y="1615601"/>
                    <a:pt x="5723461" y="1638379"/>
                    <a:pt x="5804406" y="1609418"/>
                  </a:cubicBezTo>
                  <a:cubicBezTo>
                    <a:pt x="5743067" y="1573460"/>
                    <a:pt x="5681239" y="1540838"/>
                    <a:pt x="5617947" y="1511388"/>
                  </a:cubicBezTo>
                  <a:cubicBezTo>
                    <a:pt x="5554411" y="1481857"/>
                    <a:pt x="5489410" y="1455581"/>
                    <a:pt x="5425060" y="1427840"/>
                  </a:cubicBezTo>
                  <a:cubicBezTo>
                    <a:pt x="5425711" y="1423772"/>
                    <a:pt x="5426362" y="1419704"/>
                    <a:pt x="5427013" y="1415555"/>
                  </a:cubicBezTo>
                  <a:cubicBezTo>
                    <a:pt x="5511701" y="1369754"/>
                    <a:pt x="5583697" y="1446225"/>
                    <a:pt x="5670338" y="1453221"/>
                  </a:cubicBezTo>
                  <a:cubicBezTo>
                    <a:pt x="5598097" y="1393671"/>
                    <a:pt x="5531388" y="1338759"/>
                    <a:pt x="5464679" y="1283765"/>
                  </a:cubicBezTo>
                  <a:cubicBezTo>
                    <a:pt x="5467120" y="1280348"/>
                    <a:pt x="5469642" y="1276931"/>
                    <a:pt x="5472082" y="1273514"/>
                  </a:cubicBezTo>
                  <a:cubicBezTo>
                    <a:pt x="5583128" y="1266436"/>
                    <a:pt x="5652765" y="1351043"/>
                    <a:pt x="5739324" y="1398553"/>
                  </a:cubicBezTo>
                  <a:cubicBezTo>
                    <a:pt x="5695232" y="1353077"/>
                    <a:pt x="5651057" y="1307519"/>
                    <a:pt x="5606964" y="1262043"/>
                  </a:cubicBezTo>
                  <a:cubicBezTo>
                    <a:pt x="5610869" y="1255698"/>
                    <a:pt x="5614856" y="1249353"/>
                    <a:pt x="5618760" y="1243007"/>
                  </a:cubicBezTo>
                  <a:cubicBezTo>
                    <a:pt x="5643898" y="1251224"/>
                    <a:pt x="5673023" y="1253990"/>
                    <a:pt x="5693361" y="1268714"/>
                  </a:cubicBezTo>
                  <a:cubicBezTo>
                    <a:pt x="5745833" y="1306950"/>
                    <a:pt x="5792854" y="1352507"/>
                    <a:pt x="5844839" y="1391394"/>
                  </a:cubicBezTo>
                  <a:cubicBezTo>
                    <a:pt x="5913012" y="1442402"/>
                    <a:pt x="5981022" y="1494467"/>
                    <a:pt x="6054158" y="1537502"/>
                  </a:cubicBezTo>
                  <a:cubicBezTo>
                    <a:pt x="6129084" y="1581514"/>
                    <a:pt x="6209622" y="1575169"/>
                    <a:pt x="6288371" y="1538153"/>
                  </a:cubicBezTo>
                  <a:cubicBezTo>
                    <a:pt x="6314160" y="1526032"/>
                    <a:pt x="6321400" y="1508134"/>
                    <a:pt x="6309035" y="1486657"/>
                  </a:cubicBezTo>
                  <a:cubicBezTo>
                    <a:pt x="6291707" y="1456638"/>
                    <a:pt x="6271287" y="1427677"/>
                    <a:pt x="6248183" y="1401807"/>
                  </a:cubicBezTo>
                  <a:cubicBezTo>
                    <a:pt x="6221255" y="1371625"/>
                    <a:pt x="6188552" y="1346569"/>
                    <a:pt x="6160974" y="1316875"/>
                  </a:cubicBezTo>
                  <a:cubicBezTo>
                    <a:pt x="6130873" y="1284497"/>
                    <a:pt x="6127945" y="1243495"/>
                    <a:pt x="6152025" y="1200622"/>
                  </a:cubicBezTo>
                  <a:cubicBezTo>
                    <a:pt x="6181312" y="1225435"/>
                    <a:pt x="6210355" y="1249027"/>
                    <a:pt x="6238258" y="1273758"/>
                  </a:cubicBezTo>
                  <a:cubicBezTo>
                    <a:pt x="6325061" y="1350717"/>
                    <a:pt x="6417803" y="1419216"/>
                    <a:pt x="6529906" y="1453954"/>
                  </a:cubicBezTo>
                  <a:cubicBezTo>
                    <a:pt x="6615245" y="1480393"/>
                    <a:pt x="6681872" y="1529286"/>
                    <a:pt x="6735239" y="1599005"/>
                  </a:cubicBezTo>
                  <a:cubicBezTo>
                    <a:pt x="6752893" y="1622109"/>
                    <a:pt x="6770709" y="1645132"/>
                    <a:pt x="6789583" y="1669619"/>
                  </a:cubicBezTo>
                  <a:cubicBezTo>
                    <a:pt x="6803494" y="1656765"/>
                    <a:pt x="6814151" y="1646596"/>
                    <a:pt x="6825215" y="1636671"/>
                  </a:cubicBezTo>
                  <a:cubicBezTo>
                    <a:pt x="6892738" y="1575982"/>
                    <a:pt x="6960992" y="1516269"/>
                    <a:pt x="7027539" y="1454523"/>
                  </a:cubicBezTo>
                  <a:cubicBezTo>
                    <a:pt x="7068296" y="1416694"/>
                    <a:pt x="7112226" y="1405305"/>
                    <a:pt x="7165349" y="1423609"/>
                  </a:cubicBezTo>
                  <a:cubicBezTo>
                    <a:pt x="7228886" y="1445574"/>
                    <a:pt x="7293560" y="1464041"/>
                    <a:pt x="7357015" y="1486169"/>
                  </a:cubicBezTo>
                  <a:cubicBezTo>
                    <a:pt x="7420307" y="1508297"/>
                    <a:pt x="7441296" y="1497640"/>
                    <a:pt x="7436578" y="1431419"/>
                  </a:cubicBezTo>
                  <a:cubicBezTo>
                    <a:pt x="7433649" y="1390011"/>
                    <a:pt x="7415670" y="1350311"/>
                    <a:pt x="7444469" y="1310774"/>
                  </a:cubicBezTo>
                  <a:cubicBezTo>
                    <a:pt x="7448862" y="1304753"/>
                    <a:pt x="7444144" y="1288808"/>
                    <a:pt x="7439263" y="1279941"/>
                  </a:cubicBezTo>
                  <a:cubicBezTo>
                    <a:pt x="7423887" y="1252118"/>
                    <a:pt x="7430558" y="1231048"/>
                    <a:pt x="7455452" y="1213964"/>
                  </a:cubicBezTo>
                  <a:cubicBezTo>
                    <a:pt x="7488806" y="1191186"/>
                    <a:pt x="7485714" y="1171986"/>
                    <a:pt x="7456672" y="1144652"/>
                  </a:cubicBezTo>
                  <a:cubicBezTo>
                    <a:pt x="7428199" y="1117806"/>
                    <a:pt x="7418518" y="1082255"/>
                    <a:pt x="7457241" y="1047273"/>
                  </a:cubicBezTo>
                  <a:cubicBezTo>
                    <a:pt x="7506460" y="1002855"/>
                    <a:pt x="7552993" y="955183"/>
                    <a:pt x="7597249" y="905883"/>
                  </a:cubicBezTo>
                  <a:cubicBezTo>
                    <a:pt x="7612218" y="889206"/>
                    <a:pt x="7627674" y="860732"/>
                    <a:pt x="7623688" y="841696"/>
                  </a:cubicBezTo>
                  <a:cubicBezTo>
                    <a:pt x="7611567" y="783773"/>
                    <a:pt x="7627919" y="730976"/>
                    <a:pt x="7655904" y="687127"/>
                  </a:cubicBezTo>
                  <a:cubicBezTo>
                    <a:pt x="7726111" y="577138"/>
                    <a:pt x="7801768" y="470323"/>
                    <a:pt x="7880761" y="366354"/>
                  </a:cubicBezTo>
                  <a:cubicBezTo>
                    <a:pt x="7922495" y="311523"/>
                    <a:pt x="7985543" y="281423"/>
                    <a:pt x="8052496" y="264176"/>
                  </a:cubicBezTo>
                  <a:cubicBezTo>
                    <a:pt x="8066895" y="260434"/>
                    <a:pt x="8085362" y="261003"/>
                    <a:pt x="8098704" y="266861"/>
                  </a:cubicBezTo>
                  <a:cubicBezTo>
                    <a:pt x="8123598" y="277843"/>
                    <a:pt x="8142716" y="273125"/>
                    <a:pt x="8162078" y="256854"/>
                  </a:cubicBezTo>
                  <a:cubicBezTo>
                    <a:pt x="8201371" y="223662"/>
                    <a:pt x="8240013" y="189657"/>
                    <a:pt x="8280689" y="158255"/>
                  </a:cubicBezTo>
                  <a:cubicBezTo>
                    <a:pt x="8361066" y="96183"/>
                    <a:pt x="8483907" y="93417"/>
                    <a:pt x="8565667" y="151666"/>
                  </a:cubicBezTo>
                  <a:cubicBezTo>
                    <a:pt x="8599834" y="175990"/>
                    <a:pt x="8630830" y="204707"/>
                    <a:pt x="8664916" y="229032"/>
                  </a:cubicBezTo>
                  <a:cubicBezTo>
                    <a:pt x="8712670" y="263200"/>
                    <a:pt x="8728859" y="263688"/>
                    <a:pt x="8762133" y="216829"/>
                  </a:cubicBezTo>
                  <a:cubicBezTo>
                    <a:pt x="8825018" y="128318"/>
                    <a:pt x="8912390" y="94882"/>
                    <a:pt x="9015789" y="88048"/>
                  </a:cubicBezTo>
                  <a:cubicBezTo>
                    <a:pt x="9031001" y="87072"/>
                    <a:pt x="9048980" y="76578"/>
                    <a:pt x="9059556" y="64863"/>
                  </a:cubicBezTo>
                  <a:cubicBezTo>
                    <a:pt x="9133099" y="-16164"/>
                    <a:pt x="9169789" y="-20639"/>
                    <a:pt x="9254883" y="47860"/>
                  </a:cubicBezTo>
                  <a:cubicBezTo>
                    <a:pt x="9290760" y="76740"/>
                    <a:pt x="9325822" y="90570"/>
                    <a:pt x="9368532" y="62341"/>
                  </a:cubicBezTo>
                  <a:cubicBezTo>
                    <a:pt x="9400015" y="41596"/>
                    <a:pt x="9420598" y="55182"/>
                    <a:pt x="9436868" y="85526"/>
                  </a:cubicBezTo>
                  <a:cubicBezTo>
                    <a:pt x="9445492" y="101471"/>
                    <a:pt x="9456718" y="120670"/>
                    <a:pt x="9471769" y="127667"/>
                  </a:cubicBezTo>
                  <a:cubicBezTo>
                    <a:pt x="9530016" y="154920"/>
                    <a:pt x="9546775" y="175909"/>
                    <a:pt x="9531725" y="234076"/>
                  </a:cubicBezTo>
                  <a:cubicBezTo>
                    <a:pt x="9519522" y="281341"/>
                    <a:pt x="9533352" y="313394"/>
                    <a:pt x="9566625" y="345935"/>
                  </a:cubicBezTo>
                  <a:cubicBezTo>
                    <a:pt x="9631300" y="408983"/>
                    <a:pt x="9635531" y="422406"/>
                    <a:pt x="9600712" y="526130"/>
                  </a:cubicBezTo>
                  <a:cubicBezTo>
                    <a:pt x="9595098" y="542808"/>
                    <a:pt x="9595180" y="562414"/>
                    <a:pt x="9596726" y="580311"/>
                  </a:cubicBezTo>
                  <a:cubicBezTo>
                    <a:pt x="9598352" y="598941"/>
                    <a:pt x="9606081" y="616920"/>
                    <a:pt x="9609253" y="635468"/>
                  </a:cubicBezTo>
                  <a:cubicBezTo>
                    <a:pt x="9639273" y="809562"/>
                    <a:pt x="9548728" y="945664"/>
                    <a:pt x="9466643" y="1084370"/>
                  </a:cubicBezTo>
                  <a:cubicBezTo>
                    <a:pt x="9463389" y="1089902"/>
                    <a:pt x="9457532" y="1094783"/>
                    <a:pt x="9451755" y="1097956"/>
                  </a:cubicBezTo>
                  <a:cubicBezTo>
                    <a:pt x="9390416" y="1131798"/>
                    <a:pt x="9329808" y="1167024"/>
                    <a:pt x="9267005" y="1197938"/>
                  </a:cubicBezTo>
                  <a:cubicBezTo>
                    <a:pt x="9235196" y="1213557"/>
                    <a:pt x="9194276" y="1212825"/>
                    <a:pt x="9179307" y="1254559"/>
                  </a:cubicBezTo>
                  <a:cubicBezTo>
                    <a:pt x="9177843" y="1258627"/>
                    <a:pt x="9171334" y="1261393"/>
                    <a:pt x="9166698" y="1263915"/>
                  </a:cubicBezTo>
                  <a:cubicBezTo>
                    <a:pt x="9150590" y="1272538"/>
                    <a:pt x="9130821" y="1277338"/>
                    <a:pt x="9118781" y="1289703"/>
                  </a:cubicBezTo>
                  <a:cubicBezTo>
                    <a:pt x="9087785" y="1321593"/>
                    <a:pt x="9060125" y="1356656"/>
                    <a:pt x="9031327" y="1390661"/>
                  </a:cubicBezTo>
                  <a:cubicBezTo>
                    <a:pt x="8954774" y="1481207"/>
                    <a:pt x="8874561" y="1568172"/>
                    <a:pt x="8760261" y="1611126"/>
                  </a:cubicBezTo>
                  <a:cubicBezTo>
                    <a:pt x="8687125" y="1638623"/>
                    <a:pt x="8611224" y="1658799"/>
                    <a:pt x="8536949" y="1683286"/>
                  </a:cubicBezTo>
                  <a:cubicBezTo>
                    <a:pt x="8519214" y="1689143"/>
                    <a:pt x="8502943" y="1699231"/>
                    <a:pt x="8486022" y="1707447"/>
                  </a:cubicBezTo>
                  <a:cubicBezTo>
                    <a:pt x="8487649" y="1711027"/>
                    <a:pt x="8489277" y="1714525"/>
                    <a:pt x="8490903" y="1718105"/>
                  </a:cubicBezTo>
                  <a:cubicBezTo>
                    <a:pt x="8502619" y="1715583"/>
                    <a:pt x="8514333" y="1713223"/>
                    <a:pt x="8525967" y="1710539"/>
                  </a:cubicBezTo>
                  <a:cubicBezTo>
                    <a:pt x="8706894" y="1669537"/>
                    <a:pt x="8887252" y="1625607"/>
                    <a:pt x="9068912" y="1588348"/>
                  </a:cubicBezTo>
                  <a:cubicBezTo>
                    <a:pt x="9257161" y="1549705"/>
                    <a:pt x="9445492" y="1507809"/>
                    <a:pt x="9640249" y="1519686"/>
                  </a:cubicBezTo>
                  <a:cubicBezTo>
                    <a:pt x="9818166" y="1530506"/>
                    <a:pt x="9993724" y="1552715"/>
                    <a:pt x="10161230" y="1617797"/>
                  </a:cubicBezTo>
                  <a:cubicBezTo>
                    <a:pt x="10271787" y="1660751"/>
                    <a:pt x="10350698" y="1736409"/>
                    <a:pt x="10392676" y="1848350"/>
                  </a:cubicBezTo>
                  <a:cubicBezTo>
                    <a:pt x="10400161" y="1868362"/>
                    <a:pt x="10406426" y="1888782"/>
                    <a:pt x="10413259" y="1909038"/>
                  </a:cubicBezTo>
                  <a:cubicBezTo>
                    <a:pt x="10413259" y="1941579"/>
                    <a:pt x="10413259" y="1974039"/>
                    <a:pt x="10413259" y="2006580"/>
                  </a:cubicBezTo>
                  <a:cubicBezTo>
                    <a:pt x="10392432" y="2070360"/>
                    <a:pt x="10368189" y="2132920"/>
                    <a:pt x="10302457" y="2164078"/>
                  </a:cubicBezTo>
                  <a:cubicBezTo>
                    <a:pt x="10178313" y="2222814"/>
                    <a:pt x="10051160" y="2237946"/>
                    <a:pt x="9921972" y="2179942"/>
                  </a:cubicBezTo>
                  <a:cubicBezTo>
                    <a:pt x="9884550" y="2163102"/>
                    <a:pt x="9847942" y="2156675"/>
                    <a:pt x="9808079" y="2170423"/>
                  </a:cubicBezTo>
                  <a:cubicBezTo>
                    <a:pt x="9601118" y="2241607"/>
                    <a:pt x="9427268" y="2356232"/>
                    <a:pt x="9325253" y="2555871"/>
                  </a:cubicBezTo>
                  <a:cubicBezTo>
                    <a:pt x="9157098" y="2884778"/>
                    <a:pt x="8993010" y="3215882"/>
                    <a:pt x="8827702" y="3546254"/>
                  </a:cubicBezTo>
                  <a:cubicBezTo>
                    <a:pt x="8650924" y="3899648"/>
                    <a:pt x="8479595" y="4255890"/>
                    <a:pt x="8276785" y="4595780"/>
                  </a:cubicBezTo>
                  <a:cubicBezTo>
                    <a:pt x="8112290" y="4871565"/>
                    <a:pt x="7901018" y="5101303"/>
                    <a:pt x="7629058" y="5274259"/>
                  </a:cubicBezTo>
                  <a:cubicBezTo>
                    <a:pt x="7513619" y="5347719"/>
                    <a:pt x="7399481" y="5423133"/>
                    <a:pt x="7285263" y="5498466"/>
                  </a:cubicBezTo>
                  <a:cubicBezTo>
                    <a:pt x="7266796" y="5510668"/>
                    <a:pt x="7250932" y="5526939"/>
                    <a:pt x="7235068" y="5540362"/>
                  </a:cubicBezTo>
                  <a:cubicBezTo>
                    <a:pt x="7239298" y="5548660"/>
                    <a:pt x="7239949" y="5552239"/>
                    <a:pt x="7241902" y="5553215"/>
                  </a:cubicBezTo>
                  <a:cubicBezTo>
                    <a:pt x="7263704" y="5563873"/>
                    <a:pt x="7286076" y="5573391"/>
                    <a:pt x="7307472" y="5584617"/>
                  </a:cubicBezTo>
                  <a:cubicBezTo>
                    <a:pt x="7344731" y="5604142"/>
                    <a:pt x="7351483" y="5627978"/>
                    <a:pt x="7342860" y="5682078"/>
                  </a:cubicBezTo>
                  <a:cubicBezTo>
                    <a:pt x="7336758" y="5720313"/>
                    <a:pt x="7312841" y="5729750"/>
                    <a:pt x="7279731" y="5730563"/>
                  </a:cubicBezTo>
                  <a:cubicBezTo>
                    <a:pt x="7230919" y="5731702"/>
                    <a:pt x="7182189" y="5734957"/>
                    <a:pt x="7133378" y="5734550"/>
                  </a:cubicBezTo>
                  <a:cubicBezTo>
                    <a:pt x="7063496" y="5733981"/>
                    <a:pt x="7014522" y="5764731"/>
                    <a:pt x="6995323" y="5831196"/>
                  </a:cubicBezTo>
                  <a:cubicBezTo>
                    <a:pt x="6966117" y="5932236"/>
                    <a:pt x="6937725" y="6033926"/>
                    <a:pt x="6917306" y="6137000"/>
                  </a:cubicBezTo>
                  <a:cubicBezTo>
                    <a:pt x="6904696" y="6200861"/>
                    <a:pt x="6907463" y="6267733"/>
                    <a:pt x="6903232" y="6334442"/>
                  </a:cubicBezTo>
                  <a:cubicBezTo>
                    <a:pt x="6938539" y="6338998"/>
                    <a:pt x="6966605" y="6342089"/>
                    <a:pt x="6994591" y="6346319"/>
                  </a:cubicBezTo>
                  <a:cubicBezTo>
                    <a:pt x="7071957" y="6357952"/>
                    <a:pt x="7146638" y="6377070"/>
                    <a:pt x="7204887" y="6433773"/>
                  </a:cubicBezTo>
                  <a:cubicBezTo>
                    <a:pt x="7265982" y="6493241"/>
                    <a:pt x="7263786" y="6571258"/>
                    <a:pt x="7196914" y="6623731"/>
                  </a:cubicBezTo>
                  <a:cubicBezTo>
                    <a:pt x="7169905" y="6644882"/>
                    <a:pt x="7136876" y="6661315"/>
                    <a:pt x="7103928" y="6671485"/>
                  </a:cubicBezTo>
                  <a:cubicBezTo>
                    <a:pt x="6909740" y="6731441"/>
                    <a:pt x="6665277" y="6643255"/>
                    <a:pt x="6549512" y="6473961"/>
                  </a:cubicBezTo>
                  <a:cubicBezTo>
                    <a:pt x="6515181" y="6423767"/>
                    <a:pt x="6514856" y="6381626"/>
                    <a:pt x="6557891" y="6333791"/>
                  </a:cubicBezTo>
                  <a:cubicBezTo>
                    <a:pt x="6588805" y="6299460"/>
                    <a:pt x="6594826" y="6263421"/>
                    <a:pt x="6586446" y="6221362"/>
                  </a:cubicBezTo>
                  <a:cubicBezTo>
                    <a:pt x="6568467" y="6131142"/>
                    <a:pt x="6550977" y="6040760"/>
                    <a:pt x="6532428" y="5950703"/>
                  </a:cubicBezTo>
                  <a:cubicBezTo>
                    <a:pt x="6519737" y="5888794"/>
                    <a:pt x="6505582" y="5827210"/>
                    <a:pt x="6491915" y="5764488"/>
                  </a:cubicBezTo>
                  <a:cubicBezTo>
                    <a:pt x="6475319" y="5767660"/>
                    <a:pt x="6463360" y="5769531"/>
                    <a:pt x="6451645" y="5772297"/>
                  </a:cubicBezTo>
                  <a:cubicBezTo>
                    <a:pt x="6088814" y="5857554"/>
                    <a:pt x="5723949" y="5931748"/>
                    <a:pt x="5353552" y="5976980"/>
                  </a:cubicBezTo>
                  <a:cubicBezTo>
                    <a:pt x="4964444" y="6024489"/>
                    <a:pt x="4575092" y="6033519"/>
                    <a:pt x="4184926" y="5994552"/>
                  </a:cubicBezTo>
                  <a:cubicBezTo>
                    <a:pt x="3775561" y="5953713"/>
                    <a:pt x="3373111" y="5874394"/>
                    <a:pt x="2974566" y="5773924"/>
                  </a:cubicBezTo>
                  <a:cubicBezTo>
                    <a:pt x="2919816" y="5760176"/>
                    <a:pt x="2912413" y="5761315"/>
                    <a:pt x="2897200" y="5816797"/>
                  </a:cubicBezTo>
                  <a:cubicBezTo>
                    <a:pt x="2875398" y="5896278"/>
                    <a:pt x="2859127" y="5977305"/>
                    <a:pt x="2840253" y="6057681"/>
                  </a:cubicBezTo>
                  <a:cubicBezTo>
                    <a:pt x="2813977" y="6169134"/>
                    <a:pt x="2792337" y="6277332"/>
                    <a:pt x="2862951" y="6385531"/>
                  </a:cubicBezTo>
                  <a:cubicBezTo>
                    <a:pt x="2896712" y="6437352"/>
                    <a:pt x="2874259" y="6501214"/>
                    <a:pt x="2818614" y="6529037"/>
                  </a:cubicBezTo>
                  <a:cubicBezTo>
                    <a:pt x="2712856" y="6581916"/>
                    <a:pt x="2627110" y="6672461"/>
                    <a:pt x="2505733" y="6695483"/>
                  </a:cubicBezTo>
                  <a:cubicBezTo>
                    <a:pt x="2465057" y="6695483"/>
                    <a:pt x="2424380" y="6695483"/>
                    <a:pt x="2383704" y="6695483"/>
                  </a:cubicBezTo>
                  <a:cubicBezTo>
                    <a:pt x="2330256" y="6677179"/>
                    <a:pt x="2273147" y="6665708"/>
                    <a:pt x="2224254" y="6639025"/>
                  </a:cubicBezTo>
                  <a:cubicBezTo>
                    <a:pt x="2131268" y="6588342"/>
                    <a:pt x="2123784" y="6501946"/>
                    <a:pt x="2200092" y="6428810"/>
                  </a:cubicBezTo>
                  <a:cubicBezTo>
                    <a:pt x="2258747" y="6372515"/>
                    <a:pt x="2330744" y="6349573"/>
                    <a:pt x="2410795" y="6346401"/>
                  </a:cubicBezTo>
                  <a:cubicBezTo>
                    <a:pt x="2484012" y="6343472"/>
                    <a:pt x="2502885" y="6325737"/>
                    <a:pt x="2496784" y="6255042"/>
                  </a:cubicBezTo>
                  <a:cubicBezTo>
                    <a:pt x="2481652" y="6079809"/>
                    <a:pt x="2446101" y="5909538"/>
                    <a:pt x="2356614" y="5755132"/>
                  </a:cubicBezTo>
                  <a:cubicBezTo>
                    <a:pt x="2349862" y="5743499"/>
                    <a:pt x="2329768" y="5733981"/>
                    <a:pt x="2315450" y="5733411"/>
                  </a:cubicBezTo>
                  <a:cubicBezTo>
                    <a:pt x="2247764" y="5730482"/>
                    <a:pt x="2179917" y="5731214"/>
                    <a:pt x="2112150" y="5730238"/>
                  </a:cubicBezTo>
                  <a:cubicBezTo>
                    <a:pt x="2082701" y="5729832"/>
                    <a:pt x="2056749" y="5721778"/>
                    <a:pt x="2053088" y="5687528"/>
                  </a:cubicBezTo>
                  <a:cubicBezTo>
                    <a:pt x="2049102" y="5650838"/>
                    <a:pt x="2036899" y="5611545"/>
                    <a:pt x="2079609" y="5585675"/>
                  </a:cubicBezTo>
                  <a:cubicBezTo>
                    <a:pt x="2124435" y="5558504"/>
                    <a:pt x="2127282" y="5550531"/>
                    <a:pt x="2094659" y="5511482"/>
                  </a:cubicBezTo>
                  <a:cubicBezTo>
                    <a:pt x="2021686" y="5424272"/>
                    <a:pt x="1947249" y="5338120"/>
                    <a:pt x="1871673" y="5253188"/>
                  </a:cubicBezTo>
                  <a:cubicBezTo>
                    <a:pt x="1741916" y="5107405"/>
                    <a:pt x="1610776" y="4962923"/>
                    <a:pt x="1509655" y="4794687"/>
                  </a:cubicBezTo>
                  <a:cubicBezTo>
                    <a:pt x="1408209" y="4625962"/>
                    <a:pt x="1350042" y="4439909"/>
                    <a:pt x="1293258" y="4253368"/>
                  </a:cubicBezTo>
                  <a:cubicBezTo>
                    <a:pt x="1230454" y="4047221"/>
                    <a:pt x="1166836" y="3841237"/>
                    <a:pt x="1041635" y="3662018"/>
                  </a:cubicBezTo>
                  <a:cubicBezTo>
                    <a:pt x="893492" y="3450014"/>
                    <a:pt x="747221" y="3236546"/>
                    <a:pt x="592164" y="3029666"/>
                  </a:cubicBezTo>
                  <a:cubicBezTo>
                    <a:pt x="462488" y="2856630"/>
                    <a:pt x="499585" y="2872250"/>
                    <a:pt x="264151" y="2825228"/>
                  </a:cubicBezTo>
                  <a:cubicBezTo>
                    <a:pt x="144319" y="2801473"/>
                    <a:pt x="34900" y="2760879"/>
                    <a:pt x="0" y="2624451"/>
                  </a:cubicBezTo>
                  <a:close/>
                  <a:moveTo>
                    <a:pt x="6931054" y="1924089"/>
                  </a:moveTo>
                  <a:cubicBezTo>
                    <a:pt x="6953182" y="1964846"/>
                    <a:pt x="6969941" y="1995597"/>
                    <a:pt x="6986700" y="2026430"/>
                  </a:cubicBezTo>
                  <a:cubicBezTo>
                    <a:pt x="7023552" y="2094196"/>
                    <a:pt x="7023471" y="2094115"/>
                    <a:pt x="7098234" y="2069465"/>
                  </a:cubicBezTo>
                  <a:cubicBezTo>
                    <a:pt x="7105880" y="2066943"/>
                    <a:pt x="7113935" y="2065560"/>
                    <a:pt x="7121744" y="2063527"/>
                  </a:cubicBezTo>
                  <a:cubicBezTo>
                    <a:pt x="7248247" y="2030253"/>
                    <a:pt x="7378167" y="2011136"/>
                    <a:pt x="7498650" y="1954352"/>
                  </a:cubicBezTo>
                  <a:cubicBezTo>
                    <a:pt x="7556166" y="1927261"/>
                    <a:pt x="7622142" y="1918475"/>
                    <a:pt x="7683320" y="1898463"/>
                  </a:cubicBezTo>
                  <a:cubicBezTo>
                    <a:pt x="7699264" y="1893256"/>
                    <a:pt x="7717731" y="1879833"/>
                    <a:pt x="7724484" y="1865271"/>
                  </a:cubicBezTo>
                  <a:cubicBezTo>
                    <a:pt x="7751981" y="1806209"/>
                    <a:pt x="7752062" y="1744463"/>
                    <a:pt x="7728307" y="1684018"/>
                  </a:cubicBezTo>
                  <a:cubicBezTo>
                    <a:pt x="7723751" y="1672466"/>
                    <a:pt x="7710247" y="1659368"/>
                    <a:pt x="7698532" y="1656521"/>
                  </a:cubicBezTo>
                  <a:cubicBezTo>
                    <a:pt x="7655253" y="1645945"/>
                    <a:pt x="7611079" y="1638461"/>
                    <a:pt x="7566986" y="1631627"/>
                  </a:cubicBezTo>
                  <a:cubicBezTo>
                    <a:pt x="7531923" y="1626258"/>
                    <a:pt x="7517523" y="1639681"/>
                    <a:pt x="7523788" y="1674825"/>
                  </a:cubicBezTo>
                  <a:cubicBezTo>
                    <a:pt x="7529889" y="1709237"/>
                    <a:pt x="7542173" y="1742510"/>
                    <a:pt x="7549983" y="1776760"/>
                  </a:cubicBezTo>
                  <a:cubicBezTo>
                    <a:pt x="7552423" y="1787335"/>
                    <a:pt x="7553156" y="1805884"/>
                    <a:pt x="7547705" y="1809138"/>
                  </a:cubicBezTo>
                  <a:cubicBezTo>
                    <a:pt x="7537780" y="1814995"/>
                    <a:pt x="7521916" y="1815239"/>
                    <a:pt x="7509958" y="1812229"/>
                  </a:cubicBezTo>
                  <a:cubicBezTo>
                    <a:pt x="7493769" y="1808080"/>
                    <a:pt x="7478963" y="1798562"/>
                    <a:pt x="7463993" y="1791484"/>
                  </a:cubicBezTo>
                  <a:cubicBezTo>
                    <a:pt x="7456428" y="1828988"/>
                    <a:pt x="7449838" y="1863318"/>
                    <a:pt x="7442516" y="1897486"/>
                  </a:cubicBezTo>
                  <a:cubicBezTo>
                    <a:pt x="7436415" y="1926122"/>
                    <a:pt x="7420633" y="1931573"/>
                    <a:pt x="7394844" y="1918231"/>
                  </a:cubicBezTo>
                  <a:cubicBezTo>
                    <a:pt x="7381177" y="1911154"/>
                    <a:pt x="7365151" y="1902856"/>
                    <a:pt x="7350833" y="1903832"/>
                  </a:cubicBezTo>
                  <a:cubicBezTo>
                    <a:pt x="7304299" y="1906842"/>
                    <a:pt x="7285588" y="1896185"/>
                    <a:pt x="7286727" y="1850627"/>
                  </a:cubicBezTo>
                  <a:cubicBezTo>
                    <a:pt x="7287622" y="1812636"/>
                    <a:pt x="7270700" y="1802711"/>
                    <a:pt x="7241007" y="1812880"/>
                  </a:cubicBezTo>
                  <a:cubicBezTo>
                    <a:pt x="7138991" y="1847861"/>
                    <a:pt x="7037951" y="1885528"/>
                    <a:pt x="6931054" y="1924089"/>
                  </a:cubicBezTo>
                  <a:close/>
                  <a:moveTo>
                    <a:pt x="6764852" y="2081180"/>
                  </a:moveTo>
                  <a:cubicBezTo>
                    <a:pt x="6760459" y="2080448"/>
                    <a:pt x="6755985" y="2079634"/>
                    <a:pt x="6751591" y="2078902"/>
                  </a:cubicBezTo>
                  <a:cubicBezTo>
                    <a:pt x="6732962" y="2116162"/>
                    <a:pt x="6714332" y="2153340"/>
                    <a:pt x="6690658" y="2200768"/>
                  </a:cubicBezTo>
                  <a:cubicBezTo>
                    <a:pt x="6730846" y="2189623"/>
                    <a:pt x="6758588" y="2181894"/>
                    <a:pt x="6789583" y="2173352"/>
                  </a:cubicBezTo>
                  <a:cubicBezTo>
                    <a:pt x="6780471" y="2139591"/>
                    <a:pt x="6772662" y="2110385"/>
                    <a:pt x="6764852" y="2081180"/>
                  </a:cubicBezTo>
                  <a:close/>
                </a:path>
              </a:pathLst>
            </a:custGeom>
            <a:grpFill/>
            <a:ln w="81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Graphic 44">
              <a:extLst>
                <a:ext uri="{FF2B5EF4-FFF2-40B4-BE49-F238E27FC236}">
                  <a16:creationId xmlns:a16="http://schemas.microsoft.com/office/drawing/2014/main" id="{3009DC73-03BA-4052-B782-B6EFEFA3F876}"/>
                </a:ext>
              </a:extLst>
            </p:cNvPr>
            <p:cNvSpPr/>
            <p:nvPr/>
          </p:nvSpPr>
          <p:spPr>
            <a:xfrm>
              <a:off x="6403999" y="476145"/>
              <a:ext cx="319722" cy="320135"/>
            </a:xfrm>
            <a:custGeom>
              <a:avLst/>
              <a:gdLst>
                <a:gd name="connsiteX0" fmla="*/ 162299 w 319722"/>
                <a:gd name="connsiteY0" fmla="*/ 10 h 320135"/>
                <a:gd name="connsiteX1" fmla="*/ 319715 w 319722"/>
                <a:gd name="connsiteY1" fmla="*/ 161331 h 320135"/>
                <a:gd name="connsiteX2" fmla="*/ 158556 w 319722"/>
                <a:gd name="connsiteY2" fmla="*/ 320131 h 320135"/>
                <a:gd name="connsiteX3" fmla="*/ 1 w 319722"/>
                <a:gd name="connsiteY3" fmla="*/ 157833 h 320135"/>
                <a:gd name="connsiteX4" fmla="*/ 162299 w 319722"/>
                <a:gd name="connsiteY4" fmla="*/ 10 h 320135"/>
                <a:gd name="connsiteX5" fmla="*/ 207205 w 319722"/>
                <a:gd name="connsiteY5" fmla="*/ 122608 h 320135"/>
                <a:gd name="connsiteX6" fmla="*/ 253413 w 319722"/>
                <a:gd name="connsiteY6" fmla="*/ 79084 h 320135"/>
                <a:gd name="connsiteX7" fmla="*/ 183288 w 319722"/>
                <a:gd name="connsiteY7" fmla="*/ 26531 h 320135"/>
                <a:gd name="connsiteX8" fmla="*/ 130002 w 319722"/>
                <a:gd name="connsiteY8" fmla="*/ 63302 h 320135"/>
                <a:gd name="connsiteX9" fmla="*/ 207205 w 319722"/>
                <a:gd name="connsiteY9" fmla="*/ 122608 h 320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9722" h="320135">
                  <a:moveTo>
                    <a:pt x="162299" y="10"/>
                  </a:moveTo>
                  <a:cubicBezTo>
                    <a:pt x="252356" y="905"/>
                    <a:pt x="320529" y="70786"/>
                    <a:pt x="319715" y="161331"/>
                  </a:cubicBezTo>
                  <a:cubicBezTo>
                    <a:pt x="318902" y="250575"/>
                    <a:pt x="247719" y="320782"/>
                    <a:pt x="158556" y="320131"/>
                  </a:cubicBezTo>
                  <a:cubicBezTo>
                    <a:pt x="71184" y="319480"/>
                    <a:pt x="-243" y="246345"/>
                    <a:pt x="1" y="157833"/>
                  </a:cubicBezTo>
                  <a:cubicBezTo>
                    <a:pt x="163" y="71193"/>
                    <a:pt x="74357" y="-966"/>
                    <a:pt x="162299" y="10"/>
                  </a:cubicBezTo>
                  <a:close/>
                  <a:moveTo>
                    <a:pt x="207205" y="122608"/>
                  </a:moveTo>
                  <a:cubicBezTo>
                    <a:pt x="223231" y="108371"/>
                    <a:pt x="246417" y="96900"/>
                    <a:pt x="253413" y="79084"/>
                  </a:cubicBezTo>
                  <a:cubicBezTo>
                    <a:pt x="261467" y="58665"/>
                    <a:pt x="215666" y="24985"/>
                    <a:pt x="183288" y="26531"/>
                  </a:cubicBezTo>
                  <a:cubicBezTo>
                    <a:pt x="159370" y="27670"/>
                    <a:pt x="132605" y="30761"/>
                    <a:pt x="130002" y="63302"/>
                  </a:cubicBezTo>
                  <a:cubicBezTo>
                    <a:pt x="127724" y="91938"/>
                    <a:pt x="158882" y="113903"/>
                    <a:pt x="207205" y="122608"/>
                  </a:cubicBezTo>
                  <a:close/>
                </a:path>
              </a:pathLst>
            </a:custGeom>
            <a:grpFill/>
            <a:ln w="81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Graphic 44">
              <a:extLst>
                <a:ext uri="{FF2B5EF4-FFF2-40B4-BE49-F238E27FC236}">
                  <a16:creationId xmlns:a16="http://schemas.microsoft.com/office/drawing/2014/main" id="{F9520A0A-E9F1-4BDE-BAFC-A4E052B07D8C}"/>
                </a:ext>
              </a:extLst>
            </p:cNvPr>
            <p:cNvSpPr/>
            <p:nvPr/>
          </p:nvSpPr>
          <p:spPr>
            <a:xfrm>
              <a:off x="6044096" y="971495"/>
              <a:ext cx="305885" cy="300855"/>
            </a:xfrm>
            <a:custGeom>
              <a:avLst/>
              <a:gdLst>
                <a:gd name="connsiteX0" fmla="*/ 305885 w 305885"/>
                <a:gd name="connsiteY0" fmla="*/ 149702 h 300855"/>
                <a:gd name="connsiteX1" fmla="*/ 154651 w 305885"/>
                <a:gd name="connsiteY1" fmla="*/ 300854 h 300855"/>
                <a:gd name="connsiteX2" fmla="*/ 0 w 305885"/>
                <a:gd name="connsiteY2" fmla="*/ 150108 h 300855"/>
                <a:gd name="connsiteX3" fmla="*/ 156115 w 305885"/>
                <a:gd name="connsiteY3" fmla="*/ 13 h 300855"/>
                <a:gd name="connsiteX4" fmla="*/ 305885 w 305885"/>
                <a:gd name="connsiteY4" fmla="*/ 149702 h 300855"/>
                <a:gd name="connsiteX5" fmla="*/ 207205 w 305885"/>
                <a:gd name="connsiteY5" fmla="*/ 109432 h 300855"/>
                <a:gd name="connsiteX6" fmla="*/ 238688 w 305885"/>
                <a:gd name="connsiteY6" fmla="*/ 72092 h 300855"/>
                <a:gd name="connsiteX7" fmla="*/ 173932 w 305885"/>
                <a:gd name="connsiteY7" fmla="*/ 27185 h 300855"/>
                <a:gd name="connsiteX8" fmla="*/ 123331 w 305885"/>
                <a:gd name="connsiteY8" fmla="*/ 61435 h 300855"/>
                <a:gd name="connsiteX9" fmla="*/ 207205 w 305885"/>
                <a:gd name="connsiteY9" fmla="*/ 109432 h 30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5885" h="300855">
                  <a:moveTo>
                    <a:pt x="305885" y="149702"/>
                  </a:moveTo>
                  <a:cubicBezTo>
                    <a:pt x="306048" y="235528"/>
                    <a:pt x="240396" y="301180"/>
                    <a:pt x="154651" y="300854"/>
                  </a:cubicBezTo>
                  <a:cubicBezTo>
                    <a:pt x="70126" y="300529"/>
                    <a:pt x="163" y="232274"/>
                    <a:pt x="0" y="150108"/>
                  </a:cubicBezTo>
                  <a:cubicBezTo>
                    <a:pt x="-163" y="70058"/>
                    <a:pt x="73787" y="-1125"/>
                    <a:pt x="156115" y="13"/>
                  </a:cubicBezTo>
                  <a:cubicBezTo>
                    <a:pt x="239746" y="1071"/>
                    <a:pt x="305722" y="67048"/>
                    <a:pt x="305885" y="149702"/>
                  </a:cubicBezTo>
                  <a:close/>
                  <a:moveTo>
                    <a:pt x="207205" y="109432"/>
                  </a:moveTo>
                  <a:cubicBezTo>
                    <a:pt x="213794" y="102111"/>
                    <a:pt x="234051" y="89257"/>
                    <a:pt x="238688" y="72092"/>
                  </a:cubicBezTo>
                  <a:cubicBezTo>
                    <a:pt x="244627" y="50208"/>
                    <a:pt x="204357" y="20921"/>
                    <a:pt x="173932" y="27185"/>
                  </a:cubicBezTo>
                  <a:cubicBezTo>
                    <a:pt x="154895" y="31090"/>
                    <a:pt x="130977" y="45245"/>
                    <a:pt x="123331" y="61435"/>
                  </a:cubicBezTo>
                  <a:cubicBezTo>
                    <a:pt x="114707" y="79495"/>
                    <a:pt x="160427" y="109514"/>
                    <a:pt x="207205" y="109432"/>
                  </a:cubicBezTo>
                  <a:close/>
                </a:path>
              </a:pathLst>
            </a:custGeom>
            <a:grpFill/>
            <a:ln w="81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Graphic 44">
              <a:extLst>
                <a:ext uri="{FF2B5EF4-FFF2-40B4-BE49-F238E27FC236}">
                  <a16:creationId xmlns:a16="http://schemas.microsoft.com/office/drawing/2014/main" id="{281F7B21-3BFA-41EC-BBB0-4760B89275C4}"/>
                </a:ext>
              </a:extLst>
            </p:cNvPr>
            <p:cNvSpPr/>
            <p:nvPr/>
          </p:nvSpPr>
          <p:spPr>
            <a:xfrm>
              <a:off x="5819048" y="619738"/>
              <a:ext cx="221640" cy="226653"/>
            </a:xfrm>
            <a:custGeom>
              <a:avLst/>
              <a:gdLst>
                <a:gd name="connsiteX0" fmla="*/ 221632 w 221640"/>
                <a:gd name="connsiteY0" fmla="*/ 116419 h 226653"/>
                <a:gd name="connsiteX1" fmla="*/ 116036 w 221640"/>
                <a:gd name="connsiteY1" fmla="*/ 226651 h 226653"/>
                <a:gd name="connsiteX2" fmla="*/ 28 w 221640"/>
                <a:gd name="connsiteY2" fmla="*/ 112677 h 226653"/>
                <a:gd name="connsiteX3" fmla="*/ 113433 w 221640"/>
                <a:gd name="connsiteY3" fmla="*/ 4 h 226653"/>
                <a:gd name="connsiteX4" fmla="*/ 221632 w 221640"/>
                <a:gd name="connsiteY4" fmla="*/ 116419 h 226653"/>
                <a:gd name="connsiteX5" fmla="*/ 136537 w 221640"/>
                <a:gd name="connsiteY5" fmla="*/ 91037 h 226653"/>
                <a:gd name="connsiteX6" fmla="*/ 177294 w 221640"/>
                <a:gd name="connsiteY6" fmla="*/ 52883 h 226653"/>
                <a:gd name="connsiteX7" fmla="*/ 124985 w 221640"/>
                <a:gd name="connsiteY7" fmla="*/ 24247 h 226653"/>
                <a:gd name="connsiteX8" fmla="*/ 89108 w 221640"/>
                <a:gd name="connsiteY8" fmla="*/ 45968 h 226653"/>
                <a:gd name="connsiteX9" fmla="*/ 136537 w 221640"/>
                <a:gd name="connsiteY9" fmla="*/ 91037 h 22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640" h="226653">
                  <a:moveTo>
                    <a:pt x="221632" y="116419"/>
                  </a:moveTo>
                  <a:cubicBezTo>
                    <a:pt x="220899" y="178735"/>
                    <a:pt x="175342" y="226245"/>
                    <a:pt x="116036" y="226651"/>
                  </a:cubicBezTo>
                  <a:cubicBezTo>
                    <a:pt x="48839" y="227058"/>
                    <a:pt x="-1355" y="177840"/>
                    <a:pt x="28" y="112677"/>
                  </a:cubicBezTo>
                  <a:cubicBezTo>
                    <a:pt x="1411" y="46700"/>
                    <a:pt x="48920" y="-484"/>
                    <a:pt x="113433" y="4"/>
                  </a:cubicBezTo>
                  <a:cubicBezTo>
                    <a:pt x="177457" y="573"/>
                    <a:pt x="222363" y="48897"/>
                    <a:pt x="221632" y="116419"/>
                  </a:cubicBezTo>
                  <a:close/>
                  <a:moveTo>
                    <a:pt x="136537" y="91037"/>
                  </a:moveTo>
                  <a:cubicBezTo>
                    <a:pt x="154272" y="74441"/>
                    <a:pt x="165743" y="63621"/>
                    <a:pt x="177294" y="52883"/>
                  </a:cubicBezTo>
                  <a:cubicBezTo>
                    <a:pt x="159966" y="42795"/>
                    <a:pt x="143614" y="28233"/>
                    <a:pt x="124985" y="24247"/>
                  </a:cubicBezTo>
                  <a:cubicBezTo>
                    <a:pt x="115060" y="22132"/>
                    <a:pt x="101149" y="38158"/>
                    <a:pt x="89108" y="45968"/>
                  </a:cubicBezTo>
                  <a:cubicBezTo>
                    <a:pt x="103264" y="59472"/>
                    <a:pt x="117419" y="72895"/>
                    <a:pt x="136537" y="91037"/>
                  </a:cubicBezTo>
                  <a:close/>
                </a:path>
              </a:pathLst>
            </a:custGeom>
            <a:grpFill/>
            <a:ln w="81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Graphic 44">
              <a:extLst>
                <a:ext uri="{FF2B5EF4-FFF2-40B4-BE49-F238E27FC236}">
                  <a16:creationId xmlns:a16="http://schemas.microsoft.com/office/drawing/2014/main" id="{5FB1DA48-877D-4E13-819E-8FDF6E7C9393}"/>
                </a:ext>
              </a:extLst>
            </p:cNvPr>
            <p:cNvSpPr/>
            <p:nvPr/>
          </p:nvSpPr>
          <p:spPr>
            <a:xfrm>
              <a:off x="5436229" y="736234"/>
              <a:ext cx="224295" cy="224861"/>
            </a:xfrm>
            <a:custGeom>
              <a:avLst/>
              <a:gdLst>
                <a:gd name="connsiteX0" fmla="*/ 4 w 224295"/>
                <a:gd name="connsiteY0" fmla="*/ 109992 h 224861"/>
                <a:gd name="connsiteX1" fmla="*/ 113652 w 224295"/>
                <a:gd name="connsiteY1" fmla="*/ 4 h 224861"/>
                <a:gd name="connsiteX2" fmla="*/ 224291 w 224295"/>
                <a:gd name="connsiteY2" fmla="*/ 109504 h 224861"/>
                <a:gd name="connsiteX3" fmla="*/ 111537 w 224295"/>
                <a:gd name="connsiteY3" fmla="*/ 224862 h 224861"/>
                <a:gd name="connsiteX4" fmla="*/ 4 w 224295"/>
                <a:gd name="connsiteY4" fmla="*/ 109992 h 224861"/>
                <a:gd name="connsiteX5" fmla="*/ 136594 w 224295"/>
                <a:gd name="connsiteY5" fmla="*/ 90061 h 224861"/>
                <a:gd name="connsiteX6" fmla="*/ 178409 w 224295"/>
                <a:gd name="connsiteY6" fmla="*/ 52883 h 224861"/>
                <a:gd name="connsiteX7" fmla="*/ 125286 w 224295"/>
                <a:gd name="connsiteY7" fmla="*/ 17251 h 224861"/>
                <a:gd name="connsiteX8" fmla="*/ 89003 w 224295"/>
                <a:gd name="connsiteY8" fmla="*/ 40599 h 224861"/>
                <a:gd name="connsiteX9" fmla="*/ 136594 w 224295"/>
                <a:gd name="connsiteY9" fmla="*/ 90061 h 224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4295" h="224861">
                  <a:moveTo>
                    <a:pt x="4" y="109992"/>
                  </a:moveTo>
                  <a:cubicBezTo>
                    <a:pt x="492" y="43283"/>
                    <a:pt x="45642" y="-484"/>
                    <a:pt x="113652" y="4"/>
                  </a:cubicBezTo>
                  <a:cubicBezTo>
                    <a:pt x="177840" y="411"/>
                    <a:pt x="224780" y="46863"/>
                    <a:pt x="224291" y="109504"/>
                  </a:cubicBezTo>
                  <a:cubicBezTo>
                    <a:pt x="223803" y="171901"/>
                    <a:pt x="172145" y="224780"/>
                    <a:pt x="111537" y="224862"/>
                  </a:cubicBezTo>
                  <a:cubicBezTo>
                    <a:pt x="49791" y="224943"/>
                    <a:pt x="-485" y="173122"/>
                    <a:pt x="4" y="109992"/>
                  </a:cubicBezTo>
                  <a:close/>
                  <a:moveTo>
                    <a:pt x="136594" y="90061"/>
                  </a:moveTo>
                  <a:cubicBezTo>
                    <a:pt x="155305" y="73465"/>
                    <a:pt x="166857" y="63133"/>
                    <a:pt x="178409" y="52883"/>
                  </a:cubicBezTo>
                  <a:cubicBezTo>
                    <a:pt x="160918" y="40355"/>
                    <a:pt x="144729" y="23759"/>
                    <a:pt x="125286" y="17251"/>
                  </a:cubicBezTo>
                  <a:cubicBezTo>
                    <a:pt x="116744" y="14403"/>
                    <a:pt x="101287" y="32220"/>
                    <a:pt x="89003" y="40599"/>
                  </a:cubicBezTo>
                  <a:cubicBezTo>
                    <a:pt x="103240" y="55486"/>
                    <a:pt x="117476" y="70292"/>
                    <a:pt x="136594" y="90061"/>
                  </a:cubicBezTo>
                  <a:close/>
                </a:path>
              </a:pathLst>
            </a:custGeom>
            <a:grpFill/>
            <a:ln w="81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Graphic 44">
              <a:extLst>
                <a:ext uri="{FF2B5EF4-FFF2-40B4-BE49-F238E27FC236}">
                  <a16:creationId xmlns:a16="http://schemas.microsoft.com/office/drawing/2014/main" id="{2D9E4059-55F0-4E68-8EA4-430698107F6C}"/>
                </a:ext>
              </a:extLst>
            </p:cNvPr>
            <p:cNvSpPr/>
            <p:nvPr/>
          </p:nvSpPr>
          <p:spPr>
            <a:xfrm>
              <a:off x="6604283" y="0"/>
              <a:ext cx="225365" cy="221688"/>
            </a:xfrm>
            <a:custGeom>
              <a:avLst/>
              <a:gdLst>
                <a:gd name="connsiteX0" fmla="*/ 108123 w 225365"/>
                <a:gd name="connsiteY0" fmla="*/ 0 h 221688"/>
                <a:gd name="connsiteX1" fmla="*/ 225351 w 225365"/>
                <a:gd name="connsiteY1" fmla="*/ 109094 h 221688"/>
                <a:gd name="connsiteX2" fmla="*/ 116828 w 225365"/>
                <a:gd name="connsiteY2" fmla="*/ 221685 h 221688"/>
                <a:gd name="connsiteX3" fmla="*/ 5 w 225365"/>
                <a:gd name="connsiteY3" fmla="*/ 111453 h 221688"/>
                <a:gd name="connsiteX4" fmla="*/ 108123 w 225365"/>
                <a:gd name="connsiteY4" fmla="*/ 0 h 221688"/>
                <a:gd name="connsiteX5" fmla="*/ 122603 w 225365"/>
                <a:gd name="connsiteY5" fmla="*/ 7485 h 221688"/>
                <a:gd name="connsiteX6" fmla="*/ 86320 w 225365"/>
                <a:gd name="connsiteY6" fmla="*/ 42548 h 221688"/>
                <a:gd name="connsiteX7" fmla="*/ 142616 w 225365"/>
                <a:gd name="connsiteY7" fmla="*/ 77529 h 221688"/>
                <a:gd name="connsiteX8" fmla="*/ 175564 w 225365"/>
                <a:gd name="connsiteY8" fmla="*/ 53042 h 221688"/>
                <a:gd name="connsiteX9" fmla="*/ 122603 w 225365"/>
                <a:gd name="connsiteY9" fmla="*/ 7485 h 22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365" h="221688">
                  <a:moveTo>
                    <a:pt x="108123" y="0"/>
                  </a:moveTo>
                  <a:cubicBezTo>
                    <a:pt x="172147" y="-162"/>
                    <a:pt x="224375" y="48486"/>
                    <a:pt x="225351" y="109094"/>
                  </a:cubicBezTo>
                  <a:cubicBezTo>
                    <a:pt x="226327" y="169539"/>
                    <a:pt x="176377" y="221360"/>
                    <a:pt x="116828" y="221685"/>
                  </a:cubicBezTo>
                  <a:cubicBezTo>
                    <a:pt x="43773" y="222092"/>
                    <a:pt x="575" y="181335"/>
                    <a:pt x="5" y="111453"/>
                  </a:cubicBezTo>
                  <a:cubicBezTo>
                    <a:pt x="-564" y="47917"/>
                    <a:pt x="45725" y="163"/>
                    <a:pt x="108123" y="0"/>
                  </a:cubicBezTo>
                  <a:close/>
                  <a:moveTo>
                    <a:pt x="122603" y="7485"/>
                  </a:moveTo>
                  <a:cubicBezTo>
                    <a:pt x="106658" y="22942"/>
                    <a:pt x="96489" y="32704"/>
                    <a:pt x="86320" y="42548"/>
                  </a:cubicBezTo>
                  <a:cubicBezTo>
                    <a:pt x="104868" y="54832"/>
                    <a:pt x="122278" y="70452"/>
                    <a:pt x="142616" y="77529"/>
                  </a:cubicBezTo>
                  <a:cubicBezTo>
                    <a:pt x="149857" y="80051"/>
                    <a:pt x="164418" y="61828"/>
                    <a:pt x="175564" y="53042"/>
                  </a:cubicBezTo>
                  <a:cubicBezTo>
                    <a:pt x="159700" y="39375"/>
                    <a:pt x="143755" y="25708"/>
                    <a:pt x="122603" y="7485"/>
                  </a:cubicBezTo>
                  <a:close/>
                </a:path>
              </a:pathLst>
            </a:custGeom>
            <a:grpFill/>
            <a:ln w="81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Graphic 44">
              <a:extLst>
                <a:ext uri="{FF2B5EF4-FFF2-40B4-BE49-F238E27FC236}">
                  <a16:creationId xmlns:a16="http://schemas.microsoft.com/office/drawing/2014/main" id="{991D9EB3-E74F-473D-87AC-2BC45723AA43}"/>
                </a:ext>
              </a:extLst>
            </p:cNvPr>
            <p:cNvSpPr/>
            <p:nvPr/>
          </p:nvSpPr>
          <p:spPr>
            <a:xfrm>
              <a:off x="6602172" y="1180828"/>
              <a:ext cx="223658" cy="221524"/>
            </a:xfrm>
            <a:custGeom>
              <a:avLst/>
              <a:gdLst>
                <a:gd name="connsiteX0" fmla="*/ 108769 w 223658"/>
                <a:gd name="connsiteY0" fmla="*/ 221523 h 221524"/>
                <a:gd name="connsiteX1" fmla="*/ 1 w 223658"/>
                <a:gd name="connsiteY1" fmla="*/ 108687 h 221524"/>
                <a:gd name="connsiteX2" fmla="*/ 112593 w 223658"/>
                <a:gd name="connsiteY2" fmla="*/ 0 h 221524"/>
                <a:gd name="connsiteX3" fmla="*/ 223639 w 223658"/>
                <a:gd name="connsiteY3" fmla="*/ 107874 h 221524"/>
                <a:gd name="connsiteX4" fmla="*/ 108769 w 223658"/>
                <a:gd name="connsiteY4" fmla="*/ 221523 h 221524"/>
                <a:gd name="connsiteX5" fmla="*/ 131385 w 223658"/>
                <a:gd name="connsiteY5" fmla="*/ 8461 h 221524"/>
                <a:gd name="connsiteX6" fmla="*/ 86641 w 223658"/>
                <a:gd name="connsiteY6" fmla="*/ 43117 h 221524"/>
                <a:gd name="connsiteX7" fmla="*/ 138300 w 223658"/>
                <a:gd name="connsiteY7" fmla="*/ 77692 h 221524"/>
                <a:gd name="connsiteX8" fmla="*/ 170760 w 223658"/>
                <a:gd name="connsiteY8" fmla="*/ 52473 h 221524"/>
                <a:gd name="connsiteX9" fmla="*/ 131385 w 223658"/>
                <a:gd name="connsiteY9" fmla="*/ 8461 h 22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3658" h="221524">
                  <a:moveTo>
                    <a:pt x="108769" y="221523"/>
                  </a:moveTo>
                  <a:cubicBezTo>
                    <a:pt x="49301" y="221848"/>
                    <a:pt x="245" y="170922"/>
                    <a:pt x="1" y="108687"/>
                  </a:cubicBezTo>
                  <a:cubicBezTo>
                    <a:pt x="-243" y="48161"/>
                    <a:pt x="49463" y="163"/>
                    <a:pt x="112593" y="0"/>
                  </a:cubicBezTo>
                  <a:cubicBezTo>
                    <a:pt x="169133" y="-162"/>
                    <a:pt x="222500" y="51659"/>
                    <a:pt x="223639" y="107874"/>
                  </a:cubicBezTo>
                  <a:cubicBezTo>
                    <a:pt x="224859" y="166040"/>
                    <a:pt x="169133" y="221197"/>
                    <a:pt x="108769" y="221523"/>
                  </a:cubicBezTo>
                  <a:close/>
                  <a:moveTo>
                    <a:pt x="131385" y="8461"/>
                  </a:moveTo>
                  <a:cubicBezTo>
                    <a:pt x="111698" y="23674"/>
                    <a:pt x="99169" y="33436"/>
                    <a:pt x="86641" y="43117"/>
                  </a:cubicBezTo>
                  <a:cubicBezTo>
                    <a:pt x="103644" y="55239"/>
                    <a:pt x="119427" y="70940"/>
                    <a:pt x="138300" y="77692"/>
                  </a:cubicBezTo>
                  <a:cubicBezTo>
                    <a:pt x="145215" y="80132"/>
                    <a:pt x="159696" y="61503"/>
                    <a:pt x="170760" y="52473"/>
                  </a:cubicBezTo>
                  <a:cubicBezTo>
                    <a:pt x="158964" y="39212"/>
                    <a:pt x="147086" y="26033"/>
                    <a:pt x="131385" y="8461"/>
                  </a:cubicBezTo>
                  <a:close/>
                </a:path>
              </a:pathLst>
            </a:custGeom>
            <a:grpFill/>
            <a:ln w="81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Graphic 44">
              <a:extLst>
                <a:ext uri="{FF2B5EF4-FFF2-40B4-BE49-F238E27FC236}">
                  <a16:creationId xmlns:a16="http://schemas.microsoft.com/office/drawing/2014/main" id="{86A7220A-FBBD-42A7-BA9D-E5E8447B610A}"/>
                </a:ext>
              </a:extLst>
            </p:cNvPr>
            <p:cNvSpPr/>
            <p:nvPr/>
          </p:nvSpPr>
          <p:spPr>
            <a:xfrm>
              <a:off x="5476252" y="233972"/>
              <a:ext cx="204948" cy="206170"/>
            </a:xfrm>
            <a:custGeom>
              <a:avLst/>
              <a:gdLst>
                <a:gd name="connsiteX0" fmla="*/ 204932 w 204948"/>
                <a:gd name="connsiteY0" fmla="*/ 106568 h 206170"/>
                <a:gd name="connsiteX1" fmla="*/ 97953 w 204948"/>
                <a:gd name="connsiteY1" fmla="*/ 206143 h 206170"/>
                <a:gd name="connsiteX2" fmla="*/ 5 w 204948"/>
                <a:gd name="connsiteY2" fmla="*/ 102419 h 206170"/>
                <a:gd name="connsiteX3" fmla="*/ 106658 w 204948"/>
                <a:gd name="connsiteY3" fmla="*/ 78 h 206170"/>
                <a:gd name="connsiteX4" fmla="*/ 204932 w 204948"/>
                <a:gd name="connsiteY4" fmla="*/ 106568 h 206170"/>
                <a:gd name="connsiteX5" fmla="*/ 125288 w 204948"/>
                <a:gd name="connsiteY5" fmla="*/ 81186 h 206170"/>
                <a:gd name="connsiteX6" fmla="*/ 163768 w 204948"/>
                <a:gd name="connsiteY6" fmla="*/ 52957 h 206170"/>
                <a:gd name="connsiteX7" fmla="*/ 114387 w 204948"/>
                <a:gd name="connsiteY7" fmla="*/ 22206 h 206170"/>
                <a:gd name="connsiteX8" fmla="*/ 80870 w 204948"/>
                <a:gd name="connsiteY8" fmla="*/ 40754 h 206170"/>
                <a:gd name="connsiteX9" fmla="*/ 125288 w 204948"/>
                <a:gd name="connsiteY9" fmla="*/ 81186 h 206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948" h="206170">
                  <a:moveTo>
                    <a:pt x="204932" y="106568"/>
                  </a:moveTo>
                  <a:cubicBezTo>
                    <a:pt x="204037" y="161155"/>
                    <a:pt x="154330" y="207445"/>
                    <a:pt x="97953" y="206143"/>
                  </a:cubicBezTo>
                  <a:cubicBezTo>
                    <a:pt x="44180" y="204923"/>
                    <a:pt x="-564" y="157495"/>
                    <a:pt x="5" y="102419"/>
                  </a:cubicBezTo>
                  <a:cubicBezTo>
                    <a:pt x="656" y="42381"/>
                    <a:pt x="47027" y="-2119"/>
                    <a:pt x="106658" y="78"/>
                  </a:cubicBezTo>
                  <a:cubicBezTo>
                    <a:pt x="164256" y="2193"/>
                    <a:pt x="205908" y="47344"/>
                    <a:pt x="204932" y="106568"/>
                  </a:cubicBezTo>
                  <a:close/>
                  <a:moveTo>
                    <a:pt x="125288" y="81186"/>
                  </a:moveTo>
                  <a:cubicBezTo>
                    <a:pt x="142047" y="68902"/>
                    <a:pt x="152948" y="60929"/>
                    <a:pt x="163768" y="52957"/>
                  </a:cubicBezTo>
                  <a:cubicBezTo>
                    <a:pt x="147497" y="42137"/>
                    <a:pt x="132366" y="27738"/>
                    <a:pt x="114387" y="22206"/>
                  </a:cubicBezTo>
                  <a:cubicBezTo>
                    <a:pt x="105926" y="19602"/>
                    <a:pt x="92259" y="34002"/>
                    <a:pt x="80870" y="40754"/>
                  </a:cubicBezTo>
                  <a:cubicBezTo>
                    <a:pt x="94618" y="53201"/>
                    <a:pt x="108285" y="65648"/>
                    <a:pt x="125288" y="81186"/>
                  </a:cubicBezTo>
                  <a:close/>
                </a:path>
              </a:pathLst>
            </a:custGeom>
            <a:grpFill/>
            <a:ln w="81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Graphic 44">
              <a:extLst>
                <a:ext uri="{FF2B5EF4-FFF2-40B4-BE49-F238E27FC236}">
                  <a16:creationId xmlns:a16="http://schemas.microsoft.com/office/drawing/2014/main" id="{3B4BB89E-ED0C-45B0-AD03-6871DCC95A7D}"/>
                </a:ext>
              </a:extLst>
            </p:cNvPr>
            <p:cNvSpPr/>
            <p:nvPr/>
          </p:nvSpPr>
          <p:spPr>
            <a:xfrm>
              <a:off x="6014971" y="109337"/>
              <a:ext cx="195006" cy="196901"/>
            </a:xfrm>
            <a:custGeom>
              <a:avLst/>
              <a:gdLst>
                <a:gd name="connsiteX0" fmla="*/ 195003 w 195006"/>
                <a:gd name="connsiteY0" fmla="*/ 101365 h 196901"/>
                <a:gd name="connsiteX1" fmla="*/ 95428 w 195006"/>
                <a:gd name="connsiteY1" fmla="*/ 196873 h 196901"/>
                <a:gd name="connsiteX2" fmla="*/ 1 w 195006"/>
                <a:gd name="connsiteY2" fmla="*/ 101772 h 196901"/>
                <a:gd name="connsiteX3" fmla="*/ 99414 w 195006"/>
                <a:gd name="connsiteY3" fmla="*/ 0 h 196901"/>
                <a:gd name="connsiteX4" fmla="*/ 195003 w 195006"/>
                <a:gd name="connsiteY4" fmla="*/ 101365 h 196901"/>
                <a:gd name="connsiteX5" fmla="*/ 121704 w 195006"/>
                <a:gd name="connsiteY5" fmla="*/ 83468 h 196901"/>
                <a:gd name="connsiteX6" fmla="*/ 153025 w 195006"/>
                <a:gd name="connsiteY6" fmla="*/ 47673 h 196901"/>
                <a:gd name="connsiteX7" fmla="*/ 109095 w 195006"/>
                <a:gd name="connsiteY7" fmla="*/ 19525 h 196901"/>
                <a:gd name="connsiteX8" fmla="*/ 80947 w 195006"/>
                <a:gd name="connsiteY8" fmla="*/ 41083 h 196901"/>
                <a:gd name="connsiteX9" fmla="*/ 121704 w 195006"/>
                <a:gd name="connsiteY9" fmla="*/ 83468 h 196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5006" h="196901">
                  <a:moveTo>
                    <a:pt x="195003" y="101365"/>
                  </a:moveTo>
                  <a:cubicBezTo>
                    <a:pt x="194515" y="155383"/>
                    <a:pt x="149933" y="198175"/>
                    <a:pt x="95428" y="196873"/>
                  </a:cubicBezTo>
                  <a:cubicBezTo>
                    <a:pt x="41247" y="195571"/>
                    <a:pt x="164" y="154733"/>
                    <a:pt x="1" y="101772"/>
                  </a:cubicBezTo>
                  <a:cubicBezTo>
                    <a:pt x="-243" y="46534"/>
                    <a:pt x="45477" y="-162"/>
                    <a:pt x="99414" y="0"/>
                  </a:cubicBezTo>
                  <a:cubicBezTo>
                    <a:pt x="149527" y="163"/>
                    <a:pt x="195491" y="48893"/>
                    <a:pt x="195003" y="101365"/>
                  </a:cubicBezTo>
                  <a:close/>
                  <a:moveTo>
                    <a:pt x="121704" y="83468"/>
                  </a:moveTo>
                  <a:cubicBezTo>
                    <a:pt x="136185" y="66872"/>
                    <a:pt x="144564" y="57272"/>
                    <a:pt x="153025" y="47673"/>
                  </a:cubicBezTo>
                  <a:cubicBezTo>
                    <a:pt x="138544" y="37748"/>
                    <a:pt x="125121" y="24569"/>
                    <a:pt x="109095" y="19525"/>
                  </a:cubicBezTo>
                  <a:cubicBezTo>
                    <a:pt x="102587" y="17491"/>
                    <a:pt x="90465" y="33355"/>
                    <a:pt x="80947" y="41083"/>
                  </a:cubicBezTo>
                  <a:cubicBezTo>
                    <a:pt x="92580" y="53205"/>
                    <a:pt x="104213" y="65245"/>
                    <a:pt x="121704" y="83468"/>
                  </a:cubicBezTo>
                  <a:close/>
                </a:path>
              </a:pathLst>
            </a:custGeom>
            <a:grpFill/>
            <a:ln w="81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3" name="Freeform: Shape 212">
            <a:extLst>
              <a:ext uri="{FF2B5EF4-FFF2-40B4-BE49-F238E27FC236}">
                <a16:creationId xmlns:a16="http://schemas.microsoft.com/office/drawing/2014/main" id="{A09D8A58-EEAA-45F8-819D-FDA21A769920}"/>
              </a:ext>
            </a:extLst>
          </p:cNvPr>
          <p:cNvSpPr/>
          <p:nvPr/>
        </p:nvSpPr>
        <p:spPr>
          <a:xfrm flipH="1">
            <a:off x="9142109" y="1411941"/>
            <a:ext cx="2887724" cy="1358634"/>
          </a:xfrm>
          <a:custGeom>
            <a:avLst/>
            <a:gdLst>
              <a:gd name="connsiteX0" fmla="*/ 662213 w 2675643"/>
              <a:gd name="connsiteY0" fmla="*/ 651217 h 1258853"/>
              <a:gd name="connsiteX1" fmla="*/ 650251 w 2675643"/>
              <a:gd name="connsiteY1" fmla="*/ 656030 h 1258853"/>
              <a:gd name="connsiteX2" fmla="*/ 786711 w 2675643"/>
              <a:gd name="connsiteY2" fmla="*/ 706991 h 1258853"/>
              <a:gd name="connsiteX3" fmla="*/ 854093 w 2675643"/>
              <a:gd name="connsiteY3" fmla="*/ 726242 h 1258853"/>
              <a:gd name="connsiteX4" fmla="*/ 860321 w 2675643"/>
              <a:gd name="connsiteY4" fmla="*/ 732470 h 1258853"/>
              <a:gd name="connsiteX5" fmla="*/ 888632 w 2675643"/>
              <a:gd name="connsiteY5" fmla="*/ 738133 h 1258853"/>
              <a:gd name="connsiteX6" fmla="*/ 1012069 w 2675643"/>
              <a:gd name="connsiteY6" fmla="*/ 764746 h 1258853"/>
              <a:gd name="connsiteX7" fmla="*/ 1005841 w 2675643"/>
              <a:gd name="connsiteY7" fmla="*/ 753421 h 1258853"/>
              <a:gd name="connsiteX8" fmla="*/ 854659 w 2675643"/>
              <a:gd name="connsiteY8" fmla="*/ 718315 h 1258853"/>
              <a:gd name="connsiteX9" fmla="*/ 797470 w 2675643"/>
              <a:gd name="connsiteY9" fmla="*/ 697364 h 1258853"/>
              <a:gd name="connsiteX10" fmla="*/ 672901 w 2675643"/>
              <a:gd name="connsiteY10" fmla="*/ 651501 h 1258853"/>
              <a:gd name="connsiteX11" fmla="*/ 662213 w 2675643"/>
              <a:gd name="connsiteY11" fmla="*/ 651217 h 1258853"/>
              <a:gd name="connsiteX12" fmla="*/ 768027 w 2675643"/>
              <a:gd name="connsiteY12" fmla="*/ 614697 h 1258853"/>
              <a:gd name="connsiteX13" fmla="*/ 937894 w 2675643"/>
              <a:gd name="connsiteY13" fmla="*/ 658863 h 1258853"/>
              <a:gd name="connsiteX14" fmla="*/ 768027 w 2675643"/>
              <a:gd name="connsiteY14" fmla="*/ 614697 h 1258853"/>
              <a:gd name="connsiteX15" fmla="*/ 577207 w 2675643"/>
              <a:gd name="connsiteY15" fmla="*/ 555243 h 1258853"/>
              <a:gd name="connsiteX16" fmla="*/ 655347 w 2675643"/>
              <a:gd name="connsiteY16" fmla="*/ 582422 h 1258853"/>
              <a:gd name="connsiteX17" fmla="*/ 725559 w 2675643"/>
              <a:gd name="connsiteY17" fmla="*/ 602806 h 1258853"/>
              <a:gd name="connsiteX18" fmla="*/ 729523 w 2675643"/>
              <a:gd name="connsiteY18" fmla="*/ 603939 h 1258853"/>
              <a:gd name="connsiteX19" fmla="*/ 719897 w 2675643"/>
              <a:gd name="connsiteY19" fmla="*/ 601674 h 1258853"/>
              <a:gd name="connsiteX20" fmla="*/ 650250 w 2675643"/>
              <a:gd name="connsiteY20" fmla="*/ 581289 h 1258853"/>
              <a:gd name="connsiteX21" fmla="*/ 577207 w 2675643"/>
              <a:gd name="connsiteY21" fmla="*/ 555243 h 1258853"/>
              <a:gd name="connsiteX22" fmla="*/ 2374977 w 2675643"/>
              <a:gd name="connsiteY22" fmla="*/ 515041 h 1258853"/>
              <a:gd name="connsiteX23" fmla="*/ 2364784 w 2675643"/>
              <a:gd name="connsiteY23" fmla="*/ 535991 h 1258853"/>
              <a:gd name="connsiteX24" fmla="*/ 2173966 w 2675643"/>
              <a:gd name="connsiteY24" fmla="*/ 601108 h 1258853"/>
              <a:gd name="connsiteX25" fmla="*/ 2374977 w 2675643"/>
              <a:gd name="connsiteY25" fmla="*/ 515041 h 1258853"/>
              <a:gd name="connsiteX26" fmla="*/ 2318708 w 2675643"/>
              <a:gd name="connsiteY26" fmla="*/ 422463 h 1258853"/>
              <a:gd name="connsiteX27" fmla="*/ 2343834 w 2675643"/>
              <a:gd name="connsiteY27" fmla="*/ 425011 h 1258853"/>
              <a:gd name="connsiteX28" fmla="*/ 2231721 w 2675643"/>
              <a:gd name="connsiteY28" fmla="*/ 470875 h 1258853"/>
              <a:gd name="connsiteX29" fmla="*/ 2198313 w 2675643"/>
              <a:gd name="connsiteY29" fmla="*/ 479934 h 1258853"/>
              <a:gd name="connsiteX30" fmla="*/ 2224926 w 2675643"/>
              <a:gd name="connsiteY30" fmla="*/ 465779 h 1258853"/>
              <a:gd name="connsiteX31" fmla="*/ 2299102 w 2675643"/>
              <a:gd name="connsiteY31" fmla="*/ 426709 h 1258853"/>
              <a:gd name="connsiteX32" fmla="*/ 2318708 w 2675643"/>
              <a:gd name="connsiteY32" fmla="*/ 422463 h 1258853"/>
              <a:gd name="connsiteX33" fmla="*/ 405641 w 2675643"/>
              <a:gd name="connsiteY33" fmla="*/ 349137 h 1258853"/>
              <a:gd name="connsiteX34" fmla="*/ 413002 w 2675643"/>
              <a:gd name="connsiteY34" fmla="*/ 351401 h 1258853"/>
              <a:gd name="connsiteX35" fmla="*/ 486611 w 2675643"/>
              <a:gd name="connsiteY35" fmla="*/ 378581 h 1258853"/>
              <a:gd name="connsiteX36" fmla="*/ 488876 w 2675643"/>
              <a:gd name="connsiteY36" fmla="*/ 371219 h 1258853"/>
              <a:gd name="connsiteX37" fmla="*/ 501334 w 2675643"/>
              <a:gd name="connsiteY37" fmla="*/ 377448 h 1258853"/>
              <a:gd name="connsiteX38" fmla="*/ 526814 w 2675643"/>
              <a:gd name="connsiteY38" fmla="*/ 395567 h 1258853"/>
              <a:gd name="connsiteX39" fmla="*/ 633830 w 2675643"/>
              <a:gd name="connsiteY39" fmla="*/ 439167 h 1258853"/>
              <a:gd name="connsiteX40" fmla="*/ 411870 w 2675643"/>
              <a:gd name="connsiteY40" fmla="*/ 351968 h 1258853"/>
              <a:gd name="connsiteX41" fmla="*/ 405641 w 2675643"/>
              <a:gd name="connsiteY41" fmla="*/ 349137 h 1258853"/>
              <a:gd name="connsiteX42" fmla="*/ 264650 w 2675643"/>
              <a:gd name="connsiteY42" fmla="*/ 257409 h 1258853"/>
              <a:gd name="connsiteX43" fmla="*/ 322972 w 2675643"/>
              <a:gd name="connsiteY43" fmla="*/ 284587 h 1258853"/>
              <a:gd name="connsiteX44" fmla="*/ 457734 w 2675643"/>
              <a:gd name="connsiteY44" fmla="*/ 357630 h 1258853"/>
              <a:gd name="connsiteX45" fmla="*/ 350717 w 2675643"/>
              <a:gd name="connsiteY45" fmla="*/ 312898 h 1258853"/>
              <a:gd name="connsiteX46" fmla="*/ 351283 w 2675643"/>
              <a:gd name="connsiteY46" fmla="*/ 309500 h 1258853"/>
              <a:gd name="connsiteX47" fmla="*/ 322405 w 2675643"/>
              <a:gd name="connsiteY47" fmla="*/ 295911 h 1258853"/>
              <a:gd name="connsiteX48" fmla="*/ 320140 w 2675643"/>
              <a:gd name="connsiteY48" fmla="*/ 296477 h 1258853"/>
              <a:gd name="connsiteX49" fmla="*/ 264650 w 2675643"/>
              <a:gd name="connsiteY49" fmla="*/ 257409 h 1258853"/>
              <a:gd name="connsiteX50" fmla="*/ 2037506 w 2675643"/>
              <a:gd name="connsiteY50" fmla="*/ 341 h 1258853"/>
              <a:gd name="connsiteX51" fmla="*/ 1834230 w 2675643"/>
              <a:gd name="connsiteY51" fmla="*/ 46206 h 1258853"/>
              <a:gd name="connsiteX52" fmla="*/ 1721552 w 2675643"/>
              <a:gd name="connsiteY52" fmla="*/ 69421 h 1258853"/>
              <a:gd name="connsiteX53" fmla="*/ 1685313 w 2675643"/>
              <a:gd name="connsiteY53" fmla="*/ 73950 h 1258853"/>
              <a:gd name="connsiteX54" fmla="*/ 1634352 w 2675643"/>
              <a:gd name="connsiteY54" fmla="*/ 73384 h 1258853"/>
              <a:gd name="connsiteX55" fmla="*/ 1604909 w 2675643"/>
              <a:gd name="connsiteY55" fmla="*/ 68855 h 1258853"/>
              <a:gd name="connsiteX56" fmla="*/ 1544889 w 2675643"/>
              <a:gd name="connsiteY56" fmla="*/ 56398 h 1258853"/>
              <a:gd name="connsiteX57" fmla="*/ 1458256 w 2675643"/>
              <a:gd name="connsiteY57" fmla="*/ 73950 h 1258853"/>
              <a:gd name="connsiteX58" fmla="*/ 1446365 w 2675643"/>
              <a:gd name="connsiteY58" fmla="*/ 79046 h 1258853"/>
              <a:gd name="connsiteX59" fmla="*/ 1430511 w 2675643"/>
              <a:gd name="connsiteY59" fmla="*/ 95468 h 1258853"/>
              <a:gd name="connsiteX60" fmla="*/ 1424849 w 2675643"/>
              <a:gd name="connsiteY60" fmla="*/ 106226 h 1258853"/>
              <a:gd name="connsiteX61" fmla="*/ 1302544 w 2675643"/>
              <a:gd name="connsiteY61" fmla="*/ 116418 h 1258853"/>
              <a:gd name="connsiteX62" fmla="*/ 1168914 w 2675643"/>
              <a:gd name="connsiteY62" fmla="*/ 101696 h 1258853"/>
              <a:gd name="connsiteX63" fmla="*/ 1161554 w 2675643"/>
              <a:gd name="connsiteY63" fmla="*/ 103961 h 1258853"/>
              <a:gd name="connsiteX64" fmla="*/ 1117388 w 2675643"/>
              <a:gd name="connsiteY64" fmla="*/ 146994 h 1258853"/>
              <a:gd name="connsiteX65" fmla="*/ 1103232 w 2675643"/>
              <a:gd name="connsiteY65" fmla="*/ 159451 h 1258853"/>
              <a:gd name="connsiteX66" fmla="*/ 1031887 w 2675643"/>
              <a:gd name="connsiteY66" fmla="*/ 187196 h 1258853"/>
              <a:gd name="connsiteX67" fmla="*/ 959410 w 2675643"/>
              <a:gd name="connsiteY67" fmla="*/ 187196 h 1258853"/>
              <a:gd name="connsiteX68" fmla="*/ 933364 w 2675643"/>
              <a:gd name="connsiteY68" fmla="*/ 186063 h 1258853"/>
              <a:gd name="connsiteX69" fmla="*/ 903354 w 2675643"/>
              <a:gd name="connsiteY69" fmla="*/ 181534 h 1258853"/>
              <a:gd name="connsiteX70" fmla="*/ 888066 w 2675643"/>
              <a:gd name="connsiteY70" fmla="*/ 180401 h 1258853"/>
              <a:gd name="connsiteX71" fmla="*/ 869381 w 2675643"/>
              <a:gd name="connsiteY71" fmla="*/ 175871 h 1258853"/>
              <a:gd name="connsiteX72" fmla="*/ 851827 w 2675643"/>
              <a:gd name="connsiteY72" fmla="*/ 175871 h 1258853"/>
              <a:gd name="connsiteX73" fmla="*/ 814457 w 2675643"/>
              <a:gd name="connsiteY73" fmla="*/ 175305 h 1258853"/>
              <a:gd name="connsiteX74" fmla="*/ 794638 w 2675643"/>
              <a:gd name="connsiteY74" fmla="*/ 172474 h 1258853"/>
              <a:gd name="connsiteX75" fmla="*/ 755568 w 2675643"/>
              <a:gd name="connsiteY75" fmla="*/ 170209 h 1258853"/>
              <a:gd name="connsiteX76" fmla="*/ 746509 w 2675643"/>
              <a:gd name="connsiteY76" fmla="*/ 170209 h 1258853"/>
              <a:gd name="connsiteX77" fmla="*/ 744811 w 2675643"/>
              <a:gd name="connsiteY77" fmla="*/ 165680 h 1258853"/>
              <a:gd name="connsiteX78" fmla="*/ 745943 w 2675643"/>
              <a:gd name="connsiteY78" fmla="*/ 163415 h 1258853"/>
              <a:gd name="connsiteX79" fmla="*/ 748208 w 2675643"/>
              <a:gd name="connsiteY79" fmla="*/ 162848 h 1258853"/>
              <a:gd name="connsiteX80" fmla="*/ 744244 w 2675643"/>
              <a:gd name="connsiteY80" fmla="*/ 162282 h 1258853"/>
              <a:gd name="connsiteX81" fmla="*/ 743112 w 2675643"/>
              <a:gd name="connsiteY81" fmla="*/ 162282 h 1258853"/>
              <a:gd name="connsiteX82" fmla="*/ 741413 w 2675643"/>
              <a:gd name="connsiteY82" fmla="*/ 161716 h 1258853"/>
              <a:gd name="connsiteX83" fmla="*/ 734053 w 2675643"/>
              <a:gd name="connsiteY83" fmla="*/ 161150 h 1258853"/>
              <a:gd name="connsiteX84" fmla="*/ 710838 w 2675643"/>
              <a:gd name="connsiteY84" fmla="*/ 166246 h 1258853"/>
              <a:gd name="connsiteX85" fmla="*/ 589098 w 2675643"/>
              <a:gd name="connsiteY85" fmla="*/ 168511 h 1258853"/>
              <a:gd name="connsiteX86" fmla="*/ 572678 w 2675643"/>
              <a:gd name="connsiteY86" fmla="*/ 173607 h 1258853"/>
              <a:gd name="connsiteX87" fmla="*/ 582870 w 2675643"/>
              <a:gd name="connsiteY87" fmla="*/ 180967 h 1258853"/>
              <a:gd name="connsiteX88" fmla="*/ 1074920 w 2675643"/>
              <a:gd name="connsiteY88" fmla="*/ 281190 h 1258853"/>
              <a:gd name="connsiteX89" fmla="*/ 1036418 w 2675643"/>
              <a:gd name="connsiteY89" fmla="*/ 304404 h 1258853"/>
              <a:gd name="connsiteX90" fmla="*/ 974132 w 2675643"/>
              <a:gd name="connsiteY90" fmla="*/ 304971 h 1258853"/>
              <a:gd name="connsiteX91" fmla="*/ 792940 w 2675643"/>
              <a:gd name="connsiteY91" fmla="*/ 249481 h 1258853"/>
              <a:gd name="connsiteX92" fmla="*/ 741980 w 2675643"/>
              <a:gd name="connsiteY92" fmla="*/ 244385 h 1258853"/>
              <a:gd name="connsiteX93" fmla="*/ 725559 w 2675643"/>
              <a:gd name="connsiteY93" fmla="*/ 243818 h 1258853"/>
              <a:gd name="connsiteX94" fmla="*/ 552294 w 2675643"/>
              <a:gd name="connsiteY94" fmla="*/ 192292 h 1258853"/>
              <a:gd name="connsiteX95" fmla="*/ 454903 w 2675643"/>
              <a:gd name="connsiteY95" fmla="*/ 164547 h 1258853"/>
              <a:gd name="connsiteX96" fmla="*/ 418664 w 2675643"/>
              <a:gd name="connsiteY96" fmla="*/ 163415 h 1258853"/>
              <a:gd name="connsiteX97" fmla="*/ 413002 w 2675643"/>
              <a:gd name="connsiteY97" fmla="*/ 162282 h 1258853"/>
              <a:gd name="connsiteX98" fmla="*/ 412436 w 2675643"/>
              <a:gd name="connsiteY98" fmla="*/ 170209 h 1258853"/>
              <a:gd name="connsiteX99" fmla="*/ 456602 w 2675643"/>
              <a:gd name="connsiteY99" fmla="*/ 194557 h 1258853"/>
              <a:gd name="connsiteX100" fmla="*/ 651950 w 2675643"/>
              <a:gd name="connsiteY100" fmla="*/ 260240 h 1258853"/>
              <a:gd name="connsiteX101" fmla="*/ 656480 w 2675643"/>
              <a:gd name="connsiteY101" fmla="*/ 261372 h 1258853"/>
              <a:gd name="connsiteX102" fmla="*/ 650250 w 2675643"/>
              <a:gd name="connsiteY102" fmla="*/ 260240 h 1258853"/>
              <a:gd name="connsiteX103" fmla="*/ 390353 w 2675643"/>
              <a:gd name="connsiteY103" fmla="*/ 180401 h 1258853"/>
              <a:gd name="connsiteX104" fmla="*/ 373932 w 2675643"/>
              <a:gd name="connsiteY104" fmla="*/ 184931 h 1258853"/>
              <a:gd name="connsiteX105" fmla="*/ 449241 w 2675643"/>
              <a:gd name="connsiteY105" fmla="*/ 216640 h 1258853"/>
              <a:gd name="connsiteX106" fmla="*/ 717632 w 2675643"/>
              <a:gd name="connsiteY106" fmla="*/ 290815 h 1258853"/>
              <a:gd name="connsiteX107" fmla="*/ 764629 w 2675643"/>
              <a:gd name="connsiteY107" fmla="*/ 306669 h 1258853"/>
              <a:gd name="connsiteX108" fmla="*/ 607783 w 2675643"/>
              <a:gd name="connsiteY108" fmla="*/ 297610 h 1258853"/>
              <a:gd name="connsiteX109" fmla="*/ 366571 w 2675643"/>
              <a:gd name="connsiteY109" fmla="*/ 194557 h 1258853"/>
              <a:gd name="connsiteX110" fmla="*/ 361475 w 2675643"/>
              <a:gd name="connsiteY110" fmla="*/ 192292 h 1258853"/>
              <a:gd name="connsiteX111" fmla="*/ 310515 w 2675643"/>
              <a:gd name="connsiteY111" fmla="*/ 169077 h 1258853"/>
              <a:gd name="connsiteX112" fmla="*/ 295793 w 2675643"/>
              <a:gd name="connsiteY112" fmla="*/ 154355 h 1258853"/>
              <a:gd name="connsiteX113" fmla="*/ 278241 w 2675643"/>
              <a:gd name="connsiteY113" fmla="*/ 148127 h 1258853"/>
              <a:gd name="connsiteX114" fmla="*/ 265216 w 2675643"/>
              <a:gd name="connsiteY114" fmla="*/ 152090 h 1258853"/>
              <a:gd name="connsiteX115" fmla="*/ 271445 w 2675643"/>
              <a:gd name="connsiteY115" fmla="*/ 175305 h 1258853"/>
              <a:gd name="connsiteX116" fmla="*/ 272011 w 2675643"/>
              <a:gd name="connsiteY116" fmla="*/ 181534 h 1258853"/>
              <a:gd name="connsiteX117" fmla="*/ 284469 w 2675643"/>
              <a:gd name="connsiteY117" fmla="*/ 188328 h 1258853"/>
              <a:gd name="connsiteX118" fmla="*/ 403942 w 2675643"/>
              <a:gd name="connsiteY118" fmla="*/ 264203 h 1258853"/>
              <a:gd name="connsiteX119" fmla="*/ 429422 w 2675643"/>
              <a:gd name="connsiteY119" fmla="*/ 279491 h 1258853"/>
              <a:gd name="connsiteX120" fmla="*/ 399979 w 2675643"/>
              <a:gd name="connsiteY120" fmla="*/ 263071 h 1258853"/>
              <a:gd name="connsiteX121" fmla="*/ 285035 w 2675643"/>
              <a:gd name="connsiteY121" fmla="*/ 199086 h 1258853"/>
              <a:gd name="connsiteX122" fmla="*/ 269746 w 2675643"/>
              <a:gd name="connsiteY122" fmla="*/ 197388 h 1258853"/>
              <a:gd name="connsiteX123" fmla="*/ 265216 w 2675643"/>
              <a:gd name="connsiteY123" fmla="*/ 204183 h 1258853"/>
              <a:gd name="connsiteX124" fmla="*/ 253892 w 2675643"/>
              <a:gd name="connsiteY124" fmla="*/ 226832 h 1258853"/>
              <a:gd name="connsiteX125" fmla="*/ 250495 w 2675643"/>
              <a:gd name="connsiteY125" fmla="*/ 228530 h 1258853"/>
              <a:gd name="connsiteX126" fmla="*/ 252194 w 2675643"/>
              <a:gd name="connsiteY126" fmla="*/ 245517 h 1258853"/>
              <a:gd name="connsiteX127" fmla="*/ 255025 w 2675643"/>
              <a:gd name="connsiteY127" fmla="*/ 252312 h 1258853"/>
              <a:gd name="connsiteX128" fmla="*/ 236340 w 2675643"/>
              <a:gd name="connsiteY128" fmla="*/ 250613 h 1258853"/>
              <a:gd name="connsiteX129" fmla="*/ 225581 w 2675643"/>
              <a:gd name="connsiteY129" fmla="*/ 243818 h 1258853"/>
              <a:gd name="connsiteX130" fmla="*/ 208028 w 2675643"/>
              <a:gd name="connsiteY130" fmla="*/ 233626 h 1258853"/>
              <a:gd name="connsiteX131" fmla="*/ 197269 w 2675643"/>
              <a:gd name="connsiteY131" fmla="*/ 226266 h 1258853"/>
              <a:gd name="connsiteX132" fmla="*/ 183680 w 2675643"/>
              <a:gd name="connsiteY132" fmla="*/ 217206 h 1258853"/>
              <a:gd name="connsiteX133" fmla="*/ 146309 w 2675643"/>
              <a:gd name="connsiteY133" fmla="*/ 192292 h 1258853"/>
              <a:gd name="connsiteX134" fmla="*/ 133286 w 2675643"/>
              <a:gd name="connsiteY134" fmla="*/ 183232 h 1258853"/>
              <a:gd name="connsiteX135" fmla="*/ 97047 w 2675643"/>
              <a:gd name="connsiteY135" fmla="*/ 170209 h 1258853"/>
              <a:gd name="connsiteX136" fmla="*/ 112901 w 2675643"/>
              <a:gd name="connsiteY136" fmla="*/ 187762 h 1258853"/>
              <a:gd name="connsiteX137" fmla="*/ 175187 w 2675643"/>
              <a:gd name="connsiteY137" fmla="*/ 232494 h 1258853"/>
              <a:gd name="connsiteX138" fmla="*/ 243134 w 2675643"/>
              <a:gd name="connsiteY138" fmla="*/ 273263 h 1258853"/>
              <a:gd name="connsiteX139" fmla="*/ 254459 w 2675643"/>
              <a:gd name="connsiteY139" fmla="*/ 278925 h 1258853"/>
              <a:gd name="connsiteX140" fmla="*/ 288432 w 2675643"/>
              <a:gd name="connsiteY140" fmla="*/ 295911 h 1258853"/>
              <a:gd name="connsiteX141" fmla="*/ 303154 w 2675643"/>
              <a:gd name="connsiteY141" fmla="*/ 307802 h 1258853"/>
              <a:gd name="connsiteX142" fmla="*/ 301455 w 2675643"/>
              <a:gd name="connsiteY142" fmla="*/ 316862 h 1258853"/>
              <a:gd name="connsiteX143" fmla="*/ 305419 w 2675643"/>
              <a:gd name="connsiteY143" fmla="*/ 318561 h 1258853"/>
              <a:gd name="connsiteX144" fmla="*/ 320140 w 2675643"/>
              <a:gd name="connsiteY144" fmla="*/ 329885 h 1258853"/>
              <a:gd name="connsiteX145" fmla="*/ 317309 w 2675643"/>
              <a:gd name="connsiteY145" fmla="*/ 353100 h 1258853"/>
              <a:gd name="connsiteX146" fmla="*/ 310515 w 2675643"/>
              <a:gd name="connsiteY146" fmla="*/ 358196 h 1258853"/>
              <a:gd name="connsiteX147" fmla="*/ 295793 w 2675643"/>
              <a:gd name="connsiteY147" fmla="*/ 362726 h 1258853"/>
              <a:gd name="connsiteX148" fmla="*/ 287300 w 2675643"/>
              <a:gd name="connsiteY148" fmla="*/ 365557 h 1258853"/>
              <a:gd name="connsiteX149" fmla="*/ 282204 w 2675643"/>
              <a:gd name="connsiteY149" fmla="*/ 363858 h 1258853"/>
              <a:gd name="connsiteX150" fmla="*/ 272577 w 2675643"/>
              <a:gd name="connsiteY150" fmla="*/ 354799 h 1258853"/>
              <a:gd name="connsiteX151" fmla="*/ 268047 w 2675643"/>
              <a:gd name="connsiteY151" fmla="*/ 353100 h 1258853"/>
              <a:gd name="connsiteX152" fmla="*/ 258988 w 2675643"/>
              <a:gd name="connsiteY152" fmla="*/ 354233 h 1258853"/>
              <a:gd name="connsiteX153" fmla="*/ 191041 w 2675643"/>
              <a:gd name="connsiteY153" fmla="*/ 331018 h 1258853"/>
              <a:gd name="connsiteX154" fmla="*/ 188776 w 2675643"/>
              <a:gd name="connsiteY154" fmla="*/ 331018 h 1258853"/>
              <a:gd name="connsiteX155" fmla="*/ 186512 w 2675643"/>
              <a:gd name="connsiteY155" fmla="*/ 341210 h 1258853"/>
              <a:gd name="connsiteX156" fmla="*/ 191041 w 2675643"/>
              <a:gd name="connsiteY156" fmla="*/ 346872 h 1258853"/>
              <a:gd name="connsiteX157" fmla="*/ 213690 w 2675643"/>
              <a:gd name="connsiteY157" fmla="*/ 358762 h 1258853"/>
              <a:gd name="connsiteX158" fmla="*/ 226714 w 2675643"/>
              <a:gd name="connsiteY158" fmla="*/ 370653 h 1258853"/>
              <a:gd name="connsiteX159" fmla="*/ 233508 w 2675643"/>
              <a:gd name="connsiteY159" fmla="*/ 374051 h 1258853"/>
              <a:gd name="connsiteX160" fmla="*/ 247664 w 2675643"/>
              <a:gd name="connsiteY160" fmla="*/ 375750 h 1258853"/>
              <a:gd name="connsiteX161" fmla="*/ 372233 w 2675643"/>
              <a:gd name="connsiteY161" fmla="*/ 433505 h 1258853"/>
              <a:gd name="connsiteX162" fmla="*/ 385256 w 2675643"/>
              <a:gd name="connsiteY162" fmla="*/ 444829 h 1258853"/>
              <a:gd name="connsiteX163" fmla="*/ 402244 w 2675643"/>
              <a:gd name="connsiteY163" fmla="*/ 449359 h 1258853"/>
              <a:gd name="connsiteX164" fmla="*/ 445843 w 2675643"/>
              <a:gd name="connsiteY164" fmla="*/ 479368 h 1258853"/>
              <a:gd name="connsiteX165" fmla="*/ 451506 w 2675643"/>
              <a:gd name="connsiteY165" fmla="*/ 490694 h 1258853"/>
              <a:gd name="connsiteX166" fmla="*/ 456035 w 2675643"/>
              <a:gd name="connsiteY166" fmla="*/ 494657 h 1258853"/>
              <a:gd name="connsiteX167" fmla="*/ 478684 w 2675643"/>
              <a:gd name="connsiteY167" fmla="*/ 508812 h 1258853"/>
              <a:gd name="connsiteX168" fmla="*/ 560788 w 2675643"/>
              <a:gd name="connsiteY168" fmla="*/ 551280 h 1258853"/>
              <a:gd name="connsiteX169" fmla="*/ 459433 w 2675643"/>
              <a:gd name="connsiteY169" fmla="*/ 513908 h 1258853"/>
              <a:gd name="connsiteX170" fmla="*/ 449241 w 2675643"/>
              <a:gd name="connsiteY170" fmla="*/ 510511 h 1258853"/>
              <a:gd name="connsiteX171" fmla="*/ 445843 w 2675643"/>
              <a:gd name="connsiteY171" fmla="*/ 517306 h 1258853"/>
              <a:gd name="connsiteX172" fmla="*/ 304286 w 2675643"/>
              <a:gd name="connsiteY172" fmla="*/ 460683 h 1258853"/>
              <a:gd name="connsiteX173" fmla="*/ 281072 w 2675643"/>
              <a:gd name="connsiteY173" fmla="*/ 451057 h 1258853"/>
              <a:gd name="connsiteX174" fmla="*/ 264650 w 2675643"/>
              <a:gd name="connsiteY174" fmla="*/ 443697 h 1258853"/>
              <a:gd name="connsiteX175" fmla="*/ 256157 w 2675643"/>
              <a:gd name="connsiteY175" fmla="*/ 434071 h 1258853"/>
              <a:gd name="connsiteX176" fmla="*/ 251061 w 2675643"/>
              <a:gd name="connsiteY176" fmla="*/ 432372 h 1258853"/>
              <a:gd name="connsiteX177" fmla="*/ 241436 w 2675643"/>
              <a:gd name="connsiteY177" fmla="*/ 434071 h 1258853"/>
              <a:gd name="connsiteX178" fmla="*/ 218220 w 2675643"/>
              <a:gd name="connsiteY178" fmla="*/ 423312 h 1258853"/>
              <a:gd name="connsiteX179" fmla="*/ 201799 w 2675643"/>
              <a:gd name="connsiteY179" fmla="*/ 415951 h 1258853"/>
              <a:gd name="connsiteX180" fmla="*/ 46087 w 2675643"/>
              <a:gd name="connsiteY180" fmla="*/ 342342 h 1258853"/>
              <a:gd name="connsiteX181" fmla="*/ 4753 w 2675643"/>
              <a:gd name="connsiteY181" fmla="*/ 337812 h 1258853"/>
              <a:gd name="connsiteX182" fmla="*/ 222 w 2675643"/>
              <a:gd name="connsiteY182" fmla="*/ 342908 h 1258853"/>
              <a:gd name="connsiteX183" fmla="*/ 1356 w 2675643"/>
              <a:gd name="connsiteY183" fmla="*/ 354233 h 1258853"/>
              <a:gd name="connsiteX184" fmla="*/ 6452 w 2675643"/>
              <a:gd name="connsiteY184" fmla="*/ 361027 h 1258853"/>
              <a:gd name="connsiteX185" fmla="*/ 43256 w 2675643"/>
              <a:gd name="connsiteY185" fmla="*/ 387640 h 1258853"/>
              <a:gd name="connsiteX186" fmla="*/ 77796 w 2675643"/>
              <a:gd name="connsiteY186" fmla="*/ 410855 h 1258853"/>
              <a:gd name="connsiteX187" fmla="*/ 94782 w 2675643"/>
              <a:gd name="connsiteY187" fmla="*/ 421047 h 1258853"/>
              <a:gd name="connsiteX188" fmla="*/ 117432 w 2675643"/>
              <a:gd name="connsiteY188" fmla="*/ 433505 h 1258853"/>
              <a:gd name="connsiteX189" fmla="*/ 128190 w 2675643"/>
              <a:gd name="connsiteY189" fmla="*/ 438601 h 1258853"/>
              <a:gd name="connsiteX190" fmla="*/ 201233 w 2675643"/>
              <a:gd name="connsiteY190" fmla="*/ 473140 h 1258853"/>
              <a:gd name="connsiteX191" fmla="*/ 203498 w 2675643"/>
              <a:gd name="connsiteY191" fmla="*/ 479934 h 1258853"/>
              <a:gd name="connsiteX192" fmla="*/ 202932 w 2675643"/>
              <a:gd name="connsiteY192" fmla="*/ 481633 h 1258853"/>
              <a:gd name="connsiteX193" fmla="*/ 236906 w 2675643"/>
              <a:gd name="connsiteY193" fmla="*/ 498621 h 1258853"/>
              <a:gd name="connsiteX194" fmla="*/ 243700 w 2675643"/>
              <a:gd name="connsiteY194" fmla="*/ 501452 h 1258853"/>
              <a:gd name="connsiteX195" fmla="*/ 265216 w 2675643"/>
              <a:gd name="connsiteY195" fmla="*/ 510511 h 1258853"/>
              <a:gd name="connsiteX196" fmla="*/ 475853 w 2675643"/>
              <a:gd name="connsiteY196" fmla="*/ 587518 h 1258853"/>
              <a:gd name="connsiteX197" fmla="*/ 523983 w 2675643"/>
              <a:gd name="connsiteY197" fmla="*/ 603373 h 1258853"/>
              <a:gd name="connsiteX198" fmla="*/ 601555 w 2675643"/>
              <a:gd name="connsiteY198" fmla="*/ 626021 h 1258853"/>
              <a:gd name="connsiteX199" fmla="*/ 618542 w 2675643"/>
              <a:gd name="connsiteY199" fmla="*/ 629985 h 1258853"/>
              <a:gd name="connsiteX200" fmla="*/ 677996 w 2675643"/>
              <a:gd name="connsiteY200" fmla="*/ 645273 h 1258853"/>
              <a:gd name="connsiteX201" fmla="*/ 687622 w 2675643"/>
              <a:gd name="connsiteY201" fmla="*/ 638478 h 1258853"/>
              <a:gd name="connsiteX202" fmla="*/ 959977 w 2675643"/>
              <a:gd name="connsiteY202" fmla="*/ 704727 h 1258853"/>
              <a:gd name="connsiteX203" fmla="*/ 1021129 w 2675643"/>
              <a:gd name="connsiteY203" fmla="*/ 763049 h 1258853"/>
              <a:gd name="connsiteX204" fmla="*/ 1016033 w 2675643"/>
              <a:gd name="connsiteY204" fmla="*/ 768711 h 1258853"/>
              <a:gd name="connsiteX205" fmla="*/ 1015467 w 2675643"/>
              <a:gd name="connsiteY205" fmla="*/ 768711 h 1258853"/>
              <a:gd name="connsiteX206" fmla="*/ 1064729 w 2675643"/>
              <a:gd name="connsiteY206" fmla="*/ 814575 h 1258853"/>
              <a:gd name="connsiteX207" fmla="*/ 1130977 w 2675643"/>
              <a:gd name="connsiteY207" fmla="*/ 844018 h 1258853"/>
              <a:gd name="connsiteX208" fmla="*/ 1162120 w 2675643"/>
              <a:gd name="connsiteY208" fmla="*/ 843452 h 1258853"/>
              <a:gd name="connsiteX209" fmla="*/ 1175143 w 2675643"/>
              <a:gd name="connsiteY209" fmla="*/ 841187 h 1258853"/>
              <a:gd name="connsiteX210" fmla="*/ 1214779 w 2675643"/>
              <a:gd name="connsiteY210" fmla="*/ 838356 h 1258853"/>
              <a:gd name="connsiteX211" fmla="*/ 1223839 w 2675643"/>
              <a:gd name="connsiteY211" fmla="*/ 838356 h 1258853"/>
              <a:gd name="connsiteX212" fmla="*/ 1289521 w 2675643"/>
              <a:gd name="connsiteY212" fmla="*/ 837790 h 1258853"/>
              <a:gd name="connsiteX213" fmla="*/ 1361431 w 2675643"/>
              <a:gd name="connsiteY213" fmla="*/ 815141 h 1258853"/>
              <a:gd name="connsiteX214" fmla="*/ 1442968 w 2675643"/>
              <a:gd name="connsiteY214" fmla="*/ 821936 h 1258853"/>
              <a:gd name="connsiteX215" fmla="*/ 1456557 w 2675643"/>
              <a:gd name="connsiteY215" fmla="*/ 836091 h 1258853"/>
              <a:gd name="connsiteX216" fmla="*/ 1459388 w 2675643"/>
              <a:gd name="connsiteY216" fmla="*/ 841187 h 1258853"/>
              <a:gd name="connsiteX217" fmla="*/ 1456557 w 2675643"/>
              <a:gd name="connsiteY217" fmla="*/ 876294 h 1258853"/>
              <a:gd name="connsiteX218" fmla="*/ 1455991 w 2675643"/>
              <a:gd name="connsiteY218" fmla="*/ 915929 h 1258853"/>
              <a:gd name="connsiteX219" fmla="*/ 1448630 w 2675643"/>
              <a:gd name="connsiteY219" fmla="*/ 960661 h 1258853"/>
              <a:gd name="connsiteX220" fmla="*/ 1448064 w 2675643"/>
              <a:gd name="connsiteY220" fmla="*/ 969720 h 1258853"/>
              <a:gd name="connsiteX221" fmla="*/ 1449763 w 2675643"/>
              <a:gd name="connsiteY221" fmla="*/ 1006525 h 1258853"/>
              <a:gd name="connsiteX222" fmla="*/ 1452027 w 2675643"/>
              <a:gd name="connsiteY222" fmla="*/ 1018416 h 1258853"/>
              <a:gd name="connsiteX223" fmla="*/ 1450329 w 2675643"/>
              <a:gd name="connsiteY223" fmla="*/ 1029174 h 1258853"/>
              <a:gd name="connsiteX224" fmla="*/ 1445799 w 2675643"/>
              <a:gd name="connsiteY224" fmla="*/ 1064847 h 1258853"/>
              <a:gd name="connsiteX225" fmla="*/ 1428813 w 2675643"/>
              <a:gd name="connsiteY225" fmla="*/ 1126565 h 1258853"/>
              <a:gd name="connsiteX226" fmla="*/ 1422017 w 2675643"/>
              <a:gd name="connsiteY226" fmla="*/ 1148081 h 1258853"/>
              <a:gd name="connsiteX227" fmla="*/ 1416355 w 2675643"/>
              <a:gd name="connsiteY227" fmla="*/ 1159407 h 1258853"/>
              <a:gd name="connsiteX228" fmla="*/ 1408428 w 2675643"/>
              <a:gd name="connsiteY228" fmla="*/ 1184320 h 1258853"/>
              <a:gd name="connsiteX229" fmla="*/ 1406729 w 2675643"/>
              <a:gd name="connsiteY229" fmla="*/ 1231317 h 1258853"/>
              <a:gd name="connsiteX230" fmla="*/ 1412391 w 2675643"/>
              <a:gd name="connsiteY230" fmla="*/ 1243774 h 1258853"/>
              <a:gd name="connsiteX231" fmla="*/ 1434475 w 2675643"/>
              <a:gd name="connsiteY231" fmla="*/ 1256797 h 1258853"/>
              <a:gd name="connsiteX232" fmla="*/ 1467882 w 2675643"/>
              <a:gd name="connsiteY232" fmla="*/ 1254532 h 1258853"/>
              <a:gd name="connsiteX233" fmla="*/ 1497326 w 2675643"/>
              <a:gd name="connsiteY233" fmla="*/ 1216029 h 1258853"/>
              <a:gd name="connsiteX234" fmla="*/ 1496759 w 2675643"/>
              <a:gd name="connsiteY234" fmla="*/ 1148081 h 1258853"/>
              <a:gd name="connsiteX235" fmla="*/ 1467316 w 2675643"/>
              <a:gd name="connsiteY235" fmla="*/ 1025777 h 1258853"/>
              <a:gd name="connsiteX236" fmla="*/ 1462786 w 2675643"/>
              <a:gd name="connsiteY236" fmla="*/ 995201 h 1258853"/>
              <a:gd name="connsiteX237" fmla="*/ 1461087 w 2675643"/>
              <a:gd name="connsiteY237" fmla="*/ 985009 h 1258853"/>
              <a:gd name="connsiteX238" fmla="*/ 1472412 w 2675643"/>
              <a:gd name="connsiteY238" fmla="*/ 865535 h 1258853"/>
              <a:gd name="connsiteX239" fmla="*/ 1497892 w 2675643"/>
              <a:gd name="connsiteY239" fmla="*/ 835525 h 1258853"/>
              <a:gd name="connsiteX240" fmla="*/ 1511481 w 2675643"/>
              <a:gd name="connsiteY240" fmla="*/ 823635 h 1258853"/>
              <a:gd name="connsiteX241" fmla="*/ 1534697 w 2675643"/>
              <a:gd name="connsiteY241" fmla="*/ 812877 h 1258853"/>
              <a:gd name="connsiteX242" fmla="*/ 1561309 w 2675643"/>
              <a:gd name="connsiteY242" fmla="*/ 810612 h 1258853"/>
              <a:gd name="connsiteX243" fmla="*/ 1574332 w 2675643"/>
              <a:gd name="connsiteY243" fmla="*/ 810612 h 1258853"/>
              <a:gd name="connsiteX244" fmla="*/ 1624726 w 2675643"/>
              <a:gd name="connsiteY244" fmla="*/ 811178 h 1258853"/>
              <a:gd name="connsiteX245" fmla="*/ 1659833 w 2675643"/>
              <a:gd name="connsiteY245" fmla="*/ 820237 h 1258853"/>
              <a:gd name="connsiteX246" fmla="*/ 1727780 w 2675643"/>
              <a:gd name="connsiteY246" fmla="*/ 821370 h 1258853"/>
              <a:gd name="connsiteX247" fmla="*/ 1772512 w 2675643"/>
              <a:gd name="connsiteY247" fmla="*/ 821370 h 1258853"/>
              <a:gd name="connsiteX248" fmla="*/ 1858578 w 2675643"/>
              <a:gd name="connsiteY248" fmla="*/ 804948 h 1258853"/>
              <a:gd name="connsiteX249" fmla="*/ 1878396 w 2675643"/>
              <a:gd name="connsiteY249" fmla="*/ 785131 h 1258853"/>
              <a:gd name="connsiteX250" fmla="*/ 1898214 w 2675643"/>
              <a:gd name="connsiteY250" fmla="*/ 767012 h 1258853"/>
              <a:gd name="connsiteX251" fmla="*/ 1921429 w 2675643"/>
              <a:gd name="connsiteY251" fmla="*/ 742098 h 1258853"/>
              <a:gd name="connsiteX252" fmla="*/ 1927092 w 2675643"/>
              <a:gd name="connsiteY252" fmla="*/ 730207 h 1258853"/>
              <a:gd name="connsiteX253" fmla="*/ 1949740 w 2675643"/>
              <a:gd name="connsiteY253" fmla="*/ 730207 h 1258853"/>
              <a:gd name="connsiteX254" fmla="*/ 1960499 w 2675643"/>
              <a:gd name="connsiteY254" fmla="*/ 740965 h 1258853"/>
              <a:gd name="connsiteX255" fmla="*/ 1989943 w 2675643"/>
              <a:gd name="connsiteY255" fmla="*/ 851379 h 1258853"/>
              <a:gd name="connsiteX256" fmla="*/ 1982582 w 2675643"/>
              <a:gd name="connsiteY256" fmla="*/ 888184 h 1258853"/>
              <a:gd name="connsiteX257" fmla="*/ 1982582 w 2675643"/>
              <a:gd name="connsiteY257" fmla="*/ 915929 h 1258853"/>
              <a:gd name="connsiteX258" fmla="*/ 2038639 w 2675643"/>
              <a:gd name="connsiteY258" fmla="*/ 914796 h 1258853"/>
              <a:gd name="connsiteX259" fmla="*/ 2039771 w 2675643"/>
              <a:gd name="connsiteY259" fmla="*/ 862704 h 1258853"/>
              <a:gd name="connsiteX260" fmla="*/ 2023349 w 2675643"/>
              <a:gd name="connsiteY260" fmla="*/ 837224 h 1258853"/>
              <a:gd name="connsiteX261" fmla="*/ 1999569 w 2675643"/>
              <a:gd name="connsiteY261" fmla="*/ 797588 h 1258853"/>
              <a:gd name="connsiteX262" fmla="*/ 1989376 w 2675643"/>
              <a:gd name="connsiteY262" fmla="*/ 763615 h 1258853"/>
              <a:gd name="connsiteX263" fmla="*/ 1989376 w 2675643"/>
              <a:gd name="connsiteY263" fmla="*/ 722846 h 1258853"/>
              <a:gd name="connsiteX264" fmla="*/ 2048830 w 2675643"/>
              <a:gd name="connsiteY264" fmla="*/ 712654 h 1258853"/>
              <a:gd name="connsiteX265" fmla="*/ 2074876 w 2675643"/>
              <a:gd name="connsiteY265" fmla="*/ 717750 h 1258853"/>
              <a:gd name="connsiteX266" fmla="*/ 2103188 w 2675643"/>
              <a:gd name="connsiteY266" fmla="*/ 717184 h 1258853"/>
              <a:gd name="connsiteX267" fmla="*/ 2199446 w 2675643"/>
              <a:gd name="connsiteY267" fmla="*/ 695101 h 1258853"/>
              <a:gd name="connsiteX268" fmla="*/ 2244744 w 2675643"/>
              <a:gd name="connsiteY268" fmla="*/ 695101 h 1258853"/>
              <a:gd name="connsiteX269" fmla="*/ 2288344 w 2675643"/>
              <a:gd name="connsiteY269" fmla="*/ 643008 h 1258853"/>
              <a:gd name="connsiteX270" fmla="*/ 2301366 w 2675643"/>
              <a:gd name="connsiteY270" fmla="*/ 622058 h 1258853"/>
              <a:gd name="connsiteX271" fmla="*/ 2402155 w 2675643"/>
              <a:gd name="connsiteY271" fmla="*/ 592613 h 1258853"/>
              <a:gd name="connsiteX272" fmla="*/ 2406685 w 2675643"/>
              <a:gd name="connsiteY272" fmla="*/ 590915 h 1258853"/>
              <a:gd name="connsiteX273" fmla="*/ 2437261 w 2675643"/>
              <a:gd name="connsiteY273" fmla="*/ 587518 h 1258853"/>
              <a:gd name="connsiteX274" fmla="*/ 2527291 w 2675643"/>
              <a:gd name="connsiteY274" fmla="*/ 559207 h 1258853"/>
              <a:gd name="connsiteX275" fmla="*/ 2549940 w 2675643"/>
              <a:gd name="connsiteY275" fmla="*/ 540521 h 1258853"/>
              <a:gd name="connsiteX276" fmla="*/ 2593541 w 2675643"/>
              <a:gd name="connsiteY276" fmla="*/ 513342 h 1258853"/>
              <a:gd name="connsiteX277" fmla="*/ 2607129 w 2675643"/>
              <a:gd name="connsiteY277" fmla="*/ 502584 h 1258853"/>
              <a:gd name="connsiteX278" fmla="*/ 2645066 w 2675643"/>
              <a:gd name="connsiteY278" fmla="*/ 468044 h 1258853"/>
              <a:gd name="connsiteX279" fmla="*/ 2663186 w 2675643"/>
              <a:gd name="connsiteY279" fmla="*/ 444263 h 1258853"/>
              <a:gd name="connsiteX280" fmla="*/ 2675076 w 2675643"/>
              <a:gd name="connsiteY280" fmla="*/ 417650 h 1258853"/>
              <a:gd name="connsiteX281" fmla="*/ 2675643 w 2675643"/>
              <a:gd name="connsiteY281" fmla="*/ 383677 h 1258853"/>
              <a:gd name="connsiteX282" fmla="*/ 2628646 w 2675643"/>
              <a:gd name="connsiteY282" fmla="*/ 363292 h 1258853"/>
              <a:gd name="connsiteX283" fmla="*/ 2599769 w 2675643"/>
              <a:gd name="connsiteY283" fmla="*/ 371219 h 1258853"/>
              <a:gd name="connsiteX284" fmla="*/ 2613924 w 2675643"/>
              <a:gd name="connsiteY284" fmla="*/ 354799 h 1258853"/>
              <a:gd name="connsiteX285" fmla="*/ 2626947 w 2675643"/>
              <a:gd name="connsiteY285" fmla="*/ 328753 h 1258853"/>
              <a:gd name="connsiteX286" fmla="*/ 2625248 w 2675643"/>
              <a:gd name="connsiteY286" fmla="*/ 301007 h 1258853"/>
              <a:gd name="connsiteX287" fmla="*/ 2582215 w 2675643"/>
              <a:gd name="connsiteY287" fmla="*/ 283454 h 1258853"/>
              <a:gd name="connsiteX288" fmla="*/ 2581648 w 2675643"/>
              <a:gd name="connsiteY288" fmla="*/ 283454 h 1258853"/>
              <a:gd name="connsiteX289" fmla="*/ 2581082 w 2675643"/>
              <a:gd name="connsiteY289" fmla="*/ 283454 h 1258853"/>
              <a:gd name="connsiteX290" fmla="*/ 2558434 w 2675643"/>
              <a:gd name="connsiteY290" fmla="*/ 300441 h 1258853"/>
              <a:gd name="connsiteX291" fmla="*/ 2497282 w 2675643"/>
              <a:gd name="connsiteY291" fmla="*/ 340643 h 1258853"/>
              <a:gd name="connsiteX292" fmla="*/ 2456513 w 2675643"/>
              <a:gd name="connsiteY292" fmla="*/ 363858 h 1258853"/>
              <a:gd name="connsiteX293" fmla="*/ 2445755 w 2675643"/>
              <a:gd name="connsiteY293" fmla="*/ 378015 h 1258853"/>
              <a:gd name="connsiteX294" fmla="*/ 2519364 w 2675643"/>
              <a:gd name="connsiteY294" fmla="*/ 362159 h 1258853"/>
              <a:gd name="connsiteX295" fmla="*/ 2404986 w 2675643"/>
              <a:gd name="connsiteY295" fmla="*/ 418216 h 1258853"/>
              <a:gd name="connsiteX296" fmla="*/ 2434430 w 2675643"/>
              <a:gd name="connsiteY296" fmla="*/ 379147 h 1258853"/>
              <a:gd name="connsiteX297" fmla="*/ 2450851 w 2675643"/>
              <a:gd name="connsiteY297" fmla="*/ 356497 h 1258853"/>
              <a:gd name="connsiteX298" fmla="*/ 2491053 w 2675643"/>
              <a:gd name="connsiteY298" fmla="*/ 334415 h 1258853"/>
              <a:gd name="connsiteX299" fmla="*/ 2557868 w 2675643"/>
              <a:gd name="connsiteY299" fmla="*/ 285719 h 1258853"/>
              <a:gd name="connsiteX300" fmla="*/ 2581648 w 2675643"/>
              <a:gd name="connsiteY300" fmla="*/ 282888 h 1258853"/>
              <a:gd name="connsiteX301" fmla="*/ 2587311 w 2675643"/>
              <a:gd name="connsiteY301" fmla="*/ 272130 h 1258853"/>
              <a:gd name="connsiteX302" fmla="*/ 2591842 w 2675643"/>
              <a:gd name="connsiteY302" fmla="*/ 243818 h 1258853"/>
              <a:gd name="connsiteX303" fmla="*/ 2466139 w 2675643"/>
              <a:gd name="connsiteY303" fmla="*/ 238156 h 1258853"/>
              <a:gd name="connsiteX304" fmla="*/ 2443490 w 2675643"/>
              <a:gd name="connsiteY304" fmla="*/ 247216 h 1258853"/>
              <a:gd name="connsiteX305" fmla="*/ 2442924 w 2675643"/>
              <a:gd name="connsiteY305" fmla="*/ 228530 h 1258853"/>
              <a:gd name="connsiteX306" fmla="*/ 2432732 w 2675643"/>
              <a:gd name="connsiteY306" fmla="*/ 216074 h 1258853"/>
              <a:gd name="connsiteX307" fmla="*/ 2393662 w 2675643"/>
              <a:gd name="connsiteY307" fmla="*/ 172474 h 1258853"/>
              <a:gd name="connsiteX308" fmla="*/ 2391397 w 2675643"/>
              <a:gd name="connsiteY308" fmla="*/ 157752 h 1258853"/>
              <a:gd name="connsiteX309" fmla="*/ 2389132 w 2675643"/>
              <a:gd name="connsiteY309" fmla="*/ 142464 h 1258853"/>
              <a:gd name="connsiteX310" fmla="*/ 2328546 w 2675643"/>
              <a:gd name="connsiteY310" fmla="*/ 94901 h 1258853"/>
              <a:gd name="connsiteX311" fmla="*/ 2227757 w 2675643"/>
              <a:gd name="connsiteY311" fmla="*/ 65457 h 1258853"/>
              <a:gd name="connsiteX312" fmla="*/ 2089031 w 2675643"/>
              <a:gd name="connsiteY312" fmla="*/ 66023 h 1258853"/>
              <a:gd name="connsiteX313" fmla="*/ 2037506 w 2675643"/>
              <a:gd name="connsiteY313" fmla="*/ 341 h 1258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</a:cxnLst>
            <a:rect l="l" t="t" r="r" b="b"/>
            <a:pathLst>
              <a:path w="2675643" h="1258853">
                <a:moveTo>
                  <a:pt x="662213" y="651217"/>
                </a:moveTo>
                <a:cubicBezTo>
                  <a:pt x="658461" y="651217"/>
                  <a:pt x="654498" y="652066"/>
                  <a:pt x="650251" y="656030"/>
                </a:cubicBezTo>
                <a:cubicBezTo>
                  <a:pt x="694417" y="678113"/>
                  <a:pt x="740848" y="691136"/>
                  <a:pt x="786711" y="706991"/>
                </a:cubicBezTo>
                <a:cubicBezTo>
                  <a:pt x="809361" y="713219"/>
                  <a:pt x="830311" y="724543"/>
                  <a:pt x="854093" y="726242"/>
                </a:cubicBezTo>
                <a:cubicBezTo>
                  <a:pt x="856358" y="728507"/>
                  <a:pt x="858057" y="730206"/>
                  <a:pt x="860321" y="732470"/>
                </a:cubicBezTo>
                <a:cubicBezTo>
                  <a:pt x="869381" y="736434"/>
                  <a:pt x="877874" y="743795"/>
                  <a:pt x="888632" y="738133"/>
                </a:cubicBezTo>
                <a:cubicBezTo>
                  <a:pt x="929967" y="746060"/>
                  <a:pt x="969037" y="766444"/>
                  <a:pt x="1012069" y="764746"/>
                </a:cubicBezTo>
                <a:cubicBezTo>
                  <a:pt x="1012069" y="759650"/>
                  <a:pt x="1011503" y="754553"/>
                  <a:pt x="1005841" y="753421"/>
                </a:cubicBezTo>
                <a:cubicBezTo>
                  <a:pt x="954881" y="743229"/>
                  <a:pt x="906185" y="725110"/>
                  <a:pt x="854659" y="718315"/>
                </a:cubicBezTo>
                <a:cubicBezTo>
                  <a:pt x="837671" y="704726"/>
                  <a:pt x="816722" y="703594"/>
                  <a:pt x="797470" y="697364"/>
                </a:cubicBezTo>
                <a:cubicBezTo>
                  <a:pt x="756136" y="681510"/>
                  <a:pt x="712536" y="671318"/>
                  <a:pt x="672901" y="651501"/>
                </a:cubicBezTo>
                <a:cubicBezTo>
                  <a:pt x="669503" y="652067"/>
                  <a:pt x="665964" y="651217"/>
                  <a:pt x="662213" y="651217"/>
                </a:cubicBezTo>
                <a:close/>
                <a:moveTo>
                  <a:pt x="768027" y="614697"/>
                </a:moveTo>
                <a:cubicBezTo>
                  <a:pt x="825215" y="628286"/>
                  <a:pt x="883537" y="635081"/>
                  <a:pt x="937894" y="658863"/>
                </a:cubicBezTo>
                <a:cubicBezTo>
                  <a:pt x="881272" y="643008"/>
                  <a:pt x="824649" y="629418"/>
                  <a:pt x="768027" y="614697"/>
                </a:cubicBezTo>
                <a:close/>
                <a:moveTo>
                  <a:pt x="577207" y="555243"/>
                </a:moveTo>
                <a:cubicBezTo>
                  <a:pt x="602687" y="564869"/>
                  <a:pt x="628735" y="574495"/>
                  <a:pt x="655347" y="582422"/>
                </a:cubicBezTo>
                <a:cubicBezTo>
                  <a:pt x="677996" y="591481"/>
                  <a:pt x="701777" y="596011"/>
                  <a:pt x="725559" y="602806"/>
                </a:cubicBezTo>
                <a:cubicBezTo>
                  <a:pt x="726692" y="603373"/>
                  <a:pt x="728390" y="603373"/>
                  <a:pt x="729523" y="603939"/>
                </a:cubicBezTo>
                <a:cubicBezTo>
                  <a:pt x="726125" y="603373"/>
                  <a:pt x="723294" y="602806"/>
                  <a:pt x="719897" y="601674"/>
                </a:cubicBezTo>
                <a:cubicBezTo>
                  <a:pt x="696115" y="596011"/>
                  <a:pt x="672900" y="590349"/>
                  <a:pt x="650250" y="581289"/>
                </a:cubicBezTo>
                <a:cubicBezTo>
                  <a:pt x="625337" y="573362"/>
                  <a:pt x="600989" y="565435"/>
                  <a:pt x="577207" y="555243"/>
                </a:cubicBezTo>
                <a:close/>
                <a:moveTo>
                  <a:pt x="2374977" y="515041"/>
                </a:moveTo>
                <a:cubicBezTo>
                  <a:pt x="2379507" y="527498"/>
                  <a:pt x="2371012" y="533726"/>
                  <a:pt x="2364784" y="535991"/>
                </a:cubicBezTo>
                <a:cubicBezTo>
                  <a:pt x="2301366" y="558074"/>
                  <a:pt x="2237383" y="579590"/>
                  <a:pt x="2173966" y="601108"/>
                </a:cubicBezTo>
                <a:cubicBezTo>
                  <a:pt x="2235685" y="560339"/>
                  <a:pt x="2309294" y="548449"/>
                  <a:pt x="2374977" y="515041"/>
                </a:cubicBezTo>
                <a:close/>
                <a:moveTo>
                  <a:pt x="2318708" y="422463"/>
                </a:moveTo>
                <a:cubicBezTo>
                  <a:pt x="2325856" y="423171"/>
                  <a:pt x="2333925" y="425011"/>
                  <a:pt x="2343834" y="425011"/>
                </a:cubicBezTo>
                <a:cubicBezTo>
                  <a:pt x="2303631" y="444263"/>
                  <a:pt x="2269092" y="460117"/>
                  <a:pt x="2231721" y="470875"/>
                </a:cubicBezTo>
                <a:cubicBezTo>
                  <a:pt x="2221529" y="476537"/>
                  <a:pt x="2211904" y="483898"/>
                  <a:pt x="2198313" y="479934"/>
                </a:cubicBezTo>
                <a:cubicBezTo>
                  <a:pt x="2205109" y="470309"/>
                  <a:pt x="2215301" y="469176"/>
                  <a:pt x="2224926" y="465779"/>
                </a:cubicBezTo>
                <a:cubicBezTo>
                  <a:pt x="2249840" y="453322"/>
                  <a:pt x="2276454" y="443130"/>
                  <a:pt x="2299102" y="426709"/>
                </a:cubicBezTo>
                <a:cubicBezTo>
                  <a:pt x="2305331" y="422180"/>
                  <a:pt x="2311559" y="421755"/>
                  <a:pt x="2318708" y="422463"/>
                </a:cubicBezTo>
                <a:close/>
                <a:moveTo>
                  <a:pt x="405641" y="349137"/>
                </a:moveTo>
                <a:cubicBezTo>
                  <a:pt x="407906" y="349703"/>
                  <a:pt x="410171" y="350835"/>
                  <a:pt x="413002" y="351401"/>
                </a:cubicBezTo>
                <a:cubicBezTo>
                  <a:pt x="437349" y="360461"/>
                  <a:pt x="462264" y="369520"/>
                  <a:pt x="486611" y="378581"/>
                </a:cubicBezTo>
                <a:cubicBezTo>
                  <a:pt x="488310" y="376316"/>
                  <a:pt x="488876" y="374051"/>
                  <a:pt x="488876" y="371219"/>
                </a:cubicBezTo>
                <a:cubicBezTo>
                  <a:pt x="492839" y="373485"/>
                  <a:pt x="497370" y="375750"/>
                  <a:pt x="501334" y="377448"/>
                </a:cubicBezTo>
                <a:cubicBezTo>
                  <a:pt x="511525" y="381412"/>
                  <a:pt x="522850" y="383677"/>
                  <a:pt x="526814" y="395567"/>
                </a:cubicBezTo>
                <a:cubicBezTo>
                  <a:pt x="558523" y="419348"/>
                  <a:pt x="603254" y="412554"/>
                  <a:pt x="633830" y="439167"/>
                </a:cubicBezTo>
                <a:cubicBezTo>
                  <a:pt x="558523" y="413120"/>
                  <a:pt x="482081" y="390471"/>
                  <a:pt x="411870" y="351968"/>
                </a:cubicBezTo>
                <a:cubicBezTo>
                  <a:pt x="409605" y="350835"/>
                  <a:pt x="407340" y="350269"/>
                  <a:pt x="405641" y="349137"/>
                </a:cubicBezTo>
                <a:close/>
                <a:moveTo>
                  <a:pt x="264650" y="257409"/>
                </a:moveTo>
                <a:cubicBezTo>
                  <a:pt x="285601" y="263071"/>
                  <a:pt x="304286" y="273263"/>
                  <a:pt x="322972" y="284587"/>
                </a:cubicBezTo>
                <a:cubicBezTo>
                  <a:pt x="366571" y="311199"/>
                  <a:pt x="410171" y="337812"/>
                  <a:pt x="457734" y="357630"/>
                </a:cubicBezTo>
                <a:cubicBezTo>
                  <a:pt x="422061" y="342908"/>
                  <a:pt x="386390" y="327620"/>
                  <a:pt x="350717" y="312898"/>
                </a:cubicBezTo>
                <a:cubicBezTo>
                  <a:pt x="350717" y="311765"/>
                  <a:pt x="350717" y="310633"/>
                  <a:pt x="351283" y="309500"/>
                </a:cubicBezTo>
                <a:cubicBezTo>
                  <a:pt x="343923" y="299875"/>
                  <a:pt x="334297" y="295345"/>
                  <a:pt x="322405" y="295911"/>
                </a:cubicBezTo>
                <a:cubicBezTo>
                  <a:pt x="321839" y="295911"/>
                  <a:pt x="321273" y="296477"/>
                  <a:pt x="320140" y="296477"/>
                </a:cubicBezTo>
                <a:cubicBezTo>
                  <a:pt x="307118" y="276094"/>
                  <a:pt x="282770" y="270998"/>
                  <a:pt x="264650" y="257409"/>
                </a:cubicBezTo>
                <a:close/>
                <a:moveTo>
                  <a:pt x="2037506" y="341"/>
                </a:moveTo>
                <a:cubicBezTo>
                  <a:pt x="1967293" y="3739"/>
                  <a:pt x="1901611" y="29218"/>
                  <a:pt x="1834230" y="46206"/>
                </a:cubicBezTo>
                <a:cubicBezTo>
                  <a:pt x="1797425" y="55832"/>
                  <a:pt x="1760621" y="68855"/>
                  <a:pt x="1721552" y="69421"/>
                </a:cubicBezTo>
                <a:cubicBezTo>
                  <a:pt x="1710227" y="74517"/>
                  <a:pt x="1696637" y="67722"/>
                  <a:pt x="1685313" y="73950"/>
                </a:cubicBezTo>
                <a:cubicBezTo>
                  <a:pt x="1668326" y="76215"/>
                  <a:pt x="1651340" y="76782"/>
                  <a:pt x="1634352" y="73384"/>
                </a:cubicBezTo>
                <a:cubicBezTo>
                  <a:pt x="1625293" y="67722"/>
                  <a:pt x="1613969" y="73950"/>
                  <a:pt x="1604909" y="68855"/>
                </a:cubicBezTo>
                <a:cubicBezTo>
                  <a:pt x="1583392" y="71119"/>
                  <a:pt x="1565273" y="59795"/>
                  <a:pt x="1544889" y="56398"/>
                </a:cubicBezTo>
                <a:cubicBezTo>
                  <a:pt x="1512614" y="50169"/>
                  <a:pt x="1484869" y="55265"/>
                  <a:pt x="1458256" y="73950"/>
                </a:cubicBezTo>
                <a:cubicBezTo>
                  <a:pt x="1454292" y="74517"/>
                  <a:pt x="1450329" y="77348"/>
                  <a:pt x="1446365" y="79046"/>
                </a:cubicBezTo>
                <a:cubicBezTo>
                  <a:pt x="1441270" y="84709"/>
                  <a:pt x="1436174" y="90372"/>
                  <a:pt x="1430511" y="95468"/>
                </a:cubicBezTo>
                <a:cubicBezTo>
                  <a:pt x="1428813" y="99431"/>
                  <a:pt x="1425415" y="102828"/>
                  <a:pt x="1424849" y="106226"/>
                </a:cubicBezTo>
                <a:cubicBezTo>
                  <a:pt x="1386345" y="138500"/>
                  <a:pt x="1349540" y="136235"/>
                  <a:pt x="1302544" y="116418"/>
                </a:cubicBezTo>
                <a:cubicBezTo>
                  <a:pt x="1262909" y="99431"/>
                  <a:pt x="1216478" y="72818"/>
                  <a:pt x="1168914" y="101696"/>
                </a:cubicBezTo>
                <a:cubicBezTo>
                  <a:pt x="1166650" y="102828"/>
                  <a:pt x="1163819" y="103961"/>
                  <a:pt x="1161554" y="103961"/>
                </a:cubicBezTo>
                <a:cubicBezTo>
                  <a:pt x="1147965" y="119815"/>
                  <a:pt x="1134374" y="134537"/>
                  <a:pt x="1117388" y="146994"/>
                </a:cubicBezTo>
                <a:cubicBezTo>
                  <a:pt x="1111159" y="149825"/>
                  <a:pt x="1106629" y="153789"/>
                  <a:pt x="1103232" y="159451"/>
                </a:cubicBezTo>
                <a:cubicBezTo>
                  <a:pt x="1083414" y="178702"/>
                  <a:pt x="1059633" y="188894"/>
                  <a:pt x="1031887" y="187196"/>
                </a:cubicBezTo>
                <a:cubicBezTo>
                  <a:pt x="1007540" y="190593"/>
                  <a:pt x="983193" y="190593"/>
                  <a:pt x="959410" y="187196"/>
                </a:cubicBezTo>
                <a:cubicBezTo>
                  <a:pt x="950351" y="189461"/>
                  <a:pt x="941858" y="188328"/>
                  <a:pt x="933364" y="186063"/>
                </a:cubicBezTo>
                <a:cubicBezTo>
                  <a:pt x="923739" y="181534"/>
                  <a:pt x="912980" y="186629"/>
                  <a:pt x="903354" y="181534"/>
                </a:cubicBezTo>
                <a:cubicBezTo>
                  <a:pt x="898258" y="180967"/>
                  <a:pt x="893162" y="180967"/>
                  <a:pt x="888066" y="180401"/>
                </a:cubicBezTo>
                <a:cubicBezTo>
                  <a:pt x="881838" y="179269"/>
                  <a:pt x="875610" y="177570"/>
                  <a:pt x="869381" y="175871"/>
                </a:cubicBezTo>
                <a:cubicBezTo>
                  <a:pt x="863718" y="179269"/>
                  <a:pt x="858056" y="177570"/>
                  <a:pt x="851827" y="175871"/>
                </a:cubicBezTo>
                <a:cubicBezTo>
                  <a:pt x="839371" y="179269"/>
                  <a:pt x="826914" y="176438"/>
                  <a:pt x="814457" y="175305"/>
                </a:cubicBezTo>
                <a:cubicBezTo>
                  <a:pt x="809360" y="161150"/>
                  <a:pt x="800867" y="175871"/>
                  <a:pt x="794638" y="172474"/>
                </a:cubicBezTo>
                <a:cubicBezTo>
                  <a:pt x="781616" y="171908"/>
                  <a:pt x="768593" y="174173"/>
                  <a:pt x="755568" y="170209"/>
                </a:cubicBezTo>
                <a:cubicBezTo>
                  <a:pt x="752737" y="170209"/>
                  <a:pt x="749906" y="170209"/>
                  <a:pt x="746509" y="170209"/>
                </a:cubicBezTo>
                <a:cubicBezTo>
                  <a:pt x="744811" y="168511"/>
                  <a:pt x="744244" y="167378"/>
                  <a:pt x="744811" y="165680"/>
                </a:cubicBezTo>
                <a:cubicBezTo>
                  <a:pt x="744811" y="163981"/>
                  <a:pt x="745377" y="163415"/>
                  <a:pt x="745943" y="163415"/>
                </a:cubicBezTo>
                <a:cubicBezTo>
                  <a:pt x="746509" y="163415"/>
                  <a:pt x="747642" y="162848"/>
                  <a:pt x="748208" y="162848"/>
                </a:cubicBezTo>
                <a:cubicBezTo>
                  <a:pt x="747075" y="162848"/>
                  <a:pt x="745377" y="162282"/>
                  <a:pt x="744244" y="162282"/>
                </a:cubicBezTo>
                <a:cubicBezTo>
                  <a:pt x="743678" y="162282"/>
                  <a:pt x="743678" y="162282"/>
                  <a:pt x="743112" y="162282"/>
                </a:cubicBezTo>
                <a:cubicBezTo>
                  <a:pt x="742546" y="162282"/>
                  <a:pt x="741980" y="162282"/>
                  <a:pt x="741413" y="161716"/>
                </a:cubicBezTo>
                <a:cubicBezTo>
                  <a:pt x="739149" y="161716"/>
                  <a:pt x="736318" y="161716"/>
                  <a:pt x="734053" y="161150"/>
                </a:cubicBezTo>
                <a:cubicBezTo>
                  <a:pt x="726125" y="161716"/>
                  <a:pt x="718764" y="165113"/>
                  <a:pt x="710838" y="166246"/>
                </a:cubicBezTo>
                <a:cubicBezTo>
                  <a:pt x="670069" y="167378"/>
                  <a:pt x="629301" y="163415"/>
                  <a:pt x="589098" y="168511"/>
                </a:cubicBezTo>
                <a:cubicBezTo>
                  <a:pt x="584002" y="172474"/>
                  <a:pt x="576075" y="166812"/>
                  <a:pt x="572678" y="173607"/>
                </a:cubicBezTo>
                <a:cubicBezTo>
                  <a:pt x="572112" y="174173"/>
                  <a:pt x="579472" y="178702"/>
                  <a:pt x="582870" y="180967"/>
                </a:cubicBezTo>
                <a:cubicBezTo>
                  <a:pt x="741413" y="240421"/>
                  <a:pt x="912414" y="240421"/>
                  <a:pt x="1074920" y="281190"/>
                </a:cubicBezTo>
                <a:cubicBezTo>
                  <a:pt x="1066993" y="301007"/>
                  <a:pt x="1054537" y="305537"/>
                  <a:pt x="1036418" y="304404"/>
                </a:cubicBezTo>
                <a:cubicBezTo>
                  <a:pt x="1016033" y="302706"/>
                  <a:pt x="995083" y="303838"/>
                  <a:pt x="974132" y="304971"/>
                </a:cubicBezTo>
                <a:cubicBezTo>
                  <a:pt x="906752" y="309500"/>
                  <a:pt x="851261" y="274395"/>
                  <a:pt x="792940" y="249481"/>
                </a:cubicBezTo>
                <a:cubicBezTo>
                  <a:pt x="775954" y="242120"/>
                  <a:pt x="760099" y="234759"/>
                  <a:pt x="741980" y="244385"/>
                </a:cubicBezTo>
                <a:cubicBezTo>
                  <a:pt x="736318" y="247782"/>
                  <a:pt x="731222" y="245517"/>
                  <a:pt x="725559" y="243818"/>
                </a:cubicBezTo>
                <a:cubicBezTo>
                  <a:pt x="667238" y="229097"/>
                  <a:pt x="608917" y="213809"/>
                  <a:pt x="552294" y="192292"/>
                </a:cubicBezTo>
                <a:cubicBezTo>
                  <a:pt x="518320" y="187762"/>
                  <a:pt x="486045" y="177004"/>
                  <a:pt x="454903" y="164547"/>
                </a:cubicBezTo>
                <a:cubicBezTo>
                  <a:pt x="441314" y="159451"/>
                  <a:pt x="431121" y="159451"/>
                  <a:pt x="418664" y="163415"/>
                </a:cubicBezTo>
                <a:cubicBezTo>
                  <a:pt x="416966" y="162848"/>
                  <a:pt x="415267" y="162282"/>
                  <a:pt x="413002" y="162282"/>
                </a:cubicBezTo>
                <a:cubicBezTo>
                  <a:pt x="411303" y="164547"/>
                  <a:pt x="411303" y="167378"/>
                  <a:pt x="412436" y="170209"/>
                </a:cubicBezTo>
                <a:cubicBezTo>
                  <a:pt x="425459" y="181534"/>
                  <a:pt x="441314" y="188328"/>
                  <a:pt x="456602" y="194557"/>
                </a:cubicBezTo>
                <a:cubicBezTo>
                  <a:pt x="520019" y="220603"/>
                  <a:pt x="585701" y="240987"/>
                  <a:pt x="651950" y="260240"/>
                </a:cubicBezTo>
                <a:cubicBezTo>
                  <a:pt x="653649" y="260240"/>
                  <a:pt x="654781" y="260806"/>
                  <a:pt x="656480" y="261372"/>
                </a:cubicBezTo>
                <a:cubicBezTo>
                  <a:pt x="654215" y="261372"/>
                  <a:pt x="651950" y="260806"/>
                  <a:pt x="650250" y="260240"/>
                </a:cubicBezTo>
                <a:cubicBezTo>
                  <a:pt x="561920" y="238722"/>
                  <a:pt x="473588" y="218905"/>
                  <a:pt x="390353" y="180401"/>
                </a:cubicBezTo>
                <a:cubicBezTo>
                  <a:pt x="384690" y="180967"/>
                  <a:pt x="377896" y="178702"/>
                  <a:pt x="373932" y="184931"/>
                </a:cubicBezTo>
                <a:cubicBezTo>
                  <a:pt x="398847" y="195689"/>
                  <a:pt x="423760" y="207014"/>
                  <a:pt x="449241" y="216640"/>
                </a:cubicBezTo>
                <a:cubicBezTo>
                  <a:pt x="536439" y="248914"/>
                  <a:pt x="628735" y="265335"/>
                  <a:pt x="717632" y="290815"/>
                </a:cubicBezTo>
                <a:cubicBezTo>
                  <a:pt x="733487" y="295911"/>
                  <a:pt x="748774" y="301573"/>
                  <a:pt x="764629" y="306669"/>
                </a:cubicBezTo>
                <a:cubicBezTo>
                  <a:pt x="711970" y="309500"/>
                  <a:pt x="659311" y="318561"/>
                  <a:pt x="607783" y="297610"/>
                </a:cubicBezTo>
                <a:cubicBezTo>
                  <a:pt x="526814" y="264203"/>
                  <a:pt x="445277" y="233626"/>
                  <a:pt x="366571" y="194557"/>
                </a:cubicBezTo>
                <a:cubicBezTo>
                  <a:pt x="364873" y="194557"/>
                  <a:pt x="363174" y="193990"/>
                  <a:pt x="361475" y="192292"/>
                </a:cubicBezTo>
                <a:cubicBezTo>
                  <a:pt x="342224" y="189461"/>
                  <a:pt x="326935" y="178136"/>
                  <a:pt x="310515" y="169077"/>
                </a:cubicBezTo>
                <a:cubicBezTo>
                  <a:pt x="305419" y="163981"/>
                  <a:pt x="300889" y="158319"/>
                  <a:pt x="295793" y="154355"/>
                </a:cubicBezTo>
                <a:cubicBezTo>
                  <a:pt x="290131" y="151524"/>
                  <a:pt x="284469" y="149259"/>
                  <a:pt x="278241" y="148127"/>
                </a:cubicBezTo>
                <a:cubicBezTo>
                  <a:pt x="274276" y="148127"/>
                  <a:pt x="269746" y="149259"/>
                  <a:pt x="265216" y="152090"/>
                </a:cubicBezTo>
                <a:cubicBezTo>
                  <a:pt x="253892" y="163415"/>
                  <a:pt x="270879" y="166812"/>
                  <a:pt x="271445" y="175305"/>
                </a:cubicBezTo>
                <a:cubicBezTo>
                  <a:pt x="271445" y="177570"/>
                  <a:pt x="272011" y="179835"/>
                  <a:pt x="272011" y="181534"/>
                </a:cubicBezTo>
                <a:cubicBezTo>
                  <a:pt x="275975" y="184365"/>
                  <a:pt x="279939" y="186629"/>
                  <a:pt x="284469" y="188328"/>
                </a:cubicBezTo>
                <a:cubicBezTo>
                  <a:pt x="324104" y="213809"/>
                  <a:pt x="362042" y="241553"/>
                  <a:pt x="403942" y="264203"/>
                </a:cubicBezTo>
                <a:cubicBezTo>
                  <a:pt x="411303" y="268733"/>
                  <a:pt x="418664" y="273263"/>
                  <a:pt x="429422" y="279491"/>
                </a:cubicBezTo>
                <a:cubicBezTo>
                  <a:pt x="416966" y="273829"/>
                  <a:pt x="409038" y="267034"/>
                  <a:pt x="399979" y="263071"/>
                </a:cubicBezTo>
                <a:cubicBezTo>
                  <a:pt x="362608" y="239855"/>
                  <a:pt x="324104" y="219471"/>
                  <a:pt x="285035" y="199086"/>
                </a:cubicBezTo>
                <a:cubicBezTo>
                  <a:pt x="279939" y="197954"/>
                  <a:pt x="274842" y="197388"/>
                  <a:pt x="269746" y="197388"/>
                </a:cubicBezTo>
                <a:cubicBezTo>
                  <a:pt x="268614" y="199652"/>
                  <a:pt x="267481" y="201917"/>
                  <a:pt x="265216" y="204183"/>
                </a:cubicBezTo>
                <a:cubicBezTo>
                  <a:pt x="251627" y="207014"/>
                  <a:pt x="256723" y="218905"/>
                  <a:pt x="253892" y="226832"/>
                </a:cubicBezTo>
                <a:cubicBezTo>
                  <a:pt x="252194" y="227398"/>
                  <a:pt x="251061" y="227398"/>
                  <a:pt x="250495" y="228530"/>
                </a:cubicBezTo>
                <a:cubicBezTo>
                  <a:pt x="253892" y="233060"/>
                  <a:pt x="258988" y="237590"/>
                  <a:pt x="252194" y="245517"/>
                </a:cubicBezTo>
                <a:cubicBezTo>
                  <a:pt x="250495" y="247216"/>
                  <a:pt x="252194" y="250047"/>
                  <a:pt x="255025" y="252312"/>
                </a:cubicBezTo>
                <a:cubicBezTo>
                  <a:pt x="248796" y="250047"/>
                  <a:pt x="243134" y="248348"/>
                  <a:pt x="236340" y="250613"/>
                </a:cubicBezTo>
                <a:cubicBezTo>
                  <a:pt x="232942" y="248348"/>
                  <a:pt x="228979" y="246083"/>
                  <a:pt x="225581" y="243818"/>
                </a:cubicBezTo>
                <a:cubicBezTo>
                  <a:pt x="222183" y="236458"/>
                  <a:pt x="216521" y="233060"/>
                  <a:pt x="208028" y="233626"/>
                </a:cubicBezTo>
                <a:cubicBezTo>
                  <a:pt x="204631" y="231362"/>
                  <a:pt x="200667" y="228530"/>
                  <a:pt x="197269" y="226266"/>
                </a:cubicBezTo>
                <a:cubicBezTo>
                  <a:pt x="194438" y="220603"/>
                  <a:pt x="189909" y="217772"/>
                  <a:pt x="183680" y="217206"/>
                </a:cubicBezTo>
                <a:cubicBezTo>
                  <a:pt x="168393" y="213243"/>
                  <a:pt x="157067" y="203051"/>
                  <a:pt x="146309" y="192292"/>
                </a:cubicBezTo>
                <a:cubicBezTo>
                  <a:pt x="143478" y="186629"/>
                  <a:pt x="138948" y="183798"/>
                  <a:pt x="133286" y="183232"/>
                </a:cubicBezTo>
                <a:cubicBezTo>
                  <a:pt x="120263" y="182100"/>
                  <a:pt x="113469" y="163415"/>
                  <a:pt x="97047" y="170209"/>
                </a:cubicBezTo>
                <a:cubicBezTo>
                  <a:pt x="96481" y="182100"/>
                  <a:pt x="110636" y="179269"/>
                  <a:pt x="112901" y="187762"/>
                </a:cubicBezTo>
                <a:cubicBezTo>
                  <a:pt x="130455" y="207014"/>
                  <a:pt x="152538" y="220037"/>
                  <a:pt x="175187" y="232494"/>
                </a:cubicBezTo>
                <a:cubicBezTo>
                  <a:pt x="197269" y="246649"/>
                  <a:pt x="223317" y="254576"/>
                  <a:pt x="243134" y="273263"/>
                </a:cubicBezTo>
                <a:cubicBezTo>
                  <a:pt x="245399" y="277792"/>
                  <a:pt x="249929" y="278925"/>
                  <a:pt x="254459" y="278925"/>
                </a:cubicBezTo>
                <a:cubicBezTo>
                  <a:pt x="265783" y="284587"/>
                  <a:pt x="277107" y="290249"/>
                  <a:pt x="288432" y="295911"/>
                </a:cubicBezTo>
                <a:cubicBezTo>
                  <a:pt x="291264" y="302706"/>
                  <a:pt x="295793" y="307236"/>
                  <a:pt x="303154" y="307802"/>
                </a:cubicBezTo>
                <a:cubicBezTo>
                  <a:pt x="302021" y="310633"/>
                  <a:pt x="301455" y="314030"/>
                  <a:pt x="301455" y="316862"/>
                </a:cubicBezTo>
                <a:cubicBezTo>
                  <a:pt x="302588" y="317428"/>
                  <a:pt x="303720" y="317995"/>
                  <a:pt x="305419" y="318561"/>
                </a:cubicBezTo>
                <a:cubicBezTo>
                  <a:pt x="309949" y="322524"/>
                  <a:pt x="314478" y="327054"/>
                  <a:pt x="320140" y="329885"/>
                </a:cubicBezTo>
                <a:cubicBezTo>
                  <a:pt x="339959" y="340077"/>
                  <a:pt x="334297" y="347438"/>
                  <a:pt x="317309" y="353100"/>
                </a:cubicBezTo>
                <a:cubicBezTo>
                  <a:pt x="315045" y="355365"/>
                  <a:pt x="312780" y="357064"/>
                  <a:pt x="310515" y="358196"/>
                </a:cubicBezTo>
                <a:cubicBezTo>
                  <a:pt x="307118" y="363292"/>
                  <a:pt x="302021" y="364424"/>
                  <a:pt x="295793" y="362726"/>
                </a:cubicBezTo>
                <a:cubicBezTo>
                  <a:pt x="292962" y="363292"/>
                  <a:pt x="290131" y="364424"/>
                  <a:pt x="287300" y="365557"/>
                </a:cubicBezTo>
                <a:cubicBezTo>
                  <a:pt x="285601" y="364991"/>
                  <a:pt x="283903" y="364424"/>
                  <a:pt x="282204" y="363858"/>
                </a:cubicBezTo>
                <a:cubicBezTo>
                  <a:pt x="278807" y="361027"/>
                  <a:pt x="275975" y="357064"/>
                  <a:pt x="272577" y="354799"/>
                </a:cubicBezTo>
                <a:cubicBezTo>
                  <a:pt x="270879" y="354233"/>
                  <a:pt x="269746" y="353666"/>
                  <a:pt x="268047" y="353100"/>
                </a:cubicBezTo>
                <a:cubicBezTo>
                  <a:pt x="265783" y="352534"/>
                  <a:pt x="262385" y="352534"/>
                  <a:pt x="258988" y="354233"/>
                </a:cubicBezTo>
                <a:cubicBezTo>
                  <a:pt x="234641" y="351401"/>
                  <a:pt x="214822" y="335547"/>
                  <a:pt x="191041" y="331018"/>
                </a:cubicBezTo>
                <a:cubicBezTo>
                  <a:pt x="190475" y="331018"/>
                  <a:pt x="189909" y="331018"/>
                  <a:pt x="188776" y="331018"/>
                </a:cubicBezTo>
                <a:cubicBezTo>
                  <a:pt x="187078" y="334415"/>
                  <a:pt x="185945" y="337812"/>
                  <a:pt x="186512" y="341210"/>
                </a:cubicBezTo>
                <a:cubicBezTo>
                  <a:pt x="188210" y="342908"/>
                  <a:pt x="189909" y="344607"/>
                  <a:pt x="191041" y="346872"/>
                </a:cubicBezTo>
                <a:cubicBezTo>
                  <a:pt x="199534" y="348570"/>
                  <a:pt x="207462" y="351968"/>
                  <a:pt x="213690" y="358762"/>
                </a:cubicBezTo>
                <a:cubicBezTo>
                  <a:pt x="217653" y="363292"/>
                  <a:pt x="221617" y="367255"/>
                  <a:pt x="226714" y="370653"/>
                </a:cubicBezTo>
                <a:cubicBezTo>
                  <a:pt x="228979" y="371785"/>
                  <a:pt x="231243" y="372919"/>
                  <a:pt x="233508" y="374051"/>
                </a:cubicBezTo>
                <a:cubicBezTo>
                  <a:pt x="238038" y="375750"/>
                  <a:pt x="242568" y="376316"/>
                  <a:pt x="247664" y="375750"/>
                </a:cubicBezTo>
                <a:cubicBezTo>
                  <a:pt x="288999" y="395001"/>
                  <a:pt x="330332" y="414252"/>
                  <a:pt x="372233" y="433505"/>
                </a:cubicBezTo>
                <a:cubicBezTo>
                  <a:pt x="375631" y="438601"/>
                  <a:pt x="379028" y="443130"/>
                  <a:pt x="385256" y="444829"/>
                </a:cubicBezTo>
                <a:cubicBezTo>
                  <a:pt x="390919" y="447094"/>
                  <a:pt x="396582" y="447660"/>
                  <a:pt x="402244" y="449359"/>
                </a:cubicBezTo>
                <a:cubicBezTo>
                  <a:pt x="416399" y="459551"/>
                  <a:pt x="426025" y="477103"/>
                  <a:pt x="445843" y="479368"/>
                </a:cubicBezTo>
                <a:cubicBezTo>
                  <a:pt x="446976" y="483332"/>
                  <a:pt x="449241" y="486730"/>
                  <a:pt x="451506" y="490694"/>
                </a:cubicBezTo>
                <a:cubicBezTo>
                  <a:pt x="453204" y="491826"/>
                  <a:pt x="454903" y="493525"/>
                  <a:pt x="456035" y="494657"/>
                </a:cubicBezTo>
                <a:cubicBezTo>
                  <a:pt x="462830" y="500885"/>
                  <a:pt x="470191" y="505981"/>
                  <a:pt x="478684" y="508812"/>
                </a:cubicBezTo>
                <a:cubicBezTo>
                  <a:pt x="506430" y="522402"/>
                  <a:pt x="532476" y="538256"/>
                  <a:pt x="560788" y="551280"/>
                </a:cubicBezTo>
                <a:cubicBezTo>
                  <a:pt x="527946" y="536557"/>
                  <a:pt x="492273" y="529196"/>
                  <a:pt x="459433" y="513908"/>
                </a:cubicBezTo>
                <a:cubicBezTo>
                  <a:pt x="456035" y="512776"/>
                  <a:pt x="452638" y="511644"/>
                  <a:pt x="449241" y="510511"/>
                </a:cubicBezTo>
                <a:cubicBezTo>
                  <a:pt x="448108" y="512776"/>
                  <a:pt x="447542" y="515041"/>
                  <a:pt x="445843" y="517306"/>
                </a:cubicBezTo>
                <a:cubicBezTo>
                  <a:pt x="398280" y="500319"/>
                  <a:pt x="350151" y="482766"/>
                  <a:pt x="304286" y="460683"/>
                </a:cubicBezTo>
                <a:cubicBezTo>
                  <a:pt x="299190" y="451624"/>
                  <a:pt x="291264" y="448793"/>
                  <a:pt x="281072" y="451057"/>
                </a:cubicBezTo>
                <a:cubicBezTo>
                  <a:pt x="275409" y="448793"/>
                  <a:pt x="270312" y="445961"/>
                  <a:pt x="264650" y="443697"/>
                </a:cubicBezTo>
                <a:cubicBezTo>
                  <a:pt x="262385" y="439733"/>
                  <a:pt x="259554" y="436336"/>
                  <a:pt x="256157" y="434071"/>
                </a:cubicBezTo>
                <a:cubicBezTo>
                  <a:pt x="254459" y="433505"/>
                  <a:pt x="252760" y="432939"/>
                  <a:pt x="251061" y="432372"/>
                </a:cubicBezTo>
                <a:cubicBezTo>
                  <a:pt x="248230" y="431806"/>
                  <a:pt x="244833" y="432372"/>
                  <a:pt x="241436" y="434071"/>
                </a:cubicBezTo>
                <a:cubicBezTo>
                  <a:pt x="232376" y="432939"/>
                  <a:pt x="225015" y="428974"/>
                  <a:pt x="218220" y="423312"/>
                </a:cubicBezTo>
                <a:cubicBezTo>
                  <a:pt x="214822" y="417083"/>
                  <a:pt x="210859" y="410289"/>
                  <a:pt x="201799" y="415951"/>
                </a:cubicBezTo>
                <a:cubicBezTo>
                  <a:pt x="147442" y="396700"/>
                  <a:pt x="98180" y="366123"/>
                  <a:pt x="46087" y="342342"/>
                </a:cubicBezTo>
                <a:cubicBezTo>
                  <a:pt x="32498" y="336114"/>
                  <a:pt x="20041" y="327620"/>
                  <a:pt x="4753" y="337812"/>
                </a:cubicBezTo>
                <a:cubicBezTo>
                  <a:pt x="2488" y="339511"/>
                  <a:pt x="1356" y="341210"/>
                  <a:pt x="222" y="342908"/>
                </a:cubicBezTo>
                <a:cubicBezTo>
                  <a:pt x="-344" y="347438"/>
                  <a:pt x="222" y="350835"/>
                  <a:pt x="1356" y="354233"/>
                </a:cubicBezTo>
                <a:cubicBezTo>
                  <a:pt x="3054" y="356497"/>
                  <a:pt x="4753" y="358762"/>
                  <a:pt x="6452" y="361027"/>
                </a:cubicBezTo>
                <a:cubicBezTo>
                  <a:pt x="16644" y="372919"/>
                  <a:pt x="25703" y="385942"/>
                  <a:pt x="43256" y="387640"/>
                </a:cubicBezTo>
                <a:cubicBezTo>
                  <a:pt x="54580" y="395567"/>
                  <a:pt x="66472" y="402928"/>
                  <a:pt x="77796" y="410855"/>
                </a:cubicBezTo>
                <a:cubicBezTo>
                  <a:pt x="81193" y="417650"/>
                  <a:pt x="87422" y="420481"/>
                  <a:pt x="94782" y="421047"/>
                </a:cubicBezTo>
                <a:cubicBezTo>
                  <a:pt x="103276" y="423312"/>
                  <a:pt x="111769" y="426143"/>
                  <a:pt x="117432" y="433505"/>
                </a:cubicBezTo>
                <a:cubicBezTo>
                  <a:pt x="119697" y="438601"/>
                  <a:pt x="123660" y="439167"/>
                  <a:pt x="128190" y="438601"/>
                </a:cubicBezTo>
                <a:cubicBezTo>
                  <a:pt x="154236" y="445961"/>
                  <a:pt x="176886" y="461816"/>
                  <a:pt x="201233" y="473140"/>
                </a:cubicBezTo>
                <a:cubicBezTo>
                  <a:pt x="202932" y="474838"/>
                  <a:pt x="203498" y="477103"/>
                  <a:pt x="203498" y="479934"/>
                </a:cubicBezTo>
                <a:cubicBezTo>
                  <a:pt x="203498" y="480501"/>
                  <a:pt x="203498" y="481067"/>
                  <a:pt x="202932" y="481633"/>
                </a:cubicBezTo>
                <a:cubicBezTo>
                  <a:pt x="214256" y="487296"/>
                  <a:pt x="225581" y="492392"/>
                  <a:pt x="236906" y="498621"/>
                </a:cubicBezTo>
                <a:cubicBezTo>
                  <a:pt x="239171" y="499753"/>
                  <a:pt x="241436" y="500885"/>
                  <a:pt x="243700" y="501452"/>
                </a:cubicBezTo>
                <a:cubicBezTo>
                  <a:pt x="251061" y="503717"/>
                  <a:pt x="258422" y="507114"/>
                  <a:pt x="265216" y="510511"/>
                </a:cubicBezTo>
                <a:cubicBezTo>
                  <a:pt x="334297" y="539388"/>
                  <a:pt x="404509" y="564869"/>
                  <a:pt x="475853" y="587518"/>
                </a:cubicBezTo>
                <a:cubicBezTo>
                  <a:pt x="492273" y="592047"/>
                  <a:pt x="508128" y="597709"/>
                  <a:pt x="523983" y="603373"/>
                </a:cubicBezTo>
                <a:cubicBezTo>
                  <a:pt x="550028" y="610167"/>
                  <a:pt x="576075" y="617528"/>
                  <a:pt x="601555" y="626021"/>
                </a:cubicBezTo>
                <a:cubicBezTo>
                  <a:pt x="607217" y="627720"/>
                  <a:pt x="612880" y="628852"/>
                  <a:pt x="618542" y="629985"/>
                </a:cubicBezTo>
                <a:cubicBezTo>
                  <a:pt x="637794" y="636779"/>
                  <a:pt x="657612" y="642441"/>
                  <a:pt x="677996" y="645273"/>
                </a:cubicBezTo>
                <a:cubicBezTo>
                  <a:pt x="681393" y="643008"/>
                  <a:pt x="684790" y="641309"/>
                  <a:pt x="687622" y="638478"/>
                </a:cubicBezTo>
                <a:cubicBezTo>
                  <a:pt x="778785" y="659995"/>
                  <a:pt x="870514" y="677548"/>
                  <a:pt x="959977" y="704727"/>
                </a:cubicBezTo>
                <a:cubicBezTo>
                  <a:pt x="982627" y="711522"/>
                  <a:pt x="1017166" y="726243"/>
                  <a:pt x="1021129" y="763049"/>
                </a:cubicBezTo>
                <a:cubicBezTo>
                  <a:pt x="1019997" y="765313"/>
                  <a:pt x="1018298" y="767012"/>
                  <a:pt x="1016033" y="768711"/>
                </a:cubicBezTo>
                <a:cubicBezTo>
                  <a:pt x="1016033" y="768711"/>
                  <a:pt x="1016033" y="768711"/>
                  <a:pt x="1015467" y="768711"/>
                </a:cubicBezTo>
                <a:cubicBezTo>
                  <a:pt x="1023394" y="792492"/>
                  <a:pt x="1043779" y="803816"/>
                  <a:pt x="1064729" y="814575"/>
                </a:cubicBezTo>
                <a:cubicBezTo>
                  <a:pt x="1086245" y="825899"/>
                  <a:pt x="1103232" y="846850"/>
                  <a:pt x="1130977" y="844018"/>
                </a:cubicBezTo>
                <a:cubicBezTo>
                  <a:pt x="1141169" y="844018"/>
                  <a:pt x="1151928" y="844018"/>
                  <a:pt x="1162120" y="843452"/>
                </a:cubicBezTo>
                <a:cubicBezTo>
                  <a:pt x="1166650" y="842886"/>
                  <a:pt x="1171179" y="842320"/>
                  <a:pt x="1175143" y="841187"/>
                </a:cubicBezTo>
                <a:cubicBezTo>
                  <a:pt x="1188166" y="836658"/>
                  <a:pt x="1201756" y="838356"/>
                  <a:pt x="1214779" y="838356"/>
                </a:cubicBezTo>
                <a:cubicBezTo>
                  <a:pt x="1217610" y="838356"/>
                  <a:pt x="1221008" y="838356"/>
                  <a:pt x="1223839" y="838356"/>
                </a:cubicBezTo>
                <a:cubicBezTo>
                  <a:pt x="1245921" y="838356"/>
                  <a:pt x="1268004" y="838922"/>
                  <a:pt x="1289521" y="837790"/>
                </a:cubicBezTo>
                <a:cubicBezTo>
                  <a:pt x="1314435" y="833827"/>
                  <a:pt x="1337084" y="821370"/>
                  <a:pt x="1361431" y="815141"/>
                </a:cubicBezTo>
                <a:cubicBezTo>
                  <a:pt x="1389743" y="808346"/>
                  <a:pt x="1416921" y="807213"/>
                  <a:pt x="1442968" y="821936"/>
                </a:cubicBezTo>
                <a:cubicBezTo>
                  <a:pt x="1448630" y="825899"/>
                  <a:pt x="1452594" y="830995"/>
                  <a:pt x="1456557" y="836091"/>
                </a:cubicBezTo>
                <a:cubicBezTo>
                  <a:pt x="1457689" y="837790"/>
                  <a:pt x="1458822" y="839489"/>
                  <a:pt x="1459388" y="841187"/>
                </a:cubicBezTo>
                <a:cubicBezTo>
                  <a:pt x="1458256" y="853078"/>
                  <a:pt x="1462786" y="864968"/>
                  <a:pt x="1456557" y="876294"/>
                </a:cubicBezTo>
                <a:cubicBezTo>
                  <a:pt x="1456557" y="889317"/>
                  <a:pt x="1455991" y="902906"/>
                  <a:pt x="1455991" y="915929"/>
                </a:cubicBezTo>
                <a:cubicBezTo>
                  <a:pt x="1450329" y="930085"/>
                  <a:pt x="1448064" y="945373"/>
                  <a:pt x="1448630" y="960661"/>
                </a:cubicBezTo>
                <a:cubicBezTo>
                  <a:pt x="1448064" y="963492"/>
                  <a:pt x="1447498" y="966889"/>
                  <a:pt x="1448064" y="969720"/>
                </a:cubicBezTo>
                <a:cubicBezTo>
                  <a:pt x="1448630" y="982177"/>
                  <a:pt x="1446365" y="994069"/>
                  <a:pt x="1449763" y="1006525"/>
                </a:cubicBezTo>
                <a:cubicBezTo>
                  <a:pt x="1450329" y="1010489"/>
                  <a:pt x="1450895" y="1014453"/>
                  <a:pt x="1452027" y="1018416"/>
                </a:cubicBezTo>
                <a:cubicBezTo>
                  <a:pt x="1451461" y="1021813"/>
                  <a:pt x="1450895" y="1025777"/>
                  <a:pt x="1450329" y="1029174"/>
                </a:cubicBezTo>
                <a:cubicBezTo>
                  <a:pt x="1445233" y="1040498"/>
                  <a:pt x="1451461" y="1053522"/>
                  <a:pt x="1445799" y="1064847"/>
                </a:cubicBezTo>
                <a:cubicBezTo>
                  <a:pt x="1437306" y="1084664"/>
                  <a:pt x="1444101" y="1108446"/>
                  <a:pt x="1428813" y="1126565"/>
                </a:cubicBezTo>
                <a:cubicBezTo>
                  <a:pt x="1421451" y="1132227"/>
                  <a:pt x="1421451" y="1140154"/>
                  <a:pt x="1422017" y="1148081"/>
                </a:cubicBezTo>
                <a:cubicBezTo>
                  <a:pt x="1420318" y="1152046"/>
                  <a:pt x="1418620" y="1155443"/>
                  <a:pt x="1416355" y="1159407"/>
                </a:cubicBezTo>
                <a:cubicBezTo>
                  <a:pt x="1406729" y="1165635"/>
                  <a:pt x="1405031" y="1174128"/>
                  <a:pt x="1408428" y="1184320"/>
                </a:cubicBezTo>
                <a:cubicBezTo>
                  <a:pt x="1408428" y="1200174"/>
                  <a:pt x="1409560" y="1216029"/>
                  <a:pt x="1406729" y="1231317"/>
                </a:cubicBezTo>
                <a:cubicBezTo>
                  <a:pt x="1407296" y="1235847"/>
                  <a:pt x="1408428" y="1240943"/>
                  <a:pt x="1412391" y="1243774"/>
                </a:cubicBezTo>
                <a:cubicBezTo>
                  <a:pt x="1419752" y="1247738"/>
                  <a:pt x="1424849" y="1255664"/>
                  <a:pt x="1434475" y="1256797"/>
                </a:cubicBezTo>
                <a:cubicBezTo>
                  <a:pt x="1445799" y="1258496"/>
                  <a:pt x="1457123" y="1261327"/>
                  <a:pt x="1467882" y="1254532"/>
                </a:cubicBezTo>
                <a:cubicBezTo>
                  <a:pt x="1482604" y="1245473"/>
                  <a:pt x="1488832" y="1229619"/>
                  <a:pt x="1497326" y="1216029"/>
                </a:cubicBezTo>
                <a:cubicBezTo>
                  <a:pt x="1500723" y="1193380"/>
                  <a:pt x="1501289" y="1170731"/>
                  <a:pt x="1496759" y="1148081"/>
                </a:cubicBezTo>
                <a:cubicBezTo>
                  <a:pt x="1483737" y="1108446"/>
                  <a:pt x="1467882" y="1068810"/>
                  <a:pt x="1467316" y="1025777"/>
                </a:cubicBezTo>
                <a:cubicBezTo>
                  <a:pt x="1462786" y="1016151"/>
                  <a:pt x="1467882" y="1004827"/>
                  <a:pt x="1462786" y="995201"/>
                </a:cubicBezTo>
                <a:cubicBezTo>
                  <a:pt x="1462219" y="991804"/>
                  <a:pt x="1461653" y="988407"/>
                  <a:pt x="1461087" y="985009"/>
                </a:cubicBezTo>
                <a:cubicBezTo>
                  <a:pt x="1463352" y="944807"/>
                  <a:pt x="1458822" y="904038"/>
                  <a:pt x="1472412" y="865535"/>
                </a:cubicBezTo>
                <a:cubicBezTo>
                  <a:pt x="1484869" y="858740"/>
                  <a:pt x="1487134" y="843452"/>
                  <a:pt x="1497892" y="835525"/>
                </a:cubicBezTo>
                <a:cubicBezTo>
                  <a:pt x="1501856" y="830995"/>
                  <a:pt x="1506386" y="827032"/>
                  <a:pt x="1511481" y="823635"/>
                </a:cubicBezTo>
                <a:cubicBezTo>
                  <a:pt x="1518842" y="819105"/>
                  <a:pt x="1526769" y="816274"/>
                  <a:pt x="1534697" y="812877"/>
                </a:cubicBezTo>
                <a:cubicBezTo>
                  <a:pt x="1543191" y="808912"/>
                  <a:pt x="1552816" y="810044"/>
                  <a:pt x="1561309" y="810612"/>
                </a:cubicBezTo>
                <a:cubicBezTo>
                  <a:pt x="1565839" y="810612"/>
                  <a:pt x="1569802" y="811178"/>
                  <a:pt x="1574332" y="810612"/>
                </a:cubicBezTo>
                <a:cubicBezTo>
                  <a:pt x="1591320" y="810612"/>
                  <a:pt x="1607740" y="810044"/>
                  <a:pt x="1624726" y="811178"/>
                </a:cubicBezTo>
                <a:cubicBezTo>
                  <a:pt x="1636617" y="812309"/>
                  <a:pt x="1648509" y="815141"/>
                  <a:pt x="1659833" y="820237"/>
                </a:cubicBezTo>
                <a:cubicBezTo>
                  <a:pt x="1682482" y="829863"/>
                  <a:pt x="1704565" y="829863"/>
                  <a:pt x="1727780" y="821370"/>
                </a:cubicBezTo>
                <a:cubicBezTo>
                  <a:pt x="1742501" y="815141"/>
                  <a:pt x="1757790" y="814009"/>
                  <a:pt x="1772512" y="821370"/>
                </a:cubicBezTo>
                <a:cubicBezTo>
                  <a:pt x="1804786" y="834959"/>
                  <a:pt x="1833098" y="827032"/>
                  <a:pt x="1858578" y="804948"/>
                </a:cubicBezTo>
                <a:cubicBezTo>
                  <a:pt x="1865372" y="798720"/>
                  <a:pt x="1871602" y="791359"/>
                  <a:pt x="1878396" y="785131"/>
                </a:cubicBezTo>
                <a:cubicBezTo>
                  <a:pt x="1885191" y="779469"/>
                  <a:pt x="1893118" y="774373"/>
                  <a:pt x="1898214" y="767012"/>
                </a:cubicBezTo>
                <a:cubicBezTo>
                  <a:pt x="1905008" y="757953"/>
                  <a:pt x="1912369" y="748892"/>
                  <a:pt x="1921429" y="742098"/>
                </a:cubicBezTo>
                <a:cubicBezTo>
                  <a:pt x="1923127" y="738134"/>
                  <a:pt x="1925960" y="734170"/>
                  <a:pt x="1927092" y="730207"/>
                </a:cubicBezTo>
                <a:cubicBezTo>
                  <a:pt x="1934453" y="726810"/>
                  <a:pt x="1941813" y="725677"/>
                  <a:pt x="1949740" y="730207"/>
                </a:cubicBezTo>
                <a:cubicBezTo>
                  <a:pt x="1951439" y="735869"/>
                  <a:pt x="1954836" y="739266"/>
                  <a:pt x="1960499" y="740965"/>
                </a:cubicBezTo>
                <a:cubicBezTo>
                  <a:pt x="1971823" y="777204"/>
                  <a:pt x="1975786" y="815708"/>
                  <a:pt x="1989943" y="851379"/>
                </a:cubicBezTo>
                <a:cubicBezTo>
                  <a:pt x="1995039" y="863836"/>
                  <a:pt x="1984280" y="875728"/>
                  <a:pt x="1982582" y="888184"/>
                </a:cubicBezTo>
                <a:cubicBezTo>
                  <a:pt x="1979751" y="897244"/>
                  <a:pt x="1979751" y="906869"/>
                  <a:pt x="1982582" y="915929"/>
                </a:cubicBezTo>
                <a:cubicBezTo>
                  <a:pt x="2001834" y="937446"/>
                  <a:pt x="2019952" y="930651"/>
                  <a:pt x="2038639" y="914796"/>
                </a:cubicBezTo>
                <a:cubicBezTo>
                  <a:pt x="2058456" y="897810"/>
                  <a:pt x="2051661" y="880257"/>
                  <a:pt x="2039771" y="862704"/>
                </a:cubicBezTo>
                <a:cubicBezTo>
                  <a:pt x="2034109" y="854210"/>
                  <a:pt x="2029012" y="845717"/>
                  <a:pt x="2023349" y="837224"/>
                </a:cubicBezTo>
                <a:cubicBezTo>
                  <a:pt x="2019952" y="821370"/>
                  <a:pt x="2011459" y="808346"/>
                  <a:pt x="1999569" y="797588"/>
                </a:cubicBezTo>
                <a:cubicBezTo>
                  <a:pt x="1993906" y="786830"/>
                  <a:pt x="1987678" y="776638"/>
                  <a:pt x="1989376" y="763615"/>
                </a:cubicBezTo>
                <a:cubicBezTo>
                  <a:pt x="1985413" y="750025"/>
                  <a:pt x="1985413" y="736435"/>
                  <a:pt x="1989376" y="722846"/>
                </a:cubicBezTo>
                <a:cubicBezTo>
                  <a:pt x="2003532" y="689438"/>
                  <a:pt x="2029012" y="709823"/>
                  <a:pt x="2048830" y="712654"/>
                </a:cubicBezTo>
                <a:cubicBezTo>
                  <a:pt x="2056757" y="713787"/>
                  <a:pt x="2066383" y="714353"/>
                  <a:pt x="2074876" y="717750"/>
                </a:cubicBezTo>
                <a:cubicBezTo>
                  <a:pt x="2084502" y="717750"/>
                  <a:pt x="2093562" y="717750"/>
                  <a:pt x="2103188" y="717184"/>
                </a:cubicBezTo>
                <a:cubicBezTo>
                  <a:pt x="2134330" y="704727"/>
                  <a:pt x="2163774" y="686607"/>
                  <a:pt x="2199446" y="695101"/>
                </a:cubicBezTo>
                <a:cubicBezTo>
                  <a:pt x="2214735" y="695101"/>
                  <a:pt x="2229456" y="695101"/>
                  <a:pt x="2244744" y="695101"/>
                </a:cubicBezTo>
                <a:cubicBezTo>
                  <a:pt x="2265129" y="682644"/>
                  <a:pt x="2277586" y="663392"/>
                  <a:pt x="2288344" y="643008"/>
                </a:cubicBezTo>
                <a:cubicBezTo>
                  <a:pt x="2291175" y="635081"/>
                  <a:pt x="2288344" y="623190"/>
                  <a:pt x="2301366" y="622058"/>
                </a:cubicBezTo>
                <a:cubicBezTo>
                  <a:pt x="2333642" y="606770"/>
                  <a:pt x="2367049" y="597143"/>
                  <a:pt x="2402155" y="592613"/>
                </a:cubicBezTo>
                <a:cubicBezTo>
                  <a:pt x="2403854" y="592047"/>
                  <a:pt x="2404986" y="591481"/>
                  <a:pt x="2406685" y="590915"/>
                </a:cubicBezTo>
                <a:cubicBezTo>
                  <a:pt x="2416311" y="587518"/>
                  <a:pt x="2427070" y="587518"/>
                  <a:pt x="2437261" y="587518"/>
                </a:cubicBezTo>
                <a:cubicBezTo>
                  <a:pt x="2467271" y="577892"/>
                  <a:pt x="2497282" y="568266"/>
                  <a:pt x="2527291" y="559207"/>
                </a:cubicBezTo>
                <a:cubicBezTo>
                  <a:pt x="2532953" y="550713"/>
                  <a:pt x="2540315" y="543919"/>
                  <a:pt x="2549940" y="540521"/>
                </a:cubicBezTo>
                <a:cubicBezTo>
                  <a:pt x="2561831" y="527498"/>
                  <a:pt x="2578817" y="521835"/>
                  <a:pt x="2593541" y="513342"/>
                </a:cubicBezTo>
                <a:cubicBezTo>
                  <a:pt x="2598070" y="509945"/>
                  <a:pt x="2602600" y="505981"/>
                  <a:pt x="2607129" y="502584"/>
                </a:cubicBezTo>
                <a:cubicBezTo>
                  <a:pt x="2619586" y="491260"/>
                  <a:pt x="2632609" y="479934"/>
                  <a:pt x="2645066" y="468044"/>
                </a:cubicBezTo>
                <a:cubicBezTo>
                  <a:pt x="2651295" y="460117"/>
                  <a:pt x="2656957" y="452190"/>
                  <a:pt x="2663186" y="444263"/>
                </a:cubicBezTo>
                <a:cubicBezTo>
                  <a:pt x="2667150" y="435203"/>
                  <a:pt x="2671113" y="426709"/>
                  <a:pt x="2675076" y="417650"/>
                </a:cubicBezTo>
                <a:cubicBezTo>
                  <a:pt x="2675076" y="406325"/>
                  <a:pt x="2675643" y="395001"/>
                  <a:pt x="2675643" y="383677"/>
                </a:cubicBezTo>
                <a:cubicBezTo>
                  <a:pt x="2666017" y="361027"/>
                  <a:pt x="2646764" y="364424"/>
                  <a:pt x="2628646" y="363292"/>
                </a:cubicBezTo>
                <a:cubicBezTo>
                  <a:pt x="2620719" y="368388"/>
                  <a:pt x="2611659" y="370086"/>
                  <a:pt x="2599769" y="371219"/>
                </a:cubicBezTo>
                <a:cubicBezTo>
                  <a:pt x="2605431" y="364424"/>
                  <a:pt x="2609394" y="359895"/>
                  <a:pt x="2613924" y="354799"/>
                </a:cubicBezTo>
                <a:cubicBezTo>
                  <a:pt x="2618454" y="346305"/>
                  <a:pt x="2622417" y="337246"/>
                  <a:pt x="2626947" y="328753"/>
                </a:cubicBezTo>
                <a:cubicBezTo>
                  <a:pt x="2626947" y="319693"/>
                  <a:pt x="2629212" y="310067"/>
                  <a:pt x="2625248" y="301007"/>
                </a:cubicBezTo>
                <a:cubicBezTo>
                  <a:pt x="2611659" y="293646"/>
                  <a:pt x="2598070" y="285719"/>
                  <a:pt x="2582215" y="283454"/>
                </a:cubicBezTo>
                <a:cubicBezTo>
                  <a:pt x="2582215" y="283454"/>
                  <a:pt x="2582215" y="283454"/>
                  <a:pt x="2581648" y="283454"/>
                </a:cubicBezTo>
                <a:cubicBezTo>
                  <a:pt x="2581648" y="283454"/>
                  <a:pt x="2581082" y="283454"/>
                  <a:pt x="2581082" y="283454"/>
                </a:cubicBezTo>
                <a:cubicBezTo>
                  <a:pt x="2576553" y="293080"/>
                  <a:pt x="2568060" y="297610"/>
                  <a:pt x="2558434" y="300441"/>
                </a:cubicBezTo>
                <a:cubicBezTo>
                  <a:pt x="2540315" y="317428"/>
                  <a:pt x="2520497" y="331584"/>
                  <a:pt x="2497282" y="340643"/>
                </a:cubicBezTo>
                <a:cubicBezTo>
                  <a:pt x="2483692" y="348570"/>
                  <a:pt x="2470102" y="355931"/>
                  <a:pt x="2456513" y="363858"/>
                </a:cubicBezTo>
                <a:cubicBezTo>
                  <a:pt x="2453116" y="368954"/>
                  <a:pt x="2444622" y="370086"/>
                  <a:pt x="2445755" y="378015"/>
                </a:cubicBezTo>
                <a:cubicBezTo>
                  <a:pt x="2468970" y="378581"/>
                  <a:pt x="2487656" y="359895"/>
                  <a:pt x="2519364" y="362159"/>
                </a:cubicBezTo>
                <a:cubicBezTo>
                  <a:pt x="2481994" y="388206"/>
                  <a:pt x="2448020" y="403494"/>
                  <a:pt x="2404986" y="418216"/>
                </a:cubicBezTo>
                <a:cubicBezTo>
                  <a:pt x="2418010" y="401229"/>
                  <a:pt x="2425936" y="389905"/>
                  <a:pt x="2434430" y="379147"/>
                </a:cubicBezTo>
                <a:cubicBezTo>
                  <a:pt x="2438960" y="370653"/>
                  <a:pt x="2441225" y="361027"/>
                  <a:pt x="2450851" y="356497"/>
                </a:cubicBezTo>
                <a:cubicBezTo>
                  <a:pt x="2463308" y="348004"/>
                  <a:pt x="2475764" y="338378"/>
                  <a:pt x="2491053" y="334415"/>
                </a:cubicBezTo>
                <a:cubicBezTo>
                  <a:pt x="2517099" y="323657"/>
                  <a:pt x="2529556" y="294213"/>
                  <a:pt x="2557868" y="285719"/>
                </a:cubicBezTo>
                <a:cubicBezTo>
                  <a:pt x="2565229" y="280057"/>
                  <a:pt x="2573722" y="285153"/>
                  <a:pt x="2581648" y="282888"/>
                </a:cubicBezTo>
                <a:cubicBezTo>
                  <a:pt x="2580516" y="277792"/>
                  <a:pt x="2585046" y="275527"/>
                  <a:pt x="2587311" y="272130"/>
                </a:cubicBezTo>
                <a:cubicBezTo>
                  <a:pt x="2590708" y="263071"/>
                  <a:pt x="2594673" y="254010"/>
                  <a:pt x="2591842" y="243818"/>
                </a:cubicBezTo>
                <a:cubicBezTo>
                  <a:pt x="2549940" y="239855"/>
                  <a:pt x="2509738" y="201917"/>
                  <a:pt x="2466139" y="238156"/>
                </a:cubicBezTo>
                <a:cubicBezTo>
                  <a:pt x="2460477" y="246083"/>
                  <a:pt x="2452550" y="251179"/>
                  <a:pt x="2443490" y="247216"/>
                </a:cubicBezTo>
                <a:cubicBezTo>
                  <a:pt x="2441225" y="246083"/>
                  <a:pt x="2442924" y="235325"/>
                  <a:pt x="2442924" y="228530"/>
                </a:cubicBezTo>
                <a:cubicBezTo>
                  <a:pt x="2436129" y="227398"/>
                  <a:pt x="2433298" y="222302"/>
                  <a:pt x="2432732" y="216074"/>
                </a:cubicBezTo>
                <a:cubicBezTo>
                  <a:pt x="2423672" y="197954"/>
                  <a:pt x="2391397" y="200786"/>
                  <a:pt x="2393662" y="172474"/>
                </a:cubicBezTo>
                <a:cubicBezTo>
                  <a:pt x="2391397" y="167944"/>
                  <a:pt x="2391397" y="162848"/>
                  <a:pt x="2391397" y="157752"/>
                </a:cubicBezTo>
                <a:cubicBezTo>
                  <a:pt x="2390831" y="152657"/>
                  <a:pt x="2389699" y="147561"/>
                  <a:pt x="2389132" y="142464"/>
                </a:cubicBezTo>
                <a:cubicBezTo>
                  <a:pt x="2378940" y="113020"/>
                  <a:pt x="2356291" y="106226"/>
                  <a:pt x="2328546" y="94901"/>
                </a:cubicBezTo>
                <a:cubicBezTo>
                  <a:pt x="2295138" y="81311"/>
                  <a:pt x="2261165" y="76782"/>
                  <a:pt x="2227757" y="65457"/>
                </a:cubicBezTo>
                <a:cubicBezTo>
                  <a:pt x="2181893" y="50169"/>
                  <a:pt x="2136595" y="42809"/>
                  <a:pt x="2089031" y="66023"/>
                </a:cubicBezTo>
                <a:cubicBezTo>
                  <a:pt x="2104321" y="11666"/>
                  <a:pt x="2092996" y="-2490"/>
                  <a:pt x="2037506" y="341"/>
                </a:cubicBezTo>
                <a:close/>
              </a:path>
            </a:pathLst>
          </a:custGeom>
          <a:solidFill>
            <a:srgbClr val="E9A077"/>
          </a:solidFill>
          <a:ln w="531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14" name="Freeform: Shape 213">
            <a:extLst>
              <a:ext uri="{FF2B5EF4-FFF2-40B4-BE49-F238E27FC236}">
                <a16:creationId xmlns:a16="http://schemas.microsoft.com/office/drawing/2014/main" id="{EC4B1F2E-894E-458F-B131-249F1280564C}"/>
              </a:ext>
            </a:extLst>
          </p:cNvPr>
          <p:cNvSpPr/>
          <p:nvPr/>
        </p:nvSpPr>
        <p:spPr>
          <a:xfrm rot="14979525">
            <a:off x="7103380" y="1442933"/>
            <a:ext cx="1898523" cy="1892707"/>
          </a:xfrm>
          <a:custGeom>
            <a:avLst/>
            <a:gdLst>
              <a:gd name="connsiteX0" fmla="*/ 212388 w 3669186"/>
              <a:gd name="connsiteY0" fmla="*/ 960420 h 3657946"/>
              <a:gd name="connsiteX1" fmla="*/ 94450 w 3669186"/>
              <a:gd name="connsiteY1" fmla="*/ 1278544 h 3657946"/>
              <a:gd name="connsiteX2" fmla="*/ 212388 w 3669186"/>
              <a:gd name="connsiteY2" fmla="*/ 960420 h 3657946"/>
              <a:gd name="connsiteX3" fmla="*/ 24586 w 3669186"/>
              <a:gd name="connsiteY3" fmla="*/ 1516276 h 3657946"/>
              <a:gd name="connsiteX4" fmla="*/ 696 w 3669186"/>
              <a:gd name="connsiteY4" fmla="*/ 1564148 h 3657946"/>
              <a:gd name="connsiteX5" fmla="*/ 38938 w 3669186"/>
              <a:gd name="connsiteY5" fmla="*/ 1359430 h 3657946"/>
              <a:gd name="connsiteX6" fmla="*/ 24586 w 3669186"/>
              <a:gd name="connsiteY6" fmla="*/ 1516276 h 3657946"/>
              <a:gd name="connsiteX7" fmla="*/ 1406620 w 3669186"/>
              <a:gd name="connsiteY7" fmla="*/ 78309 h 3657946"/>
              <a:gd name="connsiteX8" fmla="*/ 1406341 w 3669186"/>
              <a:gd name="connsiteY8" fmla="*/ 79060 h 3657946"/>
              <a:gd name="connsiteX9" fmla="*/ 1406026 w 3669186"/>
              <a:gd name="connsiteY9" fmla="*/ 78373 h 3657946"/>
              <a:gd name="connsiteX10" fmla="*/ 1406620 w 3669186"/>
              <a:gd name="connsiteY10" fmla="*/ 78309 h 3657946"/>
              <a:gd name="connsiteX11" fmla="*/ 1789269 w 3669186"/>
              <a:gd name="connsiteY11" fmla="*/ 0 h 3657946"/>
              <a:gd name="connsiteX12" fmla="*/ 1407031 w 3669186"/>
              <a:gd name="connsiteY12" fmla="*/ 79103 h 3657946"/>
              <a:gd name="connsiteX13" fmla="*/ 1441147 w 3669186"/>
              <a:gd name="connsiteY13" fmla="*/ 43888 h 3657946"/>
              <a:gd name="connsiteX14" fmla="*/ 1789269 w 3669186"/>
              <a:gd name="connsiteY14" fmla="*/ 0 h 3657946"/>
              <a:gd name="connsiteX15" fmla="*/ 1084279 w 3669186"/>
              <a:gd name="connsiteY15" fmla="*/ 2853565 h 3657946"/>
              <a:gd name="connsiteX16" fmla="*/ 976760 w 3669186"/>
              <a:gd name="connsiteY16" fmla="*/ 2756267 h 3657946"/>
              <a:gd name="connsiteX17" fmla="*/ 1084279 w 3669186"/>
              <a:gd name="connsiteY17" fmla="*/ 2853565 h 3657946"/>
              <a:gd name="connsiteX18" fmla="*/ 1096154 w 3669186"/>
              <a:gd name="connsiteY18" fmla="*/ 3480821 h 3657946"/>
              <a:gd name="connsiteX19" fmla="*/ 977838 w 3669186"/>
              <a:gd name="connsiteY19" fmla="*/ 3417813 h 3657946"/>
              <a:gd name="connsiteX20" fmla="*/ 1096154 w 3669186"/>
              <a:gd name="connsiteY20" fmla="*/ 3480821 h 3657946"/>
              <a:gd name="connsiteX21" fmla="*/ 1393982 w 3669186"/>
              <a:gd name="connsiteY21" fmla="*/ 3565709 h 3657946"/>
              <a:gd name="connsiteX22" fmla="*/ 1145537 w 3669186"/>
              <a:gd name="connsiteY22" fmla="*/ 3538697 h 3657946"/>
              <a:gd name="connsiteX23" fmla="*/ 1393982 w 3669186"/>
              <a:gd name="connsiteY23" fmla="*/ 3565709 h 3657946"/>
              <a:gd name="connsiteX24" fmla="*/ 1728146 w 3669186"/>
              <a:gd name="connsiteY24" fmla="*/ 3168709 h 3657946"/>
              <a:gd name="connsiteX25" fmla="*/ 1722536 w 3669186"/>
              <a:gd name="connsiteY25" fmla="*/ 3166629 h 3657946"/>
              <a:gd name="connsiteX26" fmla="*/ 1727304 w 3669186"/>
              <a:gd name="connsiteY26" fmla="*/ 3167541 h 3657946"/>
              <a:gd name="connsiteX27" fmla="*/ 1728146 w 3669186"/>
              <a:gd name="connsiteY27" fmla="*/ 3168709 h 3657946"/>
              <a:gd name="connsiteX28" fmla="*/ 1728239 w 3669186"/>
              <a:gd name="connsiteY28" fmla="*/ 3168459 h 3657946"/>
              <a:gd name="connsiteX29" fmla="*/ 1727304 w 3669186"/>
              <a:gd name="connsiteY29" fmla="*/ 3167541 h 3657946"/>
              <a:gd name="connsiteX30" fmla="*/ 1727957 w 3669186"/>
              <a:gd name="connsiteY30" fmla="*/ 3167499 h 3657946"/>
              <a:gd name="connsiteX31" fmla="*/ 1728239 w 3669186"/>
              <a:gd name="connsiteY31" fmla="*/ 3168459 h 3657946"/>
              <a:gd name="connsiteX32" fmla="*/ 1552342 w 3669186"/>
              <a:gd name="connsiteY32" fmla="*/ 3642925 h 3657946"/>
              <a:gd name="connsiteX33" fmla="*/ 1352398 w 3669186"/>
              <a:gd name="connsiteY33" fmla="*/ 3626238 h 3657946"/>
              <a:gd name="connsiteX34" fmla="*/ 1552342 w 3669186"/>
              <a:gd name="connsiteY34" fmla="*/ 3642925 h 3657946"/>
              <a:gd name="connsiteX35" fmla="*/ 2841282 w 3669186"/>
              <a:gd name="connsiteY35" fmla="*/ 321090 h 3657946"/>
              <a:gd name="connsiteX36" fmla="*/ 2593782 w 3669186"/>
              <a:gd name="connsiteY36" fmla="*/ 191681 h 3657946"/>
              <a:gd name="connsiteX37" fmla="*/ 2841282 w 3669186"/>
              <a:gd name="connsiteY37" fmla="*/ 321090 h 3657946"/>
              <a:gd name="connsiteX38" fmla="*/ 2203203 w 3669186"/>
              <a:gd name="connsiteY38" fmla="*/ 3331561 h 3657946"/>
              <a:gd name="connsiteX39" fmla="*/ 1600416 w 3669186"/>
              <a:gd name="connsiteY39" fmla="*/ 3370380 h 3657946"/>
              <a:gd name="connsiteX40" fmla="*/ 1083961 w 3669186"/>
              <a:gd name="connsiteY40" fmla="*/ 3198697 h 3657946"/>
              <a:gd name="connsiteX41" fmla="*/ 1588349 w 3669186"/>
              <a:gd name="connsiteY41" fmla="*/ 3346122 h 3657946"/>
              <a:gd name="connsiteX42" fmla="*/ 2203203 w 3669186"/>
              <a:gd name="connsiteY42" fmla="*/ 3331561 h 3657946"/>
              <a:gd name="connsiteX43" fmla="*/ 2796849 w 3669186"/>
              <a:gd name="connsiteY43" fmla="*/ 2771276 h 3657946"/>
              <a:gd name="connsiteX44" fmla="*/ 2806578 w 3669186"/>
              <a:gd name="connsiteY44" fmla="*/ 2740301 h 3657946"/>
              <a:gd name="connsiteX45" fmla="*/ 2725873 w 3669186"/>
              <a:gd name="connsiteY45" fmla="*/ 2827169 h 3657946"/>
              <a:gd name="connsiteX46" fmla="*/ 2796849 w 3669186"/>
              <a:gd name="connsiteY46" fmla="*/ 2771276 h 3657946"/>
              <a:gd name="connsiteX47" fmla="*/ 2777682 w 3669186"/>
              <a:gd name="connsiteY47" fmla="*/ 2897429 h 3657946"/>
              <a:gd name="connsiteX48" fmla="*/ 2702957 w 3669186"/>
              <a:gd name="connsiteY48" fmla="*/ 2935458 h 3657946"/>
              <a:gd name="connsiteX49" fmla="*/ 2304714 w 3669186"/>
              <a:gd name="connsiteY49" fmla="*/ 3097333 h 3657946"/>
              <a:gd name="connsiteX50" fmla="*/ 2196310 w 3669186"/>
              <a:gd name="connsiteY50" fmla="*/ 3174569 h 3657946"/>
              <a:gd name="connsiteX51" fmla="*/ 2205570 w 3669186"/>
              <a:gd name="connsiteY51" fmla="*/ 3197784 h 3657946"/>
              <a:gd name="connsiteX52" fmla="*/ 2777682 w 3669186"/>
              <a:gd name="connsiteY52" fmla="*/ 2897429 h 3657946"/>
              <a:gd name="connsiteX53" fmla="*/ 3096027 w 3669186"/>
              <a:gd name="connsiteY53" fmla="*/ 2257488 h 3657946"/>
              <a:gd name="connsiteX54" fmla="*/ 3100062 w 3669186"/>
              <a:gd name="connsiteY54" fmla="*/ 2170726 h 3657946"/>
              <a:gd name="connsiteX55" fmla="*/ 3064858 w 3669186"/>
              <a:gd name="connsiteY55" fmla="*/ 1504824 h 3657946"/>
              <a:gd name="connsiteX56" fmla="*/ 2956793 w 3669186"/>
              <a:gd name="connsiteY56" fmla="*/ 1168010 h 3657946"/>
              <a:gd name="connsiteX57" fmla="*/ 2806613 w 3669186"/>
              <a:gd name="connsiteY57" fmla="*/ 1049795 h 3657946"/>
              <a:gd name="connsiteX58" fmla="*/ 2771050 w 3669186"/>
              <a:gd name="connsiteY58" fmla="*/ 997681 h 3657946"/>
              <a:gd name="connsiteX59" fmla="*/ 2725732 w 3669186"/>
              <a:gd name="connsiteY59" fmla="*/ 846224 h 3657946"/>
              <a:gd name="connsiteX60" fmla="*/ 2561866 w 3669186"/>
              <a:gd name="connsiteY60" fmla="*/ 701235 h 3657946"/>
              <a:gd name="connsiteX61" fmla="*/ 2714902 w 3669186"/>
              <a:gd name="connsiteY61" fmla="*/ 853060 h 3657946"/>
              <a:gd name="connsiteX62" fmla="*/ 2624471 w 3669186"/>
              <a:gd name="connsiteY62" fmla="*/ 868035 h 3657946"/>
              <a:gd name="connsiteX63" fmla="*/ 2418576 w 3669186"/>
              <a:gd name="connsiteY63" fmla="*/ 683214 h 3657946"/>
              <a:gd name="connsiteX64" fmla="*/ 2296392 w 3669186"/>
              <a:gd name="connsiteY64" fmla="*/ 634086 h 3657946"/>
              <a:gd name="connsiteX65" fmla="*/ 2362561 w 3669186"/>
              <a:gd name="connsiteY65" fmla="*/ 705205 h 3657946"/>
              <a:gd name="connsiteX66" fmla="*/ 2320495 w 3669186"/>
              <a:gd name="connsiteY66" fmla="*/ 711947 h 3657946"/>
              <a:gd name="connsiteX67" fmla="*/ 2166202 w 3669186"/>
              <a:gd name="connsiteY67" fmla="*/ 654746 h 3657946"/>
              <a:gd name="connsiteX68" fmla="*/ 2113204 w 3669186"/>
              <a:gd name="connsiteY68" fmla="*/ 603187 h 3657946"/>
              <a:gd name="connsiteX69" fmla="*/ 2049374 w 3669186"/>
              <a:gd name="connsiteY69" fmla="*/ 558464 h 3657946"/>
              <a:gd name="connsiteX70" fmla="*/ 1495220 w 3669186"/>
              <a:gd name="connsiteY70" fmla="*/ 586594 h 3657946"/>
              <a:gd name="connsiteX71" fmla="*/ 1255533 w 3669186"/>
              <a:gd name="connsiteY71" fmla="*/ 728754 h 3657946"/>
              <a:gd name="connsiteX72" fmla="*/ 995730 w 3669186"/>
              <a:gd name="connsiteY72" fmla="*/ 866647 h 3657946"/>
              <a:gd name="connsiteX73" fmla="*/ 967855 w 3669186"/>
              <a:gd name="connsiteY73" fmla="*/ 885031 h 3657946"/>
              <a:gd name="connsiteX74" fmla="*/ 804337 w 3669186"/>
              <a:gd name="connsiteY74" fmla="*/ 1150517 h 3657946"/>
              <a:gd name="connsiteX75" fmla="*/ 673041 w 3669186"/>
              <a:gd name="connsiteY75" fmla="*/ 1454751 h 3657946"/>
              <a:gd name="connsiteX76" fmla="*/ 605250 w 3669186"/>
              <a:gd name="connsiteY76" fmla="*/ 1847623 h 3657946"/>
              <a:gd name="connsiteX77" fmla="*/ 967507 w 3669186"/>
              <a:gd name="connsiteY77" fmla="*/ 2510968 h 3657946"/>
              <a:gd name="connsiteX78" fmla="*/ 1002950 w 3669186"/>
              <a:gd name="connsiteY78" fmla="*/ 2549635 h 3657946"/>
              <a:gd name="connsiteX79" fmla="*/ 1031907 w 3669186"/>
              <a:gd name="connsiteY79" fmla="*/ 2652268 h 3657946"/>
              <a:gd name="connsiteX80" fmla="*/ 883941 w 3669186"/>
              <a:gd name="connsiteY80" fmla="*/ 2638257 h 3657946"/>
              <a:gd name="connsiteX81" fmla="*/ 819052 w 3669186"/>
              <a:gd name="connsiteY81" fmla="*/ 2620839 h 3657946"/>
              <a:gd name="connsiteX82" fmla="*/ 802519 w 3669186"/>
              <a:gd name="connsiteY82" fmla="*/ 2617185 h 3657946"/>
              <a:gd name="connsiteX83" fmla="*/ 851776 w 3669186"/>
              <a:gd name="connsiteY83" fmla="*/ 2672974 h 3657946"/>
              <a:gd name="connsiteX84" fmla="*/ 1043938 w 3669186"/>
              <a:gd name="connsiteY84" fmla="*/ 2852594 h 3657946"/>
              <a:gd name="connsiteX85" fmla="*/ 1170074 w 3669186"/>
              <a:gd name="connsiteY85" fmla="*/ 2942499 h 3657946"/>
              <a:gd name="connsiteX86" fmla="*/ 1268714 w 3669186"/>
              <a:gd name="connsiteY86" fmla="*/ 2998361 h 3657946"/>
              <a:gd name="connsiteX87" fmla="*/ 1272211 w 3669186"/>
              <a:gd name="connsiteY87" fmla="*/ 2992157 h 3657946"/>
              <a:gd name="connsiteX88" fmla="*/ 1314586 w 3669186"/>
              <a:gd name="connsiteY88" fmla="*/ 2993190 h 3657946"/>
              <a:gd name="connsiteX89" fmla="*/ 1364931 w 3669186"/>
              <a:gd name="connsiteY89" fmla="*/ 3027809 h 3657946"/>
              <a:gd name="connsiteX90" fmla="*/ 1416587 w 3669186"/>
              <a:gd name="connsiteY90" fmla="*/ 3057170 h 3657946"/>
              <a:gd name="connsiteX91" fmla="*/ 1649409 w 3669186"/>
              <a:gd name="connsiteY91" fmla="*/ 3130202 h 3657946"/>
              <a:gd name="connsiteX92" fmla="*/ 1655429 w 3669186"/>
              <a:gd name="connsiteY92" fmla="*/ 3133879 h 3657946"/>
              <a:gd name="connsiteX93" fmla="*/ 1755473 w 3669186"/>
              <a:gd name="connsiteY93" fmla="*/ 3147399 h 3657946"/>
              <a:gd name="connsiteX94" fmla="*/ 1756828 w 3669186"/>
              <a:gd name="connsiteY94" fmla="*/ 3144707 h 3657946"/>
              <a:gd name="connsiteX95" fmla="*/ 1739171 w 3669186"/>
              <a:gd name="connsiteY95" fmla="*/ 3132090 h 3657946"/>
              <a:gd name="connsiteX96" fmla="*/ 1653001 w 3669186"/>
              <a:gd name="connsiteY96" fmla="*/ 3087380 h 3657946"/>
              <a:gd name="connsiteX97" fmla="*/ 1864349 w 3669186"/>
              <a:gd name="connsiteY97" fmla="*/ 3119783 h 3657946"/>
              <a:gd name="connsiteX98" fmla="*/ 2247918 w 3669186"/>
              <a:gd name="connsiteY98" fmla="*/ 3023309 h 3657946"/>
              <a:gd name="connsiteX99" fmla="*/ 2314739 w 3669186"/>
              <a:gd name="connsiteY99" fmla="*/ 3006599 h 3657946"/>
              <a:gd name="connsiteX100" fmla="*/ 2646881 w 3669186"/>
              <a:gd name="connsiteY100" fmla="*/ 2885313 h 3657946"/>
              <a:gd name="connsiteX101" fmla="*/ 2581224 w 3669186"/>
              <a:gd name="connsiteY101" fmla="*/ 2838638 h 3657946"/>
              <a:gd name="connsiteX102" fmla="*/ 2938416 w 3669186"/>
              <a:gd name="connsiteY102" fmla="*/ 2561989 h 3657946"/>
              <a:gd name="connsiteX103" fmla="*/ 2842106 w 3669186"/>
              <a:gd name="connsiteY103" fmla="*/ 2577337 h 3657946"/>
              <a:gd name="connsiteX104" fmla="*/ 2907226 w 3669186"/>
              <a:gd name="connsiteY104" fmla="*/ 2480866 h 3657946"/>
              <a:gd name="connsiteX105" fmla="*/ 3096027 w 3669186"/>
              <a:gd name="connsiteY105" fmla="*/ 2257488 h 3657946"/>
              <a:gd name="connsiteX106" fmla="*/ 3068396 w 3669186"/>
              <a:gd name="connsiteY106" fmla="*/ 2541892 h 3657946"/>
              <a:gd name="connsiteX107" fmla="*/ 2884351 w 3669186"/>
              <a:gd name="connsiteY107" fmla="*/ 2787004 h 3657946"/>
              <a:gd name="connsiteX108" fmla="*/ 3068396 w 3669186"/>
              <a:gd name="connsiteY108" fmla="*/ 2541892 h 3657946"/>
              <a:gd name="connsiteX109" fmla="*/ 3520469 w 3669186"/>
              <a:gd name="connsiteY109" fmla="*/ 1915870 h 3657946"/>
              <a:gd name="connsiteX110" fmla="*/ 3503059 w 3669186"/>
              <a:gd name="connsiteY110" fmla="*/ 1951266 h 3657946"/>
              <a:gd name="connsiteX111" fmla="*/ 3508965 w 3669186"/>
              <a:gd name="connsiteY111" fmla="*/ 1807952 h 3657946"/>
              <a:gd name="connsiteX112" fmla="*/ 3520469 w 3669186"/>
              <a:gd name="connsiteY112" fmla="*/ 1915870 h 3657946"/>
              <a:gd name="connsiteX113" fmla="*/ 3183898 w 3669186"/>
              <a:gd name="connsiteY113" fmla="*/ 2870054 h 3657946"/>
              <a:gd name="connsiteX114" fmla="*/ 3172503 w 3669186"/>
              <a:gd name="connsiteY114" fmla="*/ 2849796 h 3657946"/>
              <a:gd name="connsiteX115" fmla="*/ 3137270 w 3669186"/>
              <a:gd name="connsiteY115" fmla="*/ 2867367 h 3657946"/>
              <a:gd name="connsiteX116" fmla="*/ 3090380 w 3669186"/>
              <a:gd name="connsiteY116" fmla="*/ 2950814 h 3657946"/>
              <a:gd name="connsiteX117" fmla="*/ 2912064 w 3669186"/>
              <a:gd name="connsiteY117" fmla="*/ 3154655 h 3657946"/>
              <a:gd name="connsiteX118" fmla="*/ 2775353 w 3669186"/>
              <a:gd name="connsiteY118" fmla="*/ 3229056 h 3657946"/>
              <a:gd name="connsiteX119" fmla="*/ 2733109 w 3669186"/>
              <a:gd name="connsiteY119" fmla="*/ 3281039 h 3657946"/>
              <a:gd name="connsiteX120" fmla="*/ 2807115 w 3669186"/>
              <a:gd name="connsiteY120" fmla="*/ 3275930 h 3657946"/>
              <a:gd name="connsiteX121" fmla="*/ 3170556 w 3669186"/>
              <a:gd name="connsiteY121" fmla="*/ 2891193 h 3657946"/>
              <a:gd name="connsiteX122" fmla="*/ 3183898 w 3669186"/>
              <a:gd name="connsiteY122" fmla="*/ 2870054 h 3657946"/>
              <a:gd name="connsiteX123" fmla="*/ 3449537 w 3669186"/>
              <a:gd name="connsiteY123" fmla="*/ 2442421 h 3657946"/>
              <a:gd name="connsiteX124" fmla="*/ 3439113 w 3669186"/>
              <a:gd name="connsiteY124" fmla="*/ 1295767 h 3657946"/>
              <a:gd name="connsiteX125" fmla="*/ 3504410 w 3669186"/>
              <a:gd name="connsiteY125" fmla="*/ 1694582 h 3657946"/>
              <a:gd name="connsiteX126" fmla="*/ 3460532 w 3669186"/>
              <a:gd name="connsiteY126" fmla="*/ 1647684 h 3657946"/>
              <a:gd name="connsiteX127" fmla="*/ 3480887 w 3669186"/>
              <a:gd name="connsiteY127" fmla="*/ 1752871 h 3657946"/>
              <a:gd name="connsiteX128" fmla="*/ 3371478 w 3669186"/>
              <a:gd name="connsiteY128" fmla="*/ 2571290 h 3657946"/>
              <a:gd name="connsiteX129" fmla="*/ 3297174 w 3669186"/>
              <a:gd name="connsiteY129" fmla="*/ 2721794 h 3657946"/>
              <a:gd name="connsiteX130" fmla="*/ 3449537 w 3669186"/>
              <a:gd name="connsiteY130" fmla="*/ 2442421 h 3657946"/>
              <a:gd name="connsiteX131" fmla="*/ 3581856 w 3669186"/>
              <a:gd name="connsiteY131" fmla="*/ 2368328 h 3657946"/>
              <a:gd name="connsiteX132" fmla="*/ 3495008 w 3669186"/>
              <a:gd name="connsiteY132" fmla="*/ 2511787 h 3657946"/>
              <a:gd name="connsiteX133" fmla="*/ 3345857 w 3669186"/>
              <a:gd name="connsiteY133" fmla="*/ 2891728 h 3657946"/>
              <a:gd name="connsiteX134" fmla="*/ 3354362 w 3669186"/>
              <a:gd name="connsiteY134" fmla="*/ 2806812 h 3657946"/>
              <a:gd name="connsiteX135" fmla="*/ 3236789 w 3669186"/>
              <a:gd name="connsiteY135" fmla="*/ 2960420 h 3657946"/>
              <a:gd name="connsiteX136" fmla="*/ 3131676 w 3669186"/>
              <a:gd name="connsiteY136" fmla="*/ 3075253 h 3657946"/>
              <a:gd name="connsiteX137" fmla="*/ 2597677 w 3669186"/>
              <a:gd name="connsiteY137" fmla="*/ 3510352 h 3657946"/>
              <a:gd name="connsiteX138" fmla="*/ 2478069 w 3669186"/>
              <a:gd name="connsiteY138" fmla="*/ 3531741 h 3657946"/>
              <a:gd name="connsiteX139" fmla="*/ 2254837 w 3669186"/>
              <a:gd name="connsiteY139" fmla="*/ 3617461 h 3657946"/>
              <a:gd name="connsiteX140" fmla="*/ 2179905 w 3669186"/>
              <a:gd name="connsiteY140" fmla="*/ 3656050 h 3657946"/>
              <a:gd name="connsiteX141" fmla="*/ 2211390 w 3669186"/>
              <a:gd name="connsiteY141" fmla="*/ 3591780 h 3657946"/>
              <a:gd name="connsiteX142" fmla="*/ 1589034 w 3669186"/>
              <a:gd name="connsiteY142" fmla="*/ 3604197 h 3657946"/>
              <a:gd name="connsiteX143" fmla="*/ 2026442 w 3669186"/>
              <a:gd name="connsiteY143" fmla="*/ 3539806 h 3657946"/>
              <a:gd name="connsiteX144" fmla="*/ 1582197 w 3669186"/>
              <a:gd name="connsiteY144" fmla="*/ 3536571 h 3657946"/>
              <a:gd name="connsiteX145" fmla="*/ 1650769 w 3669186"/>
              <a:gd name="connsiteY145" fmla="*/ 3501366 h 3657946"/>
              <a:gd name="connsiteX146" fmla="*/ 2284727 w 3669186"/>
              <a:gd name="connsiteY146" fmla="*/ 3407733 h 3657946"/>
              <a:gd name="connsiteX147" fmla="*/ 2714910 w 3669186"/>
              <a:gd name="connsiteY147" fmla="*/ 3190693 h 3657946"/>
              <a:gd name="connsiteX148" fmla="*/ 2898779 w 3669186"/>
              <a:gd name="connsiteY148" fmla="*/ 3104421 h 3657946"/>
              <a:gd name="connsiteX149" fmla="*/ 3111569 w 3669186"/>
              <a:gd name="connsiteY149" fmla="*/ 2848905 h 3657946"/>
              <a:gd name="connsiteX150" fmla="*/ 3229136 w 3669186"/>
              <a:gd name="connsiteY150" fmla="*/ 2712525 h 3657946"/>
              <a:gd name="connsiteX151" fmla="*/ 3269652 w 3669186"/>
              <a:gd name="connsiteY151" fmla="*/ 2610123 h 3657946"/>
              <a:gd name="connsiteX152" fmla="*/ 3395818 w 3669186"/>
              <a:gd name="connsiteY152" fmla="*/ 2095940 h 3657946"/>
              <a:gd name="connsiteX153" fmla="*/ 3287820 w 3669186"/>
              <a:gd name="connsiteY153" fmla="*/ 2468162 h 3657946"/>
              <a:gd name="connsiteX154" fmla="*/ 2642413 w 3669186"/>
              <a:gd name="connsiteY154" fmla="*/ 3150413 h 3657946"/>
              <a:gd name="connsiteX155" fmla="*/ 2033391 w 3669186"/>
              <a:gd name="connsiteY155" fmla="*/ 3319661 h 3657946"/>
              <a:gd name="connsiteX156" fmla="*/ 1698657 w 3669186"/>
              <a:gd name="connsiteY156" fmla="*/ 3291291 h 3657946"/>
              <a:gd name="connsiteX157" fmla="*/ 1561361 w 3669186"/>
              <a:gd name="connsiteY157" fmla="*/ 3246772 h 3657946"/>
              <a:gd name="connsiteX158" fmla="*/ 1764530 w 3669186"/>
              <a:gd name="connsiteY158" fmla="*/ 3246152 h 3657946"/>
              <a:gd name="connsiteX159" fmla="*/ 2122606 w 3669186"/>
              <a:gd name="connsiteY159" fmla="*/ 3204678 h 3657946"/>
              <a:gd name="connsiteX160" fmla="*/ 2154161 w 3669186"/>
              <a:gd name="connsiteY160" fmla="*/ 3178087 h 3657946"/>
              <a:gd name="connsiteX161" fmla="*/ 2061683 w 3669186"/>
              <a:gd name="connsiteY161" fmla="*/ 3169328 h 3657946"/>
              <a:gd name="connsiteX162" fmla="*/ 1731180 w 3669186"/>
              <a:gd name="connsiteY162" fmla="*/ 3167416 h 3657946"/>
              <a:gd name="connsiteX163" fmla="*/ 1736001 w 3669186"/>
              <a:gd name="connsiteY163" fmla="*/ 3163097 h 3657946"/>
              <a:gd name="connsiteX164" fmla="*/ 1716343 w 3669186"/>
              <a:gd name="connsiteY164" fmla="*/ 3165273 h 3657946"/>
              <a:gd name="connsiteX165" fmla="*/ 1715584 w 3669186"/>
              <a:gd name="connsiteY165" fmla="*/ 3165096 h 3657946"/>
              <a:gd name="connsiteX166" fmla="*/ 1721515 w 3669186"/>
              <a:gd name="connsiteY166" fmla="*/ 3167663 h 3657946"/>
              <a:gd name="connsiteX167" fmla="*/ 1496278 w 3669186"/>
              <a:gd name="connsiteY167" fmla="*/ 3122371 h 3657946"/>
              <a:gd name="connsiteX168" fmla="*/ 1453079 w 3669186"/>
              <a:gd name="connsiteY168" fmla="*/ 3104054 h 3657946"/>
              <a:gd name="connsiteX169" fmla="*/ 1438894 w 3669186"/>
              <a:gd name="connsiteY169" fmla="*/ 3099915 h 3657946"/>
              <a:gd name="connsiteX170" fmla="*/ 1042486 w 3669186"/>
              <a:gd name="connsiteY170" fmla="*/ 2879648 h 3657946"/>
              <a:gd name="connsiteX171" fmla="*/ 749936 w 3669186"/>
              <a:gd name="connsiteY171" fmla="*/ 2593927 h 3657946"/>
              <a:gd name="connsiteX172" fmla="*/ 732306 w 3669186"/>
              <a:gd name="connsiteY172" fmla="*/ 2565104 h 3657946"/>
              <a:gd name="connsiteX173" fmla="*/ 687540 w 3669186"/>
              <a:gd name="connsiteY173" fmla="*/ 2529387 h 3657946"/>
              <a:gd name="connsiteX174" fmla="*/ 622947 w 3669186"/>
              <a:gd name="connsiteY174" fmla="*/ 2402376 h 3657946"/>
              <a:gd name="connsiteX175" fmla="*/ 612424 w 3669186"/>
              <a:gd name="connsiteY175" fmla="*/ 2360183 h 3657946"/>
              <a:gd name="connsiteX176" fmla="*/ 562583 w 3669186"/>
              <a:gd name="connsiteY176" fmla="*/ 2310435 h 3657946"/>
              <a:gd name="connsiteX177" fmla="*/ 564431 w 3669186"/>
              <a:gd name="connsiteY177" fmla="*/ 2374299 h 3657946"/>
              <a:gd name="connsiteX178" fmla="*/ 766582 w 3669186"/>
              <a:gd name="connsiteY178" fmla="*/ 2774074 h 3657946"/>
              <a:gd name="connsiteX179" fmla="*/ 846738 w 3669186"/>
              <a:gd name="connsiteY179" fmla="*/ 2840167 h 3657946"/>
              <a:gd name="connsiteX180" fmla="*/ 742097 w 3669186"/>
              <a:gd name="connsiteY180" fmla="*/ 2781588 h 3657946"/>
              <a:gd name="connsiteX181" fmla="*/ 676486 w 3669186"/>
              <a:gd name="connsiteY181" fmla="*/ 2784708 h 3657946"/>
              <a:gd name="connsiteX182" fmla="*/ 868036 w 3669186"/>
              <a:gd name="connsiteY182" fmla="*/ 2991012 h 3657946"/>
              <a:gd name="connsiteX183" fmla="*/ 1044932 w 3669186"/>
              <a:gd name="connsiteY183" fmla="*/ 3137004 h 3657946"/>
              <a:gd name="connsiteX184" fmla="*/ 888614 w 3669186"/>
              <a:gd name="connsiteY184" fmla="*/ 3043951 h 3657946"/>
              <a:gd name="connsiteX185" fmla="*/ 699948 w 3669186"/>
              <a:gd name="connsiteY185" fmla="*/ 2989961 h 3657946"/>
              <a:gd name="connsiteX186" fmla="*/ 183875 w 3669186"/>
              <a:gd name="connsiteY186" fmla="*/ 1612273 h 3657946"/>
              <a:gd name="connsiteX187" fmla="*/ 206890 w 3669186"/>
              <a:gd name="connsiteY187" fmla="*/ 1455518 h 3657946"/>
              <a:gd name="connsiteX188" fmla="*/ 217473 w 3669186"/>
              <a:gd name="connsiteY188" fmla="*/ 1308195 h 3657946"/>
              <a:gd name="connsiteX189" fmla="*/ 127935 w 3669186"/>
              <a:gd name="connsiteY189" fmla="*/ 1859568 h 3657946"/>
              <a:gd name="connsiteX190" fmla="*/ 834687 w 3669186"/>
              <a:gd name="connsiteY190" fmla="*/ 3230728 h 3657946"/>
              <a:gd name="connsiteX191" fmla="*/ 934385 w 3669186"/>
              <a:gd name="connsiteY191" fmla="*/ 3278538 h 3657946"/>
              <a:gd name="connsiteX192" fmla="*/ 817282 w 3669186"/>
              <a:gd name="connsiteY192" fmla="*/ 3258737 h 3657946"/>
              <a:gd name="connsiteX193" fmla="*/ 692978 w 3669186"/>
              <a:gd name="connsiteY193" fmla="*/ 3204995 h 3657946"/>
              <a:gd name="connsiteX194" fmla="*/ 112474 w 3669186"/>
              <a:gd name="connsiteY194" fmla="*/ 2312684 h 3657946"/>
              <a:gd name="connsiteX195" fmla="*/ 54628 w 3669186"/>
              <a:gd name="connsiteY195" fmla="*/ 1678592 h 3657946"/>
              <a:gd name="connsiteX196" fmla="*/ 97341 w 3669186"/>
              <a:gd name="connsiteY196" fmla="*/ 1339602 h 3657946"/>
              <a:gd name="connsiteX197" fmla="*/ 419657 w 3669186"/>
              <a:gd name="connsiteY197" fmla="*/ 745615 h 3657946"/>
              <a:gd name="connsiteX198" fmla="*/ 748745 w 3669186"/>
              <a:gd name="connsiteY198" fmla="*/ 426001 h 3657946"/>
              <a:gd name="connsiteX199" fmla="*/ 799016 w 3669186"/>
              <a:gd name="connsiteY199" fmla="*/ 366145 h 3657946"/>
              <a:gd name="connsiteX200" fmla="*/ 355598 w 3669186"/>
              <a:gd name="connsiteY200" fmla="*/ 770368 h 3657946"/>
              <a:gd name="connsiteX201" fmla="*/ 251763 w 3669186"/>
              <a:gd name="connsiteY201" fmla="*/ 852489 h 3657946"/>
              <a:gd name="connsiteX202" fmla="*/ 1049461 w 3669186"/>
              <a:gd name="connsiteY202" fmla="*/ 179470 h 3657946"/>
              <a:gd name="connsiteX203" fmla="*/ 829488 w 3669186"/>
              <a:gd name="connsiteY203" fmla="*/ 349361 h 3657946"/>
              <a:gd name="connsiteX204" fmla="*/ 1311294 w 3669186"/>
              <a:gd name="connsiteY204" fmla="*/ 134227 h 3657946"/>
              <a:gd name="connsiteX205" fmla="*/ 1275946 w 3669186"/>
              <a:gd name="connsiteY205" fmla="*/ 121123 h 3657946"/>
              <a:gd name="connsiteX206" fmla="*/ 1236735 w 3669186"/>
              <a:gd name="connsiteY206" fmla="*/ 104671 h 3657946"/>
              <a:gd name="connsiteX207" fmla="*/ 1268663 w 3669186"/>
              <a:gd name="connsiteY207" fmla="*/ 83962 h 3657946"/>
              <a:gd name="connsiteX208" fmla="*/ 1405850 w 3669186"/>
              <a:gd name="connsiteY208" fmla="*/ 80575 h 3657946"/>
              <a:gd name="connsiteX209" fmla="*/ 1402870 w 3669186"/>
              <a:gd name="connsiteY209" fmla="*/ 107551 h 3657946"/>
              <a:gd name="connsiteX210" fmla="*/ 1942320 w 3669186"/>
              <a:gd name="connsiteY210" fmla="*/ 43338 h 3657946"/>
              <a:gd name="connsiteX211" fmla="*/ 2236279 w 3669186"/>
              <a:gd name="connsiteY211" fmla="*/ 68079 h 3657946"/>
              <a:gd name="connsiteX212" fmla="*/ 2236488 w 3669186"/>
              <a:gd name="connsiteY212" fmla="*/ 67517 h 3657946"/>
              <a:gd name="connsiteX213" fmla="*/ 2259843 w 3669186"/>
              <a:gd name="connsiteY213" fmla="*/ 76815 h 3657946"/>
              <a:gd name="connsiteX214" fmla="*/ 2558109 w 3669186"/>
              <a:gd name="connsiteY214" fmla="*/ 222490 h 3657946"/>
              <a:gd name="connsiteX215" fmla="*/ 2887184 w 3669186"/>
              <a:gd name="connsiteY215" fmla="*/ 403839 h 3657946"/>
              <a:gd name="connsiteX216" fmla="*/ 2903976 w 3669186"/>
              <a:gd name="connsiteY216" fmla="*/ 343054 h 3657946"/>
              <a:gd name="connsiteX217" fmla="*/ 3185523 w 3669186"/>
              <a:gd name="connsiteY217" fmla="*/ 643991 h 3657946"/>
              <a:gd name="connsiteX218" fmla="*/ 3339681 w 3669186"/>
              <a:gd name="connsiteY218" fmla="*/ 796229 h 3657946"/>
              <a:gd name="connsiteX219" fmla="*/ 3506481 w 3669186"/>
              <a:gd name="connsiteY219" fmla="*/ 1126100 h 3657946"/>
              <a:gd name="connsiteX220" fmla="*/ 3335629 w 3669186"/>
              <a:gd name="connsiteY220" fmla="*/ 798555 h 3657946"/>
              <a:gd name="connsiteX221" fmla="*/ 3198774 w 3669186"/>
              <a:gd name="connsiteY221" fmla="*/ 740800 h 3657946"/>
              <a:gd name="connsiteX222" fmla="*/ 3533240 w 3669186"/>
              <a:gd name="connsiteY222" fmla="*/ 1351723 h 3657946"/>
              <a:gd name="connsiteX223" fmla="*/ 3505541 w 3669186"/>
              <a:gd name="connsiteY223" fmla="*/ 1211265 h 3657946"/>
              <a:gd name="connsiteX224" fmla="*/ 3598323 w 3669186"/>
              <a:gd name="connsiteY224" fmla="*/ 1375851 h 3657946"/>
              <a:gd name="connsiteX225" fmla="*/ 3621492 w 3669186"/>
              <a:gd name="connsiteY225" fmla="*/ 1578446 h 3657946"/>
              <a:gd name="connsiteX226" fmla="*/ 3669186 w 3669186"/>
              <a:gd name="connsiteY226" fmla="*/ 1783750 h 3657946"/>
              <a:gd name="connsiteX227" fmla="*/ 3645949 w 3669186"/>
              <a:gd name="connsiteY227" fmla="*/ 1861926 h 3657946"/>
              <a:gd name="connsiteX228" fmla="*/ 3621162 w 3669186"/>
              <a:gd name="connsiteY228" fmla="*/ 2106091 h 3657946"/>
              <a:gd name="connsiteX229" fmla="*/ 3592242 w 3669186"/>
              <a:gd name="connsiteY229" fmla="*/ 2201309 h 3657946"/>
              <a:gd name="connsiteX230" fmla="*/ 3581856 w 3669186"/>
              <a:gd name="connsiteY230" fmla="*/ 2368328 h 365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</a:cxnLst>
            <a:rect l="l" t="t" r="r" b="b"/>
            <a:pathLst>
              <a:path w="3669186" h="3657946">
                <a:moveTo>
                  <a:pt x="212388" y="960420"/>
                </a:moveTo>
                <a:cubicBezTo>
                  <a:pt x="175571" y="1059728"/>
                  <a:pt x="138755" y="1159037"/>
                  <a:pt x="94450" y="1278544"/>
                </a:cubicBezTo>
                <a:cubicBezTo>
                  <a:pt x="74231" y="1135116"/>
                  <a:pt x="169399" y="1057440"/>
                  <a:pt x="212388" y="960420"/>
                </a:cubicBezTo>
                <a:close/>
                <a:moveTo>
                  <a:pt x="24586" y="1516276"/>
                </a:moveTo>
                <a:cubicBezTo>
                  <a:pt x="18463" y="1532683"/>
                  <a:pt x="10583" y="1548668"/>
                  <a:pt x="696" y="1564148"/>
                </a:cubicBezTo>
                <a:cubicBezTo>
                  <a:pt x="-3294" y="1490555"/>
                  <a:pt x="9904" y="1423972"/>
                  <a:pt x="38938" y="1359430"/>
                </a:cubicBezTo>
                <a:cubicBezTo>
                  <a:pt x="45498" y="1414032"/>
                  <a:pt x="42953" y="1467055"/>
                  <a:pt x="24586" y="1516276"/>
                </a:cubicBezTo>
                <a:close/>
                <a:moveTo>
                  <a:pt x="1406620" y="78309"/>
                </a:moveTo>
                <a:cubicBezTo>
                  <a:pt x="1406434" y="78809"/>
                  <a:pt x="1406341" y="79060"/>
                  <a:pt x="1406341" y="79060"/>
                </a:cubicBezTo>
                <a:cubicBezTo>
                  <a:pt x="1406184" y="78717"/>
                  <a:pt x="1406026" y="78373"/>
                  <a:pt x="1406026" y="78373"/>
                </a:cubicBezTo>
                <a:cubicBezTo>
                  <a:pt x="1406026" y="78373"/>
                  <a:pt x="1406369" y="78216"/>
                  <a:pt x="1406620" y="78309"/>
                </a:cubicBezTo>
                <a:close/>
                <a:moveTo>
                  <a:pt x="1789269" y="0"/>
                </a:moveTo>
                <a:cubicBezTo>
                  <a:pt x="1667692" y="57674"/>
                  <a:pt x="1535184" y="57052"/>
                  <a:pt x="1407031" y="79103"/>
                </a:cubicBezTo>
                <a:cubicBezTo>
                  <a:pt x="1412711" y="62064"/>
                  <a:pt x="1425204" y="50741"/>
                  <a:pt x="1441147" y="43888"/>
                </a:cubicBezTo>
                <a:cubicBezTo>
                  <a:pt x="1552952" y="-4646"/>
                  <a:pt x="1674230" y="26274"/>
                  <a:pt x="1789269" y="0"/>
                </a:cubicBezTo>
                <a:close/>
                <a:moveTo>
                  <a:pt x="1084279" y="2853565"/>
                </a:moveTo>
                <a:cubicBezTo>
                  <a:pt x="1033430" y="2834077"/>
                  <a:pt x="1005047" y="2810790"/>
                  <a:pt x="976760" y="2756267"/>
                </a:cubicBezTo>
                <a:cubicBezTo>
                  <a:pt x="1025548" y="2786481"/>
                  <a:pt x="1057277" y="2805902"/>
                  <a:pt x="1084279" y="2853565"/>
                </a:cubicBezTo>
                <a:close/>
                <a:moveTo>
                  <a:pt x="1096154" y="3480821"/>
                </a:moveTo>
                <a:cubicBezTo>
                  <a:pt x="1047543" y="3479394"/>
                  <a:pt x="1000181" y="3474599"/>
                  <a:pt x="977838" y="3417813"/>
                </a:cubicBezTo>
                <a:cubicBezTo>
                  <a:pt x="1017277" y="3438815"/>
                  <a:pt x="1056715" y="3459819"/>
                  <a:pt x="1096154" y="3480821"/>
                </a:cubicBezTo>
                <a:close/>
                <a:moveTo>
                  <a:pt x="1393982" y="3565709"/>
                </a:moveTo>
                <a:cubicBezTo>
                  <a:pt x="1290063" y="3587809"/>
                  <a:pt x="1220985" y="3581345"/>
                  <a:pt x="1145537" y="3538697"/>
                </a:cubicBezTo>
                <a:cubicBezTo>
                  <a:pt x="1243536" y="3506744"/>
                  <a:pt x="1308985" y="3553982"/>
                  <a:pt x="1393982" y="3565709"/>
                </a:cubicBezTo>
                <a:close/>
                <a:moveTo>
                  <a:pt x="1728146" y="3168709"/>
                </a:moveTo>
                <a:cubicBezTo>
                  <a:pt x="1726464" y="3168085"/>
                  <a:pt x="1724220" y="3167253"/>
                  <a:pt x="1722536" y="3166629"/>
                </a:cubicBezTo>
                <a:cubicBezTo>
                  <a:pt x="1724313" y="3167003"/>
                  <a:pt x="1725527" y="3167168"/>
                  <a:pt x="1727304" y="3167541"/>
                </a:cubicBezTo>
                <a:cubicBezTo>
                  <a:pt x="1727771" y="3168000"/>
                  <a:pt x="1727678" y="3168251"/>
                  <a:pt x="1728146" y="3168709"/>
                </a:cubicBezTo>
                <a:close/>
                <a:moveTo>
                  <a:pt x="1728239" y="3168459"/>
                </a:moveTo>
                <a:lnTo>
                  <a:pt x="1727304" y="3167541"/>
                </a:lnTo>
                <a:cubicBezTo>
                  <a:pt x="1727396" y="3167291"/>
                  <a:pt x="1727396" y="3167291"/>
                  <a:pt x="1727957" y="3167499"/>
                </a:cubicBezTo>
                <a:cubicBezTo>
                  <a:pt x="1727864" y="3167749"/>
                  <a:pt x="1728332" y="3168208"/>
                  <a:pt x="1728239" y="3168459"/>
                </a:cubicBezTo>
                <a:close/>
                <a:moveTo>
                  <a:pt x="1552342" y="3642925"/>
                </a:moveTo>
                <a:cubicBezTo>
                  <a:pt x="1477187" y="3659736"/>
                  <a:pt x="1421661" y="3644257"/>
                  <a:pt x="1352398" y="3626238"/>
                </a:cubicBezTo>
                <a:cubicBezTo>
                  <a:pt x="1431221" y="3578874"/>
                  <a:pt x="1482690" y="3613910"/>
                  <a:pt x="1552342" y="3642925"/>
                </a:cubicBezTo>
                <a:close/>
                <a:moveTo>
                  <a:pt x="2841282" y="321090"/>
                </a:moveTo>
                <a:cubicBezTo>
                  <a:pt x="2724427" y="310951"/>
                  <a:pt x="2672495" y="227245"/>
                  <a:pt x="2593782" y="191681"/>
                </a:cubicBezTo>
                <a:cubicBezTo>
                  <a:pt x="2685220" y="203245"/>
                  <a:pt x="2751688" y="259794"/>
                  <a:pt x="2841282" y="321090"/>
                </a:cubicBezTo>
                <a:close/>
                <a:moveTo>
                  <a:pt x="2203203" y="3331561"/>
                </a:moveTo>
                <a:cubicBezTo>
                  <a:pt x="2004733" y="3390084"/>
                  <a:pt x="1803844" y="3401762"/>
                  <a:pt x="1600416" y="3370380"/>
                </a:cubicBezTo>
                <a:cubicBezTo>
                  <a:pt x="1414479" y="3353779"/>
                  <a:pt x="1241710" y="3299936"/>
                  <a:pt x="1083961" y="3198697"/>
                </a:cubicBezTo>
                <a:cubicBezTo>
                  <a:pt x="1250432" y="3254032"/>
                  <a:pt x="1412472" y="3323038"/>
                  <a:pt x="1588349" y="3346122"/>
                </a:cubicBezTo>
                <a:cubicBezTo>
                  <a:pt x="1793960" y="3380229"/>
                  <a:pt x="1998737" y="3359783"/>
                  <a:pt x="2203203" y="3331561"/>
                </a:cubicBezTo>
                <a:close/>
                <a:moveTo>
                  <a:pt x="2796849" y="2771276"/>
                </a:moveTo>
                <a:cubicBezTo>
                  <a:pt x="2800770" y="2761561"/>
                  <a:pt x="2803852" y="2751097"/>
                  <a:pt x="2806578" y="2740301"/>
                </a:cubicBezTo>
                <a:cubicBezTo>
                  <a:pt x="2779863" y="2769326"/>
                  <a:pt x="2752588" y="2798144"/>
                  <a:pt x="2725873" y="2827169"/>
                </a:cubicBezTo>
                <a:cubicBezTo>
                  <a:pt x="2765776" y="2822817"/>
                  <a:pt x="2785088" y="2800420"/>
                  <a:pt x="2796849" y="2771276"/>
                </a:cubicBezTo>
                <a:close/>
                <a:moveTo>
                  <a:pt x="2777682" y="2897429"/>
                </a:moveTo>
                <a:cubicBezTo>
                  <a:pt x="2749769" y="2905588"/>
                  <a:pt x="2726363" y="2920523"/>
                  <a:pt x="2702957" y="2935458"/>
                </a:cubicBezTo>
                <a:cubicBezTo>
                  <a:pt x="2580338" y="3013167"/>
                  <a:pt x="2463365" y="3103181"/>
                  <a:pt x="2304714" y="3097333"/>
                </a:cubicBezTo>
                <a:cubicBezTo>
                  <a:pt x="2256872" y="3095551"/>
                  <a:pt x="2190954" y="3090894"/>
                  <a:pt x="2196310" y="3174569"/>
                </a:cubicBezTo>
                <a:cubicBezTo>
                  <a:pt x="2202916" y="3180846"/>
                  <a:pt x="2209523" y="3187123"/>
                  <a:pt x="2205570" y="3197784"/>
                </a:cubicBezTo>
                <a:cubicBezTo>
                  <a:pt x="2419877" y="3141302"/>
                  <a:pt x="2613661" y="3047219"/>
                  <a:pt x="2777682" y="2897429"/>
                </a:cubicBezTo>
                <a:close/>
                <a:moveTo>
                  <a:pt x="3096027" y="2257488"/>
                </a:moveTo>
                <a:cubicBezTo>
                  <a:pt x="3102746" y="2228040"/>
                  <a:pt x="3104246" y="2198602"/>
                  <a:pt x="3100062" y="2170726"/>
                </a:cubicBezTo>
                <a:cubicBezTo>
                  <a:pt x="3066028" y="1947511"/>
                  <a:pt x="3158665" y="1718290"/>
                  <a:pt x="3064858" y="1504824"/>
                </a:cubicBezTo>
                <a:cubicBezTo>
                  <a:pt x="3016824" y="1395119"/>
                  <a:pt x="2964337" y="1293975"/>
                  <a:pt x="2956793" y="1168010"/>
                </a:cubicBezTo>
                <a:cubicBezTo>
                  <a:pt x="2953834" y="1126071"/>
                  <a:pt x="2860054" y="1088114"/>
                  <a:pt x="2806613" y="1049795"/>
                </a:cubicBezTo>
                <a:cubicBezTo>
                  <a:pt x="2786814" y="1036071"/>
                  <a:pt x="2757348" y="1022595"/>
                  <a:pt x="2771050" y="997681"/>
                </a:cubicBezTo>
                <a:cubicBezTo>
                  <a:pt x="2807983" y="929047"/>
                  <a:pt x="2763852" y="889714"/>
                  <a:pt x="2725732" y="846224"/>
                </a:cubicBezTo>
                <a:cubicBezTo>
                  <a:pt x="2688736" y="785923"/>
                  <a:pt x="2626294" y="756391"/>
                  <a:pt x="2561866" y="701235"/>
                </a:cubicBezTo>
                <a:cubicBezTo>
                  <a:pt x="2580390" y="804468"/>
                  <a:pt x="2631254" y="846299"/>
                  <a:pt x="2714902" y="853060"/>
                </a:cubicBezTo>
                <a:cubicBezTo>
                  <a:pt x="2689100" y="883061"/>
                  <a:pt x="2655015" y="888932"/>
                  <a:pt x="2624471" y="868035"/>
                </a:cubicBezTo>
                <a:cubicBezTo>
                  <a:pt x="2548217" y="815515"/>
                  <a:pt x="2459758" y="776977"/>
                  <a:pt x="2418576" y="683214"/>
                </a:cubicBezTo>
                <a:cubicBezTo>
                  <a:pt x="2396542" y="634201"/>
                  <a:pt x="2348619" y="629199"/>
                  <a:pt x="2296392" y="634086"/>
                </a:cubicBezTo>
                <a:cubicBezTo>
                  <a:pt x="2309139" y="671998"/>
                  <a:pt x="2353883" y="670079"/>
                  <a:pt x="2362561" y="705205"/>
                </a:cubicBezTo>
                <a:cubicBezTo>
                  <a:pt x="2353262" y="728560"/>
                  <a:pt x="2331734" y="721219"/>
                  <a:pt x="2320495" y="711947"/>
                </a:cubicBezTo>
                <a:cubicBezTo>
                  <a:pt x="2275116" y="675977"/>
                  <a:pt x="2221356" y="664342"/>
                  <a:pt x="2166202" y="654746"/>
                </a:cubicBezTo>
                <a:cubicBezTo>
                  <a:pt x="2139851" y="650082"/>
                  <a:pt x="2107639" y="650902"/>
                  <a:pt x="2113204" y="603187"/>
                </a:cubicBezTo>
                <a:cubicBezTo>
                  <a:pt x="2117331" y="564513"/>
                  <a:pt x="2077886" y="560738"/>
                  <a:pt x="2049374" y="558464"/>
                </a:cubicBezTo>
                <a:cubicBezTo>
                  <a:pt x="1863438" y="541862"/>
                  <a:pt x="1674634" y="526113"/>
                  <a:pt x="1495220" y="586594"/>
                </a:cubicBezTo>
                <a:cubicBezTo>
                  <a:pt x="1409048" y="615914"/>
                  <a:pt x="1331532" y="675243"/>
                  <a:pt x="1255533" y="728754"/>
                </a:cubicBezTo>
                <a:cubicBezTo>
                  <a:pt x="1173944" y="785299"/>
                  <a:pt x="1099749" y="852880"/>
                  <a:pt x="995730" y="866647"/>
                </a:cubicBezTo>
                <a:cubicBezTo>
                  <a:pt x="985088" y="867808"/>
                  <a:pt x="967274" y="879710"/>
                  <a:pt x="967855" y="885031"/>
                </a:cubicBezTo>
                <a:cubicBezTo>
                  <a:pt x="984667" y="1016985"/>
                  <a:pt x="816284" y="1030503"/>
                  <a:pt x="804337" y="1150517"/>
                </a:cubicBezTo>
                <a:cubicBezTo>
                  <a:pt x="793265" y="1261284"/>
                  <a:pt x="713413" y="1351018"/>
                  <a:pt x="673041" y="1454751"/>
                </a:cubicBezTo>
                <a:cubicBezTo>
                  <a:pt x="623372" y="1581842"/>
                  <a:pt x="557724" y="1705560"/>
                  <a:pt x="605250" y="1847623"/>
                </a:cubicBezTo>
                <a:cubicBezTo>
                  <a:pt x="686349" y="2090201"/>
                  <a:pt x="732922" y="2351888"/>
                  <a:pt x="967507" y="2510968"/>
                </a:cubicBezTo>
                <a:cubicBezTo>
                  <a:pt x="981761" y="2520720"/>
                  <a:pt x="994349" y="2534960"/>
                  <a:pt x="1002950" y="2549635"/>
                </a:cubicBezTo>
                <a:cubicBezTo>
                  <a:pt x="1021975" y="2580938"/>
                  <a:pt x="1052828" y="2609609"/>
                  <a:pt x="1031907" y="2652268"/>
                </a:cubicBezTo>
                <a:cubicBezTo>
                  <a:pt x="984515" y="2620019"/>
                  <a:pt x="920017" y="2714810"/>
                  <a:pt x="883941" y="2638257"/>
                </a:cubicBezTo>
                <a:cubicBezTo>
                  <a:pt x="865358" y="2599297"/>
                  <a:pt x="840293" y="2617526"/>
                  <a:pt x="819052" y="2620839"/>
                </a:cubicBezTo>
                <a:lnTo>
                  <a:pt x="802519" y="2617185"/>
                </a:lnTo>
                <a:lnTo>
                  <a:pt x="851776" y="2672974"/>
                </a:lnTo>
                <a:cubicBezTo>
                  <a:pt x="910934" y="2737561"/>
                  <a:pt x="973103" y="2799221"/>
                  <a:pt x="1043938" y="2852594"/>
                </a:cubicBezTo>
                <a:cubicBezTo>
                  <a:pt x="1084467" y="2885341"/>
                  <a:pt x="1126630" y="2915097"/>
                  <a:pt x="1170074" y="2942499"/>
                </a:cubicBezTo>
                <a:lnTo>
                  <a:pt x="1268714" y="2998361"/>
                </a:lnTo>
                <a:lnTo>
                  <a:pt x="1272211" y="2992157"/>
                </a:lnTo>
                <a:cubicBezTo>
                  <a:pt x="1290133" y="2971360"/>
                  <a:pt x="1300539" y="2982877"/>
                  <a:pt x="1314586" y="2993190"/>
                </a:cubicBezTo>
                <a:cubicBezTo>
                  <a:pt x="1331229" y="3005103"/>
                  <a:pt x="1347872" y="3017016"/>
                  <a:pt x="1364931" y="3027809"/>
                </a:cubicBezTo>
                <a:cubicBezTo>
                  <a:pt x="1381990" y="3038601"/>
                  <a:pt x="1404138" y="3061488"/>
                  <a:pt x="1416587" y="3057170"/>
                </a:cubicBezTo>
                <a:cubicBezTo>
                  <a:pt x="1515840" y="3023129"/>
                  <a:pt x="1580308" y="3083883"/>
                  <a:pt x="1649409" y="3130202"/>
                </a:cubicBezTo>
                <a:lnTo>
                  <a:pt x="1655429" y="3133879"/>
                </a:lnTo>
                <a:lnTo>
                  <a:pt x="1755473" y="3147399"/>
                </a:lnTo>
                <a:lnTo>
                  <a:pt x="1756828" y="3144707"/>
                </a:lnTo>
                <a:cubicBezTo>
                  <a:pt x="1755322" y="3141347"/>
                  <a:pt x="1750168" y="3137283"/>
                  <a:pt x="1739171" y="3132090"/>
                </a:cubicBezTo>
                <a:cubicBezTo>
                  <a:pt x="1710827" y="3119029"/>
                  <a:pt x="1679698" y="3110041"/>
                  <a:pt x="1653001" y="3087380"/>
                </a:cubicBezTo>
                <a:cubicBezTo>
                  <a:pt x="1723636" y="3098250"/>
                  <a:pt x="1793731" y="3114025"/>
                  <a:pt x="1864349" y="3119783"/>
                </a:cubicBezTo>
                <a:cubicBezTo>
                  <a:pt x="2002006" y="3130612"/>
                  <a:pt x="2135663" y="3119537"/>
                  <a:pt x="2247918" y="3023309"/>
                </a:cubicBezTo>
                <a:cubicBezTo>
                  <a:pt x="2263697" y="3010011"/>
                  <a:pt x="2291981" y="3007736"/>
                  <a:pt x="2314739" y="3006599"/>
                </a:cubicBezTo>
                <a:cubicBezTo>
                  <a:pt x="2439310" y="3001088"/>
                  <a:pt x="2533482" y="2919216"/>
                  <a:pt x="2646881" y="2885313"/>
                </a:cubicBezTo>
                <a:cubicBezTo>
                  <a:pt x="2632532" y="2850001"/>
                  <a:pt x="2588961" y="2884900"/>
                  <a:pt x="2581224" y="2838638"/>
                </a:cubicBezTo>
                <a:cubicBezTo>
                  <a:pt x="2750608" y="2812089"/>
                  <a:pt x="2793686" y="2627033"/>
                  <a:pt x="2938416" y="2561989"/>
                </a:cubicBezTo>
                <a:cubicBezTo>
                  <a:pt x="2897793" y="2542461"/>
                  <a:pt x="2873946" y="2570634"/>
                  <a:pt x="2842106" y="2577337"/>
                </a:cubicBezTo>
                <a:cubicBezTo>
                  <a:pt x="2829570" y="2521636"/>
                  <a:pt x="2875695" y="2495339"/>
                  <a:pt x="2907226" y="2480866"/>
                </a:cubicBezTo>
                <a:cubicBezTo>
                  <a:pt x="3008743" y="2434262"/>
                  <a:pt x="3075869" y="2345831"/>
                  <a:pt x="3096027" y="2257488"/>
                </a:cubicBezTo>
                <a:close/>
                <a:moveTo>
                  <a:pt x="3068396" y="2541892"/>
                </a:moveTo>
                <a:cubicBezTo>
                  <a:pt x="3007560" y="2623361"/>
                  <a:pt x="2945956" y="2705181"/>
                  <a:pt x="2884351" y="2787004"/>
                </a:cubicBezTo>
                <a:cubicBezTo>
                  <a:pt x="2976229" y="2728531"/>
                  <a:pt x="3029335" y="2640368"/>
                  <a:pt x="3068396" y="2541892"/>
                </a:cubicBezTo>
                <a:close/>
                <a:moveTo>
                  <a:pt x="3520469" y="1915870"/>
                </a:moveTo>
                <a:cubicBezTo>
                  <a:pt x="3516409" y="1927736"/>
                  <a:pt x="3510597" y="1939542"/>
                  <a:pt x="3503059" y="1951266"/>
                </a:cubicBezTo>
                <a:cubicBezTo>
                  <a:pt x="3504841" y="1903426"/>
                  <a:pt x="3507184" y="1855792"/>
                  <a:pt x="3508965" y="1807952"/>
                </a:cubicBezTo>
                <a:cubicBezTo>
                  <a:pt x="3529060" y="1844121"/>
                  <a:pt x="3532650" y="1880271"/>
                  <a:pt x="3520469" y="1915870"/>
                </a:cubicBezTo>
                <a:close/>
                <a:moveTo>
                  <a:pt x="3183898" y="2870054"/>
                </a:moveTo>
                <a:cubicBezTo>
                  <a:pt x="3186787" y="2862909"/>
                  <a:pt x="3185552" y="2855910"/>
                  <a:pt x="3172503" y="2849796"/>
                </a:cubicBezTo>
                <a:cubicBezTo>
                  <a:pt x="3156295" y="2841874"/>
                  <a:pt x="3145275" y="2854380"/>
                  <a:pt x="3137270" y="2867367"/>
                </a:cubicBezTo>
                <a:cubicBezTo>
                  <a:pt x="3120636" y="2895024"/>
                  <a:pt x="3099512" y="2921016"/>
                  <a:pt x="3090380" y="2950814"/>
                </a:cubicBezTo>
                <a:cubicBezTo>
                  <a:pt x="3061253" y="3046592"/>
                  <a:pt x="2992922" y="3108689"/>
                  <a:pt x="2912064" y="3154655"/>
                </a:cubicBezTo>
                <a:cubicBezTo>
                  <a:pt x="2867476" y="3180245"/>
                  <a:pt x="2816762" y="3196542"/>
                  <a:pt x="2775353" y="3229056"/>
                </a:cubicBezTo>
                <a:cubicBezTo>
                  <a:pt x="2758038" y="3243056"/>
                  <a:pt x="2713500" y="3244414"/>
                  <a:pt x="2733109" y="3281039"/>
                </a:cubicBezTo>
                <a:cubicBezTo>
                  <a:pt x="2754687" y="3320947"/>
                  <a:pt x="2786017" y="3289805"/>
                  <a:pt x="2807115" y="3275930"/>
                </a:cubicBezTo>
                <a:cubicBezTo>
                  <a:pt x="2958652" y="3177032"/>
                  <a:pt x="3083615" y="3051692"/>
                  <a:pt x="3170556" y="2891193"/>
                </a:cubicBezTo>
                <a:cubicBezTo>
                  <a:pt x="3173998" y="2884492"/>
                  <a:pt x="3181010" y="2877200"/>
                  <a:pt x="3183898" y="2870054"/>
                </a:cubicBezTo>
                <a:close/>
                <a:moveTo>
                  <a:pt x="3449537" y="2442421"/>
                </a:moveTo>
                <a:cubicBezTo>
                  <a:pt x="3573808" y="2088896"/>
                  <a:pt x="3602940" y="1561357"/>
                  <a:pt x="3439113" y="1295767"/>
                </a:cubicBezTo>
                <a:cubicBezTo>
                  <a:pt x="3437468" y="1436192"/>
                  <a:pt x="3497886" y="1560699"/>
                  <a:pt x="3504410" y="1694582"/>
                </a:cubicBezTo>
                <a:cubicBezTo>
                  <a:pt x="3469456" y="1692472"/>
                  <a:pt x="3473556" y="1665914"/>
                  <a:pt x="3460532" y="1647684"/>
                </a:cubicBezTo>
                <a:cubicBezTo>
                  <a:pt x="3436411" y="1695538"/>
                  <a:pt x="3480898" y="1718413"/>
                  <a:pt x="3480887" y="1752871"/>
                </a:cubicBezTo>
                <a:cubicBezTo>
                  <a:pt x="3481859" y="2030835"/>
                  <a:pt x="3475683" y="2307427"/>
                  <a:pt x="3371478" y="2571290"/>
                </a:cubicBezTo>
                <a:cubicBezTo>
                  <a:pt x="3352197" y="2621578"/>
                  <a:pt x="3306464" y="2658869"/>
                  <a:pt x="3297174" y="2721794"/>
                </a:cubicBezTo>
                <a:cubicBezTo>
                  <a:pt x="3356118" y="2658769"/>
                  <a:pt x="3408113" y="2560263"/>
                  <a:pt x="3449537" y="2442421"/>
                </a:cubicBezTo>
                <a:close/>
                <a:moveTo>
                  <a:pt x="3581856" y="2368328"/>
                </a:moveTo>
                <a:cubicBezTo>
                  <a:pt x="3563120" y="2419296"/>
                  <a:pt x="3531641" y="2466337"/>
                  <a:pt x="3495008" y="2511787"/>
                </a:cubicBezTo>
                <a:cubicBezTo>
                  <a:pt x="3428985" y="2629625"/>
                  <a:pt x="3428483" y="2775580"/>
                  <a:pt x="3345857" y="2891728"/>
                </a:cubicBezTo>
                <a:cubicBezTo>
                  <a:pt x="3327641" y="2853067"/>
                  <a:pt x="3369606" y="2837991"/>
                  <a:pt x="3354362" y="2806812"/>
                </a:cubicBezTo>
                <a:cubicBezTo>
                  <a:pt x="3307401" y="2852582"/>
                  <a:pt x="3257696" y="2895421"/>
                  <a:pt x="3236789" y="2960420"/>
                </a:cubicBezTo>
                <a:cubicBezTo>
                  <a:pt x="3218857" y="3015676"/>
                  <a:pt x="3157129" y="3027253"/>
                  <a:pt x="3131676" y="3075253"/>
                </a:cubicBezTo>
                <a:cubicBezTo>
                  <a:pt x="3014561" y="3294762"/>
                  <a:pt x="2806473" y="3403325"/>
                  <a:pt x="2597677" y="3510352"/>
                </a:cubicBezTo>
                <a:cubicBezTo>
                  <a:pt x="2560493" y="3529751"/>
                  <a:pt x="2525431" y="3536536"/>
                  <a:pt x="2478069" y="3531741"/>
                </a:cubicBezTo>
                <a:cubicBezTo>
                  <a:pt x="2396584" y="3522593"/>
                  <a:pt x="2318575" y="3562595"/>
                  <a:pt x="2254837" y="3617461"/>
                </a:cubicBezTo>
                <a:cubicBezTo>
                  <a:pt x="2232220" y="3637154"/>
                  <a:pt x="2213177" y="3657537"/>
                  <a:pt x="2179905" y="3656050"/>
                </a:cubicBezTo>
                <a:cubicBezTo>
                  <a:pt x="2168216" y="3620446"/>
                  <a:pt x="2219814" y="3634469"/>
                  <a:pt x="2211390" y="3591780"/>
                </a:cubicBezTo>
                <a:cubicBezTo>
                  <a:pt x="2015309" y="3652465"/>
                  <a:pt x="1813289" y="3698186"/>
                  <a:pt x="1589034" y="3604197"/>
                </a:cubicBezTo>
                <a:cubicBezTo>
                  <a:pt x="1747262" y="3571600"/>
                  <a:pt x="1890696" y="3590951"/>
                  <a:pt x="2026442" y="3539806"/>
                </a:cubicBezTo>
                <a:cubicBezTo>
                  <a:pt x="1878243" y="3538472"/>
                  <a:pt x="1730398" y="3537905"/>
                  <a:pt x="1582197" y="3536571"/>
                </a:cubicBezTo>
                <a:cubicBezTo>
                  <a:pt x="1610847" y="3500605"/>
                  <a:pt x="1611119" y="3498152"/>
                  <a:pt x="1650769" y="3501366"/>
                </a:cubicBezTo>
                <a:cubicBezTo>
                  <a:pt x="1869625" y="3518683"/>
                  <a:pt x="2074640" y="3468330"/>
                  <a:pt x="2284727" y="3407733"/>
                </a:cubicBezTo>
                <a:cubicBezTo>
                  <a:pt x="2447385" y="3361459"/>
                  <a:pt x="2574853" y="3268956"/>
                  <a:pt x="2714910" y="3190693"/>
                </a:cubicBezTo>
                <a:cubicBezTo>
                  <a:pt x="2773756" y="3157626"/>
                  <a:pt x="2846244" y="3158334"/>
                  <a:pt x="2898779" y="3104421"/>
                </a:cubicBezTo>
                <a:cubicBezTo>
                  <a:pt x="2977340" y="3025056"/>
                  <a:pt x="3056547" y="2949120"/>
                  <a:pt x="3111569" y="2848905"/>
                </a:cubicBezTo>
                <a:cubicBezTo>
                  <a:pt x="3139391" y="2797954"/>
                  <a:pt x="3152027" y="2731163"/>
                  <a:pt x="3229136" y="2712525"/>
                </a:cubicBezTo>
                <a:cubicBezTo>
                  <a:pt x="3249567" y="2707335"/>
                  <a:pt x="3256341" y="2646030"/>
                  <a:pt x="3269652" y="2610123"/>
                </a:cubicBezTo>
                <a:cubicBezTo>
                  <a:pt x="3317132" y="2440738"/>
                  <a:pt x="3441022" y="2290749"/>
                  <a:pt x="3395818" y="2095940"/>
                </a:cubicBezTo>
                <a:cubicBezTo>
                  <a:pt x="3360075" y="2219896"/>
                  <a:pt x="3323563" y="2344207"/>
                  <a:pt x="3287820" y="2468162"/>
                </a:cubicBezTo>
                <a:cubicBezTo>
                  <a:pt x="3144306" y="2764039"/>
                  <a:pt x="2938874" y="3020367"/>
                  <a:pt x="2642413" y="3150413"/>
                </a:cubicBezTo>
                <a:cubicBezTo>
                  <a:pt x="2455655" y="3232424"/>
                  <a:pt x="2250631" y="3317234"/>
                  <a:pt x="2033391" y="3319661"/>
                </a:cubicBezTo>
                <a:cubicBezTo>
                  <a:pt x="1923794" y="3284773"/>
                  <a:pt x="1809587" y="3308803"/>
                  <a:pt x="1698657" y="3291291"/>
                </a:cubicBezTo>
                <a:cubicBezTo>
                  <a:pt x="1654019" y="3284315"/>
                  <a:pt x="1606468" y="3285193"/>
                  <a:pt x="1561361" y="3246772"/>
                </a:cubicBezTo>
                <a:cubicBezTo>
                  <a:pt x="1634713" y="3215892"/>
                  <a:pt x="1701416" y="3242535"/>
                  <a:pt x="1764530" y="3246152"/>
                </a:cubicBezTo>
                <a:cubicBezTo>
                  <a:pt x="1886979" y="3253255"/>
                  <a:pt x="2001008" y="3200442"/>
                  <a:pt x="2122606" y="3204678"/>
                </a:cubicBezTo>
                <a:cubicBezTo>
                  <a:pt x="2132623" y="3205201"/>
                  <a:pt x="2143621" y="3187581"/>
                  <a:pt x="2154161" y="3178087"/>
                </a:cubicBezTo>
                <a:cubicBezTo>
                  <a:pt x="2125364" y="3155923"/>
                  <a:pt x="2093604" y="3165848"/>
                  <a:pt x="2061683" y="3169328"/>
                </a:cubicBezTo>
                <a:cubicBezTo>
                  <a:pt x="1951073" y="3181930"/>
                  <a:pt x="1840881" y="3193409"/>
                  <a:pt x="1731180" y="3167416"/>
                </a:cubicBezTo>
                <a:lnTo>
                  <a:pt x="1736001" y="3163097"/>
                </a:lnTo>
                <a:lnTo>
                  <a:pt x="1716343" y="3165273"/>
                </a:lnTo>
                <a:lnTo>
                  <a:pt x="1715584" y="3165096"/>
                </a:lnTo>
                <a:lnTo>
                  <a:pt x="1721515" y="3167663"/>
                </a:lnTo>
                <a:cubicBezTo>
                  <a:pt x="1641711" y="3167752"/>
                  <a:pt x="1567736" y="3149102"/>
                  <a:pt x="1496278" y="3122371"/>
                </a:cubicBezTo>
                <a:lnTo>
                  <a:pt x="1453079" y="3104054"/>
                </a:lnTo>
                <a:lnTo>
                  <a:pt x="1438894" y="3099915"/>
                </a:lnTo>
                <a:cubicBezTo>
                  <a:pt x="1295512" y="3049183"/>
                  <a:pt x="1163653" y="2975306"/>
                  <a:pt x="1042486" y="2879648"/>
                </a:cubicBezTo>
                <a:cubicBezTo>
                  <a:pt x="927272" y="2800102"/>
                  <a:pt x="828825" y="2705975"/>
                  <a:pt x="749936" y="2593927"/>
                </a:cubicBezTo>
                <a:lnTo>
                  <a:pt x="732306" y="2565104"/>
                </a:lnTo>
                <a:lnTo>
                  <a:pt x="687540" y="2529387"/>
                </a:lnTo>
                <a:cubicBezTo>
                  <a:pt x="653384" y="2497580"/>
                  <a:pt x="627117" y="2459124"/>
                  <a:pt x="622947" y="2402376"/>
                </a:cubicBezTo>
                <a:cubicBezTo>
                  <a:pt x="621912" y="2387951"/>
                  <a:pt x="617655" y="2373609"/>
                  <a:pt x="612424" y="2360183"/>
                </a:cubicBezTo>
                <a:cubicBezTo>
                  <a:pt x="602809" y="2336197"/>
                  <a:pt x="594196" y="2299180"/>
                  <a:pt x="562583" y="2310435"/>
                </a:cubicBezTo>
                <a:cubicBezTo>
                  <a:pt x="523694" y="2324098"/>
                  <a:pt x="557704" y="2354577"/>
                  <a:pt x="564431" y="2374299"/>
                </a:cubicBezTo>
                <a:cubicBezTo>
                  <a:pt x="613289" y="2516218"/>
                  <a:pt x="684656" y="2647337"/>
                  <a:pt x="766582" y="2774074"/>
                </a:cubicBezTo>
                <a:cubicBezTo>
                  <a:pt x="793696" y="2795612"/>
                  <a:pt x="820601" y="2817713"/>
                  <a:pt x="846738" y="2840167"/>
                </a:cubicBezTo>
                <a:cubicBezTo>
                  <a:pt x="810604" y="2822303"/>
                  <a:pt x="775654" y="2802963"/>
                  <a:pt x="742097" y="2781588"/>
                </a:cubicBezTo>
                <a:cubicBezTo>
                  <a:pt x="722749" y="2776969"/>
                  <a:pt x="704570" y="2765761"/>
                  <a:pt x="676486" y="2784708"/>
                </a:cubicBezTo>
                <a:cubicBezTo>
                  <a:pt x="728459" y="2861409"/>
                  <a:pt x="806336" y="2916445"/>
                  <a:pt x="868036" y="2991012"/>
                </a:cubicBezTo>
                <a:cubicBezTo>
                  <a:pt x="926419" y="3040098"/>
                  <a:pt x="986547" y="3087916"/>
                  <a:pt x="1044932" y="3137004"/>
                </a:cubicBezTo>
                <a:cubicBezTo>
                  <a:pt x="989223" y="3109968"/>
                  <a:pt x="937630" y="3078715"/>
                  <a:pt x="888614" y="3043951"/>
                </a:cubicBezTo>
                <a:cubicBezTo>
                  <a:pt x="821552" y="3033768"/>
                  <a:pt x="755670" y="3039337"/>
                  <a:pt x="699948" y="2989961"/>
                </a:cubicBezTo>
                <a:cubicBezTo>
                  <a:pt x="281651" y="2622373"/>
                  <a:pt x="141496" y="2151773"/>
                  <a:pt x="183875" y="1612273"/>
                </a:cubicBezTo>
                <a:cubicBezTo>
                  <a:pt x="188090" y="1559590"/>
                  <a:pt x="198332" y="1507866"/>
                  <a:pt x="206890" y="1455518"/>
                </a:cubicBezTo>
                <a:cubicBezTo>
                  <a:pt x="214761" y="1406746"/>
                  <a:pt x="238051" y="1361134"/>
                  <a:pt x="217473" y="1308195"/>
                </a:cubicBezTo>
                <a:cubicBezTo>
                  <a:pt x="147608" y="1484596"/>
                  <a:pt x="125977" y="1673772"/>
                  <a:pt x="127935" y="1859568"/>
                </a:cubicBezTo>
                <a:cubicBezTo>
                  <a:pt x="134779" y="2490069"/>
                  <a:pt x="439946" y="2963133"/>
                  <a:pt x="834687" y="3230728"/>
                </a:cubicBezTo>
                <a:cubicBezTo>
                  <a:pt x="869598" y="3239840"/>
                  <a:pt x="900602" y="3252612"/>
                  <a:pt x="934385" y="3278538"/>
                </a:cubicBezTo>
                <a:cubicBezTo>
                  <a:pt x="888310" y="3280601"/>
                  <a:pt x="853065" y="3275830"/>
                  <a:pt x="817282" y="3258737"/>
                </a:cubicBezTo>
                <a:cubicBezTo>
                  <a:pt x="768585" y="3271314"/>
                  <a:pt x="730917" y="3236930"/>
                  <a:pt x="692978" y="3204995"/>
                </a:cubicBezTo>
                <a:cubicBezTo>
                  <a:pt x="408793" y="2966261"/>
                  <a:pt x="199065" y="2674720"/>
                  <a:pt x="112474" y="2312684"/>
                </a:cubicBezTo>
                <a:cubicBezTo>
                  <a:pt x="63451" y="2107522"/>
                  <a:pt x="-577" y="1898078"/>
                  <a:pt x="54628" y="1678592"/>
                </a:cubicBezTo>
                <a:cubicBezTo>
                  <a:pt x="82159" y="1568183"/>
                  <a:pt x="53829" y="1446637"/>
                  <a:pt x="97341" y="1339602"/>
                </a:cubicBezTo>
                <a:cubicBezTo>
                  <a:pt x="182138" y="1129809"/>
                  <a:pt x="256942" y="907377"/>
                  <a:pt x="419657" y="745615"/>
                </a:cubicBezTo>
                <a:cubicBezTo>
                  <a:pt x="528300" y="638474"/>
                  <a:pt x="633141" y="526096"/>
                  <a:pt x="748745" y="426001"/>
                </a:cubicBezTo>
                <a:cubicBezTo>
                  <a:pt x="768431" y="409049"/>
                  <a:pt x="782633" y="386234"/>
                  <a:pt x="799016" y="366145"/>
                </a:cubicBezTo>
                <a:cubicBezTo>
                  <a:pt x="610116" y="455656"/>
                  <a:pt x="486409" y="617201"/>
                  <a:pt x="355598" y="770368"/>
                </a:cubicBezTo>
                <a:cubicBezTo>
                  <a:pt x="311667" y="821727"/>
                  <a:pt x="315740" y="824514"/>
                  <a:pt x="251763" y="852489"/>
                </a:cubicBezTo>
                <a:cubicBezTo>
                  <a:pt x="463591" y="546199"/>
                  <a:pt x="718083" y="317633"/>
                  <a:pt x="1049461" y="179470"/>
                </a:cubicBezTo>
                <a:cubicBezTo>
                  <a:pt x="989999" y="253791"/>
                  <a:pt x="869526" y="249970"/>
                  <a:pt x="829488" y="349361"/>
                </a:cubicBezTo>
                <a:cubicBezTo>
                  <a:pt x="994893" y="288791"/>
                  <a:pt x="1139116" y="182078"/>
                  <a:pt x="1311294" y="134227"/>
                </a:cubicBezTo>
                <a:cubicBezTo>
                  <a:pt x="1298249" y="110884"/>
                  <a:pt x="1285882" y="118425"/>
                  <a:pt x="1275946" y="121123"/>
                </a:cubicBezTo>
                <a:cubicBezTo>
                  <a:pt x="1257407" y="126376"/>
                  <a:pt x="1239138" y="129174"/>
                  <a:pt x="1236735" y="104671"/>
                </a:cubicBezTo>
                <a:cubicBezTo>
                  <a:pt x="1235121" y="84928"/>
                  <a:pt x="1256340" y="84499"/>
                  <a:pt x="1268663" y="83962"/>
                </a:cubicBezTo>
                <a:cubicBezTo>
                  <a:pt x="1314177" y="81690"/>
                  <a:pt x="1360191" y="81517"/>
                  <a:pt x="1405850" y="80575"/>
                </a:cubicBezTo>
                <a:cubicBezTo>
                  <a:pt x="1405826" y="92692"/>
                  <a:pt x="1368369" y="114545"/>
                  <a:pt x="1402870" y="107551"/>
                </a:cubicBezTo>
                <a:cubicBezTo>
                  <a:pt x="1581255" y="72215"/>
                  <a:pt x="1763704" y="74123"/>
                  <a:pt x="1942320" y="43338"/>
                </a:cubicBezTo>
                <a:cubicBezTo>
                  <a:pt x="2042475" y="26223"/>
                  <a:pt x="2142027" y="15905"/>
                  <a:pt x="2236279" y="68079"/>
                </a:cubicBezTo>
                <a:cubicBezTo>
                  <a:pt x="2236279" y="68079"/>
                  <a:pt x="2236488" y="67517"/>
                  <a:pt x="2236488" y="67517"/>
                </a:cubicBezTo>
                <a:cubicBezTo>
                  <a:pt x="2244342" y="70428"/>
                  <a:pt x="2253048" y="76208"/>
                  <a:pt x="2259843" y="76815"/>
                </a:cubicBezTo>
                <a:cubicBezTo>
                  <a:pt x="2384498" y="74526"/>
                  <a:pt x="2463548" y="162546"/>
                  <a:pt x="2558109" y="222490"/>
                </a:cubicBezTo>
                <a:cubicBezTo>
                  <a:pt x="2664184" y="289255"/>
                  <a:pt x="2773811" y="351597"/>
                  <a:pt x="2887184" y="403839"/>
                </a:cubicBezTo>
                <a:cubicBezTo>
                  <a:pt x="2937906" y="427109"/>
                  <a:pt x="2898706" y="376200"/>
                  <a:pt x="2903976" y="343054"/>
                </a:cubicBezTo>
                <a:cubicBezTo>
                  <a:pt x="3006273" y="449264"/>
                  <a:pt x="3112840" y="535359"/>
                  <a:pt x="3185523" y="643991"/>
                </a:cubicBezTo>
                <a:cubicBezTo>
                  <a:pt x="3229541" y="709448"/>
                  <a:pt x="3321378" y="714778"/>
                  <a:pt x="3339681" y="796229"/>
                </a:cubicBezTo>
                <a:cubicBezTo>
                  <a:pt x="3420515" y="893204"/>
                  <a:pt x="3471502" y="1005281"/>
                  <a:pt x="3506481" y="1126100"/>
                </a:cubicBezTo>
                <a:cubicBezTo>
                  <a:pt x="3465910" y="1008313"/>
                  <a:pt x="3355371" y="927766"/>
                  <a:pt x="3335629" y="798555"/>
                </a:cubicBezTo>
                <a:cubicBezTo>
                  <a:pt x="3299498" y="763463"/>
                  <a:pt x="3255590" y="745910"/>
                  <a:pt x="3198774" y="740800"/>
                </a:cubicBezTo>
                <a:cubicBezTo>
                  <a:pt x="3372088" y="903331"/>
                  <a:pt x="3429315" y="1129400"/>
                  <a:pt x="3533240" y="1351723"/>
                </a:cubicBezTo>
                <a:cubicBezTo>
                  <a:pt x="3547995" y="1289546"/>
                  <a:pt x="3507060" y="1262246"/>
                  <a:pt x="3505541" y="1211265"/>
                </a:cubicBezTo>
                <a:cubicBezTo>
                  <a:pt x="3557916" y="1264506"/>
                  <a:pt x="3584458" y="1320295"/>
                  <a:pt x="3598323" y="1375851"/>
                </a:cubicBezTo>
                <a:cubicBezTo>
                  <a:pt x="3614471" y="1442464"/>
                  <a:pt x="3638096" y="1523335"/>
                  <a:pt x="3621492" y="1578446"/>
                </a:cubicBezTo>
                <a:cubicBezTo>
                  <a:pt x="3594865" y="1667490"/>
                  <a:pt x="3667733" y="1713651"/>
                  <a:pt x="3669186" y="1783750"/>
                </a:cubicBezTo>
                <a:cubicBezTo>
                  <a:pt x="3662278" y="1809269"/>
                  <a:pt x="3635859" y="1823725"/>
                  <a:pt x="3645949" y="1861926"/>
                </a:cubicBezTo>
                <a:cubicBezTo>
                  <a:pt x="3667265" y="1943857"/>
                  <a:pt x="3648806" y="2026358"/>
                  <a:pt x="3621162" y="2106091"/>
                </a:cubicBezTo>
                <a:cubicBezTo>
                  <a:pt x="3611403" y="2137574"/>
                  <a:pt x="3601999" y="2169824"/>
                  <a:pt x="3592242" y="2201309"/>
                </a:cubicBezTo>
                <a:cubicBezTo>
                  <a:pt x="3606584" y="2262465"/>
                  <a:pt x="3600592" y="2317359"/>
                  <a:pt x="3581856" y="2368328"/>
                </a:cubicBezTo>
                <a:close/>
              </a:path>
            </a:pathLst>
          </a:custGeom>
          <a:solidFill>
            <a:schemeClr val="accent2"/>
          </a:solidFill>
          <a:ln w="266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FAE4BF0-CC1F-4CC4-A00A-654C3B4264D7}"/>
              </a:ext>
            </a:extLst>
          </p:cNvPr>
          <p:cNvGrpSpPr/>
          <p:nvPr/>
        </p:nvGrpSpPr>
        <p:grpSpPr>
          <a:xfrm>
            <a:off x="2649190" y="1387687"/>
            <a:ext cx="1679148" cy="2288303"/>
            <a:chOff x="3196984" y="440887"/>
            <a:chExt cx="2576831" cy="3511645"/>
          </a:xfrm>
        </p:grpSpPr>
        <p:sp>
          <p:nvSpPr>
            <p:cNvPr id="4" name="Graphic 3">
              <a:extLst>
                <a:ext uri="{FF2B5EF4-FFF2-40B4-BE49-F238E27FC236}">
                  <a16:creationId xmlns:a16="http://schemas.microsoft.com/office/drawing/2014/main" id="{BAF63A75-E8DE-42AC-A50B-8C93E95E4D44}"/>
                </a:ext>
              </a:extLst>
            </p:cNvPr>
            <p:cNvSpPr/>
            <p:nvPr/>
          </p:nvSpPr>
          <p:spPr>
            <a:xfrm>
              <a:off x="3199507" y="440887"/>
              <a:ext cx="2574308" cy="3510814"/>
            </a:xfrm>
            <a:custGeom>
              <a:avLst/>
              <a:gdLst>
                <a:gd name="connsiteX0" fmla="*/ 2546379 w 2574308"/>
                <a:gd name="connsiteY0" fmla="*/ 3028665 h 3510814"/>
                <a:gd name="connsiteX1" fmla="*/ 2444996 w 2574308"/>
                <a:gd name="connsiteY1" fmla="*/ 2905614 h 3510814"/>
                <a:gd name="connsiteX2" fmla="*/ 2434205 w 2574308"/>
                <a:gd name="connsiteY2" fmla="*/ 2857229 h 3510814"/>
                <a:gd name="connsiteX3" fmla="*/ 2461531 w 2574308"/>
                <a:gd name="connsiteY3" fmla="*/ 2525408 h 3510814"/>
                <a:gd name="connsiteX4" fmla="*/ 2485549 w 2574308"/>
                <a:gd name="connsiteY4" fmla="*/ 2237534 h 3510814"/>
                <a:gd name="connsiteX5" fmla="*/ 2370156 w 2574308"/>
                <a:gd name="connsiteY5" fmla="*/ 1906061 h 3510814"/>
                <a:gd name="connsiteX6" fmla="*/ 2331953 w 2574308"/>
                <a:gd name="connsiteY6" fmla="*/ 1492003 h 3510814"/>
                <a:gd name="connsiteX7" fmla="*/ 2314722 w 2574308"/>
                <a:gd name="connsiteY7" fmla="*/ 845418 h 3510814"/>
                <a:gd name="connsiteX8" fmla="*/ 1994040 w 2574308"/>
                <a:gd name="connsiteY8" fmla="*/ 264188 h 3510814"/>
                <a:gd name="connsiteX9" fmla="*/ 1051401 w 2574308"/>
                <a:gd name="connsiteY9" fmla="*/ 28180 h 3510814"/>
                <a:gd name="connsiteX10" fmla="*/ 372965 w 2574308"/>
                <a:gd name="connsiteY10" fmla="*/ 556413 h 3510814"/>
                <a:gd name="connsiteX11" fmla="*/ 223111 w 2574308"/>
                <a:gd name="connsiteY11" fmla="*/ 1035217 h 3510814"/>
                <a:gd name="connsiteX12" fmla="*/ 252351 w 2574308"/>
                <a:gd name="connsiteY12" fmla="*/ 1694072 h 3510814"/>
                <a:gd name="connsiteX13" fmla="*/ 125818 w 2574308"/>
                <a:gd name="connsiteY13" fmla="*/ 2123359 h 3510814"/>
                <a:gd name="connsiteX14" fmla="*/ 136435 w 2574308"/>
                <a:gd name="connsiteY14" fmla="*/ 2574228 h 3510814"/>
                <a:gd name="connsiteX15" fmla="*/ 154710 w 2574308"/>
                <a:gd name="connsiteY15" fmla="*/ 2811106 h 3510814"/>
                <a:gd name="connsiteX16" fmla="*/ 131997 w 2574308"/>
                <a:gd name="connsiteY16" fmla="*/ 2903177 h 3510814"/>
                <a:gd name="connsiteX17" fmla="*/ 27917 w 2574308"/>
                <a:gd name="connsiteY17" fmla="*/ 3028665 h 3510814"/>
                <a:gd name="connsiteX18" fmla="*/ 61856 w 2574308"/>
                <a:gd name="connsiteY18" fmla="*/ 3139098 h 3510814"/>
                <a:gd name="connsiteX19" fmla="*/ 61856 w 2574308"/>
                <a:gd name="connsiteY19" fmla="*/ 3139098 h 3510814"/>
                <a:gd name="connsiteX20" fmla="*/ 61856 w 2574308"/>
                <a:gd name="connsiteY20" fmla="*/ 3139098 h 3510814"/>
                <a:gd name="connsiteX21" fmla="*/ 35140 w 2574308"/>
                <a:gd name="connsiteY21" fmla="*/ 3510776 h 3510814"/>
                <a:gd name="connsiteX22" fmla="*/ 2526276 w 2574308"/>
                <a:gd name="connsiteY22" fmla="*/ 3510776 h 3510814"/>
                <a:gd name="connsiteX23" fmla="*/ 2506174 w 2574308"/>
                <a:gd name="connsiteY23" fmla="*/ 3144058 h 3510814"/>
                <a:gd name="connsiteX24" fmla="*/ 2471974 w 2574308"/>
                <a:gd name="connsiteY24" fmla="*/ 3156764 h 3510814"/>
                <a:gd name="connsiteX25" fmla="*/ 2512614 w 2574308"/>
                <a:gd name="connsiteY25" fmla="*/ 3139011 h 3510814"/>
                <a:gd name="connsiteX26" fmla="*/ 2546379 w 2574308"/>
                <a:gd name="connsiteY26" fmla="*/ 3028665 h 351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574308" h="3510814">
                  <a:moveTo>
                    <a:pt x="2546379" y="3028665"/>
                  </a:moveTo>
                  <a:cubicBezTo>
                    <a:pt x="2518705" y="2982282"/>
                    <a:pt x="2485897" y="2940771"/>
                    <a:pt x="2444996" y="2905614"/>
                  </a:cubicBezTo>
                  <a:cubicBezTo>
                    <a:pt x="2441776" y="2889340"/>
                    <a:pt x="2439166" y="2872893"/>
                    <a:pt x="2434205" y="2857229"/>
                  </a:cubicBezTo>
                  <a:cubicBezTo>
                    <a:pt x="2398264" y="2742793"/>
                    <a:pt x="2404356" y="2633404"/>
                    <a:pt x="2461531" y="2525408"/>
                  </a:cubicBezTo>
                  <a:cubicBezTo>
                    <a:pt x="2509655" y="2434381"/>
                    <a:pt x="2509219" y="2335958"/>
                    <a:pt x="2485549" y="2237534"/>
                  </a:cubicBezTo>
                  <a:cubicBezTo>
                    <a:pt x="2458050" y="2123272"/>
                    <a:pt x="2407228" y="2017016"/>
                    <a:pt x="2370156" y="1906061"/>
                  </a:cubicBezTo>
                  <a:cubicBezTo>
                    <a:pt x="2325078" y="1771088"/>
                    <a:pt x="2303148" y="1633852"/>
                    <a:pt x="2331953" y="1492003"/>
                  </a:cubicBezTo>
                  <a:cubicBezTo>
                    <a:pt x="2376248" y="1220055"/>
                    <a:pt x="2348748" y="966294"/>
                    <a:pt x="2314722" y="845418"/>
                  </a:cubicBezTo>
                  <a:cubicBezTo>
                    <a:pt x="2253196" y="626815"/>
                    <a:pt x="2165825" y="417088"/>
                    <a:pt x="1994040" y="264188"/>
                  </a:cubicBezTo>
                  <a:cubicBezTo>
                    <a:pt x="1724354" y="24264"/>
                    <a:pt x="1403324" y="-46051"/>
                    <a:pt x="1051401" y="28180"/>
                  </a:cubicBezTo>
                  <a:cubicBezTo>
                    <a:pt x="740031" y="93883"/>
                    <a:pt x="511768" y="265841"/>
                    <a:pt x="372965" y="556413"/>
                  </a:cubicBezTo>
                  <a:cubicBezTo>
                    <a:pt x="311440" y="685208"/>
                    <a:pt x="238775" y="866739"/>
                    <a:pt x="223111" y="1035217"/>
                  </a:cubicBezTo>
                  <a:cubicBezTo>
                    <a:pt x="215975" y="1127897"/>
                    <a:pt x="259661" y="1614358"/>
                    <a:pt x="252351" y="1694072"/>
                  </a:cubicBezTo>
                  <a:cubicBezTo>
                    <a:pt x="238775" y="1875777"/>
                    <a:pt x="167764" y="2011447"/>
                    <a:pt x="125818" y="2123359"/>
                  </a:cubicBezTo>
                  <a:cubicBezTo>
                    <a:pt x="68731" y="2275302"/>
                    <a:pt x="53850" y="2424026"/>
                    <a:pt x="136435" y="2574228"/>
                  </a:cubicBezTo>
                  <a:cubicBezTo>
                    <a:pt x="176727" y="2647502"/>
                    <a:pt x="173768" y="2730174"/>
                    <a:pt x="154710" y="2811106"/>
                  </a:cubicBezTo>
                  <a:cubicBezTo>
                    <a:pt x="147487" y="2841913"/>
                    <a:pt x="139568" y="2872545"/>
                    <a:pt x="131997" y="2903177"/>
                  </a:cubicBezTo>
                  <a:cubicBezTo>
                    <a:pt x="89791" y="2938770"/>
                    <a:pt x="56113" y="2981237"/>
                    <a:pt x="27917" y="3028665"/>
                  </a:cubicBezTo>
                  <a:cubicBezTo>
                    <a:pt x="-14638" y="3099937"/>
                    <a:pt x="-12462" y="3108901"/>
                    <a:pt x="61856" y="3139098"/>
                  </a:cubicBezTo>
                  <a:cubicBezTo>
                    <a:pt x="61856" y="3139098"/>
                    <a:pt x="61856" y="3139098"/>
                    <a:pt x="61856" y="3139098"/>
                  </a:cubicBezTo>
                  <a:cubicBezTo>
                    <a:pt x="61856" y="3139098"/>
                    <a:pt x="61856" y="3139098"/>
                    <a:pt x="61856" y="3139098"/>
                  </a:cubicBezTo>
                  <a:cubicBezTo>
                    <a:pt x="30702" y="3261366"/>
                    <a:pt x="36184" y="3386332"/>
                    <a:pt x="35140" y="3510776"/>
                  </a:cubicBezTo>
                  <a:cubicBezTo>
                    <a:pt x="183428" y="3510776"/>
                    <a:pt x="2380773" y="3510863"/>
                    <a:pt x="2526276" y="3510776"/>
                  </a:cubicBezTo>
                  <a:cubicBezTo>
                    <a:pt x="2525667" y="3389291"/>
                    <a:pt x="2530715" y="3264151"/>
                    <a:pt x="2506174" y="3144058"/>
                  </a:cubicBezTo>
                  <a:cubicBezTo>
                    <a:pt x="2494687" y="3147974"/>
                    <a:pt x="2483287" y="3152151"/>
                    <a:pt x="2471974" y="3156764"/>
                  </a:cubicBezTo>
                  <a:cubicBezTo>
                    <a:pt x="2485288" y="3150411"/>
                    <a:pt x="2498777" y="3144406"/>
                    <a:pt x="2512614" y="3139011"/>
                  </a:cubicBezTo>
                  <a:cubicBezTo>
                    <a:pt x="2586758" y="3108814"/>
                    <a:pt x="2588933" y="3099937"/>
                    <a:pt x="2546379" y="3028665"/>
                  </a:cubicBezTo>
                  <a:close/>
                </a:path>
              </a:pathLst>
            </a:custGeom>
            <a:solidFill>
              <a:srgbClr val="FBBEA6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3">
              <a:extLst>
                <a:ext uri="{FF2B5EF4-FFF2-40B4-BE49-F238E27FC236}">
                  <a16:creationId xmlns:a16="http://schemas.microsoft.com/office/drawing/2014/main" id="{0D709BC5-96EE-4CA3-9F2B-DFB0BB5C6F2E}"/>
                </a:ext>
              </a:extLst>
            </p:cNvPr>
            <p:cNvSpPr/>
            <p:nvPr/>
          </p:nvSpPr>
          <p:spPr>
            <a:xfrm>
              <a:off x="3275808" y="441845"/>
              <a:ext cx="2422498" cy="2911792"/>
            </a:xfrm>
            <a:custGeom>
              <a:avLst/>
              <a:gdLst>
                <a:gd name="connsiteX0" fmla="*/ 2406812 w 2422498"/>
                <a:gd name="connsiteY0" fmla="*/ 2237534 h 2911792"/>
                <a:gd name="connsiteX1" fmla="*/ 2291418 w 2422498"/>
                <a:gd name="connsiteY1" fmla="*/ 1906061 h 2911792"/>
                <a:gd name="connsiteX2" fmla="*/ 2253215 w 2422498"/>
                <a:gd name="connsiteY2" fmla="*/ 1492003 h 2911792"/>
                <a:gd name="connsiteX3" fmla="*/ 2235984 w 2422498"/>
                <a:gd name="connsiteY3" fmla="*/ 845418 h 2911792"/>
                <a:gd name="connsiteX4" fmla="*/ 1915303 w 2422498"/>
                <a:gd name="connsiteY4" fmla="*/ 264188 h 2911792"/>
                <a:gd name="connsiteX5" fmla="*/ 972664 w 2422498"/>
                <a:gd name="connsiteY5" fmla="*/ 28180 h 2911792"/>
                <a:gd name="connsiteX6" fmla="*/ 294228 w 2422498"/>
                <a:gd name="connsiteY6" fmla="*/ 556413 h 2911792"/>
                <a:gd name="connsiteX7" fmla="*/ 144373 w 2422498"/>
                <a:gd name="connsiteY7" fmla="*/ 1035217 h 2911792"/>
                <a:gd name="connsiteX8" fmla="*/ 173613 w 2422498"/>
                <a:gd name="connsiteY8" fmla="*/ 1694072 h 2911792"/>
                <a:gd name="connsiteX9" fmla="*/ 47081 w 2422498"/>
                <a:gd name="connsiteY9" fmla="*/ 2123359 h 2911792"/>
                <a:gd name="connsiteX10" fmla="*/ 57698 w 2422498"/>
                <a:gd name="connsiteY10" fmla="*/ 2574228 h 2911792"/>
                <a:gd name="connsiteX11" fmla="*/ 75973 w 2422498"/>
                <a:gd name="connsiteY11" fmla="*/ 2811106 h 2911792"/>
                <a:gd name="connsiteX12" fmla="*/ 53260 w 2422498"/>
                <a:gd name="connsiteY12" fmla="*/ 2903177 h 2911792"/>
                <a:gd name="connsiteX13" fmla="*/ 95640 w 2422498"/>
                <a:gd name="connsiteY13" fmla="*/ 2886382 h 2911792"/>
                <a:gd name="connsiteX14" fmla="*/ 205812 w 2422498"/>
                <a:gd name="connsiteY14" fmla="*/ 2825552 h 2911792"/>
                <a:gd name="connsiteX15" fmla="*/ 623264 w 2422498"/>
                <a:gd name="connsiteY15" fmla="*/ 2730609 h 2911792"/>
                <a:gd name="connsiteX16" fmla="*/ 892602 w 2422498"/>
                <a:gd name="connsiteY16" fmla="*/ 2561001 h 2911792"/>
                <a:gd name="connsiteX17" fmla="*/ 927673 w 2422498"/>
                <a:gd name="connsiteY17" fmla="*/ 2443432 h 2911792"/>
                <a:gd name="connsiteX18" fmla="*/ 927585 w 2422498"/>
                <a:gd name="connsiteY18" fmla="*/ 2266774 h 2911792"/>
                <a:gd name="connsiteX19" fmla="*/ 892602 w 2422498"/>
                <a:gd name="connsiteY19" fmla="*/ 2221000 h 2911792"/>
                <a:gd name="connsiteX20" fmla="*/ 517095 w 2422498"/>
                <a:gd name="connsiteY20" fmla="*/ 1732971 h 2911792"/>
                <a:gd name="connsiteX21" fmla="*/ 482547 w 2422498"/>
                <a:gd name="connsiteY21" fmla="*/ 1697640 h 2911792"/>
                <a:gd name="connsiteX22" fmla="*/ 369155 w 2422498"/>
                <a:gd name="connsiteY22" fmla="*/ 1558750 h 2911792"/>
                <a:gd name="connsiteX23" fmla="*/ 368285 w 2422498"/>
                <a:gd name="connsiteY23" fmla="*/ 1457542 h 2911792"/>
                <a:gd name="connsiteX24" fmla="*/ 450000 w 2422498"/>
                <a:gd name="connsiteY24" fmla="*/ 1418991 h 2911792"/>
                <a:gd name="connsiteX25" fmla="*/ 514659 w 2422498"/>
                <a:gd name="connsiteY25" fmla="*/ 1408374 h 2911792"/>
                <a:gd name="connsiteX26" fmla="*/ 605250 w 2422498"/>
                <a:gd name="connsiteY26" fmla="*/ 1316825 h 2911792"/>
                <a:gd name="connsiteX27" fmla="*/ 612995 w 2422498"/>
                <a:gd name="connsiteY27" fmla="*/ 1306730 h 2911792"/>
                <a:gd name="connsiteX28" fmla="*/ 747360 w 2422498"/>
                <a:gd name="connsiteY28" fmla="*/ 1235719 h 2911792"/>
                <a:gd name="connsiteX29" fmla="*/ 850657 w 2422498"/>
                <a:gd name="connsiteY29" fmla="*/ 1246249 h 2911792"/>
                <a:gd name="connsiteX30" fmla="*/ 974491 w 2422498"/>
                <a:gd name="connsiteY30" fmla="*/ 1268875 h 2911792"/>
                <a:gd name="connsiteX31" fmla="*/ 1020440 w 2422498"/>
                <a:gd name="connsiteY31" fmla="*/ 1254429 h 2911792"/>
                <a:gd name="connsiteX32" fmla="*/ 997726 w 2422498"/>
                <a:gd name="connsiteY32" fmla="*/ 1211352 h 2911792"/>
                <a:gd name="connsiteX33" fmla="*/ 866321 w 2422498"/>
                <a:gd name="connsiteY33" fmla="*/ 1160618 h 2911792"/>
                <a:gd name="connsiteX34" fmla="*/ 711506 w 2422498"/>
                <a:gd name="connsiteY34" fmla="*/ 1177065 h 2911792"/>
                <a:gd name="connsiteX35" fmla="*/ 803751 w 2422498"/>
                <a:gd name="connsiteY35" fmla="*/ 1007804 h 2911792"/>
                <a:gd name="connsiteX36" fmla="*/ 863623 w 2422498"/>
                <a:gd name="connsiteY36" fmla="*/ 831146 h 2911792"/>
                <a:gd name="connsiteX37" fmla="*/ 889904 w 2422498"/>
                <a:gd name="connsiteY37" fmla="*/ 658144 h 2911792"/>
                <a:gd name="connsiteX38" fmla="*/ 903480 w 2422498"/>
                <a:gd name="connsiteY38" fmla="*/ 687470 h 2911792"/>
                <a:gd name="connsiteX39" fmla="*/ 922016 w 2422498"/>
                <a:gd name="connsiteY39" fmla="*/ 716884 h 2911792"/>
                <a:gd name="connsiteX40" fmla="*/ 1285252 w 2422498"/>
                <a:gd name="connsiteY40" fmla="*/ 930266 h 2911792"/>
                <a:gd name="connsiteX41" fmla="*/ 1575302 w 2422498"/>
                <a:gd name="connsiteY41" fmla="*/ 984221 h 2911792"/>
                <a:gd name="connsiteX42" fmla="*/ 1925571 w 2422498"/>
                <a:gd name="connsiteY42" fmla="*/ 1358509 h 2911792"/>
                <a:gd name="connsiteX43" fmla="*/ 1931315 w 2422498"/>
                <a:gd name="connsiteY43" fmla="*/ 1388358 h 2911792"/>
                <a:gd name="connsiteX44" fmla="*/ 1963079 w 2422498"/>
                <a:gd name="connsiteY44" fmla="*/ 1404284 h 2911792"/>
                <a:gd name="connsiteX45" fmla="*/ 2046012 w 2422498"/>
                <a:gd name="connsiteY45" fmla="*/ 1408983 h 2911792"/>
                <a:gd name="connsiteX46" fmla="*/ 2074034 w 2422498"/>
                <a:gd name="connsiteY46" fmla="*/ 1455888 h 2911792"/>
                <a:gd name="connsiteX47" fmla="*/ 2033829 w 2422498"/>
                <a:gd name="connsiteY47" fmla="*/ 1593038 h 2911792"/>
                <a:gd name="connsiteX48" fmla="*/ 1951069 w 2422498"/>
                <a:gd name="connsiteY48" fmla="*/ 1669096 h 2911792"/>
                <a:gd name="connsiteX49" fmla="*/ 1894417 w 2422498"/>
                <a:gd name="connsiteY49" fmla="*/ 1741761 h 2911792"/>
                <a:gd name="connsiteX50" fmla="*/ 1752221 w 2422498"/>
                <a:gd name="connsiteY50" fmla="*/ 2016059 h 2911792"/>
                <a:gd name="connsiteX51" fmla="*/ 1476182 w 2422498"/>
                <a:gd name="connsiteY51" fmla="*/ 2261814 h 2911792"/>
                <a:gd name="connsiteX52" fmla="*/ 1507511 w 2422498"/>
                <a:gd name="connsiteY52" fmla="*/ 2499562 h 2911792"/>
                <a:gd name="connsiteX53" fmla="*/ 1641962 w 2422498"/>
                <a:gd name="connsiteY53" fmla="*/ 2669867 h 2911792"/>
                <a:gd name="connsiteX54" fmla="*/ 2367564 w 2422498"/>
                <a:gd name="connsiteY54" fmla="*/ 2911793 h 2911792"/>
                <a:gd name="connsiteX55" fmla="*/ 2355555 w 2422498"/>
                <a:gd name="connsiteY55" fmla="*/ 2856968 h 2911792"/>
                <a:gd name="connsiteX56" fmla="*/ 2382880 w 2422498"/>
                <a:gd name="connsiteY56" fmla="*/ 2525147 h 2911792"/>
                <a:gd name="connsiteX57" fmla="*/ 2406812 w 2422498"/>
                <a:gd name="connsiteY57" fmla="*/ 2237534 h 2911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422498" h="2911792">
                  <a:moveTo>
                    <a:pt x="2406812" y="2237534"/>
                  </a:moveTo>
                  <a:cubicBezTo>
                    <a:pt x="2379312" y="2123272"/>
                    <a:pt x="2328490" y="2017016"/>
                    <a:pt x="2291418" y="1906061"/>
                  </a:cubicBezTo>
                  <a:cubicBezTo>
                    <a:pt x="2246340" y="1771088"/>
                    <a:pt x="2224411" y="1633852"/>
                    <a:pt x="2253215" y="1492003"/>
                  </a:cubicBezTo>
                  <a:cubicBezTo>
                    <a:pt x="2297510" y="1220055"/>
                    <a:pt x="2270011" y="966294"/>
                    <a:pt x="2235984" y="845418"/>
                  </a:cubicBezTo>
                  <a:cubicBezTo>
                    <a:pt x="2174459" y="626815"/>
                    <a:pt x="2087087" y="417088"/>
                    <a:pt x="1915303" y="264188"/>
                  </a:cubicBezTo>
                  <a:cubicBezTo>
                    <a:pt x="1645617" y="24264"/>
                    <a:pt x="1324587" y="-46051"/>
                    <a:pt x="972664" y="28180"/>
                  </a:cubicBezTo>
                  <a:cubicBezTo>
                    <a:pt x="661293" y="93883"/>
                    <a:pt x="433031" y="265841"/>
                    <a:pt x="294228" y="556413"/>
                  </a:cubicBezTo>
                  <a:cubicBezTo>
                    <a:pt x="232702" y="685208"/>
                    <a:pt x="160038" y="866739"/>
                    <a:pt x="144373" y="1035217"/>
                  </a:cubicBezTo>
                  <a:cubicBezTo>
                    <a:pt x="137237" y="1127897"/>
                    <a:pt x="180923" y="1614358"/>
                    <a:pt x="173613" y="1694072"/>
                  </a:cubicBezTo>
                  <a:cubicBezTo>
                    <a:pt x="160038" y="1875777"/>
                    <a:pt x="89027" y="2011447"/>
                    <a:pt x="47081" y="2123359"/>
                  </a:cubicBezTo>
                  <a:cubicBezTo>
                    <a:pt x="-10006" y="2275302"/>
                    <a:pt x="-24888" y="2424025"/>
                    <a:pt x="57698" y="2574228"/>
                  </a:cubicBezTo>
                  <a:cubicBezTo>
                    <a:pt x="97990" y="2647502"/>
                    <a:pt x="95031" y="2730174"/>
                    <a:pt x="75973" y="2811106"/>
                  </a:cubicBezTo>
                  <a:cubicBezTo>
                    <a:pt x="68750" y="2841913"/>
                    <a:pt x="60831" y="2872545"/>
                    <a:pt x="53260" y="2903177"/>
                  </a:cubicBezTo>
                  <a:cubicBezTo>
                    <a:pt x="71796" y="2908747"/>
                    <a:pt x="82761" y="2894475"/>
                    <a:pt x="95640" y="2886382"/>
                  </a:cubicBezTo>
                  <a:cubicBezTo>
                    <a:pt x="131233" y="2864104"/>
                    <a:pt x="167609" y="2843218"/>
                    <a:pt x="205812" y="2825552"/>
                  </a:cubicBezTo>
                  <a:cubicBezTo>
                    <a:pt x="338349" y="2764462"/>
                    <a:pt x="480545" y="2746535"/>
                    <a:pt x="623264" y="2730609"/>
                  </a:cubicBezTo>
                  <a:cubicBezTo>
                    <a:pt x="737874" y="2689621"/>
                    <a:pt x="818197" y="2652810"/>
                    <a:pt x="892602" y="2561001"/>
                  </a:cubicBezTo>
                  <a:cubicBezTo>
                    <a:pt x="909833" y="2539767"/>
                    <a:pt x="929935" y="2473542"/>
                    <a:pt x="927673" y="2443432"/>
                  </a:cubicBezTo>
                  <a:cubicBezTo>
                    <a:pt x="925236" y="2384604"/>
                    <a:pt x="925236" y="2325689"/>
                    <a:pt x="927585" y="2266774"/>
                  </a:cubicBezTo>
                  <a:cubicBezTo>
                    <a:pt x="928630" y="2241798"/>
                    <a:pt x="908527" y="2232922"/>
                    <a:pt x="892602" y="2221000"/>
                  </a:cubicBezTo>
                  <a:cubicBezTo>
                    <a:pt x="721949" y="2093336"/>
                    <a:pt x="570354" y="1950966"/>
                    <a:pt x="517095" y="1732971"/>
                  </a:cubicBezTo>
                  <a:cubicBezTo>
                    <a:pt x="512483" y="1714174"/>
                    <a:pt x="500561" y="1702513"/>
                    <a:pt x="482547" y="1697640"/>
                  </a:cubicBezTo>
                  <a:cubicBezTo>
                    <a:pt x="411188" y="1678495"/>
                    <a:pt x="381252" y="1626107"/>
                    <a:pt x="369155" y="1558750"/>
                  </a:cubicBezTo>
                  <a:cubicBezTo>
                    <a:pt x="363238" y="1525072"/>
                    <a:pt x="361758" y="1505144"/>
                    <a:pt x="368285" y="1457542"/>
                  </a:cubicBezTo>
                  <a:cubicBezTo>
                    <a:pt x="375334" y="1402108"/>
                    <a:pt x="401441" y="1390795"/>
                    <a:pt x="450000" y="1418991"/>
                  </a:cubicBezTo>
                  <a:cubicBezTo>
                    <a:pt x="476629" y="1433088"/>
                    <a:pt x="495252" y="1428389"/>
                    <a:pt x="514659" y="1408374"/>
                  </a:cubicBezTo>
                  <a:cubicBezTo>
                    <a:pt x="544508" y="1377480"/>
                    <a:pt x="575662" y="1347892"/>
                    <a:pt x="605250" y="1316825"/>
                  </a:cubicBezTo>
                  <a:cubicBezTo>
                    <a:pt x="607948" y="1313605"/>
                    <a:pt x="610645" y="1310211"/>
                    <a:pt x="612995" y="1306730"/>
                  </a:cubicBezTo>
                  <a:cubicBezTo>
                    <a:pt x="643454" y="1255995"/>
                    <a:pt x="688967" y="1234675"/>
                    <a:pt x="747360" y="1235719"/>
                  </a:cubicBezTo>
                  <a:cubicBezTo>
                    <a:pt x="782169" y="1236328"/>
                    <a:pt x="816543" y="1237111"/>
                    <a:pt x="850657" y="1246249"/>
                  </a:cubicBezTo>
                  <a:cubicBezTo>
                    <a:pt x="891210" y="1257127"/>
                    <a:pt x="932894" y="1263305"/>
                    <a:pt x="974491" y="1268875"/>
                  </a:cubicBezTo>
                  <a:cubicBezTo>
                    <a:pt x="991374" y="1271137"/>
                    <a:pt x="1012782" y="1274096"/>
                    <a:pt x="1020440" y="1254429"/>
                  </a:cubicBezTo>
                  <a:cubicBezTo>
                    <a:pt x="1027836" y="1235458"/>
                    <a:pt x="1011215" y="1221795"/>
                    <a:pt x="997726" y="1211352"/>
                  </a:cubicBezTo>
                  <a:cubicBezTo>
                    <a:pt x="959175" y="1181590"/>
                    <a:pt x="916185" y="1162880"/>
                    <a:pt x="866321" y="1160618"/>
                  </a:cubicBezTo>
                  <a:cubicBezTo>
                    <a:pt x="815847" y="1158355"/>
                    <a:pt x="766331" y="1165404"/>
                    <a:pt x="711506" y="1177065"/>
                  </a:cubicBezTo>
                  <a:cubicBezTo>
                    <a:pt x="747360" y="1118411"/>
                    <a:pt x="778688" y="1064718"/>
                    <a:pt x="803751" y="1007804"/>
                  </a:cubicBezTo>
                  <a:cubicBezTo>
                    <a:pt x="828901" y="950717"/>
                    <a:pt x="848568" y="891715"/>
                    <a:pt x="863623" y="831146"/>
                  </a:cubicBezTo>
                  <a:cubicBezTo>
                    <a:pt x="877895" y="773450"/>
                    <a:pt x="885292" y="714970"/>
                    <a:pt x="889904" y="658144"/>
                  </a:cubicBezTo>
                  <a:cubicBezTo>
                    <a:pt x="892341" y="667194"/>
                    <a:pt x="897910" y="677289"/>
                    <a:pt x="903480" y="687470"/>
                  </a:cubicBezTo>
                  <a:cubicBezTo>
                    <a:pt x="909049" y="697652"/>
                    <a:pt x="915402" y="707312"/>
                    <a:pt x="922016" y="716884"/>
                  </a:cubicBezTo>
                  <a:cubicBezTo>
                    <a:pt x="1010084" y="844200"/>
                    <a:pt x="1135398" y="909207"/>
                    <a:pt x="1285252" y="930266"/>
                  </a:cubicBezTo>
                  <a:cubicBezTo>
                    <a:pt x="1382806" y="943929"/>
                    <a:pt x="1480359" y="956634"/>
                    <a:pt x="1575302" y="984221"/>
                  </a:cubicBezTo>
                  <a:cubicBezTo>
                    <a:pt x="1766144" y="1039568"/>
                    <a:pt x="1897898" y="1150349"/>
                    <a:pt x="1925571" y="1358509"/>
                  </a:cubicBezTo>
                  <a:cubicBezTo>
                    <a:pt x="1926877" y="1368517"/>
                    <a:pt x="1929053" y="1378438"/>
                    <a:pt x="1931315" y="1388358"/>
                  </a:cubicBezTo>
                  <a:cubicBezTo>
                    <a:pt x="1935492" y="1406633"/>
                    <a:pt x="1946544" y="1413160"/>
                    <a:pt x="1963079" y="1404284"/>
                  </a:cubicBezTo>
                  <a:cubicBezTo>
                    <a:pt x="1992145" y="1388619"/>
                    <a:pt x="2018948" y="1396364"/>
                    <a:pt x="2046012" y="1408983"/>
                  </a:cubicBezTo>
                  <a:cubicBezTo>
                    <a:pt x="2070727" y="1425256"/>
                    <a:pt x="2072554" y="1445185"/>
                    <a:pt x="2074034" y="1455888"/>
                  </a:cubicBezTo>
                  <a:cubicBezTo>
                    <a:pt x="2079603" y="1496702"/>
                    <a:pt x="2059327" y="1545436"/>
                    <a:pt x="2033829" y="1593038"/>
                  </a:cubicBezTo>
                  <a:cubicBezTo>
                    <a:pt x="2017294" y="1630632"/>
                    <a:pt x="1990491" y="1659872"/>
                    <a:pt x="1951069" y="1669096"/>
                  </a:cubicBezTo>
                  <a:cubicBezTo>
                    <a:pt x="1909124" y="1678930"/>
                    <a:pt x="1896854" y="1705124"/>
                    <a:pt x="1894417" y="1741761"/>
                  </a:cubicBezTo>
                  <a:cubicBezTo>
                    <a:pt x="1894417" y="1741761"/>
                    <a:pt x="1758312" y="2011447"/>
                    <a:pt x="1752221" y="2016059"/>
                  </a:cubicBezTo>
                  <a:cubicBezTo>
                    <a:pt x="1672420" y="2111698"/>
                    <a:pt x="1578522" y="2191412"/>
                    <a:pt x="1476182" y="2261814"/>
                  </a:cubicBezTo>
                  <a:cubicBezTo>
                    <a:pt x="1477922" y="2265991"/>
                    <a:pt x="1467828" y="2410276"/>
                    <a:pt x="1507511" y="2499562"/>
                  </a:cubicBezTo>
                  <a:cubicBezTo>
                    <a:pt x="1542059" y="2560914"/>
                    <a:pt x="1556156" y="2629140"/>
                    <a:pt x="1641962" y="2669867"/>
                  </a:cubicBezTo>
                  <a:cubicBezTo>
                    <a:pt x="1727593" y="2710594"/>
                    <a:pt x="2263310" y="2780822"/>
                    <a:pt x="2367564" y="2911793"/>
                  </a:cubicBezTo>
                  <a:cubicBezTo>
                    <a:pt x="2363648" y="2893518"/>
                    <a:pt x="2361124" y="2874808"/>
                    <a:pt x="2355555" y="2856968"/>
                  </a:cubicBezTo>
                  <a:cubicBezTo>
                    <a:pt x="2319614" y="2742532"/>
                    <a:pt x="2325706" y="2633143"/>
                    <a:pt x="2382880" y="2525147"/>
                  </a:cubicBezTo>
                  <a:cubicBezTo>
                    <a:pt x="2431005" y="2434381"/>
                    <a:pt x="2430482" y="2336045"/>
                    <a:pt x="2406812" y="2237534"/>
                  </a:cubicBezTo>
                  <a:close/>
                </a:path>
              </a:pathLst>
            </a:custGeom>
            <a:solidFill>
              <a:srgbClr val="422219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3">
              <a:extLst>
                <a:ext uri="{FF2B5EF4-FFF2-40B4-BE49-F238E27FC236}">
                  <a16:creationId xmlns:a16="http://schemas.microsoft.com/office/drawing/2014/main" id="{C547AC70-5A04-43C5-AC25-B3D2D96B9650}"/>
                </a:ext>
              </a:extLst>
            </p:cNvPr>
            <p:cNvSpPr/>
            <p:nvPr/>
          </p:nvSpPr>
          <p:spPr>
            <a:xfrm>
              <a:off x="3196984" y="3163577"/>
              <a:ext cx="2574348" cy="788955"/>
            </a:xfrm>
            <a:custGeom>
              <a:avLst/>
              <a:gdLst>
                <a:gd name="connsiteX0" fmla="*/ 2546465 w 2574348"/>
                <a:gd name="connsiteY0" fmla="*/ 306845 h 788955"/>
                <a:gd name="connsiteX1" fmla="*/ 2442386 w 2574348"/>
                <a:gd name="connsiteY1" fmla="*/ 181357 h 788955"/>
                <a:gd name="connsiteX2" fmla="*/ 1869771 w 2574348"/>
                <a:gd name="connsiteY2" fmla="*/ 0 h 788955"/>
                <a:gd name="connsiteX3" fmla="*/ 1703120 w 2574348"/>
                <a:gd name="connsiteY3" fmla="*/ 311979 h 788955"/>
                <a:gd name="connsiteX4" fmla="*/ 1313777 w 2574348"/>
                <a:gd name="connsiteY4" fmla="*/ 676869 h 788955"/>
                <a:gd name="connsiteX5" fmla="*/ 1254253 w 2574348"/>
                <a:gd name="connsiteY5" fmla="*/ 677653 h 788955"/>
                <a:gd name="connsiteX6" fmla="*/ 704612 w 2574348"/>
                <a:gd name="connsiteY6" fmla="*/ 0 h 788955"/>
                <a:gd name="connsiteX7" fmla="*/ 131997 w 2574348"/>
                <a:gd name="connsiteY7" fmla="*/ 181357 h 788955"/>
                <a:gd name="connsiteX8" fmla="*/ 27917 w 2574348"/>
                <a:gd name="connsiteY8" fmla="*/ 306845 h 788955"/>
                <a:gd name="connsiteX9" fmla="*/ 61856 w 2574348"/>
                <a:gd name="connsiteY9" fmla="*/ 417278 h 788955"/>
                <a:gd name="connsiteX10" fmla="*/ 237383 w 2574348"/>
                <a:gd name="connsiteY10" fmla="*/ 517268 h 788955"/>
                <a:gd name="connsiteX11" fmla="*/ 479830 w 2574348"/>
                <a:gd name="connsiteY11" fmla="*/ 788956 h 788955"/>
                <a:gd name="connsiteX12" fmla="*/ 2094465 w 2574348"/>
                <a:gd name="connsiteY12" fmla="*/ 788956 h 788955"/>
                <a:gd name="connsiteX13" fmla="*/ 2336913 w 2574348"/>
                <a:gd name="connsiteY13" fmla="*/ 517268 h 788955"/>
                <a:gd name="connsiteX14" fmla="*/ 2512439 w 2574348"/>
                <a:gd name="connsiteY14" fmla="*/ 417278 h 788955"/>
                <a:gd name="connsiteX15" fmla="*/ 2546465 w 2574348"/>
                <a:gd name="connsiteY15" fmla="*/ 306845 h 78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74348" h="788955">
                  <a:moveTo>
                    <a:pt x="2546465" y="306845"/>
                  </a:moveTo>
                  <a:cubicBezTo>
                    <a:pt x="2518183" y="259417"/>
                    <a:pt x="2484592" y="216950"/>
                    <a:pt x="2442386" y="181357"/>
                  </a:cubicBezTo>
                  <a:cubicBezTo>
                    <a:pt x="2272864" y="53520"/>
                    <a:pt x="2076016" y="12009"/>
                    <a:pt x="1869771" y="0"/>
                  </a:cubicBezTo>
                  <a:cubicBezTo>
                    <a:pt x="1826520" y="112783"/>
                    <a:pt x="1769345" y="217820"/>
                    <a:pt x="1703120" y="311979"/>
                  </a:cubicBezTo>
                  <a:cubicBezTo>
                    <a:pt x="1601215" y="446953"/>
                    <a:pt x="1499311" y="562694"/>
                    <a:pt x="1313777" y="676869"/>
                  </a:cubicBezTo>
                  <a:cubicBezTo>
                    <a:pt x="1290020" y="695666"/>
                    <a:pt x="1280012" y="694448"/>
                    <a:pt x="1254253" y="677653"/>
                  </a:cubicBezTo>
                  <a:cubicBezTo>
                    <a:pt x="1032952" y="544855"/>
                    <a:pt x="819744" y="300057"/>
                    <a:pt x="704612" y="0"/>
                  </a:cubicBezTo>
                  <a:cubicBezTo>
                    <a:pt x="498366" y="11922"/>
                    <a:pt x="301519" y="53520"/>
                    <a:pt x="131997" y="181357"/>
                  </a:cubicBezTo>
                  <a:cubicBezTo>
                    <a:pt x="89791" y="216950"/>
                    <a:pt x="56112" y="259417"/>
                    <a:pt x="27917" y="306845"/>
                  </a:cubicBezTo>
                  <a:cubicBezTo>
                    <a:pt x="-14638" y="378117"/>
                    <a:pt x="-12462" y="387081"/>
                    <a:pt x="61856" y="417278"/>
                  </a:cubicBezTo>
                  <a:cubicBezTo>
                    <a:pt x="125296" y="441993"/>
                    <a:pt x="182384" y="477498"/>
                    <a:pt x="237383" y="517268"/>
                  </a:cubicBezTo>
                  <a:cubicBezTo>
                    <a:pt x="334327" y="587409"/>
                    <a:pt x="437276" y="675477"/>
                    <a:pt x="479830" y="788956"/>
                  </a:cubicBezTo>
                  <a:cubicBezTo>
                    <a:pt x="860645" y="788782"/>
                    <a:pt x="1966367" y="788869"/>
                    <a:pt x="2094465" y="788956"/>
                  </a:cubicBezTo>
                  <a:cubicBezTo>
                    <a:pt x="2137020" y="675477"/>
                    <a:pt x="2239969" y="587409"/>
                    <a:pt x="2336913" y="517268"/>
                  </a:cubicBezTo>
                  <a:cubicBezTo>
                    <a:pt x="2391912" y="477498"/>
                    <a:pt x="2448999" y="441993"/>
                    <a:pt x="2512439" y="417278"/>
                  </a:cubicBezTo>
                  <a:cubicBezTo>
                    <a:pt x="2586757" y="387081"/>
                    <a:pt x="2589020" y="378205"/>
                    <a:pt x="2546465" y="306845"/>
                  </a:cubicBezTo>
                  <a:close/>
                </a:path>
              </a:pathLst>
            </a:custGeom>
            <a:solidFill>
              <a:srgbClr val="BE8CBF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3">
              <a:extLst>
                <a:ext uri="{FF2B5EF4-FFF2-40B4-BE49-F238E27FC236}">
                  <a16:creationId xmlns:a16="http://schemas.microsoft.com/office/drawing/2014/main" id="{EE749161-AB26-4914-B786-B297B502EC8A}"/>
                </a:ext>
              </a:extLst>
            </p:cNvPr>
            <p:cNvSpPr/>
            <p:nvPr/>
          </p:nvSpPr>
          <p:spPr>
            <a:xfrm>
              <a:off x="5042823" y="2423268"/>
              <a:ext cx="174047" cy="225042"/>
            </a:xfrm>
            <a:custGeom>
              <a:avLst/>
              <a:gdLst>
                <a:gd name="connsiteX0" fmla="*/ 71185 w 174047"/>
                <a:gd name="connsiteY0" fmla="*/ 225043 h 225042"/>
                <a:gd name="connsiteX1" fmla="*/ 0 w 174047"/>
                <a:gd name="connsiteY1" fmla="*/ 36985 h 225042"/>
                <a:gd name="connsiteX2" fmla="*/ 99381 w 174047"/>
                <a:gd name="connsiteY2" fmla="*/ 0 h 225042"/>
                <a:gd name="connsiteX3" fmla="*/ 174047 w 174047"/>
                <a:gd name="connsiteY3" fmla="*/ 182923 h 225042"/>
                <a:gd name="connsiteX4" fmla="*/ 71185 w 174047"/>
                <a:gd name="connsiteY4" fmla="*/ 225043 h 22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047" h="225042">
                  <a:moveTo>
                    <a:pt x="71185" y="225043"/>
                  </a:moveTo>
                  <a:cubicBezTo>
                    <a:pt x="47427" y="162386"/>
                    <a:pt x="23757" y="99729"/>
                    <a:pt x="0" y="36985"/>
                  </a:cubicBezTo>
                  <a:cubicBezTo>
                    <a:pt x="35332" y="21756"/>
                    <a:pt x="66573" y="9224"/>
                    <a:pt x="99381" y="0"/>
                  </a:cubicBezTo>
                  <a:cubicBezTo>
                    <a:pt x="118787" y="49255"/>
                    <a:pt x="154641" y="133668"/>
                    <a:pt x="174047" y="182923"/>
                  </a:cubicBezTo>
                  <a:cubicBezTo>
                    <a:pt x="173089" y="208857"/>
                    <a:pt x="90069" y="219908"/>
                    <a:pt x="71185" y="225043"/>
                  </a:cubicBezTo>
                  <a:close/>
                </a:path>
              </a:pathLst>
            </a:custGeom>
            <a:solidFill>
              <a:srgbClr val="6C8492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3">
              <a:extLst>
                <a:ext uri="{FF2B5EF4-FFF2-40B4-BE49-F238E27FC236}">
                  <a16:creationId xmlns:a16="http://schemas.microsoft.com/office/drawing/2014/main" id="{91C15842-0C7A-461A-B25F-9D09271B8F31}"/>
                </a:ext>
              </a:extLst>
            </p:cNvPr>
            <p:cNvSpPr/>
            <p:nvPr/>
          </p:nvSpPr>
          <p:spPr>
            <a:xfrm>
              <a:off x="4832000" y="2128694"/>
              <a:ext cx="350495" cy="331559"/>
            </a:xfrm>
            <a:custGeom>
              <a:avLst/>
              <a:gdLst>
                <a:gd name="connsiteX0" fmla="*/ 310203 w 350495"/>
                <a:gd name="connsiteY0" fmla="*/ 294575 h 331559"/>
                <a:gd name="connsiteX1" fmla="*/ 210823 w 350495"/>
                <a:gd name="connsiteY1" fmla="*/ 331560 h 331559"/>
                <a:gd name="connsiteX2" fmla="*/ 29378 w 350495"/>
                <a:gd name="connsiteY2" fmla="*/ 185708 h 331559"/>
                <a:gd name="connsiteX3" fmla="*/ 33642 w 350495"/>
                <a:gd name="connsiteY3" fmla="*/ 102688 h 331559"/>
                <a:gd name="connsiteX4" fmla="*/ 51569 w 350495"/>
                <a:gd name="connsiteY4" fmla="*/ 83369 h 331559"/>
                <a:gd name="connsiteX5" fmla="*/ 123451 w 350495"/>
                <a:gd name="connsiteY5" fmla="*/ 33417 h 331559"/>
                <a:gd name="connsiteX6" fmla="*/ 254160 w 350495"/>
                <a:gd name="connsiteY6" fmla="*/ 0 h 331559"/>
                <a:gd name="connsiteX7" fmla="*/ 288447 w 350495"/>
                <a:gd name="connsiteY7" fmla="*/ 348 h 331559"/>
                <a:gd name="connsiteX8" fmla="*/ 348494 w 350495"/>
                <a:gd name="connsiteY8" fmla="*/ 49690 h 331559"/>
                <a:gd name="connsiteX9" fmla="*/ 310203 w 350495"/>
                <a:gd name="connsiteY9" fmla="*/ 294575 h 331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0495" h="331559">
                  <a:moveTo>
                    <a:pt x="310203" y="294575"/>
                  </a:moveTo>
                  <a:cubicBezTo>
                    <a:pt x="277047" y="306932"/>
                    <a:pt x="243979" y="319202"/>
                    <a:pt x="210823" y="331560"/>
                  </a:cubicBezTo>
                  <a:cubicBezTo>
                    <a:pt x="146860" y="306062"/>
                    <a:pt x="79504" y="239924"/>
                    <a:pt x="29378" y="185708"/>
                  </a:cubicBezTo>
                  <a:cubicBezTo>
                    <a:pt x="-10392" y="142719"/>
                    <a:pt x="-10565" y="142893"/>
                    <a:pt x="33642" y="102688"/>
                  </a:cubicBezTo>
                  <a:cubicBezTo>
                    <a:pt x="39038" y="96857"/>
                    <a:pt x="47479" y="87807"/>
                    <a:pt x="51569" y="83369"/>
                  </a:cubicBezTo>
                  <a:cubicBezTo>
                    <a:pt x="72281" y="62048"/>
                    <a:pt x="89163" y="52562"/>
                    <a:pt x="123451" y="33417"/>
                  </a:cubicBezTo>
                  <a:cubicBezTo>
                    <a:pt x="158695" y="13054"/>
                    <a:pt x="189763" y="1218"/>
                    <a:pt x="254160" y="0"/>
                  </a:cubicBezTo>
                  <a:cubicBezTo>
                    <a:pt x="265560" y="87"/>
                    <a:pt x="277047" y="435"/>
                    <a:pt x="288447" y="348"/>
                  </a:cubicBezTo>
                  <a:cubicBezTo>
                    <a:pt x="322126" y="261"/>
                    <a:pt x="344404" y="13924"/>
                    <a:pt x="348494" y="49690"/>
                  </a:cubicBezTo>
                  <a:cubicBezTo>
                    <a:pt x="354150" y="134190"/>
                    <a:pt x="349712" y="217124"/>
                    <a:pt x="310203" y="294575"/>
                  </a:cubicBezTo>
                  <a:close/>
                </a:path>
              </a:pathLst>
            </a:custGeom>
            <a:solidFill>
              <a:srgbClr val="BF5A41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3">
              <a:extLst>
                <a:ext uri="{FF2B5EF4-FFF2-40B4-BE49-F238E27FC236}">
                  <a16:creationId xmlns:a16="http://schemas.microsoft.com/office/drawing/2014/main" id="{077309AB-4C39-4451-BF32-43D04AD8751D}"/>
                </a:ext>
              </a:extLst>
            </p:cNvPr>
            <p:cNvSpPr/>
            <p:nvPr/>
          </p:nvSpPr>
          <p:spPr>
            <a:xfrm>
              <a:off x="5312769" y="2781858"/>
              <a:ext cx="107693" cy="256144"/>
            </a:xfrm>
            <a:custGeom>
              <a:avLst/>
              <a:gdLst>
                <a:gd name="connsiteX0" fmla="*/ 65007 w 107693"/>
                <a:gd name="connsiteY0" fmla="*/ 256144 h 256144"/>
                <a:gd name="connsiteX1" fmla="*/ 0 w 107693"/>
                <a:gd name="connsiteY1" fmla="*/ 70175 h 256144"/>
                <a:gd name="connsiteX2" fmla="*/ 17231 w 107693"/>
                <a:gd name="connsiteY2" fmla="*/ 4385 h 256144"/>
                <a:gd name="connsiteX3" fmla="*/ 76146 w 107693"/>
                <a:gd name="connsiteY3" fmla="*/ 83664 h 256144"/>
                <a:gd name="connsiteX4" fmla="*/ 65007 w 107693"/>
                <a:gd name="connsiteY4" fmla="*/ 256144 h 256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693" h="256144">
                  <a:moveTo>
                    <a:pt x="65007" y="256144"/>
                  </a:moveTo>
                  <a:cubicBezTo>
                    <a:pt x="35854" y="199666"/>
                    <a:pt x="19320" y="130482"/>
                    <a:pt x="0" y="70175"/>
                  </a:cubicBezTo>
                  <a:cubicBezTo>
                    <a:pt x="2350" y="47375"/>
                    <a:pt x="-348" y="23182"/>
                    <a:pt x="17231" y="4385"/>
                  </a:cubicBezTo>
                  <a:cubicBezTo>
                    <a:pt x="46732" y="-17458"/>
                    <a:pt x="59350" y="47549"/>
                    <a:pt x="76146" y="83664"/>
                  </a:cubicBezTo>
                  <a:cubicBezTo>
                    <a:pt x="121050" y="186439"/>
                    <a:pt x="118613" y="202712"/>
                    <a:pt x="65007" y="256144"/>
                  </a:cubicBezTo>
                  <a:close/>
                </a:path>
              </a:pathLst>
            </a:custGeom>
            <a:solidFill>
              <a:srgbClr val="F5B39F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3">
              <a:extLst>
                <a:ext uri="{FF2B5EF4-FFF2-40B4-BE49-F238E27FC236}">
                  <a16:creationId xmlns:a16="http://schemas.microsoft.com/office/drawing/2014/main" id="{A25FA02F-BC5A-44AE-8173-BF47374F6A65}"/>
                </a:ext>
              </a:extLst>
            </p:cNvPr>
            <p:cNvSpPr/>
            <p:nvPr/>
          </p:nvSpPr>
          <p:spPr>
            <a:xfrm>
              <a:off x="5330000" y="2770710"/>
              <a:ext cx="58914" cy="94811"/>
            </a:xfrm>
            <a:custGeom>
              <a:avLst/>
              <a:gdLst>
                <a:gd name="connsiteX0" fmla="*/ 58915 w 58914"/>
                <a:gd name="connsiteY0" fmla="*/ 94812 h 94811"/>
                <a:gd name="connsiteX1" fmla="*/ 0 w 58914"/>
                <a:gd name="connsiteY1" fmla="*/ 15534 h 94811"/>
                <a:gd name="connsiteX2" fmla="*/ 28283 w 58914"/>
                <a:gd name="connsiteY2" fmla="*/ 14402 h 94811"/>
                <a:gd name="connsiteX3" fmla="*/ 58915 w 58914"/>
                <a:gd name="connsiteY3" fmla="*/ 94812 h 94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14" h="94811">
                  <a:moveTo>
                    <a:pt x="58915" y="94812"/>
                  </a:moveTo>
                  <a:cubicBezTo>
                    <a:pt x="15142" y="86284"/>
                    <a:pt x="19667" y="41902"/>
                    <a:pt x="0" y="15534"/>
                  </a:cubicBezTo>
                  <a:cubicBezTo>
                    <a:pt x="8963" y="1697"/>
                    <a:pt x="18275" y="-10573"/>
                    <a:pt x="28283" y="14402"/>
                  </a:cubicBezTo>
                  <a:cubicBezTo>
                    <a:pt x="38899" y="41031"/>
                    <a:pt x="48733" y="68009"/>
                    <a:pt x="58915" y="94812"/>
                  </a:cubicBezTo>
                  <a:close/>
                </a:path>
              </a:pathLst>
            </a:custGeom>
            <a:solidFill>
              <a:srgbClr val="E44974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3">
              <a:extLst>
                <a:ext uri="{FF2B5EF4-FFF2-40B4-BE49-F238E27FC236}">
                  <a16:creationId xmlns:a16="http://schemas.microsoft.com/office/drawing/2014/main" id="{BE40087F-49B9-4BAD-BE1D-8B52F790F320}"/>
                </a:ext>
              </a:extLst>
            </p:cNvPr>
            <p:cNvSpPr/>
            <p:nvPr/>
          </p:nvSpPr>
          <p:spPr>
            <a:xfrm>
              <a:off x="4201726" y="2703269"/>
              <a:ext cx="581592" cy="299510"/>
            </a:xfrm>
            <a:custGeom>
              <a:avLst/>
              <a:gdLst>
                <a:gd name="connsiteX0" fmla="*/ 581592 w 581592"/>
                <a:gd name="connsiteY0" fmla="*/ 238311 h 299510"/>
                <a:gd name="connsiteX1" fmla="*/ 509276 w 581592"/>
                <a:gd name="connsiteY1" fmla="*/ 275644 h 299510"/>
                <a:gd name="connsiteX2" fmla="*/ 220444 w 581592"/>
                <a:gd name="connsiteY2" fmla="*/ 278081 h 299510"/>
                <a:gd name="connsiteX3" fmla="*/ 14024 w 581592"/>
                <a:gd name="connsiteY3" fmla="*/ 169563 h 299510"/>
                <a:gd name="connsiteX4" fmla="*/ 449 w 581592"/>
                <a:gd name="connsiteY4" fmla="*/ 137712 h 299510"/>
                <a:gd name="connsiteX5" fmla="*/ 797 w 581592"/>
                <a:gd name="connsiteY5" fmla="*/ 29716 h 299510"/>
                <a:gd name="connsiteX6" fmla="*/ 22292 w 581592"/>
                <a:gd name="connsiteY6" fmla="*/ 5784 h 299510"/>
                <a:gd name="connsiteX7" fmla="*/ 293109 w 581592"/>
                <a:gd name="connsiteY7" fmla="*/ 94722 h 299510"/>
                <a:gd name="connsiteX8" fmla="*/ 517020 w 581592"/>
                <a:gd name="connsiteY8" fmla="*/ 20752 h 299510"/>
                <a:gd name="connsiteX9" fmla="*/ 550263 w 581592"/>
                <a:gd name="connsiteY9" fmla="*/ 389 h 299510"/>
                <a:gd name="connsiteX10" fmla="*/ 581592 w 581592"/>
                <a:gd name="connsiteY10" fmla="*/ 238311 h 299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1592" h="299510">
                  <a:moveTo>
                    <a:pt x="581592" y="238311"/>
                  </a:moveTo>
                  <a:cubicBezTo>
                    <a:pt x="557399" y="257021"/>
                    <a:pt x="526767" y="269465"/>
                    <a:pt x="509276" y="275644"/>
                  </a:cubicBezTo>
                  <a:cubicBezTo>
                    <a:pt x="417030" y="308539"/>
                    <a:pt x="313995" y="305580"/>
                    <a:pt x="220444" y="278081"/>
                  </a:cubicBezTo>
                  <a:cubicBezTo>
                    <a:pt x="138555" y="254062"/>
                    <a:pt x="87124" y="214728"/>
                    <a:pt x="14024" y="169563"/>
                  </a:cubicBezTo>
                  <a:cubicBezTo>
                    <a:pt x="-1814" y="159729"/>
                    <a:pt x="1058" y="155552"/>
                    <a:pt x="449" y="137712"/>
                  </a:cubicBezTo>
                  <a:cubicBezTo>
                    <a:pt x="-944" y="95244"/>
                    <a:pt x="1406" y="64438"/>
                    <a:pt x="797" y="29716"/>
                  </a:cubicBezTo>
                  <a:cubicBezTo>
                    <a:pt x="362" y="5001"/>
                    <a:pt x="-2945" y="-8401"/>
                    <a:pt x="22292" y="5784"/>
                  </a:cubicBezTo>
                  <a:cubicBezTo>
                    <a:pt x="99568" y="49296"/>
                    <a:pt x="201386" y="96376"/>
                    <a:pt x="293109" y="94722"/>
                  </a:cubicBezTo>
                  <a:cubicBezTo>
                    <a:pt x="376042" y="93243"/>
                    <a:pt x="445922" y="56084"/>
                    <a:pt x="517020" y="20752"/>
                  </a:cubicBezTo>
                  <a:cubicBezTo>
                    <a:pt x="521807" y="18402"/>
                    <a:pt x="548349" y="1520"/>
                    <a:pt x="550263" y="389"/>
                  </a:cubicBezTo>
                  <a:cubicBezTo>
                    <a:pt x="544346" y="94200"/>
                    <a:pt x="559836" y="208810"/>
                    <a:pt x="581592" y="238311"/>
                  </a:cubicBezTo>
                  <a:close/>
                </a:path>
              </a:pathLst>
            </a:custGeom>
            <a:solidFill>
              <a:srgbClr val="F6B09A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3">
              <a:extLst>
                <a:ext uri="{FF2B5EF4-FFF2-40B4-BE49-F238E27FC236}">
                  <a16:creationId xmlns:a16="http://schemas.microsoft.com/office/drawing/2014/main" id="{FF808CDD-86AA-47F9-8646-2F8A2FF1DB12}"/>
                </a:ext>
              </a:extLst>
            </p:cNvPr>
            <p:cNvSpPr/>
            <p:nvPr/>
          </p:nvSpPr>
          <p:spPr>
            <a:xfrm>
              <a:off x="4322525" y="2385983"/>
              <a:ext cx="307106" cy="133011"/>
            </a:xfrm>
            <a:custGeom>
              <a:avLst/>
              <a:gdLst>
                <a:gd name="connsiteX0" fmla="*/ 161345 w 307106"/>
                <a:gd name="connsiteY0" fmla="*/ 133011 h 133011"/>
                <a:gd name="connsiteX1" fmla="*/ 11055 w 307106"/>
                <a:gd name="connsiteY1" fmla="*/ 61565 h 133011"/>
                <a:gd name="connsiteX2" fmla="*/ 25066 w 307106"/>
                <a:gd name="connsiteY2" fmla="*/ 14572 h 133011"/>
                <a:gd name="connsiteX3" fmla="*/ 125752 w 307106"/>
                <a:gd name="connsiteY3" fmla="*/ 7610 h 133011"/>
                <a:gd name="connsiteX4" fmla="*/ 189366 w 307106"/>
                <a:gd name="connsiteY4" fmla="*/ 6131 h 133011"/>
                <a:gd name="connsiteX5" fmla="*/ 256897 w 307106"/>
                <a:gd name="connsiteY5" fmla="*/ 5957 h 133011"/>
                <a:gd name="connsiteX6" fmla="*/ 276912 w 307106"/>
                <a:gd name="connsiteY6" fmla="*/ 82886 h 133011"/>
                <a:gd name="connsiteX7" fmla="*/ 161345 w 307106"/>
                <a:gd name="connsiteY7" fmla="*/ 133011 h 13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7106" h="133011">
                  <a:moveTo>
                    <a:pt x="161345" y="133011"/>
                  </a:moveTo>
                  <a:cubicBezTo>
                    <a:pt x="92509" y="133011"/>
                    <a:pt x="45168" y="109863"/>
                    <a:pt x="11055" y="61565"/>
                  </a:cubicBezTo>
                  <a:cubicBezTo>
                    <a:pt x="-3478" y="40940"/>
                    <a:pt x="-8090" y="23362"/>
                    <a:pt x="25066" y="14572"/>
                  </a:cubicBezTo>
                  <a:cubicBezTo>
                    <a:pt x="58483" y="5696"/>
                    <a:pt x="89811" y="-7532"/>
                    <a:pt x="125752" y="7610"/>
                  </a:cubicBezTo>
                  <a:cubicBezTo>
                    <a:pt x="145420" y="15965"/>
                    <a:pt x="168829" y="14659"/>
                    <a:pt x="189366" y="6131"/>
                  </a:cubicBezTo>
                  <a:cubicBezTo>
                    <a:pt x="212254" y="-3355"/>
                    <a:pt x="234357" y="-570"/>
                    <a:pt x="256897" y="5957"/>
                  </a:cubicBezTo>
                  <a:cubicBezTo>
                    <a:pt x="317726" y="23449"/>
                    <a:pt x="321903" y="36328"/>
                    <a:pt x="276912" y="82886"/>
                  </a:cubicBezTo>
                  <a:cubicBezTo>
                    <a:pt x="243234" y="117695"/>
                    <a:pt x="199113" y="130662"/>
                    <a:pt x="161345" y="133011"/>
                  </a:cubicBezTo>
                  <a:close/>
                </a:path>
              </a:pathLst>
            </a:custGeom>
            <a:solidFill>
              <a:srgbClr val="F37F80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3">
              <a:extLst>
                <a:ext uri="{FF2B5EF4-FFF2-40B4-BE49-F238E27FC236}">
                  <a16:creationId xmlns:a16="http://schemas.microsoft.com/office/drawing/2014/main" id="{697D57C5-E8FE-4C60-95F2-C9B77BBB725A}"/>
                </a:ext>
              </a:extLst>
            </p:cNvPr>
            <p:cNvSpPr/>
            <p:nvPr/>
          </p:nvSpPr>
          <p:spPr>
            <a:xfrm>
              <a:off x="4658178" y="1612845"/>
              <a:ext cx="401961" cy="108396"/>
            </a:xfrm>
            <a:custGeom>
              <a:avLst/>
              <a:gdLst>
                <a:gd name="connsiteX0" fmla="*/ 141065 w 401961"/>
                <a:gd name="connsiteY0" fmla="*/ 71767 h 108396"/>
                <a:gd name="connsiteX1" fmla="*/ 0 w 401961"/>
                <a:gd name="connsiteY1" fmla="*/ 88824 h 108396"/>
                <a:gd name="connsiteX2" fmla="*/ 401962 w 401961"/>
                <a:gd name="connsiteY2" fmla="*/ 70897 h 108396"/>
                <a:gd name="connsiteX3" fmla="*/ 378204 w 401961"/>
                <a:gd name="connsiteY3" fmla="*/ 76902 h 108396"/>
                <a:gd name="connsiteX4" fmla="*/ 141065 w 401961"/>
                <a:gd name="connsiteY4" fmla="*/ 71767 h 10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961" h="108396">
                  <a:moveTo>
                    <a:pt x="141065" y="71767"/>
                  </a:moveTo>
                  <a:cubicBezTo>
                    <a:pt x="71011" y="97352"/>
                    <a:pt x="0" y="129986"/>
                    <a:pt x="0" y="88824"/>
                  </a:cubicBezTo>
                  <a:cubicBezTo>
                    <a:pt x="54738" y="-21435"/>
                    <a:pt x="282914" y="-30920"/>
                    <a:pt x="401962" y="70897"/>
                  </a:cubicBezTo>
                  <a:cubicBezTo>
                    <a:pt x="395261" y="77772"/>
                    <a:pt x="386906" y="79338"/>
                    <a:pt x="378204" y="76902"/>
                  </a:cubicBezTo>
                  <a:cubicBezTo>
                    <a:pt x="299709" y="54972"/>
                    <a:pt x="224869" y="44094"/>
                    <a:pt x="141065" y="71767"/>
                  </a:cubicBezTo>
                  <a:close/>
                </a:path>
              </a:pathLst>
            </a:custGeom>
            <a:solidFill>
              <a:srgbClr val="42231A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3">
              <a:extLst>
                <a:ext uri="{FF2B5EF4-FFF2-40B4-BE49-F238E27FC236}">
                  <a16:creationId xmlns:a16="http://schemas.microsoft.com/office/drawing/2014/main" id="{8B1EDCD7-8CC1-4B87-B4FF-70543954BFFB}"/>
                </a:ext>
              </a:extLst>
            </p:cNvPr>
            <p:cNvSpPr/>
            <p:nvPr/>
          </p:nvSpPr>
          <p:spPr>
            <a:xfrm>
              <a:off x="3937971" y="1851447"/>
              <a:ext cx="327351" cy="160965"/>
            </a:xfrm>
            <a:custGeom>
              <a:avLst/>
              <a:gdLst>
                <a:gd name="connsiteX0" fmla="*/ 323031 w 327351"/>
                <a:gd name="connsiteY0" fmla="*/ 84751 h 160965"/>
                <a:gd name="connsiteX1" fmla="*/ 279259 w 327351"/>
                <a:gd name="connsiteY1" fmla="*/ 148278 h 160965"/>
                <a:gd name="connsiteX2" fmla="*/ 43164 w 327351"/>
                <a:gd name="connsiteY2" fmla="*/ 97804 h 160965"/>
                <a:gd name="connsiteX3" fmla="*/ 0 w 327351"/>
                <a:gd name="connsiteY3" fmla="*/ 23834 h 160965"/>
                <a:gd name="connsiteX4" fmla="*/ 267336 w 327351"/>
                <a:gd name="connsiteY4" fmla="*/ 28360 h 160965"/>
                <a:gd name="connsiteX5" fmla="*/ 323031 w 327351"/>
                <a:gd name="connsiteY5" fmla="*/ 84751 h 16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351" h="160965">
                  <a:moveTo>
                    <a:pt x="323031" y="84751"/>
                  </a:moveTo>
                  <a:cubicBezTo>
                    <a:pt x="336520" y="125478"/>
                    <a:pt x="317462" y="138618"/>
                    <a:pt x="279259" y="148278"/>
                  </a:cubicBezTo>
                  <a:cubicBezTo>
                    <a:pt x="190930" y="170556"/>
                    <a:pt x="109998" y="169077"/>
                    <a:pt x="43164" y="97804"/>
                  </a:cubicBezTo>
                  <a:cubicBezTo>
                    <a:pt x="23409" y="76658"/>
                    <a:pt x="6266" y="53248"/>
                    <a:pt x="0" y="23834"/>
                  </a:cubicBezTo>
                  <a:cubicBezTo>
                    <a:pt x="163691" y="-19242"/>
                    <a:pt x="215470" y="4689"/>
                    <a:pt x="267336" y="28360"/>
                  </a:cubicBezTo>
                  <a:cubicBezTo>
                    <a:pt x="310500" y="58731"/>
                    <a:pt x="308412" y="62038"/>
                    <a:pt x="323031" y="84751"/>
                  </a:cubicBezTo>
                  <a:close/>
                </a:path>
              </a:pathLst>
            </a:custGeom>
            <a:solidFill>
              <a:srgbClr val="FCFAFA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3">
              <a:extLst>
                <a:ext uri="{FF2B5EF4-FFF2-40B4-BE49-F238E27FC236}">
                  <a16:creationId xmlns:a16="http://schemas.microsoft.com/office/drawing/2014/main" id="{C369AFF6-EF27-44EF-A6BE-5A1A05637796}"/>
                </a:ext>
              </a:extLst>
            </p:cNvPr>
            <p:cNvSpPr/>
            <p:nvPr/>
          </p:nvSpPr>
          <p:spPr>
            <a:xfrm>
              <a:off x="3878005" y="1751795"/>
              <a:ext cx="382998" cy="184402"/>
            </a:xfrm>
            <a:custGeom>
              <a:avLst/>
              <a:gdLst>
                <a:gd name="connsiteX0" fmla="*/ 146729 w 382998"/>
                <a:gd name="connsiteY0" fmla="*/ 106256 h 184402"/>
                <a:gd name="connsiteX1" fmla="*/ 59880 w 382998"/>
                <a:gd name="connsiteY1" fmla="*/ 123486 h 184402"/>
                <a:gd name="connsiteX2" fmla="*/ 1313 w 382998"/>
                <a:gd name="connsiteY2" fmla="*/ 0 h 184402"/>
                <a:gd name="connsiteX3" fmla="*/ 77894 w 382998"/>
                <a:gd name="connsiteY3" fmla="*/ 84152 h 184402"/>
                <a:gd name="connsiteX4" fmla="*/ 60576 w 382998"/>
                <a:gd name="connsiteY4" fmla="*/ 9311 h 184402"/>
                <a:gd name="connsiteX5" fmla="*/ 115836 w 382998"/>
                <a:gd name="connsiteY5" fmla="*/ 75797 h 184402"/>
                <a:gd name="connsiteX6" fmla="*/ 101651 w 382998"/>
                <a:gd name="connsiteY6" fmla="*/ 3220 h 184402"/>
                <a:gd name="connsiteX7" fmla="*/ 155519 w 382998"/>
                <a:gd name="connsiteY7" fmla="*/ 70315 h 184402"/>
                <a:gd name="connsiteX8" fmla="*/ 218872 w 382998"/>
                <a:gd name="connsiteY8" fmla="*/ 75188 h 184402"/>
                <a:gd name="connsiteX9" fmla="*/ 309028 w 382998"/>
                <a:gd name="connsiteY9" fmla="*/ 96335 h 184402"/>
                <a:gd name="connsiteX10" fmla="*/ 382998 w 382998"/>
                <a:gd name="connsiteY10" fmla="*/ 184403 h 184402"/>
                <a:gd name="connsiteX11" fmla="*/ 328957 w 382998"/>
                <a:gd name="connsiteY11" fmla="*/ 130622 h 184402"/>
                <a:gd name="connsiteX12" fmla="*/ 146729 w 382998"/>
                <a:gd name="connsiteY12" fmla="*/ 106256 h 18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2998" h="184402">
                  <a:moveTo>
                    <a:pt x="146729" y="106256"/>
                  </a:moveTo>
                  <a:cubicBezTo>
                    <a:pt x="113051" y="110607"/>
                    <a:pt x="88859" y="117743"/>
                    <a:pt x="59880" y="123486"/>
                  </a:cubicBezTo>
                  <a:cubicBezTo>
                    <a:pt x="28116" y="88068"/>
                    <a:pt x="-7303" y="54477"/>
                    <a:pt x="1313" y="0"/>
                  </a:cubicBezTo>
                  <a:cubicBezTo>
                    <a:pt x="14714" y="32286"/>
                    <a:pt x="42823" y="78408"/>
                    <a:pt x="77894" y="84152"/>
                  </a:cubicBezTo>
                  <a:cubicBezTo>
                    <a:pt x="61533" y="64484"/>
                    <a:pt x="55703" y="26542"/>
                    <a:pt x="60576" y="9311"/>
                  </a:cubicBezTo>
                  <a:cubicBezTo>
                    <a:pt x="73455" y="38290"/>
                    <a:pt x="83898" y="67182"/>
                    <a:pt x="115836" y="75797"/>
                  </a:cubicBezTo>
                  <a:cubicBezTo>
                    <a:pt x="104784" y="56391"/>
                    <a:pt x="95298" y="29936"/>
                    <a:pt x="101651" y="3220"/>
                  </a:cubicBezTo>
                  <a:cubicBezTo>
                    <a:pt x="113660" y="35767"/>
                    <a:pt x="126453" y="58741"/>
                    <a:pt x="155519" y="70315"/>
                  </a:cubicBezTo>
                  <a:cubicBezTo>
                    <a:pt x="183540" y="77190"/>
                    <a:pt x="184584" y="76146"/>
                    <a:pt x="218872" y="75188"/>
                  </a:cubicBezTo>
                  <a:cubicBezTo>
                    <a:pt x="251592" y="75188"/>
                    <a:pt x="281355" y="82411"/>
                    <a:pt x="309028" y="96335"/>
                  </a:cubicBezTo>
                  <a:cubicBezTo>
                    <a:pt x="346622" y="115306"/>
                    <a:pt x="377516" y="138890"/>
                    <a:pt x="382998" y="184403"/>
                  </a:cubicBezTo>
                  <a:cubicBezTo>
                    <a:pt x="366377" y="160819"/>
                    <a:pt x="353323" y="146026"/>
                    <a:pt x="328957" y="130622"/>
                  </a:cubicBezTo>
                  <a:cubicBezTo>
                    <a:pt x="278222" y="99642"/>
                    <a:pt x="205209" y="100860"/>
                    <a:pt x="146729" y="106256"/>
                  </a:cubicBezTo>
                  <a:close/>
                </a:path>
              </a:pathLst>
            </a:custGeom>
            <a:solidFill>
              <a:srgbClr val="482920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3">
              <a:extLst>
                <a:ext uri="{FF2B5EF4-FFF2-40B4-BE49-F238E27FC236}">
                  <a16:creationId xmlns:a16="http://schemas.microsoft.com/office/drawing/2014/main" id="{3E7C8444-E52F-45DE-99F9-A19D761A926F}"/>
                </a:ext>
              </a:extLst>
            </p:cNvPr>
            <p:cNvSpPr/>
            <p:nvPr/>
          </p:nvSpPr>
          <p:spPr>
            <a:xfrm>
              <a:off x="4523727" y="2084050"/>
              <a:ext cx="58636" cy="144023"/>
            </a:xfrm>
            <a:custGeom>
              <a:avLst/>
              <a:gdLst>
                <a:gd name="connsiteX0" fmla="*/ 8702 w 58636"/>
                <a:gd name="connsiteY0" fmla="*/ 0 h 144023"/>
                <a:gd name="connsiteX1" fmla="*/ 56740 w 58636"/>
                <a:gd name="connsiteY1" fmla="*/ 110085 h 144023"/>
                <a:gd name="connsiteX2" fmla="*/ 0 w 58636"/>
                <a:gd name="connsiteY2" fmla="*/ 144024 h 144023"/>
                <a:gd name="connsiteX3" fmla="*/ 8702 w 58636"/>
                <a:gd name="connsiteY3" fmla="*/ 0 h 14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636" h="144023">
                  <a:moveTo>
                    <a:pt x="8702" y="0"/>
                  </a:moveTo>
                  <a:cubicBezTo>
                    <a:pt x="41249" y="34026"/>
                    <a:pt x="65790" y="65268"/>
                    <a:pt x="56740" y="110085"/>
                  </a:cubicBezTo>
                  <a:cubicBezTo>
                    <a:pt x="52040" y="133581"/>
                    <a:pt x="32634" y="139325"/>
                    <a:pt x="0" y="144024"/>
                  </a:cubicBezTo>
                  <a:cubicBezTo>
                    <a:pt x="76146" y="95378"/>
                    <a:pt x="12531" y="52910"/>
                    <a:pt x="8702" y="0"/>
                  </a:cubicBezTo>
                  <a:close/>
                </a:path>
              </a:pathLst>
            </a:custGeom>
            <a:solidFill>
              <a:srgbClr val="F8A78E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3">
              <a:extLst>
                <a:ext uri="{FF2B5EF4-FFF2-40B4-BE49-F238E27FC236}">
                  <a16:creationId xmlns:a16="http://schemas.microsoft.com/office/drawing/2014/main" id="{DDFCBF55-6297-41D9-B231-E3DBB4AA2E73}"/>
                </a:ext>
              </a:extLst>
            </p:cNvPr>
            <p:cNvSpPr/>
            <p:nvPr/>
          </p:nvSpPr>
          <p:spPr>
            <a:xfrm>
              <a:off x="5069277" y="2128694"/>
              <a:ext cx="25869" cy="171610"/>
            </a:xfrm>
            <a:custGeom>
              <a:avLst/>
              <a:gdLst>
                <a:gd name="connsiteX0" fmla="*/ 16883 w 25869"/>
                <a:gd name="connsiteY0" fmla="*/ 0 h 171610"/>
                <a:gd name="connsiteX1" fmla="*/ 22713 w 25869"/>
                <a:gd name="connsiteY1" fmla="*/ 171610 h 171610"/>
                <a:gd name="connsiteX2" fmla="*/ 0 w 25869"/>
                <a:gd name="connsiteY2" fmla="*/ 522 h 171610"/>
                <a:gd name="connsiteX3" fmla="*/ 16883 w 25869"/>
                <a:gd name="connsiteY3" fmla="*/ 0 h 17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69" h="171610">
                  <a:moveTo>
                    <a:pt x="16883" y="0"/>
                  </a:moveTo>
                  <a:cubicBezTo>
                    <a:pt x="32460" y="56652"/>
                    <a:pt x="23148" y="114175"/>
                    <a:pt x="22713" y="171610"/>
                  </a:cubicBezTo>
                  <a:cubicBezTo>
                    <a:pt x="14272" y="114610"/>
                    <a:pt x="-87" y="58567"/>
                    <a:pt x="0" y="522"/>
                  </a:cubicBezTo>
                  <a:cubicBezTo>
                    <a:pt x="5657" y="348"/>
                    <a:pt x="11313" y="174"/>
                    <a:pt x="16883" y="0"/>
                  </a:cubicBezTo>
                  <a:close/>
                </a:path>
              </a:pathLst>
            </a:custGeom>
            <a:solidFill>
              <a:srgbClr val="AE422A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3">
              <a:extLst>
                <a:ext uri="{FF2B5EF4-FFF2-40B4-BE49-F238E27FC236}">
                  <a16:creationId xmlns:a16="http://schemas.microsoft.com/office/drawing/2014/main" id="{511EB79C-20A9-4BDA-8DE1-5A145C06AE0B}"/>
                </a:ext>
              </a:extLst>
            </p:cNvPr>
            <p:cNvSpPr/>
            <p:nvPr/>
          </p:nvSpPr>
          <p:spPr>
            <a:xfrm>
              <a:off x="4834401" y="1813914"/>
              <a:ext cx="86240" cy="11267"/>
            </a:xfrm>
            <a:custGeom>
              <a:avLst/>
              <a:gdLst>
                <a:gd name="connsiteX0" fmla="*/ 86240 w 86240"/>
                <a:gd name="connsiteY0" fmla="*/ 7325 h 11267"/>
                <a:gd name="connsiteX1" fmla="*/ 19493 w 86240"/>
                <a:gd name="connsiteY1" fmla="*/ 10371 h 11267"/>
                <a:gd name="connsiteX2" fmla="*/ 0 w 86240"/>
                <a:gd name="connsiteY2" fmla="*/ 7412 h 11267"/>
                <a:gd name="connsiteX3" fmla="*/ 86240 w 86240"/>
                <a:gd name="connsiteY3" fmla="*/ 7325 h 1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40" h="11267">
                  <a:moveTo>
                    <a:pt x="86240" y="7325"/>
                  </a:moveTo>
                  <a:cubicBezTo>
                    <a:pt x="64223" y="13852"/>
                    <a:pt x="41771" y="10284"/>
                    <a:pt x="19493" y="10371"/>
                  </a:cubicBezTo>
                  <a:cubicBezTo>
                    <a:pt x="12966" y="9414"/>
                    <a:pt x="6527" y="8457"/>
                    <a:pt x="0" y="7412"/>
                  </a:cubicBezTo>
                  <a:cubicBezTo>
                    <a:pt x="29240" y="2104"/>
                    <a:pt x="58132" y="-6163"/>
                    <a:pt x="86240" y="7325"/>
                  </a:cubicBezTo>
                  <a:close/>
                </a:path>
              </a:pathLst>
            </a:custGeom>
            <a:solidFill>
              <a:srgbClr val="EFC6B0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3">
              <a:extLst>
                <a:ext uri="{FF2B5EF4-FFF2-40B4-BE49-F238E27FC236}">
                  <a16:creationId xmlns:a16="http://schemas.microsoft.com/office/drawing/2014/main" id="{DC779B35-7485-435D-800D-802675C943EB}"/>
                </a:ext>
              </a:extLst>
            </p:cNvPr>
            <p:cNvSpPr/>
            <p:nvPr/>
          </p:nvSpPr>
          <p:spPr>
            <a:xfrm>
              <a:off x="4955538" y="2153669"/>
              <a:ext cx="37942" cy="88328"/>
            </a:xfrm>
            <a:custGeom>
              <a:avLst/>
              <a:gdLst>
                <a:gd name="connsiteX0" fmla="*/ 0 w 37942"/>
                <a:gd name="connsiteY0" fmla="*/ 8441 h 88328"/>
                <a:gd name="connsiteX1" fmla="*/ 15403 w 37942"/>
                <a:gd name="connsiteY1" fmla="*/ 0 h 88328"/>
                <a:gd name="connsiteX2" fmla="*/ 37942 w 37942"/>
                <a:gd name="connsiteY2" fmla="*/ 88329 h 88328"/>
                <a:gd name="connsiteX3" fmla="*/ 0 w 37942"/>
                <a:gd name="connsiteY3" fmla="*/ 8441 h 88328"/>
                <a:gd name="connsiteX4" fmla="*/ 0 w 37942"/>
                <a:gd name="connsiteY4" fmla="*/ 8441 h 88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2" h="88328">
                  <a:moveTo>
                    <a:pt x="0" y="8441"/>
                  </a:moveTo>
                  <a:cubicBezTo>
                    <a:pt x="6005" y="6701"/>
                    <a:pt x="11139" y="1740"/>
                    <a:pt x="15403" y="0"/>
                  </a:cubicBezTo>
                  <a:cubicBezTo>
                    <a:pt x="34809" y="56130"/>
                    <a:pt x="29675" y="66399"/>
                    <a:pt x="37942" y="88329"/>
                  </a:cubicBezTo>
                  <a:cubicBezTo>
                    <a:pt x="18536" y="65094"/>
                    <a:pt x="8877" y="36985"/>
                    <a:pt x="0" y="8441"/>
                  </a:cubicBezTo>
                  <a:cubicBezTo>
                    <a:pt x="0" y="8441"/>
                    <a:pt x="0" y="8441"/>
                    <a:pt x="0" y="8441"/>
                  </a:cubicBezTo>
                  <a:close/>
                </a:path>
              </a:pathLst>
            </a:custGeom>
            <a:solidFill>
              <a:srgbClr val="AE422B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3">
              <a:extLst>
                <a:ext uri="{FF2B5EF4-FFF2-40B4-BE49-F238E27FC236}">
                  <a16:creationId xmlns:a16="http://schemas.microsoft.com/office/drawing/2014/main" id="{1E8378EB-3B7E-43B2-9778-3E9117C085DD}"/>
                </a:ext>
              </a:extLst>
            </p:cNvPr>
            <p:cNvSpPr/>
            <p:nvPr/>
          </p:nvSpPr>
          <p:spPr>
            <a:xfrm>
              <a:off x="4865642" y="2212062"/>
              <a:ext cx="106778" cy="105472"/>
            </a:xfrm>
            <a:custGeom>
              <a:avLst/>
              <a:gdLst>
                <a:gd name="connsiteX0" fmla="*/ 17927 w 106778"/>
                <a:gd name="connsiteY0" fmla="*/ 0 h 105472"/>
                <a:gd name="connsiteX1" fmla="*/ 0 w 106778"/>
                <a:gd name="connsiteY1" fmla="*/ 19319 h 105472"/>
                <a:gd name="connsiteX2" fmla="*/ 106778 w 106778"/>
                <a:gd name="connsiteY2" fmla="*/ 105473 h 105472"/>
                <a:gd name="connsiteX3" fmla="*/ 17927 w 106778"/>
                <a:gd name="connsiteY3" fmla="*/ 0 h 105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778" h="105472">
                  <a:moveTo>
                    <a:pt x="17927" y="0"/>
                  </a:moveTo>
                  <a:cubicBezTo>
                    <a:pt x="11922" y="6440"/>
                    <a:pt x="6005" y="12879"/>
                    <a:pt x="0" y="19319"/>
                  </a:cubicBezTo>
                  <a:cubicBezTo>
                    <a:pt x="35419" y="45339"/>
                    <a:pt x="83630" y="97205"/>
                    <a:pt x="106778" y="105473"/>
                  </a:cubicBezTo>
                  <a:cubicBezTo>
                    <a:pt x="96944" y="75014"/>
                    <a:pt x="33243" y="18275"/>
                    <a:pt x="17927" y="0"/>
                  </a:cubicBezTo>
                  <a:close/>
                </a:path>
              </a:pathLst>
            </a:custGeom>
            <a:solidFill>
              <a:srgbClr val="B1472E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3">
              <a:extLst>
                <a:ext uri="{FF2B5EF4-FFF2-40B4-BE49-F238E27FC236}">
                  <a16:creationId xmlns:a16="http://schemas.microsoft.com/office/drawing/2014/main" id="{46D1B795-B275-48DB-BA47-324E305A9B62}"/>
                </a:ext>
              </a:extLst>
            </p:cNvPr>
            <p:cNvSpPr/>
            <p:nvPr/>
          </p:nvSpPr>
          <p:spPr>
            <a:xfrm>
              <a:off x="4017940" y="1853813"/>
              <a:ext cx="185251" cy="136761"/>
            </a:xfrm>
            <a:custGeom>
              <a:avLst/>
              <a:gdLst>
                <a:gd name="connsiteX0" fmla="*/ 8273 w 185251"/>
                <a:gd name="connsiteY0" fmla="*/ 4150 h 136761"/>
                <a:gd name="connsiteX1" fmla="*/ 8708 w 185251"/>
                <a:gd name="connsiteY1" fmla="*/ 81688 h 136761"/>
                <a:gd name="connsiteX2" fmla="*/ 67971 w 185251"/>
                <a:gd name="connsiteY2" fmla="*/ 133641 h 136761"/>
                <a:gd name="connsiteX3" fmla="*/ 121404 w 185251"/>
                <a:gd name="connsiteY3" fmla="*/ 134163 h 136761"/>
                <a:gd name="connsiteX4" fmla="*/ 183278 w 185251"/>
                <a:gd name="connsiteY4" fmla="*/ 25471 h 136761"/>
                <a:gd name="connsiteX5" fmla="*/ 8273 w 185251"/>
                <a:gd name="connsiteY5" fmla="*/ 4150 h 13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251" h="136761">
                  <a:moveTo>
                    <a:pt x="8273" y="4150"/>
                  </a:moveTo>
                  <a:cubicBezTo>
                    <a:pt x="-3214" y="26863"/>
                    <a:pt x="-2431" y="58888"/>
                    <a:pt x="8708" y="81688"/>
                  </a:cubicBezTo>
                  <a:cubicBezTo>
                    <a:pt x="22632" y="109709"/>
                    <a:pt x="42213" y="127114"/>
                    <a:pt x="67971" y="133641"/>
                  </a:cubicBezTo>
                  <a:cubicBezTo>
                    <a:pt x="88509" y="136861"/>
                    <a:pt x="101737" y="138427"/>
                    <a:pt x="121404" y="134163"/>
                  </a:cubicBezTo>
                  <a:cubicBezTo>
                    <a:pt x="177099" y="121110"/>
                    <a:pt x="191023" y="70288"/>
                    <a:pt x="183278" y="25471"/>
                  </a:cubicBezTo>
                  <a:cubicBezTo>
                    <a:pt x="126016" y="-8469"/>
                    <a:pt x="65709" y="-201"/>
                    <a:pt x="8273" y="4150"/>
                  </a:cubicBezTo>
                  <a:close/>
                </a:path>
              </a:pathLst>
            </a:custGeom>
            <a:solidFill>
              <a:srgbClr val="915D52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3">
              <a:extLst>
                <a:ext uri="{FF2B5EF4-FFF2-40B4-BE49-F238E27FC236}">
                  <a16:creationId xmlns:a16="http://schemas.microsoft.com/office/drawing/2014/main" id="{B167677C-C97F-4690-9E05-7D15125ACA17}"/>
                </a:ext>
              </a:extLst>
            </p:cNvPr>
            <p:cNvSpPr/>
            <p:nvPr/>
          </p:nvSpPr>
          <p:spPr>
            <a:xfrm>
              <a:off x="5113921" y="2602189"/>
              <a:ext cx="360351" cy="726532"/>
            </a:xfrm>
            <a:custGeom>
              <a:avLst/>
              <a:gdLst>
                <a:gd name="connsiteX0" fmla="*/ 354708 w 360351"/>
                <a:gd name="connsiteY0" fmla="*/ 647281 h 726532"/>
                <a:gd name="connsiteX1" fmla="*/ 101383 w 360351"/>
                <a:gd name="connsiteY1" fmla="*/ 0 h 726532"/>
                <a:gd name="connsiteX2" fmla="*/ 0 w 360351"/>
                <a:gd name="connsiteY2" fmla="*/ 46036 h 726532"/>
                <a:gd name="connsiteX3" fmla="*/ 250193 w 360351"/>
                <a:gd name="connsiteY3" fmla="*/ 690880 h 726532"/>
                <a:gd name="connsiteX4" fmla="*/ 304321 w 360351"/>
                <a:gd name="connsiteY4" fmla="*/ 726386 h 726532"/>
                <a:gd name="connsiteX5" fmla="*/ 352706 w 360351"/>
                <a:gd name="connsiteY5" fmla="*/ 698364 h 726532"/>
                <a:gd name="connsiteX6" fmla="*/ 354708 w 360351"/>
                <a:gd name="connsiteY6" fmla="*/ 647281 h 726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0351" h="726532">
                  <a:moveTo>
                    <a:pt x="354708" y="647281"/>
                  </a:moveTo>
                  <a:cubicBezTo>
                    <a:pt x="317810" y="576792"/>
                    <a:pt x="101383" y="0"/>
                    <a:pt x="101383" y="0"/>
                  </a:cubicBezTo>
                  <a:cubicBezTo>
                    <a:pt x="101383" y="0"/>
                    <a:pt x="9659" y="41162"/>
                    <a:pt x="0" y="46036"/>
                  </a:cubicBezTo>
                  <a:cubicBezTo>
                    <a:pt x="7658" y="66312"/>
                    <a:pt x="232179" y="657463"/>
                    <a:pt x="250193" y="690880"/>
                  </a:cubicBezTo>
                  <a:cubicBezTo>
                    <a:pt x="262028" y="712810"/>
                    <a:pt x="277431" y="728213"/>
                    <a:pt x="304321" y="726386"/>
                  </a:cubicBezTo>
                  <a:cubicBezTo>
                    <a:pt x="326513" y="724819"/>
                    <a:pt x="342350" y="717944"/>
                    <a:pt x="352706" y="698364"/>
                  </a:cubicBezTo>
                  <a:cubicBezTo>
                    <a:pt x="361061" y="682874"/>
                    <a:pt x="363758" y="665817"/>
                    <a:pt x="354708" y="647281"/>
                  </a:cubicBezTo>
                  <a:close/>
                </a:path>
              </a:pathLst>
            </a:custGeom>
            <a:solidFill>
              <a:srgbClr val="486576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3">
              <a:extLst>
                <a:ext uri="{FF2B5EF4-FFF2-40B4-BE49-F238E27FC236}">
                  <a16:creationId xmlns:a16="http://schemas.microsoft.com/office/drawing/2014/main" id="{19F3F0DB-0016-41B0-A12A-20FB8215C7E8}"/>
                </a:ext>
              </a:extLst>
            </p:cNvPr>
            <p:cNvSpPr/>
            <p:nvPr/>
          </p:nvSpPr>
          <p:spPr>
            <a:xfrm>
              <a:off x="5113921" y="2423268"/>
              <a:ext cx="101382" cy="224955"/>
            </a:xfrm>
            <a:custGeom>
              <a:avLst/>
              <a:gdLst>
                <a:gd name="connsiteX0" fmla="*/ 28283 w 101382"/>
                <a:gd name="connsiteY0" fmla="*/ 0 h 224955"/>
                <a:gd name="connsiteX1" fmla="*/ 101383 w 101382"/>
                <a:gd name="connsiteY1" fmla="*/ 179878 h 224955"/>
                <a:gd name="connsiteX2" fmla="*/ 0 w 101382"/>
                <a:gd name="connsiteY2" fmla="*/ 224956 h 2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382" h="224955">
                  <a:moveTo>
                    <a:pt x="28283" y="0"/>
                  </a:moveTo>
                  <a:cubicBezTo>
                    <a:pt x="47689" y="49255"/>
                    <a:pt x="82063" y="130622"/>
                    <a:pt x="101383" y="179878"/>
                  </a:cubicBezTo>
                  <a:cubicBezTo>
                    <a:pt x="88416" y="185186"/>
                    <a:pt x="19755" y="216601"/>
                    <a:pt x="0" y="224956"/>
                  </a:cubicBezTo>
                </a:path>
              </a:pathLst>
            </a:custGeom>
            <a:solidFill>
              <a:srgbClr val="6C8492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3">
              <a:extLst>
                <a:ext uri="{FF2B5EF4-FFF2-40B4-BE49-F238E27FC236}">
                  <a16:creationId xmlns:a16="http://schemas.microsoft.com/office/drawing/2014/main" id="{0581CD52-38CC-4BD2-A8B1-A9264D65D0E8}"/>
                </a:ext>
              </a:extLst>
            </p:cNvPr>
            <p:cNvSpPr/>
            <p:nvPr/>
          </p:nvSpPr>
          <p:spPr>
            <a:xfrm>
              <a:off x="4826030" y="2594421"/>
              <a:ext cx="489820" cy="1356458"/>
            </a:xfrm>
            <a:custGeom>
              <a:avLst/>
              <a:gdLst>
                <a:gd name="connsiteX0" fmla="*/ 487001 w 489820"/>
                <a:gd name="connsiteY0" fmla="*/ 525383 h 1356458"/>
                <a:gd name="connsiteX1" fmla="*/ 457152 w 489820"/>
                <a:gd name="connsiteY1" fmla="*/ 223673 h 1356458"/>
                <a:gd name="connsiteX2" fmla="*/ 433046 w 489820"/>
                <a:gd name="connsiteY2" fmla="*/ 61983 h 1356458"/>
                <a:gd name="connsiteX3" fmla="*/ 335319 w 489820"/>
                <a:gd name="connsiteY3" fmla="*/ 43186 h 1356458"/>
                <a:gd name="connsiteX4" fmla="*/ 309734 w 489820"/>
                <a:gd name="connsiteY4" fmla="*/ 112457 h 1356458"/>
                <a:gd name="connsiteX5" fmla="*/ 236808 w 489820"/>
                <a:gd name="connsiteY5" fmla="*/ 204963 h 1356458"/>
                <a:gd name="connsiteX6" fmla="*/ 196516 w 489820"/>
                <a:gd name="connsiteY6" fmla="*/ 244906 h 1356458"/>
                <a:gd name="connsiteX7" fmla="*/ 173542 w 489820"/>
                <a:gd name="connsiteY7" fmla="*/ 255262 h 1356458"/>
                <a:gd name="connsiteX8" fmla="*/ 35000 w 489820"/>
                <a:gd name="connsiteY8" fmla="*/ 415473 h 1356458"/>
                <a:gd name="connsiteX9" fmla="*/ 18378 w 489820"/>
                <a:gd name="connsiteY9" fmla="*/ 454111 h 1356458"/>
                <a:gd name="connsiteX10" fmla="*/ 34739 w 489820"/>
                <a:gd name="connsiteY10" fmla="*/ 735545 h 1356458"/>
                <a:gd name="connsiteX11" fmla="*/ 75553 w 489820"/>
                <a:gd name="connsiteY11" fmla="*/ 930652 h 1356458"/>
                <a:gd name="connsiteX12" fmla="*/ 68330 w 489820"/>
                <a:gd name="connsiteY12" fmla="*/ 1356284 h 1356458"/>
                <a:gd name="connsiteX13" fmla="*/ 379875 w 489820"/>
                <a:gd name="connsiteY13" fmla="*/ 1356458 h 1356458"/>
                <a:gd name="connsiteX14" fmla="*/ 384487 w 489820"/>
                <a:gd name="connsiteY14" fmla="*/ 848937 h 1356458"/>
                <a:gd name="connsiteX15" fmla="*/ 432959 w 489820"/>
                <a:gd name="connsiteY15" fmla="*/ 741289 h 1356458"/>
                <a:gd name="connsiteX16" fmla="*/ 486217 w 489820"/>
                <a:gd name="connsiteY16" fmla="*/ 597265 h 1356458"/>
                <a:gd name="connsiteX17" fmla="*/ 487001 w 489820"/>
                <a:gd name="connsiteY17" fmla="*/ 525383 h 135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89820" h="1356458">
                  <a:moveTo>
                    <a:pt x="487001" y="525383"/>
                  </a:moveTo>
                  <a:cubicBezTo>
                    <a:pt x="457412" y="405465"/>
                    <a:pt x="485347" y="354556"/>
                    <a:pt x="457152" y="223673"/>
                  </a:cubicBezTo>
                  <a:cubicBezTo>
                    <a:pt x="446796" y="181466"/>
                    <a:pt x="444098" y="136301"/>
                    <a:pt x="433046" y="61983"/>
                  </a:cubicBezTo>
                  <a:cubicBezTo>
                    <a:pt x="424256" y="-848"/>
                    <a:pt x="371694" y="-30088"/>
                    <a:pt x="335319" y="43186"/>
                  </a:cubicBezTo>
                  <a:cubicBezTo>
                    <a:pt x="328530" y="60852"/>
                    <a:pt x="328530" y="60852"/>
                    <a:pt x="309734" y="112457"/>
                  </a:cubicBezTo>
                  <a:cubicBezTo>
                    <a:pt x="258912" y="122290"/>
                    <a:pt x="246729" y="163888"/>
                    <a:pt x="236808" y="204963"/>
                  </a:cubicBezTo>
                  <a:cubicBezTo>
                    <a:pt x="231151" y="228546"/>
                    <a:pt x="229672" y="249954"/>
                    <a:pt x="196516" y="244906"/>
                  </a:cubicBezTo>
                  <a:cubicBezTo>
                    <a:pt x="189380" y="243775"/>
                    <a:pt x="177893" y="249171"/>
                    <a:pt x="173542" y="255262"/>
                  </a:cubicBezTo>
                  <a:cubicBezTo>
                    <a:pt x="131857" y="314090"/>
                    <a:pt x="35000" y="415473"/>
                    <a:pt x="35000" y="415473"/>
                  </a:cubicBezTo>
                  <a:cubicBezTo>
                    <a:pt x="31867" y="424958"/>
                    <a:pt x="20641" y="443842"/>
                    <a:pt x="18378" y="454111"/>
                  </a:cubicBezTo>
                  <a:cubicBezTo>
                    <a:pt x="-14603" y="553666"/>
                    <a:pt x="452" y="657224"/>
                    <a:pt x="34739" y="735545"/>
                  </a:cubicBezTo>
                  <a:cubicBezTo>
                    <a:pt x="57975" y="785410"/>
                    <a:pt x="76946" y="813866"/>
                    <a:pt x="75553" y="930652"/>
                  </a:cubicBezTo>
                  <a:cubicBezTo>
                    <a:pt x="69810" y="1088948"/>
                    <a:pt x="67460" y="1283794"/>
                    <a:pt x="68330" y="1356284"/>
                  </a:cubicBezTo>
                  <a:cubicBezTo>
                    <a:pt x="172149" y="1356371"/>
                    <a:pt x="276056" y="1356458"/>
                    <a:pt x="379875" y="1356458"/>
                  </a:cubicBezTo>
                  <a:cubicBezTo>
                    <a:pt x="357248" y="1124715"/>
                    <a:pt x="346892" y="975991"/>
                    <a:pt x="384487" y="848937"/>
                  </a:cubicBezTo>
                  <a:cubicBezTo>
                    <a:pt x="389447" y="832315"/>
                    <a:pt x="423908" y="756344"/>
                    <a:pt x="432959" y="741289"/>
                  </a:cubicBezTo>
                  <a:cubicBezTo>
                    <a:pt x="452713" y="708307"/>
                    <a:pt x="470466" y="666623"/>
                    <a:pt x="486217" y="597265"/>
                  </a:cubicBezTo>
                  <a:cubicBezTo>
                    <a:pt x="489263" y="575335"/>
                    <a:pt x="492135" y="546443"/>
                    <a:pt x="487001" y="525383"/>
                  </a:cubicBezTo>
                  <a:close/>
                </a:path>
              </a:pathLst>
            </a:custGeom>
            <a:solidFill>
              <a:srgbClr val="F8B49F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3">
              <a:extLst>
                <a:ext uri="{FF2B5EF4-FFF2-40B4-BE49-F238E27FC236}">
                  <a16:creationId xmlns:a16="http://schemas.microsoft.com/office/drawing/2014/main" id="{D76B5B08-D412-4B3E-997E-93959136E17E}"/>
                </a:ext>
              </a:extLst>
            </p:cNvPr>
            <p:cNvSpPr/>
            <p:nvPr/>
          </p:nvSpPr>
          <p:spPr>
            <a:xfrm>
              <a:off x="5171704" y="2571121"/>
              <a:ext cx="87371" cy="121487"/>
            </a:xfrm>
            <a:custGeom>
              <a:avLst/>
              <a:gdLst>
                <a:gd name="connsiteX0" fmla="*/ 0 w 87371"/>
                <a:gd name="connsiteY0" fmla="*/ 66486 h 121487"/>
                <a:gd name="connsiteX1" fmla="*/ 28718 w 87371"/>
                <a:gd name="connsiteY1" fmla="*/ 0 h 121487"/>
                <a:gd name="connsiteX2" fmla="*/ 87371 w 87371"/>
                <a:gd name="connsiteY2" fmla="*/ 85283 h 121487"/>
                <a:gd name="connsiteX3" fmla="*/ 43685 w 87371"/>
                <a:gd name="connsiteY3" fmla="*/ 121398 h 121487"/>
                <a:gd name="connsiteX4" fmla="*/ 0 w 87371"/>
                <a:gd name="connsiteY4" fmla="*/ 66486 h 12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371" h="121487">
                  <a:moveTo>
                    <a:pt x="0" y="66486"/>
                  </a:moveTo>
                  <a:cubicBezTo>
                    <a:pt x="1653" y="40901"/>
                    <a:pt x="11052" y="18710"/>
                    <a:pt x="28718" y="0"/>
                  </a:cubicBezTo>
                  <a:cubicBezTo>
                    <a:pt x="81106" y="5831"/>
                    <a:pt x="77799" y="49951"/>
                    <a:pt x="87371" y="85283"/>
                  </a:cubicBezTo>
                  <a:cubicBezTo>
                    <a:pt x="87371" y="122355"/>
                    <a:pt x="70402" y="117308"/>
                    <a:pt x="43685" y="121398"/>
                  </a:cubicBezTo>
                  <a:cubicBezTo>
                    <a:pt x="10094" y="123486"/>
                    <a:pt x="1218" y="88677"/>
                    <a:pt x="0" y="66486"/>
                  </a:cubicBezTo>
                  <a:close/>
                </a:path>
              </a:pathLst>
            </a:custGeom>
            <a:solidFill>
              <a:srgbClr val="E54572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3">
              <a:extLst>
                <a:ext uri="{FF2B5EF4-FFF2-40B4-BE49-F238E27FC236}">
                  <a16:creationId xmlns:a16="http://schemas.microsoft.com/office/drawing/2014/main" id="{9ADBD96A-BE30-4756-A9C4-0271C9325A74}"/>
                </a:ext>
              </a:extLst>
            </p:cNvPr>
            <p:cNvSpPr/>
            <p:nvPr/>
          </p:nvSpPr>
          <p:spPr>
            <a:xfrm>
              <a:off x="5152211" y="2754828"/>
              <a:ext cx="20213" cy="406312"/>
            </a:xfrm>
            <a:custGeom>
              <a:avLst/>
              <a:gdLst>
                <a:gd name="connsiteX0" fmla="*/ 17405 w 20213"/>
                <a:gd name="connsiteY0" fmla="*/ 406313 h 406312"/>
                <a:gd name="connsiteX1" fmla="*/ 0 w 20213"/>
                <a:gd name="connsiteY1" fmla="*/ 0 h 406312"/>
                <a:gd name="connsiteX2" fmla="*/ 17405 w 20213"/>
                <a:gd name="connsiteY2" fmla="*/ 406313 h 406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13" h="406312">
                  <a:moveTo>
                    <a:pt x="17405" y="406313"/>
                  </a:moveTo>
                  <a:cubicBezTo>
                    <a:pt x="0" y="259939"/>
                    <a:pt x="6353" y="110694"/>
                    <a:pt x="0" y="0"/>
                  </a:cubicBezTo>
                  <a:cubicBezTo>
                    <a:pt x="27238" y="134190"/>
                    <a:pt x="19928" y="270295"/>
                    <a:pt x="17405" y="406313"/>
                  </a:cubicBezTo>
                  <a:close/>
                </a:path>
              </a:pathLst>
            </a:custGeom>
            <a:solidFill>
              <a:srgbClr val="F3A898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3">
              <a:extLst>
                <a:ext uri="{FF2B5EF4-FFF2-40B4-BE49-F238E27FC236}">
                  <a16:creationId xmlns:a16="http://schemas.microsoft.com/office/drawing/2014/main" id="{E1F8ABF7-8718-43D5-AA76-4EE05EC9447B}"/>
                </a:ext>
              </a:extLst>
            </p:cNvPr>
            <p:cNvSpPr/>
            <p:nvPr/>
          </p:nvSpPr>
          <p:spPr>
            <a:xfrm>
              <a:off x="5017077" y="2894414"/>
              <a:ext cx="22351" cy="248713"/>
            </a:xfrm>
            <a:custGeom>
              <a:avLst/>
              <a:gdLst>
                <a:gd name="connsiteX0" fmla="*/ 22351 w 22351"/>
                <a:gd name="connsiteY0" fmla="*/ 0 h 248713"/>
                <a:gd name="connsiteX1" fmla="*/ 1727 w 22351"/>
                <a:gd name="connsiteY1" fmla="*/ 248713 h 248713"/>
                <a:gd name="connsiteX2" fmla="*/ 22351 w 22351"/>
                <a:gd name="connsiteY2" fmla="*/ 0 h 248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351" h="248713">
                  <a:moveTo>
                    <a:pt x="22351" y="0"/>
                  </a:moveTo>
                  <a:cubicBezTo>
                    <a:pt x="9994" y="83108"/>
                    <a:pt x="23047" y="167172"/>
                    <a:pt x="1727" y="248713"/>
                  </a:cubicBezTo>
                  <a:cubicBezTo>
                    <a:pt x="1814" y="165084"/>
                    <a:pt x="-8978" y="80671"/>
                    <a:pt x="22351" y="0"/>
                  </a:cubicBezTo>
                  <a:close/>
                </a:path>
              </a:pathLst>
            </a:custGeom>
            <a:solidFill>
              <a:srgbClr val="F3A798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3">
              <a:extLst>
                <a:ext uri="{FF2B5EF4-FFF2-40B4-BE49-F238E27FC236}">
                  <a16:creationId xmlns:a16="http://schemas.microsoft.com/office/drawing/2014/main" id="{93CEC7F3-A729-4A9B-AC0B-1797C1B045BD}"/>
                </a:ext>
              </a:extLst>
            </p:cNvPr>
            <p:cNvSpPr/>
            <p:nvPr/>
          </p:nvSpPr>
          <p:spPr>
            <a:xfrm>
              <a:off x="4917770" y="2946106"/>
              <a:ext cx="28202" cy="148462"/>
            </a:xfrm>
            <a:custGeom>
              <a:avLst/>
              <a:gdLst>
                <a:gd name="connsiteX0" fmla="*/ 0 w 28202"/>
                <a:gd name="connsiteY0" fmla="*/ 148462 h 148462"/>
                <a:gd name="connsiteX1" fmla="*/ 25324 w 28202"/>
                <a:gd name="connsiteY1" fmla="*/ 0 h 148462"/>
                <a:gd name="connsiteX2" fmla="*/ 0 w 28202"/>
                <a:gd name="connsiteY2" fmla="*/ 148462 h 14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202" h="148462">
                  <a:moveTo>
                    <a:pt x="0" y="148462"/>
                  </a:moveTo>
                  <a:cubicBezTo>
                    <a:pt x="29413" y="101905"/>
                    <a:pt x="-3307" y="45426"/>
                    <a:pt x="25324" y="0"/>
                  </a:cubicBezTo>
                  <a:cubicBezTo>
                    <a:pt x="28021" y="51779"/>
                    <a:pt x="36811" y="104515"/>
                    <a:pt x="0" y="148462"/>
                  </a:cubicBezTo>
                  <a:close/>
                </a:path>
              </a:pathLst>
            </a:custGeom>
            <a:solidFill>
              <a:srgbClr val="F3A898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3">
              <a:extLst>
                <a:ext uri="{FF2B5EF4-FFF2-40B4-BE49-F238E27FC236}">
                  <a16:creationId xmlns:a16="http://schemas.microsoft.com/office/drawing/2014/main" id="{F8A7ECDA-0510-406D-A9C1-9BF85275023D}"/>
                </a:ext>
              </a:extLst>
            </p:cNvPr>
            <p:cNvSpPr/>
            <p:nvPr/>
          </p:nvSpPr>
          <p:spPr>
            <a:xfrm>
              <a:off x="4075120" y="1865969"/>
              <a:ext cx="71011" cy="71011"/>
            </a:xfrm>
            <a:custGeom>
              <a:avLst/>
              <a:gdLst>
                <a:gd name="connsiteX0" fmla="*/ 71011 w 71011"/>
                <a:gd name="connsiteY0" fmla="*/ 35506 h 71011"/>
                <a:gd name="connsiteX1" fmla="*/ 35506 w 71011"/>
                <a:gd name="connsiteY1" fmla="*/ 71011 h 71011"/>
                <a:gd name="connsiteX2" fmla="*/ 0 w 71011"/>
                <a:gd name="connsiteY2" fmla="*/ 35506 h 71011"/>
                <a:gd name="connsiteX3" fmla="*/ 35506 w 71011"/>
                <a:gd name="connsiteY3" fmla="*/ 0 h 71011"/>
                <a:gd name="connsiteX4" fmla="*/ 71011 w 71011"/>
                <a:gd name="connsiteY4" fmla="*/ 35506 h 71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11" h="71011">
                  <a:moveTo>
                    <a:pt x="71011" y="35506"/>
                  </a:moveTo>
                  <a:cubicBezTo>
                    <a:pt x="71011" y="55115"/>
                    <a:pt x="55115" y="71011"/>
                    <a:pt x="35506" y="71011"/>
                  </a:cubicBezTo>
                  <a:cubicBezTo>
                    <a:pt x="15897" y="71011"/>
                    <a:pt x="0" y="55115"/>
                    <a:pt x="0" y="35506"/>
                  </a:cubicBezTo>
                  <a:cubicBezTo>
                    <a:pt x="0" y="15896"/>
                    <a:pt x="15897" y="0"/>
                    <a:pt x="35506" y="0"/>
                  </a:cubicBezTo>
                  <a:cubicBezTo>
                    <a:pt x="55115" y="0"/>
                    <a:pt x="71011" y="15896"/>
                    <a:pt x="71011" y="35506"/>
                  </a:cubicBezTo>
                  <a:close/>
                </a:path>
              </a:pathLst>
            </a:custGeom>
            <a:solidFill>
              <a:srgbClr val="48291F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3">
              <a:extLst>
                <a:ext uri="{FF2B5EF4-FFF2-40B4-BE49-F238E27FC236}">
                  <a16:creationId xmlns:a16="http://schemas.microsoft.com/office/drawing/2014/main" id="{51F952CC-09DB-4D7C-BC03-22790768B473}"/>
                </a:ext>
              </a:extLst>
            </p:cNvPr>
            <p:cNvSpPr/>
            <p:nvPr/>
          </p:nvSpPr>
          <p:spPr>
            <a:xfrm>
              <a:off x="4129597" y="1881460"/>
              <a:ext cx="40030" cy="40030"/>
            </a:xfrm>
            <a:custGeom>
              <a:avLst/>
              <a:gdLst>
                <a:gd name="connsiteX0" fmla="*/ 40031 w 40030"/>
                <a:gd name="connsiteY0" fmla="*/ 20015 h 40030"/>
                <a:gd name="connsiteX1" fmla="*/ 20015 w 40030"/>
                <a:gd name="connsiteY1" fmla="*/ 40031 h 40030"/>
                <a:gd name="connsiteX2" fmla="*/ 0 w 40030"/>
                <a:gd name="connsiteY2" fmla="*/ 20015 h 40030"/>
                <a:gd name="connsiteX3" fmla="*/ 20015 w 40030"/>
                <a:gd name="connsiteY3" fmla="*/ 0 h 40030"/>
                <a:gd name="connsiteX4" fmla="*/ 40031 w 40030"/>
                <a:gd name="connsiteY4" fmla="*/ 20015 h 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30" h="40030">
                  <a:moveTo>
                    <a:pt x="40031" y="20015"/>
                  </a:moveTo>
                  <a:cubicBezTo>
                    <a:pt x="40031" y="31070"/>
                    <a:pt x="31070" y="40031"/>
                    <a:pt x="20015" y="40031"/>
                  </a:cubicBezTo>
                  <a:cubicBezTo>
                    <a:pt x="8961" y="40031"/>
                    <a:pt x="0" y="31070"/>
                    <a:pt x="0" y="20015"/>
                  </a:cubicBezTo>
                  <a:cubicBezTo>
                    <a:pt x="0" y="8961"/>
                    <a:pt x="8961" y="0"/>
                    <a:pt x="20015" y="0"/>
                  </a:cubicBezTo>
                  <a:cubicBezTo>
                    <a:pt x="31070" y="0"/>
                    <a:pt x="40031" y="8961"/>
                    <a:pt x="40031" y="20015"/>
                  </a:cubicBezTo>
                  <a:close/>
                </a:path>
              </a:pathLst>
            </a:custGeom>
            <a:solidFill>
              <a:srgbClr val="FFFFFF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Graphic 3">
              <a:extLst>
                <a:ext uri="{FF2B5EF4-FFF2-40B4-BE49-F238E27FC236}">
                  <a16:creationId xmlns:a16="http://schemas.microsoft.com/office/drawing/2014/main" id="{DB4C8E62-B0D5-4380-9D3D-90F9610EDA12}"/>
                </a:ext>
              </a:extLst>
            </p:cNvPr>
            <p:cNvSpPr/>
            <p:nvPr/>
          </p:nvSpPr>
          <p:spPr>
            <a:xfrm>
              <a:off x="4685970" y="1844659"/>
              <a:ext cx="327351" cy="160965"/>
            </a:xfrm>
            <a:custGeom>
              <a:avLst/>
              <a:gdLst>
                <a:gd name="connsiteX0" fmla="*/ 4320 w 327351"/>
                <a:gd name="connsiteY0" fmla="*/ 84751 h 160965"/>
                <a:gd name="connsiteX1" fmla="*/ 48093 w 327351"/>
                <a:gd name="connsiteY1" fmla="*/ 148278 h 160965"/>
                <a:gd name="connsiteX2" fmla="*/ 284188 w 327351"/>
                <a:gd name="connsiteY2" fmla="*/ 97804 h 160965"/>
                <a:gd name="connsiteX3" fmla="*/ 327352 w 327351"/>
                <a:gd name="connsiteY3" fmla="*/ 23834 h 160965"/>
                <a:gd name="connsiteX4" fmla="*/ 60015 w 327351"/>
                <a:gd name="connsiteY4" fmla="*/ 28360 h 160965"/>
                <a:gd name="connsiteX5" fmla="*/ 4320 w 327351"/>
                <a:gd name="connsiteY5" fmla="*/ 84751 h 16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351" h="160965">
                  <a:moveTo>
                    <a:pt x="4320" y="84751"/>
                  </a:moveTo>
                  <a:cubicBezTo>
                    <a:pt x="-9168" y="125478"/>
                    <a:pt x="9890" y="138618"/>
                    <a:pt x="48093" y="148278"/>
                  </a:cubicBezTo>
                  <a:cubicBezTo>
                    <a:pt x="136422" y="170556"/>
                    <a:pt x="217354" y="169077"/>
                    <a:pt x="284188" y="97804"/>
                  </a:cubicBezTo>
                  <a:cubicBezTo>
                    <a:pt x="303942" y="76658"/>
                    <a:pt x="321086" y="53248"/>
                    <a:pt x="327352" y="23834"/>
                  </a:cubicBezTo>
                  <a:cubicBezTo>
                    <a:pt x="163660" y="-19242"/>
                    <a:pt x="111881" y="4689"/>
                    <a:pt x="60015" y="28360"/>
                  </a:cubicBezTo>
                  <a:cubicBezTo>
                    <a:pt x="16939" y="58731"/>
                    <a:pt x="19027" y="62125"/>
                    <a:pt x="4320" y="84751"/>
                  </a:cubicBezTo>
                  <a:close/>
                </a:path>
              </a:pathLst>
            </a:custGeom>
            <a:solidFill>
              <a:srgbClr val="FCFAFA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3">
              <a:extLst>
                <a:ext uri="{FF2B5EF4-FFF2-40B4-BE49-F238E27FC236}">
                  <a16:creationId xmlns:a16="http://schemas.microsoft.com/office/drawing/2014/main" id="{5E8E933C-C442-4919-897E-AA32ACED5B76}"/>
                </a:ext>
              </a:extLst>
            </p:cNvPr>
            <p:cNvSpPr/>
            <p:nvPr/>
          </p:nvSpPr>
          <p:spPr>
            <a:xfrm>
              <a:off x="4690377" y="1745094"/>
              <a:ext cx="382997" cy="184402"/>
            </a:xfrm>
            <a:custGeom>
              <a:avLst/>
              <a:gdLst>
                <a:gd name="connsiteX0" fmla="*/ 236269 w 382997"/>
                <a:gd name="connsiteY0" fmla="*/ 106256 h 184402"/>
                <a:gd name="connsiteX1" fmla="*/ 323119 w 382997"/>
                <a:gd name="connsiteY1" fmla="*/ 123486 h 184402"/>
                <a:gd name="connsiteX2" fmla="*/ 381685 w 382997"/>
                <a:gd name="connsiteY2" fmla="*/ 0 h 184402"/>
                <a:gd name="connsiteX3" fmla="*/ 305105 w 382997"/>
                <a:gd name="connsiteY3" fmla="*/ 84152 h 184402"/>
                <a:gd name="connsiteX4" fmla="*/ 322422 w 382997"/>
                <a:gd name="connsiteY4" fmla="*/ 9311 h 184402"/>
                <a:gd name="connsiteX5" fmla="*/ 267162 w 382997"/>
                <a:gd name="connsiteY5" fmla="*/ 75798 h 184402"/>
                <a:gd name="connsiteX6" fmla="*/ 281347 w 382997"/>
                <a:gd name="connsiteY6" fmla="*/ 3220 h 184402"/>
                <a:gd name="connsiteX7" fmla="*/ 227479 w 382997"/>
                <a:gd name="connsiteY7" fmla="*/ 70315 h 184402"/>
                <a:gd name="connsiteX8" fmla="*/ 164126 w 382997"/>
                <a:gd name="connsiteY8" fmla="*/ 75188 h 184402"/>
                <a:gd name="connsiteX9" fmla="*/ 73970 w 382997"/>
                <a:gd name="connsiteY9" fmla="*/ 96335 h 184402"/>
                <a:gd name="connsiteX10" fmla="*/ 0 w 382997"/>
                <a:gd name="connsiteY10" fmla="*/ 184403 h 184402"/>
                <a:gd name="connsiteX11" fmla="*/ 54041 w 382997"/>
                <a:gd name="connsiteY11" fmla="*/ 130622 h 184402"/>
                <a:gd name="connsiteX12" fmla="*/ 236269 w 382997"/>
                <a:gd name="connsiteY12" fmla="*/ 106256 h 18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2997" h="184402">
                  <a:moveTo>
                    <a:pt x="236269" y="106256"/>
                  </a:moveTo>
                  <a:cubicBezTo>
                    <a:pt x="269947" y="110607"/>
                    <a:pt x="294140" y="117743"/>
                    <a:pt x="323119" y="123486"/>
                  </a:cubicBezTo>
                  <a:cubicBezTo>
                    <a:pt x="354882" y="88068"/>
                    <a:pt x="390300" y="54477"/>
                    <a:pt x="381685" y="0"/>
                  </a:cubicBezTo>
                  <a:cubicBezTo>
                    <a:pt x="368284" y="32286"/>
                    <a:pt x="340175" y="78408"/>
                    <a:pt x="305105" y="84152"/>
                  </a:cubicBezTo>
                  <a:cubicBezTo>
                    <a:pt x="321465" y="64484"/>
                    <a:pt x="327295" y="26542"/>
                    <a:pt x="322422" y="9311"/>
                  </a:cubicBezTo>
                  <a:cubicBezTo>
                    <a:pt x="309543" y="38290"/>
                    <a:pt x="299100" y="67182"/>
                    <a:pt x="267162" y="75798"/>
                  </a:cubicBezTo>
                  <a:cubicBezTo>
                    <a:pt x="278214" y="56391"/>
                    <a:pt x="287700" y="29936"/>
                    <a:pt x="281347" y="3220"/>
                  </a:cubicBezTo>
                  <a:cubicBezTo>
                    <a:pt x="269337" y="35767"/>
                    <a:pt x="256545" y="58741"/>
                    <a:pt x="227479" y="70315"/>
                  </a:cubicBezTo>
                  <a:cubicBezTo>
                    <a:pt x="199458" y="77190"/>
                    <a:pt x="198414" y="76146"/>
                    <a:pt x="164126" y="75188"/>
                  </a:cubicBezTo>
                  <a:cubicBezTo>
                    <a:pt x="131405" y="75188"/>
                    <a:pt x="101643" y="82411"/>
                    <a:pt x="73970" y="96335"/>
                  </a:cubicBezTo>
                  <a:cubicBezTo>
                    <a:pt x="36376" y="115306"/>
                    <a:pt x="5483" y="138890"/>
                    <a:pt x="0" y="184403"/>
                  </a:cubicBezTo>
                  <a:cubicBezTo>
                    <a:pt x="16621" y="160819"/>
                    <a:pt x="29675" y="146026"/>
                    <a:pt x="54041" y="130622"/>
                  </a:cubicBezTo>
                  <a:cubicBezTo>
                    <a:pt x="104689" y="99642"/>
                    <a:pt x="177702" y="100773"/>
                    <a:pt x="236269" y="106256"/>
                  </a:cubicBezTo>
                  <a:close/>
                </a:path>
              </a:pathLst>
            </a:custGeom>
            <a:solidFill>
              <a:srgbClr val="482920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Graphic 3">
              <a:extLst>
                <a:ext uri="{FF2B5EF4-FFF2-40B4-BE49-F238E27FC236}">
                  <a16:creationId xmlns:a16="http://schemas.microsoft.com/office/drawing/2014/main" id="{86082EDE-EFAC-49FD-8F2B-6E23CCFCDC9B}"/>
                </a:ext>
              </a:extLst>
            </p:cNvPr>
            <p:cNvSpPr/>
            <p:nvPr/>
          </p:nvSpPr>
          <p:spPr>
            <a:xfrm>
              <a:off x="4748101" y="1847026"/>
              <a:ext cx="185251" cy="136761"/>
            </a:xfrm>
            <a:custGeom>
              <a:avLst/>
              <a:gdLst>
                <a:gd name="connsiteX0" fmla="*/ 176978 w 185251"/>
                <a:gd name="connsiteY0" fmla="*/ 4150 h 136761"/>
                <a:gd name="connsiteX1" fmla="*/ 176543 w 185251"/>
                <a:gd name="connsiteY1" fmla="*/ 81688 h 136761"/>
                <a:gd name="connsiteX2" fmla="*/ 117280 w 185251"/>
                <a:gd name="connsiteY2" fmla="*/ 133641 h 136761"/>
                <a:gd name="connsiteX3" fmla="*/ 63847 w 185251"/>
                <a:gd name="connsiteY3" fmla="*/ 134163 h 136761"/>
                <a:gd name="connsiteX4" fmla="*/ 1974 w 185251"/>
                <a:gd name="connsiteY4" fmla="*/ 25471 h 136761"/>
                <a:gd name="connsiteX5" fmla="*/ 176978 w 185251"/>
                <a:gd name="connsiteY5" fmla="*/ 4150 h 13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251" h="136761">
                  <a:moveTo>
                    <a:pt x="176978" y="4150"/>
                  </a:moveTo>
                  <a:cubicBezTo>
                    <a:pt x="188465" y="26863"/>
                    <a:pt x="187682" y="58888"/>
                    <a:pt x="176543" y="81688"/>
                  </a:cubicBezTo>
                  <a:cubicBezTo>
                    <a:pt x="162619" y="109709"/>
                    <a:pt x="143039" y="127114"/>
                    <a:pt x="117280" y="133641"/>
                  </a:cubicBezTo>
                  <a:cubicBezTo>
                    <a:pt x="96743" y="136861"/>
                    <a:pt x="83515" y="138427"/>
                    <a:pt x="63847" y="134163"/>
                  </a:cubicBezTo>
                  <a:cubicBezTo>
                    <a:pt x="8153" y="121110"/>
                    <a:pt x="-5771" y="70288"/>
                    <a:pt x="1974" y="25471"/>
                  </a:cubicBezTo>
                  <a:cubicBezTo>
                    <a:pt x="59322" y="-8469"/>
                    <a:pt x="119630" y="-201"/>
                    <a:pt x="176978" y="4150"/>
                  </a:cubicBezTo>
                  <a:close/>
                </a:path>
              </a:pathLst>
            </a:custGeom>
            <a:solidFill>
              <a:srgbClr val="915D52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Graphic 3">
              <a:extLst>
                <a:ext uri="{FF2B5EF4-FFF2-40B4-BE49-F238E27FC236}">
                  <a16:creationId xmlns:a16="http://schemas.microsoft.com/office/drawing/2014/main" id="{417AA9FA-D61C-4201-9FE9-740E8E619478}"/>
                </a:ext>
              </a:extLst>
            </p:cNvPr>
            <p:cNvSpPr/>
            <p:nvPr/>
          </p:nvSpPr>
          <p:spPr>
            <a:xfrm>
              <a:off x="4805248" y="1859182"/>
              <a:ext cx="71011" cy="71011"/>
            </a:xfrm>
            <a:custGeom>
              <a:avLst/>
              <a:gdLst>
                <a:gd name="connsiteX0" fmla="*/ 71011 w 71011"/>
                <a:gd name="connsiteY0" fmla="*/ 35506 h 71011"/>
                <a:gd name="connsiteX1" fmla="*/ 35506 w 71011"/>
                <a:gd name="connsiteY1" fmla="*/ 71011 h 71011"/>
                <a:gd name="connsiteX2" fmla="*/ 0 w 71011"/>
                <a:gd name="connsiteY2" fmla="*/ 35506 h 71011"/>
                <a:gd name="connsiteX3" fmla="*/ 35506 w 71011"/>
                <a:gd name="connsiteY3" fmla="*/ 0 h 71011"/>
                <a:gd name="connsiteX4" fmla="*/ 71011 w 71011"/>
                <a:gd name="connsiteY4" fmla="*/ 35506 h 71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11" h="71011">
                  <a:moveTo>
                    <a:pt x="71011" y="35506"/>
                  </a:moveTo>
                  <a:cubicBezTo>
                    <a:pt x="71011" y="55115"/>
                    <a:pt x="55115" y="71011"/>
                    <a:pt x="35506" y="71011"/>
                  </a:cubicBezTo>
                  <a:cubicBezTo>
                    <a:pt x="15897" y="71011"/>
                    <a:pt x="0" y="55115"/>
                    <a:pt x="0" y="35506"/>
                  </a:cubicBezTo>
                  <a:cubicBezTo>
                    <a:pt x="0" y="15896"/>
                    <a:pt x="15896" y="0"/>
                    <a:pt x="35506" y="0"/>
                  </a:cubicBezTo>
                  <a:cubicBezTo>
                    <a:pt x="55115" y="0"/>
                    <a:pt x="71011" y="15896"/>
                    <a:pt x="71011" y="35506"/>
                  </a:cubicBezTo>
                  <a:close/>
                </a:path>
              </a:pathLst>
            </a:custGeom>
            <a:solidFill>
              <a:srgbClr val="48291F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Graphic 3">
              <a:extLst>
                <a:ext uri="{FF2B5EF4-FFF2-40B4-BE49-F238E27FC236}">
                  <a16:creationId xmlns:a16="http://schemas.microsoft.com/office/drawing/2014/main" id="{6FB5AE21-1A88-48EF-8426-8A7ABB90AC76}"/>
                </a:ext>
              </a:extLst>
            </p:cNvPr>
            <p:cNvSpPr/>
            <p:nvPr/>
          </p:nvSpPr>
          <p:spPr>
            <a:xfrm>
              <a:off x="4785233" y="1877805"/>
              <a:ext cx="40030" cy="40030"/>
            </a:xfrm>
            <a:custGeom>
              <a:avLst/>
              <a:gdLst>
                <a:gd name="connsiteX0" fmla="*/ 40031 w 40030"/>
                <a:gd name="connsiteY0" fmla="*/ 20015 h 40030"/>
                <a:gd name="connsiteX1" fmla="*/ 20016 w 40030"/>
                <a:gd name="connsiteY1" fmla="*/ 40031 h 40030"/>
                <a:gd name="connsiteX2" fmla="*/ 0 w 40030"/>
                <a:gd name="connsiteY2" fmla="*/ 20015 h 40030"/>
                <a:gd name="connsiteX3" fmla="*/ 20016 w 40030"/>
                <a:gd name="connsiteY3" fmla="*/ 0 h 40030"/>
                <a:gd name="connsiteX4" fmla="*/ 40031 w 40030"/>
                <a:gd name="connsiteY4" fmla="*/ 20015 h 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30" h="40030">
                  <a:moveTo>
                    <a:pt x="40031" y="20015"/>
                  </a:moveTo>
                  <a:cubicBezTo>
                    <a:pt x="40031" y="31070"/>
                    <a:pt x="31070" y="40031"/>
                    <a:pt x="20016" y="40031"/>
                  </a:cubicBezTo>
                  <a:cubicBezTo>
                    <a:pt x="8961" y="40031"/>
                    <a:pt x="0" y="31070"/>
                    <a:pt x="0" y="20015"/>
                  </a:cubicBezTo>
                  <a:cubicBezTo>
                    <a:pt x="0" y="8961"/>
                    <a:pt x="8961" y="0"/>
                    <a:pt x="20016" y="0"/>
                  </a:cubicBezTo>
                  <a:cubicBezTo>
                    <a:pt x="31070" y="0"/>
                    <a:pt x="40031" y="8961"/>
                    <a:pt x="40031" y="20015"/>
                  </a:cubicBezTo>
                  <a:close/>
                </a:path>
              </a:pathLst>
            </a:custGeom>
            <a:solidFill>
              <a:srgbClr val="FFFFFF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8152ECC-81DE-4677-9224-FEB0203F0E96}"/>
              </a:ext>
            </a:extLst>
          </p:cNvPr>
          <p:cNvGrpSpPr/>
          <p:nvPr/>
        </p:nvGrpSpPr>
        <p:grpSpPr>
          <a:xfrm>
            <a:off x="558580" y="1298497"/>
            <a:ext cx="1678592" cy="2377493"/>
            <a:chOff x="0" y="291743"/>
            <a:chExt cx="2575979" cy="3648519"/>
          </a:xfrm>
        </p:grpSpPr>
        <p:sp>
          <p:nvSpPr>
            <p:cNvPr id="37" name="Graphic 3">
              <a:extLst>
                <a:ext uri="{FF2B5EF4-FFF2-40B4-BE49-F238E27FC236}">
                  <a16:creationId xmlns:a16="http://schemas.microsoft.com/office/drawing/2014/main" id="{F4C0DB50-3C56-498F-8CBA-F70F63DB5BA2}"/>
                </a:ext>
              </a:extLst>
            </p:cNvPr>
            <p:cNvSpPr/>
            <p:nvPr/>
          </p:nvSpPr>
          <p:spPr>
            <a:xfrm>
              <a:off x="1555179" y="2460862"/>
              <a:ext cx="560953" cy="457396"/>
            </a:xfrm>
            <a:custGeom>
              <a:avLst/>
              <a:gdLst>
                <a:gd name="connsiteX0" fmla="*/ 0 w 560953"/>
                <a:gd name="connsiteY0" fmla="*/ 227132 h 457396"/>
                <a:gd name="connsiteX1" fmla="*/ 189189 w 560953"/>
                <a:gd name="connsiteY1" fmla="*/ 0 h 457396"/>
                <a:gd name="connsiteX2" fmla="*/ 380641 w 560953"/>
                <a:gd name="connsiteY2" fmla="*/ 226697 h 457396"/>
                <a:gd name="connsiteX3" fmla="*/ 560954 w 560953"/>
                <a:gd name="connsiteY3" fmla="*/ 440774 h 457396"/>
                <a:gd name="connsiteX4" fmla="*/ 384992 w 560953"/>
                <a:gd name="connsiteY4" fmla="*/ 454263 h 457396"/>
                <a:gd name="connsiteX5" fmla="*/ 0 w 560953"/>
                <a:gd name="connsiteY5" fmla="*/ 227132 h 457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0953" h="457396">
                  <a:moveTo>
                    <a:pt x="0" y="227132"/>
                  </a:moveTo>
                  <a:cubicBezTo>
                    <a:pt x="59698" y="160297"/>
                    <a:pt x="154815" y="87894"/>
                    <a:pt x="189189" y="0"/>
                  </a:cubicBezTo>
                  <a:cubicBezTo>
                    <a:pt x="209031" y="51866"/>
                    <a:pt x="358537" y="175092"/>
                    <a:pt x="380641" y="226697"/>
                  </a:cubicBezTo>
                  <a:cubicBezTo>
                    <a:pt x="441557" y="368806"/>
                    <a:pt x="490726" y="418322"/>
                    <a:pt x="560954" y="440774"/>
                  </a:cubicBezTo>
                  <a:cubicBezTo>
                    <a:pt x="527798" y="455481"/>
                    <a:pt x="418583" y="461660"/>
                    <a:pt x="384992" y="454263"/>
                  </a:cubicBezTo>
                  <a:cubicBezTo>
                    <a:pt x="343569" y="446170"/>
                    <a:pt x="24106" y="341567"/>
                    <a:pt x="0" y="227132"/>
                  </a:cubicBezTo>
                  <a:close/>
                </a:path>
              </a:pathLst>
            </a:custGeom>
            <a:solidFill>
              <a:srgbClr val="41231B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Graphic 3">
              <a:extLst>
                <a:ext uri="{FF2B5EF4-FFF2-40B4-BE49-F238E27FC236}">
                  <a16:creationId xmlns:a16="http://schemas.microsoft.com/office/drawing/2014/main" id="{5917FE19-59CB-44F7-A4A2-3E1C4B1E0993}"/>
                </a:ext>
              </a:extLst>
            </p:cNvPr>
            <p:cNvSpPr/>
            <p:nvPr/>
          </p:nvSpPr>
          <p:spPr>
            <a:xfrm>
              <a:off x="2697" y="1169000"/>
              <a:ext cx="2572777" cy="2767037"/>
            </a:xfrm>
            <a:custGeom>
              <a:avLst/>
              <a:gdLst>
                <a:gd name="connsiteX0" fmla="*/ 2546292 w 2572777"/>
                <a:gd name="connsiteY0" fmla="*/ 2284715 h 2767037"/>
                <a:gd name="connsiteX1" fmla="*/ 1718175 w 2572777"/>
                <a:gd name="connsiteY1" fmla="*/ 1927048 h 2767037"/>
                <a:gd name="connsiteX2" fmla="*/ 1583724 w 2572777"/>
                <a:gd name="connsiteY2" fmla="*/ 1756743 h 2767037"/>
                <a:gd name="connsiteX3" fmla="*/ 1552396 w 2572777"/>
                <a:gd name="connsiteY3" fmla="*/ 1518994 h 2767037"/>
                <a:gd name="connsiteX4" fmla="*/ 1828434 w 2572777"/>
                <a:gd name="connsiteY4" fmla="*/ 1273240 h 2767037"/>
                <a:gd name="connsiteX5" fmla="*/ 1970631 w 2572777"/>
                <a:gd name="connsiteY5" fmla="*/ 998941 h 2767037"/>
                <a:gd name="connsiteX6" fmla="*/ 2027283 w 2572777"/>
                <a:gd name="connsiteY6" fmla="*/ 926277 h 2767037"/>
                <a:gd name="connsiteX7" fmla="*/ 2110043 w 2572777"/>
                <a:gd name="connsiteY7" fmla="*/ 850218 h 2767037"/>
                <a:gd name="connsiteX8" fmla="*/ 2150247 w 2572777"/>
                <a:gd name="connsiteY8" fmla="*/ 713069 h 2767037"/>
                <a:gd name="connsiteX9" fmla="*/ 2122226 w 2572777"/>
                <a:gd name="connsiteY9" fmla="*/ 666163 h 2767037"/>
                <a:gd name="connsiteX10" fmla="*/ 2039292 w 2572777"/>
                <a:gd name="connsiteY10" fmla="*/ 661464 h 2767037"/>
                <a:gd name="connsiteX11" fmla="*/ 2007529 w 2572777"/>
                <a:gd name="connsiteY11" fmla="*/ 645539 h 2767037"/>
                <a:gd name="connsiteX12" fmla="*/ 2001785 w 2572777"/>
                <a:gd name="connsiteY12" fmla="*/ 615690 h 2767037"/>
                <a:gd name="connsiteX13" fmla="*/ 1650123 w 2572777"/>
                <a:gd name="connsiteY13" fmla="*/ 70313 h 2767037"/>
                <a:gd name="connsiteX14" fmla="*/ 805037 w 2572777"/>
                <a:gd name="connsiteY14" fmla="*/ 171522 h 2767037"/>
                <a:gd name="connsiteX15" fmla="*/ 534046 w 2572777"/>
                <a:gd name="connsiteY15" fmla="*/ 674518 h 2767037"/>
                <a:gd name="connsiteX16" fmla="*/ 444673 w 2572777"/>
                <a:gd name="connsiteY16" fmla="*/ 714723 h 2767037"/>
                <a:gd name="connsiteX17" fmla="*/ 445543 w 2572777"/>
                <a:gd name="connsiteY17" fmla="*/ 815931 h 2767037"/>
                <a:gd name="connsiteX18" fmla="*/ 558935 w 2572777"/>
                <a:gd name="connsiteY18" fmla="*/ 954821 h 2767037"/>
                <a:gd name="connsiteX19" fmla="*/ 593483 w 2572777"/>
                <a:gd name="connsiteY19" fmla="*/ 990152 h 2767037"/>
                <a:gd name="connsiteX20" fmla="*/ 968990 w 2572777"/>
                <a:gd name="connsiteY20" fmla="*/ 1478180 h 2767037"/>
                <a:gd name="connsiteX21" fmla="*/ 1003973 w 2572777"/>
                <a:gd name="connsiteY21" fmla="*/ 1523955 h 2767037"/>
                <a:gd name="connsiteX22" fmla="*/ 1004060 w 2572777"/>
                <a:gd name="connsiteY22" fmla="*/ 1700612 h 2767037"/>
                <a:gd name="connsiteX23" fmla="*/ 968990 w 2572777"/>
                <a:gd name="connsiteY23" fmla="*/ 1818181 h 2767037"/>
                <a:gd name="connsiteX24" fmla="*/ 699652 w 2572777"/>
                <a:gd name="connsiteY24" fmla="*/ 1987790 h 2767037"/>
                <a:gd name="connsiteX25" fmla="*/ 282200 w 2572777"/>
                <a:gd name="connsiteY25" fmla="*/ 2082733 h 2767037"/>
                <a:gd name="connsiteX26" fmla="*/ 172028 w 2572777"/>
                <a:gd name="connsiteY26" fmla="*/ 2143562 h 2767037"/>
                <a:gd name="connsiteX27" fmla="*/ 130779 w 2572777"/>
                <a:gd name="connsiteY27" fmla="*/ 2160532 h 2767037"/>
                <a:gd name="connsiteX28" fmla="*/ 27917 w 2572777"/>
                <a:gd name="connsiteY28" fmla="*/ 2284889 h 2767037"/>
                <a:gd name="connsiteX29" fmla="*/ 61856 w 2572777"/>
                <a:gd name="connsiteY29" fmla="*/ 2395321 h 2767037"/>
                <a:gd name="connsiteX30" fmla="*/ 61856 w 2572777"/>
                <a:gd name="connsiteY30" fmla="*/ 2395321 h 2767037"/>
                <a:gd name="connsiteX31" fmla="*/ 61856 w 2572777"/>
                <a:gd name="connsiteY31" fmla="*/ 2395321 h 2767037"/>
                <a:gd name="connsiteX32" fmla="*/ 35140 w 2572777"/>
                <a:gd name="connsiteY32" fmla="*/ 2766999 h 2767037"/>
                <a:gd name="connsiteX33" fmla="*/ 2526276 w 2572777"/>
                <a:gd name="connsiteY33" fmla="*/ 2766999 h 2767037"/>
                <a:gd name="connsiteX34" fmla="*/ 2506348 w 2572777"/>
                <a:gd name="connsiteY34" fmla="*/ 2397845 h 2767037"/>
                <a:gd name="connsiteX35" fmla="*/ 2546292 w 2572777"/>
                <a:gd name="connsiteY35" fmla="*/ 2284715 h 276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572777" h="2767037">
                  <a:moveTo>
                    <a:pt x="2546292" y="2284715"/>
                  </a:moveTo>
                  <a:cubicBezTo>
                    <a:pt x="2384515" y="1994665"/>
                    <a:pt x="1866725" y="2020685"/>
                    <a:pt x="1718175" y="1927048"/>
                  </a:cubicBezTo>
                  <a:cubicBezTo>
                    <a:pt x="1637853" y="1876400"/>
                    <a:pt x="1618272" y="1818007"/>
                    <a:pt x="1583724" y="1756743"/>
                  </a:cubicBezTo>
                  <a:cubicBezTo>
                    <a:pt x="1544041" y="1667456"/>
                    <a:pt x="1554136" y="1523171"/>
                    <a:pt x="1552396" y="1518994"/>
                  </a:cubicBezTo>
                  <a:cubicBezTo>
                    <a:pt x="1654648" y="1448592"/>
                    <a:pt x="1748634" y="1368879"/>
                    <a:pt x="1828434" y="1273240"/>
                  </a:cubicBezTo>
                  <a:cubicBezTo>
                    <a:pt x="1834439" y="1268628"/>
                    <a:pt x="1970631" y="998941"/>
                    <a:pt x="1970631" y="998941"/>
                  </a:cubicBezTo>
                  <a:cubicBezTo>
                    <a:pt x="1973067" y="962305"/>
                    <a:pt x="1985251" y="936110"/>
                    <a:pt x="2027283" y="926277"/>
                  </a:cubicBezTo>
                  <a:cubicBezTo>
                    <a:pt x="2066705" y="917052"/>
                    <a:pt x="2093508" y="887812"/>
                    <a:pt x="2110043" y="850218"/>
                  </a:cubicBezTo>
                  <a:cubicBezTo>
                    <a:pt x="2135540" y="802616"/>
                    <a:pt x="2155817" y="753883"/>
                    <a:pt x="2150247" y="713069"/>
                  </a:cubicBezTo>
                  <a:cubicBezTo>
                    <a:pt x="2148768" y="702365"/>
                    <a:pt x="2146941" y="682437"/>
                    <a:pt x="2122226" y="666163"/>
                  </a:cubicBezTo>
                  <a:cubicBezTo>
                    <a:pt x="2095162" y="653458"/>
                    <a:pt x="2068271" y="645800"/>
                    <a:pt x="2039292" y="661464"/>
                  </a:cubicBezTo>
                  <a:cubicBezTo>
                    <a:pt x="2022845" y="670341"/>
                    <a:pt x="2011706" y="663814"/>
                    <a:pt x="2007529" y="645539"/>
                  </a:cubicBezTo>
                  <a:cubicBezTo>
                    <a:pt x="2005266" y="635618"/>
                    <a:pt x="2003091" y="625697"/>
                    <a:pt x="2001785" y="615690"/>
                  </a:cubicBezTo>
                  <a:cubicBezTo>
                    <a:pt x="1974112" y="407442"/>
                    <a:pt x="1795539" y="170303"/>
                    <a:pt x="1650123" y="70313"/>
                  </a:cubicBezTo>
                  <a:cubicBezTo>
                    <a:pt x="1476163" y="-49344"/>
                    <a:pt x="1061409" y="-16710"/>
                    <a:pt x="805037" y="171522"/>
                  </a:cubicBezTo>
                  <a:cubicBezTo>
                    <a:pt x="600532" y="347744"/>
                    <a:pt x="560675" y="688615"/>
                    <a:pt x="534046" y="674518"/>
                  </a:cubicBezTo>
                  <a:cubicBezTo>
                    <a:pt x="485487" y="646322"/>
                    <a:pt x="451722" y="659289"/>
                    <a:pt x="444673" y="714723"/>
                  </a:cubicBezTo>
                  <a:cubicBezTo>
                    <a:pt x="438146" y="762237"/>
                    <a:pt x="439625" y="782253"/>
                    <a:pt x="445543" y="815931"/>
                  </a:cubicBezTo>
                  <a:cubicBezTo>
                    <a:pt x="457552" y="883287"/>
                    <a:pt x="487575" y="935675"/>
                    <a:pt x="558935" y="954821"/>
                  </a:cubicBezTo>
                  <a:cubicBezTo>
                    <a:pt x="576948" y="959607"/>
                    <a:pt x="588871" y="971268"/>
                    <a:pt x="593483" y="990152"/>
                  </a:cubicBezTo>
                  <a:cubicBezTo>
                    <a:pt x="646741" y="1208146"/>
                    <a:pt x="798336" y="1350430"/>
                    <a:pt x="968990" y="1478180"/>
                  </a:cubicBezTo>
                  <a:cubicBezTo>
                    <a:pt x="984915" y="1490103"/>
                    <a:pt x="1004930" y="1498979"/>
                    <a:pt x="1003973" y="1523955"/>
                  </a:cubicBezTo>
                  <a:cubicBezTo>
                    <a:pt x="1001623" y="1582869"/>
                    <a:pt x="1001623" y="1641785"/>
                    <a:pt x="1004060" y="1700612"/>
                  </a:cubicBezTo>
                  <a:cubicBezTo>
                    <a:pt x="1006323" y="1730723"/>
                    <a:pt x="986220" y="1796947"/>
                    <a:pt x="968990" y="1818181"/>
                  </a:cubicBezTo>
                  <a:cubicBezTo>
                    <a:pt x="894584" y="1909991"/>
                    <a:pt x="814262" y="1946889"/>
                    <a:pt x="699652" y="1987790"/>
                  </a:cubicBezTo>
                  <a:cubicBezTo>
                    <a:pt x="556933" y="2003715"/>
                    <a:pt x="414650" y="2021642"/>
                    <a:pt x="282200" y="2082733"/>
                  </a:cubicBezTo>
                  <a:cubicBezTo>
                    <a:pt x="243909" y="2100312"/>
                    <a:pt x="207621" y="2121197"/>
                    <a:pt x="172028" y="2143562"/>
                  </a:cubicBezTo>
                  <a:cubicBezTo>
                    <a:pt x="159322" y="2151482"/>
                    <a:pt x="148532" y="2165144"/>
                    <a:pt x="130779" y="2160532"/>
                  </a:cubicBezTo>
                  <a:cubicBezTo>
                    <a:pt x="89181" y="2195863"/>
                    <a:pt x="55938" y="2237983"/>
                    <a:pt x="27917" y="2284889"/>
                  </a:cubicBezTo>
                  <a:cubicBezTo>
                    <a:pt x="-14638" y="2356161"/>
                    <a:pt x="-12462" y="2365124"/>
                    <a:pt x="61856" y="2395321"/>
                  </a:cubicBezTo>
                  <a:cubicBezTo>
                    <a:pt x="61856" y="2395321"/>
                    <a:pt x="61856" y="2395321"/>
                    <a:pt x="61856" y="2395321"/>
                  </a:cubicBezTo>
                  <a:cubicBezTo>
                    <a:pt x="61856" y="2395321"/>
                    <a:pt x="61856" y="2395321"/>
                    <a:pt x="61856" y="2395321"/>
                  </a:cubicBezTo>
                  <a:cubicBezTo>
                    <a:pt x="30702" y="2517589"/>
                    <a:pt x="36184" y="2642555"/>
                    <a:pt x="35140" y="2766999"/>
                  </a:cubicBezTo>
                  <a:cubicBezTo>
                    <a:pt x="183428" y="2766999"/>
                    <a:pt x="2380773" y="2767086"/>
                    <a:pt x="2526276" y="2766999"/>
                  </a:cubicBezTo>
                  <a:cubicBezTo>
                    <a:pt x="2525667" y="2645514"/>
                    <a:pt x="2510264" y="2435787"/>
                    <a:pt x="2506348" y="2397845"/>
                  </a:cubicBezTo>
                  <a:cubicBezTo>
                    <a:pt x="2586322" y="2366691"/>
                    <a:pt x="2586758" y="2357205"/>
                    <a:pt x="2546292" y="2284715"/>
                  </a:cubicBezTo>
                  <a:close/>
                </a:path>
              </a:pathLst>
            </a:custGeom>
            <a:solidFill>
              <a:srgbClr val="FBBEA6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Graphic 3">
              <a:extLst>
                <a:ext uri="{FF2B5EF4-FFF2-40B4-BE49-F238E27FC236}">
                  <a16:creationId xmlns:a16="http://schemas.microsoft.com/office/drawing/2014/main" id="{652E2AD7-8CD4-4A02-9C6D-DA13D15C53CE}"/>
                </a:ext>
              </a:extLst>
            </p:cNvPr>
            <p:cNvSpPr/>
            <p:nvPr/>
          </p:nvSpPr>
          <p:spPr>
            <a:xfrm>
              <a:off x="0" y="3147826"/>
              <a:ext cx="2575979" cy="788955"/>
            </a:xfrm>
            <a:custGeom>
              <a:avLst/>
              <a:gdLst>
                <a:gd name="connsiteX0" fmla="*/ 2548990 w 2575979"/>
                <a:gd name="connsiteY0" fmla="*/ 305888 h 788955"/>
                <a:gd name="connsiteX1" fmla="*/ 2442386 w 2575979"/>
                <a:gd name="connsiteY1" fmla="*/ 181357 h 788955"/>
                <a:gd name="connsiteX2" fmla="*/ 1869770 w 2575979"/>
                <a:gd name="connsiteY2" fmla="*/ 0 h 788955"/>
                <a:gd name="connsiteX3" fmla="*/ 1703120 w 2575979"/>
                <a:gd name="connsiteY3" fmla="*/ 311979 h 788955"/>
                <a:gd name="connsiteX4" fmla="*/ 1313777 w 2575979"/>
                <a:gd name="connsiteY4" fmla="*/ 676869 h 788955"/>
                <a:gd name="connsiteX5" fmla="*/ 1254253 w 2575979"/>
                <a:gd name="connsiteY5" fmla="*/ 677653 h 788955"/>
                <a:gd name="connsiteX6" fmla="*/ 704612 w 2575979"/>
                <a:gd name="connsiteY6" fmla="*/ 0 h 788955"/>
                <a:gd name="connsiteX7" fmla="*/ 131997 w 2575979"/>
                <a:gd name="connsiteY7" fmla="*/ 181357 h 788955"/>
                <a:gd name="connsiteX8" fmla="*/ 27917 w 2575979"/>
                <a:gd name="connsiteY8" fmla="*/ 306845 h 788955"/>
                <a:gd name="connsiteX9" fmla="*/ 61856 w 2575979"/>
                <a:gd name="connsiteY9" fmla="*/ 417278 h 788955"/>
                <a:gd name="connsiteX10" fmla="*/ 237383 w 2575979"/>
                <a:gd name="connsiteY10" fmla="*/ 517268 h 788955"/>
                <a:gd name="connsiteX11" fmla="*/ 479830 w 2575979"/>
                <a:gd name="connsiteY11" fmla="*/ 788956 h 788955"/>
                <a:gd name="connsiteX12" fmla="*/ 2094465 w 2575979"/>
                <a:gd name="connsiteY12" fmla="*/ 788956 h 788955"/>
                <a:gd name="connsiteX13" fmla="*/ 2336913 w 2575979"/>
                <a:gd name="connsiteY13" fmla="*/ 517268 h 788955"/>
                <a:gd name="connsiteX14" fmla="*/ 2512440 w 2575979"/>
                <a:gd name="connsiteY14" fmla="*/ 417278 h 788955"/>
                <a:gd name="connsiteX15" fmla="*/ 2548990 w 2575979"/>
                <a:gd name="connsiteY15" fmla="*/ 305888 h 78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75979" h="788955">
                  <a:moveTo>
                    <a:pt x="2548990" y="305888"/>
                  </a:moveTo>
                  <a:cubicBezTo>
                    <a:pt x="2520707" y="258460"/>
                    <a:pt x="2484679" y="216950"/>
                    <a:pt x="2442386" y="181357"/>
                  </a:cubicBezTo>
                  <a:cubicBezTo>
                    <a:pt x="2272864" y="53520"/>
                    <a:pt x="2076016" y="12009"/>
                    <a:pt x="1869770" y="0"/>
                  </a:cubicBezTo>
                  <a:cubicBezTo>
                    <a:pt x="1826520" y="112783"/>
                    <a:pt x="1769345" y="217820"/>
                    <a:pt x="1703120" y="311979"/>
                  </a:cubicBezTo>
                  <a:cubicBezTo>
                    <a:pt x="1601216" y="446953"/>
                    <a:pt x="1499311" y="562694"/>
                    <a:pt x="1313777" y="676869"/>
                  </a:cubicBezTo>
                  <a:cubicBezTo>
                    <a:pt x="1290020" y="695666"/>
                    <a:pt x="1280012" y="694448"/>
                    <a:pt x="1254253" y="677653"/>
                  </a:cubicBezTo>
                  <a:cubicBezTo>
                    <a:pt x="1032952" y="544855"/>
                    <a:pt x="819744" y="300057"/>
                    <a:pt x="704612" y="0"/>
                  </a:cubicBezTo>
                  <a:cubicBezTo>
                    <a:pt x="498366" y="11922"/>
                    <a:pt x="301519" y="53520"/>
                    <a:pt x="131997" y="181357"/>
                  </a:cubicBezTo>
                  <a:cubicBezTo>
                    <a:pt x="89791" y="216950"/>
                    <a:pt x="56113" y="259417"/>
                    <a:pt x="27917" y="306845"/>
                  </a:cubicBezTo>
                  <a:cubicBezTo>
                    <a:pt x="-14638" y="378117"/>
                    <a:pt x="-12462" y="387081"/>
                    <a:pt x="61856" y="417278"/>
                  </a:cubicBezTo>
                  <a:cubicBezTo>
                    <a:pt x="125296" y="441993"/>
                    <a:pt x="182384" y="477498"/>
                    <a:pt x="237383" y="517268"/>
                  </a:cubicBezTo>
                  <a:cubicBezTo>
                    <a:pt x="334327" y="587409"/>
                    <a:pt x="437276" y="675477"/>
                    <a:pt x="479830" y="788956"/>
                  </a:cubicBezTo>
                  <a:cubicBezTo>
                    <a:pt x="860645" y="788782"/>
                    <a:pt x="1966367" y="788869"/>
                    <a:pt x="2094465" y="788956"/>
                  </a:cubicBezTo>
                  <a:cubicBezTo>
                    <a:pt x="2137020" y="675477"/>
                    <a:pt x="2239969" y="587409"/>
                    <a:pt x="2336913" y="517268"/>
                  </a:cubicBezTo>
                  <a:cubicBezTo>
                    <a:pt x="2391912" y="477498"/>
                    <a:pt x="2448999" y="441993"/>
                    <a:pt x="2512440" y="417278"/>
                  </a:cubicBezTo>
                  <a:cubicBezTo>
                    <a:pt x="2586932" y="387081"/>
                    <a:pt x="2591544" y="377247"/>
                    <a:pt x="2548990" y="305888"/>
                  </a:cubicBezTo>
                  <a:close/>
                </a:path>
              </a:pathLst>
            </a:custGeom>
            <a:solidFill>
              <a:srgbClr val="BE8CBF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Graphic 3">
              <a:extLst>
                <a:ext uri="{FF2B5EF4-FFF2-40B4-BE49-F238E27FC236}">
                  <a16:creationId xmlns:a16="http://schemas.microsoft.com/office/drawing/2014/main" id="{46E005AD-3F98-4AEE-BB6E-AF630A501FC9}"/>
                </a:ext>
              </a:extLst>
            </p:cNvPr>
            <p:cNvSpPr/>
            <p:nvPr/>
          </p:nvSpPr>
          <p:spPr>
            <a:xfrm>
              <a:off x="1004916" y="2687431"/>
              <a:ext cx="581591" cy="299510"/>
            </a:xfrm>
            <a:custGeom>
              <a:avLst/>
              <a:gdLst>
                <a:gd name="connsiteX0" fmla="*/ 581592 w 581591"/>
                <a:gd name="connsiteY0" fmla="*/ 238311 h 299510"/>
                <a:gd name="connsiteX1" fmla="*/ 509275 w 581591"/>
                <a:gd name="connsiteY1" fmla="*/ 275644 h 299510"/>
                <a:gd name="connsiteX2" fmla="*/ 220444 w 581591"/>
                <a:gd name="connsiteY2" fmla="*/ 278081 h 299510"/>
                <a:gd name="connsiteX3" fmla="*/ 14024 w 581591"/>
                <a:gd name="connsiteY3" fmla="*/ 169563 h 299510"/>
                <a:gd name="connsiteX4" fmla="*/ 449 w 581591"/>
                <a:gd name="connsiteY4" fmla="*/ 137712 h 299510"/>
                <a:gd name="connsiteX5" fmla="*/ 797 w 581591"/>
                <a:gd name="connsiteY5" fmla="*/ 29716 h 299510"/>
                <a:gd name="connsiteX6" fmla="*/ 22292 w 581591"/>
                <a:gd name="connsiteY6" fmla="*/ 5784 h 299510"/>
                <a:gd name="connsiteX7" fmla="*/ 293109 w 581591"/>
                <a:gd name="connsiteY7" fmla="*/ 94722 h 299510"/>
                <a:gd name="connsiteX8" fmla="*/ 517020 w 581591"/>
                <a:gd name="connsiteY8" fmla="*/ 20752 h 299510"/>
                <a:gd name="connsiteX9" fmla="*/ 550263 w 581591"/>
                <a:gd name="connsiteY9" fmla="*/ 389 h 299510"/>
                <a:gd name="connsiteX10" fmla="*/ 581592 w 581591"/>
                <a:gd name="connsiteY10" fmla="*/ 238311 h 299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1591" h="299510">
                  <a:moveTo>
                    <a:pt x="581592" y="238311"/>
                  </a:moveTo>
                  <a:cubicBezTo>
                    <a:pt x="557399" y="257021"/>
                    <a:pt x="526767" y="269465"/>
                    <a:pt x="509275" y="275644"/>
                  </a:cubicBezTo>
                  <a:cubicBezTo>
                    <a:pt x="417030" y="308539"/>
                    <a:pt x="313994" y="305580"/>
                    <a:pt x="220444" y="278081"/>
                  </a:cubicBezTo>
                  <a:cubicBezTo>
                    <a:pt x="138555" y="254062"/>
                    <a:pt x="87124" y="214728"/>
                    <a:pt x="14024" y="169563"/>
                  </a:cubicBezTo>
                  <a:cubicBezTo>
                    <a:pt x="-1814" y="159729"/>
                    <a:pt x="1058" y="155552"/>
                    <a:pt x="449" y="137712"/>
                  </a:cubicBezTo>
                  <a:cubicBezTo>
                    <a:pt x="-944" y="95244"/>
                    <a:pt x="1406" y="64438"/>
                    <a:pt x="797" y="29716"/>
                  </a:cubicBezTo>
                  <a:cubicBezTo>
                    <a:pt x="362" y="5001"/>
                    <a:pt x="-2945" y="-8401"/>
                    <a:pt x="22292" y="5784"/>
                  </a:cubicBezTo>
                  <a:cubicBezTo>
                    <a:pt x="99568" y="49296"/>
                    <a:pt x="201386" y="96376"/>
                    <a:pt x="293109" y="94722"/>
                  </a:cubicBezTo>
                  <a:cubicBezTo>
                    <a:pt x="376042" y="93243"/>
                    <a:pt x="445922" y="56084"/>
                    <a:pt x="517020" y="20752"/>
                  </a:cubicBezTo>
                  <a:cubicBezTo>
                    <a:pt x="521807" y="18403"/>
                    <a:pt x="548349" y="1520"/>
                    <a:pt x="550263" y="389"/>
                  </a:cubicBezTo>
                  <a:cubicBezTo>
                    <a:pt x="544346" y="94200"/>
                    <a:pt x="559836" y="208897"/>
                    <a:pt x="581592" y="238311"/>
                  </a:cubicBezTo>
                  <a:close/>
                </a:path>
              </a:pathLst>
            </a:custGeom>
            <a:solidFill>
              <a:srgbClr val="F6B09A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Graphic 3">
              <a:extLst>
                <a:ext uri="{FF2B5EF4-FFF2-40B4-BE49-F238E27FC236}">
                  <a16:creationId xmlns:a16="http://schemas.microsoft.com/office/drawing/2014/main" id="{DFC81E95-CB56-4EF9-A6BC-4AE50698F352}"/>
                </a:ext>
              </a:extLst>
            </p:cNvPr>
            <p:cNvSpPr/>
            <p:nvPr/>
          </p:nvSpPr>
          <p:spPr>
            <a:xfrm>
              <a:off x="1125715" y="2370232"/>
              <a:ext cx="307107" cy="133011"/>
            </a:xfrm>
            <a:custGeom>
              <a:avLst/>
              <a:gdLst>
                <a:gd name="connsiteX0" fmla="*/ 161345 w 307107"/>
                <a:gd name="connsiteY0" fmla="*/ 133011 h 133011"/>
                <a:gd name="connsiteX1" fmla="*/ 11055 w 307107"/>
                <a:gd name="connsiteY1" fmla="*/ 61565 h 133011"/>
                <a:gd name="connsiteX2" fmla="*/ 25066 w 307107"/>
                <a:gd name="connsiteY2" fmla="*/ 14572 h 133011"/>
                <a:gd name="connsiteX3" fmla="*/ 125752 w 307107"/>
                <a:gd name="connsiteY3" fmla="*/ 7610 h 133011"/>
                <a:gd name="connsiteX4" fmla="*/ 189366 w 307107"/>
                <a:gd name="connsiteY4" fmla="*/ 6131 h 133011"/>
                <a:gd name="connsiteX5" fmla="*/ 256897 w 307107"/>
                <a:gd name="connsiteY5" fmla="*/ 5957 h 133011"/>
                <a:gd name="connsiteX6" fmla="*/ 276912 w 307107"/>
                <a:gd name="connsiteY6" fmla="*/ 82886 h 133011"/>
                <a:gd name="connsiteX7" fmla="*/ 161345 w 307107"/>
                <a:gd name="connsiteY7" fmla="*/ 133011 h 13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7107" h="133011">
                  <a:moveTo>
                    <a:pt x="161345" y="133011"/>
                  </a:moveTo>
                  <a:cubicBezTo>
                    <a:pt x="92509" y="133011"/>
                    <a:pt x="45168" y="109863"/>
                    <a:pt x="11055" y="61565"/>
                  </a:cubicBezTo>
                  <a:cubicBezTo>
                    <a:pt x="-3478" y="40940"/>
                    <a:pt x="-8090" y="23362"/>
                    <a:pt x="25066" y="14572"/>
                  </a:cubicBezTo>
                  <a:cubicBezTo>
                    <a:pt x="58483" y="5696"/>
                    <a:pt x="89811" y="-7532"/>
                    <a:pt x="125752" y="7610"/>
                  </a:cubicBezTo>
                  <a:cubicBezTo>
                    <a:pt x="145419" y="15965"/>
                    <a:pt x="168829" y="14659"/>
                    <a:pt x="189366" y="6131"/>
                  </a:cubicBezTo>
                  <a:cubicBezTo>
                    <a:pt x="212253" y="-3355"/>
                    <a:pt x="234358" y="-570"/>
                    <a:pt x="256897" y="5957"/>
                  </a:cubicBezTo>
                  <a:cubicBezTo>
                    <a:pt x="317726" y="23449"/>
                    <a:pt x="321903" y="36328"/>
                    <a:pt x="276912" y="82886"/>
                  </a:cubicBezTo>
                  <a:cubicBezTo>
                    <a:pt x="243147" y="117695"/>
                    <a:pt x="199026" y="130575"/>
                    <a:pt x="161345" y="133011"/>
                  </a:cubicBezTo>
                  <a:close/>
                </a:path>
              </a:pathLst>
            </a:custGeom>
            <a:solidFill>
              <a:srgbClr val="F37F80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Graphic 3">
              <a:extLst>
                <a:ext uri="{FF2B5EF4-FFF2-40B4-BE49-F238E27FC236}">
                  <a16:creationId xmlns:a16="http://schemas.microsoft.com/office/drawing/2014/main" id="{1E366413-22D6-43B6-8738-F8B395AC459C}"/>
                </a:ext>
              </a:extLst>
            </p:cNvPr>
            <p:cNvSpPr/>
            <p:nvPr/>
          </p:nvSpPr>
          <p:spPr>
            <a:xfrm>
              <a:off x="1461368" y="1591382"/>
              <a:ext cx="424326" cy="114107"/>
            </a:xfrm>
            <a:custGeom>
              <a:avLst/>
              <a:gdLst>
                <a:gd name="connsiteX0" fmla="*/ 141065 w 424326"/>
                <a:gd name="connsiteY0" fmla="*/ 77479 h 114107"/>
                <a:gd name="connsiteX1" fmla="*/ 0 w 424326"/>
                <a:gd name="connsiteY1" fmla="*/ 94535 h 114107"/>
                <a:gd name="connsiteX2" fmla="*/ 424327 w 424326"/>
                <a:gd name="connsiteY2" fmla="*/ 84702 h 114107"/>
                <a:gd name="connsiteX3" fmla="*/ 378204 w 424326"/>
                <a:gd name="connsiteY3" fmla="*/ 82700 h 114107"/>
                <a:gd name="connsiteX4" fmla="*/ 141065 w 424326"/>
                <a:gd name="connsiteY4" fmla="*/ 77479 h 114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326" h="114107">
                  <a:moveTo>
                    <a:pt x="141065" y="77479"/>
                  </a:moveTo>
                  <a:cubicBezTo>
                    <a:pt x="71011" y="103064"/>
                    <a:pt x="0" y="135697"/>
                    <a:pt x="0" y="94535"/>
                  </a:cubicBezTo>
                  <a:cubicBezTo>
                    <a:pt x="54738" y="-15723"/>
                    <a:pt x="284045" y="-42614"/>
                    <a:pt x="424327" y="84702"/>
                  </a:cubicBezTo>
                  <a:cubicBezTo>
                    <a:pt x="417626" y="91577"/>
                    <a:pt x="386994" y="85137"/>
                    <a:pt x="378204" y="82700"/>
                  </a:cubicBezTo>
                  <a:cubicBezTo>
                    <a:pt x="299622" y="60683"/>
                    <a:pt x="224869" y="49805"/>
                    <a:pt x="141065" y="77479"/>
                  </a:cubicBezTo>
                  <a:close/>
                </a:path>
              </a:pathLst>
            </a:custGeom>
            <a:solidFill>
              <a:srgbClr val="42231A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Graphic 3">
              <a:extLst>
                <a:ext uri="{FF2B5EF4-FFF2-40B4-BE49-F238E27FC236}">
                  <a16:creationId xmlns:a16="http://schemas.microsoft.com/office/drawing/2014/main" id="{F67B0E6D-802F-401C-8C82-651063CD020E}"/>
                </a:ext>
              </a:extLst>
            </p:cNvPr>
            <p:cNvSpPr/>
            <p:nvPr/>
          </p:nvSpPr>
          <p:spPr>
            <a:xfrm>
              <a:off x="741074" y="1835608"/>
              <a:ext cx="327351" cy="160965"/>
            </a:xfrm>
            <a:custGeom>
              <a:avLst/>
              <a:gdLst>
                <a:gd name="connsiteX0" fmla="*/ 323031 w 327351"/>
                <a:gd name="connsiteY0" fmla="*/ 84751 h 160965"/>
                <a:gd name="connsiteX1" fmla="*/ 279259 w 327351"/>
                <a:gd name="connsiteY1" fmla="*/ 148278 h 160965"/>
                <a:gd name="connsiteX2" fmla="*/ 43164 w 327351"/>
                <a:gd name="connsiteY2" fmla="*/ 97804 h 160965"/>
                <a:gd name="connsiteX3" fmla="*/ 0 w 327351"/>
                <a:gd name="connsiteY3" fmla="*/ 23834 h 160965"/>
                <a:gd name="connsiteX4" fmla="*/ 267336 w 327351"/>
                <a:gd name="connsiteY4" fmla="*/ 28360 h 160965"/>
                <a:gd name="connsiteX5" fmla="*/ 323031 w 327351"/>
                <a:gd name="connsiteY5" fmla="*/ 84751 h 16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351" h="160965">
                  <a:moveTo>
                    <a:pt x="323031" y="84751"/>
                  </a:moveTo>
                  <a:cubicBezTo>
                    <a:pt x="336520" y="125478"/>
                    <a:pt x="317462" y="138618"/>
                    <a:pt x="279259" y="148278"/>
                  </a:cubicBezTo>
                  <a:cubicBezTo>
                    <a:pt x="190930" y="170556"/>
                    <a:pt x="109998" y="169077"/>
                    <a:pt x="43164" y="97804"/>
                  </a:cubicBezTo>
                  <a:cubicBezTo>
                    <a:pt x="23409" y="76658"/>
                    <a:pt x="6266" y="53248"/>
                    <a:pt x="0" y="23834"/>
                  </a:cubicBezTo>
                  <a:cubicBezTo>
                    <a:pt x="163691" y="-19242"/>
                    <a:pt x="215470" y="4689"/>
                    <a:pt x="267336" y="28360"/>
                  </a:cubicBezTo>
                  <a:cubicBezTo>
                    <a:pt x="310500" y="58731"/>
                    <a:pt x="308412" y="62125"/>
                    <a:pt x="323031" y="84751"/>
                  </a:cubicBezTo>
                  <a:close/>
                </a:path>
              </a:pathLst>
            </a:custGeom>
            <a:solidFill>
              <a:srgbClr val="FCFAFA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Graphic 3">
              <a:extLst>
                <a:ext uri="{FF2B5EF4-FFF2-40B4-BE49-F238E27FC236}">
                  <a16:creationId xmlns:a16="http://schemas.microsoft.com/office/drawing/2014/main" id="{A9FFED27-3201-434C-869B-B8C62725F5FF}"/>
                </a:ext>
              </a:extLst>
            </p:cNvPr>
            <p:cNvSpPr/>
            <p:nvPr/>
          </p:nvSpPr>
          <p:spPr>
            <a:xfrm>
              <a:off x="681107" y="1736043"/>
              <a:ext cx="382998" cy="184402"/>
            </a:xfrm>
            <a:custGeom>
              <a:avLst/>
              <a:gdLst>
                <a:gd name="connsiteX0" fmla="*/ 146729 w 382998"/>
                <a:gd name="connsiteY0" fmla="*/ 106256 h 184402"/>
                <a:gd name="connsiteX1" fmla="*/ 59880 w 382998"/>
                <a:gd name="connsiteY1" fmla="*/ 123486 h 184402"/>
                <a:gd name="connsiteX2" fmla="*/ 1313 w 382998"/>
                <a:gd name="connsiteY2" fmla="*/ 0 h 184402"/>
                <a:gd name="connsiteX3" fmla="*/ 77894 w 382998"/>
                <a:gd name="connsiteY3" fmla="*/ 84152 h 184402"/>
                <a:gd name="connsiteX4" fmla="*/ 60576 w 382998"/>
                <a:gd name="connsiteY4" fmla="*/ 9311 h 184402"/>
                <a:gd name="connsiteX5" fmla="*/ 115836 w 382998"/>
                <a:gd name="connsiteY5" fmla="*/ 75797 h 184402"/>
                <a:gd name="connsiteX6" fmla="*/ 101651 w 382998"/>
                <a:gd name="connsiteY6" fmla="*/ 3220 h 184402"/>
                <a:gd name="connsiteX7" fmla="*/ 155519 w 382998"/>
                <a:gd name="connsiteY7" fmla="*/ 70315 h 184402"/>
                <a:gd name="connsiteX8" fmla="*/ 218872 w 382998"/>
                <a:gd name="connsiteY8" fmla="*/ 75188 h 184402"/>
                <a:gd name="connsiteX9" fmla="*/ 309028 w 382998"/>
                <a:gd name="connsiteY9" fmla="*/ 96335 h 184402"/>
                <a:gd name="connsiteX10" fmla="*/ 382998 w 382998"/>
                <a:gd name="connsiteY10" fmla="*/ 184403 h 184402"/>
                <a:gd name="connsiteX11" fmla="*/ 328957 w 382998"/>
                <a:gd name="connsiteY11" fmla="*/ 130622 h 184402"/>
                <a:gd name="connsiteX12" fmla="*/ 146729 w 382998"/>
                <a:gd name="connsiteY12" fmla="*/ 106256 h 18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2998" h="184402">
                  <a:moveTo>
                    <a:pt x="146729" y="106256"/>
                  </a:moveTo>
                  <a:cubicBezTo>
                    <a:pt x="113051" y="110607"/>
                    <a:pt x="88859" y="117743"/>
                    <a:pt x="59880" y="123486"/>
                  </a:cubicBezTo>
                  <a:cubicBezTo>
                    <a:pt x="28116" y="88068"/>
                    <a:pt x="-7302" y="54477"/>
                    <a:pt x="1313" y="0"/>
                  </a:cubicBezTo>
                  <a:cubicBezTo>
                    <a:pt x="14714" y="32286"/>
                    <a:pt x="42823" y="78408"/>
                    <a:pt x="77894" y="84152"/>
                  </a:cubicBezTo>
                  <a:cubicBezTo>
                    <a:pt x="61533" y="64484"/>
                    <a:pt x="55703" y="26542"/>
                    <a:pt x="60576" y="9311"/>
                  </a:cubicBezTo>
                  <a:cubicBezTo>
                    <a:pt x="73455" y="38290"/>
                    <a:pt x="83898" y="67182"/>
                    <a:pt x="115836" y="75797"/>
                  </a:cubicBezTo>
                  <a:cubicBezTo>
                    <a:pt x="104784" y="56391"/>
                    <a:pt x="95298" y="29936"/>
                    <a:pt x="101651" y="3220"/>
                  </a:cubicBezTo>
                  <a:cubicBezTo>
                    <a:pt x="113660" y="35767"/>
                    <a:pt x="126453" y="58741"/>
                    <a:pt x="155519" y="70315"/>
                  </a:cubicBezTo>
                  <a:cubicBezTo>
                    <a:pt x="183540" y="77190"/>
                    <a:pt x="184584" y="76146"/>
                    <a:pt x="218872" y="75188"/>
                  </a:cubicBezTo>
                  <a:cubicBezTo>
                    <a:pt x="251593" y="75188"/>
                    <a:pt x="281355" y="82411"/>
                    <a:pt x="309028" y="96335"/>
                  </a:cubicBezTo>
                  <a:cubicBezTo>
                    <a:pt x="346622" y="115306"/>
                    <a:pt x="377516" y="138890"/>
                    <a:pt x="382998" y="184403"/>
                  </a:cubicBezTo>
                  <a:cubicBezTo>
                    <a:pt x="366377" y="160819"/>
                    <a:pt x="353323" y="146026"/>
                    <a:pt x="328957" y="130622"/>
                  </a:cubicBezTo>
                  <a:cubicBezTo>
                    <a:pt x="278309" y="99642"/>
                    <a:pt x="205209" y="100773"/>
                    <a:pt x="146729" y="106256"/>
                  </a:cubicBezTo>
                  <a:close/>
                </a:path>
              </a:pathLst>
            </a:custGeom>
            <a:solidFill>
              <a:srgbClr val="482920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Graphic 3">
              <a:extLst>
                <a:ext uri="{FF2B5EF4-FFF2-40B4-BE49-F238E27FC236}">
                  <a16:creationId xmlns:a16="http://schemas.microsoft.com/office/drawing/2014/main" id="{140B1DF5-8E98-47FA-A162-04A45C0477FB}"/>
                </a:ext>
              </a:extLst>
            </p:cNvPr>
            <p:cNvSpPr/>
            <p:nvPr/>
          </p:nvSpPr>
          <p:spPr>
            <a:xfrm>
              <a:off x="1326830" y="2068299"/>
              <a:ext cx="58636" cy="144023"/>
            </a:xfrm>
            <a:custGeom>
              <a:avLst/>
              <a:gdLst>
                <a:gd name="connsiteX0" fmla="*/ 8702 w 58636"/>
                <a:gd name="connsiteY0" fmla="*/ 0 h 144023"/>
                <a:gd name="connsiteX1" fmla="*/ 56739 w 58636"/>
                <a:gd name="connsiteY1" fmla="*/ 110085 h 144023"/>
                <a:gd name="connsiteX2" fmla="*/ 0 w 58636"/>
                <a:gd name="connsiteY2" fmla="*/ 144024 h 144023"/>
                <a:gd name="connsiteX3" fmla="*/ 8702 w 58636"/>
                <a:gd name="connsiteY3" fmla="*/ 0 h 14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636" h="144023">
                  <a:moveTo>
                    <a:pt x="8702" y="0"/>
                  </a:moveTo>
                  <a:cubicBezTo>
                    <a:pt x="41249" y="33939"/>
                    <a:pt x="65790" y="65268"/>
                    <a:pt x="56739" y="110085"/>
                  </a:cubicBezTo>
                  <a:cubicBezTo>
                    <a:pt x="52040" y="133581"/>
                    <a:pt x="32634" y="139325"/>
                    <a:pt x="0" y="144024"/>
                  </a:cubicBezTo>
                  <a:cubicBezTo>
                    <a:pt x="76233" y="95291"/>
                    <a:pt x="12618" y="52910"/>
                    <a:pt x="8702" y="0"/>
                  </a:cubicBezTo>
                  <a:close/>
                </a:path>
              </a:pathLst>
            </a:custGeom>
            <a:solidFill>
              <a:srgbClr val="F8A78E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Graphic 3">
              <a:extLst>
                <a:ext uri="{FF2B5EF4-FFF2-40B4-BE49-F238E27FC236}">
                  <a16:creationId xmlns:a16="http://schemas.microsoft.com/office/drawing/2014/main" id="{76EAC056-3131-4F30-853A-3194FC7978EB}"/>
                </a:ext>
              </a:extLst>
            </p:cNvPr>
            <p:cNvSpPr/>
            <p:nvPr/>
          </p:nvSpPr>
          <p:spPr>
            <a:xfrm>
              <a:off x="1637591" y="1798076"/>
              <a:ext cx="86240" cy="11267"/>
            </a:xfrm>
            <a:custGeom>
              <a:avLst/>
              <a:gdLst>
                <a:gd name="connsiteX0" fmla="*/ 86240 w 86240"/>
                <a:gd name="connsiteY0" fmla="*/ 7325 h 11267"/>
                <a:gd name="connsiteX1" fmla="*/ 19493 w 86240"/>
                <a:gd name="connsiteY1" fmla="*/ 10371 h 11267"/>
                <a:gd name="connsiteX2" fmla="*/ 0 w 86240"/>
                <a:gd name="connsiteY2" fmla="*/ 7412 h 11267"/>
                <a:gd name="connsiteX3" fmla="*/ 86240 w 86240"/>
                <a:gd name="connsiteY3" fmla="*/ 7325 h 1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40" h="11267">
                  <a:moveTo>
                    <a:pt x="86240" y="7325"/>
                  </a:moveTo>
                  <a:cubicBezTo>
                    <a:pt x="64223" y="13852"/>
                    <a:pt x="41771" y="10284"/>
                    <a:pt x="19493" y="10371"/>
                  </a:cubicBezTo>
                  <a:cubicBezTo>
                    <a:pt x="12966" y="9414"/>
                    <a:pt x="6527" y="8457"/>
                    <a:pt x="0" y="7412"/>
                  </a:cubicBezTo>
                  <a:cubicBezTo>
                    <a:pt x="29240" y="2104"/>
                    <a:pt x="58132" y="-6163"/>
                    <a:pt x="86240" y="7325"/>
                  </a:cubicBezTo>
                  <a:close/>
                </a:path>
              </a:pathLst>
            </a:custGeom>
            <a:solidFill>
              <a:srgbClr val="EFC6B0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Graphic 3">
              <a:extLst>
                <a:ext uri="{FF2B5EF4-FFF2-40B4-BE49-F238E27FC236}">
                  <a16:creationId xmlns:a16="http://schemas.microsoft.com/office/drawing/2014/main" id="{51FAA257-59D0-454F-B50B-7CA586F80D5A}"/>
                </a:ext>
              </a:extLst>
            </p:cNvPr>
            <p:cNvSpPr/>
            <p:nvPr/>
          </p:nvSpPr>
          <p:spPr>
            <a:xfrm>
              <a:off x="821130" y="1837975"/>
              <a:ext cx="185251" cy="136761"/>
            </a:xfrm>
            <a:custGeom>
              <a:avLst/>
              <a:gdLst>
                <a:gd name="connsiteX0" fmla="*/ 8273 w 185251"/>
                <a:gd name="connsiteY0" fmla="*/ 4150 h 136761"/>
                <a:gd name="connsiteX1" fmla="*/ 8708 w 185251"/>
                <a:gd name="connsiteY1" fmla="*/ 81688 h 136761"/>
                <a:gd name="connsiteX2" fmla="*/ 67972 w 185251"/>
                <a:gd name="connsiteY2" fmla="*/ 133641 h 136761"/>
                <a:gd name="connsiteX3" fmla="*/ 121404 w 185251"/>
                <a:gd name="connsiteY3" fmla="*/ 134163 h 136761"/>
                <a:gd name="connsiteX4" fmla="*/ 183278 w 185251"/>
                <a:gd name="connsiteY4" fmla="*/ 25471 h 136761"/>
                <a:gd name="connsiteX5" fmla="*/ 8273 w 185251"/>
                <a:gd name="connsiteY5" fmla="*/ 4150 h 13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251" h="136761">
                  <a:moveTo>
                    <a:pt x="8273" y="4150"/>
                  </a:moveTo>
                  <a:cubicBezTo>
                    <a:pt x="-3214" y="26863"/>
                    <a:pt x="-2431" y="58888"/>
                    <a:pt x="8708" y="81688"/>
                  </a:cubicBezTo>
                  <a:cubicBezTo>
                    <a:pt x="22632" y="109709"/>
                    <a:pt x="42213" y="127114"/>
                    <a:pt x="67972" y="133641"/>
                  </a:cubicBezTo>
                  <a:cubicBezTo>
                    <a:pt x="88509" y="136861"/>
                    <a:pt x="101737" y="138427"/>
                    <a:pt x="121404" y="134163"/>
                  </a:cubicBezTo>
                  <a:cubicBezTo>
                    <a:pt x="177099" y="121110"/>
                    <a:pt x="191023" y="70288"/>
                    <a:pt x="183278" y="25471"/>
                  </a:cubicBezTo>
                  <a:cubicBezTo>
                    <a:pt x="125929" y="-8469"/>
                    <a:pt x="65622" y="-201"/>
                    <a:pt x="8273" y="4150"/>
                  </a:cubicBezTo>
                  <a:close/>
                </a:path>
              </a:pathLst>
            </a:custGeom>
            <a:solidFill>
              <a:srgbClr val="915D52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Graphic 3">
              <a:extLst>
                <a:ext uri="{FF2B5EF4-FFF2-40B4-BE49-F238E27FC236}">
                  <a16:creationId xmlns:a16="http://schemas.microsoft.com/office/drawing/2014/main" id="{D577A6FE-F3DE-4AC1-8407-88B2A70FCFD3}"/>
                </a:ext>
              </a:extLst>
            </p:cNvPr>
            <p:cNvSpPr/>
            <p:nvPr/>
          </p:nvSpPr>
          <p:spPr>
            <a:xfrm>
              <a:off x="878223" y="1850131"/>
              <a:ext cx="71011" cy="71011"/>
            </a:xfrm>
            <a:custGeom>
              <a:avLst/>
              <a:gdLst>
                <a:gd name="connsiteX0" fmla="*/ 71011 w 71011"/>
                <a:gd name="connsiteY0" fmla="*/ 35506 h 71011"/>
                <a:gd name="connsiteX1" fmla="*/ 35506 w 71011"/>
                <a:gd name="connsiteY1" fmla="*/ 71011 h 71011"/>
                <a:gd name="connsiteX2" fmla="*/ 0 w 71011"/>
                <a:gd name="connsiteY2" fmla="*/ 35506 h 71011"/>
                <a:gd name="connsiteX3" fmla="*/ 35506 w 71011"/>
                <a:gd name="connsiteY3" fmla="*/ 0 h 71011"/>
                <a:gd name="connsiteX4" fmla="*/ 71011 w 71011"/>
                <a:gd name="connsiteY4" fmla="*/ 35506 h 71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11" h="71011">
                  <a:moveTo>
                    <a:pt x="71011" y="35506"/>
                  </a:moveTo>
                  <a:cubicBezTo>
                    <a:pt x="71011" y="55115"/>
                    <a:pt x="55115" y="71011"/>
                    <a:pt x="35506" y="71011"/>
                  </a:cubicBezTo>
                  <a:cubicBezTo>
                    <a:pt x="15896" y="71011"/>
                    <a:pt x="0" y="55115"/>
                    <a:pt x="0" y="35506"/>
                  </a:cubicBezTo>
                  <a:cubicBezTo>
                    <a:pt x="0" y="15896"/>
                    <a:pt x="15896" y="0"/>
                    <a:pt x="35506" y="0"/>
                  </a:cubicBezTo>
                  <a:cubicBezTo>
                    <a:pt x="55115" y="0"/>
                    <a:pt x="71011" y="15896"/>
                    <a:pt x="71011" y="35506"/>
                  </a:cubicBezTo>
                  <a:close/>
                </a:path>
              </a:pathLst>
            </a:custGeom>
            <a:solidFill>
              <a:srgbClr val="48291F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Graphic 3">
              <a:extLst>
                <a:ext uri="{FF2B5EF4-FFF2-40B4-BE49-F238E27FC236}">
                  <a16:creationId xmlns:a16="http://schemas.microsoft.com/office/drawing/2014/main" id="{B3D67D3C-C695-40D2-B89D-AF33AE625DEB}"/>
                </a:ext>
              </a:extLst>
            </p:cNvPr>
            <p:cNvSpPr/>
            <p:nvPr/>
          </p:nvSpPr>
          <p:spPr>
            <a:xfrm>
              <a:off x="932787" y="1865621"/>
              <a:ext cx="40030" cy="40030"/>
            </a:xfrm>
            <a:custGeom>
              <a:avLst/>
              <a:gdLst>
                <a:gd name="connsiteX0" fmla="*/ 40031 w 40030"/>
                <a:gd name="connsiteY0" fmla="*/ 20015 h 40030"/>
                <a:gd name="connsiteX1" fmla="*/ 20015 w 40030"/>
                <a:gd name="connsiteY1" fmla="*/ 40031 h 40030"/>
                <a:gd name="connsiteX2" fmla="*/ 0 w 40030"/>
                <a:gd name="connsiteY2" fmla="*/ 20015 h 40030"/>
                <a:gd name="connsiteX3" fmla="*/ 20015 w 40030"/>
                <a:gd name="connsiteY3" fmla="*/ 0 h 40030"/>
                <a:gd name="connsiteX4" fmla="*/ 40031 w 40030"/>
                <a:gd name="connsiteY4" fmla="*/ 20015 h 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30" h="40030">
                  <a:moveTo>
                    <a:pt x="40031" y="20015"/>
                  </a:moveTo>
                  <a:cubicBezTo>
                    <a:pt x="40031" y="31070"/>
                    <a:pt x="31070" y="40031"/>
                    <a:pt x="20015" y="40031"/>
                  </a:cubicBezTo>
                  <a:cubicBezTo>
                    <a:pt x="8961" y="40031"/>
                    <a:pt x="0" y="31070"/>
                    <a:pt x="0" y="20015"/>
                  </a:cubicBezTo>
                  <a:cubicBezTo>
                    <a:pt x="0" y="8961"/>
                    <a:pt x="8961" y="0"/>
                    <a:pt x="20015" y="0"/>
                  </a:cubicBezTo>
                  <a:cubicBezTo>
                    <a:pt x="31070" y="0"/>
                    <a:pt x="40031" y="8961"/>
                    <a:pt x="40031" y="20015"/>
                  </a:cubicBezTo>
                  <a:close/>
                </a:path>
              </a:pathLst>
            </a:custGeom>
            <a:solidFill>
              <a:srgbClr val="FFFFFF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Graphic 3">
              <a:extLst>
                <a:ext uri="{FF2B5EF4-FFF2-40B4-BE49-F238E27FC236}">
                  <a16:creationId xmlns:a16="http://schemas.microsoft.com/office/drawing/2014/main" id="{82AF36BC-40EE-41EE-B6C9-68DDB9978C2D}"/>
                </a:ext>
              </a:extLst>
            </p:cNvPr>
            <p:cNvSpPr/>
            <p:nvPr/>
          </p:nvSpPr>
          <p:spPr>
            <a:xfrm>
              <a:off x="1489159" y="1828908"/>
              <a:ext cx="327351" cy="160965"/>
            </a:xfrm>
            <a:custGeom>
              <a:avLst/>
              <a:gdLst>
                <a:gd name="connsiteX0" fmla="*/ 4320 w 327351"/>
                <a:gd name="connsiteY0" fmla="*/ 84751 h 160965"/>
                <a:gd name="connsiteX1" fmla="*/ 48093 w 327351"/>
                <a:gd name="connsiteY1" fmla="*/ 148278 h 160965"/>
                <a:gd name="connsiteX2" fmla="*/ 284188 w 327351"/>
                <a:gd name="connsiteY2" fmla="*/ 97804 h 160965"/>
                <a:gd name="connsiteX3" fmla="*/ 327352 w 327351"/>
                <a:gd name="connsiteY3" fmla="*/ 23834 h 160965"/>
                <a:gd name="connsiteX4" fmla="*/ 60015 w 327351"/>
                <a:gd name="connsiteY4" fmla="*/ 28360 h 160965"/>
                <a:gd name="connsiteX5" fmla="*/ 4320 w 327351"/>
                <a:gd name="connsiteY5" fmla="*/ 84751 h 16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351" h="160965">
                  <a:moveTo>
                    <a:pt x="4320" y="84751"/>
                  </a:moveTo>
                  <a:cubicBezTo>
                    <a:pt x="-9168" y="125478"/>
                    <a:pt x="9890" y="138618"/>
                    <a:pt x="48093" y="148278"/>
                  </a:cubicBezTo>
                  <a:cubicBezTo>
                    <a:pt x="136422" y="170556"/>
                    <a:pt x="217354" y="169077"/>
                    <a:pt x="284188" y="97804"/>
                  </a:cubicBezTo>
                  <a:cubicBezTo>
                    <a:pt x="303942" y="76658"/>
                    <a:pt x="321086" y="53248"/>
                    <a:pt x="327352" y="23834"/>
                  </a:cubicBezTo>
                  <a:cubicBezTo>
                    <a:pt x="163660" y="-19242"/>
                    <a:pt x="111881" y="4689"/>
                    <a:pt x="60015" y="28360"/>
                  </a:cubicBezTo>
                  <a:cubicBezTo>
                    <a:pt x="16852" y="58731"/>
                    <a:pt x="18940" y="62038"/>
                    <a:pt x="4320" y="84751"/>
                  </a:cubicBezTo>
                  <a:close/>
                </a:path>
              </a:pathLst>
            </a:custGeom>
            <a:solidFill>
              <a:srgbClr val="FCFAFA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Graphic 3">
              <a:extLst>
                <a:ext uri="{FF2B5EF4-FFF2-40B4-BE49-F238E27FC236}">
                  <a16:creationId xmlns:a16="http://schemas.microsoft.com/office/drawing/2014/main" id="{25B7FBF1-32E9-4380-BE1B-FB095DC27F50}"/>
                </a:ext>
              </a:extLst>
            </p:cNvPr>
            <p:cNvSpPr/>
            <p:nvPr/>
          </p:nvSpPr>
          <p:spPr>
            <a:xfrm>
              <a:off x="1493480" y="1729255"/>
              <a:ext cx="382998" cy="184402"/>
            </a:xfrm>
            <a:custGeom>
              <a:avLst/>
              <a:gdLst>
                <a:gd name="connsiteX0" fmla="*/ 236269 w 382998"/>
                <a:gd name="connsiteY0" fmla="*/ 106256 h 184402"/>
                <a:gd name="connsiteX1" fmla="*/ 323118 w 382998"/>
                <a:gd name="connsiteY1" fmla="*/ 123486 h 184402"/>
                <a:gd name="connsiteX2" fmla="*/ 381685 w 382998"/>
                <a:gd name="connsiteY2" fmla="*/ 0 h 184402"/>
                <a:gd name="connsiteX3" fmla="*/ 305105 w 382998"/>
                <a:gd name="connsiteY3" fmla="*/ 84152 h 184402"/>
                <a:gd name="connsiteX4" fmla="*/ 322422 w 382998"/>
                <a:gd name="connsiteY4" fmla="*/ 9312 h 184402"/>
                <a:gd name="connsiteX5" fmla="*/ 267162 w 382998"/>
                <a:gd name="connsiteY5" fmla="*/ 75798 h 184402"/>
                <a:gd name="connsiteX6" fmla="*/ 281347 w 382998"/>
                <a:gd name="connsiteY6" fmla="*/ 3220 h 184402"/>
                <a:gd name="connsiteX7" fmla="*/ 227480 w 382998"/>
                <a:gd name="connsiteY7" fmla="*/ 70315 h 184402"/>
                <a:gd name="connsiteX8" fmla="*/ 164126 w 382998"/>
                <a:gd name="connsiteY8" fmla="*/ 75188 h 184402"/>
                <a:gd name="connsiteX9" fmla="*/ 73970 w 382998"/>
                <a:gd name="connsiteY9" fmla="*/ 96335 h 184402"/>
                <a:gd name="connsiteX10" fmla="*/ 0 w 382998"/>
                <a:gd name="connsiteY10" fmla="*/ 184403 h 184402"/>
                <a:gd name="connsiteX11" fmla="*/ 54042 w 382998"/>
                <a:gd name="connsiteY11" fmla="*/ 130622 h 184402"/>
                <a:gd name="connsiteX12" fmla="*/ 236269 w 382998"/>
                <a:gd name="connsiteY12" fmla="*/ 106256 h 18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2998" h="184402">
                  <a:moveTo>
                    <a:pt x="236269" y="106256"/>
                  </a:moveTo>
                  <a:cubicBezTo>
                    <a:pt x="269947" y="110607"/>
                    <a:pt x="294140" y="117743"/>
                    <a:pt x="323118" y="123486"/>
                  </a:cubicBezTo>
                  <a:cubicBezTo>
                    <a:pt x="354882" y="88068"/>
                    <a:pt x="390301" y="54477"/>
                    <a:pt x="381685" y="0"/>
                  </a:cubicBezTo>
                  <a:cubicBezTo>
                    <a:pt x="368284" y="32286"/>
                    <a:pt x="340175" y="78408"/>
                    <a:pt x="305105" y="84152"/>
                  </a:cubicBezTo>
                  <a:cubicBezTo>
                    <a:pt x="321465" y="64484"/>
                    <a:pt x="327296" y="26542"/>
                    <a:pt x="322422" y="9312"/>
                  </a:cubicBezTo>
                  <a:cubicBezTo>
                    <a:pt x="309543" y="38290"/>
                    <a:pt x="299100" y="67182"/>
                    <a:pt x="267162" y="75798"/>
                  </a:cubicBezTo>
                  <a:cubicBezTo>
                    <a:pt x="278214" y="56391"/>
                    <a:pt x="287700" y="29936"/>
                    <a:pt x="281347" y="3220"/>
                  </a:cubicBezTo>
                  <a:cubicBezTo>
                    <a:pt x="269338" y="35767"/>
                    <a:pt x="256545" y="58741"/>
                    <a:pt x="227480" y="70315"/>
                  </a:cubicBezTo>
                  <a:cubicBezTo>
                    <a:pt x="199458" y="77190"/>
                    <a:pt x="198414" y="76146"/>
                    <a:pt x="164126" y="75188"/>
                  </a:cubicBezTo>
                  <a:cubicBezTo>
                    <a:pt x="131405" y="75188"/>
                    <a:pt x="101643" y="82411"/>
                    <a:pt x="73970" y="96335"/>
                  </a:cubicBezTo>
                  <a:cubicBezTo>
                    <a:pt x="36376" y="115306"/>
                    <a:pt x="5482" y="138890"/>
                    <a:pt x="0" y="184403"/>
                  </a:cubicBezTo>
                  <a:cubicBezTo>
                    <a:pt x="16621" y="160820"/>
                    <a:pt x="29675" y="146026"/>
                    <a:pt x="54042" y="130622"/>
                  </a:cubicBezTo>
                  <a:cubicBezTo>
                    <a:pt x="104776" y="99642"/>
                    <a:pt x="177789" y="100860"/>
                    <a:pt x="236269" y="106256"/>
                  </a:cubicBezTo>
                  <a:close/>
                </a:path>
              </a:pathLst>
            </a:custGeom>
            <a:solidFill>
              <a:srgbClr val="482920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Graphic 3">
              <a:extLst>
                <a:ext uri="{FF2B5EF4-FFF2-40B4-BE49-F238E27FC236}">
                  <a16:creationId xmlns:a16="http://schemas.microsoft.com/office/drawing/2014/main" id="{E32E7485-B008-4263-9B7F-769FE1154A8E}"/>
                </a:ext>
              </a:extLst>
            </p:cNvPr>
            <p:cNvSpPr/>
            <p:nvPr/>
          </p:nvSpPr>
          <p:spPr>
            <a:xfrm>
              <a:off x="1551204" y="1831274"/>
              <a:ext cx="185251" cy="136761"/>
            </a:xfrm>
            <a:custGeom>
              <a:avLst/>
              <a:gdLst>
                <a:gd name="connsiteX0" fmla="*/ 176978 w 185251"/>
                <a:gd name="connsiteY0" fmla="*/ 4150 h 136761"/>
                <a:gd name="connsiteX1" fmla="*/ 176543 w 185251"/>
                <a:gd name="connsiteY1" fmla="*/ 81688 h 136761"/>
                <a:gd name="connsiteX2" fmla="*/ 117280 w 185251"/>
                <a:gd name="connsiteY2" fmla="*/ 133641 h 136761"/>
                <a:gd name="connsiteX3" fmla="*/ 63848 w 185251"/>
                <a:gd name="connsiteY3" fmla="*/ 134163 h 136761"/>
                <a:gd name="connsiteX4" fmla="*/ 1974 w 185251"/>
                <a:gd name="connsiteY4" fmla="*/ 25471 h 136761"/>
                <a:gd name="connsiteX5" fmla="*/ 176978 w 185251"/>
                <a:gd name="connsiteY5" fmla="*/ 4150 h 13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251" h="136761">
                  <a:moveTo>
                    <a:pt x="176978" y="4150"/>
                  </a:moveTo>
                  <a:cubicBezTo>
                    <a:pt x="188465" y="26863"/>
                    <a:pt x="187682" y="58888"/>
                    <a:pt x="176543" y="81688"/>
                  </a:cubicBezTo>
                  <a:cubicBezTo>
                    <a:pt x="162619" y="109709"/>
                    <a:pt x="143039" y="127114"/>
                    <a:pt x="117280" y="133641"/>
                  </a:cubicBezTo>
                  <a:cubicBezTo>
                    <a:pt x="96742" y="136861"/>
                    <a:pt x="83515" y="138427"/>
                    <a:pt x="63848" y="134163"/>
                  </a:cubicBezTo>
                  <a:cubicBezTo>
                    <a:pt x="8152" y="121109"/>
                    <a:pt x="-5771" y="70288"/>
                    <a:pt x="1974" y="25471"/>
                  </a:cubicBezTo>
                  <a:cubicBezTo>
                    <a:pt x="59322" y="-8469"/>
                    <a:pt x="119630" y="-201"/>
                    <a:pt x="176978" y="4150"/>
                  </a:cubicBezTo>
                  <a:close/>
                </a:path>
              </a:pathLst>
            </a:custGeom>
            <a:solidFill>
              <a:srgbClr val="915D52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Graphic 3">
              <a:extLst>
                <a:ext uri="{FF2B5EF4-FFF2-40B4-BE49-F238E27FC236}">
                  <a16:creationId xmlns:a16="http://schemas.microsoft.com/office/drawing/2014/main" id="{8C0655EA-22C9-44C2-99C2-93CAF6833A26}"/>
                </a:ext>
              </a:extLst>
            </p:cNvPr>
            <p:cNvSpPr/>
            <p:nvPr/>
          </p:nvSpPr>
          <p:spPr>
            <a:xfrm>
              <a:off x="1608351" y="1843430"/>
              <a:ext cx="71011" cy="71011"/>
            </a:xfrm>
            <a:custGeom>
              <a:avLst/>
              <a:gdLst>
                <a:gd name="connsiteX0" fmla="*/ 71011 w 71011"/>
                <a:gd name="connsiteY0" fmla="*/ 35506 h 71011"/>
                <a:gd name="connsiteX1" fmla="*/ 35506 w 71011"/>
                <a:gd name="connsiteY1" fmla="*/ 71011 h 71011"/>
                <a:gd name="connsiteX2" fmla="*/ 0 w 71011"/>
                <a:gd name="connsiteY2" fmla="*/ 35506 h 71011"/>
                <a:gd name="connsiteX3" fmla="*/ 35506 w 71011"/>
                <a:gd name="connsiteY3" fmla="*/ 0 h 71011"/>
                <a:gd name="connsiteX4" fmla="*/ 71011 w 71011"/>
                <a:gd name="connsiteY4" fmla="*/ 35506 h 71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11" h="71011">
                  <a:moveTo>
                    <a:pt x="71011" y="35506"/>
                  </a:moveTo>
                  <a:cubicBezTo>
                    <a:pt x="71011" y="55115"/>
                    <a:pt x="55115" y="71011"/>
                    <a:pt x="35506" y="71011"/>
                  </a:cubicBezTo>
                  <a:cubicBezTo>
                    <a:pt x="15896" y="71011"/>
                    <a:pt x="0" y="55115"/>
                    <a:pt x="0" y="35506"/>
                  </a:cubicBezTo>
                  <a:cubicBezTo>
                    <a:pt x="0" y="15896"/>
                    <a:pt x="15896" y="0"/>
                    <a:pt x="35506" y="0"/>
                  </a:cubicBezTo>
                  <a:cubicBezTo>
                    <a:pt x="55115" y="0"/>
                    <a:pt x="71011" y="15896"/>
                    <a:pt x="71011" y="35506"/>
                  </a:cubicBezTo>
                  <a:close/>
                </a:path>
              </a:pathLst>
            </a:custGeom>
            <a:solidFill>
              <a:srgbClr val="48291F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3">
              <a:extLst>
                <a:ext uri="{FF2B5EF4-FFF2-40B4-BE49-F238E27FC236}">
                  <a16:creationId xmlns:a16="http://schemas.microsoft.com/office/drawing/2014/main" id="{AF4A21D9-1447-4694-92BA-98689AB9971C}"/>
                </a:ext>
              </a:extLst>
            </p:cNvPr>
            <p:cNvSpPr/>
            <p:nvPr/>
          </p:nvSpPr>
          <p:spPr>
            <a:xfrm>
              <a:off x="1588335" y="1862053"/>
              <a:ext cx="40030" cy="40030"/>
            </a:xfrm>
            <a:custGeom>
              <a:avLst/>
              <a:gdLst>
                <a:gd name="connsiteX0" fmla="*/ 40031 w 40030"/>
                <a:gd name="connsiteY0" fmla="*/ 20015 h 40030"/>
                <a:gd name="connsiteX1" fmla="*/ 20015 w 40030"/>
                <a:gd name="connsiteY1" fmla="*/ 40031 h 40030"/>
                <a:gd name="connsiteX2" fmla="*/ 0 w 40030"/>
                <a:gd name="connsiteY2" fmla="*/ 20015 h 40030"/>
                <a:gd name="connsiteX3" fmla="*/ 20015 w 40030"/>
                <a:gd name="connsiteY3" fmla="*/ 0 h 40030"/>
                <a:gd name="connsiteX4" fmla="*/ 40031 w 40030"/>
                <a:gd name="connsiteY4" fmla="*/ 20015 h 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30" h="40030">
                  <a:moveTo>
                    <a:pt x="40031" y="20015"/>
                  </a:moveTo>
                  <a:cubicBezTo>
                    <a:pt x="40031" y="31070"/>
                    <a:pt x="31070" y="40031"/>
                    <a:pt x="20015" y="40031"/>
                  </a:cubicBezTo>
                  <a:cubicBezTo>
                    <a:pt x="8961" y="40031"/>
                    <a:pt x="0" y="31070"/>
                    <a:pt x="0" y="20015"/>
                  </a:cubicBezTo>
                  <a:cubicBezTo>
                    <a:pt x="0" y="8961"/>
                    <a:pt x="8961" y="0"/>
                    <a:pt x="20015" y="0"/>
                  </a:cubicBezTo>
                  <a:cubicBezTo>
                    <a:pt x="31070" y="0"/>
                    <a:pt x="40031" y="8961"/>
                    <a:pt x="40031" y="20015"/>
                  </a:cubicBezTo>
                  <a:close/>
                </a:path>
              </a:pathLst>
            </a:custGeom>
            <a:solidFill>
              <a:srgbClr val="FFFFFF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Graphic 3">
              <a:extLst>
                <a:ext uri="{FF2B5EF4-FFF2-40B4-BE49-F238E27FC236}">
                  <a16:creationId xmlns:a16="http://schemas.microsoft.com/office/drawing/2014/main" id="{E08B8EED-8AD1-4C0B-AEFF-85C161CABD4F}"/>
                </a:ext>
              </a:extLst>
            </p:cNvPr>
            <p:cNvSpPr/>
            <p:nvPr/>
          </p:nvSpPr>
          <p:spPr>
            <a:xfrm>
              <a:off x="1465371" y="1696274"/>
              <a:ext cx="484547" cy="484547"/>
            </a:xfrm>
            <a:custGeom>
              <a:avLst/>
              <a:gdLst>
                <a:gd name="connsiteX0" fmla="*/ 484547 w 484547"/>
                <a:gd name="connsiteY0" fmla="*/ 242274 h 484547"/>
                <a:gd name="connsiteX1" fmla="*/ 242274 w 484547"/>
                <a:gd name="connsiteY1" fmla="*/ 484547 h 484547"/>
                <a:gd name="connsiteX2" fmla="*/ 0 w 484547"/>
                <a:gd name="connsiteY2" fmla="*/ 242274 h 484547"/>
                <a:gd name="connsiteX3" fmla="*/ 242274 w 484547"/>
                <a:gd name="connsiteY3" fmla="*/ 0 h 484547"/>
                <a:gd name="connsiteX4" fmla="*/ 484547 w 484547"/>
                <a:gd name="connsiteY4" fmla="*/ 242274 h 48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547" h="484547">
                  <a:moveTo>
                    <a:pt x="484547" y="242274"/>
                  </a:moveTo>
                  <a:cubicBezTo>
                    <a:pt x="484547" y="376078"/>
                    <a:pt x="376078" y="484547"/>
                    <a:pt x="242274" y="484547"/>
                  </a:cubicBezTo>
                  <a:cubicBezTo>
                    <a:pt x="108470" y="484547"/>
                    <a:pt x="0" y="376078"/>
                    <a:pt x="0" y="242274"/>
                  </a:cubicBezTo>
                  <a:cubicBezTo>
                    <a:pt x="0" y="108470"/>
                    <a:pt x="108470" y="0"/>
                    <a:pt x="242274" y="0"/>
                  </a:cubicBezTo>
                  <a:cubicBezTo>
                    <a:pt x="376078" y="0"/>
                    <a:pt x="484547" y="108470"/>
                    <a:pt x="484547" y="242274"/>
                  </a:cubicBezTo>
                  <a:close/>
                </a:path>
              </a:pathLst>
            </a:custGeom>
            <a:solidFill>
              <a:srgbClr val="FFFFFF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Graphic 3">
              <a:extLst>
                <a:ext uri="{FF2B5EF4-FFF2-40B4-BE49-F238E27FC236}">
                  <a16:creationId xmlns:a16="http://schemas.microsoft.com/office/drawing/2014/main" id="{F19C9A1C-72EB-48CF-AD35-0C7D6A58F980}"/>
                </a:ext>
              </a:extLst>
            </p:cNvPr>
            <p:cNvSpPr/>
            <p:nvPr/>
          </p:nvSpPr>
          <p:spPr>
            <a:xfrm>
              <a:off x="1540227" y="1774334"/>
              <a:ext cx="480180" cy="2165928"/>
            </a:xfrm>
            <a:custGeom>
              <a:avLst/>
              <a:gdLst>
                <a:gd name="connsiteX0" fmla="*/ 341813 w 480180"/>
                <a:gd name="connsiteY0" fmla="*/ 1079353 h 2165928"/>
                <a:gd name="connsiteX1" fmla="*/ 359566 w 480180"/>
                <a:gd name="connsiteY1" fmla="*/ 810102 h 2165928"/>
                <a:gd name="connsiteX2" fmla="*/ 405862 w 480180"/>
                <a:gd name="connsiteY2" fmla="*/ 608295 h 2165928"/>
                <a:gd name="connsiteX3" fmla="*/ 425095 w 480180"/>
                <a:gd name="connsiteY3" fmla="*/ 390475 h 2165928"/>
                <a:gd name="connsiteX4" fmla="*/ 385151 w 480180"/>
                <a:gd name="connsiteY4" fmla="*/ 242361 h 2165928"/>
                <a:gd name="connsiteX5" fmla="*/ 323277 w 480180"/>
                <a:gd name="connsiteY5" fmla="*/ 104341 h 2165928"/>
                <a:gd name="connsiteX6" fmla="*/ 271237 w 480180"/>
                <a:gd name="connsiteY6" fmla="*/ 53694 h 2165928"/>
                <a:gd name="connsiteX7" fmla="*/ 255050 w 480180"/>
                <a:gd name="connsiteY7" fmla="*/ 52127 h 2165928"/>
                <a:gd name="connsiteX8" fmla="*/ 192829 w 480180"/>
                <a:gd name="connsiteY8" fmla="*/ 0 h 2165928"/>
                <a:gd name="connsiteX9" fmla="*/ 162370 w 480180"/>
                <a:gd name="connsiteY9" fmla="*/ 75362 h 2165928"/>
                <a:gd name="connsiteX10" fmla="*/ 123645 w 480180"/>
                <a:gd name="connsiteY10" fmla="*/ 61091 h 2165928"/>
                <a:gd name="connsiteX11" fmla="*/ 120164 w 480180"/>
                <a:gd name="connsiteY11" fmla="*/ 121572 h 2165928"/>
                <a:gd name="connsiteX12" fmla="*/ 179427 w 480180"/>
                <a:gd name="connsiteY12" fmla="*/ 355926 h 2165928"/>
                <a:gd name="connsiteX13" fmla="*/ 163415 w 480180"/>
                <a:gd name="connsiteY13" fmla="*/ 400134 h 2165928"/>
                <a:gd name="connsiteX14" fmla="*/ 136524 w 480180"/>
                <a:gd name="connsiteY14" fmla="*/ 365412 h 2165928"/>
                <a:gd name="connsiteX15" fmla="*/ 61423 w 480180"/>
                <a:gd name="connsiteY15" fmla="*/ 182924 h 2165928"/>
                <a:gd name="connsiteX16" fmla="*/ 10775 w 480180"/>
                <a:gd name="connsiteY16" fmla="*/ 156033 h 2165928"/>
                <a:gd name="connsiteX17" fmla="*/ 10166 w 480180"/>
                <a:gd name="connsiteY17" fmla="*/ 215383 h 2165928"/>
                <a:gd name="connsiteX18" fmla="*/ 53678 w 480180"/>
                <a:gd name="connsiteY18" fmla="*/ 365499 h 2165928"/>
                <a:gd name="connsiteX19" fmla="*/ 47673 w 480180"/>
                <a:gd name="connsiteY19" fmla="*/ 612994 h 2165928"/>
                <a:gd name="connsiteX20" fmla="*/ 29137 w 480180"/>
                <a:gd name="connsiteY20" fmla="*/ 841431 h 2165928"/>
                <a:gd name="connsiteX21" fmla="*/ 70561 w 480180"/>
                <a:gd name="connsiteY21" fmla="*/ 955693 h 2165928"/>
                <a:gd name="connsiteX22" fmla="*/ 70561 w 480180"/>
                <a:gd name="connsiteY22" fmla="*/ 1203710 h 2165928"/>
                <a:gd name="connsiteX23" fmla="*/ 62902 w 480180"/>
                <a:gd name="connsiteY23" fmla="*/ 2165929 h 2165928"/>
                <a:gd name="connsiteX24" fmla="*/ 480180 w 480180"/>
                <a:gd name="connsiteY24" fmla="*/ 2165929 h 2165928"/>
                <a:gd name="connsiteX25" fmla="*/ 341813 w 480180"/>
                <a:gd name="connsiteY25" fmla="*/ 1079353 h 2165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0180" h="2165928">
                  <a:moveTo>
                    <a:pt x="341813" y="1079353"/>
                  </a:moveTo>
                  <a:cubicBezTo>
                    <a:pt x="332763" y="1001293"/>
                    <a:pt x="323364" y="930543"/>
                    <a:pt x="359566" y="810102"/>
                  </a:cubicBezTo>
                  <a:cubicBezTo>
                    <a:pt x="375056" y="742833"/>
                    <a:pt x="390807" y="675651"/>
                    <a:pt x="405862" y="608295"/>
                  </a:cubicBezTo>
                  <a:cubicBezTo>
                    <a:pt x="421875" y="536587"/>
                    <a:pt x="439366" y="464880"/>
                    <a:pt x="425095" y="390475"/>
                  </a:cubicBezTo>
                  <a:cubicBezTo>
                    <a:pt x="410997" y="324772"/>
                    <a:pt x="400815" y="288135"/>
                    <a:pt x="385151" y="242361"/>
                  </a:cubicBezTo>
                  <a:cubicBezTo>
                    <a:pt x="372271" y="192844"/>
                    <a:pt x="353822" y="145939"/>
                    <a:pt x="323277" y="104341"/>
                  </a:cubicBezTo>
                  <a:cubicBezTo>
                    <a:pt x="314923" y="98685"/>
                    <a:pt x="277503" y="59698"/>
                    <a:pt x="271237" y="53694"/>
                  </a:cubicBezTo>
                  <a:cubicBezTo>
                    <a:pt x="265841" y="53171"/>
                    <a:pt x="260446" y="52649"/>
                    <a:pt x="255050" y="52127"/>
                  </a:cubicBezTo>
                  <a:cubicBezTo>
                    <a:pt x="251831" y="49864"/>
                    <a:pt x="195874" y="261"/>
                    <a:pt x="192829" y="0"/>
                  </a:cubicBezTo>
                  <a:cubicBezTo>
                    <a:pt x="156975" y="11574"/>
                    <a:pt x="165155" y="52040"/>
                    <a:pt x="162370" y="75362"/>
                  </a:cubicBezTo>
                  <a:cubicBezTo>
                    <a:pt x="148882" y="64746"/>
                    <a:pt x="148360" y="56652"/>
                    <a:pt x="123645" y="61091"/>
                  </a:cubicBezTo>
                  <a:cubicBezTo>
                    <a:pt x="92316" y="79191"/>
                    <a:pt x="114246" y="103645"/>
                    <a:pt x="120164" y="121572"/>
                  </a:cubicBezTo>
                  <a:cubicBezTo>
                    <a:pt x="145488" y="198414"/>
                    <a:pt x="170028" y="275168"/>
                    <a:pt x="179427" y="355926"/>
                  </a:cubicBezTo>
                  <a:cubicBezTo>
                    <a:pt x="181255" y="371416"/>
                    <a:pt x="181690" y="393869"/>
                    <a:pt x="163415" y="400134"/>
                  </a:cubicBezTo>
                  <a:cubicBezTo>
                    <a:pt x="146010" y="406139"/>
                    <a:pt x="138787" y="382991"/>
                    <a:pt x="136524" y="365412"/>
                  </a:cubicBezTo>
                  <a:cubicBezTo>
                    <a:pt x="127735" y="297707"/>
                    <a:pt x="118162" y="230699"/>
                    <a:pt x="61423" y="182924"/>
                  </a:cubicBezTo>
                  <a:cubicBezTo>
                    <a:pt x="40015" y="161081"/>
                    <a:pt x="27571" y="144894"/>
                    <a:pt x="10775" y="156033"/>
                  </a:cubicBezTo>
                  <a:cubicBezTo>
                    <a:pt x="-5846" y="175613"/>
                    <a:pt x="-973" y="197282"/>
                    <a:pt x="10166" y="215383"/>
                  </a:cubicBezTo>
                  <a:cubicBezTo>
                    <a:pt x="38884" y="261680"/>
                    <a:pt x="43844" y="314155"/>
                    <a:pt x="53678" y="365499"/>
                  </a:cubicBezTo>
                  <a:cubicBezTo>
                    <a:pt x="67080" y="459136"/>
                    <a:pt x="76739" y="530496"/>
                    <a:pt x="47673" y="612994"/>
                  </a:cubicBezTo>
                  <a:cubicBezTo>
                    <a:pt x="20435" y="690358"/>
                    <a:pt x="16693" y="760760"/>
                    <a:pt x="29137" y="841431"/>
                  </a:cubicBezTo>
                  <a:cubicBezTo>
                    <a:pt x="39406" y="877023"/>
                    <a:pt x="70909" y="916619"/>
                    <a:pt x="70561" y="955693"/>
                  </a:cubicBezTo>
                  <a:cubicBezTo>
                    <a:pt x="69864" y="1024963"/>
                    <a:pt x="72301" y="1134352"/>
                    <a:pt x="70561" y="1203710"/>
                  </a:cubicBezTo>
                  <a:cubicBezTo>
                    <a:pt x="70648" y="1382195"/>
                    <a:pt x="67254" y="2066374"/>
                    <a:pt x="62902" y="2165929"/>
                  </a:cubicBezTo>
                  <a:cubicBezTo>
                    <a:pt x="198746" y="2165929"/>
                    <a:pt x="344337" y="2165929"/>
                    <a:pt x="480180" y="2165929"/>
                  </a:cubicBezTo>
                  <a:cubicBezTo>
                    <a:pt x="464516" y="2036351"/>
                    <a:pt x="350515" y="1174383"/>
                    <a:pt x="341813" y="1079353"/>
                  </a:cubicBezTo>
                  <a:close/>
                </a:path>
              </a:pathLst>
            </a:custGeom>
            <a:solidFill>
              <a:srgbClr val="F8B49F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Graphic 3">
              <a:extLst>
                <a:ext uri="{FF2B5EF4-FFF2-40B4-BE49-F238E27FC236}">
                  <a16:creationId xmlns:a16="http://schemas.microsoft.com/office/drawing/2014/main" id="{5B9A4B99-44D2-494C-BCC3-F92CF549C656}"/>
                </a:ext>
              </a:extLst>
            </p:cNvPr>
            <p:cNvSpPr/>
            <p:nvPr/>
          </p:nvSpPr>
          <p:spPr>
            <a:xfrm>
              <a:off x="1735386" y="1907045"/>
              <a:ext cx="86597" cy="512742"/>
            </a:xfrm>
            <a:custGeom>
              <a:avLst/>
              <a:gdLst>
                <a:gd name="connsiteX0" fmla="*/ 24995 w 86597"/>
                <a:gd name="connsiteY0" fmla="*/ 509697 h 512742"/>
                <a:gd name="connsiteX1" fmla="*/ 106 w 86597"/>
                <a:gd name="connsiteY1" fmla="*/ 0 h 512742"/>
                <a:gd name="connsiteX2" fmla="*/ 54496 w 86597"/>
                <a:gd name="connsiteY2" fmla="*/ 173699 h 512742"/>
                <a:gd name="connsiteX3" fmla="*/ 83474 w 86597"/>
                <a:gd name="connsiteY3" fmla="*/ 342264 h 512742"/>
                <a:gd name="connsiteX4" fmla="*/ 40833 w 86597"/>
                <a:gd name="connsiteY4" fmla="*/ 512743 h 512742"/>
                <a:gd name="connsiteX5" fmla="*/ 24995 w 86597"/>
                <a:gd name="connsiteY5" fmla="*/ 509697 h 512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597" h="512742">
                  <a:moveTo>
                    <a:pt x="24995" y="509697"/>
                  </a:moveTo>
                  <a:cubicBezTo>
                    <a:pt x="107406" y="336955"/>
                    <a:pt x="-3897" y="1131"/>
                    <a:pt x="106" y="0"/>
                  </a:cubicBezTo>
                  <a:cubicBezTo>
                    <a:pt x="18381" y="53780"/>
                    <a:pt x="39005" y="119135"/>
                    <a:pt x="54496" y="173699"/>
                  </a:cubicBezTo>
                  <a:cubicBezTo>
                    <a:pt x="70073" y="228698"/>
                    <a:pt x="95484" y="283262"/>
                    <a:pt x="83474" y="342264"/>
                  </a:cubicBezTo>
                  <a:cubicBezTo>
                    <a:pt x="71813" y="399612"/>
                    <a:pt x="55192" y="455916"/>
                    <a:pt x="40833" y="512743"/>
                  </a:cubicBezTo>
                  <a:cubicBezTo>
                    <a:pt x="35524" y="511698"/>
                    <a:pt x="30216" y="510741"/>
                    <a:pt x="24995" y="509697"/>
                  </a:cubicBezTo>
                  <a:close/>
                </a:path>
              </a:pathLst>
            </a:custGeom>
            <a:solidFill>
              <a:srgbClr val="F2A597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Graphic 3">
              <a:extLst>
                <a:ext uri="{FF2B5EF4-FFF2-40B4-BE49-F238E27FC236}">
                  <a16:creationId xmlns:a16="http://schemas.microsoft.com/office/drawing/2014/main" id="{84964A09-0789-4642-9106-8AC9EEDC6BC5}"/>
                </a:ext>
              </a:extLst>
            </p:cNvPr>
            <p:cNvSpPr/>
            <p:nvPr/>
          </p:nvSpPr>
          <p:spPr>
            <a:xfrm>
              <a:off x="1813117" y="1866579"/>
              <a:ext cx="100947" cy="486983"/>
            </a:xfrm>
            <a:custGeom>
              <a:avLst/>
              <a:gdLst>
                <a:gd name="connsiteX0" fmla="*/ 73361 w 100947"/>
                <a:gd name="connsiteY0" fmla="*/ 486984 h 486983"/>
                <a:gd name="connsiteX1" fmla="*/ 78495 w 100947"/>
                <a:gd name="connsiteY1" fmla="*/ 394130 h 486983"/>
                <a:gd name="connsiteX2" fmla="*/ 56478 w 100947"/>
                <a:gd name="connsiteY2" fmla="*/ 225304 h 486983"/>
                <a:gd name="connsiteX3" fmla="*/ 0 w 100947"/>
                <a:gd name="connsiteY3" fmla="*/ 0 h 486983"/>
                <a:gd name="connsiteX4" fmla="*/ 67095 w 100947"/>
                <a:gd name="connsiteY4" fmla="*/ 188754 h 486983"/>
                <a:gd name="connsiteX5" fmla="*/ 84413 w 100947"/>
                <a:gd name="connsiteY5" fmla="*/ 246712 h 486983"/>
                <a:gd name="connsiteX6" fmla="*/ 73361 w 100947"/>
                <a:gd name="connsiteY6" fmla="*/ 486984 h 48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947" h="486983">
                  <a:moveTo>
                    <a:pt x="73361" y="486984"/>
                  </a:moveTo>
                  <a:cubicBezTo>
                    <a:pt x="59002" y="451652"/>
                    <a:pt x="71969" y="421368"/>
                    <a:pt x="78495" y="394130"/>
                  </a:cubicBezTo>
                  <a:cubicBezTo>
                    <a:pt x="93028" y="333474"/>
                    <a:pt x="71707" y="280216"/>
                    <a:pt x="56478" y="225304"/>
                  </a:cubicBezTo>
                  <a:cubicBezTo>
                    <a:pt x="35854" y="150899"/>
                    <a:pt x="13402" y="77016"/>
                    <a:pt x="0" y="0"/>
                  </a:cubicBezTo>
                  <a:cubicBezTo>
                    <a:pt x="22452" y="62918"/>
                    <a:pt x="45078" y="125662"/>
                    <a:pt x="67095" y="188754"/>
                  </a:cubicBezTo>
                  <a:cubicBezTo>
                    <a:pt x="73709" y="207812"/>
                    <a:pt x="76668" y="228263"/>
                    <a:pt x="84413" y="246712"/>
                  </a:cubicBezTo>
                  <a:cubicBezTo>
                    <a:pt x="118439" y="327383"/>
                    <a:pt x="92419" y="404311"/>
                    <a:pt x="73361" y="486984"/>
                  </a:cubicBezTo>
                  <a:close/>
                </a:path>
              </a:pathLst>
            </a:custGeom>
            <a:solidFill>
              <a:srgbClr val="F2A697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Graphic 3">
              <a:extLst>
                <a:ext uri="{FF2B5EF4-FFF2-40B4-BE49-F238E27FC236}">
                  <a16:creationId xmlns:a16="http://schemas.microsoft.com/office/drawing/2014/main" id="{749E68EE-9AE9-4AAA-A6E7-C398B16E2043}"/>
                </a:ext>
              </a:extLst>
            </p:cNvPr>
            <p:cNvSpPr/>
            <p:nvPr/>
          </p:nvSpPr>
          <p:spPr>
            <a:xfrm>
              <a:off x="1663872" y="1832191"/>
              <a:ext cx="48646" cy="64936"/>
            </a:xfrm>
            <a:custGeom>
              <a:avLst/>
              <a:gdLst>
                <a:gd name="connsiteX0" fmla="*/ 0 w 48646"/>
                <a:gd name="connsiteY0" fmla="*/ 3146 h 64936"/>
                <a:gd name="connsiteX1" fmla="*/ 35767 w 48646"/>
                <a:gd name="connsiteY1" fmla="*/ 12196 h 64936"/>
                <a:gd name="connsiteX2" fmla="*/ 48646 w 48646"/>
                <a:gd name="connsiteY2" fmla="*/ 64672 h 64936"/>
                <a:gd name="connsiteX3" fmla="*/ 0 w 48646"/>
                <a:gd name="connsiteY3" fmla="*/ 3146 h 6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46" h="64936">
                  <a:moveTo>
                    <a:pt x="0" y="3146"/>
                  </a:moveTo>
                  <a:cubicBezTo>
                    <a:pt x="14098" y="-2424"/>
                    <a:pt x="27935" y="-1292"/>
                    <a:pt x="35767" y="12196"/>
                  </a:cubicBezTo>
                  <a:cubicBezTo>
                    <a:pt x="46384" y="31690"/>
                    <a:pt x="45426" y="46484"/>
                    <a:pt x="48646" y="64672"/>
                  </a:cubicBezTo>
                  <a:cubicBezTo>
                    <a:pt x="26716" y="68501"/>
                    <a:pt x="13576" y="29949"/>
                    <a:pt x="0" y="3146"/>
                  </a:cubicBezTo>
                  <a:close/>
                </a:path>
              </a:pathLst>
            </a:custGeom>
            <a:solidFill>
              <a:srgbClr val="E64470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Graphic 3">
              <a:extLst>
                <a:ext uri="{FF2B5EF4-FFF2-40B4-BE49-F238E27FC236}">
                  <a16:creationId xmlns:a16="http://schemas.microsoft.com/office/drawing/2014/main" id="{DDF510AD-5D85-4B9A-8AFC-8E96F27A34D1}"/>
                </a:ext>
              </a:extLst>
            </p:cNvPr>
            <p:cNvSpPr/>
            <p:nvPr/>
          </p:nvSpPr>
          <p:spPr>
            <a:xfrm>
              <a:off x="1733056" y="1771373"/>
              <a:ext cx="67530" cy="72041"/>
            </a:xfrm>
            <a:custGeom>
              <a:avLst/>
              <a:gdLst>
                <a:gd name="connsiteX0" fmla="*/ 0 w 67530"/>
                <a:gd name="connsiteY0" fmla="*/ 2874 h 72041"/>
                <a:gd name="connsiteX1" fmla="*/ 67530 w 67530"/>
                <a:gd name="connsiteY1" fmla="*/ 68750 h 72041"/>
                <a:gd name="connsiteX2" fmla="*/ 0 w 67530"/>
                <a:gd name="connsiteY2" fmla="*/ 2874 h 7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530" h="72041">
                  <a:moveTo>
                    <a:pt x="0" y="2874"/>
                  </a:moveTo>
                  <a:cubicBezTo>
                    <a:pt x="49081" y="-13574"/>
                    <a:pt x="52214" y="44906"/>
                    <a:pt x="67530" y="68750"/>
                  </a:cubicBezTo>
                  <a:cubicBezTo>
                    <a:pt x="26803" y="85633"/>
                    <a:pt x="15577" y="33593"/>
                    <a:pt x="0" y="2874"/>
                  </a:cubicBezTo>
                  <a:close/>
                </a:path>
              </a:pathLst>
            </a:custGeom>
            <a:solidFill>
              <a:srgbClr val="E84D74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Graphic 3">
              <a:extLst>
                <a:ext uri="{FF2B5EF4-FFF2-40B4-BE49-F238E27FC236}">
                  <a16:creationId xmlns:a16="http://schemas.microsoft.com/office/drawing/2014/main" id="{899DD9A2-CA42-4994-A235-83246ABEC87E}"/>
                </a:ext>
              </a:extLst>
            </p:cNvPr>
            <p:cNvSpPr/>
            <p:nvPr/>
          </p:nvSpPr>
          <p:spPr>
            <a:xfrm>
              <a:off x="1811464" y="1827242"/>
              <a:ext cx="52040" cy="53546"/>
            </a:xfrm>
            <a:custGeom>
              <a:avLst/>
              <a:gdLst>
                <a:gd name="connsiteX0" fmla="*/ 0 w 52040"/>
                <a:gd name="connsiteY0" fmla="*/ 699 h 53546"/>
                <a:gd name="connsiteX1" fmla="*/ 52040 w 52040"/>
                <a:gd name="connsiteY1" fmla="*/ 51346 h 53546"/>
                <a:gd name="connsiteX2" fmla="*/ 0 w 52040"/>
                <a:gd name="connsiteY2" fmla="*/ 699 h 5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040" h="53546">
                  <a:moveTo>
                    <a:pt x="0" y="699"/>
                  </a:moveTo>
                  <a:cubicBezTo>
                    <a:pt x="23409" y="-5045"/>
                    <a:pt x="43164" y="25761"/>
                    <a:pt x="52040" y="51346"/>
                  </a:cubicBezTo>
                  <a:cubicBezTo>
                    <a:pt x="26020" y="62398"/>
                    <a:pt x="5570" y="29678"/>
                    <a:pt x="0" y="699"/>
                  </a:cubicBezTo>
                  <a:close/>
                </a:path>
              </a:pathLst>
            </a:custGeom>
            <a:solidFill>
              <a:srgbClr val="E74971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Graphic 3">
              <a:extLst>
                <a:ext uri="{FF2B5EF4-FFF2-40B4-BE49-F238E27FC236}">
                  <a16:creationId xmlns:a16="http://schemas.microsoft.com/office/drawing/2014/main" id="{3E1A3F5B-4DFA-4E28-A54E-3714BC09B84C}"/>
                </a:ext>
              </a:extLst>
            </p:cNvPr>
            <p:cNvSpPr/>
            <p:nvPr/>
          </p:nvSpPr>
          <p:spPr>
            <a:xfrm>
              <a:off x="1551089" y="1923099"/>
              <a:ext cx="56304" cy="41745"/>
            </a:xfrm>
            <a:custGeom>
              <a:avLst/>
              <a:gdLst>
                <a:gd name="connsiteX0" fmla="*/ 0 w 56304"/>
                <a:gd name="connsiteY0" fmla="*/ 7181 h 41745"/>
                <a:gd name="connsiteX1" fmla="*/ 56304 w 56304"/>
                <a:gd name="connsiteY1" fmla="*/ 39032 h 41745"/>
                <a:gd name="connsiteX2" fmla="*/ 0 w 56304"/>
                <a:gd name="connsiteY2" fmla="*/ 7181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304" h="41745">
                  <a:moveTo>
                    <a:pt x="0" y="7181"/>
                  </a:moveTo>
                  <a:cubicBezTo>
                    <a:pt x="24018" y="-7004"/>
                    <a:pt x="29675" y="-2043"/>
                    <a:pt x="56304" y="39032"/>
                  </a:cubicBezTo>
                  <a:cubicBezTo>
                    <a:pt x="37942" y="50693"/>
                    <a:pt x="18797" y="21888"/>
                    <a:pt x="0" y="7181"/>
                  </a:cubicBezTo>
                  <a:close/>
                </a:path>
              </a:pathLst>
            </a:custGeom>
            <a:solidFill>
              <a:srgbClr val="E85174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Graphic 3">
              <a:extLst>
                <a:ext uri="{FF2B5EF4-FFF2-40B4-BE49-F238E27FC236}">
                  <a16:creationId xmlns:a16="http://schemas.microsoft.com/office/drawing/2014/main" id="{C237058D-B982-4128-80D6-85516E171508}"/>
                </a:ext>
              </a:extLst>
            </p:cNvPr>
            <p:cNvSpPr/>
            <p:nvPr/>
          </p:nvSpPr>
          <p:spPr>
            <a:xfrm>
              <a:off x="412201" y="291743"/>
              <a:ext cx="1784342" cy="1559693"/>
            </a:xfrm>
            <a:custGeom>
              <a:avLst/>
              <a:gdLst>
                <a:gd name="connsiteX0" fmla="*/ 50050 w 1784342"/>
                <a:gd name="connsiteY0" fmla="*/ 1545944 h 1559693"/>
                <a:gd name="connsiteX1" fmla="*/ 16807 w 1784342"/>
                <a:gd name="connsiteY1" fmla="*/ 1364935 h 1559693"/>
                <a:gd name="connsiteX2" fmla="*/ 9497 w 1784342"/>
                <a:gd name="connsiteY2" fmla="*/ 1314113 h 1559693"/>
                <a:gd name="connsiteX3" fmla="*/ 9236 w 1784342"/>
                <a:gd name="connsiteY3" fmla="*/ 1058438 h 1559693"/>
                <a:gd name="connsiteX4" fmla="*/ 66671 w 1784342"/>
                <a:gd name="connsiteY4" fmla="*/ 779005 h 1559693"/>
                <a:gd name="connsiteX5" fmla="*/ 586202 w 1784342"/>
                <a:gd name="connsiteY5" fmla="*/ 305684 h 1559693"/>
                <a:gd name="connsiteX6" fmla="*/ 631019 w 1784342"/>
                <a:gd name="connsiteY6" fmla="*/ 278794 h 1559693"/>
                <a:gd name="connsiteX7" fmla="*/ 1207115 w 1784342"/>
                <a:gd name="connsiteY7" fmla="*/ 26600 h 1559693"/>
                <a:gd name="connsiteX8" fmla="*/ 1619607 w 1784342"/>
                <a:gd name="connsiteY8" fmla="*/ 533338 h 1559693"/>
                <a:gd name="connsiteX9" fmla="*/ 1636489 w 1784342"/>
                <a:gd name="connsiteY9" fmla="*/ 638027 h 1559693"/>
                <a:gd name="connsiteX10" fmla="*/ 1777032 w 1784342"/>
                <a:gd name="connsiteY10" fmla="*/ 1387561 h 1559693"/>
                <a:gd name="connsiteX11" fmla="*/ 1755798 w 1784342"/>
                <a:gd name="connsiteY11" fmla="*/ 1559693 h 1559693"/>
                <a:gd name="connsiteX12" fmla="*/ 1734826 w 1784342"/>
                <a:gd name="connsiteY12" fmla="*/ 1518096 h 1559693"/>
                <a:gd name="connsiteX13" fmla="*/ 1693315 w 1784342"/>
                <a:gd name="connsiteY13" fmla="*/ 1261638 h 1559693"/>
                <a:gd name="connsiteX14" fmla="*/ 1418843 w 1784342"/>
                <a:gd name="connsiteY14" fmla="*/ 739148 h 1559693"/>
                <a:gd name="connsiteX15" fmla="*/ 957705 w 1784342"/>
                <a:gd name="connsiteY15" fmla="*/ 545956 h 1559693"/>
                <a:gd name="connsiteX16" fmla="*/ 816553 w 1784342"/>
                <a:gd name="connsiteY16" fmla="*/ 546043 h 1559693"/>
                <a:gd name="connsiteX17" fmla="*/ 235671 w 1784342"/>
                <a:gd name="connsiteY17" fmla="*/ 889003 h 1559693"/>
                <a:gd name="connsiteX18" fmla="*/ 71022 w 1784342"/>
                <a:gd name="connsiteY18" fmla="*/ 1411318 h 1559693"/>
                <a:gd name="connsiteX19" fmla="*/ 50050 w 1784342"/>
                <a:gd name="connsiteY19" fmla="*/ 1545944 h 155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84342" h="1559693">
                  <a:moveTo>
                    <a:pt x="50050" y="1545944"/>
                  </a:moveTo>
                  <a:cubicBezTo>
                    <a:pt x="24987" y="1488160"/>
                    <a:pt x="26205" y="1425590"/>
                    <a:pt x="16807" y="1364935"/>
                  </a:cubicBezTo>
                  <a:cubicBezTo>
                    <a:pt x="14196" y="1348052"/>
                    <a:pt x="17938" y="1330212"/>
                    <a:pt x="9497" y="1314113"/>
                  </a:cubicBezTo>
                  <a:cubicBezTo>
                    <a:pt x="-3383" y="1228917"/>
                    <a:pt x="-2861" y="1143634"/>
                    <a:pt x="9236" y="1058438"/>
                  </a:cubicBezTo>
                  <a:cubicBezTo>
                    <a:pt x="23507" y="964278"/>
                    <a:pt x="35517" y="869945"/>
                    <a:pt x="66671" y="779005"/>
                  </a:cubicBezTo>
                  <a:cubicBezTo>
                    <a:pt x="153347" y="525680"/>
                    <a:pt x="324696" y="366688"/>
                    <a:pt x="586202" y="305684"/>
                  </a:cubicBezTo>
                  <a:cubicBezTo>
                    <a:pt x="603084" y="301768"/>
                    <a:pt x="621359" y="301681"/>
                    <a:pt x="631019" y="278794"/>
                  </a:cubicBezTo>
                  <a:cubicBezTo>
                    <a:pt x="736491" y="29819"/>
                    <a:pt x="951353" y="-46761"/>
                    <a:pt x="1207115" y="26600"/>
                  </a:cubicBezTo>
                  <a:cubicBezTo>
                    <a:pt x="1447648" y="95522"/>
                    <a:pt x="1598373" y="282014"/>
                    <a:pt x="1619607" y="533338"/>
                  </a:cubicBezTo>
                  <a:cubicBezTo>
                    <a:pt x="1622565" y="573369"/>
                    <a:pt x="1607336" y="597300"/>
                    <a:pt x="1636489" y="638027"/>
                  </a:cubicBezTo>
                  <a:cubicBezTo>
                    <a:pt x="1775292" y="870641"/>
                    <a:pt x="1799397" y="1124924"/>
                    <a:pt x="1777032" y="1387561"/>
                  </a:cubicBezTo>
                  <a:cubicBezTo>
                    <a:pt x="1772159" y="1445083"/>
                    <a:pt x="1762934" y="1502345"/>
                    <a:pt x="1755798" y="1559693"/>
                  </a:cubicBezTo>
                  <a:cubicBezTo>
                    <a:pt x="1732128" y="1554472"/>
                    <a:pt x="1736566" y="1533064"/>
                    <a:pt x="1734826" y="1518096"/>
                  </a:cubicBezTo>
                  <a:cubicBezTo>
                    <a:pt x="1724992" y="1431943"/>
                    <a:pt x="1713853" y="1346051"/>
                    <a:pt x="1693315" y="1261638"/>
                  </a:cubicBezTo>
                  <a:cubicBezTo>
                    <a:pt x="1645453" y="1064529"/>
                    <a:pt x="1568263" y="882215"/>
                    <a:pt x="1418843" y="739148"/>
                  </a:cubicBezTo>
                  <a:cubicBezTo>
                    <a:pt x="1290483" y="616184"/>
                    <a:pt x="1135495" y="552831"/>
                    <a:pt x="957705" y="545956"/>
                  </a:cubicBezTo>
                  <a:cubicBezTo>
                    <a:pt x="910626" y="545869"/>
                    <a:pt x="863546" y="546043"/>
                    <a:pt x="816553" y="546043"/>
                  </a:cubicBezTo>
                  <a:cubicBezTo>
                    <a:pt x="563315" y="559358"/>
                    <a:pt x="369252" y="673707"/>
                    <a:pt x="235671" y="889003"/>
                  </a:cubicBezTo>
                  <a:cubicBezTo>
                    <a:pt x="136464" y="1048865"/>
                    <a:pt x="95215" y="1227351"/>
                    <a:pt x="71022" y="1411318"/>
                  </a:cubicBezTo>
                  <a:cubicBezTo>
                    <a:pt x="65105" y="1456223"/>
                    <a:pt x="73285" y="1503650"/>
                    <a:pt x="50050" y="1545944"/>
                  </a:cubicBezTo>
                  <a:close/>
                </a:path>
              </a:pathLst>
            </a:custGeom>
            <a:solidFill>
              <a:srgbClr val="422219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Graphic 3">
              <a:extLst>
                <a:ext uri="{FF2B5EF4-FFF2-40B4-BE49-F238E27FC236}">
                  <a16:creationId xmlns:a16="http://schemas.microsoft.com/office/drawing/2014/main" id="{52F02B6D-897A-4286-8355-44A2DECEC8BF}"/>
                </a:ext>
              </a:extLst>
            </p:cNvPr>
            <p:cNvSpPr/>
            <p:nvPr/>
          </p:nvSpPr>
          <p:spPr>
            <a:xfrm>
              <a:off x="461902" y="820057"/>
              <a:ext cx="1706096" cy="1058530"/>
            </a:xfrm>
            <a:custGeom>
              <a:avLst/>
              <a:gdLst>
                <a:gd name="connsiteX0" fmla="*/ 922363 w 1706096"/>
                <a:gd name="connsiteY0" fmla="*/ 2587 h 1058530"/>
                <a:gd name="connsiteX1" fmla="*/ 1431102 w 1706096"/>
                <a:gd name="connsiteY1" fmla="*/ 260177 h 1058530"/>
                <a:gd name="connsiteX2" fmla="*/ 1681556 w 1706096"/>
                <a:gd name="connsiteY2" fmla="*/ 862728 h 1058530"/>
                <a:gd name="connsiteX3" fmla="*/ 1706097 w 1706096"/>
                <a:gd name="connsiteY3" fmla="*/ 1031379 h 1058530"/>
                <a:gd name="connsiteX4" fmla="*/ 1697308 w 1706096"/>
                <a:gd name="connsiteY4" fmla="*/ 1058531 h 1058530"/>
                <a:gd name="connsiteX5" fmla="*/ 1563552 w 1706096"/>
                <a:gd name="connsiteY5" fmla="*/ 1035034 h 1058530"/>
                <a:gd name="connsiteX6" fmla="*/ 1376626 w 1706096"/>
                <a:gd name="connsiteY6" fmla="*/ 658135 h 1058530"/>
                <a:gd name="connsiteX7" fmla="*/ 932022 w 1706096"/>
                <a:gd name="connsiteY7" fmla="*/ 405071 h 1058530"/>
                <a:gd name="connsiteX8" fmla="*/ 224956 w 1706096"/>
                <a:gd name="connsiteY8" fmla="*/ 770048 h 1058530"/>
                <a:gd name="connsiteX9" fmla="*/ 99903 w 1706096"/>
                <a:gd name="connsiteY9" fmla="*/ 1045738 h 1058530"/>
                <a:gd name="connsiteX10" fmla="*/ 0 w 1706096"/>
                <a:gd name="connsiteY10" fmla="*/ 1023460 h 1058530"/>
                <a:gd name="connsiteX11" fmla="*/ 139760 w 1706096"/>
                <a:gd name="connsiteY11" fmla="*/ 420039 h 1058530"/>
                <a:gd name="connsiteX12" fmla="*/ 720381 w 1706096"/>
                <a:gd name="connsiteY12" fmla="*/ 6938 h 1058530"/>
                <a:gd name="connsiteX13" fmla="*/ 922363 w 1706096"/>
                <a:gd name="connsiteY13" fmla="*/ 2587 h 1058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06096" h="1058530">
                  <a:moveTo>
                    <a:pt x="922363" y="2587"/>
                  </a:moveTo>
                  <a:cubicBezTo>
                    <a:pt x="1130958" y="12508"/>
                    <a:pt x="1296477" y="101707"/>
                    <a:pt x="1431102" y="260177"/>
                  </a:cubicBezTo>
                  <a:cubicBezTo>
                    <a:pt x="1578520" y="433789"/>
                    <a:pt x="1644223" y="642471"/>
                    <a:pt x="1681556" y="862728"/>
                  </a:cubicBezTo>
                  <a:cubicBezTo>
                    <a:pt x="1691042" y="918771"/>
                    <a:pt x="1685994" y="976903"/>
                    <a:pt x="1706097" y="1031379"/>
                  </a:cubicBezTo>
                  <a:cubicBezTo>
                    <a:pt x="1703138" y="1040430"/>
                    <a:pt x="1700179" y="1049480"/>
                    <a:pt x="1697308" y="1058531"/>
                  </a:cubicBezTo>
                  <a:cubicBezTo>
                    <a:pt x="1655014" y="1007274"/>
                    <a:pt x="1633867" y="1003358"/>
                    <a:pt x="1563552" y="1035034"/>
                  </a:cubicBezTo>
                  <a:cubicBezTo>
                    <a:pt x="1524392" y="897798"/>
                    <a:pt x="1467478" y="769177"/>
                    <a:pt x="1376626" y="658135"/>
                  </a:cubicBezTo>
                  <a:cubicBezTo>
                    <a:pt x="1261145" y="516896"/>
                    <a:pt x="1115990" y="427610"/>
                    <a:pt x="932022" y="405071"/>
                  </a:cubicBezTo>
                  <a:cubicBezTo>
                    <a:pt x="612820" y="365910"/>
                    <a:pt x="390040" y="512284"/>
                    <a:pt x="224956" y="770048"/>
                  </a:cubicBezTo>
                  <a:cubicBezTo>
                    <a:pt x="168565" y="858115"/>
                    <a:pt x="131580" y="944008"/>
                    <a:pt x="99903" y="1045738"/>
                  </a:cubicBezTo>
                  <a:cubicBezTo>
                    <a:pt x="61352" y="1001530"/>
                    <a:pt x="23844" y="1007274"/>
                    <a:pt x="0" y="1023460"/>
                  </a:cubicBezTo>
                  <a:cubicBezTo>
                    <a:pt x="8615" y="815474"/>
                    <a:pt x="45339" y="608010"/>
                    <a:pt x="139760" y="420039"/>
                  </a:cubicBezTo>
                  <a:cubicBezTo>
                    <a:pt x="260375" y="179941"/>
                    <a:pt x="454350" y="42618"/>
                    <a:pt x="720381" y="6938"/>
                  </a:cubicBezTo>
                  <a:cubicBezTo>
                    <a:pt x="754842" y="1543"/>
                    <a:pt x="855529" y="-3070"/>
                    <a:pt x="922363" y="2587"/>
                  </a:cubicBezTo>
                  <a:close/>
                </a:path>
              </a:pathLst>
            </a:custGeom>
            <a:solidFill>
              <a:srgbClr val="BE8CBF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Graphic 3">
              <a:extLst>
                <a:ext uri="{FF2B5EF4-FFF2-40B4-BE49-F238E27FC236}">
                  <a16:creationId xmlns:a16="http://schemas.microsoft.com/office/drawing/2014/main" id="{F9BBD5D8-1310-483A-AEED-B880BEBBFBAA}"/>
                </a:ext>
              </a:extLst>
            </p:cNvPr>
            <p:cNvSpPr/>
            <p:nvPr/>
          </p:nvSpPr>
          <p:spPr>
            <a:xfrm>
              <a:off x="681202" y="1591382"/>
              <a:ext cx="424326" cy="114107"/>
            </a:xfrm>
            <a:custGeom>
              <a:avLst/>
              <a:gdLst>
                <a:gd name="connsiteX0" fmla="*/ 283262 w 424326"/>
                <a:gd name="connsiteY0" fmla="*/ 77479 h 114107"/>
                <a:gd name="connsiteX1" fmla="*/ 424327 w 424326"/>
                <a:gd name="connsiteY1" fmla="*/ 94535 h 114107"/>
                <a:gd name="connsiteX2" fmla="*/ 0 w 424326"/>
                <a:gd name="connsiteY2" fmla="*/ 84702 h 114107"/>
                <a:gd name="connsiteX3" fmla="*/ 46122 w 424326"/>
                <a:gd name="connsiteY3" fmla="*/ 82700 h 114107"/>
                <a:gd name="connsiteX4" fmla="*/ 283262 w 424326"/>
                <a:gd name="connsiteY4" fmla="*/ 77479 h 114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326" h="114107">
                  <a:moveTo>
                    <a:pt x="283262" y="77479"/>
                  </a:moveTo>
                  <a:cubicBezTo>
                    <a:pt x="353316" y="103064"/>
                    <a:pt x="424327" y="135697"/>
                    <a:pt x="424327" y="94535"/>
                  </a:cubicBezTo>
                  <a:cubicBezTo>
                    <a:pt x="369589" y="-15723"/>
                    <a:pt x="140282" y="-42614"/>
                    <a:pt x="0" y="84702"/>
                  </a:cubicBezTo>
                  <a:cubicBezTo>
                    <a:pt x="6701" y="91577"/>
                    <a:pt x="37333" y="85137"/>
                    <a:pt x="46122" y="82700"/>
                  </a:cubicBezTo>
                  <a:cubicBezTo>
                    <a:pt x="124705" y="60683"/>
                    <a:pt x="199458" y="49805"/>
                    <a:pt x="283262" y="77479"/>
                  </a:cubicBezTo>
                  <a:close/>
                </a:path>
              </a:pathLst>
            </a:custGeom>
            <a:solidFill>
              <a:srgbClr val="42231A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9E52DF4-F347-4587-939B-2B7477EBA4C5}"/>
              </a:ext>
            </a:extLst>
          </p:cNvPr>
          <p:cNvGrpSpPr/>
          <p:nvPr/>
        </p:nvGrpSpPr>
        <p:grpSpPr>
          <a:xfrm>
            <a:off x="547294" y="4011441"/>
            <a:ext cx="1623305" cy="2510402"/>
            <a:chOff x="6552507" y="125465"/>
            <a:chExt cx="2491135" cy="3852479"/>
          </a:xfrm>
        </p:grpSpPr>
        <p:sp>
          <p:nvSpPr>
            <p:cNvPr id="67" name="Graphic 3">
              <a:extLst>
                <a:ext uri="{FF2B5EF4-FFF2-40B4-BE49-F238E27FC236}">
                  <a16:creationId xmlns:a16="http://schemas.microsoft.com/office/drawing/2014/main" id="{DB0EAD5E-B3FD-4B9F-980E-508F4963C976}"/>
                </a:ext>
              </a:extLst>
            </p:cNvPr>
            <p:cNvSpPr/>
            <p:nvPr/>
          </p:nvSpPr>
          <p:spPr>
            <a:xfrm>
              <a:off x="6552507" y="942816"/>
              <a:ext cx="2491135" cy="3030902"/>
            </a:xfrm>
            <a:custGeom>
              <a:avLst/>
              <a:gdLst>
                <a:gd name="connsiteX0" fmla="*/ 1683210 w 2491135"/>
                <a:gd name="connsiteY0" fmla="*/ 2190999 h 3030902"/>
                <a:gd name="connsiteX1" fmla="*/ 1548758 w 2491135"/>
                <a:gd name="connsiteY1" fmla="*/ 2020694 h 3030902"/>
                <a:gd name="connsiteX2" fmla="*/ 1517430 w 2491135"/>
                <a:gd name="connsiteY2" fmla="*/ 1782946 h 3030902"/>
                <a:gd name="connsiteX3" fmla="*/ 1793469 w 2491135"/>
                <a:gd name="connsiteY3" fmla="*/ 1537191 h 3030902"/>
                <a:gd name="connsiteX4" fmla="*/ 1935665 w 2491135"/>
                <a:gd name="connsiteY4" fmla="*/ 1262893 h 3030902"/>
                <a:gd name="connsiteX5" fmla="*/ 1992317 w 2491135"/>
                <a:gd name="connsiteY5" fmla="*/ 1190229 h 3030902"/>
                <a:gd name="connsiteX6" fmla="*/ 2075077 w 2491135"/>
                <a:gd name="connsiteY6" fmla="*/ 1114170 h 3030902"/>
                <a:gd name="connsiteX7" fmla="*/ 2115282 w 2491135"/>
                <a:gd name="connsiteY7" fmla="*/ 977021 h 3030902"/>
                <a:gd name="connsiteX8" fmla="*/ 2087260 w 2491135"/>
                <a:gd name="connsiteY8" fmla="*/ 930115 h 3030902"/>
                <a:gd name="connsiteX9" fmla="*/ 2004327 w 2491135"/>
                <a:gd name="connsiteY9" fmla="*/ 925416 h 3030902"/>
                <a:gd name="connsiteX10" fmla="*/ 1985094 w 2491135"/>
                <a:gd name="connsiteY10" fmla="*/ 916452 h 3030902"/>
                <a:gd name="connsiteX11" fmla="*/ 1975261 w 2491135"/>
                <a:gd name="connsiteY11" fmla="*/ 863281 h 3030902"/>
                <a:gd name="connsiteX12" fmla="*/ 1778848 w 2491135"/>
                <a:gd name="connsiteY12" fmla="*/ 194070 h 3030902"/>
                <a:gd name="connsiteX13" fmla="*/ 703324 w 2491135"/>
                <a:gd name="connsiteY13" fmla="*/ 296584 h 3030902"/>
                <a:gd name="connsiteX14" fmla="*/ 513265 w 2491135"/>
                <a:gd name="connsiteY14" fmla="*/ 938469 h 3030902"/>
                <a:gd name="connsiteX15" fmla="*/ 409533 w 2491135"/>
                <a:gd name="connsiteY15" fmla="*/ 978674 h 3030902"/>
                <a:gd name="connsiteX16" fmla="*/ 410403 w 2491135"/>
                <a:gd name="connsiteY16" fmla="*/ 1079883 h 3030902"/>
                <a:gd name="connsiteX17" fmla="*/ 523795 w 2491135"/>
                <a:gd name="connsiteY17" fmla="*/ 1218772 h 3030902"/>
                <a:gd name="connsiteX18" fmla="*/ 558343 w 2491135"/>
                <a:gd name="connsiteY18" fmla="*/ 1254104 h 3030902"/>
                <a:gd name="connsiteX19" fmla="*/ 933850 w 2491135"/>
                <a:gd name="connsiteY19" fmla="*/ 1742132 h 3030902"/>
                <a:gd name="connsiteX20" fmla="*/ 968833 w 2491135"/>
                <a:gd name="connsiteY20" fmla="*/ 1787906 h 3030902"/>
                <a:gd name="connsiteX21" fmla="*/ 968921 w 2491135"/>
                <a:gd name="connsiteY21" fmla="*/ 1964564 h 3030902"/>
                <a:gd name="connsiteX22" fmla="*/ 933850 w 2491135"/>
                <a:gd name="connsiteY22" fmla="*/ 2082133 h 3030902"/>
                <a:gd name="connsiteX23" fmla="*/ 664512 w 2491135"/>
                <a:gd name="connsiteY23" fmla="*/ 2251742 h 3030902"/>
                <a:gd name="connsiteX24" fmla="*/ 236443 w 2491135"/>
                <a:gd name="connsiteY24" fmla="*/ 2360173 h 3030902"/>
                <a:gd name="connsiteX25" fmla="*/ 26716 w 2491135"/>
                <a:gd name="connsiteY25" fmla="*/ 2659186 h 3030902"/>
                <a:gd name="connsiteX26" fmla="*/ 26716 w 2491135"/>
                <a:gd name="connsiteY26" fmla="*/ 2659186 h 3030902"/>
                <a:gd name="connsiteX27" fmla="*/ 26716 w 2491135"/>
                <a:gd name="connsiteY27" fmla="*/ 2659186 h 3030902"/>
                <a:gd name="connsiteX28" fmla="*/ 0 w 2491135"/>
                <a:gd name="connsiteY28" fmla="*/ 3030864 h 3030902"/>
                <a:gd name="connsiteX29" fmla="*/ 2491136 w 2491135"/>
                <a:gd name="connsiteY29" fmla="*/ 3030864 h 3030902"/>
                <a:gd name="connsiteX30" fmla="*/ 2471208 w 2491135"/>
                <a:gd name="connsiteY30" fmla="*/ 2661710 h 3030902"/>
                <a:gd name="connsiteX31" fmla="*/ 1683210 w 2491135"/>
                <a:gd name="connsiteY31" fmla="*/ 2190999 h 3030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91135" h="3030902">
                  <a:moveTo>
                    <a:pt x="1683210" y="2190999"/>
                  </a:moveTo>
                  <a:cubicBezTo>
                    <a:pt x="1602887" y="2140352"/>
                    <a:pt x="1583307" y="2081959"/>
                    <a:pt x="1548758" y="2020694"/>
                  </a:cubicBezTo>
                  <a:cubicBezTo>
                    <a:pt x="1509075" y="1931408"/>
                    <a:pt x="1519170" y="1787123"/>
                    <a:pt x="1517430" y="1782946"/>
                  </a:cubicBezTo>
                  <a:cubicBezTo>
                    <a:pt x="1619682" y="1712544"/>
                    <a:pt x="1713668" y="1632830"/>
                    <a:pt x="1793469" y="1537191"/>
                  </a:cubicBezTo>
                  <a:cubicBezTo>
                    <a:pt x="1799473" y="1532579"/>
                    <a:pt x="1935665" y="1262893"/>
                    <a:pt x="1935665" y="1262893"/>
                  </a:cubicBezTo>
                  <a:cubicBezTo>
                    <a:pt x="1938102" y="1226256"/>
                    <a:pt x="1950285" y="1200062"/>
                    <a:pt x="1992317" y="1190229"/>
                  </a:cubicBezTo>
                  <a:cubicBezTo>
                    <a:pt x="2031739" y="1181004"/>
                    <a:pt x="2058542" y="1151764"/>
                    <a:pt x="2075077" y="1114170"/>
                  </a:cubicBezTo>
                  <a:cubicBezTo>
                    <a:pt x="2100575" y="1066568"/>
                    <a:pt x="2120851" y="1017835"/>
                    <a:pt x="2115282" y="977021"/>
                  </a:cubicBezTo>
                  <a:cubicBezTo>
                    <a:pt x="2113802" y="966317"/>
                    <a:pt x="2111975" y="946389"/>
                    <a:pt x="2087260" y="930115"/>
                  </a:cubicBezTo>
                  <a:cubicBezTo>
                    <a:pt x="2060196" y="917410"/>
                    <a:pt x="2033306" y="909752"/>
                    <a:pt x="2004327" y="925416"/>
                  </a:cubicBezTo>
                  <a:cubicBezTo>
                    <a:pt x="1987879" y="934292"/>
                    <a:pt x="1989272" y="934727"/>
                    <a:pt x="1985094" y="916452"/>
                  </a:cubicBezTo>
                  <a:cubicBezTo>
                    <a:pt x="1982832" y="906532"/>
                    <a:pt x="1976653" y="873289"/>
                    <a:pt x="1975261" y="863281"/>
                  </a:cubicBezTo>
                  <a:cubicBezTo>
                    <a:pt x="1947587" y="655034"/>
                    <a:pt x="1914431" y="307027"/>
                    <a:pt x="1778848" y="194070"/>
                  </a:cubicBezTo>
                  <a:cubicBezTo>
                    <a:pt x="1550673" y="3924"/>
                    <a:pt x="1081094" y="-165772"/>
                    <a:pt x="703324" y="296584"/>
                  </a:cubicBezTo>
                  <a:cubicBezTo>
                    <a:pt x="498819" y="472806"/>
                    <a:pt x="539981" y="952567"/>
                    <a:pt x="513265" y="938469"/>
                  </a:cubicBezTo>
                  <a:cubicBezTo>
                    <a:pt x="464706" y="910274"/>
                    <a:pt x="416582" y="923240"/>
                    <a:pt x="409533" y="978674"/>
                  </a:cubicBezTo>
                  <a:cubicBezTo>
                    <a:pt x="403006" y="1026189"/>
                    <a:pt x="404485" y="1046205"/>
                    <a:pt x="410403" y="1079883"/>
                  </a:cubicBezTo>
                  <a:cubicBezTo>
                    <a:pt x="422412" y="1147239"/>
                    <a:pt x="452435" y="1199627"/>
                    <a:pt x="523795" y="1218772"/>
                  </a:cubicBezTo>
                  <a:cubicBezTo>
                    <a:pt x="541809" y="1223559"/>
                    <a:pt x="553731" y="1235220"/>
                    <a:pt x="558343" y="1254104"/>
                  </a:cubicBezTo>
                  <a:cubicBezTo>
                    <a:pt x="611601" y="1472098"/>
                    <a:pt x="763197" y="1614381"/>
                    <a:pt x="933850" y="1742132"/>
                  </a:cubicBezTo>
                  <a:cubicBezTo>
                    <a:pt x="949775" y="1754054"/>
                    <a:pt x="969791" y="1762931"/>
                    <a:pt x="968833" y="1787906"/>
                  </a:cubicBezTo>
                  <a:cubicBezTo>
                    <a:pt x="966484" y="1846821"/>
                    <a:pt x="966484" y="1905736"/>
                    <a:pt x="968921" y="1964564"/>
                  </a:cubicBezTo>
                  <a:cubicBezTo>
                    <a:pt x="971183" y="1994674"/>
                    <a:pt x="951080" y="2060899"/>
                    <a:pt x="933850" y="2082133"/>
                  </a:cubicBezTo>
                  <a:cubicBezTo>
                    <a:pt x="859445" y="2173943"/>
                    <a:pt x="779122" y="2210841"/>
                    <a:pt x="664512" y="2251742"/>
                  </a:cubicBezTo>
                  <a:cubicBezTo>
                    <a:pt x="463226" y="2306306"/>
                    <a:pt x="371504" y="2305087"/>
                    <a:pt x="236443" y="2360173"/>
                  </a:cubicBezTo>
                  <a:cubicBezTo>
                    <a:pt x="87111" y="2421003"/>
                    <a:pt x="53693" y="2510289"/>
                    <a:pt x="26716" y="2659186"/>
                  </a:cubicBezTo>
                  <a:cubicBezTo>
                    <a:pt x="26716" y="2659186"/>
                    <a:pt x="26716" y="2659186"/>
                    <a:pt x="26716" y="2659186"/>
                  </a:cubicBezTo>
                  <a:cubicBezTo>
                    <a:pt x="26716" y="2659186"/>
                    <a:pt x="26716" y="2659186"/>
                    <a:pt x="26716" y="2659186"/>
                  </a:cubicBezTo>
                  <a:cubicBezTo>
                    <a:pt x="0" y="2753346"/>
                    <a:pt x="1044" y="2906420"/>
                    <a:pt x="0" y="3030864"/>
                  </a:cubicBezTo>
                  <a:cubicBezTo>
                    <a:pt x="148288" y="3030864"/>
                    <a:pt x="2345633" y="3030951"/>
                    <a:pt x="2491136" y="3030864"/>
                  </a:cubicBezTo>
                  <a:cubicBezTo>
                    <a:pt x="2490527" y="2909379"/>
                    <a:pt x="2475124" y="2699652"/>
                    <a:pt x="2471208" y="2661710"/>
                  </a:cubicBezTo>
                  <a:cubicBezTo>
                    <a:pt x="2480085" y="2333892"/>
                    <a:pt x="1831672" y="2284550"/>
                    <a:pt x="1683210" y="2190999"/>
                  </a:cubicBezTo>
                  <a:close/>
                </a:path>
              </a:pathLst>
            </a:custGeom>
            <a:solidFill>
              <a:srgbClr val="FBBEA6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Graphic 3">
              <a:extLst>
                <a:ext uri="{FF2B5EF4-FFF2-40B4-BE49-F238E27FC236}">
                  <a16:creationId xmlns:a16="http://schemas.microsoft.com/office/drawing/2014/main" id="{B98BE044-2C70-4278-B2AA-A24858A84EDD}"/>
                </a:ext>
              </a:extLst>
            </p:cNvPr>
            <p:cNvSpPr/>
            <p:nvPr/>
          </p:nvSpPr>
          <p:spPr>
            <a:xfrm>
              <a:off x="7519673" y="2725112"/>
              <a:ext cx="581591" cy="299510"/>
            </a:xfrm>
            <a:custGeom>
              <a:avLst/>
              <a:gdLst>
                <a:gd name="connsiteX0" fmla="*/ 581592 w 581591"/>
                <a:gd name="connsiteY0" fmla="*/ 238311 h 299510"/>
                <a:gd name="connsiteX1" fmla="*/ 509275 w 581591"/>
                <a:gd name="connsiteY1" fmla="*/ 275644 h 299510"/>
                <a:gd name="connsiteX2" fmla="*/ 220444 w 581591"/>
                <a:gd name="connsiteY2" fmla="*/ 278081 h 299510"/>
                <a:gd name="connsiteX3" fmla="*/ 14024 w 581591"/>
                <a:gd name="connsiteY3" fmla="*/ 169562 h 299510"/>
                <a:gd name="connsiteX4" fmla="*/ 449 w 581591"/>
                <a:gd name="connsiteY4" fmla="*/ 137712 h 299510"/>
                <a:gd name="connsiteX5" fmla="*/ 797 w 581591"/>
                <a:gd name="connsiteY5" fmla="*/ 29716 h 299510"/>
                <a:gd name="connsiteX6" fmla="*/ 22292 w 581591"/>
                <a:gd name="connsiteY6" fmla="*/ 5784 h 299510"/>
                <a:gd name="connsiteX7" fmla="*/ 293109 w 581591"/>
                <a:gd name="connsiteY7" fmla="*/ 94722 h 299510"/>
                <a:gd name="connsiteX8" fmla="*/ 517020 w 581591"/>
                <a:gd name="connsiteY8" fmla="*/ 20752 h 299510"/>
                <a:gd name="connsiteX9" fmla="*/ 550264 w 581591"/>
                <a:gd name="connsiteY9" fmla="*/ 389 h 299510"/>
                <a:gd name="connsiteX10" fmla="*/ 581592 w 581591"/>
                <a:gd name="connsiteY10" fmla="*/ 238311 h 299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1591" h="299510">
                  <a:moveTo>
                    <a:pt x="581592" y="238311"/>
                  </a:moveTo>
                  <a:cubicBezTo>
                    <a:pt x="557400" y="257021"/>
                    <a:pt x="526767" y="269465"/>
                    <a:pt x="509275" y="275644"/>
                  </a:cubicBezTo>
                  <a:cubicBezTo>
                    <a:pt x="417031" y="308539"/>
                    <a:pt x="313994" y="305580"/>
                    <a:pt x="220444" y="278081"/>
                  </a:cubicBezTo>
                  <a:cubicBezTo>
                    <a:pt x="138555" y="254062"/>
                    <a:pt x="87124" y="214728"/>
                    <a:pt x="14024" y="169562"/>
                  </a:cubicBezTo>
                  <a:cubicBezTo>
                    <a:pt x="-1814" y="159729"/>
                    <a:pt x="1058" y="155552"/>
                    <a:pt x="449" y="137712"/>
                  </a:cubicBezTo>
                  <a:cubicBezTo>
                    <a:pt x="-944" y="95244"/>
                    <a:pt x="1406" y="64438"/>
                    <a:pt x="797" y="29716"/>
                  </a:cubicBezTo>
                  <a:cubicBezTo>
                    <a:pt x="362" y="5001"/>
                    <a:pt x="-2945" y="-8401"/>
                    <a:pt x="22292" y="5784"/>
                  </a:cubicBezTo>
                  <a:cubicBezTo>
                    <a:pt x="99569" y="49296"/>
                    <a:pt x="201386" y="96376"/>
                    <a:pt x="293109" y="94722"/>
                  </a:cubicBezTo>
                  <a:cubicBezTo>
                    <a:pt x="376042" y="93243"/>
                    <a:pt x="445922" y="56084"/>
                    <a:pt x="517020" y="20752"/>
                  </a:cubicBezTo>
                  <a:cubicBezTo>
                    <a:pt x="521807" y="18402"/>
                    <a:pt x="548349" y="1520"/>
                    <a:pt x="550264" y="389"/>
                  </a:cubicBezTo>
                  <a:cubicBezTo>
                    <a:pt x="544346" y="94200"/>
                    <a:pt x="559836" y="208897"/>
                    <a:pt x="581592" y="238311"/>
                  </a:cubicBezTo>
                  <a:close/>
                </a:path>
              </a:pathLst>
            </a:custGeom>
            <a:solidFill>
              <a:srgbClr val="F6B09A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Graphic 3">
              <a:extLst>
                <a:ext uri="{FF2B5EF4-FFF2-40B4-BE49-F238E27FC236}">
                  <a16:creationId xmlns:a16="http://schemas.microsoft.com/office/drawing/2014/main" id="{6BD1F4FC-8AF2-45E5-B690-E9A5F07578B5}"/>
                </a:ext>
              </a:extLst>
            </p:cNvPr>
            <p:cNvSpPr/>
            <p:nvPr/>
          </p:nvSpPr>
          <p:spPr>
            <a:xfrm>
              <a:off x="7640472" y="2407913"/>
              <a:ext cx="307106" cy="133011"/>
            </a:xfrm>
            <a:custGeom>
              <a:avLst/>
              <a:gdLst>
                <a:gd name="connsiteX0" fmla="*/ 161345 w 307106"/>
                <a:gd name="connsiteY0" fmla="*/ 133011 h 133011"/>
                <a:gd name="connsiteX1" fmla="*/ 11055 w 307106"/>
                <a:gd name="connsiteY1" fmla="*/ 61565 h 133011"/>
                <a:gd name="connsiteX2" fmla="*/ 25066 w 307106"/>
                <a:gd name="connsiteY2" fmla="*/ 14572 h 133011"/>
                <a:gd name="connsiteX3" fmla="*/ 125752 w 307106"/>
                <a:gd name="connsiteY3" fmla="*/ 7610 h 133011"/>
                <a:gd name="connsiteX4" fmla="*/ 189366 w 307106"/>
                <a:gd name="connsiteY4" fmla="*/ 6131 h 133011"/>
                <a:gd name="connsiteX5" fmla="*/ 256896 w 307106"/>
                <a:gd name="connsiteY5" fmla="*/ 5957 h 133011"/>
                <a:gd name="connsiteX6" fmla="*/ 276912 w 307106"/>
                <a:gd name="connsiteY6" fmla="*/ 82886 h 133011"/>
                <a:gd name="connsiteX7" fmla="*/ 161345 w 307106"/>
                <a:gd name="connsiteY7" fmla="*/ 133011 h 13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7106" h="133011">
                  <a:moveTo>
                    <a:pt x="161345" y="133011"/>
                  </a:moveTo>
                  <a:cubicBezTo>
                    <a:pt x="92509" y="133011"/>
                    <a:pt x="45168" y="109863"/>
                    <a:pt x="11055" y="61565"/>
                  </a:cubicBezTo>
                  <a:cubicBezTo>
                    <a:pt x="-3478" y="40940"/>
                    <a:pt x="-8090" y="23362"/>
                    <a:pt x="25066" y="14572"/>
                  </a:cubicBezTo>
                  <a:cubicBezTo>
                    <a:pt x="58483" y="5696"/>
                    <a:pt x="89812" y="-7532"/>
                    <a:pt x="125752" y="7610"/>
                  </a:cubicBezTo>
                  <a:cubicBezTo>
                    <a:pt x="145419" y="15964"/>
                    <a:pt x="168829" y="14659"/>
                    <a:pt x="189366" y="6131"/>
                  </a:cubicBezTo>
                  <a:cubicBezTo>
                    <a:pt x="212253" y="-3354"/>
                    <a:pt x="234358" y="-570"/>
                    <a:pt x="256896" y="5957"/>
                  </a:cubicBezTo>
                  <a:cubicBezTo>
                    <a:pt x="317726" y="23449"/>
                    <a:pt x="321903" y="36328"/>
                    <a:pt x="276912" y="82886"/>
                  </a:cubicBezTo>
                  <a:cubicBezTo>
                    <a:pt x="243234" y="117695"/>
                    <a:pt x="199026" y="130662"/>
                    <a:pt x="161345" y="133011"/>
                  </a:cubicBezTo>
                  <a:close/>
                </a:path>
              </a:pathLst>
            </a:custGeom>
            <a:solidFill>
              <a:srgbClr val="F37F80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Graphic 3">
              <a:extLst>
                <a:ext uri="{FF2B5EF4-FFF2-40B4-BE49-F238E27FC236}">
                  <a16:creationId xmlns:a16="http://schemas.microsoft.com/office/drawing/2014/main" id="{BC697247-28C9-470D-A661-6AD2191ADE54}"/>
                </a:ext>
              </a:extLst>
            </p:cNvPr>
            <p:cNvSpPr/>
            <p:nvPr/>
          </p:nvSpPr>
          <p:spPr>
            <a:xfrm>
              <a:off x="7976126" y="1629064"/>
              <a:ext cx="424326" cy="114107"/>
            </a:xfrm>
            <a:custGeom>
              <a:avLst/>
              <a:gdLst>
                <a:gd name="connsiteX0" fmla="*/ 141065 w 424326"/>
                <a:gd name="connsiteY0" fmla="*/ 77479 h 114107"/>
                <a:gd name="connsiteX1" fmla="*/ 0 w 424326"/>
                <a:gd name="connsiteY1" fmla="*/ 94535 h 114107"/>
                <a:gd name="connsiteX2" fmla="*/ 424326 w 424326"/>
                <a:gd name="connsiteY2" fmla="*/ 84702 h 114107"/>
                <a:gd name="connsiteX3" fmla="*/ 378204 w 424326"/>
                <a:gd name="connsiteY3" fmla="*/ 82700 h 114107"/>
                <a:gd name="connsiteX4" fmla="*/ 141065 w 424326"/>
                <a:gd name="connsiteY4" fmla="*/ 77479 h 114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326" h="114107">
                  <a:moveTo>
                    <a:pt x="141065" y="77479"/>
                  </a:moveTo>
                  <a:cubicBezTo>
                    <a:pt x="71011" y="103064"/>
                    <a:pt x="0" y="135697"/>
                    <a:pt x="0" y="94535"/>
                  </a:cubicBezTo>
                  <a:cubicBezTo>
                    <a:pt x="54738" y="-15723"/>
                    <a:pt x="284044" y="-42614"/>
                    <a:pt x="424326" y="84702"/>
                  </a:cubicBezTo>
                  <a:cubicBezTo>
                    <a:pt x="417626" y="91577"/>
                    <a:pt x="386994" y="85137"/>
                    <a:pt x="378204" y="82700"/>
                  </a:cubicBezTo>
                  <a:cubicBezTo>
                    <a:pt x="299622" y="60683"/>
                    <a:pt x="224869" y="49805"/>
                    <a:pt x="141065" y="77479"/>
                  </a:cubicBezTo>
                  <a:close/>
                </a:path>
              </a:pathLst>
            </a:custGeom>
            <a:solidFill>
              <a:srgbClr val="42231A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Graphic 3">
              <a:extLst>
                <a:ext uri="{FF2B5EF4-FFF2-40B4-BE49-F238E27FC236}">
                  <a16:creationId xmlns:a16="http://schemas.microsoft.com/office/drawing/2014/main" id="{C40D1598-D1A3-473A-ACDB-638BCB22F75B}"/>
                </a:ext>
              </a:extLst>
            </p:cNvPr>
            <p:cNvSpPr/>
            <p:nvPr/>
          </p:nvSpPr>
          <p:spPr>
            <a:xfrm>
              <a:off x="7255919" y="1873377"/>
              <a:ext cx="327351" cy="160965"/>
            </a:xfrm>
            <a:custGeom>
              <a:avLst/>
              <a:gdLst>
                <a:gd name="connsiteX0" fmla="*/ 323031 w 327351"/>
                <a:gd name="connsiteY0" fmla="*/ 84751 h 160965"/>
                <a:gd name="connsiteX1" fmla="*/ 279258 w 327351"/>
                <a:gd name="connsiteY1" fmla="*/ 148278 h 160965"/>
                <a:gd name="connsiteX2" fmla="*/ 43163 w 327351"/>
                <a:gd name="connsiteY2" fmla="*/ 97804 h 160965"/>
                <a:gd name="connsiteX3" fmla="*/ 0 w 327351"/>
                <a:gd name="connsiteY3" fmla="*/ 23834 h 160965"/>
                <a:gd name="connsiteX4" fmla="*/ 267336 w 327351"/>
                <a:gd name="connsiteY4" fmla="*/ 28360 h 160965"/>
                <a:gd name="connsiteX5" fmla="*/ 323031 w 327351"/>
                <a:gd name="connsiteY5" fmla="*/ 84751 h 16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351" h="160965">
                  <a:moveTo>
                    <a:pt x="323031" y="84751"/>
                  </a:moveTo>
                  <a:cubicBezTo>
                    <a:pt x="336520" y="125478"/>
                    <a:pt x="317462" y="138618"/>
                    <a:pt x="279258" y="148278"/>
                  </a:cubicBezTo>
                  <a:cubicBezTo>
                    <a:pt x="190930" y="170556"/>
                    <a:pt x="109997" y="169077"/>
                    <a:pt x="43163" y="97804"/>
                  </a:cubicBezTo>
                  <a:cubicBezTo>
                    <a:pt x="23409" y="76658"/>
                    <a:pt x="6265" y="53248"/>
                    <a:pt x="0" y="23834"/>
                  </a:cubicBezTo>
                  <a:cubicBezTo>
                    <a:pt x="163691" y="-19242"/>
                    <a:pt x="215470" y="4689"/>
                    <a:pt x="267336" y="28360"/>
                  </a:cubicBezTo>
                  <a:cubicBezTo>
                    <a:pt x="310413" y="58644"/>
                    <a:pt x="308412" y="62038"/>
                    <a:pt x="323031" y="84751"/>
                  </a:cubicBezTo>
                  <a:close/>
                </a:path>
              </a:pathLst>
            </a:custGeom>
            <a:solidFill>
              <a:srgbClr val="FCFAFA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Graphic 3">
              <a:extLst>
                <a:ext uri="{FF2B5EF4-FFF2-40B4-BE49-F238E27FC236}">
                  <a16:creationId xmlns:a16="http://schemas.microsoft.com/office/drawing/2014/main" id="{997EA111-752E-4AB6-BF37-98268E6D578F}"/>
                </a:ext>
              </a:extLst>
            </p:cNvPr>
            <p:cNvSpPr/>
            <p:nvPr/>
          </p:nvSpPr>
          <p:spPr>
            <a:xfrm>
              <a:off x="7195952" y="1773724"/>
              <a:ext cx="382998" cy="184402"/>
            </a:xfrm>
            <a:custGeom>
              <a:avLst/>
              <a:gdLst>
                <a:gd name="connsiteX0" fmla="*/ 146729 w 382998"/>
                <a:gd name="connsiteY0" fmla="*/ 106256 h 184402"/>
                <a:gd name="connsiteX1" fmla="*/ 59880 w 382998"/>
                <a:gd name="connsiteY1" fmla="*/ 123486 h 184402"/>
                <a:gd name="connsiteX2" fmla="*/ 1313 w 382998"/>
                <a:gd name="connsiteY2" fmla="*/ 0 h 184402"/>
                <a:gd name="connsiteX3" fmla="*/ 77894 w 382998"/>
                <a:gd name="connsiteY3" fmla="*/ 84152 h 184402"/>
                <a:gd name="connsiteX4" fmla="*/ 60576 w 382998"/>
                <a:gd name="connsiteY4" fmla="*/ 9312 h 184402"/>
                <a:gd name="connsiteX5" fmla="*/ 115836 w 382998"/>
                <a:gd name="connsiteY5" fmla="*/ 75798 h 184402"/>
                <a:gd name="connsiteX6" fmla="*/ 101651 w 382998"/>
                <a:gd name="connsiteY6" fmla="*/ 3220 h 184402"/>
                <a:gd name="connsiteX7" fmla="*/ 155518 w 382998"/>
                <a:gd name="connsiteY7" fmla="*/ 70315 h 184402"/>
                <a:gd name="connsiteX8" fmla="*/ 218872 w 382998"/>
                <a:gd name="connsiteY8" fmla="*/ 75188 h 184402"/>
                <a:gd name="connsiteX9" fmla="*/ 309028 w 382998"/>
                <a:gd name="connsiteY9" fmla="*/ 96335 h 184402"/>
                <a:gd name="connsiteX10" fmla="*/ 382998 w 382998"/>
                <a:gd name="connsiteY10" fmla="*/ 184403 h 184402"/>
                <a:gd name="connsiteX11" fmla="*/ 328956 w 382998"/>
                <a:gd name="connsiteY11" fmla="*/ 130622 h 184402"/>
                <a:gd name="connsiteX12" fmla="*/ 146729 w 382998"/>
                <a:gd name="connsiteY12" fmla="*/ 106256 h 18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2998" h="184402">
                  <a:moveTo>
                    <a:pt x="146729" y="106256"/>
                  </a:moveTo>
                  <a:cubicBezTo>
                    <a:pt x="113051" y="110607"/>
                    <a:pt x="88859" y="117743"/>
                    <a:pt x="59880" y="123486"/>
                  </a:cubicBezTo>
                  <a:cubicBezTo>
                    <a:pt x="28116" y="88068"/>
                    <a:pt x="-7303" y="54477"/>
                    <a:pt x="1313" y="0"/>
                  </a:cubicBezTo>
                  <a:cubicBezTo>
                    <a:pt x="14714" y="32286"/>
                    <a:pt x="42823" y="78408"/>
                    <a:pt x="77894" y="84152"/>
                  </a:cubicBezTo>
                  <a:cubicBezTo>
                    <a:pt x="61533" y="64484"/>
                    <a:pt x="55703" y="26542"/>
                    <a:pt x="60576" y="9312"/>
                  </a:cubicBezTo>
                  <a:cubicBezTo>
                    <a:pt x="73455" y="38290"/>
                    <a:pt x="83898" y="67182"/>
                    <a:pt x="115836" y="75798"/>
                  </a:cubicBezTo>
                  <a:cubicBezTo>
                    <a:pt x="104784" y="56391"/>
                    <a:pt x="95298" y="29936"/>
                    <a:pt x="101651" y="3220"/>
                  </a:cubicBezTo>
                  <a:cubicBezTo>
                    <a:pt x="113660" y="35767"/>
                    <a:pt x="126452" y="58741"/>
                    <a:pt x="155518" y="70315"/>
                  </a:cubicBezTo>
                  <a:cubicBezTo>
                    <a:pt x="183540" y="77190"/>
                    <a:pt x="184585" y="76146"/>
                    <a:pt x="218872" y="75188"/>
                  </a:cubicBezTo>
                  <a:cubicBezTo>
                    <a:pt x="251592" y="75188"/>
                    <a:pt x="281355" y="82411"/>
                    <a:pt x="309028" y="96335"/>
                  </a:cubicBezTo>
                  <a:cubicBezTo>
                    <a:pt x="346622" y="115306"/>
                    <a:pt x="377516" y="138890"/>
                    <a:pt x="382998" y="184403"/>
                  </a:cubicBezTo>
                  <a:cubicBezTo>
                    <a:pt x="366376" y="160820"/>
                    <a:pt x="353323" y="146026"/>
                    <a:pt x="328956" y="130622"/>
                  </a:cubicBezTo>
                  <a:cubicBezTo>
                    <a:pt x="278221" y="99642"/>
                    <a:pt x="205209" y="100773"/>
                    <a:pt x="146729" y="106256"/>
                  </a:cubicBezTo>
                  <a:close/>
                </a:path>
              </a:pathLst>
            </a:custGeom>
            <a:solidFill>
              <a:srgbClr val="482920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Graphic 3">
              <a:extLst>
                <a:ext uri="{FF2B5EF4-FFF2-40B4-BE49-F238E27FC236}">
                  <a16:creationId xmlns:a16="http://schemas.microsoft.com/office/drawing/2014/main" id="{BC6BFCCE-8F9B-4923-9E70-13140BD8C137}"/>
                </a:ext>
              </a:extLst>
            </p:cNvPr>
            <p:cNvSpPr/>
            <p:nvPr/>
          </p:nvSpPr>
          <p:spPr>
            <a:xfrm>
              <a:off x="8152348" y="1835781"/>
              <a:ext cx="86240" cy="11329"/>
            </a:xfrm>
            <a:custGeom>
              <a:avLst/>
              <a:gdLst>
                <a:gd name="connsiteX0" fmla="*/ 86240 w 86240"/>
                <a:gd name="connsiteY0" fmla="*/ 7388 h 11329"/>
                <a:gd name="connsiteX1" fmla="*/ 19493 w 86240"/>
                <a:gd name="connsiteY1" fmla="*/ 10434 h 11329"/>
                <a:gd name="connsiteX2" fmla="*/ 0 w 86240"/>
                <a:gd name="connsiteY2" fmla="*/ 7475 h 11329"/>
                <a:gd name="connsiteX3" fmla="*/ 86240 w 86240"/>
                <a:gd name="connsiteY3" fmla="*/ 7388 h 11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40" h="11329">
                  <a:moveTo>
                    <a:pt x="86240" y="7388"/>
                  </a:moveTo>
                  <a:cubicBezTo>
                    <a:pt x="64223" y="13915"/>
                    <a:pt x="41771" y="10347"/>
                    <a:pt x="19493" y="10434"/>
                  </a:cubicBezTo>
                  <a:cubicBezTo>
                    <a:pt x="12966" y="9477"/>
                    <a:pt x="6527" y="8519"/>
                    <a:pt x="0" y="7475"/>
                  </a:cubicBezTo>
                  <a:cubicBezTo>
                    <a:pt x="29240" y="2080"/>
                    <a:pt x="58132" y="-6188"/>
                    <a:pt x="86240" y="7388"/>
                  </a:cubicBezTo>
                  <a:close/>
                </a:path>
              </a:pathLst>
            </a:custGeom>
            <a:solidFill>
              <a:srgbClr val="EFC6B0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Graphic 3">
              <a:extLst>
                <a:ext uri="{FF2B5EF4-FFF2-40B4-BE49-F238E27FC236}">
                  <a16:creationId xmlns:a16="http://schemas.microsoft.com/office/drawing/2014/main" id="{1BDD158C-E39B-49AF-8300-EA05303F0FA6}"/>
                </a:ext>
              </a:extLst>
            </p:cNvPr>
            <p:cNvSpPr/>
            <p:nvPr/>
          </p:nvSpPr>
          <p:spPr>
            <a:xfrm>
              <a:off x="7335887" y="1875682"/>
              <a:ext cx="185251" cy="136736"/>
            </a:xfrm>
            <a:custGeom>
              <a:avLst/>
              <a:gdLst>
                <a:gd name="connsiteX0" fmla="*/ 8273 w 185251"/>
                <a:gd name="connsiteY0" fmla="*/ 4125 h 136736"/>
                <a:gd name="connsiteX1" fmla="*/ 8709 w 185251"/>
                <a:gd name="connsiteY1" fmla="*/ 81663 h 136736"/>
                <a:gd name="connsiteX2" fmla="*/ 67972 w 185251"/>
                <a:gd name="connsiteY2" fmla="*/ 133616 h 136736"/>
                <a:gd name="connsiteX3" fmla="*/ 121404 w 185251"/>
                <a:gd name="connsiteY3" fmla="*/ 134138 h 136736"/>
                <a:gd name="connsiteX4" fmla="*/ 183278 w 185251"/>
                <a:gd name="connsiteY4" fmla="*/ 25445 h 136736"/>
                <a:gd name="connsiteX5" fmla="*/ 8273 w 185251"/>
                <a:gd name="connsiteY5" fmla="*/ 4125 h 136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251" h="136736">
                  <a:moveTo>
                    <a:pt x="8273" y="4125"/>
                  </a:moveTo>
                  <a:cubicBezTo>
                    <a:pt x="-3214" y="26838"/>
                    <a:pt x="-2431" y="58862"/>
                    <a:pt x="8709" y="81663"/>
                  </a:cubicBezTo>
                  <a:cubicBezTo>
                    <a:pt x="22632" y="109684"/>
                    <a:pt x="42212" y="127089"/>
                    <a:pt x="67972" y="133616"/>
                  </a:cubicBezTo>
                  <a:cubicBezTo>
                    <a:pt x="88509" y="136835"/>
                    <a:pt x="101737" y="138402"/>
                    <a:pt x="121404" y="134138"/>
                  </a:cubicBezTo>
                  <a:cubicBezTo>
                    <a:pt x="177099" y="121084"/>
                    <a:pt x="191023" y="70262"/>
                    <a:pt x="183278" y="25445"/>
                  </a:cubicBezTo>
                  <a:cubicBezTo>
                    <a:pt x="126016" y="-8407"/>
                    <a:pt x="65709" y="-227"/>
                    <a:pt x="8273" y="4125"/>
                  </a:cubicBezTo>
                  <a:close/>
                </a:path>
              </a:pathLst>
            </a:custGeom>
            <a:solidFill>
              <a:srgbClr val="915D52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Graphic 3">
              <a:extLst>
                <a:ext uri="{FF2B5EF4-FFF2-40B4-BE49-F238E27FC236}">
                  <a16:creationId xmlns:a16="http://schemas.microsoft.com/office/drawing/2014/main" id="{328EB400-6640-426E-8694-5D395B1C1146}"/>
                </a:ext>
              </a:extLst>
            </p:cNvPr>
            <p:cNvSpPr/>
            <p:nvPr/>
          </p:nvSpPr>
          <p:spPr>
            <a:xfrm>
              <a:off x="7393068" y="1887899"/>
              <a:ext cx="71011" cy="71011"/>
            </a:xfrm>
            <a:custGeom>
              <a:avLst/>
              <a:gdLst>
                <a:gd name="connsiteX0" fmla="*/ 71011 w 71011"/>
                <a:gd name="connsiteY0" fmla="*/ 35506 h 71011"/>
                <a:gd name="connsiteX1" fmla="*/ 35505 w 71011"/>
                <a:gd name="connsiteY1" fmla="*/ 71011 h 71011"/>
                <a:gd name="connsiteX2" fmla="*/ 0 w 71011"/>
                <a:gd name="connsiteY2" fmla="*/ 35506 h 71011"/>
                <a:gd name="connsiteX3" fmla="*/ 35505 w 71011"/>
                <a:gd name="connsiteY3" fmla="*/ 0 h 71011"/>
                <a:gd name="connsiteX4" fmla="*/ 71011 w 71011"/>
                <a:gd name="connsiteY4" fmla="*/ 35506 h 71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11" h="71011">
                  <a:moveTo>
                    <a:pt x="71011" y="35506"/>
                  </a:moveTo>
                  <a:cubicBezTo>
                    <a:pt x="71011" y="55115"/>
                    <a:pt x="55115" y="71011"/>
                    <a:pt x="35505" y="71011"/>
                  </a:cubicBezTo>
                  <a:cubicBezTo>
                    <a:pt x="15897" y="71011"/>
                    <a:pt x="0" y="55115"/>
                    <a:pt x="0" y="35506"/>
                  </a:cubicBezTo>
                  <a:cubicBezTo>
                    <a:pt x="0" y="15896"/>
                    <a:pt x="15896" y="0"/>
                    <a:pt x="35505" y="0"/>
                  </a:cubicBezTo>
                  <a:cubicBezTo>
                    <a:pt x="55114" y="0"/>
                    <a:pt x="71011" y="15896"/>
                    <a:pt x="71011" y="35506"/>
                  </a:cubicBezTo>
                  <a:close/>
                </a:path>
              </a:pathLst>
            </a:custGeom>
            <a:solidFill>
              <a:srgbClr val="48291F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Graphic 3">
              <a:extLst>
                <a:ext uri="{FF2B5EF4-FFF2-40B4-BE49-F238E27FC236}">
                  <a16:creationId xmlns:a16="http://schemas.microsoft.com/office/drawing/2014/main" id="{1C65AB2E-1836-4563-B081-B391EE2ED104}"/>
                </a:ext>
              </a:extLst>
            </p:cNvPr>
            <p:cNvSpPr/>
            <p:nvPr/>
          </p:nvSpPr>
          <p:spPr>
            <a:xfrm>
              <a:off x="7447544" y="1903390"/>
              <a:ext cx="40030" cy="40030"/>
            </a:xfrm>
            <a:custGeom>
              <a:avLst/>
              <a:gdLst>
                <a:gd name="connsiteX0" fmla="*/ 40031 w 40030"/>
                <a:gd name="connsiteY0" fmla="*/ 20015 h 40030"/>
                <a:gd name="connsiteX1" fmla="*/ 20016 w 40030"/>
                <a:gd name="connsiteY1" fmla="*/ 40031 h 40030"/>
                <a:gd name="connsiteX2" fmla="*/ 0 w 40030"/>
                <a:gd name="connsiteY2" fmla="*/ 20015 h 40030"/>
                <a:gd name="connsiteX3" fmla="*/ 20016 w 40030"/>
                <a:gd name="connsiteY3" fmla="*/ 0 h 40030"/>
                <a:gd name="connsiteX4" fmla="*/ 40031 w 40030"/>
                <a:gd name="connsiteY4" fmla="*/ 20015 h 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30" h="40030">
                  <a:moveTo>
                    <a:pt x="40031" y="20015"/>
                  </a:moveTo>
                  <a:cubicBezTo>
                    <a:pt x="40031" y="31070"/>
                    <a:pt x="31070" y="40031"/>
                    <a:pt x="20016" y="40031"/>
                  </a:cubicBezTo>
                  <a:cubicBezTo>
                    <a:pt x="8961" y="40031"/>
                    <a:pt x="0" y="31070"/>
                    <a:pt x="0" y="20015"/>
                  </a:cubicBezTo>
                  <a:cubicBezTo>
                    <a:pt x="0" y="8961"/>
                    <a:pt x="8961" y="0"/>
                    <a:pt x="20016" y="0"/>
                  </a:cubicBezTo>
                  <a:cubicBezTo>
                    <a:pt x="31070" y="0"/>
                    <a:pt x="40031" y="8961"/>
                    <a:pt x="40031" y="20015"/>
                  </a:cubicBezTo>
                  <a:close/>
                </a:path>
              </a:pathLst>
            </a:custGeom>
            <a:solidFill>
              <a:srgbClr val="FFFFFF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Graphic 3">
              <a:extLst>
                <a:ext uri="{FF2B5EF4-FFF2-40B4-BE49-F238E27FC236}">
                  <a16:creationId xmlns:a16="http://schemas.microsoft.com/office/drawing/2014/main" id="{4C8276CA-F8A9-4ECF-B51A-7B45077798E1}"/>
                </a:ext>
              </a:extLst>
            </p:cNvPr>
            <p:cNvSpPr/>
            <p:nvPr/>
          </p:nvSpPr>
          <p:spPr>
            <a:xfrm>
              <a:off x="8003917" y="1866589"/>
              <a:ext cx="327352" cy="160965"/>
            </a:xfrm>
            <a:custGeom>
              <a:avLst/>
              <a:gdLst>
                <a:gd name="connsiteX0" fmla="*/ 4320 w 327352"/>
                <a:gd name="connsiteY0" fmla="*/ 84751 h 160965"/>
                <a:gd name="connsiteX1" fmla="*/ 48093 w 327352"/>
                <a:gd name="connsiteY1" fmla="*/ 148278 h 160965"/>
                <a:gd name="connsiteX2" fmla="*/ 284188 w 327352"/>
                <a:gd name="connsiteY2" fmla="*/ 97804 h 160965"/>
                <a:gd name="connsiteX3" fmla="*/ 327352 w 327352"/>
                <a:gd name="connsiteY3" fmla="*/ 23834 h 160965"/>
                <a:gd name="connsiteX4" fmla="*/ 60015 w 327352"/>
                <a:gd name="connsiteY4" fmla="*/ 28360 h 160965"/>
                <a:gd name="connsiteX5" fmla="*/ 4320 w 327352"/>
                <a:gd name="connsiteY5" fmla="*/ 84751 h 16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352" h="160965">
                  <a:moveTo>
                    <a:pt x="4320" y="84751"/>
                  </a:moveTo>
                  <a:cubicBezTo>
                    <a:pt x="-9168" y="125478"/>
                    <a:pt x="9890" y="138618"/>
                    <a:pt x="48093" y="148278"/>
                  </a:cubicBezTo>
                  <a:cubicBezTo>
                    <a:pt x="136422" y="170556"/>
                    <a:pt x="217354" y="169077"/>
                    <a:pt x="284188" y="97804"/>
                  </a:cubicBezTo>
                  <a:cubicBezTo>
                    <a:pt x="303943" y="76658"/>
                    <a:pt x="321086" y="53248"/>
                    <a:pt x="327352" y="23834"/>
                  </a:cubicBezTo>
                  <a:cubicBezTo>
                    <a:pt x="163661" y="-19242"/>
                    <a:pt x="111882" y="4689"/>
                    <a:pt x="60015" y="28360"/>
                  </a:cubicBezTo>
                  <a:cubicBezTo>
                    <a:pt x="16939" y="58731"/>
                    <a:pt x="19027" y="62125"/>
                    <a:pt x="4320" y="84751"/>
                  </a:cubicBezTo>
                  <a:close/>
                </a:path>
              </a:pathLst>
            </a:custGeom>
            <a:solidFill>
              <a:srgbClr val="FCFAFA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Graphic 3">
              <a:extLst>
                <a:ext uri="{FF2B5EF4-FFF2-40B4-BE49-F238E27FC236}">
                  <a16:creationId xmlns:a16="http://schemas.microsoft.com/office/drawing/2014/main" id="{88A00DE3-C101-49C3-AB91-612DAD815A04}"/>
                </a:ext>
              </a:extLst>
            </p:cNvPr>
            <p:cNvSpPr/>
            <p:nvPr/>
          </p:nvSpPr>
          <p:spPr>
            <a:xfrm>
              <a:off x="8008324" y="1766937"/>
              <a:ext cx="382998" cy="184402"/>
            </a:xfrm>
            <a:custGeom>
              <a:avLst/>
              <a:gdLst>
                <a:gd name="connsiteX0" fmla="*/ 236269 w 382998"/>
                <a:gd name="connsiteY0" fmla="*/ 106256 h 184402"/>
                <a:gd name="connsiteX1" fmla="*/ 323119 w 382998"/>
                <a:gd name="connsiteY1" fmla="*/ 123486 h 184402"/>
                <a:gd name="connsiteX2" fmla="*/ 381686 w 382998"/>
                <a:gd name="connsiteY2" fmla="*/ 0 h 184402"/>
                <a:gd name="connsiteX3" fmla="*/ 305105 w 382998"/>
                <a:gd name="connsiteY3" fmla="*/ 84152 h 184402"/>
                <a:gd name="connsiteX4" fmla="*/ 322423 w 382998"/>
                <a:gd name="connsiteY4" fmla="*/ 9312 h 184402"/>
                <a:gd name="connsiteX5" fmla="*/ 267162 w 382998"/>
                <a:gd name="connsiteY5" fmla="*/ 75798 h 184402"/>
                <a:gd name="connsiteX6" fmla="*/ 281347 w 382998"/>
                <a:gd name="connsiteY6" fmla="*/ 3220 h 184402"/>
                <a:gd name="connsiteX7" fmla="*/ 227480 w 382998"/>
                <a:gd name="connsiteY7" fmla="*/ 70315 h 184402"/>
                <a:gd name="connsiteX8" fmla="*/ 164127 w 382998"/>
                <a:gd name="connsiteY8" fmla="*/ 75188 h 184402"/>
                <a:gd name="connsiteX9" fmla="*/ 73970 w 382998"/>
                <a:gd name="connsiteY9" fmla="*/ 96335 h 184402"/>
                <a:gd name="connsiteX10" fmla="*/ 0 w 382998"/>
                <a:gd name="connsiteY10" fmla="*/ 184403 h 184402"/>
                <a:gd name="connsiteX11" fmla="*/ 54042 w 382998"/>
                <a:gd name="connsiteY11" fmla="*/ 130622 h 184402"/>
                <a:gd name="connsiteX12" fmla="*/ 236269 w 382998"/>
                <a:gd name="connsiteY12" fmla="*/ 106256 h 18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2998" h="184402">
                  <a:moveTo>
                    <a:pt x="236269" y="106256"/>
                  </a:moveTo>
                  <a:cubicBezTo>
                    <a:pt x="269947" y="110607"/>
                    <a:pt x="294140" y="117743"/>
                    <a:pt x="323119" y="123486"/>
                  </a:cubicBezTo>
                  <a:cubicBezTo>
                    <a:pt x="354882" y="88068"/>
                    <a:pt x="390301" y="54477"/>
                    <a:pt x="381686" y="0"/>
                  </a:cubicBezTo>
                  <a:cubicBezTo>
                    <a:pt x="368284" y="32286"/>
                    <a:pt x="340175" y="78408"/>
                    <a:pt x="305105" y="84152"/>
                  </a:cubicBezTo>
                  <a:cubicBezTo>
                    <a:pt x="321465" y="64484"/>
                    <a:pt x="327296" y="26542"/>
                    <a:pt x="322423" y="9312"/>
                  </a:cubicBezTo>
                  <a:cubicBezTo>
                    <a:pt x="309543" y="38290"/>
                    <a:pt x="299100" y="67182"/>
                    <a:pt x="267162" y="75798"/>
                  </a:cubicBezTo>
                  <a:cubicBezTo>
                    <a:pt x="278215" y="56391"/>
                    <a:pt x="287700" y="29936"/>
                    <a:pt x="281347" y="3220"/>
                  </a:cubicBezTo>
                  <a:cubicBezTo>
                    <a:pt x="269338" y="35767"/>
                    <a:pt x="256546" y="58741"/>
                    <a:pt x="227480" y="70315"/>
                  </a:cubicBezTo>
                  <a:cubicBezTo>
                    <a:pt x="199458" y="77190"/>
                    <a:pt x="198414" y="76146"/>
                    <a:pt x="164127" y="75188"/>
                  </a:cubicBezTo>
                  <a:cubicBezTo>
                    <a:pt x="131406" y="75188"/>
                    <a:pt x="101643" y="82411"/>
                    <a:pt x="73970" y="96335"/>
                  </a:cubicBezTo>
                  <a:cubicBezTo>
                    <a:pt x="36376" y="115306"/>
                    <a:pt x="5483" y="138890"/>
                    <a:pt x="0" y="184403"/>
                  </a:cubicBezTo>
                  <a:cubicBezTo>
                    <a:pt x="16622" y="160820"/>
                    <a:pt x="29675" y="146026"/>
                    <a:pt x="54042" y="130622"/>
                  </a:cubicBezTo>
                  <a:cubicBezTo>
                    <a:pt x="104690" y="99729"/>
                    <a:pt x="177702" y="100860"/>
                    <a:pt x="236269" y="106256"/>
                  </a:cubicBezTo>
                  <a:close/>
                </a:path>
              </a:pathLst>
            </a:custGeom>
            <a:solidFill>
              <a:srgbClr val="482920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Graphic 3">
              <a:extLst>
                <a:ext uri="{FF2B5EF4-FFF2-40B4-BE49-F238E27FC236}">
                  <a16:creationId xmlns:a16="http://schemas.microsoft.com/office/drawing/2014/main" id="{79C30126-6CAC-4338-878E-C6AD5A900199}"/>
                </a:ext>
              </a:extLst>
            </p:cNvPr>
            <p:cNvSpPr/>
            <p:nvPr/>
          </p:nvSpPr>
          <p:spPr>
            <a:xfrm>
              <a:off x="8066049" y="1868956"/>
              <a:ext cx="185251" cy="136761"/>
            </a:xfrm>
            <a:custGeom>
              <a:avLst/>
              <a:gdLst>
                <a:gd name="connsiteX0" fmla="*/ 176978 w 185251"/>
                <a:gd name="connsiteY0" fmla="*/ 4150 h 136761"/>
                <a:gd name="connsiteX1" fmla="*/ 176543 w 185251"/>
                <a:gd name="connsiteY1" fmla="*/ 81688 h 136761"/>
                <a:gd name="connsiteX2" fmla="*/ 117280 w 185251"/>
                <a:gd name="connsiteY2" fmla="*/ 133641 h 136761"/>
                <a:gd name="connsiteX3" fmla="*/ 63847 w 185251"/>
                <a:gd name="connsiteY3" fmla="*/ 134163 h 136761"/>
                <a:gd name="connsiteX4" fmla="*/ 1974 w 185251"/>
                <a:gd name="connsiteY4" fmla="*/ 25471 h 136761"/>
                <a:gd name="connsiteX5" fmla="*/ 176978 w 185251"/>
                <a:gd name="connsiteY5" fmla="*/ 4150 h 13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251" h="136761">
                  <a:moveTo>
                    <a:pt x="176978" y="4150"/>
                  </a:moveTo>
                  <a:cubicBezTo>
                    <a:pt x="188465" y="26863"/>
                    <a:pt x="187682" y="58888"/>
                    <a:pt x="176543" y="81688"/>
                  </a:cubicBezTo>
                  <a:cubicBezTo>
                    <a:pt x="162619" y="109709"/>
                    <a:pt x="143039" y="127114"/>
                    <a:pt x="117280" y="133641"/>
                  </a:cubicBezTo>
                  <a:cubicBezTo>
                    <a:pt x="96742" y="136861"/>
                    <a:pt x="83515" y="138427"/>
                    <a:pt x="63847" y="134163"/>
                  </a:cubicBezTo>
                  <a:cubicBezTo>
                    <a:pt x="8152" y="121109"/>
                    <a:pt x="-5771" y="70288"/>
                    <a:pt x="1974" y="25471"/>
                  </a:cubicBezTo>
                  <a:cubicBezTo>
                    <a:pt x="59235" y="-8469"/>
                    <a:pt x="119629" y="-201"/>
                    <a:pt x="176978" y="4150"/>
                  </a:cubicBezTo>
                  <a:close/>
                </a:path>
              </a:pathLst>
            </a:custGeom>
            <a:solidFill>
              <a:srgbClr val="915D52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Graphic 3">
              <a:extLst>
                <a:ext uri="{FF2B5EF4-FFF2-40B4-BE49-F238E27FC236}">
                  <a16:creationId xmlns:a16="http://schemas.microsoft.com/office/drawing/2014/main" id="{24E78B69-C0F8-46A4-B995-466A11176D9D}"/>
                </a:ext>
              </a:extLst>
            </p:cNvPr>
            <p:cNvSpPr/>
            <p:nvPr/>
          </p:nvSpPr>
          <p:spPr>
            <a:xfrm>
              <a:off x="8123195" y="1881112"/>
              <a:ext cx="71011" cy="71011"/>
            </a:xfrm>
            <a:custGeom>
              <a:avLst/>
              <a:gdLst>
                <a:gd name="connsiteX0" fmla="*/ 71011 w 71011"/>
                <a:gd name="connsiteY0" fmla="*/ 35506 h 71011"/>
                <a:gd name="connsiteX1" fmla="*/ 35506 w 71011"/>
                <a:gd name="connsiteY1" fmla="*/ 71011 h 71011"/>
                <a:gd name="connsiteX2" fmla="*/ 0 w 71011"/>
                <a:gd name="connsiteY2" fmla="*/ 35506 h 71011"/>
                <a:gd name="connsiteX3" fmla="*/ 35506 w 71011"/>
                <a:gd name="connsiteY3" fmla="*/ 0 h 71011"/>
                <a:gd name="connsiteX4" fmla="*/ 71011 w 71011"/>
                <a:gd name="connsiteY4" fmla="*/ 35506 h 71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11" h="71011">
                  <a:moveTo>
                    <a:pt x="71011" y="35506"/>
                  </a:moveTo>
                  <a:cubicBezTo>
                    <a:pt x="71011" y="55115"/>
                    <a:pt x="55115" y="71011"/>
                    <a:pt x="35506" y="71011"/>
                  </a:cubicBezTo>
                  <a:cubicBezTo>
                    <a:pt x="15897" y="71011"/>
                    <a:pt x="0" y="55115"/>
                    <a:pt x="0" y="35506"/>
                  </a:cubicBezTo>
                  <a:cubicBezTo>
                    <a:pt x="0" y="15896"/>
                    <a:pt x="15896" y="0"/>
                    <a:pt x="35506" y="0"/>
                  </a:cubicBezTo>
                  <a:cubicBezTo>
                    <a:pt x="55115" y="0"/>
                    <a:pt x="71011" y="15896"/>
                    <a:pt x="71011" y="35506"/>
                  </a:cubicBezTo>
                  <a:close/>
                </a:path>
              </a:pathLst>
            </a:custGeom>
            <a:solidFill>
              <a:srgbClr val="48291F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Graphic 3">
              <a:extLst>
                <a:ext uri="{FF2B5EF4-FFF2-40B4-BE49-F238E27FC236}">
                  <a16:creationId xmlns:a16="http://schemas.microsoft.com/office/drawing/2014/main" id="{10A7D06C-A585-4F1A-A8E3-42A88AA778F6}"/>
                </a:ext>
              </a:extLst>
            </p:cNvPr>
            <p:cNvSpPr/>
            <p:nvPr/>
          </p:nvSpPr>
          <p:spPr>
            <a:xfrm>
              <a:off x="8103180" y="1899735"/>
              <a:ext cx="40030" cy="40030"/>
            </a:xfrm>
            <a:custGeom>
              <a:avLst/>
              <a:gdLst>
                <a:gd name="connsiteX0" fmla="*/ 40031 w 40030"/>
                <a:gd name="connsiteY0" fmla="*/ 20015 h 40030"/>
                <a:gd name="connsiteX1" fmla="*/ 20015 w 40030"/>
                <a:gd name="connsiteY1" fmla="*/ 40031 h 40030"/>
                <a:gd name="connsiteX2" fmla="*/ 0 w 40030"/>
                <a:gd name="connsiteY2" fmla="*/ 20015 h 40030"/>
                <a:gd name="connsiteX3" fmla="*/ 20015 w 40030"/>
                <a:gd name="connsiteY3" fmla="*/ 0 h 40030"/>
                <a:gd name="connsiteX4" fmla="*/ 40031 w 40030"/>
                <a:gd name="connsiteY4" fmla="*/ 20015 h 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30" h="40030">
                  <a:moveTo>
                    <a:pt x="40031" y="20015"/>
                  </a:moveTo>
                  <a:cubicBezTo>
                    <a:pt x="40031" y="31070"/>
                    <a:pt x="31070" y="40031"/>
                    <a:pt x="20015" y="40031"/>
                  </a:cubicBezTo>
                  <a:cubicBezTo>
                    <a:pt x="8961" y="40031"/>
                    <a:pt x="0" y="31070"/>
                    <a:pt x="0" y="20015"/>
                  </a:cubicBezTo>
                  <a:cubicBezTo>
                    <a:pt x="0" y="8961"/>
                    <a:pt x="8961" y="0"/>
                    <a:pt x="20015" y="0"/>
                  </a:cubicBezTo>
                  <a:cubicBezTo>
                    <a:pt x="31070" y="0"/>
                    <a:pt x="40031" y="8961"/>
                    <a:pt x="40031" y="20015"/>
                  </a:cubicBezTo>
                  <a:close/>
                </a:path>
              </a:pathLst>
            </a:custGeom>
            <a:solidFill>
              <a:srgbClr val="FFFFFF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Graphic 3">
              <a:extLst>
                <a:ext uri="{FF2B5EF4-FFF2-40B4-BE49-F238E27FC236}">
                  <a16:creationId xmlns:a16="http://schemas.microsoft.com/office/drawing/2014/main" id="{104961D8-7D1C-4104-9F0B-3964148E81A6}"/>
                </a:ext>
              </a:extLst>
            </p:cNvPr>
            <p:cNvSpPr/>
            <p:nvPr/>
          </p:nvSpPr>
          <p:spPr>
            <a:xfrm>
              <a:off x="7196046" y="1629064"/>
              <a:ext cx="424326" cy="114107"/>
            </a:xfrm>
            <a:custGeom>
              <a:avLst/>
              <a:gdLst>
                <a:gd name="connsiteX0" fmla="*/ 283262 w 424326"/>
                <a:gd name="connsiteY0" fmla="*/ 77479 h 114107"/>
                <a:gd name="connsiteX1" fmla="*/ 424327 w 424326"/>
                <a:gd name="connsiteY1" fmla="*/ 94535 h 114107"/>
                <a:gd name="connsiteX2" fmla="*/ 0 w 424326"/>
                <a:gd name="connsiteY2" fmla="*/ 84702 h 114107"/>
                <a:gd name="connsiteX3" fmla="*/ 46122 w 424326"/>
                <a:gd name="connsiteY3" fmla="*/ 82700 h 114107"/>
                <a:gd name="connsiteX4" fmla="*/ 283262 w 424326"/>
                <a:gd name="connsiteY4" fmla="*/ 77479 h 114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326" h="114107">
                  <a:moveTo>
                    <a:pt x="283262" y="77479"/>
                  </a:moveTo>
                  <a:cubicBezTo>
                    <a:pt x="353315" y="103064"/>
                    <a:pt x="424327" y="135697"/>
                    <a:pt x="424327" y="94535"/>
                  </a:cubicBezTo>
                  <a:cubicBezTo>
                    <a:pt x="369589" y="-15723"/>
                    <a:pt x="140282" y="-42614"/>
                    <a:pt x="0" y="84702"/>
                  </a:cubicBezTo>
                  <a:cubicBezTo>
                    <a:pt x="6700" y="91577"/>
                    <a:pt x="37333" y="85137"/>
                    <a:pt x="46122" y="82700"/>
                  </a:cubicBezTo>
                  <a:cubicBezTo>
                    <a:pt x="124704" y="60683"/>
                    <a:pt x="199458" y="49805"/>
                    <a:pt x="283262" y="77479"/>
                  </a:cubicBezTo>
                  <a:close/>
                </a:path>
              </a:pathLst>
            </a:custGeom>
            <a:solidFill>
              <a:srgbClr val="42231A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Graphic 3">
              <a:extLst>
                <a:ext uri="{FF2B5EF4-FFF2-40B4-BE49-F238E27FC236}">
                  <a16:creationId xmlns:a16="http://schemas.microsoft.com/office/drawing/2014/main" id="{75486BF2-140F-4D7D-AC46-324428CF8719}"/>
                </a:ext>
              </a:extLst>
            </p:cNvPr>
            <p:cNvSpPr/>
            <p:nvPr/>
          </p:nvSpPr>
          <p:spPr>
            <a:xfrm>
              <a:off x="6925286" y="125465"/>
              <a:ext cx="1789499" cy="1775922"/>
            </a:xfrm>
            <a:custGeom>
              <a:avLst/>
              <a:gdLst>
                <a:gd name="connsiteX0" fmla="*/ 42062 w 1789499"/>
                <a:gd name="connsiteY0" fmla="*/ 1775923 h 1775922"/>
                <a:gd name="connsiteX1" fmla="*/ 65211 w 1789499"/>
                <a:gd name="connsiteY1" fmla="*/ 1000630 h 1775922"/>
                <a:gd name="connsiteX2" fmla="*/ 519125 w 1789499"/>
                <a:gd name="connsiteY2" fmla="*/ 536882 h 1775922"/>
                <a:gd name="connsiteX3" fmla="*/ 538793 w 1789499"/>
                <a:gd name="connsiteY3" fmla="*/ 528875 h 1775922"/>
                <a:gd name="connsiteX4" fmla="*/ 467695 w 1789499"/>
                <a:gd name="connsiteY4" fmla="*/ 391813 h 1775922"/>
                <a:gd name="connsiteX5" fmla="*/ 666543 w 1789499"/>
                <a:gd name="connsiteY5" fmla="*/ 34756 h 1775922"/>
                <a:gd name="connsiteX6" fmla="*/ 1093655 w 1789499"/>
                <a:gd name="connsiteY6" fmla="*/ 34495 h 1775922"/>
                <a:gd name="connsiteX7" fmla="*/ 1247774 w 1789499"/>
                <a:gd name="connsiteY7" fmla="*/ 489193 h 1775922"/>
                <a:gd name="connsiteX8" fmla="*/ 1227845 w 1789499"/>
                <a:gd name="connsiteY8" fmla="*/ 524002 h 1775922"/>
                <a:gd name="connsiteX9" fmla="*/ 1468814 w 1789499"/>
                <a:gd name="connsiteY9" fmla="*/ 647140 h 1775922"/>
                <a:gd name="connsiteX10" fmla="*/ 1664878 w 1789499"/>
                <a:gd name="connsiteY10" fmla="*/ 878275 h 1775922"/>
                <a:gd name="connsiteX11" fmla="*/ 1761648 w 1789499"/>
                <a:gd name="connsiteY11" fmla="*/ 1168150 h 1775922"/>
                <a:gd name="connsiteX12" fmla="*/ 1787320 w 1789499"/>
                <a:gd name="connsiteY12" fmla="*/ 1466815 h 1775922"/>
                <a:gd name="connsiteX13" fmla="*/ 1745461 w 1789499"/>
                <a:gd name="connsiteY13" fmla="*/ 1760520 h 1775922"/>
                <a:gd name="connsiteX14" fmla="*/ 1738500 w 1789499"/>
                <a:gd name="connsiteY14" fmla="*/ 1775488 h 1775922"/>
                <a:gd name="connsiteX15" fmla="*/ 1633027 w 1789499"/>
                <a:gd name="connsiteY15" fmla="*/ 1747901 h 1775922"/>
                <a:gd name="connsiteX16" fmla="*/ 1604309 w 1789499"/>
                <a:gd name="connsiteY16" fmla="*/ 1723883 h 1775922"/>
                <a:gd name="connsiteX17" fmla="*/ 1565410 w 1789499"/>
                <a:gd name="connsiteY17" fmla="*/ 1457765 h 1775922"/>
                <a:gd name="connsiteX18" fmla="*/ 1368214 w 1789499"/>
                <a:gd name="connsiteY18" fmla="*/ 1181900 h 1775922"/>
                <a:gd name="connsiteX19" fmla="*/ 1171715 w 1789499"/>
                <a:gd name="connsiteY19" fmla="*/ 1102012 h 1775922"/>
                <a:gd name="connsiteX20" fmla="*/ 889846 w 1789499"/>
                <a:gd name="connsiteY20" fmla="*/ 858434 h 1775922"/>
                <a:gd name="connsiteX21" fmla="*/ 559765 w 1789499"/>
                <a:gd name="connsiteY21" fmla="*/ 1120113 h 1775922"/>
                <a:gd name="connsiteX22" fmla="*/ 470915 w 1789499"/>
                <a:gd name="connsiteY22" fmla="*/ 1155097 h 1775922"/>
                <a:gd name="connsiteX23" fmla="*/ 218285 w 1789499"/>
                <a:gd name="connsiteY23" fmla="*/ 1452717 h 1775922"/>
                <a:gd name="connsiteX24" fmla="*/ 179037 w 1789499"/>
                <a:gd name="connsiteY24" fmla="*/ 1700822 h 1775922"/>
                <a:gd name="connsiteX25" fmla="*/ 170509 w 1789499"/>
                <a:gd name="connsiteY25" fmla="*/ 1745987 h 1775922"/>
                <a:gd name="connsiteX26" fmla="*/ 163982 w 1789499"/>
                <a:gd name="connsiteY26" fmla="*/ 1757126 h 1775922"/>
                <a:gd name="connsiteX27" fmla="*/ 160240 w 1789499"/>
                <a:gd name="connsiteY27" fmla="*/ 1758779 h 1775922"/>
                <a:gd name="connsiteX28" fmla="*/ 42062 w 1789499"/>
                <a:gd name="connsiteY28" fmla="*/ 1775923 h 177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89499" h="1775922">
                  <a:moveTo>
                    <a:pt x="42062" y="1775923"/>
                  </a:moveTo>
                  <a:cubicBezTo>
                    <a:pt x="-13632" y="1515635"/>
                    <a:pt x="-21726" y="1256305"/>
                    <a:pt x="65211" y="1000630"/>
                  </a:cubicBezTo>
                  <a:cubicBezTo>
                    <a:pt x="142226" y="774282"/>
                    <a:pt x="294083" y="619293"/>
                    <a:pt x="519125" y="536882"/>
                  </a:cubicBezTo>
                  <a:cubicBezTo>
                    <a:pt x="524434" y="534967"/>
                    <a:pt x="529568" y="532617"/>
                    <a:pt x="538793" y="528875"/>
                  </a:cubicBezTo>
                  <a:cubicBezTo>
                    <a:pt x="511032" y="484058"/>
                    <a:pt x="480922" y="442113"/>
                    <a:pt x="467695" y="391813"/>
                  </a:cubicBezTo>
                  <a:cubicBezTo>
                    <a:pt x="427664" y="239435"/>
                    <a:pt x="510336" y="85664"/>
                    <a:pt x="666543" y="34756"/>
                  </a:cubicBezTo>
                  <a:cubicBezTo>
                    <a:pt x="807696" y="-11280"/>
                    <a:pt x="952590" y="-11802"/>
                    <a:pt x="1093655" y="34495"/>
                  </a:cubicBezTo>
                  <a:cubicBezTo>
                    <a:pt x="1291721" y="99588"/>
                    <a:pt x="1362471" y="314797"/>
                    <a:pt x="1247774" y="489193"/>
                  </a:cubicBezTo>
                  <a:cubicBezTo>
                    <a:pt x="1240899" y="499722"/>
                    <a:pt x="1228890" y="507468"/>
                    <a:pt x="1227845" y="524002"/>
                  </a:cubicBezTo>
                  <a:cubicBezTo>
                    <a:pt x="1314434" y="552459"/>
                    <a:pt x="1396149" y="591184"/>
                    <a:pt x="1468814" y="647140"/>
                  </a:cubicBezTo>
                  <a:cubicBezTo>
                    <a:pt x="1549745" y="709449"/>
                    <a:pt x="1616493" y="788380"/>
                    <a:pt x="1664878" y="878275"/>
                  </a:cubicBezTo>
                  <a:cubicBezTo>
                    <a:pt x="1714655" y="970781"/>
                    <a:pt x="1736585" y="1067377"/>
                    <a:pt x="1761648" y="1168150"/>
                  </a:cubicBezTo>
                  <a:cubicBezTo>
                    <a:pt x="1785840" y="1265530"/>
                    <a:pt x="1793846" y="1366738"/>
                    <a:pt x="1787320" y="1466815"/>
                  </a:cubicBezTo>
                  <a:cubicBezTo>
                    <a:pt x="1780967" y="1565152"/>
                    <a:pt x="1760430" y="1663227"/>
                    <a:pt x="1745461" y="1760520"/>
                  </a:cubicBezTo>
                  <a:cubicBezTo>
                    <a:pt x="1744678" y="1765741"/>
                    <a:pt x="1740849" y="1770527"/>
                    <a:pt x="1738500" y="1775488"/>
                  </a:cubicBezTo>
                  <a:cubicBezTo>
                    <a:pt x="1713524" y="1741200"/>
                    <a:pt x="1675407" y="1715964"/>
                    <a:pt x="1633027" y="1747901"/>
                  </a:cubicBezTo>
                  <a:cubicBezTo>
                    <a:pt x="1613969" y="1762260"/>
                    <a:pt x="1605006" y="1741287"/>
                    <a:pt x="1604309" y="1723883"/>
                  </a:cubicBezTo>
                  <a:cubicBezTo>
                    <a:pt x="1600741" y="1633726"/>
                    <a:pt x="1584207" y="1545572"/>
                    <a:pt x="1565410" y="1457765"/>
                  </a:cubicBezTo>
                  <a:cubicBezTo>
                    <a:pt x="1533472" y="1341675"/>
                    <a:pt x="1485087" y="1238117"/>
                    <a:pt x="1368214" y="1181900"/>
                  </a:cubicBezTo>
                  <a:cubicBezTo>
                    <a:pt x="1304252" y="1151181"/>
                    <a:pt x="1238636" y="1125248"/>
                    <a:pt x="1171715" y="1102012"/>
                  </a:cubicBezTo>
                  <a:cubicBezTo>
                    <a:pt x="1050143" y="1057021"/>
                    <a:pt x="962424" y="971999"/>
                    <a:pt x="889846" y="858434"/>
                  </a:cubicBezTo>
                  <a:cubicBezTo>
                    <a:pt x="816224" y="996192"/>
                    <a:pt x="700918" y="1075035"/>
                    <a:pt x="559765" y="1120113"/>
                  </a:cubicBezTo>
                  <a:cubicBezTo>
                    <a:pt x="529916" y="1131165"/>
                    <a:pt x="500677" y="1143871"/>
                    <a:pt x="470915" y="1155097"/>
                  </a:cubicBezTo>
                  <a:cubicBezTo>
                    <a:pt x="331677" y="1207659"/>
                    <a:pt x="252399" y="1311217"/>
                    <a:pt x="218285" y="1452717"/>
                  </a:cubicBezTo>
                  <a:cubicBezTo>
                    <a:pt x="198618" y="1534345"/>
                    <a:pt x="184172" y="1616844"/>
                    <a:pt x="179037" y="1700822"/>
                  </a:cubicBezTo>
                  <a:cubicBezTo>
                    <a:pt x="173729" y="1715441"/>
                    <a:pt x="174251" y="1731106"/>
                    <a:pt x="170509" y="1745987"/>
                  </a:cubicBezTo>
                  <a:cubicBezTo>
                    <a:pt x="169204" y="1750164"/>
                    <a:pt x="166941" y="1753906"/>
                    <a:pt x="163982" y="1757126"/>
                  </a:cubicBezTo>
                  <a:cubicBezTo>
                    <a:pt x="162764" y="1757735"/>
                    <a:pt x="161198" y="1759127"/>
                    <a:pt x="160240" y="1758779"/>
                  </a:cubicBezTo>
                  <a:cubicBezTo>
                    <a:pt x="118121" y="1745378"/>
                    <a:pt x="78874" y="1752078"/>
                    <a:pt x="42062" y="1775923"/>
                  </a:cubicBezTo>
                  <a:close/>
                </a:path>
              </a:pathLst>
            </a:custGeom>
            <a:solidFill>
              <a:srgbClr val="422219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Graphic 3">
              <a:extLst>
                <a:ext uri="{FF2B5EF4-FFF2-40B4-BE49-F238E27FC236}">
                  <a16:creationId xmlns:a16="http://schemas.microsoft.com/office/drawing/2014/main" id="{2CD962EA-8618-485D-A29E-8ABB44FA6F23}"/>
                </a:ext>
              </a:extLst>
            </p:cNvPr>
            <p:cNvSpPr/>
            <p:nvPr/>
          </p:nvSpPr>
          <p:spPr>
            <a:xfrm>
              <a:off x="7034662" y="3618665"/>
              <a:ext cx="1549409" cy="359279"/>
            </a:xfrm>
            <a:custGeom>
              <a:avLst/>
              <a:gdLst>
                <a:gd name="connsiteX0" fmla="*/ 1549410 w 1549409"/>
                <a:gd name="connsiteY0" fmla="*/ 359279 h 359279"/>
                <a:gd name="connsiteX1" fmla="*/ 912 w 1549409"/>
                <a:gd name="connsiteY1" fmla="*/ 359192 h 359279"/>
                <a:gd name="connsiteX2" fmla="*/ 54432 w 1549409"/>
                <a:gd name="connsiteY2" fmla="*/ 62442 h 359279"/>
                <a:gd name="connsiteX3" fmla="*/ 74186 w 1549409"/>
                <a:gd name="connsiteY3" fmla="*/ 35290 h 359279"/>
                <a:gd name="connsiteX4" fmla="*/ 236746 w 1549409"/>
                <a:gd name="connsiteY4" fmla="*/ 26588 h 359279"/>
                <a:gd name="connsiteX5" fmla="*/ 623479 w 1549409"/>
                <a:gd name="connsiteY5" fmla="*/ 140850 h 359279"/>
                <a:gd name="connsiteX6" fmla="*/ 828333 w 1549409"/>
                <a:gd name="connsiteY6" fmla="*/ 147638 h 359279"/>
                <a:gd name="connsiteX7" fmla="*/ 1275373 w 1549409"/>
                <a:gd name="connsiteY7" fmla="*/ 39555 h 359279"/>
                <a:gd name="connsiteX8" fmla="*/ 1409737 w 1549409"/>
                <a:gd name="connsiteY8" fmla="*/ 13970 h 359279"/>
                <a:gd name="connsiteX9" fmla="*/ 1503983 w 1549409"/>
                <a:gd name="connsiteY9" fmla="*/ 135367 h 359279"/>
                <a:gd name="connsiteX10" fmla="*/ 1549410 w 1549409"/>
                <a:gd name="connsiteY10" fmla="*/ 359279 h 35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49409" h="359279">
                  <a:moveTo>
                    <a:pt x="1549410" y="359279"/>
                  </a:moveTo>
                  <a:cubicBezTo>
                    <a:pt x="1033273" y="359279"/>
                    <a:pt x="517136" y="359192"/>
                    <a:pt x="912" y="359192"/>
                  </a:cubicBezTo>
                  <a:cubicBezTo>
                    <a:pt x="-5354" y="255982"/>
                    <a:pt x="21537" y="158603"/>
                    <a:pt x="54432" y="62442"/>
                  </a:cubicBezTo>
                  <a:cubicBezTo>
                    <a:pt x="58174" y="51564"/>
                    <a:pt x="62264" y="44689"/>
                    <a:pt x="74186" y="35290"/>
                  </a:cubicBezTo>
                  <a:cubicBezTo>
                    <a:pt x="120570" y="-1781"/>
                    <a:pt x="172523" y="-17098"/>
                    <a:pt x="236746" y="26588"/>
                  </a:cubicBezTo>
                  <a:cubicBezTo>
                    <a:pt x="351356" y="104561"/>
                    <a:pt x="487287" y="128145"/>
                    <a:pt x="623479" y="140850"/>
                  </a:cubicBezTo>
                  <a:cubicBezTo>
                    <a:pt x="662030" y="144418"/>
                    <a:pt x="790477" y="148334"/>
                    <a:pt x="828333" y="147638"/>
                  </a:cubicBezTo>
                  <a:cubicBezTo>
                    <a:pt x="983582" y="137282"/>
                    <a:pt x="1135699" y="114134"/>
                    <a:pt x="1275373" y="39555"/>
                  </a:cubicBezTo>
                  <a:cubicBezTo>
                    <a:pt x="1285554" y="34072"/>
                    <a:pt x="1375363" y="6660"/>
                    <a:pt x="1409737" y="13970"/>
                  </a:cubicBezTo>
                  <a:cubicBezTo>
                    <a:pt x="1480835" y="29112"/>
                    <a:pt x="1485795" y="77410"/>
                    <a:pt x="1503983" y="135367"/>
                  </a:cubicBezTo>
                  <a:cubicBezTo>
                    <a:pt x="1526957" y="208467"/>
                    <a:pt x="1549410" y="281567"/>
                    <a:pt x="1549410" y="359279"/>
                  </a:cubicBezTo>
                  <a:close/>
                </a:path>
              </a:pathLst>
            </a:custGeom>
            <a:solidFill>
              <a:srgbClr val="BE8CBF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Graphic 3">
              <a:extLst>
                <a:ext uri="{FF2B5EF4-FFF2-40B4-BE49-F238E27FC236}">
                  <a16:creationId xmlns:a16="http://schemas.microsoft.com/office/drawing/2014/main" id="{E8C181E7-CE36-41E4-95C5-44F3BCDB6029}"/>
                </a:ext>
              </a:extLst>
            </p:cNvPr>
            <p:cNvSpPr/>
            <p:nvPr/>
          </p:nvSpPr>
          <p:spPr>
            <a:xfrm>
              <a:off x="7119926" y="1239728"/>
              <a:ext cx="1372988" cy="1520131"/>
            </a:xfrm>
            <a:custGeom>
              <a:avLst/>
              <a:gdLst>
                <a:gd name="connsiteX0" fmla="*/ 1363634 w 1372988"/>
                <a:gd name="connsiteY0" fmla="*/ 608227 h 1520131"/>
                <a:gd name="connsiteX1" fmla="*/ 1338223 w 1372988"/>
                <a:gd name="connsiteY1" fmla="*/ 632942 h 1520131"/>
                <a:gd name="connsiteX2" fmla="*/ 1147902 w 1372988"/>
                <a:gd name="connsiteY2" fmla="*/ 813603 h 1520131"/>
                <a:gd name="connsiteX3" fmla="*/ 891966 w 1372988"/>
                <a:gd name="connsiteY3" fmla="*/ 760867 h 1520131"/>
                <a:gd name="connsiteX4" fmla="*/ 883002 w 1372988"/>
                <a:gd name="connsiteY4" fmla="*/ 751468 h 1520131"/>
                <a:gd name="connsiteX5" fmla="*/ 864988 w 1372988"/>
                <a:gd name="connsiteY5" fmla="*/ 492051 h 1520131"/>
                <a:gd name="connsiteX6" fmla="*/ 930343 w 1372988"/>
                <a:gd name="connsiteY6" fmla="*/ 415122 h 1520131"/>
                <a:gd name="connsiteX7" fmla="*/ 1047738 w 1372988"/>
                <a:gd name="connsiteY7" fmla="*/ 363691 h 1520131"/>
                <a:gd name="connsiteX8" fmla="*/ 1227355 w 1372988"/>
                <a:gd name="connsiteY8" fmla="*/ 382488 h 1520131"/>
                <a:gd name="connsiteX9" fmla="*/ 1313421 w 1372988"/>
                <a:gd name="connsiteY9" fmla="*/ 464029 h 1520131"/>
                <a:gd name="connsiteX10" fmla="*/ 1342313 w 1372988"/>
                <a:gd name="connsiteY10" fmla="*/ 486917 h 1520131"/>
                <a:gd name="connsiteX11" fmla="*/ 1337440 w 1372988"/>
                <a:gd name="connsiteY11" fmla="*/ 327664 h 1520131"/>
                <a:gd name="connsiteX12" fmla="*/ 1177229 w 1372988"/>
                <a:gd name="connsiteY12" fmla="*/ 101663 h 1520131"/>
                <a:gd name="connsiteX13" fmla="*/ 652651 w 1372988"/>
                <a:gd name="connsiteY13" fmla="*/ 281 h 1520131"/>
                <a:gd name="connsiteX14" fmla="*/ 314478 w 1372988"/>
                <a:gd name="connsiteY14" fmla="*/ 39354 h 1520131"/>
                <a:gd name="connsiteX15" fmla="*/ 14507 w 1372988"/>
                <a:gd name="connsiteY15" fmla="*/ 446103 h 1520131"/>
                <a:gd name="connsiteX16" fmla="*/ 4064 w 1372988"/>
                <a:gd name="connsiteY16" fmla="*/ 785668 h 1520131"/>
                <a:gd name="connsiteX17" fmla="*/ 292808 w 1372988"/>
                <a:gd name="connsiteY17" fmla="*/ 1371337 h 1520131"/>
                <a:gd name="connsiteX18" fmla="*/ 542653 w 1372988"/>
                <a:gd name="connsiteY18" fmla="*/ 1503265 h 1520131"/>
                <a:gd name="connsiteX19" fmla="*/ 700079 w 1372988"/>
                <a:gd name="connsiteY19" fmla="*/ 1519712 h 1520131"/>
                <a:gd name="connsiteX20" fmla="*/ 1172617 w 1372988"/>
                <a:gd name="connsiteY20" fmla="*/ 1275002 h 1520131"/>
                <a:gd name="connsiteX21" fmla="*/ 1334742 w 1372988"/>
                <a:gd name="connsiteY21" fmla="*/ 987911 h 1520131"/>
                <a:gd name="connsiteX22" fmla="*/ 1372945 w 1372988"/>
                <a:gd name="connsiteY22" fmla="*/ 661921 h 1520131"/>
                <a:gd name="connsiteX23" fmla="*/ 1363634 w 1372988"/>
                <a:gd name="connsiteY23" fmla="*/ 608227 h 1520131"/>
                <a:gd name="connsiteX24" fmla="*/ 77599 w 1372988"/>
                <a:gd name="connsiteY24" fmla="*/ 730234 h 1520131"/>
                <a:gd name="connsiteX25" fmla="*/ 198214 w 1372988"/>
                <a:gd name="connsiteY25" fmla="*/ 354902 h 1520131"/>
                <a:gd name="connsiteX26" fmla="*/ 287674 w 1372988"/>
                <a:gd name="connsiteY26" fmla="*/ 346461 h 1520131"/>
                <a:gd name="connsiteX27" fmla="*/ 403590 w 1372988"/>
                <a:gd name="connsiteY27" fmla="*/ 380661 h 1520131"/>
                <a:gd name="connsiteX28" fmla="*/ 537867 w 1372988"/>
                <a:gd name="connsiteY28" fmla="*/ 690204 h 1520131"/>
                <a:gd name="connsiteX29" fmla="*/ 341368 w 1372988"/>
                <a:gd name="connsiteY29" fmla="*/ 840145 h 1520131"/>
                <a:gd name="connsiteX30" fmla="*/ 77599 w 1372988"/>
                <a:gd name="connsiteY30" fmla="*/ 730234 h 1520131"/>
                <a:gd name="connsiteX31" fmla="*/ 995524 w 1372988"/>
                <a:gd name="connsiteY31" fmla="*/ 1184584 h 1520131"/>
                <a:gd name="connsiteX32" fmla="*/ 661179 w 1372988"/>
                <a:gd name="connsiteY32" fmla="*/ 1349581 h 1520131"/>
                <a:gd name="connsiteX33" fmla="*/ 338235 w 1372988"/>
                <a:gd name="connsiteY33" fmla="*/ 1172488 h 1520131"/>
                <a:gd name="connsiteX34" fmla="*/ 383574 w 1372988"/>
                <a:gd name="connsiteY34" fmla="*/ 1101042 h 1520131"/>
                <a:gd name="connsiteX35" fmla="*/ 621062 w 1372988"/>
                <a:gd name="connsiteY35" fmla="*/ 1109396 h 1520131"/>
                <a:gd name="connsiteX36" fmla="*/ 946443 w 1372988"/>
                <a:gd name="connsiteY36" fmla="*/ 1099998 h 1520131"/>
                <a:gd name="connsiteX37" fmla="*/ 995524 w 1372988"/>
                <a:gd name="connsiteY37" fmla="*/ 1184584 h 1520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2988" h="1520131">
                  <a:moveTo>
                    <a:pt x="1363634" y="608227"/>
                  </a:moveTo>
                  <a:cubicBezTo>
                    <a:pt x="1340137" y="600743"/>
                    <a:pt x="1341442" y="621629"/>
                    <a:pt x="1338223" y="632942"/>
                  </a:cubicBezTo>
                  <a:cubicBezTo>
                    <a:pt x="1310114" y="730670"/>
                    <a:pt x="1238668" y="784276"/>
                    <a:pt x="1147902" y="813603"/>
                  </a:cubicBezTo>
                  <a:cubicBezTo>
                    <a:pt x="1054439" y="843713"/>
                    <a:pt x="964456" y="840580"/>
                    <a:pt x="891966" y="760867"/>
                  </a:cubicBezTo>
                  <a:cubicBezTo>
                    <a:pt x="889094" y="757560"/>
                    <a:pt x="886222" y="754427"/>
                    <a:pt x="883002" y="751468"/>
                  </a:cubicBezTo>
                  <a:cubicBezTo>
                    <a:pt x="827655" y="668448"/>
                    <a:pt x="828178" y="581511"/>
                    <a:pt x="864988" y="492051"/>
                  </a:cubicBezTo>
                  <a:cubicBezTo>
                    <a:pt x="875693" y="455501"/>
                    <a:pt x="899711" y="433571"/>
                    <a:pt x="930343" y="415122"/>
                  </a:cubicBezTo>
                  <a:cubicBezTo>
                    <a:pt x="970896" y="390756"/>
                    <a:pt x="1001528" y="374308"/>
                    <a:pt x="1047738" y="363691"/>
                  </a:cubicBezTo>
                  <a:cubicBezTo>
                    <a:pt x="1079850" y="356381"/>
                    <a:pt x="1183234" y="357164"/>
                    <a:pt x="1227355" y="382488"/>
                  </a:cubicBezTo>
                  <a:cubicBezTo>
                    <a:pt x="1255289" y="398501"/>
                    <a:pt x="1294450" y="438183"/>
                    <a:pt x="1313421" y="464029"/>
                  </a:cubicBezTo>
                  <a:cubicBezTo>
                    <a:pt x="1320818" y="474124"/>
                    <a:pt x="1327084" y="486394"/>
                    <a:pt x="1342313" y="486917"/>
                  </a:cubicBezTo>
                  <a:cubicBezTo>
                    <a:pt x="1382779" y="488309"/>
                    <a:pt x="1343183" y="347592"/>
                    <a:pt x="1337440" y="327664"/>
                  </a:cubicBezTo>
                  <a:cubicBezTo>
                    <a:pt x="1311593" y="237333"/>
                    <a:pt x="1253027" y="157707"/>
                    <a:pt x="1177229" y="101663"/>
                  </a:cubicBezTo>
                  <a:cubicBezTo>
                    <a:pt x="1025460" y="-10510"/>
                    <a:pt x="831485" y="281"/>
                    <a:pt x="652651" y="281"/>
                  </a:cubicBezTo>
                  <a:cubicBezTo>
                    <a:pt x="536997" y="281"/>
                    <a:pt x="424910" y="455"/>
                    <a:pt x="314478" y="39354"/>
                  </a:cubicBezTo>
                  <a:cubicBezTo>
                    <a:pt x="136080" y="102098"/>
                    <a:pt x="30606" y="261090"/>
                    <a:pt x="14507" y="446103"/>
                  </a:cubicBezTo>
                  <a:cubicBezTo>
                    <a:pt x="4674" y="559581"/>
                    <a:pt x="-6030" y="671581"/>
                    <a:pt x="4064" y="785668"/>
                  </a:cubicBezTo>
                  <a:cubicBezTo>
                    <a:pt x="23732" y="1009667"/>
                    <a:pt x="120241" y="1223571"/>
                    <a:pt x="292808" y="1371337"/>
                  </a:cubicBezTo>
                  <a:cubicBezTo>
                    <a:pt x="365038" y="1433211"/>
                    <a:pt x="450147" y="1480116"/>
                    <a:pt x="542653" y="1503265"/>
                  </a:cubicBezTo>
                  <a:cubicBezTo>
                    <a:pt x="593997" y="1516057"/>
                    <a:pt x="647169" y="1521801"/>
                    <a:pt x="700079" y="1519712"/>
                  </a:cubicBezTo>
                  <a:cubicBezTo>
                    <a:pt x="882393" y="1512663"/>
                    <a:pt x="1052785" y="1407974"/>
                    <a:pt x="1172617" y="1275002"/>
                  </a:cubicBezTo>
                  <a:cubicBezTo>
                    <a:pt x="1246848" y="1192678"/>
                    <a:pt x="1301325" y="1093384"/>
                    <a:pt x="1334742" y="987911"/>
                  </a:cubicBezTo>
                  <a:cubicBezTo>
                    <a:pt x="1368942" y="880089"/>
                    <a:pt x="1373119" y="773920"/>
                    <a:pt x="1372945" y="661921"/>
                  </a:cubicBezTo>
                  <a:cubicBezTo>
                    <a:pt x="1372858" y="653393"/>
                    <a:pt x="1374512" y="611708"/>
                    <a:pt x="1363634" y="608227"/>
                  </a:cubicBezTo>
                  <a:close/>
                  <a:moveTo>
                    <a:pt x="77599" y="730234"/>
                  </a:moveTo>
                  <a:cubicBezTo>
                    <a:pt x="-42058" y="598220"/>
                    <a:pt x="32956" y="391974"/>
                    <a:pt x="198214" y="354902"/>
                  </a:cubicBezTo>
                  <a:cubicBezTo>
                    <a:pt x="209353" y="352378"/>
                    <a:pt x="250776" y="339934"/>
                    <a:pt x="287674" y="346461"/>
                  </a:cubicBezTo>
                  <a:cubicBezTo>
                    <a:pt x="326487" y="357251"/>
                    <a:pt x="366692" y="362386"/>
                    <a:pt x="403590" y="380661"/>
                  </a:cubicBezTo>
                  <a:cubicBezTo>
                    <a:pt x="522986" y="439837"/>
                    <a:pt x="577289" y="563758"/>
                    <a:pt x="537867" y="690204"/>
                  </a:cubicBezTo>
                  <a:cubicBezTo>
                    <a:pt x="509584" y="780969"/>
                    <a:pt x="437964" y="837447"/>
                    <a:pt x="341368" y="840145"/>
                  </a:cubicBezTo>
                  <a:cubicBezTo>
                    <a:pt x="237723" y="842930"/>
                    <a:pt x="148088" y="808033"/>
                    <a:pt x="77599" y="730234"/>
                  </a:cubicBezTo>
                  <a:close/>
                  <a:moveTo>
                    <a:pt x="995524" y="1184584"/>
                  </a:moveTo>
                  <a:cubicBezTo>
                    <a:pt x="943745" y="1302588"/>
                    <a:pt x="779618" y="1351669"/>
                    <a:pt x="661179" y="1349581"/>
                  </a:cubicBezTo>
                  <a:cubicBezTo>
                    <a:pt x="547527" y="1347493"/>
                    <a:pt x="376786" y="1294321"/>
                    <a:pt x="338235" y="1172488"/>
                  </a:cubicBezTo>
                  <a:cubicBezTo>
                    <a:pt x="324224" y="1128280"/>
                    <a:pt x="337713" y="1104349"/>
                    <a:pt x="383574" y="1101042"/>
                  </a:cubicBezTo>
                  <a:cubicBezTo>
                    <a:pt x="462940" y="1095385"/>
                    <a:pt x="542044" y="1103391"/>
                    <a:pt x="621062" y="1109396"/>
                  </a:cubicBezTo>
                  <a:cubicBezTo>
                    <a:pt x="730015" y="1117663"/>
                    <a:pt x="837663" y="1096168"/>
                    <a:pt x="946443" y="1099998"/>
                  </a:cubicBezTo>
                  <a:cubicBezTo>
                    <a:pt x="1004400" y="1101999"/>
                    <a:pt x="1019194" y="1130804"/>
                    <a:pt x="995524" y="1184584"/>
                  </a:cubicBezTo>
                  <a:close/>
                </a:path>
              </a:pathLst>
            </a:custGeom>
            <a:solidFill>
              <a:srgbClr val="486576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Graphic 3">
              <a:extLst>
                <a:ext uri="{FF2B5EF4-FFF2-40B4-BE49-F238E27FC236}">
                  <a16:creationId xmlns:a16="http://schemas.microsoft.com/office/drawing/2014/main" id="{81AC881D-39C3-4CC9-AD70-1208A2998000}"/>
                </a:ext>
              </a:extLst>
            </p:cNvPr>
            <p:cNvSpPr/>
            <p:nvPr/>
          </p:nvSpPr>
          <p:spPr>
            <a:xfrm>
              <a:off x="7841674" y="2105980"/>
              <a:ext cx="58635" cy="144023"/>
            </a:xfrm>
            <a:custGeom>
              <a:avLst/>
              <a:gdLst>
                <a:gd name="connsiteX0" fmla="*/ 8702 w 58635"/>
                <a:gd name="connsiteY0" fmla="*/ 0 h 144023"/>
                <a:gd name="connsiteX1" fmla="*/ 56739 w 58635"/>
                <a:gd name="connsiteY1" fmla="*/ 110085 h 144023"/>
                <a:gd name="connsiteX2" fmla="*/ 0 w 58635"/>
                <a:gd name="connsiteY2" fmla="*/ 144024 h 144023"/>
                <a:gd name="connsiteX3" fmla="*/ 8702 w 58635"/>
                <a:gd name="connsiteY3" fmla="*/ 0 h 14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635" h="144023">
                  <a:moveTo>
                    <a:pt x="8702" y="0"/>
                  </a:moveTo>
                  <a:cubicBezTo>
                    <a:pt x="41249" y="34026"/>
                    <a:pt x="65790" y="65268"/>
                    <a:pt x="56739" y="110085"/>
                  </a:cubicBezTo>
                  <a:cubicBezTo>
                    <a:pt x="52040" y="133581"/>
                    <a:pt x="32634" y="139325"/>
                    <a:pt x="0" y="144024"/>
                  </a:cubicBezTo>
                  <a:cubicBezTo>
                    <a:pt x="76146" y="95378"/>
                    <a:pt x="12531" y="52910"/>
                    <a:pt x="8702" y="0"/>
                  </a:cubicBezTo>
                  <a:close/>
                </a:path>
              </a:pathLst>
            </a:custGeom>
            <a:solidFill>
              <a:srgbClr val="354D5B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57FA1708-82A6-4664-B303-96534D5BF1AC}"/>
              </a:ext>
            </a:extLst>
          </p:cNvPr>
          <p:cNvGrpSpPr/>
          <p:nvPr/>
        </p:nvGrpSpPr>
        <p:grpSpPr>
          <a:xfrm>
            <a:off x="2516366" y="4079751"/>
            <a:ext cx="1623305" cy="2442092"/>
            <a:chOff x="9701629" y="302522"/>
            <a:chExt cx="2491135" cy="3747651"/>
          </a:xfrm>
        </p:grpSpPr>
        <p:sp>
          <p:nvSpPr>
            <p:cNvPr id="88" name="Graphic 3">
              <a:extLst>
                <a:ext uri="{FF2B5EF4-FFF2-40B4-BE49-F238E27FC236}">
                  <a16:creationId xmlns:a16="http://schemas.microsoft.com/office/drawing/2014/main" id="{72970F7D-FFC6-4B81-9B16-37E4D886C5C5}"/>
                </a:ext>
              </a:extLst>
            </p:cNvPr>
            <p:cNvSpPr/>
            <p:nvPr/>
          </p:nvSpPr>
          <p:spPr>
            <a:xfrm>
              <a:off x="10624426" y="302522"/>
              <a:ext cx="776598" cy="290379"/>
            </a:xfrm>
            <a:custGeom>
              <a:avLst/>
              <a:gdLst>
                <a:gd name="connsiteX0" fmla="*/ 776598 w 776598"/>
                <a:gd name="connsiteY0" fmla="*/ 290380 h 290379"/>
                <a:gd name="connsiteX1" fmla="*/ 299970 w 776598"/>
                <a:gd name="connsiteY1" fmla="*/ 217628 h 290379"/>
                <a:gd name="connsiteX2" fmla="*/ 15752 w 776598"/>
                <a:gd name="connsiteY2" fmla="*/ 153231 h 290379"/>
                <a:gd name="connsiteX3" fmla="*/ 0 w 776598"/>
                <a:gd name="connsiteY3" fmla="*/ 151403 h 290379"/>
                <a:gd name="connsiteX4" fmla="*/ 221388 w 776598"/>
                <a:gd name="connsiteY4" fmla="*/ 5813 h 290379"/>
                <a:gd name="connsiteX5" fmla="*/ 776598 w 776598"/>
                <a:gd name="connsiteY5" fmla="*/ 290380 h 290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6598" h="290379">
                  <a:moveTo>
                    <a:pt x="776598" y="290380"/>
                  </a:moveTo>
                  <a:cubicBezTo>
                    <a:pt x="632226" y="224329"/>
                    <a:pt x="458441" y="209970"/>
                    <a:pt x="299970" y="217628"/>
                  </a:cubicBezTo>
                  <a:cubicBezTo>
                    <a:pt x="284481" y="216323"/>
                    <a:pt x="108867" y="129560"/>
                    <a:pt x="15752" y="153231"/>
                  </a:cubicBezTo>
                  <a:cubicBezTo>
                    <a:pt x="10008" y="154710"/>
                    <a:pt x="4787" y="156450"/>
                    <a:pt x="0" y="151403"/>
                  </a:cubicBezTo>
                  <a:cubicBezTo>
                    <a:pt x="42816" y="55764"/>
                    <a:pt x="127141" y="21129"/>
                    <a:pt x="221388" y="5813"/>
                  </a:cubicBezTo>
                  <a:cubicBezTo>
                    <a:pt x="435292" y="-29171"/>
                    <a:pt x="679481" y="97274"/>
                    <a:pt x="776598" y="290380"/>
                  </a:cubicBezTo>
                  <a:close/>
                </a:path>
              </a:pathLst>
            </a:custGeom>
            <a:solidFill>
              <a:srgbClr val="FBE6E9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Graphic 3">
              <a:extLst>
                <a:ext uri="{FF2B5EF4-FFF2-40B4-BE49-F238E27FC236}">
                  <a16:creationId xmlns:a16="http://schemas.microsoft.com/office/drawing/2014/main" id="{C0533B01-6EC9-4529-9836-E898D8F540CA}"/>
                </a:ext>
              </a:extLst>
            </p:cNvPr>
            <p:cNvSpPr/>
            <p:nvPr/>
          </p:nvSpPr>
          <p:spPr>
            <a:xfrm>
              <a:off x="9701629" y="997032"/>
              <a:ext cx="2491135" cy="3030902"/>
            </a:xfrm>
            <a:custGeom>
              <a:avLst/>
              <a:gdLst>
                <a:gd name="connsiteX0" fmla="*/ 1683209 w 2491135"/>
                <a:gd name="connsiteY0" fmla="*/ 2191000 h 3030902"/>
                <a:gd name="connsiteX1" fmla="*/ 1548758 w 2491135"/>
                <a:gd name="connsiteY1" fmla="*/ 2020694 h 3030902"/>
                <a:gd name="connsiteX2" fmla="*/ 1517430 w 2491135"/>
                <a:gd name="connsiteY2" fmla="*/ 1782946 h 3030902"/>
                <a:gd name="connsiteX3" fmla="*/ 1793468 w 2491135"/>
                <a:gd name="connsiteY3" fmla="*/ 1537192 h 3030902"/>
                <a:gd name="connsiteX4" fmla="*/ 1935664 w 2491135"/>
                <a:gd name="connsiteY4" fmla="*/ 1262893 h 3030902"/>
                <a:gd name="connsiteX5" fmla="*/ 1992317 w 2491135"/>
                <a:gd name="connsiteY5" fmla="*/ 1190229 h 3030902"/>
                <a:gd name="connsiteX6" fmla="*/ 2075076 w 2491135"/>
                <a:gd name="connsiteY6" fmla="*/ 1114170 h 3030902"/>
                <a:gd name="connsiteX7" fmla="*/ 2115281 w 2491135"/>
                <a:gd name="connsiteY7" fmla="*/ 977021 h 3030902"/>
                <a:gd name="connsiteX8" fmla="*/ 2087260 w 2491135"/>
                <a:gd name="connsiteY8" fmla="*/ 930115 h 3030902"/>
                <a:gd name="connsiteX9" fmla="*/ 2004326 w 2491135"/>
                <a:gd name="connsiteY9" fmla="*/ 925416 h 3030902"/>
                <a:gd name="connsiteX10" fmla="*/ 1985094 w 2491135"/>
                <a:gd name="connsiteY10" fmla="*/ 916453 h 3030902"/>
                <a:gd name="connsiteX11" fmla="*/ 1975261 w 2491135"/>
                <a:gd name="connsiteY11" fmla="*/ 863281 h 3030902"/>
                <a:gd name="connsiteX12" fmla="*/ 1778848 w 2491135"/>
                <a:gd name="connsiteY12" fmla="*/ 194070 h 3030902"/>
                <a:gd name="connsiteX13" fmla="*/ 703324 w 2491135"/>
                <a:gd name="connsiteY13" fmla="*/ 296584 h 3030902"/>
                <a:gd name="connsiteX14" fmla="*/ 513265 w 2491135"/>
                <a:gd name="connsiteY14" fmla="*/ 938470 h 3030902"/>
                <a:gd name="connsiteX15" fmla="*/ 409532 w 2491135"/>
                <a:gd name="connsiteY15" fmla="*/ 978674 h 3030902"/>
                <a:gd name="connsiteX16" fmla="*/ 410402 w 2491135"/>
                <a:gd name="connsiteY16" fmla="*/ 1079883 h 3030902"/>
                <a:gd name="connsiteX17" fmla="*/ 523794 w 2491135"/>
                <a:gd name="connsiteY17" fmla="*/ 1218772 h 3030902"/>
                <a:gd name="connsiteX18" fmla="*/ 558342 w 2491135"/>
                <a:gd name="connsiteY18" fmla="*/ 1254104 h 3030902"/>
                <a:gd name="connsiteX19" fmla="*/ 933849 w 2491135"/>
                <a:gd name="connsiteY19" fmla="*/ 1742132 h 3030902"/>
                <a:gd name="connsiteX20" fmla="*/ 968833 w 2491135"/>
                <a:gd name="connsiteY20" fmla="*/ 1787906 h 3030902"/>
                <a:gd name="connsiteX21" fmla="*/ 968920 w 2491135"/>
                <a:gd name="connsiteY21" fmla="*/ 1964564 h 3030902"/>
                <a:gd name="connsiteX22" fmla="*/ 933849 w 2491135"/>
                <a:gd name="connsiteY22" fmla="*/ 2082133 h 3030902"/>
                <a:gd name="connsiteX23" fmla="*/ 664512 w 2491135"/>
                <a:gd name="connsiteY23" fmla="*/ 2251742 h 3030902"/>
                <a:gd name="connsiteX24" fmla="*/ 236442 w 2491135"/>
                <a:gd name="connsiteY24" fmla="*/ 2360173 h 3030902"/>
                <a:gd name="connsiteX25" fmla="*/ 26716 w 2491135"/>
                <a:gd name="connsiteY25" fmla="*/ 2659186 h 3030902"/>
                <a:gd name="connsiteX26" fmla="*/ 26716 w 2491135"/>
                <a:gd name="connsiteY26" fmla="*/ 2659186 h 3030902"/>
                <a:gd name="connsiteX27" fmla="*/ 26716 w 2491135"/>
                <a:gd name="connsiteY27" fmla="*/ 2659186 h 3030902"/>
                <a:gd name="connsiteX28" fmla="*/ 0 w 2491135"/>
                <a:gd name="connsiteY28" fmla="*/ 3030864 h 3030902"/>
                <a:gd name="connsiteX29" fmla="*/ 2491135 w 2491135"/>
                <a:gd name="connsiteY29" fmla="*/ 3030864 h 3030902"/>
                <a:gd name="connsiteX30" fmla="*/ 2471208 w 2491135"/>
                <a:gd name="connsiteY30" fmla="*/ 2661710 h 3030902"/>
                <a:gd name="connsiteX31" fmla="*/ 1683209 w 2491135"/>
                <a:gd name="connsiteY31" fmla="*/ 2191000 h 3030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91135" h="3030902">
                  <a:moveTo>
                    <a:pt x="1683209" y="2191000"/>
                  </a:moveTo>
                  <a:cubicBezTo>
                    <a:pt x="1602886" y="2140352"/>
                    <a:pt x="1583306" y="2081959"/>
                    <a:pt x="1548758" y="2020694"/>
                  </a:cubicBezTo>
                  <a:cubicBezTo>
                    <a:pt x="1509075" y="1931408"/>
                    <a:pt x="1519170" y="1787123"/>
                    <a:pt x="1517430" y="1782946"/>
                  </a:cubicBezTo>
                  <a:cubicBezTo>
                    <a:pt x="1619682" y="1712544"/>
                    <a:pt x="1713667" y="1632830"/>
                    <a:pt x="1793468" y="1537192"/>
                  </a:cubicBezTo>
                  <a:cubicBezTo>
                    <a:pt x="1799472" y="1532579"/>
                    <a:pt x="1935664" y="1262893"/>
                    <a:pt x="1935664" y="1262893"/>
                  </a:cubicBezTo>
                  <a:cubicBezTo>
                    <a:pt x="1938101" y="1226256"/>
                    <a:pt x="1950285" y="1200062"/>
                    <a:pt x="1992317" y="1190229"/>
                  </a:cubicBezTo>
                  <a:cubicBezTo>
                    <a:pt x="2031739" y="1181004"/>
                    <a:pt x="2058542" y="1151764"/>
                    <a:pt x="2075076" y="1114170"/>
                  </a:cubicBezTo>
                  <a:cubicBezTo>
                    <a:pt x="2100574" y="1066568"/>
                    <a:pt x="2120851" y="1017835"/>
                    <a:pt x="2115281" y="977021"/>
                  </a:cubicBezTo>
                  <a:cubicBezTo>
                    <a:pt x="2113801" y="966317"/>
                    <a:pt x="2111974" y="946389"/>
                    <a:pt x="2087260" y="930115"/>
                  </a:cubicBezTo>
                  <a:cubicBezTo>
                    <a:pt x="2060196" y="917410"/>
                    <a:pt x="2033305" y="909752"/>
                    <a:pt x="2004326" y="925416"/>
                  </a:cubicBezTo>
                  <a:cubicBezTo>
                    <a:pt x="1987879" y="934292"/>
                    <a:pt x="1989271" y="934727"/>
                    <a:pt x="1985094" y="916453"/>
                  </a:cubicBezTo>
                  <a:cubicBezTo>
                    <a:pt x="1982832" y="906532"/>
                    <a:pt x="1976652" y="873289"/>
                    <a:pt x="1975261" y="863281"/>
                  </a:cubicBezTo>
                  <a:cubicBezTo>
                    <a:pt x="1947587" y="655034"/>
                    <a:pt x="1914431" y="307027"/>
                    <a:pt x="1778848" y="194070"/>
                  </a:cubicBezTo>
                  <a:cubicBezTo>
                    <a:pt x="1550672" y="3924"/>
                    <a:pt x="1081094" y="-165772"/>
                    <a:pt x="703324" y="296584"/>
                  </a:cubicBezTo>
                  <a:cubicBezTo>
                    <a:pt x="498819" y="472806"/>
                    <a:pt x="539981" y="952567"/>
                    <a:pt x="513265" y="938470"/>
                  </a:cubicBezTo>
                  <a:cubicBezTo>
                    <a:pt x="464705" y="910274"/>
                    <a:pt x="416582" y="923240"/>
                    <a:pt x="409532" y="978674"/>
                  </a:cubicBezTo>
                  <a:cubicBezTo>
                    <a:pt x="403006" y="1026189"/>
                    <a:pt x="404485" y="1046205"/>
                    <a:pt x="410402" y="1079883"/>
                  </a:cubicBezTo>
                  <a:cubicBezTo>
                    <a:pt x="422412" y="1147239"/>
                    <a:pt x="452435" y="1199627"/>
                    <a:pt x="523794" y="1218772"/>
                  </a:cubicBezTo>
                  <a:cubicBezTo>
                    <a:pt x="541808" y="1223559"/>
                    <a:pt x="553730" y="1235220"/>
                    <a:pt x="558342" y="1254104"/>
                  </a:cubicBezTo>
                  <a:cubicBezTo>
                    <a:pt x="611601" y="1472098"/>
                    <a:pt x="763196" y="1614381"/>
                    <a:pt x="933849" y="1742132"/>
                  </a:cubicBezTo>
                  <a:cubicBezTo>
                    <a:pt x="949774" y="1754054"/>
                    <a:pt x="969790" y="1762931"/>
                    <a:pt x="968833" y="1787906"/>
                  </a:cubicBezTo>
                  <a:cubicBezTo>
                    <a:pt x="966483" y="1846821"/>
                    <a:pt x="966483" y="1905736"/>
                    <a:pt x="968920" y="1964564"/>
                  </a:cubicBezTo>
                  <a:cubicBezTo>
                    <a:pt x="971183" y="1994674"/>
                    <a:pt x="951080" y="2060899"/>
                    <a:pt x="933849" y="2082133"/>
                  </a:cubicBezTo>
                  <a:cubicBezTo>
                    <a:pt x="859444" y="2173943"/>
                    <a:pt x="779121" y="2210841"/>
                    <a:pt x="664512" y="2251742"/>
                  </a:cubicBezTo>
                  <a:cubicBezTo>
                    <a:pt x="463226" y="2306306"/>
                    <a:pt x="371503" y="2305087"/>
                    <a:pt x="236442" y="2360173"/>
                  </a:cubicBezTo>
                  <a:cubicBezTo>
                    <a:pt x="87110" y="2421003"/>
                    <a:pt x="53693" y="2510289"/>
                    <a:pt x="26716" y="2659186"/>
                  </a:cubicBezTo>
                  <a:cubicBezTo>
                    <a:pt x="26716" y="2659186"/>
                    <a:pt x="26716" y="2659186"/>
                    <a:pt x="26716" y="2659186"/>
                  </a:cubicBezTo>
                  <a:cubicBezTo>
                    <a:pt x="26716" y="2659186"/>
                    <a:pt x="26716" y="2659186"/>
                    <a:pt x="26716" y="2659186"/>
                  </a:cubicBezTo>
                  <a:cubicBezTo>
                    <a:pt x="0" y="2753346"/>
                    <a:pt x="1044" y="2906420"/>
                    <a:pt x="0" y="3030864"/>
                  </a:cubicBezTo>
                  <a:cubicBezTo>
                    <a:pt x="148287" y="3030864"/>
                    <a:pt x="2345632" y="3030951"/>
                    <a:pt x="2491135" y="3030864"/>
                  </a:cubicBezTo>
                  <a:cubicBezTo>
                    <a:pt x="2490527" y="2909379"/>
                    <a:pt x="2475123" y="2699652"/>
                    <a:pt x="2471208" y="2661710"/>
                  </a:cubicBezTo>
                  <a:cubicBezTo>
                    <a:pt x="2480084" y="2333892"/>
                    <a:pt x="1831759" y="2284550"/>
                    <a:pt x="1683209" y="2191000"/>
                  </a:cubicBezTo>
                  <a:close/>
                </a:path>
              </a:pathLst>
            </a:custGeom>
            <a:solidFill>
              <a:srgbClr val="FBBEA6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Graphic 3">
              <a:extLst>
                <a:ext uri="{FF2B5EF4-FFF2-40B4-BE49-F238E27FC236}">
                  <a16:creationId xmlns:a16="http://schemas.microsoft.com/office/drawing/2014/main" id="{BCD0CD0C-1731-4A5C-B7CB-7B07B5DDB4CD}"/>
                </a:ext>
              </a:extLst>
            </p:cNvPr>
            <p:cNvSpPr/>
            <p:nvPr/>
          </p:nvSpPr>
          <p:spPr>
            <a:xfrm>
              <a:off x="11724491" y="2528657"/>
              <a:ext cx="87110" cy="205807"/>
            </a:xfrm>
            <a:custGeom>
              <a:avLst/>
              <a:gdLst>
                <a:gd name="connsiteX0" fmla="*/ 8180 w 87110"/>
                <a:gd name="connsiteY0" fmla="*/ 205808 h 205807"/>
                <a:gd name="connsiteX1" fmla="*/ 0 w 87110"/>
                <a:gd name="connsiteY1" fmla="*/ 19055 h 205807"/>
                <a:gd name="connsiteX2" fmla="*/ 87111 w 87110"/>
                <a:gd name="connsiteY2" fmla="*/ 14530 h 205807"/>
                <a:gd name="connsiteX3" fmla="*/ 53694 w 87110"/>
                <a:gd name="connsiteY3" fmla="*/ 104948 h 205807"/>
                <a:gd name="connsiteX4" fmla="*/ 8180 w 87110"/>
                <a:gd name="connsiteY4" fmla="*/ 205808 h 205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110" h="205807">
                  <a:moveTo>
                    <a:pt x="8180" y="205808"/>
                  </a:moveTo>
                  <a:cubicBezTo>
                    <a:pt x="20450" y="143760"/>
                    <a:pt x="0" y="59782"/>
                    <a:pt x="0" y="19055"/>
                  </a:cubicBezTo>
                  <a:cubicBezTo>
                    <a:pt x="28631" y="10266"/>
                    <a:pt x="56391" y="-16363"/>
                    <a:pt x="87111" y="14530"/>
                  </a:cubicBezTo>
                  <a:cubicBezTo>
                    <a:pt x="61612" y="39332"/>
                    <a:pt x="51431" y="69877"/>
                    <a:pt x="53694" y="104948"/>
                  </a:cubicBezTo>
                  <a:cubicBezTo>
                    <a:pt x="44992" y="139670"/>
                    <a:pt x="26716" y="175611"/>
                    <a:pt x="8180" y="205808"/>
                  </a:cubicBezTo>
                  <a:close/>
                </a:path>
              </a:pathLst>
            </a:custGeom>
            <a:solidFill>
              <a:srgbClr val="F1A698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Graphic 3">
              <a:extLst>
                <a:ext uri="{FF2B5EF4-FFF2-40B4-BE49-F238E27FC236}">
                  <a16:creationId xmlns:a16="http://schemas.microsoft.com/office/drawing/2014/main" id="{C8199279-95F0-489E-8428-0335C0ACACE9}"/>
                </a:ext>
              </a:extLst>
            </p:cNvPr>
            <p:cNvSpPr/>
            <p:nvPr/>
          </p:nvSpPr>
          <p:spPr>
            <a:xfrm>
              <a:off x="11769114" y="2543187"/>
              <a:ext cx="42605" cy="90417"/>
            </a:xfrm>
            <a:custGeom>
              <a:avLst/>
              <a:gdLst>
                <a:gd name="connsiteX0" fmla="*/ 9071 w 42605"/>
                <a:gd name="connsiteY0" fmla="*/ 90417 h 90417"/>
                <a:gd name="connsiteX1" fmla="*/ 42488 w 42605"/>
                <a:gd name="connsiteY1" fmla="*/ 0 h 90417"/>
                <a:gd name="connsiteX2" fmla="*/ 9071 w 42605"/>
                <a:gd name="connsiteY2" fmla="*/ 90417 h 90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605" h="90417">
                  <a:moveTo>
                    <a:pt x="9071" y="90417"/>
                  </a:moveTo>
                  <a:cubicBezTo>
                    <a:pt x="-8856" y="41945"/>
                    <a:pt x="-1459" y="22017"/>
                    <a:pt x="42488" y="0"/>
                  </a:cubicBezTo>
                  <a:cubicBezTo>
                    <a:pt x="44228" y="34896"/>
                    <a:pt x="26389" y="62570"/>
                    <a:pt x="9071" y="90417"/>
                  </a:cubicBezTo>
                  <a:close/>
                </a:path>
              </a:pathLst>
            </a:custGeom>
            <a:solidFill>
              <a:srgbClr val="F18080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Graphic 3">
              <a:extLst>
                <a:ext uri="{FF2B5EF4-FFF2-40B4-BE49-F238E27FC236}">
                  <a16:creationId xmlns:a16="http://schemas.microsoft.com/office/drawing/2014/main" id="{B81EE97E-FF9A-46DD-9724-8911CE59844D}"/>
                </a:ext>
              </a:extLst>
            </p:cNvPr>
            <p:cNvSpPr/>
            <p:nvPr/>
          </p:nvSpPr>
          <p:spPr>
            <a:xfrm>
              <a:off x="9973128" y="446283"/>
              <a:ext cx="1100445" cy="1940434"/>
            </a:xfrm>
            <a:custGeom>
              <a:avLst/>
              <a:gdLst>
                <a:gd name="connsiteX0" fmla="*/ 278315 w 1100445"/>
                <a:gd name="connsiteY0" fmla="*/ 1940435 h 1940434"/>
                <a:gd name="connsiteX1" fmla="*/ 78335 w 1100445"/>
                <a:gd name="connsiteY1" fmla="*/ 1639334 h 1940434"/>
                <a:gd name="connsiteX2" fmla="*/ 15418 w 1100445"/>
                <a:gd name="connsiteY2" fmla="*/ 1401237 h 1940434"/>
                <a:gd name="connsiteX3" fmla="*/ 710 w 1100445"/>
                <a:gd name="connsiteY3" fmla="*/ 1260172 h 1940434"/>
                <a:gd name="connsiteX4" fmla="*/ 59191 w 1100445"/>
                <a:gd name="connsiteY4" fmla="*/ 799643 h 1940434"/>
                <a:gd name="connsiteX5" fmla="*/ 157092 w 1100445"/>
                <a:gd name="connsiteY5" fmla="*/ 522995 h 1940434"/>
                <a:gd name="connsiteX6" fmla="*/ 476381 w 1100445"/>
                <a:gd name="connsiteY6" fmla="*/ 91533 h 1940434"/>
                <a:gd name="connsiteX7" fmla="*/ 651211 w 1100445"/>
                <a:gd name="connsiteY7" fmla="*/ 7642 h 1940434"/>
                <a:gd name="connsiteX8" fmla="*/ 888176 w 1100445"/>
                <a:gd name="connsiteY8" fmla="*/ 31051 h 1940434"/>
                <a:gd name="connsiteX9" fmla="*/ 967281 w 1100445"/>
                <a:gd name="connsiteY9" fmla="*/ 80481 h 1940434"/>
                <a:gd name="connsiteX10" fmla="*/ 1077192 w 1100445"/>
                <a:gd name="connsiteY10" fmla="*/ 258879 h 1940434"/>
                <a:gd name="connsiteX11" fmla="*/ 1026457 w 1100445"/>
                <a:gd name="connsiteY11" fmla="*/ 703482 h 1940434"/>
                <a:gd name="connsiteX12" fmla="*/ 852322 w 1100445"/>
                <a:gd name="connsiteY12" fmla="*/ 879096 h 1940434"/>
                <a:gd name="connsiteX13" fmla="*/ 580114 w 1100445"/>
                <a:gd name="connsiteY13" fmla="*/ 1072549 h 1940434"/>
                <a:gd name="connsiteX14" fmla="*/ 366122 w 1100445"/>
                <a:gd name="connsiteY14" fmla="*/ 1260868 h 1940434"/>
                <a:gd name="connsiteX15" fmla="*/ 266742 w 1100445"/>
                <a:gd name="connsiteY15" fmla="*/ 1666398 h 1940434"/>
                <a:gd name="connsiteX16" fmla="*/ 305205 w 1100445"/>
                <a:gd name="connsiteY16" fmla="*/ 1835311 h 1940434"/>
                <a:gd name="connsiteX17" fmla="*/ 312255 w 1100445"/>
                <a:gd name="connsiteY17" fmla="*/ 1886393 h 1940434"/>
                <a:gd name="connsiteX18" fmla="*/ 278315 w 1100445"/>
                <a:gd name="connsiteY18" fmla="*/ 1940435 h 1940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00445" h="1940434">
                  <a:moveTo>
                    <a:pt x="278315" y="1940435"/>
                  </a:moveTo>
                  <a:cubicBezTo>
                    <a:pt x="187289" y="1856283"/>
                    <a:pt x="124284" y="1752899"/>
                    <a:pt x="78335" y="1639334"/>
                  </a:cubicBezTo>
                  <a:cubicBezTo>
                    <a:pt x="47442" y="1563014"/>
                    <a:pt x="34041" y="1489131"/>
                    <a:pt x="15418" y="1401237"/>
                  </a:cubicBezTo>
                  <a:cubicBezTo>
                    <a:pt x="4453" y="1342757"/>
                    <a:pt x="797" y="1305511"/>
                    <a:pt x="710" y="1260172"/>
                  </a:cubicBezTo>
                  <a:cubicBezTo>
                    <a:pt x="-4337" y="1157745"/>
                    <a:pt x="17767" y="946278"/>
                    <a:pt x="59191" y="799643"/>
                  </a:cubicBezTo>
                  <a:cubicBezTo>
                    <a:pt x="76508" y="702003"/>
                    <a:pt x="115929" y="611759"/>
                    <a:pt x="157092" y="522995"/>
                  </a:cubicBezTo>
                  <a:cubicBezTo>
                    <a:pt x="233759" y="357651"/>
                    <a:pt x="329747" y="205621"/>
                    <a:pt x="476381" y="91533"/>
                  </a:cubicBezTo>
                  <a:cubicBezTo>
                    <a:pt x="528769" y="50806"/>
                    <a:pt x="590382" y="30268"/>
                    <a:pt x="651211" y="7642"/>
                  </a:cubicBezTo>
                  <a:cubicBezTo>
                    <a:pt x="705079" y="-7587"/>
                    <a:pt x="810552" y="-190"/>
                    <a:pt x="888176" y="31051"/>
                  </a:cubicBezTo>
                  <a:cubicBezTo>
                    <a:pt x="916024" y="42277"/>
                    <a:pt x="954402" y="68558"/>
                    <a:pt x="967281" y="80481"/>
                  </a:cubicBezTo>
                  <a:cubicBezTo>
                    <a:pt x="1015404" y="125298"/>
                    <a:pt x="1059265" y="195526"/>
                    <a:pt x="1077192" y="258879"/>
                  </a:cubicBezTo>
                  <a:cubicBezTo>
                    <a:pt x="1120617" y="412476"/>
                    <a:pt x="1102951" y="613500"/>
                    <a:pt x="1026457" y="703482"/>
                  </a:cubicBezTo>
                  <a:cubicBezTo>
                    <a:pt x="1019930" y="711140"/>
                    <a:pt x="863897" y="866912"/>
                    <a:pt x="852322" y="879096"/>
                  </a:cubicBezTo>
                  <a:cubicBezTo>
                    <a:pt x="765560" y="949150"/>
                    <a:pt x="669573" y="1006324"/>
                    <a:pt x="580114" y="1072549"/>
                  </a:cubicBezTo>
                  <a:cubicBezTo>
                    <a:pt x="503532" y="1129289"/>
                    <a:pt x="426343" y="1184548"/>
                    <a:pt x="366122" y="1260868"/>
                  </a:cubicBezTo>
                  <a:cubicBezTo>
                    <a:pt x="270657" y="1381831"/>
                    <a:pt x="251338" y="1519589"/>
                    <a:pt x="266742" y="1666398"/>
                  </a:cubicBezTo>
                  <a:cubicBezTo>
                    <a:pt x="272746" y="1724094"/>
                    <a:pt x="288149" y="1779964"/>
                    <a:pt x="305205" y="1835311"/>
                  </a:cubicBezTo>
                  <a:cubicBezTo>
                    <a:pt x="310341" y="1851932"/>
                    <a:pt x="315300" y="1868641"/>
                    <a:pt x="312255" y="1886393"/>
                  </a:cubicBezTo>
                  <a:cubicBezTo>
                    <a:pt x="304771" y="1906844"/>
                    <a:pt x="306511" y="1933038"/>
                    <a:pt x="278315" y="1940435"/>
                  </a:cubicBezTo>
                  <a:close/>
                </a:path>
              </a:pathLst>
            </a:custGeom>
            <a:solidFill>
              <a:srgbClr val="FADBE0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Graphic 3">
              <a:extLst>
                <a:ext uri="{FF2B5EF4-FFF2-40B4-BE49-F238E27FC236}">
                  <a16:creationId xmlns:a16="http://schemas.microsoft.com/office/drawing/2014/main" id="{6B9180BC-B8B6-4AC0-AFB4-9A429ADBD519}"/>
                </a:ext>
              </a:extLst>
            </p:cNvPr>
            <p:cNvSpPr/>
            <p:nvPr/>
          </p:nvSpPr>
          <p:spPr>
            <a:xfrm>
              <a:off x="10903598" y="483614"/>
              <a:ext cx="1034192" cy="1906410"/>
            </a:xfrm>
            <a:custGeom>
              <a:avLst/>
              <a:gdLst>
                <a:gd name="connsiteX0" fmla="*/ 76406 w 1034192"/>
                <a:gd name="connsiteY0" fmla="*/ 684600 h 1906410"/>
                <a:gd name="connsiteX1" fmla="*/ 150116 w 1034192"/>
                <a:gd name="connsiteY1" fmla="*/ 516123 h 1906410"/>
                <a:gd name="connsiteX2" fmla="*/ 67008 w 1034192"/>
                <a:gd name="connsiteY2" fmla="*/ 80048 h 1906410"/>
                <a:gd name="connsiteX3" fmla="*/ 0 w 1034192"/>
                <a:gd name="connsiteY3" fmla="*/ 16172 h 1906410"/>
                <a:gd name="connsiteX4" fmla="*/ 497513 w 1034192"/>
                <a:gd name="connsiteY4" fmla="*/ 109288 h 1906410"/>
                <a:gd name="connsiteX5" fmla="*/ 965439 w 1034192"/>
                <a:gd name="connsiteY5" fmla="*/ 779630 h 1906410"/>
                <a:gd name="connsiteX6" fmla="*/ 1008951 w 1034192"/>
                <a:gd name="connsiteY6" fmla="*/ 953677 h 1906410"/>
                <a:gd name="connsiteX7" fmla="*/ 1016870 w 1034192"/>
                <a:gd name="connsiteY7" fmla="*/ 1431959 h 1906410"/>
                <a:gd name="connsiteX8" fmla="*/ 767547 w 1034192"/>
                <a:gd name="connsiteY8" fmla="*/ 1906411 h 1906410"/>
                <a:gd name="connsiteX9" fmla="*/ 704629 w 1034192"/>
                <a:gd name="connsiteY9" fmla="*/ 1797283 h 1906410"/>
                <a:gd name="connsiteX10" fmla="*/ 729344 w 1034192"/>
                <a:gd name="connsiteY10" fmla="*/ 1676669 h 1906410"/>
                <a:gd name="connsiteX11" fmla="*/ 688095 w 1034192"/>
                <a:gd name="connsiteY11" fmla="*/ 1312823 h 1906410"/>
                <a:gd name="connsiteX12" fmla="*/ 439729 w 1034192"/>
                <a:gd name="connsiteY12" fmla="*/ 908947 h 1906410"/>
                <a:gd name="connsiteX13" fmla="*/ 76406 w 1034192"/>
                <a:gd name="connsiteY13" fmla="*/ 684600 h 1906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4192" h="1906410">
                  <a:moveTo>
                    <a:pt x="76406" y="684600"/>
                  </a:moveTo>
                  <a:cubicBezTo>
                    <a:pt x="99380" y="627774"/>
                    <a:pt x="137584" y="578432"/>
                    <a:pt x="150116" y="516123"/>
                  </a:cubicBezTo>
                  <a:cubicBezTo>
                    <a:pt x="181705" y="358784"/>
                    <a:pt x="164039" y="212149"/>
                    <a:pt x="67008" y="80048"/>
                  </a:cubicBezTo>
                  <a:cubicBezTo>
                    <a:pt x="58480" y="68474"/>
                    <a:pt x="15229" y="25745"/>
                    <a:pt x="0" y="16172"/>
                  </a:cubicBezTo>
                  <a:cubicBezTo>
                    <a:pt x="79453" y="-26469"/>
                    <a:pt x="311718" y="18870"/>
                    <a:pt x="497513" y="109288"/>
                  </a:cubicBezTo>
                  <a:cubicBezTo>
                    <a:pt x="764066" y="255574"/>
                    <a:pt x="879982" y="506985"/>
                    <a:pt x="965439" y="779630"/>
                  </a:cubicBezTo>
                  <a:cubicBezTo>
                    <a:pt x="993373" y="863260"/>
                    <a:pt x="1003817" y="912167"/>
                    <a:pt x="1008951" y="953677"/>
                  </a:cubicBezTo>
                  <a:cubicBezTo>
                    <a:pt x="1047590" y="1162447"/>
                    <a:pt x="1034883" y="1344326"/>
                    <a:pt x="1016870" y="1431959"/>
                  </a:cubicBezTo>
                  <a:cubicBezTo>
                    <a:pt x="984584" y="1618885"/>
                    <a:pt x="902695" y="1773874"/>
                    <a:pt x="767547" y="1906411"/>
                  </a:cubicBezTo>
                  <a:cubicBezTo>
                    <a:pt x="746661" y="1869426"/>
                    <a:pt x="739265" y="1827045"/>
                    <a:pt x="704629" y="1797283"/>
                  </a:cubicBezTo>
                  <a:cubicBezTo>
                    <a:pt x="713593" y="1748724"/>
                    <a:pt x="725167" y="1702167"/>
                    <a:pt x="729344" y="1676669"/>
                  </a:cubicBezTo>
                  <a:cubicBezTo>
                    <a:pt x="750143" y="1550050"/>
                    <a:pt x="721251" y="1438137"/>
                    <a:pt x="688095" y="1312823"/>
                  </a:cubicBezTo>
                  <a:cubicBezTo>
                    <a:pt x="646150" y="1154179"/>
                    <a:pt x="567306" y="1012418"/>
                    <a:pt x="439729" y="908947"/>
                  </a:cubicBezTo>
                  <a:cubicBezTo>
                    <a:pt x="348964" y="821488"/>
                    <a:pt x="120353" y="706356"/>
                    <a:pt x="76406" y="684600"/>
                  </a:cubicBezTo>
                  <a:close/>
                </a:path>
              </a:pathLst>
            </a:custGeom>
            <a:solidFill>
              <a:srgbClr val="F7CFD5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Graphic 3">
              <a:extLst>
                <a:ext uri="{FF2B5EF4-FFF2-40B4-BE49-F238E27FC236}">
                  <a16:creationId xmlns:a16="http://schemas.microsoft.com/office/drawing/2014/main" id="{398F364C-CD63-481A-A77C-60DE8EC8D900}"/>
                </a:ext>
              </a:extLst>
            </p:cNvPr>
            <p:cNvSpPr/>
            <p:nvPr/>
          </p:nvSpPr>
          <p:spPr>
            <a:xfrm>
              <a:off x="11354902" y="812985"/>
              <a:ext cx="557559" cy="624306"/>
            </a:xfrm>
            <a:custGeom>
              <a:avLst/>
              <a:gdLst>
                <a:gd name="connsiteX0" fmla="*/ 557559 w 557559"/>
                <a:gd name="connsiteY0" fmla="*/ 624307 h 624306"/>
                <a:gd name="connsiteX1" fmla="*/ 444429 w 557559"/>
                <a:gd name="connsiteY1" fmla="*/ 450347 h 624306"/>
                <a:gd name="connsiteX2" fmla="*/ 218080 w 557559"/>
                <a:gd name="connsiteY2" fmla="*/ 177789 h 624306"/>
                <a:gd name="connsiteX3" fmla="*/ 0 w 557559"/>
                <a:gd name="connsiteY3" fmla="*/ 0 h 624306"/>
                <a:gd name="connsiteX4" fmla="*/ 189885 w 557559"/>
                <a:gd name="connsiteY4" fmla="*/ 95378 h 624306"/>
                <a:gd name="connsiteX5" fmla="*/ 514048 w 557559"/>
                <a:gd name="connsiteY5" fmla="*/ 450260 h 624306"/>
                <a:gd name="connsiteX6" fmla="*/ 557559 w 557559"/>
                <a:gd name="connsiteY6" fmla="*/ 624307 h 624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7559" h="624306">
                  <a:moveTo>
                    <a:pt x="557559" y="624307"/>
                  </a:moveTo>
                  <a:cubicBezTo>
                    <a:pt x="519879" y="566349"/>
                    <a:pt x="482110" y="508392"/>
                    <a:pt x="444429" y="450347"/>
                  </a:cubicBezTo>
                  <a:cubicBezTo>
                    <a:pt x="379684" y="350618"/>
                    <a:pt x="303711" y="259591"/>
                    <a:pt x="218080" y="177789"/>
                  </a:cubicBezTo>
                  <a:cubicBezTo>
                    <a:pt x="150550" y="113305"/>
                    <a:pt x="78147" y="53432"/>
                    <a:pt x="0" y="0"/>
                  </a:cubicBezTo>
                  <a:cubicBezTo>
                    <a:pt x="65876" y="26977"/>
                    <a:pt x="130622" y="55086"/>
                    <a:pt x="189885" y="95378"/>
                  </a:cubicBezTo>
                  <a:cubicBezTo>
                    <a:pt x="326164" y="188145"/>
                    <a:pt x="426590" y="313111"/>
                    <a:pt x="514048" y="450260"/>
                  </a:cubicBezTo>
                  <a:cubicBezTo>
                    <a:pt x="536674" y="506216"/>
                    <a:pt x="552600" y="563913"/>
                    <a:pt x="557559" y="624307"/>
                  </a:cubicBezTo>
                  <a:close/>
                </a:path>
              </a:pathLst>
            </a:custGeom>
            <a:solidFill>
              <a:srgbClr val="F5C2CC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Graphic 3">
              <a:extLst>
                <a:ext uri="{FF2B5EF4-FFF2-40B4-BE49-F238E27FC236}">
                  <a16:creationId xmlns:a16="http://schemas.microsoft.com/office/drawing/2014/main" id="{127A4833-AA90-4D49-978F-B5CDEC60F7FB}"/>
                </a:ext>
              </a:extLst>
            </p:cNvPr>
            <p:cNvSpPr/>
            <p:nvPr/>
          </p:nvSpPr>
          <p:spPr>
            <a:xfrm>
              <a:off x="9997073" y="806806"/>
              <a:ext cx="547552" cy="595328"/>
            </a:xfrm>
            <a:custGeom>
              <a:avLst/>
              <a:gdLst>
                <a:gd name="connsiteX0" fmla="*/ 35245 w 547552"/>
                <a:gd name="connsiteY0" fmla="*/ 439034 h 595328"/>
                <a:gd name="connsiteX1" fmla="*/ 193540 w 547552"/>
                <a:gd name="connsiteY1" fmla="*/ 234964 h 595328"/>
                <a:gd name="connsiteX2" fmla="*/ 547553 w 547552"/>
                <a:gd name="connsiteY2" fmla="*/ 0 h 595328"/>
                <a:gd name="connsiteX3" fmla="*/ 419453 w 547552"/>
                <a:gd name="connsiteY3" fmla="*/ 102079 h 595328"/>
                <a:gd name="connsiteX4" fmla="*/ 111738 w 547552"/>
                <a:gd name="connsiteY4" fmla="*/ 432681 h 595328"/>
                <a:gd name="connsiteX5" fmla="*/ 0 w 547552"/>
                <a:gd name="connsiteY5" fmla="*/ 595328 h 595328"/>
                <a:gd name="connsiteX6" fmla="*/ 35245 w 547552"/>
                <a:gd name="connsiteY6" fmla="*/ 439034 h 59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7552" h="595328">
                  <a:moveTo>
                    <a:pt x="35245" y="439034"/>
                  </a:moveTo>
                  <a:cubicBezTo>
                    <a:pt x="83455" y="367500"/>
                    <a:pt x="133494" y="296750"/>
                    <a:pt x="193540" y="234964"/>
                  </a:cubicBezTo>
                  <a:cubicBezTo>
                    <a:pt x="291529" y="134103"/>
                    <a:pt x="403615" y="52040"/>
                    <a:pt x="547553" y="0"/>
                  </a:cubicBezTo>
                  <a:cubicBezTo>
                    <a:pt x="497427" y="37507"/>
                    <a:pt x="440252" y="86588"/>
                    <a:pt x="419453" y="102079"/>
                  </a:cubicBezTo>
                  <a:cubicBezTo>
                    <a:pt x="296750" y="193627"/>
                    <a:pt x="200590" y="309282"/>
                    <a:pt x="111738" y="432681"/>
                  </a:cubicBezTo>
                  <a:cubicBezTo>
                    <a:pt x="73187" y="486113"/>
                    <a:pt x="37333" y="529190"/>
                    <a:pt x="0" y="595328"/>
                  </a:cubicBezTo>
                  <a:cubicBezTo>
                    <a:pt x="3481" y="541460"/>
                    <a:pt x="14185" y="489072"/>
                    <a:pt x="35245" y="439034"/>
                  </a:cubicBezTo>
                  <a:close/>
                </a:path>
              </a:pathLst>
            </a:custGeom>
            <a:solidFill>
              <a:srgbClr val="F8CFD5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Graphic 3">
              <a:extLst>
                <a:ext uri="{FF2B5EF4-FFF2-40B4-BE49-F238E27FC236}">
                  <a16:creationId xmlns:a16="http://schemas.microsoft.com/office/drawing/2014/main" id="{1A7B5295-616B-44C1-8C63-9ED13FC03191}"/>
                </a:ext>
              </a:extLst>
            </p:cNvPr>
            <p:cNvSpPr/>
            <p:nvPr/>
          </p:nvSpPr>
          <p:spPr>
            <a:xfrm>
              <a:off x="11699950" y="1400219"/>
              <a:ext cx="238425" cy="515353"/>
            </a:xfrm>
            <a:custGeom>
              <a:avLst/>
              <a:gdLst>
                <a:gd name="connsiteX0" fmla="*/ 220431 w 238425"/>
                <a:gd name="connsiteY0" fmla="*/ 515353 h 515353"/>
                <a:gd name="connsiteX1" fmla="*/ 65790 w 238425"/>
                <a:gd name="connsiteY1" fmla="*/ 118700 h 515353"/>
                <a:gd name="connsiteX2" fmla="*/ 0 w 238425"/>
                <a:gd name="connsiteY2" fmla="*/ 0 h 515353"/>
                <a:gd name="connsiteX3" fmla="*/ 237662 w 238425"/>
                <a:gd name="connsiteY3" fmla="*/ 367326 h 515353"/>
                <a:gd name="connsiteX4" fmla="*/ 220431 w 238425"/>
                <a:gd name="connsiteY4" fmla="*/ 515353 h 515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425" h="515353">
                  <a:moveTo>
                    <a:pt x="220431" y="515353"/>
                  </a:moveTo>
                  <a:cubicBezTo>
                    <a:pt x="180922" y="378465"/>
                    <a:pt x="135409" y="243840"/>
                    <a:pt x="65790" y="118700"/>
                  </a:cubicBezTo>
                  <a:cubicBezTo>
                    <a:pt x="43860" y="79191"/>
                    <a:pt x="20016" y="40727"/>
                    <a:pt x="0" y="0"/>
                  </a:cubicBezTo>
                  <a:cubicBezTo>
                    <a:pt x="111478" y="101556"/>
                    <a:pt x="182837" y="229133"/>
                    <a:pt x="237662" y="367326"/>
                  </a:cubicBezTo>
                  <a:cubicBezTo>
                    <a:pt x="240969" y="417713"/>
                    <a:pt x="233224" y="466794"/>
                    <a:pt x="220431" y="515353"/>
                  </a:cubicBezTo>
                  <a:close/>
                </a:path>
              </a:pathLst>
            </a:custGeom>
            <a:solidFill>
              <a:srgbClr val="F5C2CC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Graphic 3">
              <a:extLst>
                <a:ext uri="{FF2B5EF4-FFF2-40B4-BE49-F238E27FC236}">
                  <a16:creationId xmlns:a16="http://schemas.microsoft.com/office/drawing/2014/main" id="{F0E51188-F5BF-42BF-8C38-45742026BA9E}"/>
                </a:ext>
              </a:extLst>
            </p:cNvPr>
            <p:cNvSpPr/>
            <p:nvPr/>
          </p:nvSpPr>
          <p:spPr>
            <a:xfrm>
              <a:off x="9973217" y="1400655"/>
              <a:ext cx="221225" cy="446952"/>
            </a:xfrm>
            <a:custGeom>
              <a:avLst/>
              <a:gdLst>
                <a:gd name="connsiteX0" fmla="*/ 621 w 221225"/>
                <a:gd name="connsiteY0" fmla="*/ 305801 h 446952"/>
                <a:gd name="connsiteX1" fmla="*/ 88341 w 221225"/>
                <a:gd name="connsiteY1" fmla="*/ 136714 h 446952"/>
                <a:gd name="connsiteX2" fmla="*/ 221225 w 221225"/>
                <a:gd name="connsiteY2" fmla="*/ 0 h 446952"/>
                <a:gd name="connsiteX3" fmla="*/ 15328 w 221225"/>
                <a:gd name="connsiteY3" fmla="*/ 446953 h 446952"/>
                <a:gd name="connsiteX4" fmla="*/ 621 w 221225"/>
                <a:gd name="connsiteY4" fmla="*/ 305801 h 44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225" h="446952">
                  <a:moveTo>
                    <a:pt x="621" y="305801"/>
                  </a:moveTo>
                  <a:cubicBezTo>
                    <a:pt x="23857" y="235660"/>
                    <a:pt x="51008" y="184751"/>
                    <a:pt x="88341" y="136714"/>
                  </a:cubicBezTo>
                  <a:cubicBezTo>
                    <a:pt x="128894" y="84587"/>
                    <a:pt x="166053" y="40727"/>
                    <a:pt x="221225" y="0"/>
                  </a:cubicBezTo>
                  <a:cubicBezTo>
                    <a:pt x="130460" y="139064"/>
                    <a:pt x="67368" y="290485"/>
                    <a:pt x="15328" y="446953"/>
                  </a:cubicBezTo>
                  <a:cubicBezTo>
                    <a:pt x="4712" y="400395"/>
                    <a:pt x="-2163" y="353577"/>
                    <a:pt x="621" y="305801"/>
                  </a:cubicBezTo>
                  <a:close/>
                </a:path>
              </a:pathLst>
            </a:custGeom>
            <a:solidFill>
              <a:srgbClr val="F7CFD5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Graphic 3">
              <a:extLst>
                <a:ext uri="{FF2B5EF4-FFF2-40B4-BE49-F238E27FC236}">
                  <a16:creationId xmlns:a16="http://schemas.microsoft.com/office/drawing/2014/main" id="{7C140ED0-A7BF-43F1-B224-6D8063008C9A}"/>
                </a:ext>
              </a:extLst>
            </p:cNvPr>
            <p:cNvSpPr/>
            <p:nvPr/>
          </p:nvSpPr>
          <p:spPr>
            <a:xfrm>
              <a:off x="11258894" y="2168928"/>
              <a:ext cx="348427" cy="294458"/>
            </a:xfrm>
            <a:custGeom>
              <a:avLst/>
              <a:gdLst>
                <a:gd name="connsiteX0" fmla="*/ 69640 w 348427"/>
                <a:gd name="connsiteY0" fmla="*/ 294458 h 294458"/>
                <a:gd name="connsiteX1" fmla="*/ 1413 w 348427"/>
                <a:gd name="connsiteY1" fmla="*/ 226928 h 294458"/>
                <a:gd name="connsiteX2" fmla="*/ 43358 w 348427"/>
                <a:gd name="connsiteY2" fmla="*/ 138338 h 294458"/>
                <a:gd name="connsiteX3" fmla="*/ 114631 w 348427"/>
                <a:gd name="connsiteY3" fmla="*/ 106923 h 294458"/>
                <a:gd name="connsiteX4" fmla="*/ 204962 w 348427"/>
                <a:gd name="connsiteY4" fmla="*/ 50183 h 294458"/>
                <a:gd name="connsiteX5" fmla="*/ 239161 w 348427"/>
                <a:gd name="connsiteY5" fmla="*/ 21988 h 294458"/>
                <a:gd name="connsiteX6" fmla="*/ 324009 w 348427"/>
                <a:gd name="connsiteY6" fmla="*/ 15722 h 294458"/>
                <a:gd name="connsiteX7" fmla="*/ 331754 w 348427"/>
                <a:gd name="connsiteY7" fmla="*/ 117366 h 294458"/>
                <a:gd name="connsiteX8" fmla="*/ 234636 w 348427"/>
                <a:gd name="connsiteY8" fmla="*/ 181241 h 294458"/>
                <a:gd name="connsiteX9" fmla="*/ 190515 w 348427"/>
                <a:gd name="connsiteY9" fmla="*/ 249641 h 294458"/>
                <a:gd name="connsiteX10" fmla="*/ 138910 w 348427"/>
                <a:gd name="connsiteY10" fmla="*/ 285060 h 294458"/>
                <a:gd name="connsiteX11" fmla="*/ 69640 w 348427"/>
                <a:gd name="connsiteY11" fmla="*/ 294458 h 29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8427" h="294458">
                  <a:moveTo>
                    <a:pt x="69640" y="294458"/>
                  </a:moveTo>
                  <a:cubicBezTo>
                    <a:pt x="28652" y="290368"/>
                    <a:pt x="7679" y="262782"/>
                    <a:pt x="1413" y="226928"/>
                  </a:cubicBezTo>
                  <a:cubicBezTo>
                    <a:pt x="-5026" y="190204"/>
                    <a:pt x="10812" y="157831"/>
                    <a:pt x="43358" y="138338"/>
                  </a:cubicBezTo>
                  <a:cubicBezTo>
                    <a:pt x="65463" y="125024"/>
                    <a:pt x="90003" y="115016"/>
                    <a:pt x="114631" y="106923"/>
                  </a:cubicBezTo>
                  <a:cubicBezTo>
                    <a:pt x="149875" y="95261"/>
                    <a:pt x="178855" y="75420"/>
                    <a:pt x="204962" y="50183"/>
                  </a:cubicBezTo>
                  <a:cubicBezTo>
                    <a:pt x="213750" y="41655"/>
                    <a:pt x="229153" y="28950"/>
                    <a:pt x="239161" y="21988"/>
                  </a:cubicBezTo>
                  <a:cubicBezTo>
                    <a:pt x="266051" y="3365"/>
                    <a:pt x="293812" y="-13344"/>
                    <a:pt x="324009" y="15722"/>
                  </a:cubicBezTo>
                  <a:cubicBezTo>
                    <a:pt x="353772" y="44353"/>
                    <a:pt x="356295" y="80729"/>
                    <a:pt x="331754" y="117366"/>
                  </a:cubicBezTo>
                  <a:cubicBezTo>
                    <a:pt x="327055" y="124414"/>
                    <a:pt x="268054" y="160355"/>
                    <a:pt x="234636" y="181241"/>
                  </a:cubicBezTo>
                  <a:cubicBezTo>
                    <a:pt x="211488" y="203780"/>
                    <a:pt x="204962" y="226319"/>
                    <a:pt x="190515" y="249641"/>
                  </a:cubicBezTo>
                  <a:cubicBezTo>
                    <a:pt x="177549" y="267655"/>
                    <a:pt x="160927" y="280187"/>
                    <a:pt x="138910" y="285060"/>
                  </a:cubicBezTo>
                  <a:cubicBezTo>
                    <a:pt x="116110" y="292109"/>
                    <a:pt x="96268" y="294458"/>
                    <a:pt x="69640" y="294458"/>
                  </a:cubicBezTo>
                  <a:close/>
                </a:path>
              </a:pathLst>
            </a:custGeom>
            <a:solidFill>
              <a:srgbClr val="F6D8D1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Graphic 3">
              <a:extLst>
                <a:ext uri="{FF2B5EF4-FFF2-40B4-BE49-F238E27FC236}">
                  <a16:creationId xmlns:a16="http://schemas.microsoft.com/office/drawing/2014/main" id="{35B2274A-110F-4F32-AB07-F547DE509B17}"/>
                </a:ext>
              </a:extLst>
            </p:cNvPr>
            <p:cNvSpPr/>
            <p:nvPr/>
          </p:nvSpPr>
          <p:spPr>
            <a:xfrm>
              <a:off x="10857187" y="1168215"/>
              <a:ext cx="486140" cy="224259"/>
            </a:xfrm>
            <a:custGeom>
              <a:avLst/>
              <a:gdLst>
                <a:gd name="connsiteX0" fmla="*/ 486140 w 486140"/>
                <a:gd name="connsiteY0" fmla="*/ 224260 h 224259"/>
                <a:gd name="connsiteX1" fmla="*/ 287379 w 486140"/>
                <a:gd name="connsiteY1" fmla="*/ 165519 h 224259"/>
                <a:gd name="connsiteX2" fmla="*/ 91314 w 486140"/>
                <a:gd name="connsiteY2" fmla="*/ 142980 h 224259"/>
                <a:gd name="connsiteX3" fmla="*/ 22131 w 486140"/>
                <a:gd name="connsiteY3" fmla="*/ 142893 h 224259"/>
                <a:gd name="connsiteX4" fmla="*/ 724 w 486140"/>
                <a:gd name="connsiteY4" fmla="*/ 120441 h 224259"/>
                <a:gd name="connsiteX5" fmla="*/ 122817 w 486140"/>
                <a:gd name="connsiteY5" fmla="*/ 0 h 224259"/>
                <a:gd name="connsiteX6" fmla="*/ 437843 w 486140"/>
                <a:gd name="connsiteY6" fmla="*/ 182488 h 224259"/>
                <a:gd name="connsiteX7" fmla="*/ 486140 w 486140"/>
                <a:gd name="connsiteY7" fmla="*/ 224260 h 22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6140" h="224259">
                  <a:moveTo>
                    <a:pt x="486140" y="224260"/>
                  </a:moveTo>
                  <a:cubicBezTo>
                    <a:pt x="423919" y="199371"/>
                    <a:pt x="352038" y="182227"/>
                    <a:pt x="287379" y="165519"/>
                  </a:cubicBezTo>
                  <a:cubicBezTo>
                    <a:pt x="223417" y="145590"/>
                    <a:pt x="156931" y="148027"/>
                    <a:pt x="91314" y="142980"/>
                  </a:cubicBezTo>
                  <a:cubicBezTo>
                    <a:pt x="68427" y="141239"/>
                    <a:pt x="45193" y="142109"/>
                    <a:pt x="22131" y="142893"/>
                  </a:cubicBezTo>
                  <a:cubicBezTo>
                    <a:pt x="5596" y="143415"/>
                    <a:pt x="-2583" y="137845"/>
                    <a:pt x="724" y="120441"/>
                  </a:cubicBezTo>
                  <a:cubicBezTo>
                    <a:pt x="41450" y="80323"/>
                    <a:pt x="82090" y="40205"/>
                    <a:pt x="122817" y="0"/>
                  </a:cubicBezTo>
                  <a:cubicBezTo>
                    <a:pt x="231771" y="53955"/>
                    <a:pt x="341856" y="106169"/>
                    <a:pt x="437843" y="182488"/>
                  </a:cubicBezTo>
                  <a:cubicBezTo>
                    <a:pt x="452985" y="194585"/>
                    <a:pt x="468475" y="205898"/>
                    <a:pt x="486140" y="224260"/>
                  </a:cubicBezTo>
                  <a:close/>
                </a:path>
              </a:pathLst>
            </a:custGeom>
            <a:solidFill>
              <a:srgbClr val="42221A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Graphic 3">
              <a:extLst>
                <a:ext uri="{FF2B5EF4-FFF2-40B4-BE49-F238E27FC236}">
                  <a16:creationId xmlns:a16="http://schemas.microsoft.com/office/drawing/2014/main" id="{D65D89A8-81B9-4D7E-83D6-7E564BE7E0A5}"/>
                </a:ext>
              </a:extLst>
            </p:cNvPr>
            <p:cNvSpPr/>
            <p:nvPr/>
          </p:nvSpPr>
          <p:spPr>
            <a:xfrm>
              <a:off x="10668882" y="2779415"/>
              <a:ext cx="581592" cy="299510"/>
            </a:xfrm>
            <a:custGeom>
              <a:avLst/>
              <a:gdLst>
                <a:gd name="connsiteX0" fmla="*/ 581592 w 581592"/>
                <a:gd name="connsiteY0" fmla="*/ 238311 h 299510"/>
                <a:gd name="connsiteX1" fmla="*/ 509275 w 581592"/>
                <a:gd name="connsiteY1" fmla="*/ 275644 h 299510"/>
                <a:gd name="connsiteX2" fmla="*/ 220445 w 581592"/>
                <a:gd name="connsiteY2" fmla="*/ 278081 h 299510"/>
                <a:gd name="connsiteX3" fmla="*/ 14024 w 581592"/>
                <a:gd name="connsiteY3" fmla="*/ 169563 h 299510"/>
                <a:gd name="connsiteX4" fmla="*/ 449 w 581592"/>
                <a:gd name="connsiteY4" fmla="*/ 137712 h 299510"/>
                <a:gd name="connsiteX5" fmla="*/ 797 w 581592"/>
                <a:gd name="connsiteY5" fmla="*/ 29716 h 299510"/>
                <a:gd name="connsiteX6" fmla="*/ 22292 w 581592"/>
                <a:gd name="connsiteY6" fmla="*/ 5784 h 299510"/>
                <a:gd name="connsiteX7" fmla="*/ 293109 w 581592"/>
                <a:gd name="connsiteY7" fmla="*/ 94722 h 299510"/>
                <a:gd name="connsiteX8" fmla="*/ 517020 w 581592"/>
                <a:gd name="connsiteY8" fmla="*/ 20752 h 299510"/>
                <a:gd name="connsiteX9" fmla="*/ 550263 w 581592"/>
                <a:gd name="connsiteY9" fmla="*/ 389 h 299510"/>
                <a:gd name="connsiteX10" fmla="*/ 581592 w 581592"/>
                <a:gd name="connsiteY10" fmla="*/ 238311 h 299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1592" h="299510">
                  <a:moveTo>
                    <a:pt x="581592" y="238311"/>
                  </a:moveTo>
                  <a:cubicBezTo>
                    <a:pt x="557400" y="257021"/>
                    <a:pt x="526767" y="269465"/>
                    <a:pt x="509275" y="275644"/>
                  </a:cubicBezTo>
                  <a:cubicBezTo>
                    <a:pt x="417030" y="308539"/>
                    <a:pt x="313995" y="305580"/>
                    <a:pt x="220445" y="278081"/>
                  </a:cubicBezTo>
                  <a:cubicBezTo>
                    <a:pt x="138555" y="254062"/>
                    <a:pt x="87124" y="214728"/>
                    <a:pt x="14024" y="169563"/>
                  </a:cubicBezTo>
                  <a:cubicBezTo>
                    <a:pt x="-1814" y="159729"/>
                    <a:pt x="1057" y="155552"/>
                    <a:pt x="449" y="137712"/>
                  </a:cubicBezTo>
                  <a:cubicBezTo>
                    <a:pt x="-944" y="95244"/>
                    <a:pt x="1406" y="64438"/>
                    <a:pt x="797" y="29716"/>
                  </a:cubicBezTo>
                  <a:cubicBezTo>
                    <a:pt x="362" y="5001"/>
                    <a:pt x="-2945" y="-8401"/>
                    <a:pt x="22292" y="5784"/>
                  </a:cubicBezTo>
                  <a:cubicBezTo>
                    <a:pt x="99569" y="49296"/>
                    <a:pt x="201386" y="96376"/>
                    <a:pt x="293109" y="94722"/>
                  </a:cubicBezTo>
                  <a:cubicBezTo>
                    <a:pt x="376043" y="93243"/>
                    <a:pt x="445922" y="56084"/>
                    <a:pt x="517020" y="20752"/>
                  </a:cubicBezTo>
                  <a:cubicBezTo>
                    <a:pt x="521807" y="18402"/>
                    <a:pt x="548349" y="1520"/>
                    <a:pt x="550263" y="389"/>
                  </a:cubicBezTo>
                  <a:cubicBezTo>
                    <a:pt x="544346" y="94200"/>
                    <a:pt x="559836" y="208810"/>
                    <a:pt x="581592" y="238311"/>
                  </a:cubicBezTo>
                  <a:close/>
                </a:path>
              </a:pathLst>
            </a:custGeom>
            <a:solidFill>
              <a:srgbClr val="F6B09A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Graphic 3">
              <a:extLst>
                <a:ext uri="{FF2B5EF4-FFF2-40B4-BE49-F238E27FC236}">
                  <a16:creationId xmlns:a16="http://schemas.microsoft.com/office/drawing/2014/main" id="{36C8DCA1-9AD0-48E2-B7DF-93980ED62DB7}"/>
                </a:ext>
              </a:extLst>
            </p:cNvPr>
            <p:cNvSpPr/>
            <p:nvPr/>
          </p:nvSpPr>
          <p:spPr>
            <a:xfrm>
              <a:off x="10789681" y="2462128"/>
              <a:ext cx="307106" cy="133011"/>
            </a:xfrm>
            <a:custGeom>
              <a:avLst/>
              <a:gdLst>
                <a:gd name="connsiteX0" fmla="*/ 161345 w 307106"/>
                <a:gd name="connsiteY0" fmla="*/ 133011 h 133011"/>
                <a:gd name="connsiteX1" fmla="*/ 11055 w 307106"/>
                <a:gd name="connsiteY1" fmla="*/ 61565 h 133011"/>
                <a:gd name="connsiteX2" fmla="*/ 25066 w 307106"/>
                <a:gd name="connsiteY2" fmla="*/ 14572 h 133011"/>
                <a:gd name="connsiteX3" fmla="*/ 125753 w 307106"/>
                <a:gd name="connsiteY3" fmla="*/ 7610 h 133011"/>
                <a:gd name="connsiteX4" fmla="*/ 189366 w 307106"/>
                <a:gd name="connsiteY4" fmla="*/ 6131 h 133011"/>
                <a:gd name="connsiteX5" fmla="*/ 256897 w 307106"/>
                <a:gd name="connsiteY5" fmla="*/ 5957 h 133011"/>
                <a:gd name="connsiteX6" fmla="*/ 276913 w 307106"/>
                <a:gd name="connsiteY6" fmla="*/ 82886 h 133011"/>
                <a:gd name="connsiteX7" fmla="*/ 161345 w 307106"/>
                <a:gd name="connsiteY7" fmla="*/ 133011 h 13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7106" h="133011">
                  <a:moveTo>
                    <a:pt x="161345" y="133011"/>
                  </a:moveTo>
                  <a:cubicBezTo>
                    <a:pt x="92509" y="133011"/>
                    <a:pt x="45169" y="109863"/>
                    <a:pt x="11055" y="61565"/>
                  </a:cubicBezTo>
                  <a:cubicBezTo>
                    <a:pt x="-3478" y="40940"/>
                    <a:pt x="-8090" y="23362"/>
                    <a:pt x="25066" y="14572"/>
                  </a:cubicBezTo>
                  <a:cubicBezTo>
                    <a:pt x="58484" y="5696"/>
                    <a:pt x="89812" y="-7532"/>
                    <a:pt x="125753" y="7610"/>
                  </a:cubicBezTo>
                  <a:cubicBezTo>
                    <a:pt x="145420" y="15965"/>
                    <a:pt x="168829" y="14659"/>
                    <a:pt x="189366" y="6131"/>
                  </a:cubicBezTo>
                  <a:cubicBezTo>
                    <a:pt x="212254" y="-3355"/>
                    <a:pt x="234358" y="-570"/>
                    <a:pt x="256897" y="5957"/>
                  </a:cubicBezTo>
                  <a:cubicBezTo>
                    <a:pt x="317726" y="23449"/>
                    <a:pt x="321903" y="36328"/>
                    <a:pt x="276913" y="82886"/>
                  </a:cubicBezTo>
                  <a:cubicBezTo>
                    <a:pt x="243147" y="117695"/>
                    <a:pt x="199026" y="130662"/>
                    <a:pt x="161345" y="133011"/>
                  </a:cubicBezTo>
                  <a:close/>
                </a:path>
              </a:pathLst>
            </a:custGeom>
            <a:solidFill>
              <a:srgbClr val="F37F80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Graphic 3">
              <a:extLst>
                <a:ext uri="{FF2B5EF4-FFF2-40B4-BE49-F238E27FC236}">
                  <a16:creationId xmlns:a16="http://schemas.microsoft.com/office/drawing/2014/main" id="{9018F5A3-3A8E-4269-8744-5B8D5005AD0B}"/>
                </a:ext>
              </a:extLst>
            </p:cNvPr>
            <p:cNvSpPr/>
            <p:nvPr/>
          </p:nvSpPr>
          <p:spPr>
            <a:xfrm>
              <a:off x="11125334" y="1683279"/>
              <a:ext cx="424326" cy="114107"/>
            </a:xfrm>
            <a:custGeom>
              <a:avLst/>
              <a:gdLst>
                <a:gd name="connsiteX0" fmla="*/ 141065 w 424326"/>
                <a:gd name="connsiteY0" fmla="*/ 77479 h 114107"/>
                <a:gd name="connsiteX1" fmla="*/ 0 w 424326"/>
                <a:gd name="connsiteY1" fmla="*/ 94535 h 114107"/>
                <a:gd name="connsiteX2" fmla="*/ 424327 w 424326"/>
                <a:gd name="connsiteY2" fmla="*/ 84702 h 114107"/>
                <a:gd name="connsiteX3" fmla="*/ 378204 w 424326"/>
                <a:gd name="connsiteY3" fmla="*/ 82700 h 114107"/>
                <a:gd name="connsiteX4" fmla="*/ 141065 w 424326"/>
                <a:gd name="connsiteY4" fmla="*/ 77479 h 114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326" h="114107">
                  <a:moveTo>
                    <a:pt x="141065" y="77479"/>
                  </a:moveTo>
                  <a:cubicBezTo>
                    <a:pt x="71010" y="103064"/>
                    <a:pt x="0" y="135698"/>
                    <a:pt x="0" y="94535"/>
                  </a:cubicBezTo>
                  <a:cubicBezTo>
                    <a:pt x="54737" y="-15723"/>
                    <a:pt x="284045" y="-42614"/>
                    <a:pt x="424327" y="84702"/>
                  </a:cubicBezTo>
                  <a:cubicBezTo>
                    <a:pt x="417626" y="91577"/>
                    <a:pt x="386994" y="85137"/>
                    <a:pt x="378204" y="82700"/>
                  </a:cubicBezTo>
                  <a:cubicBezTo>
                    <a:pt x="299622" y="60683"/>
                    <a:pt x="224869" y="49805"/>
                    <a:pt x="141065" y="77479"/>
                  </a:cubicBezTo>
                  <a:close/>
                </a:path>
              </a:pathLst>
            </a:custGeom>
            <a:solidFill>
              <a:srgbClr val="42231A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Graphic 3">
              <a:extLst>
                <a:ext uri="{FF2B5EF4-FFF2-40B4-BE49-F238E27FC236}">
                  <a16:creationId xmlns:a16="http://schemas.microsoft.com/office/drawing/2014/main" id="{4D98C770-1735-467F-BF7D-FFEFDC6C9B2D}"/>
                </a:ext>
              </a:extLst>
            </p:cNvPr>
            <p:cNvSpPr/>
            <p:nvPr/>
          </p:nvSpPr>
          <p:spPr>
            <a:xfrm>
              <a:off x="10405040" y="1927592"/>
              <a:ext cx="327351" cy="160965"/>
            </a:xfrm>
            <a:custGeom>
              <a:avLst/>
              <a:gdLst>
                <a:gd name="connsiteX0" fmla="*/ 323031 w 327351"/>
                <a:gd name="connsiteY0" fmla="*/ 84751 h 160965"/>
                <a:gd name="connsiteX1" fmla="*/ 279258 w 327351"/>
                <a:gd name="connsiteY1" fmla="*/ 148278 h 160965"/>
                <a:gd name="connsiteX2" fmla="*/ 43163 w 327351"/>
                <a:gd name="connsiteY2" fmla="*/ 97804 h 160965"/>
                <a:gd name="connsiteX3" fmla="*/ 0 w 327351"/>
                <a:gd name="connsiteY3" fmla="*/ 23834 h 160965"/>
                <a:gd name="connsiteX4" fmla="*/ 267336 w 327351"/>
                <a:gd name="connsiteY4" fmla="*/ 28360 h 160965"/>
                <a:gd name="connsiteX5" fmla="*/ 323031 w 327351"/>
                <a:gd name="connsiteY5" fmla="*/ 84751 h 16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351" h="160965">
                  <a:moveTo>
                    <a:pt x="323031" y="84751"/>
                  </a:moveTo>
                  <a:cubicBezTo>
                    <a:pt x="336520" y="125478"/>
                    <a:pt x="317462" y="138618"/>
                    <a:pt x="279258" y="148278"/>
                  </a:cubicBezTo>
                  <a:cubicBezTo>
                    <a:pt x="190929" y="170556"/>
                    <a:pt x="109998" y="169077"/>
                    <a:pt x="43163" y="97804"/>
                  </a:cubicBezTo>
                  <a:cubicBezTo>
                    <a:pt x="23409" y="76658"/>
                    <a:pt x="6265" y="53248"/>
                    <a:pt x="0" y="23834"/>
                  </a:cubicBezTo>
                  <a:cubicBezTo>
                    <a:pt x="163691" y="-19242"/>
                    <a:pt x="215470" y="4689"/>
                    <a:pt x="267336" y="28360"/>
                  </a:cubicBezTo>
                  <a:cubicBezTo>
                    <a:pt x="310499" y="58731"/>
                    <a:pt x="308411" y="62038"/>
                    <a:pt x="323031" y="84751"/>
                  </a:cubicBezTo>
                  <a:close/>
                </a:path>
              </a:pathLst>
            </a:custGeom>
            <a:solidFill>
              <a:srgbClr val="FCFAFA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Graphic 3">
              <a:extLst>
                <a:ext uri="{FF2B5EF4-FFF2-40B4-BE49-F238E27FC236}">
                  <a16:creationId xmlns:a16="http://schemas.microsoft.com/office/drawing/2014/main" id="{92FB3E56-EA73-4D48-B3A0-E9D5CA0CB3C9}"/>
                </a:ext>
              </a:extLst>
            </p:cNvPr>
            <p:cNvSpPr/>
            <p:nvPr/>
          </p:nvSpPr>
          <p:spPr>
            <a:xfrm>
              <a:off x="10345073" y="1827940"/>
              <a:ext cx="382998" cy="184402"/>
            </a:xfrm>
            <a:custGeom>
              <a:avLst/>
              <a:gdLst>
                <a:gd name="connsiteX0" fmla="*/ 146729 w 382998"/>
                <a:gd name="connsiteY0" fmla="*/ 106256 h 184402"/>
                <a:gd name="connsiteX1" fmla="*/ 59880 w 382998"/>
                <a:gd name="connsiteY1" fmla="*/ 123486 h 184402"/>
                <a:gd name="connsiteX2" fmla="*/ 1313 w 382998"/>
                <a:gd name="connsiteY2" fmla="*/ 0 h 184402"/>
                <a:gd name="connsiteX3" fmla="*/ 77893 w 382998"/>
                <a:gd name="connsiteY3" fmla="*/ 84152 h 184402"/>
                <a:gd name="connsiteX4" fmla="*/ 60575 w 382998"/>
                <a:gd name="connsiteY4" fmla="*/ 9311 h 184402"/>
                <a:gd name="connsiteX5" fmla="*/ 115836 w 382998"/>
                <a:gd name="connsiteY5" fmla="*/ 75797 h 184402"/>
                <a:gd name="connsiteX6" fmla="*/ 101651 w 382998"/>
                <a:gd name="connsiteY6" fmla="*/ 3220 h 184402"/>
                <a:gd name="connsiteX7" fmla="*/ 155518 w 382998"/>
                <a:gd name="connsiteY7" fmla="*/ 70315 h 184402"/>
                <a:gd name="connsiteX8" fmla="*/ 218872 w 382998"/>
                <a:gd name="connsiteY8" fmla="*/ 75188 h 184402"/>
                <a:gd name="connsiteX9" fmla="*/ 309028 w 382998"/>
                <a:gd name="connsiteY9" fmla="*/ 96335 h 184402"/>
                <a:gd name="connsiteX10" fmla="*/ 382998 w 382998"/>
                <a:gd name="connsiteY10" fmla="*/ 184403 h 184402"/>
                <a:gd name="connsiteX11" fmla="*/ 328957 w 382998"/>
                <a:gd name="connsiteY11" fmla="*/ 130622 h 184402"/>
                <a:gd name="connsiteX12" fmla="*/ 146729 w 382998"/>
                <a:gd name="connsiteY12" fmla="*/ 106256 h 18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2998" h="184402">
                  <a:moveTo>
                    <a:pt x="146729" y="106256"/>
                  </a:moveTo>
                  <a:cubicBezTo>
                    <a:pt x="113051" y="110607"/>
                    <a:pt x="88858" y="117743"/>
                    <a:pt x="59880" y="123486"/>
                  </a:cubicBezTo>
                  <a:cubicBezTo>
                    <a:pt x="28116" y="88068"/>
                    <a:pt x="-7302" y="54477"/>
                    <a:pt x="1313" y="0"/>
                  </a:cubicBezTo>
                  <a:cubicBezTo>
                    <a:pt x="14714" y="32286"/>
                    <a:pt x="42823" y="78408"/>
                    <a:pt x="77893" y="84152"/>
                  </a:cubicBezTo>
                  <a:cubicBezTo>
                    <a:pt x="61532" y="64484"/>
                    <a:pt x="55703" y="26542"/>
                    <a:pt x="60575" y="9311"/>
                  </a:cubicBezTo>
                  <a:cubicBezTo>
                    <a:pt x="73455" y="38290"/>
                    <a:pt x="83898" y="67182"/>
                    <a:pt x="115836" y="75797"/>
                  </a:cubicBezTo>
                  <a:cubicBezTo>
                    <a:pt x="104784" y="56391"/>
                    <a:pt x="95298" y="29936"/>
                    <a:pt x="101651" y="3220"/>
                  </a:cubicBezTo>
                  <a:cubicBezTo>
                    <a:pt x="113661" y="35767"/>
                    <a:pt x="126453" y="58741"/>
                    <a:pt x="155518" y="70315"/>
                  </a:cubicBezTo>
                  <a:cubicBezTo>
                    <a:pt x="183540" y="77190"/>
                    <a:pt x="184584" y="76146"/>
                    <a:pt x="218872" y="75188"/>
                  </a:cubicBezTo>
                  <a:cubicBezTo>
                    <a:pt x="251593" y="75188"/>
                    <a:pt x="281354" y="82411"/>
                    <a:pt x="309028" y="96335"/>
                  </a:cubicBezTo>
                  <a:cubicBezTo>
                    <a:pt x="346622" y="115306"/>
                    <a:pt x="377515" y="138890"/>
                    <a:pt x="382998" y="184403"/>
                  </a:cubicBezTo>
                  <a:cubicBezTo>
                    <a:pt x="366376" y="160819"/>
                    <a:pt x="353323" y="146026"/>
                    <a:pt x="328957" y="130622"/>
                  </a:cubicBezTo>
                  <a:cubicBezTo>
                    <a:pt x="278308" y="99642"/>
                    <a:pt x="205208" y="100860"/>
                    <a:pt x="146729" y="106256"/>
                  </a:cubicBezTo>
                  <a:close/>
                </a:path>
              </a:pathLst>
            </a:custGeom>
            <a:solidFill>
              <a:srgbClr val="482920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Graphic 3">
              <a:extLst>
                <a:ext uri="{FF2B5EF4-FFF2-40B4-BE49-F238E27FC236}">
                  <a16:creationId xmlns:a16="http://schemas.microsoft.com/office/drawing/2014/main" id="{5C0A5E02-A672-4F7C-865C-DF2237DDC845}"/>
                </a:ext>
              </a:extLst>
            </p:cNvPr>
            <p:cNvSpPr/>
            <p:nvPr/>
          </p:nvSpPr>
          <p:spPr>
            <a:xfrm>
              <a:off x="11301557" y="1890060"/>
              <a:ext cx="86239" cy="11267"/>
            </a:xfrm>
            <a:custGeom>
              <a:avLst/>
              <a:gdLst>
                <a:gd name="connsiteX0" fmla="*/ 86240 w 86239"/>
                <a:gd name="connsiteY0" fmla="*/ 7325 h 11267"/>
                <a:gd name="connsiteX1" fmla="*/ 19493 w 86239"/>
                <a:gd name="connsiteY1" fmla="*/ 10371 h 11267"/>
                <a:gd name="connsiteX2" fmla="*/ 0 w 86239"/>
                <a:gd name="connsiteY2" fmla="*/ 7412 h 11267"/>
                <a:gd name="connsiteX3" fmla="*/ 86240 w 86239"/>
                <a:gd name="connsiteY3" fmla="*/ 7325 h 1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39" h="11267">
                  <a:moveTo>
                    <a:pt x="86240" y="7325"/>
                  </a:moveTo>
                  <a:cubicBezTo>
                    <a:pt x="64223" y="13852"/>
                    <a:pt x="41771" y="10284"/>
                    <a:pt x="19493" y="10371"/>
                  </a:cubicBezTo>
                  <a:cubicBezTo>
                    <a:pt x="12966" y="9414"/>
                    <a:pt x="6527" y="8457"/>
                    <a:pt x="0" y="7412"/>
                  </a:cubicBezTo>
                  <a:cubicBezTo>
                    <a:pt x="29240" y="2104"/>
                    <a:pt x="58131" y="-6163"/>
                    <a:pt x="86240" y="7325"/>
                  </a:cubicBezTo>
                  <a:close/>
                </a:path>
              </a:pathLst>
            </a:custGeom>
            <a:solidFill>
              <a:srgbClr val="EFC6B0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Graphic 3">
              <a:extLst>
                <a:ext uri="{FF2B5EF4-FFF2-40B4-BE49-F238E27FC236}">
                  <a16:creationId xmlns:a16="http://schemas.microsoft.com/office/drawing/2014/main" id="{F4056AA3-FDF4-469D-BC8F-B37759D473AA}"/>
                </a:ext>
              </a:extLst>
            </p:cNvPr>
            <p:cNvSpPr/>
            <p:nvPr/>
          </p:nvSpPr>
          <p:spPr>
            <a:xfrm>
              <a:off x="10485095" y="1929959"/>
              <a:ext cx="185251" cy="136761"/>
            </a:xfrm>
            <a:custGeom>
              <a:avLst/>
              <a:gdLst>
                <a:gd name="connsiteX0" fmla="*/ 8274 w 185251"/>
                <a:gd name="connsiteY0" fmla="*/ 4150 h 136761"/>
                <a:gd name="connsiteX1" fmla="*/ 8708 w 185251"/>
                <a:gd name="connsiteY1" fmla="*/ 81688 h 136761"/>
                <a:gd name="connsiteX2" fmla="*/ 67972 w 185251"/>
                <a:gd name="connsiteY2" fmla="*/ 133641 h 136761"/>
                <a:gd name="connsiteX3" fmla="*/ 121404 w 185251"/>
                <a:gd name="connsiteY3" fmla="*/ 134163 h 136761"/>
                <a:gd name="connsiteX4" fmla="*/ 183278 w 185251"/>
                <a:gd name="connsiteY4" fmla="*/ 25471 h 136761"/>
                <a:gd name="connsiteX5" fmla="*/ 8274 w 185251"/>
                <a:gd name="connsiteY5" fmla="*/ 4150 h 13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251" h="136761">
                  <a:moveTo>
                    <a:pt x="8274" y="4150"/>
                  </a:moveTo>
                  <a:cubicBezTo>
                    <a:pt x="-3214" y="26863"/>
                    <a:pt x="-2430" y="58888"/>
                    <a:pt x="8708" y="81688"/>
                  </a:cubicBezTo>
                  <a:cubicBezTo>
                    <a:pt x="22632" y="109709"/>
                    <a:pt x="42212" y="127114"/>
                    <a:pt x="67972" y="133641"/>
                  </a:cubicBezTo>
                  <a:cubicBezTo>
                    <a:pt x="88509" y="136861"/>
                    <a:pt x="101737" y="138427"/>
                    <a:pt x="121404" y="134163"/>
                  </a:cubicBezTo>
                  <a:cubicBezTo>
                    <a:pt x="177098" y="121110"/>
                    <a:pt x="191023" y="70288"/>
                    <a:pt x="183278" y="25471"/>
                  </a:cubicBezTo>
                  <a:cubicBezTo>
                    <a:pt x="125930" y="-8469"/>
                    <a:pt x="65622" y="-201"/>
                    <a:pt x="8274" y="4150"/>
                  </a:cubicBezTo>
                  <a:close/>
                </a:path>
              </a:pathLst>
            </a:custGeom>
            <a:solidFill>
              <a:srgbClr val="915D52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Graphic 3">
              <a:extLst>
                <a:ext uri="{FF2B5EF4-FFF2-40B4-BE49-F238E27FC236}">
                  <a16:creationId xmlns:a16="http://schemas.microsoft.com/office/drawing/2014/main" id="{A3F30AE1-B3AC-4A6D-B941-053D2CFA4E1A}"/>
                </a:ext>
              </a:extLst>
            </p:cNvPr>
            <p:cNvSpPr/>
            <p:nvPr/>
          </p:nvSpPr>
          <p:spPr>
            <a:xfrm>
              <a:off x="10542189" y="1942115"/>
              <a:ext cx="71011" cy="71011"/>
            </a:xfrm>
            <a:custGeom>
              <a:avLst/>
              <a:gdLst>
                <a:gd name="connsiteX0" fmla="*/ 71012 w 71011"/>
                <a:gd name="connsiteY0" fmla="*/ 35506 h 71011"/>
                <a:gd name="connsiteX1" fmla="*/ 35507 w 71011"/>
                <a:gd name="connsiteY1" fmla="*/ 71011 h 71011"/>
                <a:gd name="connsiteX2" fmla="*/ 1 w 71011"/>
                <a:gd name="connsiteY2" fmla="*/ 35506 h 71011"/>
                <a:gd name="connsiteX3" fmla="*/ 35507 w 71011"/>
                <a:gd name="connsiteY3" fmla="*/ 0 h 71011"/>
                <a:gd name="connsiteX4" fmla="*/ 71012 w 71011"/>
                <a:gd name="connsiteY4" fmla="*/ 35506 h 71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11" h="71011">
                  <a:moveTo>
                    <a:pt x="71012" y="35506"/>
                  </a:moveTo>
                  <a:cubicBezTo>
                    <a:pt x="71012" y="55115"/>
                    <a:pt x="55115" y="71011"/>
                    <a:pt x="35507" y="71011"/>
                  </a:cubicBezTo>
                  <a:cubicBezTo>
                    <a:pt x="15898" y="71011"/>
                    <a:pt x="1" y="55115"/>
                    <a:pt x="1" y="35506"/>
                  </a:cubicBezTo>
                  <a:cubicBezTo>
                    <a:pt x="1" y="15896"/>
                    <a:pt x="15898" y="0"/>
                    <a:pt x="35507" y="0"/>
                  </a:cubicBezTo>
                  <a:cubicBezTo>
                    <a:pt x="55115" y="0"/>
                    <a:pt x="71012" y="15896"/>
                    <a:pt x="71012" y="35506"/>
                  </a:cubicBezTo>
                  <a:close/>
                </a:path>
              </a:pathLst>
            </a:custGeom>
            <a:solidFill>
              <a:srgbClr val="48291F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Graphic 3">
              <a:extLst>
                <a:ext uri="{FF2B5EF4-FFF2-40B4-BE49-F238E27FC236}">
                  <a16:creationId xmlns:a16="http://schemas.microsoft.com/office/drawing/2014/main" id="{ACCC7438-FFDF-433E-B918-0774CA8A23FE}"/>
                </a:ext>
              </a:extLst>
            </p:cNvPr>
            <p:cNvSpPr/>
            <p:nvPr/>
          </p:nvSpPr>
          <p:spPr>
            <a:xfrm>
              <a:off x="10596753" y="1957605"/>
              <a:ext cx="40030" cy="40030"/>
            </a:xfrm>
            <a:custGeom>
              <a:avLst/>
              <a:gdLst>
                <a:gd name="connsiteX0" fmla="*/ 40031 w 40030"/>
                <a:gd name="connsiteY0" fmla="*/ 20015 h 40030"/>
                <a:gd name="connsiteX1" fmla="*/ 20015 w 40030"/>
                <a:gd name="connsiteY1" fmla="*/ 40031 h 40030"/>
                <a:gd name="connsiteX2" fmla="*/ -1 w 40030"/>
                <a:gd name="connsiteY2" fmla="*/ 20015 h 40030"/>
                <a:gd name="connsiteX3" fmla="*/ 20015 w 40030"/>
                <a:gd name="connsiteY3" fmla="*/ 0 h 40030"/>
                <a:gd name="connsiteX4" fmla="*/ 40031 w 40030"/>
                <a:gd name="connsiteY4" fmla="*/ 20015 h 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30" h="40030">
                  <a:moveTo>
                    <a:pt x="40031" y="20015"/>
                  </a:moveTo>
                  <a:cubicBezTo>
                    <a:pt x="40031" y="31070"/>
                    <a:pt x="31069" y="40031"/>
                    <a:pt x="20015" y="40031"/>
                  </a:cubicBezTo>
                  <a:cubicBezTo>
                    <a:pt x="8961" y="40031"/>
                    <a:pt x="-1" y="31070"/>
                    <a:pt x="-1" y="20015"/>
                  </a:cubicBezTo>
                  <a:cubicBezTo>
                    <a:pt x="-1" y="8961"/>
                    <a:pt x="8961" y="0"/>
                    <a:pt x="20015" y="0"/>
                  </a:cubicBezTo>
                  <a:cubicBezTo>
                    <a:pt x="31069" y="0"/>
                    <a:pt x="40031" y="8961"/>
                    <a:pt x="40031" y="20015"/>
                  </a:cubicBezTo>
                  <a:close/>
                </a:path>
              </a:pathLst>
            </a:custGeom>
            <a:solidFill>
              <a:srgbClr val="FFFFFF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Graphic 3">
              <a:extLst>
                <a:ext uri="{FF2B5EF4-FFF2-40B4-BE49-F238E27FC236}">
                  <a16:creationId xmlns:a16="http://schemas.microsoft.com/office/drawing/2014/main" id="{F6453178-4C1A-4C58-BF88-187D0BB4D9B9}"/>
                </a:ext>
              </a:extLst>
            </p:cNvPr>
            <p:cNvSpPr/>
            <p:nvPr/>
          </p:nvSpPr>
          <p:spPr>
            <a:xfrm>
              <a:off x="11153125" y="1920891"/>
              <a:ext cx="327351" cy="160965"/>
            </a:xfrm>
            <a:custGeom>
              <a:avLst/>
              <a:gdLst>
                <a:gd name="connsiteX0" fmla="*/ 4320 w 327351"/>
                <a:gd name="connsiteY0" fmla="*/ 84751 h 160965"/>
                <a:gd name="connsiteX1" fmla="*/ 48093 w 327351"/>
                <a:gd name="connsiteY1" fmla="*/ 148278 h 160965"/>
                <a:gd name="connsiteX2" fmla="*/ 284188 w 327351"/>
                <a:gd name="connsiteY2" fmla="*/ 97804 h 160965"/>
                <a:gd name="connsiteX3" fmla="*/ 327351 w 327351"/>
                <a:gd name="connsiteY3" fmla="*/ 23834 h 160965"/>
                <a:gd name="connsiteX4" fmla="*/ 60015 w 327351"/>
                <a:gd name="connsiteY4" fmla="*/ 28360 h 160965"/>
                <a:gd name="connsiteX5" fmla="*/ 4320 w 327351"/>
                <a:gd name="connsiteY5" fmla="*/ 84751 h 16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351" h="160965">
                  <a:moveTo>
                    <a:pt x="4320" y="84751"/>
                  </a:moveTo>
                  <a:cubicBezTo>
                    <a:pt x="-9168" y="125478"/>
                    <a:pt x="9890" y="138618"/>
                    <a:pt x="48093" y="148278"/>
                  </a:cubicBezTo>
                  <a:cubicBezTo>
                    <a:pt x="136422" y="170556"/>
                    <a:pt x="217353" y="169077"/>
                    <a:pt x="284188" y="97804"/>
                  </a:cubicBezTo>
                  <a:cubicBezTo>
                    <a:pt x="303943" y="76658"/>
                    <a:pt x="321086" y="53248"/>
                    <a:pt x="327351" y="23834"/>
                  </a:cubicBezTo>
                  <a:cubicBezTo>
                    <a:pt x="163661" y="-19242"/>
                    <a:pt x="111881" y="4689"/>
                    <a:pt x="60015" y="28360"/>
                  </a:cubicBezTo>
                  <a:cubicBezTo>
                    <a:pt x="16852" y="58644"/>
                    <a:pt x="18940" y="62038"/>
                    <a:pt x="4320" y="84751"/>
                  </a:cubicBezTo>
                  <a:close/>
                </a:path>
              </a:pathLst>
            </a:custGeom>
            <a:solidFill>
              <a:srgbClr val="FCFAFA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Graphic 3">
              <a:extLst>
                <a:ext uri="{FF2B5EF4-FFF2-40B4-BE49-F238E27FC236}">
                  <a16:creationId xmlns:a16="http://schemas.microsoft.com/office/drawing/2014/main" id="{A509D4BC-3A9F-4345-BE34-B120494849D3}"/>
                </a:ext>
              </a:extLst>
            </p:cNvPr>
            <p:cNvSpPr/>
            <p:nvPr/>
          </p:nvSpPr>
          <p:spPr>
            <a:xfrm>
              <a:off x="11157445" y="1821239"/>
              <a:ext cx="382998" cy="184402"/>
            </a:xfrm>
            <a:custGeom>
              <a:avLst/>
              <a:gdLst>
                <a:gd name="connsiteX0" fmla="*/ 236269 w 382998"/>
                <a:gd name="connsiteY0" fmla="*/ 106256 h 184402"/>
                <a:gd name="connsiteX1" fmla="*/ 323119 w 382998"/>
                <a:gd name="connsiteY1" fmla="*/ 123486 h 184402"/>
                <a:gd name="connsiteX2" fmla="*/ 381685 w 382998"/>
                <a:gd name="connsiteY2" fmla="*/ 0 h 184402"/>
                <a:gd name="connsiteX3" fmla="*/ 305105 w 382998"/>
                <a:gd name="connsiteY3" fmla="*/ 84152 h 184402"/>
                <a:gd name="connsiteX4" fmla="*/ 322423 w 382998"/>
                <a:gd name="connsiteY4" fmla="*/ 9311 h 184402"/>
                <a:gd name="connsiteX5" fmla="*/ 267163 w 382998"/>
                <a:gd name="connsiteY5" fmla="*/ 75798 h 184402"/>
                <a:gd name="connsiteX6" fmla="*/ 281348 w 382998"/>
                <a:gd name="connsiteY6" fmla="*/ 3220 h 184402"/>
                <a:gd name="connsiteX7" fmla="*/ 227480 w 382998"/>
                <a:gd name="connsiteY7" fmla="*/ 70315 h 184402"/>
                <a:gd name="connsiteX8" fmla="*/ 164126 w 382998"/>
                <a:gd name="connsiteY8" fmla="*/ 75188 h 184402"/>
                <a:gd name="connsiteX9" fmla="*/ 73970 w 382998"/>
                <a:gd name="connsiteY9" fmla="*/ 96335 h 184402"/>
                <a:gd name="connsiteX10" fmla="*/ 0 w 382998"/>
                <a:gd name="connsiteY10" fmla="*/ 184403 h 184402"/>
                <a:gd name="connsiteX11" fmla="*/ 54042 w 382998"/>
                <a:gd name="connsiteY11" fmla="*/ 130622 h 184402"/>
                <a:gd name="connsiteX12" fmla="*/ 236269 w 382998"/>
                <a:gd name="connsiteY12" fmla="*/ 106256 h 18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2998" h="184402">
                  <a:moveTo>
                    <a:pt x="236269" y="106256"/>
                  </a:moveTo>
                  <a:cubicBezTo>
                    <a:pt x="269947" y="110607"/>
                    <a:pt x="294140" y="117743"/>
                    <a:pt x="323119" y="123486"/>
                  </a:cubicBezTo>
                  <a:cubicBezTo>
                    <a:pt x="354882" y="88068"/>
                    <a:pt x="390300" y="54477"/>
                    <a:pt x="381685" y="0"/>
                  </a:cubicBezTo>
                  <a:cubicBezTo>
                    <a:pt x="368284" y="32286"/>
                    <a:pt x="340175" y="78408"/>
                    <a:pt x="305105" y="84152"/>
                  </a:cubicBezTo>
                  <a:cubicBezTo>
                    <a:pt x="321466" y="64484"/>
                    <a:pt x="327295" y="26542"/>
                    <a:pt x="322423" y="9311"/>
                  </a:cubicBezTo>
                  <a:cubicBezTo>
                    <a:pt x="309543" y="38290"/>
                    <a:pt x="299100" y="67182"/>
                    <a:pt x="267163" y="75798"/>
                  </a:cubicBezTo>
                  <a:cubicBezTo>
                    <a:pt x="278214" y="56391"/>
                    <a:pt x="287700" y="29936"/>
                    <a:pt x="281348" y="3220"/>
                  </a:cubicBezTo>
                  <a:cubicBezTo>
                    <a:pt x="269339" y="35767"/>
                    <a:pt x="256545" y="58741"/>
                    <a:pt x="227480" y="70315"/>
                  </a:cubicBezTo>
                  <a:cubicBezTo>
                    <a:pt x="199458" y="77190"/>
                    <a:pt x="198414" y="76146"/>
                    <a:pt x="164126" y="75188"/>
                  </a:cubicBezTo>
                  <a:cubicBezTo>
                    <a:pt x="131405" y="75188"/>
                    <a:pt x="101644" y="82411"/>
                    <a:pt x="73970" y="96335"/>
                  </a:cubicBezTo>
                  <a:cubicBezTo>
                    <a:pt x="36376" y="115306"/>
                    <a:pt x="5483" y="138890"/>
                    <a:pt x="0" y="184403"/>
                  </a:cubicBezTo>
                  <a:cubicBezTo>
                    <a:pt x="16622" y="160819"/>
                    <a:pt x="29675" y="146026"/>
                    <a:pt x="54042" y="130622"/>
                  </a:cubicBezTo>
                  <a:cubicBezTo>
                    <a:pt x="104777" y="99642"/>
                    <a:pt x="177790" y="100773"/>
                    <a:pt x="236269" y="106256"/>
                  </a:cubicBezTo>
                  <a:close/>
                </a:path>
              </a:pathLst>
            </a:custGeom>
            <a:solidFill>
              <a:srgbClr val="482920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Graphic 3">
              <a:extLst>
                <a:ext uri="{FF2B5EF4-FFF2-40B4-BE49-F238E27FC236}">
                  <a16:creationId xmlns:a16="http://schemas.microsoft.com/office/drawing/2014/main" id="{64DE7F19-1639-48D6-AF1A-E9FBDAAD5E20}"/>
                </a:ext>
              </a:extLst>
            </p:cNvPr>
            <p:cNvSpPr/>
            <p:nvPr/>
          </p:nvSpPr>
          <p:spPr>
            <a:xfrm>
              <a:off x="11215169" y="1923197"/>
              <a:ext cx="185252" cy="136736"/>
            </a:xfrm>
            <a:custGeom>
              <a:avLst/>
              <a:gdLst>
                <a:gd name="connsiteX0" fmla="*/ 176978 w 185252"/>
                <a:gd name="connsiteY0" fmla="*/ 4125 h 136736"/>
                <a:gd name="connsiteX1" fmla="*/ 176544 w 185252"/>
                <a:gd name="connsiteY1" fmla="*/ 81663 h 136736"/>
                <a:gd name="connsiteX2" fmla="*/ 117280 w 185252"/>
                <a:gd name="connsiteY2" fmla="*/ 133615 h 136736"/>
                <a:gd name="connsiteX3" fmla="*/ 63847 w 185252"/>
                <a:gd name="connsiteY3" fmla="*/ 134138 h 136736"/>
                <a:gd name="connsiteX4" fmla="*/ 1974 w 185252"/>
                <a:gd name="connsiteY4" fmla="*/ 25445 h 136736"/>
                <a:gd name="connsiteX5" fmla="*/ 176978 w 185252"/>
                <a:gd name="connsiteY5" fmla="*/ 4125 h 136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252" h="136736">
                  <a:moveTo>
                    <a:pt x="176978" y="4125"/>
                  </a:moveTo>
                  <a:cubicBezTo>
                    <a:pt x="188466" y="26838"/>
                    <a:pt x="187683" y="58862"/>
                    <a:pt x="176544" y="81663"/>
                  </a:cubicBezTo>
                  <a:cubicBezTo>
                    <a:pt x="162620" y="109684"/>
                    <a:pt x="143040" y="127089"/>
                    <a:pt x="117280" y="133615"/>
                  </a:cubicBezTo>
                  <a:cubicBezTo>
                    <a:pt x="96743" y="136835"/>
                    <a:pt x="83515" y="138402"/>
                    <a:pt x="63847" y="134138"/>
                  </a:cubicBezTo>
                  <a:cubicBezTo>
                    <a:pt x="8153" y="121084"/>
                    <a:pt x="-5771" y="70262"/>
                    <a:pt x="1974" y="25445"/>
                  </a:cubicBezTo>
                  <a:cubicBezTo>
                    <a:pt x="59323" y="-8407"/>
                    <a:pt x="119630" y="-227"/>
                    <a:pt x="176978" y="4125"/>
                  </a:cubicBezTo>
                  <a:close/>
                </a:path>
              </a:pathLst>
            </a:custGeom>
            <a:solidFill>
              <a:srgbClr val="915D52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Graphic 3">
              <a:extLst>
                <a:ext uri="{FF2B5EF4-FFF2-40B4-BE49-F238E27FC236}">
                  <a16:creationId xmlns:a16="http://schemas.microsoft.com/office/drawing/2014/main" id="{7F072437-431E-47B9-A825-5C95B695644B}"/>
                </a:ext>
              </a:extLst>
            </p:cNvPr>
            <p:cNvSpPr/>
            <p:nvPr/>
          </p:nvSpPr>
          <p:spPr>
            <a:xfrm>
              <a:off x="11272317" y="1935327"/>
              <a:ext cx="71011" cy="71011"/>
            </a:xfrm>
            <a:custGeom>
              <a:avLst/>
              <a:gdLst>
                <a:gd name="connsiteX0" fmla="*/ 71011 w 71011"/>
                <a:gd name="connsiteY0" fmla="*/ 35506 h 71011"/>
                <a:gd name="connsiteX1" fmla="*/ 35506 w 71011"/>
                <a:gd name="connsiteY1" fmla="*/ 71011 h 71011"/>
                <a:gd name="connsiteX2" fmla="*/ 0 w 71011"/>
                <a:gd name="connsiteY2" fmla="*/ 35506 h 71011"/>
                <a:gd name="connsiteX3" fmla="*/ 35506 w 71011"/>
                <a:gd name="connsiteY3" fmla="*/ 0 h 71011"/>
                <a:gd name="connsiteX4" fmla="*/ 71011 w 71011"/>
                <a:gd name="connsiteY4" fmla="*/ 35506 h 71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11" h="71011">
                  <a:moveTo>
                    <a:pt x="71011" y="35506"/>
                  </a:moveTo>
                  <a:cubicBezTo>
                    <a:pt x="71011" y="55115"/>
                    <a:pt x="55115" y="71011"/>
                    <a:pt x="35506" y="71011"/>
                  </a:cubicBezTo>
                  <a:cubicBezTo>
                    <a:pt x="15897" y="71011"/>
                    <a:pt x="0" y="55115"/>
                    <a:pt x="0" y="35506"/>
                  </a:cubicBezTo>
                  <a:cubicBezTo>
                    <a:pt x="0" y="15896"/>
                    <a:pt x="15897" y="0"/>
                    <a:pt x="35506" y="0"/>
                  </a:cubicBezTo>
                  <a:cubicBezTo>
                    <a:pt x="55115" y="0"/>
                    <a:pt x="71011" y="15896"/>
                    <a:pt x="71011" y="35506"/>
                  </a:cubicBezTo>
                  <a:close/>
                </a:path>
              </a:pathLst>
            </a:custGeom>
            <a:solidFill>
              <a:srgbClr val="48291F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Graphic 3">
              <a:extLst>
                <a:ext uri="{FF2B5EF4-FFF2-40B4-BE49-F238E27FC236}">
                  <a16:creationId xmlns:a16="http://schemas.microsoft.com/office/drawing/2014/main" id="{D8700FF7-C327-43AC-A751-614AF1DF5656}"/>
                </a:ext>
              </a:extLst>
            </p:cNvPr>
            <p:cNvSpPr/>
            <p:nvPr/>
          </p:nvSpPr>
          <p:spPr>
            <a:xfrm>
              <a:off x="11252301" y="1953950"/>
              <a:ext cx="40030" cy="40030"/>
            </a:xfrm>
            <a:custGeom>
              <a:avLst/>
              <a:gdLst>
                <a:gd name="connsiteX0" fmla="*/ 40031 w 40030"/>
                <a:gd name="connsiteY0" fmla="*/ 20015 h 40030"/>
                <a:gd name="connsiteX1" fmla="*/ 20015 w 40030"/>
                <a:gd name="connsiteY1" fmla="*/ 40031 h 40030"/>
                <a:gd name="connsiteX2" fmla="*/ -1 w 40030"/>
                <a:gd name="connsiteY2" fmla="*/ 20015 h 40030"/>
                <a:gd name="connsiteX3" fmla="*/ 20015 w 40030"/>
                <a:gd name="connsiteY3" fmla="*/ 0 h 40030"/>
                <a:gd name="connsiteX4" fmla="*/ 40031 w 40030"/>
                <a:gd name="connsiteY4" fmla="*/ 20015 h 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30" h="40030">
                  <a:moveTo>
                    <a:pt x="40031" y="20015"/>
                  </a:moveTo>
                  <a:cubicBezTo>
                    <a:pt x="40031" y="31070"/>
                    <a:pt x="31069" y="40031"/>
                    <a:pt x="20015" y="40031"/>
                  </a:cubicBezTo>
                  <a:cubicBezTo>
                    <a:pt x="8960" y="40031"/>
                    <a:pt x="-1" y="31070"/>
                    <a:pt x="-1" y="20015"/>
                  </a:cubicBezTo>
                  <a:cubicBezTo>
                    <a:pt x="-1" y="8961"/>
                    <a:pt x="8960" y="0"/>
                    <a:pt x="20015" y="0"/>
                  </a:cubicBezTo>
                  <a:cubicBezTo>
                    <a:pt x="31069" y="0"/>
                    <a:pt x="40031" y="8961"/>
                    <a:pt x="40031" y="20015"/>
                  </a:cubicBezTo>
                  <a:close/>
                </a:path>
              </a:pathLst>
            </a:custGeom>
            <a:solidFill>
              <a:srgbClr val="FFFFFF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Graphic 3">
              <a:extLst>
                <a:ext uri="{FF2B5EF4-FFF2-40B4-BE49-F238E27FC236}">
                  <a16:creationId xmlns:a16="http://schemas.microsoft.com/office/drawing/2014/main" id="{809AE8DC-CE8B-429B-9275-651E0D27C108}"/>
                </a:ext>
              </a:extLst>
            </p:cNvPr>
            <p:cNvSpPr/>
            <p:nvPr/>
          </p:nvSpPr>
          <p:spPr>
            <a:xfrm>
              <a:off x="10345168" y="1683279"/>
              <a:ext cx="424326" cy="114107"/>
            </a:xfrm>
            <a:custGeom>
              <a:avLst/>
              <a:gdLst>
                <a:gd name="connsiteX0" fmla="*/ 283262 w 424326"/>
                <a:gd name="connsiteY0" fmla="*/ 77479 h 114107"/>
                <a:gd name="connsiteX1" fmla="*/ 424327 w 424326"/>
                <a:gd name="connsiteY1" fmla="*/ 94535 h 114107"/>
                <a:gd name="connsiteX2" fmla="*/ 0 w 424326"/>
                <a:gd name="connsiteY2" fmla="*/ 84702 h 114107"/>
                <a:gd name="connsiteX3" fmla="*/ 46123 w 424326"/>
                <a:gd name="connsiteY3" fmla="*/ 82700 h 114107"/>
                <a:gd name="connsiteX4" fmla="*/ 283262 w 424326"/>
                <a:gd name="connsiteY4" fmla="*/ 77479 h 114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326" h="114107">
                  <a:moveTo>
                    <a:pt x="283262" y="77479"/>
                  </a:moveTo>
                  <a:cubicBezTo>
                    <a:pt x="353315" y="103064"/>
                    <a:pt x="424327" y="135698"/>
                    <a:pt x="424327" y="94535"/>
                  </a:cubicBezTo>
                  <a:cubicBezTo>
                    <a:pt x="369589" y="-15723"/>
                    <a:pt x="140282" y="-42614"/>
                    <a:pt x="0" y="84702"/>
                  </a:cubicBezTo>
                  <a:cubicBezTo>
                    <a:pt x="6701" y="91577"/>
                    <a:pt x="37333" y="85137"/>
                    <a:pt x="46123" y="82700"/>
                  </a:cubicBezTo>
                  <a:cubicBezTo>
                    <a:pt x="124704" y="60683"/>
                    <a:pt x="199458" y="49805"/>
                    <a:pt x="283262" y="77479"/>
                  </a:cubicBezTo>
                  <a:close/>
                </a:path>
              </a:pathLst>
            </a:custGeom>
            <a:solidFill>
              <a:srgbClr val="42231A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Graphic 3">
              <a:extLst>
                <a:ext uri="{FF2B5EF4-FFF2-40B4-BE49-F238E27FC236}">
                  <a16:creationId xmlns:a16="http://schemas.microsoft.com/office/drawing/2014/main" id="{3ED5F008-563F-4124-878A-8AE93ECA7341}"/>
                </a:ext>
              </a:extLst>
            </p:cNvPr>
            <p:cNvSpPr/>
            <p:nvPr/>
          </p:nvSpPr>
          <p:spPr>
            <a:xfrm>
              <a:off x="10990795" y="2160196"/>
              <a:ext cx="58636" cy="144023"/>
            </a:xfrm>
            <a:custGeom>
              <a:avLst/>
              <a:gdLst>
                <a:gd name="connsiteX0" fmla="*/ 8702 w 58636"/>
                <a:gd name="connsiteY0" fmla="*/ 0 h 144023"/>
                <a:gd name="connsiteX1" fmla="*/ 56740 w 58636"/>
                <a:gd name="connsiteY1" fmla="*/ 110085 h 144023"/>
                <a:gd name="connsiteX2" fmla="*/ 0 w 58636"/>
                <a:gd name="connsiteY2" fmla="*/ 144024 h 144023"/>
                <a:gd name="connsiteX3" fmla="*/ 8702 w 58636"/>
                <a:gd name="connsiteY3" fmla="*/ 0 h 14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636" h="144023">
                  <a:moveTo>
                    <a:pt x="8702" y="0"/>
                  </a:moveTo>
                  <a:cubicBezTo>
                    <a:pt x="41249" y="34026"/>
                    <a:pt x="65790" y="65268"/>
                    <a:pt x="56740" y="110085"/>
                  </a:cubicBezTo>
                  <a:cubicBezTo>
                    <a:pt x="52041" y="133581"/>
                    <a:pt x="32634" y="139325"/>
                    <a:pt x="0" y="144024"/>
                  </a:cubicBezTo>
                  <a:cubicBezTo>
                    <a:pt x="76233" y="95378"/>
                    <a:pt x="12619" y="52910"/>
                    <a:pt x="8702" y="0"/>
                  </a:cubicBezTo>
                  <a:close/>
                </a:path>
              </a:pathLst>
            </a:custGeom>
            <a:solidFill>
              <a:srgbClr val="354D5B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Graphic 3">
              <a:extLst>
                <a:ext uri="{FF2B5EF4-FFF2-40B4-BE49-F238E27FC236}">
                  <a16:creationId xmlns:a16="http://schemas.microsoft.com/office/drawing/2014/main" id="{F6EA81F8-56D6-4550-B470-823C22892843}"/>
                </a:ext>
              </a:extLst>
            </p:cNvPr>
            <p:cNvSpPr/>
            <p:nvPr/>
          </p:nvSpPr>
          <p:spPr>
            <a:xfrm>
              <a:off x="10085924" y="3454318"/>
              <a:ext cx="1809828" cy="578276"/>
            </a:xfrm>
            <a:custGeom>
              <a:avLst/>
              <a:gdLst>
                <a:gd name="connsiteX0" fmla="*/ 1809829 w 1809828"/>
                <a:gd name="connsiteY0" fmla="*/ 577929 h 578276"/>
                <a:gd name="connsiteX1" fmla="*/ 1800605 w 1809828"/>
                <a:gd name="connsiteY1" fmla="*/ 349840 h 578276"/>
                <a:gd name="connsiteX2" fmla="*/ 1627079 w 1809828"/>
                <a:gd name="connsiteY2" fmla="*/ 110003 h 578276"/>
                <a:gd name="connsiteX3" fmla="*/ 963525 w 1809828"/>
                <a:gd name="connsiteY3" fmla="*/ 1224 h 578276"/>
                <a:gd name="connsiteX4" fmla="*/ 847088 w 1809828"/>
                <a:gd name="connsiteY4" fmla="*/ 69537 h 578276"/>
                <a:gd name="connsiteX5" fmla="*/ 802967 w 1809828"/>
                <a:gd name="connsiteY5" fmla="*/ 95644 h 578276"/>
                <a:gd name="connsiteX6" fmla="*/ 554601 w 1809828"/>
                <a:gd name="connsiteY6" fmla="*/ 99908 h 578276"/>
                <a:gd name="connsiteX7" fmla="*/ 174570 w 1809828"/>
                <a:gd name="connsiteY7" fmla="*/ 139417 h 578276"/>
                <a:gd name="connsiteX8" fmla="*/ 41075 w 1809828"/>
                <a:gd name="connsiteY8" fmla="*/ 228007 h 578276"/>
                <a:gd name="connsiteX9" fmla="*/ 0 w 1809828"/>
                <a:gd name="connsiteY9" fmla="*/ 565746 h 578276"/>
                <a:gd name="connsiteX10" fmla="*/ 8181 w 1809828"/>
                <a:gd name="connsiteY10" fmla="*/ 578277 h 578276"/>
                <a:gd name="connsiteX11" fmla="*/ 1809829 w 1809828"/>
                <a:gd name="connsiteY11" fmla="*/ 577929 h 578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9828" h="578276">
                  <a:moveTo>
                    <a:pt x="1809829" y="577929"/>
                  </a:moveTo>
                  <a:cubicBezTo>
                    <a:pt x="1807480" y="501870"/>
                    <a:pt x="1813920" y="425638"/>
                    <a:pt x="1800605" y="349840"/>
                  </a:cubicBezTo>
                  <a:cubicBezTo>
                    <a:pt x="1781546" y="241235"/>
                    <a:pt x="1755266" y="139069"/>
                    <a:pt x="1627079" y="110003"/>
                  </a:cubicBezTo>
                  <a:cubicBezTo>
                    <a:pt x="1529178" y="85028"/>
                    <a:pt x="1062557" y="10013"/>
                    <a:pt x="963525" y="1224"/>
                  </a:cubicBezTo>
                  <a:cubicBezTo>
                    <a:pt x="895647" y="-4781"/>
                    <a:pt x="870584" y="10274"/>
                    <a:pt x="847088" y="69537"/>
                  </a:cubicBezTo>
                  <a:cubicBezTo>
                    <a:pt x="838212" y="91989"/>
                    <a:pt x="822634" y="94600"/>
                    <a:pt x="802967" y="95644"/>
                  </a:cubicBezTo>
                  <a:cubicBezTo>
                    <a:pt x="777555" y="97037"/>
                    <a:pt x="587062" y="97646"/>
                    <a:pt x="554601" y="99908"/>
                  </a:cubicBezTo>
                  <a:cubicBezTo>
                    <a:pt x="529538" y="98603"/>
                    <a:pt x="185186" y="144465"/>
                    <a:pt x="174570" y="139417"/>
                  </a:cubicBezTo>
                  <a:cubicBezTo>
                    <a:pt x="111999" y="141767"/>
                    <a:pt x="62048" y="161869"/>
                    <a:pt x="41075" y="228007"/>
                  </a:cubicBezTo>
                  <a:cubicBezTo>
                    <a:pt x="6092" y="338092"/>
                    <a:pt x="2960" y="451919"/>
                    <a:pt x="0" y="565746"/>
                  </a:cubicBezTo>
                  <a:cubicBezTo>
                    <a:pt x="2263" y="570271"/>
                    <a:pt x="4961" y="574448"/>
                    <a:pt x="8181" y="578277"/>
                  </a:cubicBezTo>
                  <a:cubicBezTo>
                    <a:pt x="30111" y="578277"/>
                    <a:pt x="1790248" y="577842"/>
                    <a:pt x="1809829" y="577929"/>
                  </a:cubicBezTo>
                  <a:close/>
                </a:path>
              </a:pathLst>
            </a:custGeom>
            <a:solidFill>
              <a:srgbClr val="F7E7E7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Graphic 3">
              <a:extLst>
                <a:ext uri="{FF2B5EF4-FFF2-40B4-BE49-F238E27FC236}">
                  <a16:creationId xmlns:a16="http://schemas.microsoft.com/office/drawing/2014/main" id="{D2381664-C843-4D59-BB81-1818F1BDB70C}"/>
                </a:ext>
              </a:extLst>
            </p:cNvPr>
            <p:cNvSpPr/>
            <p:nvPr/>
          </p:nvSpPr>
          <p:spPr>
            <a:xfrm>
              <a:off x="10907078" y="3613489"/>
              <a:ext cx="65790" cy="436684"/>
            </a:xfrm>
            <a:custGeom>
              <a:avLst/>
              <a:gdLst>
                <a:gd name="connsiteX0" fmla="*/ 65790 w 65790"/>
                <a:gd name="connsiteY0" fmla="*/ 436684 h 436684"/>
                <a:gd name="connsiteX1" fmla="*/ 24628 w 65790"/>
                <a:gd name="connsiteY1" fmla="*/ 0 h 436684"/>
                <a:gd name="connsiteX2" fmla="*/ 0 w 65790"/>
                <a:gd name="connsiteY2" fmla="*/ 436684 h 436684"/>
                <a:gd name="connsiteX3" fmla="*/ 65790 w 65790"/>
                <a:gd name="connsiteY3" fmla="*/ 436684 h 43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790" h="436684">
                  <a:moveTo>
                    <a:pt x="65790" y="436684"/>
                  </a:moveTo>
                  <a:cubicBezTo>
                    <a:pt x="50213" y="254805"/>
                    <a:pt x="41685" y="19580"/>
                    <a:pt x="24628" y="0"/>
                  </a:cubicBezTo>
                  <a:cubicBezTo>
                    <a:pt x="14185" y="129404"/>
                    <a:pt x="0" y="429896"/>
                    <a:pt x="0" y="436684"/>
                  </a:cubicBezTo>
                  <a:cubicBezTo>
                    <a:pt x="21930" y="436684"/>
                    <a:pt x="43860" y="436684"/>
                    <a:pt x="65790" y="436684"/>
                  </a:cubicBezTo>
                  <a:close/>
                </a:path>
              </a:pathLst>
            </a:custGeom>
            <a:solidFill>
              <a:srgbClr val="E9D2D2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Graphic 3">
              <a:extLst>
                <a:ext uri="{FF2B5EF4-FFF2-40B4-BE49-F238E27FC236}">
                  <a16:creationId xmlns:a16="http://schemas.microsoft.com/office/drawing/2014/main" id="{6808426E-CD94-4015-99F3-64D87EADD8E8}"/>
                </a:ext>
              </a:extLst>
            </p:cNvPr>
            <p:cNvSpPr/>
            <p:nvPr/>
          </p:nvSpPr>
          <p:spPr>
            <a:xfrm>
              <a:off x="11504651" y="2342423"/>
              <a:ext cx="86597" cy="512742"/>
            </a:xfrm>
            <a:custGeom>
              <a:avLst/>
              <a:gdLst>
                <a:gd name="connsiteX0" fmla="*/ 24994 w 86597"/>
                <a:gd name="connsiteY0" fmla="*/ 509697 h 512742"/>
                <a:gd name="connsiteX1" fmla="*/ 106 w 86597"/>
                <a:gd name="connsiteY1" fmla="*/ 0 h 512742"/>
                <a:gd name="connsiteX2" fmla="*/ 54496 w 86597"/>
                <a:gd name="connsiteY2" fmla="*/ 173699 h 512742"/>
                <a:gd name="connsiteX3" fmla="*/ 83474 w 86597"/>
                <a:gd name="connsiteY3" fmla="*/ 342264 h 512742"/>
                <a:gd name="connsiteX4" fmla="*/ 40832 w 86597"/>
                <a:gd name="connsiteY4" fmla="*/ 512743 h 512742"/>
                <a:gd name="connsiteX5" fmla="*/ 24994 w 86597"/>
                <a:gd name="connsiteY5" fmla="*/ 509697 h 512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597" h="512742">
                  <a:moveTo>
                    <a:pt x="24994" y="509697"/>
                  </a:moveTo>
                  <a:cubicBezTo>
                    <a:pt x="107406" y="336955"/>
                    <a:pt x="-3897" y="1131"/>
                    <a:pt x="106" y="0"/>
                  </a:cubicBezTo>
                  <a:cubicBezTo>
                    <a:pt x="18381" y="53780"/>
                    <a:pt x="39005" y="119135"/>
                    <a:pt x="54496" y="173699"/>
                  </a:cubicBezTo>
                  <a:cubicBezTo>
                    <a:pt x="70073" y="228698"/>
                    <a:pt x="95483" y="283262"/>
                    <a:pt x="83474" y="342264"/>
                  </a:cubicBezTo>
                  <a:cubicBezTo>
                    <a:pt x="71813" y="399612"/>
                    <a:pt x="55191" y="455917"/>
                    <a:pt x="40832" y="512743"/>
                  </a:cubicBezTo>
                  <a:cubicBezTo>
                    <a:pt x="35524" y="511698"/>
                    <a:pt x="30303" y="510741"/>
                    <a:pt x="24994" y="509697"/>
                  </a:cubicBezTo>
                  <a:close/>
                </a:path>
              </a:pathLst>
            </a:custGeom>
            <a:solidFill>
              <a:srgbClr val="F2A597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Graphic 3">
              <a:extLst>
                <a:ext uri="{FF2B5EF4-FFF2-40B4-BE49-F238E27FC236}">
                  <a16:creationId xmlns:a16="http://schemas.microsoft.com/office/drawing/2014/main" id="{8F998C6C-1687-4346-B2EB-B33F3C213E46}"/>
                </a:ext>
              </a:extLst>
            </p:cNvPr>
            <p:cNvSpPr/>
            <p:nvPr/>
          </p:nvSpPr>
          <p:spPr>
            <a:xfrm>
              <a:off x="11582468" y="2301957"/>
              <a:ext cx="100927" cy="486983"/>
            </a:xfrm>
            <a:custGeom>
              <a:avLst/>
              <a:gdLst>
                <a:gd name="connsiteX0" fmla="*/ 73361 w 100927"/>
                <a:gd name="connsiteY0" fmla="*/ 486984 h 486983"/>
                <a:gd name="connsiteX1" fmla="*/ 78495 w 100927"/>
                <a:gd name="connsiteY1" fmla="*/ 394130 h 486983"/>
                <a:gd name="connsiteX2" fmla="*/ 56479 w 100927"/>
                <a:gd name="connsiteY2" fmla="*/ 225304 h 486983"/>
                <a:gd name="connsiteX3" fmla="*/ 0 w 100927"/>
                <a:gd name="connsiteY3" fmla="*/ 0 h 486983"/>
                <a:gd name="connsiteX4" fmla="*/ 67096 w 100927"/>
                <a:gd name="connsiteY4" fmla="*/ 188754 h 486983"/>
                <a:gd name="connsiteX5" fmla="*/ 84413 w 100927"/>
                <a:gd name="connsiteY5" fmla="*/ 246712 h 486983"/>
                <a:gd name="connsiteX6" fmla="*/ 73361 w 100927"/>
                <a:gd name="connsiteY6" fmla="*/ 486984 h 48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927" h="486983">
                  <a:moveTo>
                    <a:pt x="73361" y="486984"/>
                  </a:moveTo>
                  <a:cubicBezTo>
                    <a:pt x="59002" y="451652"/>
                    <a:pt x="71969" y="421368"/>
                    <a:pt x="78495" y="394130"/>
                  </a:cubicBezTo>
                  <a:cubicBezTo>
                    <a:pt x="93029" y="333474"/>
                    <a:pt x="71708" y="280216"/>
                    <a:pt x="56479" y="225304"/>
                  </a:cubicBezTo>
                  <a:cubicBezTo>
                    <a:pt x="35855" y="150899"/>
                    <a:pt x="13402" y="77016"/>
                    <a:pt x="0" y="0"/>
                  </a:cubicBezTo>
                  <a:cubicBezTo>
                    <a:pt x="22453" y="62918"/>
                    <a:pt x="45079" y="125662"/>
                    <a:pt x="67096" y="188754"/>
                  </a:cubicBezTo>
                  <a:cubicBezTo>
                    <a:pt x="73710" y="207812"/>
                    <a:pt x="76668" y="228263"/>
                    <a:pt x="84413" y="246712"/>
                  </a:cubicBezTo>
                  <a:cubicBezTo>
                    <a:pt x="118440" y="327383"/>
                    <a:pt x="92333" y="404311"/>
                    <a:pt x="73361" y="486984"/>
                  </a:cubicBezTo>
                  <a:close/>
                </a:path>
              </a:pathLst>
            </a:custGeom>
            <a:solidFill>
              <a:srgbClr val="F2A697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Graphic 3">
              <a:extLst>
                <a:ext uri="{FF2B5EF4-FFF2-40B4-BE49-F238E27FC236}">
                  <a16:creationId xmlns:a16="http://schemas.microsoft.com/office/drawing/2014/main" id="{1DAFA682-5491-441A-B27A-8084DCA4B087}"/>
                </a:ext>
              </a:extLst>
            </p:cNvPr>
            <p:cNvSpPr/>
            <p:nvPr/>
          </p:nvSpPr>
          <p:spPr>
            <a:xfrm>
              <a:off x="11433223" y="2267570"/>
              <a:ext cx="48645" cy="64925"/>
            </a:xfrm>
            <a:custGeom>
              <a:avLst/>
              <a:gdLst>
                <a:gd name="connsiteX0" fmla="*/ 0 w 48645"/>
                <a:gd name="connsiteY0" fmla="*/ 3146 h 64925"/>
                <a:gd name="connsiteX1" fmla="*/ 35767 w 48645"/>
                <a:gd name="connsiteY1" fmla="*/ 12196 h 64925"/>
                <a:gd name="connsiteX2" fmla="*/ 48646 w 48645"/>
                <a:gd name="connsiteY2" fmla="*/ 64672 h 64925"/>
                <a:gd name="connsiteX3" fmla="*/ 0 w 48645"/>
                <a:gd name="connsiteY3" fmla="*/ 3146 h 6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45" h="64925">
                  <a:moveTo>
                    <a:pt x="0" y="3146"/>
                  </a:moveTo>
                  <a:cubicBezTo>
                    <a:pt x="14098" y="-2424"/>
                    <a:pt x="27847" y="-1292"/>
                    <a:pt x="35767" y="12196"/>
                  </a:cubicBezTo>
                  <a:cubicBezTo>
                    <a:pt x="46383" y="31690"/>
                    <a:pt x="45426" y="46484"/>
                    <a:pt x="48646" y="64672"/>
                  </a:cubicBezTo>
                  <a:cubicBezTo>
                    <a:pt x="26716" y="68414"/>
                    <a:pt x="13488" y="29949"/>
                    <a:pt x="0" y="3146"/>
                  </a:cubicBezTo>
                  <a:close/>
                </a:path>
              </a:pathLst>
            </a:custGeom>
            <a:solidFill>
              <a:srgbClr val="E64470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Graphic 3">
              <a:extLst>
                <a:ext uri="{FF2B5EF4-FFF2-40B4-BE49-F238E27FC236}">
                  <a16:creationId xmlns:a16="http://schemas.microsoft.com/office/drawing/2014/main" id="{CBAA8700-D9BC-4F25-A4F4-F6FD1B75D512}"/>
                </a:ext>
              </a:extLst>
            </p:cNvPr>
            <p:cNvSpPr/>
            <p:nvPr/>
          </p:nvSpPr>
          <p:spPr>
            <a:xfrm>
              <a:off x="11502407" y="2206752"/>
              <a:ext cx="67530" cy="72041"/>
            </a:xfrm>
            <a:custGeom>
              <a:avLst/>
              <a:gdLst>
                <a:gd name="connsiteX0" fmla="*/ 0 w 67530"/>
                <a:gd name="connsiteY0" fmla="*/ 2874 h 72041"/>
                <a:gd name="connsiteX1" fmla="*/ 67530 w 67530"/>
                <a:gd name="connsiteY1" fmla="*/ 68750 h 72041"/>
                <a:gd name="connsiteX2" fmla="*/ 0 w 67530"/>
                <a:gd name="connsiteY2" fmla="*/ 2874 h 7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530" h="72041">
                  <a:moveTo>
                    <a:pt x="0" y="2874"/>
                  </a:moveTo>
                  <a:cubicBezTo>
                    <a:pt x="49169" y="-13574"/>
                    <a:pt x="52214" y="44906"/>
                    <a:pt x="67530" y="68750"/>
                  </a:cubicBezTo>
                  <a:cubicBezTo>
                    <a:pt x="26717" y="85633"/>
                    <a:pt x="15490" y="33593"/>
                    <a:pt x="0" y="2874"/>
                  </a:cubicBezTo>
                  <a:close/>
                </a:path>
              </a:pathLst>
            </a:custGeom>
            <a:solidFill>
              <a:srgbClr val="E84D74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Graphic 3">
              <a:extLst>
                <a:ext uri="{FF2B5EF4-FFF2-40B4-BE49-F238E27FC236}">
                  <a16:creationId xmlns:a16="http://schemas.microsoft.com/office/drawing/2014/main" id="{4319A9AB-3B5E-485E-A7C4-93E85B57AF9A}"/>
                </a:ext>
              </a:extLst>
            </p:cNvPr>
            <p:cNvSpPr/>
            <p:nvPr/>
          </p:nvSpPr>
          <p:spPr>
            <a:xfrm>
              <a:off x="11580815" y="2262620"/>
              <a:ext cx="52039" cy="53542"/>
            </a:xfrm>
            <a:custGeom>
              <a:avLst/>
              <a:gdLst>
                <a:gd name="connsiteX0" fmla="*/ 0 w 52039"/>
                <a:gd name="connsiteY0" fmla="*/ 699 h 53542"/>
                <a:gd name="connsiteX1" fmla="*/ 52040 w 52039"/>
                <a:gd name="connsiteY1" fmla="*/ 51346 h 53542"/>
                <a:gd name="connsiteX2" fmla="*/ 0 w 52039"/>
                <a:gd name="connsiteY2" fmla="*/ 699 h 53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039" h="53542">
                  <a:moveTo>
                    <a:pt x="0" y="699"/>
                  </a:moveTo>
                  <a:cubicBezTo>
                    <a:pt x="23409" y="-5045"/>
                    <a:pt x="43163" y="25761"/>
                    <a:pt x="52040" y="51346"/>
                  </a:cubicBezTo>
                  <a:cubicBezTo>
                    <a:pt x="26020" y="62398"/>
                    <a:pt x="5570" y="29590"/>
                    <a:pt x="0" y="699"/>
                  </a:cubicBezTo>
                  <a:close/>
                </a:path>
              </a:pathLst>
            </a:custGeom>
            <a:solidFill>
              <a:srgbClr val="E74971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Graphic 3">
              <a:extLst>
                <a:ext uri="{FF2B5EF4-FFF2-40B4-BE49-F238E27FC236}">
                  <a16:creationId xmlns:a16="http://schemas.microsoft.com/office/drawing/2014/main" id="{97D48531-3425-4374-B878-C8B1001EDB0D}"/>
                </a:ext>
              </a:extLst>
            </p:cNvPr>
            <p:cNvSpPr/>
            <p:nvPr/>
          </p:nvSpPr>
          <p:spPr>
            <a:xfrm>
              <a:off x="11320440" y="2358478"/>
              <a:ext cx="56305" cy="41745"/>
            </a:xfrm>
            <a:custGeom>
              <a:avLst/>
              <a:gdLst>
                <a:gd name="connsiteX0" fmla="*/ 0 w 56305"/>
                <a:gd name="connsiteY0" fmla="*/ 7181 h 41745"/>
                <a:gd name="connsiteX1" fmla="*/ 56305 w 56305"/>
                <a:gd name="connsiteY1" fmla="*/ 39032 h 41745"/>
                <a:gd name="connsiteX2" fmla="*/ 0 w 56305"/>
                <a:gd name="connsiteY2" fmla="*/ 7181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305" h="41745">
                  <a:moveTo>
                    <a:pt x="0" y="7181"/>
                  </a:moveTo>
                  <a:cubicBezTo>
                    <a:pt x="24019" y="-7004"/>
                    <a:pt x="29675" y="-2043"/>
                    <a:pt x="56305" y="39032"/>
                  </a:cubicBezTo>
                  <a:cubicBezTo>
                    <a:pt x="37942" y="50693"/>
                    <a:pt x="18710" y="21888"/>
                    <a:pt x="0" y="7181"/>
                  </a:cubicBezTo>
                  <a:close/>
                </a:path>
              </a:pathLst>
            </a:custGeom>
            <a:solidFill>
              <a:srgbClr val="E85174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Graphic 3">
              <a:extLst>
                <a:ext uri="{FF2B5EF4-FFF2-40B4-BE49-F238E27FC236}">
                  <a16:creationId xmlns:a16="http://schemas.microsoft.com/office/drawing/2014/main" id="{4B0AE043-A34D-42E6-A46D-8FFBAF825FA0}"/>
                </a:ext>
              </a:extLst>
            </p:cNvPr>
            <p:cNvSpPr/>
            <p:nvPr/>
          </p:nvSpPr>
          <p:spPr>
            <a:xfrm>
              <a:off x="10128740" y="2508815"/>
              <a:ext cx="87110" cy="205807"/>
            </a:xfrm>
            <a:custGeom>
              <a:avLst/>
              <a:gdLst>
                <a:gd name="connsiteX0" fmla="*/ 78930 w 87110"/>
                <a:gd name="connsiteY0" fmla="*/ 205808 h 205807"/>
                <a:gd name="connsiteX1" fmla="*/ 87111 w 87110"/>
                <a:gd name="connsiteY1" fmla="*/ 19055 h 205807"/>
                <a:gd name="connsiteX2" fmla="*/ 0 w 87110"/>
                <a:gd name="connsiteY2" fmla="*/ 14530 h 205807"/>
                <a:gd name="connsiteX3" fmla="*/ 33417 w 87110"/>
                <a:gd name="connsiteY3" fmla="*/ 104948 h 205807"/>
                <a:gd name="connsiteX4" fmla="*/ 78930 w 87110"/>
                <a:gd name="connsiteY4" fmla="*/ 205808 h 205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110" h="205807">
                  <a:moveTo>
                    <a:pt x="78930" y="205808"/>
                  </a:moveTo>
                  <a:cubicBezTo>
                    <a:pt x="66660" y="143760"/>
                    <a:pt x="87111" y="59782"/>
                    <a:pt x="87111" y="19055"/>
                  </a:cubicBezTo>
                  <a:cubicBezTo>
                    <a:pt x="58480" y="10266"/>
                    <a:pt x="30720" y="-16363"/>
                    <a:pt x="0" y="14530"/>
                  </a:cubicBezTo>
                  <a:cubicBezTo>
                    <a:pt x="25497" y="39332"/>
                    <a:pt x="35679" y="69877"/>
                    <a:pt x="33417" y="104948"/>
                  </a:cubicBezTo>
                  <a:cubicBezTo>
                    <a:pt x="42119" y="139670"/>
                    <a:pt x="60394" y="175611"/>
                    <a:pt x="78930" y="205808"/>
                  </a:cubicBezTo>
                  <a:close/>
                </a:path>
              </a:pathLst>
            </a:custGeom>
            <a:solidFill>
              <a:srgbClr val="F1A698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Graphic 3">
              <a:extLst>
                <a:ext uri="{FF2B5EF4-FFF2-40B4-BE49-F238E27FC236}">
                  <a16:creationId xmlns:a16="http://schemas.microsoft.com/office/drawing/2014/main" id="{0451469F-56C2-4E1D-9346-CFC0DCC5E7A6}"/>
                </a:ext>
              </a:extLst>
            </p:cNvPr>
            <p:cNvSpPr/>
            <p:nvPr/>
          </p:nvSpPr>
          <p:spPr>
            <a:xfrm>
              <a:off x="10128611" y="2523345"/>
              <a:ext cx="42616" cy="90417"/>
            </a:xfrm>
            <a:custGeom>
              <a:avLst/>
              <a:gdLst>
                <a:gd name="connsiteX0" fmla="*/ 33546 w 42616"/>
                <a:gd name="connsiteY0" fmla="*/ 90417 h 90417"/>
                <a:gd name="connsiteX1" fmla="*/ 129 w 42616"/>
                <a:gd name="connsiteY1" fmla="*/ 0 h 90417"/>
                <a:gd name="connsiteX2" fmla="*/ 33546 w 42616"/>
                <a:gd name="connsiteY2" fmla="*/ 90417 h 90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616" h="90417">
                  <a:moveTo>
                    <a:pt x="33546" y="90417"/>
                  </a:moveTo>
                  <a:cubicBezTo>
                    <a:pt x="51473" y="41945"/>
                    <a:pt x="44075" y="22017"/>
                    <a:pt x="129" y="0"/>
                  </a:cubicBezTo>
                  <a:cubicBezTo>
                    <a:pt x="-1698" y="34896"/>
                    <a:pt x="16228" y="62570"/>
                    <a:pt x="33546" y="90417"/>
                  </a:cubicBezTo>
                  <a:close/>
                </a:path>
              </a:pathLst>
            </a:custGeom>
            <a:solidFill>
              <a:srgbClr val="F18080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Graphic 3">
              <a:extLst>
                <a:ext uri="{FF2B5EF4-FFF2-40B4-BE49-F238E27FC236}">
                  <a16:creationId xmlns:a16="http://schemas.microsoft.com/office/drawing/2014/main" id="{3B03DFF6-0A95-496C-9B2F-0863511D8E84}"/>
                </a:ext>
              </a:extLst>
            </p:cNvPr>
            <p:cNvSpPr/>
            <p:nvPr/>
          </p:nvSpPr>
          <p:spPr>
            <a:xfrm>
              <a:off x="10332933" y="2149086"/>
              <a:ext cx="348427" cy="294458"/>
            </a:xfrm>
            <a:custGeom>
              <a:avLst/>
              <a:gdLst>
                <a:gd name="connsiteX0" fmla="*/ 278788 w 348427"/>
                <a:gd name="connsiteY0" fmla="*/ 294458 h 294458"/>
                <a:gd name="connsiteX1" fmla="*/ 347014 w 348427"/>
                <a:gd name="connsiteY1" fmla="*/ 226928 h 294458"/>
                <a:gd name="connsiteX2" fmla="*/ 305070 w 348427"/>
                <a:gd name="connsiteY2" fmla="*/ 138338 h 294458"/>
                <a:gd name="connsiteX3" fmla="*/ 233797 w 348427"/>
                <a:gd name="connsiteY3" fmla="*/ 106923 h 294458"/>
                <a:gd name="connsiteX4" fmla="*/ 143466 w 348427"/>
                <a:gd name="connsiteY4" fmla="*/ 50183 h 294458"/>
                <a:gd name="connsiteX5" fmla="*/ 109267 w 348427"/>
                <a:gd name="connsiteY5" fmla="*/ 21988 h 294458"/>
                <a:gd name="connsiteX6" fmla="*/ 24419 w 348427"/>
                <a:gd name="connsiteY6" fmla="*/ 15722 h 294458"/>
                <a:gd name="connsiteX7" fmla="*/ 16673 w 348427"/>
                <a:gd name="connsiteY7" fmla="*/ 117366 h 294458"/>
                <a:gd name="connsiteX8" fmla="*/ 113792 w 348427"/>
                <a:gd name="connsiteY8" fmla="*/ 181241 h 294458"/>
                <a:gd name="connsiteX9" fmla="*/ 157912 w 348427"/>
                <a:gd name="connsiteY9" fmla="*/ 249641 h 294458"/>
                <a:gd name="connsiteX10" fmla="*/ 209518 w 348427"/>
                <a:gd name="connsiteY10" fmla="*/ 285060 h 294458"/>
                <a:gd name="connsiteX11" fmla="*/ 278788 w 348427"/>
                <a:gd name="connsiteY11" fmla="*/ 294458 h 29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8427" h="294458">
                  <a:moveTo>
                    <a:pt x="278788" y="294458"/>
                  </a:moveTo>
                  <a:cubicBezTo>
                    <a:pt x="319776" y="290368"/>
                    <a:pt x="340749" y="262782"/>
                    <a:pt x="347014" y="226928"/>
                  </a:cubicBezTo>
                  <a:cubicBezTo>
                    <a:pt x="353454" y="190204"/>
                    <a:pt x="337616" y="157831"/>
                    <a:pt x="305070" y="138338"/>
                  </a:cubicBezTo>
                  <a:cubicBezTo>
                    <a:pt x="282965" y="125024"/>
                    <a:pt x="258425" y="115016"/>
                    <a:pt x="233797" y="106923"/>
                  </a:cubicBezTo>
                  <a:cubicBezTo>
                    <a:pt x="198553" y="95261"/>
                    <a:pt x="169573" y="75420"/>
                    <a:pt x="143466" y="50183"/>
                  </a:cubicBezTo>
                  <a:cubicBezTo>
                    <a:pt x="134677" y="41655"/>
                    <a:pt x="119274" y="28950"/>
                    <a:pt x="109267" y="21988"/>
                  </a:cubicBezTo>
                  <a:cubicBezTo>
                    <a:pt x="82375" y="3365"/>
                    <a:pt x="54615" y="-13344"/>
                    <a:pt x="24419" y="15722"/>
                  </a:cubicBezTo>
                  <a:cubicBezTo>
                    <a:pt x="-5344" y="44353"/>
                    <a:pt x="-7868" y="80729"/>
                    <a:pt x="16673" y="117366"/>
                  </a:cubicBezTo>
                  <a:cubicBezTo>
                    <a:pt x="21373" y="124414"/>
                    <a:pt x="80374" y="160355"/>
                    <a:pt x="113792" y="181241"/>
                  </a:cubicBezTo>
                  <a:cubicBezTo>
                    <a:pt x="136939" y="203780"/>
                    <a:pt x="143466" y="226319"/>
                    <a:pt x="157912" y="249641"/>
                  </a:cubicBezTo>
                  <a:cubicBezTo>
                    <a:pt x="170879" y="267655"/>
                    <a:pt x="187501" y="280187"/>
                    <a:pt x="209518" y="285060"/>
                  </a:cubicBezTo>
                  <a:cubicBezTo>
                    <a:pt x="232405" y="292109"/>
                    <a:pt x="252159" y="294458"/>
                    <a:pt x="278788" y="294458"/>
                  </a:cubicBezTo>
                  <a:close/>
                </a:path>
              </a:pathLst>
            </a:custGeom>
            <a:solidFill>
              <a:srgbClr val="F6D8D1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Graphic 3">
              <a:extLst>
                <a:ext uri="{FF2B5EF4-FFF2-40B4-BE49-F238E27FC236}">
                  <a16:creationId xmlns:a16="http://schemas.microsoft.com/office/drawing/2014/main" id="{B9805E50-FA7F-4A81-AF5C-C15D53E629DF}"/>
                </a:ext>
              </a:extLst>
            </p:cNvPr>
            <p:cNvSpPr/>
            <p:nvPr/>
          </p:nvSpPr>
          <p:spPr>
            <a:xfrm>
              <a:off x="10349006" y="2322582"/>
              <a:ext cx="86597" cy="512742"/>
            </a:xfrm>
            <a:custGeom>
              <a:avLst/>
              <a:gdLst>
                <a:gd name="connsiteX0" fmla="*/ 61603 w 86597"/>
                <a:gd name="connsiteY0" fmla="*/ 509697 h 512742"/>
                <a:gd name="connsiteX1" fmla="*/ 86492 w 86597"/>
                <a:gd name="connsiteY1" fmla="*/ 0 h 512742"/>
                <a:gd name="connsiteX2" fmla="*/ 32102 w 86597"/>
                <a:gd name="connsiteY2" fmla="*/ 173699 h 512742"/>
                <a:gd name="connsiteX3" fmla="*/ 3124 w 86597"/>
                <a:gd name="connsiteY3" fmla="*/ 342264 h 512742"/>
                <a:gd name="connsiteX4" fmla="*/ 45764 w 86597"/>
                <a:gd name="connsiteY4" fmla="*/ 512743 h 512742"/>
                <a:gd name="connsiteX5" fmla="*/ 61603 w 86597"/>
                <a:gd name="connsiteY5" fmla="*/ 509697 h 512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597" h="512742">
                  <a:moveTo>
                    <a:pt x="61603" y="509697"/>
                  </a:moveTo>
                  <a:cubicBezTo>
                    <a:pt x="-20808" y="336955"/>
                    <a:pt x="90494" y="1131"/>
                    <a:pt x="86492" y="0"/>
                  </a:cubicBezTo>
                  <a:cubicBezTo>
                    <a:pt x="68217" y="53780"/>
                    <a:pt x="47592" y="119135"/>
                    <a:pt x="32102" y="173699"/>
                  </a:cubicBezTo>
                  <a:cubicBezTo>
                    <a:pt x="16524" y="228698"/>
                    <a:pt x="-8886" y="283262"/>
                    <a:pt x="3124" y="342264"/>
                  </a:cubicBezTo>
                  <a:cubicBezTo>
                    <a:pt x="14784" y="399612"/>
                    <a:pt x="31406" y="455916"/>
                    <a:pt x="45764" y="512743"/>
                  </a:cubicBezTo>
                  <a:cubicBezTo>
                    <a:pt x="51160" y="511698"/>
                    <a:pt x="56382" y="510654"/>
                    <a:pt x="61603" y="509697"/>
                  </a:cubicBezTo>
                  <a:close/>
                </a:path>
              </a:pathLst>
            </a:custGeom>
            <a:solidFill>
              <a:srgbClr val="F2A597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Graphic 3">
              <a:extLst>
                <a:ext uri="{FF2B5EF4-FFF2-40B4-BE49-F238E27FC236}">
                  <a16:creationId xmlns:a16="http://schemas.microsoft.com/office/drawing/2014/main" id="{9FCADB75-1DA4-410D-896A-9B83ECAE7CC5}"/>
                </a:ext>
              </a:extLst>
            </p:cNvPr>
            <p:cNvSpPr/>
            <p:nvPr/>
          </p:nvSpPr>
          <p:spPr>
            <a:xfrm>
              <a:off x="10256926" y="2282116"/>
              <a:ext cx="100946" cy="486983"/>
            </a:xfrm>
            <a:custGeom>
              <a:avLst/>
              <a:gdLst>
                <a:gd name="connsiteX0" fmla="*/ 27587 w 100946"/>
                <a:gd name="connsiteY0" fmla="*/ 486984 h 486983"/>
                <a:gd name="connsiteX1" fmla="*/ 22452 w 100946"/>
                <a:gd name="connsiteY1" fmla="*/ 394129 h 486983"/>
                <a:gd name="connsiteX2" fmla="*/ 44469 w 100946"/>
                <a:gd name="connsiteY2" fmla="*/ 225304 h 486983"/>
                <a:gd name="connsiteX3" fmla="*/ 100947 w 100946"/>
                <a:gd name="connsiteY3" fmla="*/ 0 h 486983"/>
                <a:gd name="connsiteX4" fmla="*/ 33852 w 100946"/>
                <a:gd name="connsiteY4" fmla="*/ 188754 h 486983"/>
                <a:gd name="connsiteX5" fmla="*/ 16535 w 100946"/>
                <a:gd name="connsiteY5" fmla="*/ 246712 h 486983"/>
                <a:gd name="connsiteX6" fmla="*/ 27587 w 100946"/>
                <a:gd name="connsiteY6" fmla="*/ 486984 h 48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946" h="486983">
                  <a:moveTo>
                    <a:pt x="27587" y="486984"/>
                  </a:moveTo>
                  <a:cubicBezTo>
                    <a:pt x="41945" y="451652"/>
                    <a:pt x="28978" y="421368"/>
                    <a:pt x="22452" y="394129"/>
                  </a:cubicBezTo>
                  <a:cubicBezTo>
                    <a:pt x="7919" y="333474"/>
                    <a:pt x="29240" y="280216"/>
                    <a:pt x="44469" y="225304"/>
                  </a:cubicBezTo>
                  <a:cubicBezTo>
                    <a:pt x="65093" y="150899"/>
                    <a:pt x="87546" y="77016"/>
                    <a:pt x="100947" y="0"/>
                  </a:cubicBezTo>
                  <a:cubicBezTo>
                    <a:pt x="78495" y="62918"/>
                    <a:pt x="55869" y="125662"/>
                    <a:pt x="33852" y="188754"/>
                  </a:cubicBezTo>
                  <a:cubicBezTo>
                    <a:pt x="27238" y="207812"/>
                    <a:pt x="24280" y="228263"/>
                    <a:pt x="16535" y="246712"/>
                  </a:cubicBezTo>
                  <a:cubicBezTo>
                    <a:pt x="-17492" y="327295"/>
                    <a:pt x="8528" y="404311"/>
                    <a:pt x="27587" y="486984"/>
                  </a:cubicBezTo>
                  <a:close/>
                </a:path>
              </a:pathLst>
            </a:custGeom>
            <a:solidFill>
              <a:srgbClr val="F2A697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Graphic 3">
              <a:extLst>
                <a:ext uri="{FF2B5EF4-FFF2-40B4-BE49-F238E27FC236}">
                  <a16:creationId xmlns:a16="http://schemas.microsoft.com/office/drawing/2014/main" id="{898427E4-39C2-489F-BC3C-20F5FDDC41EE}"/>
                </a:ext>
              </a:extLst>
            </p:cNvPr>
            <p:cNvSpPr/>
            <p:nvPr/>
          </p:nvSpPr>
          <p:spPr>
            <a:xfrm>
              <a:off x="10458473" y="2247642"/>
              <a:ext cx="48645" cy="64936"/>
            </a:xfrm>
            <a:custGeom>
              <a:avLst/>
              <a:gdLst>
                <a:gd name="connsiteX0" fmla="*/ 48646 w 48645"/>
                <a:gd name="connsiteY0" fmla="*/ 3146 h 64936"/>
                <a:gd name="connsiteX1" fmla="*/ 12879 w 48645"/>
                <a:gd name="connsiteY1" fmla="*/ 12196 h 64936"/>
                <a:gd name="connsiteX2" fmla="*/ 0 w 48645"/>
                <a:gd name="connsiteY2" fmla="*/ 64671 h 64936"/>
                <a:gd name="connsiteX3" fmla="*/ 48646 w 48645"/>
                <a:gd name="connsiteY3" fmla="*/ 3146 h 6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45" h="64936">
                  <a:moveTo>
                    <a:pt x="48646" y="3146"/>
                  </a:moveTo>
                  <a:cubicBezTo>
                    <a:pt x="34548" y="-2424"/>
                    <a:pt x="20712" y="-1292"/>
                    <a:pt x="12879" y="12196"/>
                  </a:cubicBezTo>
                  <a:cubicBezTo>
                    <a:pt x="2263" y="31690"/>
                    <a:pt x="3220" y="46484"/>
                    <a:pt x="0" y="64671"/>
                  </a:cubicBezTo>
                  <a:cubicBezTo>
                    <a:pt x="21930" y="68501"/>
                    <a:pt x="35071" y="30036"/>
                    <a:pt x="48646" y="3146"/>
                  </a:cubicBezTo>
                  <a:close/>
                </a:path>
              </a:pathLst>
            </a:custGeom>
            <a:solidFill>
              <a:srgbClr val="E64470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Graphic 3">
              <a:extLst>
                <a:ext uri="{FF2B5EF4-FFF2-40B4-BE49-F238E27FC236}">
                  <a16:creationId xmlns:a16="http://schemas.microsoft.com/office/drawing/2014/main" id="{DBEB5B73-2843-4777-8AC1-1A65E9176B21}"/>
                </a:ext>
              </a:extLst>
            </p:cNvPr>
            <p:cNvSpPr/>
            <p:nvPr/>
          </p:nvSpPr>
          <p:spPr>
            <a:xfrm>
              <a:off x="10370405" y="2186823"/>
              <a:ext cx="67530" cy="72045"/>
            </a:xfrm>
            <a:custGeom>
              <a:avLst/>
              <a:gdLst>
                <a:gd name="connsiteX0" fmla="*/ 67530 w 67530"/>
                <a:gd name="connsiteY0" fmla="*/ 2874 h 72045"/>
                <a:gd name="connsiteX1" fmla="*/ 0 w 67530"/>
                <a:gd name="connsiteY1" fmla="*/ 68750 h 72045"/>
                <a:gd name="connsiteX2" fmla="*/ 67530 w 67530"/>
                <a:gd name="connsiteY2" fmla="*/ 2874 h 72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530" h="72045">
                  <a:moveTo>
                    <a:pt x="67530" y="2874"/>
                  </a:moveTo>
                  <a:cubicBezTo>
                    <a:pt x="18449" y="-13574"/>
                    <a:pt x="15316" y="44906"/>
                    <a:pt x="0" y="68750"/>
                  </a:cubicBezTo>
                  <a:cubicBezTo>
                    <a:pt x="40726" y="85633"/>
                    <a:pt x="52040" y="33680"/>
                    <a:pt x="67530" y="2874"/>
                  </a:cubicBezTo>
                  <a:close/>
                </a:path>
              </a:pathLst>
            </a:custGeom>
            <a:solidFill>
              <a:srgbClr val="E84D74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Graphic 3">
              <a:extLst>
                <a:ext uri="{FF2B5EF4-FFF2-40B4-BE49-F238E27FC236}">
                  <a16:creationId xmlns:a16="http://schemas.microsoft.com/office/drawing/2014/main" id="{75EAEC0F-A37E-4C6F-9256-B5342D7BB50B}"/>
                </a:ext>
              </a:extLst>
            </p:cNvPr>
            <p:cNvSpPr/>
            <p:nvPr/>
          </p:nvSpPr>
          <p:spPr>
            <a:xfrm>
              <a:off x="10307487" y="2242692"/>
              <a:ext cx="52039" cy="53546"/>
            </a:xfrm>
            <a:custGeom>
              <a:avLst/>
              <a:gdLst>
                <a:gd name="connsiteX0" fmla="*/ 52040 w 52039"/>
                <a:gd name="connsiteY0" fmla="*/ 699 h 53546"/>
                <a:gd name="connsiteX1" fmla="*/ 0 w 52039"/>
                <a:gd name="connsiteY1" fmla="*/ 51346 h 53546"/>
                <a:gd name="connsiteX2" fmla="*/ 52040 w 52039"/>
                <a:gd name="connsiteY2" fmla="*/ 699 h 5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039" h="53546">
                  <a:moveTo>
                    <a:pt x="52040" y="699"/>
                  </a:moveTo>
                  <a:cubicBezTo>
                    <a:pt x="28630" y="-5045"/>
                    <a:pt x="8876" y="25761"/>
                    <a:pt x="0" y="51346"/>
                  </a:cubicBezTo>
                  <a:cubicBezTo>
                    <a:pt x="26020" y="62398"/>
                    <a:pt x="46470" y="29678"/>
                    <a:pt x="52040" y="699"/>
                  </a:cubicBezTo>
                  <a:close/>
                </a:path>
              </a:pathLst>
            </a:custGeom>
            <a:solidFill>
              <a:srgbClr val="E74971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Graphic 3">
              <a:extLst>
                <a:ext uri="{FF2B5EF4-FFF2-40B4-BE49-F238E27FC236}">
                  <a16:creationId xmlns:a16="http://schemas.microsoft.com/office/drawing/2014/main" id="{54702F5F-D0AE-4C16-98B9-9D4E995CFE0C}"/>
                </a:ext>
              </a:extLst>
            </p:cNvPr>
            <p:cNvSpPr/>
            <p:nvPr/>
          </p:nvSpPr>
          <p:spPr>
            <a:xfrm>
              <a:off x="10563597" y="2338636"/>
              <a:ext cx="56303" cy="41715"/>
            </a:xfrm>
            <a:custGeom>
              <a:avLst/>
              <a:gdLst>
                <a:gd name="connsiteX0" fmla="*/ 56304 w 56303"/>
                <a:gd name="connsiteY0" fmla="*/ 7181 h 41715"/>
                <a:gd name="connsiteX1" fmla="*/ 0 w 56303"/>
                <a:gd name="connsiteY1" fmla="*/ 39032 h 41715"/>
                <a:gd name="connsiteX2" fmla="*/ 56304 w 56303"/>
                <a:gd name="connsiteY2" fmla="*/ 7181 h 41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303" h="41715">
                  <a:moveTo>
                    <a:pt x="56304" y="7181"/>
                  </a:moveTo>
                  <a:cubicBezTo>
                    <a:pt x="32285" y="-7004"/>
                    <a:pt x="26630" y="-2043"/>
                    <a:pt x="0" y="39032"/>
                  </a:cubicBezTo>
                  <a:cubicBezTo>
                    <a:pt x="18362" y="50606"/>
                    <a:pt x="37595" y="21888"/>
                    <a:pt x="56304" y="7181"/>
                  </a:cubicBezTo>
                  <a:close/>
                </a:path>
              </a:pathLst>
            </a:custGeom>
            <a:solidFill>
              <a:srgbClr val="E85174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Graphic 3">
              <a:extLst>
                <a:ext uri="{FF2B5EF4-FFF2-40B4-BE49-F238E27FC236}">
                  <a16:creationId xmlns:a16="http://schemas.microsoft.com/office/drawing/2014/main" id="{CF88CCC2-7289-4AE1-A362-9C6429072245}"/>
                </a:ext>
              </a:extLst>
            </p:cNvPr>
            <p:cNvSpPr/>
            <p:nvPr/>
          </p:nvSpPr>
          <p:spPr>
            <a:xfrm>
              <a:off x="11309578" y="2209712"/>
              <a:ext cx="435972" cy="1823143"/>
            </a:xfrm>
            <a:custGeom>
              <a:avLst/>
              <a:gdLst>
                <a:gd name="connsiteX0" fmla="*/ 341813 w 435972"/>
                <a:gd name="connsiteY0" fmla="*/ 1079353 h 1823143"/>
                <a:gd name="connsiteX1" fmla="*/ 359566 w 435972"/>
                <a:gd name="connsiteY1" fmla="*/ 810102 h 1823143"/>
                <a:gd name="connsiteX2" fmla="*/ 405862 w 435972"/>
                <a:gd name="connsiteY2" fmla="*/ 608295 h 1823143"/>
                <a:gd name="connsiteX3" fmla="*/ 425095 w 435972"/>
                <a:gd name="connsiteY3" fmla="*/ 390475 h 1823143"/>
                <a:gd name="connsiteX4" fmla="*/ 385150 w 435972"/>
                <a:gd name="connsiteY4" fmla="*/ 242361 h 1823143"/>
                <a:gd name="connsiteX5" fmla="*/ 323277 w 435972"/>
                <a:gd name="connsiteY5" fmla="*/ 104341 h 1823143"/>
                <a:gd name="connsiteX6" fmla="*/ 271237 w 435972"/>
                <a:gd name="connsiteY6" fmla="*/ 53694 h 1823143"/>
                <a:gd name="connsiteX7" fmla="*/ 255051 w 435972"/>
                <a:gd name="connsiteY7" fmla="*/ 52127 h 1823143"/>
                <a:gd name="connsiteX8" fmla="*/ 192829 w 435972"/>
                <a:gd name="connsiteY8" fmla="*/ 0 h 1823143"/>
                <a:gd name="connsiteX9" fmla="*/ 162370 w 435972"/>
                <a:gd name="connsiteY9" fmla="*/ 75362 h 1823143"/>
                <a:gd name="connsiteX10" fmla="*/ 123645 w 435972"/>
                <a:gd name="connsiteY10" fmla="*/ 61091 h 1823143"/>
                <a:gd name="connsiteX11" fmla="*/ 120164 w 435972"/>
                <a:gd name="connsiteY11" fmla="*/ 121572 h 1823143"/>
                <a:gd name="connsiteX12" fmla="*/ 179427 w 435972"/>
                <a:gd name="connsiteY12" fmla="*/ 355926 h 1823143"/>
                <a:gd name="connsiteX13" fmla="*/ 163415 w 435972"/>
                <a:gd name="connsiteY13" fmla="*/ 400134 h 1823143"/>
                <a:gd name="connsiteX14" fmla="*/ 136525 w 435972"/>
                <a:gd name="connsiteY14" fmla="*/ 365412 h 1823143"/>
                <a:gd name="connsiteX15" fmla="*/ 61423 w 435972"/>
                <a:gd name="connsiteY15" fmla="*/ 182923 h 1823143"/>
                <a:gd name="connsiteX16" fmla="*/ 10775 w 435972"/>
                <a:gd name="connsiteY16" fmla="*/ 156033 h 1823143"/>
                <a:gd name="connsiteX17" fmla="*/ 10166 w 435972"/>
                <a:gd name="connsiteY17" fmla="*/ 215383 h 1823143"/>
                <a:gd name="connsiteX18" fmla="*/ 53678 w 435972"/>
                <a:gd name="connsiteY18" fmla="*/ 365499 h 1823143"/>
                <a:gd name="connsiteX19" fmla="*/ 47674 w 435972"/>
                <a:gd name="connsiteY19" fmla="*/ 612994 h 1823143"/>
                <a:gd name="connsiteX20" fmla="*/ 29138 w 435972"/>
                <a:gd name="connsiteY20" fmla="*/ 841431 h 1823143"/>
                <a:gd name="connsiteX21" fmla="*/ 70560 w 435972"/>
                <a:gd name="connsiteY21" fmla="*/ 955693 h 1823143"/>
                <a:gd name="connsiteX22" fmla="*/ 70560 w 435972"/>
                <a:gd name="connsiteY22" fmla="*/ 1203710 h 1823143"/>
                <a:gd name="connsiteX23" fmla="*/ 67602 w 435972"/>
                <a:gd name="connsiteY23" fmla="*/ 1823143 h 1823143"/>
                <a:gd name="connsiteX24" fmla="*/ 435973 w 435972"/>
                <a:gd name="connsiteY24" fmla="*/ 1823143 h 1823143"/>
                <a:gd name="connsiteX25" fmla="*/ 341813 w 435972"/>
                <a:gd name="connsiteY25" fmla="*/ 1079353 h 1823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35972" h="1823143">
                  <a:moveTo>
                    <a:pt x="341813" y="1079353"/>
                  </a:moveTo>
                  <a:cubicBezTo>
                    <a:pt x="332762" y="1001293"/>
                    <a:pt x="323364" y="930543"/>
                    <a:pt x="359566" y="810102"/>
                  </a:cubicBezTo>
                  <a:cubicBezTo>
                    <a:pt x="375056" y="742833"/>
                    <a:pt x="390807" y="675651"/>
                    <a:pt x="405862" y="608295"/>
                  </a:cubicBezTo>
                  <a:cubicBezTo>
                    <a:pt x="421875" y="536587"/>
                    <a:pt x="439366" y="464880"/>
                    <a:pt x="425095" y="390475"/>
                  </a:cubicBezTo>
                  <a:cubicBezTo>
                    <a:pt x="410997" y="324772"/>
                    <a:pt x="400815" y="288135"/>
                    <a:pt x="385150" y="242361"/>
                  </a:cubicBezTo>
                  <a:cubicBezTo>
                    <a:pt x="372271" y="192844"/>
                    <a:pt x="353822" y="145938"/>
                    <a:pt x="323277" y="104341"/>
                  </a:cubicBezTo>
                  <a:cubicBezTo>
                    <a:pt x="314923" y="98685"/>
                    <a:pt x="277502" y="59698"/>
                    <a:pt x="271237" y="53694"/>
                  </a:cubicBezTo>
                  <a:cubicBezTo>
                    <a:pt x="265841" y="53171"/>
                    <a:pt x="260446" y="52649"/>
                    <a:pt x="255051" y="52127"/>
                  </a:cubicBezTo>
                  <a:cubicBezTo>
                    <a:pt x="251831" y="49864"/>
                    <a:pt x="195874" y="261"/>
                    <a:pt x="192829" y="0"/>
                  </a:cubicBezTo>
                  <a:cubicBezTo>
                    <a:pt x="156975" y="11574"/>
                    <a:pt x="165156" y="52040"/>
                    <a:pt x="162370" y="75362"/>
                  </a:cubicBezTo>
                  <a:cubicBezTo>
                    <a:pt x="148881" y="64746"/>
                    <a:pt x="148360" y="56652"/>
                    <a:pt x="123645" y="61091"/>
                  </a:cubicBezTo>
                  <a:cubicBezTo>
                    <a:pt x="92316" y="79191"/>
                    <a:pt x="114246" y="103645"/>
                    <a:pt x="120164" y="121572"/>
                  </a:cubicBezTo>
                  <a:cubicBezTo>
                    <a:pt x="145488" y="198414"/>
                    <a:pt x="170028" y="275168"/>
                    <a:pt x="179427" y="355926"/>
                  </a:cubicBezTo>
                  <a:cubicBezTo>
                    <a:pt x="181255" y="371416"/>
                    <a:pt x="181689" y="393869"/>
                    <a:pt x="163415" y="400134"/>
                  </a:cubicBezTo>
                  <a:cubicBezTo>
                    <a:pt x="146010" y="406139"/>
                    <a:pt x="138787" y="382991"/>
                    <a:pt x="136525" y="365412"/>
                  </a:cubicBezTo>
                  <a:cubicBezTo>
                    <a:pt x="127735" y="297707"/>
                    <a:pt x="118163" y="230700"/>
                    <a:pt x="61423" y="182923"/>
                  </a:cubicBezTo>
                  <a:cubicBezTo>
                    <a:pt x="40016" y="161081"/>
                    <a:pt x="27571" y="144894"/>
                    <a:pt x="10775" y="156033"/>
                  </a:cubicBezTo>
                  <a:cubicBezTo>
                    <a:pt x="-5846" y="175613"/>
                    <a:pt x="-973" y="197283"/>
                    <a:pt x="10166" y="215383"/>
                  </a:cubicBezTo>
                  <a:cubicBezTo>
                    <a:pt x="38884" y="261680"/>
                    <a:pt x="43844" y="314155"/>
                    <a:pt x="53678" y="365499"/>
                  </a:cubicBezTo>
                  <a:cubicBezTo>
                    <a:pt x="67080" y="459136"/>
                    <a:pt x="76739" y="530496"/>
                    <a:pt x="47674" y="612994"/>
                  </a:cubicBezTo>
                  <a:cubicBezTo>
                    <a:pt x="20435" y="690358"/>
                    <a:pt x="16693" y="760760"/>
                    <a:pt x="29138" y="841431"/>
                  </a:cubicBezTo>
                  <a:cubicBezTo>
                    <a:pt x="39406" y="877023"/>
                    <a:pt x="70908" y="916619"/>
                    <a:pt x="70560" y="955693"/>
                  </a:cubicBezTo>
                  <a:cubicBezTo>
                    <a:pt x="69864" y="1024963"/>
                    <a:pt x="72301" y="1134352"/>
                    <a:pt x="70560" y="1203710"/>
                  </a:cubicBezTo>
                  <a:cubicBezTo>
                    <a:pt x="70647" y="1308921"/>
                    <a:pt x="69430" y="1589833"/>
                    <a:pt x="67602" y="1823143"/>
                  </a:cubicBezTo>
                  <a:lnTo>
                    <a:pt x="435973" y="1823143"/>
                  </a:lnTo>
                  <a:cubicBezTo>
                    <a:pt x="397334" y="1525262"/>
                    <a:pt x="347383" y="1140966"/>
                    <a:pt x="341813" y="1079353"/>
                  </a:cubicBezTo>
                  <a:close/>
                </a:path>
              </a:pathLst>
            </a:custGeom>
            <a:solidFill>
              <a:srgbClr val="F8B49F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Graphic 3">
              <a:extLst>
                <a:ext uri="{FF2B5EF4-FFF2-40B4-BE49-F238E27FC236}">
                  <a16:creationId xmlns:a16="http://schemas.microsoft.com/office/drawing/2014/main" id="{50073C00-E195-42A3-B0EF-72105C98DBCA}"/>
                </a:ext>
              </a:extLst>
            </p:cNvPr>
            <p:cNvSpPr/>
            <p:nvPr/>
          </p:nvSpPr>
          <p:spPr>
            <a:xfrm>
              <a:off x="10192006" y="2189784"/>
              <a:ext cx="438699" cy="1842897"/>
            </a:xfrm>
            <a:custGeom>
              <a:avLst/>
              <a:gdLst>
                <a:gd name="connsiteX0" fmla="*/ 368109 w 438699"/>
                <a:gd name="connsiteY0" fmla="*/ 1203710 h 1842897"/>
                <a:gd name="connsiteX1" fmla="*/ 368109 w 438699"/>
                <a:gd name="connsiteY1" fmla="*/ 955693 h 1842897"/>
                <a:gd name="connsiteX2" fmla="*/ 409532 w 438699"/>
                <a:gd name="connsiteY2" fmla="*/ 841431 h 1842897"/>
                <a:gd name="connsiteX3" fmla="*/ 390996 w 438699"/>
                <a:gd name="connsiteY3" fmla="*/ 612994 h 1842897"/>
                <a:gd name="connsiteX4" fmla="*/ 384992 w 438699"/>
                <a:gd name="connsiteY4" fmla="*/ 365499 h 1842897"/>
                <a:gd name="connsiteX5" fmla="*/ 428504 w 438699"/>
                <a:gd name="connsiteY5" fmla="*/ 215383 h 1842897"/>
                <a:gd name="connsiteX6" fmla="*/ 427894 w 438699"/>
                <a:gd name="connsiteY6" fmla="*/ 156033 h 1842897"/>
                <a:gd name="connsiteX7" fmla="*/ 377247 w 438699"/>
                <a:gd name="connsiteY7" fmla="*/ 182924 h 1842897"/>
                <a:gd name="connsiteX8" fmla="*/ 302146 w 438699"/>
                <a:gd name="connsiteY8" fmla="*/ 365412 h 1842897"/>
                <a:gd name="connsiteX9" fmla="*/ 275256 w 438699"/>
                <a:gd name="connsiteY9" fmla="*/ 400134 h 1842897"/>
                <a:gd name="connsiteX10" fmla="*/ 259242 w 438699"/>
                <a:gd name="connsiteY10" fmla="*/ 355926 h 1842897"/>
                <a:gd name="connsiteX11" fmla="*/ 318506 w 438699"/>
                <a:gd name="connsiteY11" fmla="*/ 121572 h 1842897"/>
                <a:gd name="connsiteX12" fmla="*/ 315025 w 438699"/>
                <a:gd name="connsiteY12" fmla="*/ 61090 h 1842897"/>
                <a:gd name="connsiteX13" fmla="*/ 276300 w 438699"/>
                <a:gd name="connsiteY13" fmla="*/ 75362 h 1842897"/>
                <a:gd name="connsiteX14" fmla="*/ 245842 w 438699"/>
                <a:gd name="connsiteY14" fmla="*/ 0 h 1842897"/>
                <a:gd name="connsiteX15" fmla="*/ 183619 w 438699"/>
                <a:gd name="connsiteY15" fmla="*/ 52127 h 1842897"/>
                <a:gd name="connsiteX16" fmla="*/ 167433 w 438699"/>
                <a:gd name="connsiteY16" fmla="*/ 53694 h 1842897"/>
                <a:gd name="connsiteX17" fmla="*/ 115393 w 438699"/>
                <a:gd name="connsiteY17" fmla="*/ 104341 h 1842897"/>
                <a:gd name="connsiteX18" fmla="*/ 53520 w 438699"/>
                <a:gd name="connsiteY18" fmla="*/ 242361 h 1842897"/>
                <a:gd name="connsiteX19" fmla="*/ 13575 w 438699"/>
                <a:gd name="connsiteY19" fmla="*/ 390474 h 1842897"/>
                <a:gd name="connsiteX20" fmla="*/ 32808 w 438699"/>
                <a:gd name="connsiteY20" fmla="*/ 608294 h 1842897"/>
                <a:gd name="connsiteX21" fmla="*/ 79104 w 438699"/>
                <a:gd name="connsiteY21" fmla="*/ 810102 h 1842897"/>
                <a:gd name="connsiteX22" fmla="*/ 96857 w 438699"/>
                <a:gd name="connsiteY22" fmla="*/ 1079353 h 1842897"/>
                <a:gd name="connsiteX23" fmla="*/ 0 w 438699"/>
                <a:gd name="connsiteY23" fmla="*/ 1842898 h 1842897"/>
                <a:gd name="connsiteX24" fmla="*/ 371156 w 438699"/>
                <a:gd name="connsiteY24" fmla="*/ 1842898 h 1842897"/>
                <a:gd name="connsiteX25" fmla="*/ 368109 w 438699"/>
                <a:gd name="connsiteY25" fmla="*/ 1203710 h 1842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38699" h="1842897">
                  <a:moveTo>
                    <a:pt x="368109" y="1203710"/>
                  </a:moveTo>
                  <a:cubicBezTo>
                    <a:pt x="366369" y="1134352"/>
                    <a:pt x="368806" y="1024963"/>
                    <a:pt x="368109" y="955693"/>
                  </a:cubicBezTo>
                  <a:cubicBezTo>
                    <a:pt x="367762" y="916619"/>
                    <a:pt x="399177" y="877023"/>
                    <a:pt x="409532" y="841431"/>
                  </a:cubicBezTo>
                  <a:cubicBezTo>
                    <a:pt x="421977" y="760760"/>
                    <a:pt x="418235" y="690358"/>
                    <a:pt x="390996" y="612994"/>
                  </a:cubicBezTo>
                  <a:cubicBezTo>
                    <a:pt x="361931" y="530409"/>
                    <a:pt x="371590" y="459049"/>
                    <a:pt x="384992" y="365499"/>
                  </a:cubicBezTo>
                  <a:cubicBezTo>
                    <a:pt x="394826" y="314155"/>
                    <a:pt x="399786" y="261680"/>
                    <a:pt x="428504" y="215383"/>
                  </a:cubicBezTo>
                  <a:cubicBezTo>
                    <a:pt x="439729" y="197282"/>
                    <a:pt x="444516" y="175614"/>
                    <a:pt x="427894" y="156033"/>
                  </a:cubicBezTo>
                  <a:cubicBezTo>
                    <a:pt x="411186" y="144894"/>
                    <a:pt x="398654" y="161081"/>
                    <a:pt x="377247" y="182924"/>
                  </a:cubicBezTo>
                  <a:cubicBezTo>
                    <a:pt x="320507" y="230699"/>
                    <a:pt x="310935" y="297708"/>
                    <a:pt x="302146" y="365412"/>
                  </a:cubicBezTo>
                  <a:cubicBezTo>
                    <a:pt x="299883" y="382991"/>
                    <a:pt x="292660" y="406226"/>
                    <a:pt x="275256" y="400134"/>
                  </a:cubicBezTo>
                  <a:cubicBezTo>
                    <a:pt x="257067" y="393781"/>
                    <a:pt x="257502" y="371329"/>
                    <a:pt x="259242" y="355926"/>
                  </a:cubicBezTo>
                  <a:cubicBezTo>
                    <a:pt x="268642" y="275168"/>
                    <a:pt x="293269" y="198414"/>
                    <a:pt x="318506" y="121572"/>
                  </a:cubicBezTo>
                  <a:cubicBezTo>
                    <a:pt x="324423" y="103645"/>
                    <a:pt x="346353" y="79104"/>
                    <a:pt x="315025" y="61090"/>
                  </a:cubicBezTo>
                  <a:cubicBezTo>
                    <a:pt x="290310" y="56652"/>
                    <a:pt x="289875" y="64658"/>
                    <a:pt x="276300" y="75362"/>
                  </a:cubicBezTo>
                  <a:cubicBezTo>
                    <a:pt x="273514" y="52127"/>
                    <a:pt x="281695" y="11661"/>
                    <a:pt x="245842" y="0"/>
                  </a:cubicBezTo>
                  <a:cubicBezTo>
                    <a:pt x="242796" y="261"/>
                    <a:pt x="186839" y="49951"/>
                    <a:pt x="183619" y="52127"/>
                  </a:cubicBezTo>
                  <a:cubicBezTo>
                    <a:pt x="178224" y="52649"/>
                    <a:pt x="172829" y="53171"/>
                    <a:pt x="167433" y="53694"/>
                  </a:cubicBezTo>
                  <a:cubicBezTo>
                    <a:pt x="161168" y="59698"/>
                    <a:pt x="123747" y="98772"/>
                    <a:pt x="115393" y="104341"/>
                  </a:cubicBezTo>
                  <a:cubicBezTo>
                    <a:pt x="84935" y="145938"/>
                    <a:pt x="66399" y="192844"/>
                    <a:pt x="53520" y="242361"/>
                  </a:cubicBezTo>
                  <a:cubicBezTo>
                    <a:pt x="37855" y="288135"/>
                    <a:pt x="27673" y="324772"/>
                    <a:pt x="13575" y="390474"/>
                  </a:cubicBezTo>
                  <a:cubicBezTo>
                    <a:pt x="-697" y="464880"/>
                    <a:pt x="16882" y="536587"/>
                    <a:pt x="32808" y="608294"/>
                  </a:cubicBezTo>
                  <a:cubicBezTo>
                    <a:pt x="47776" y="675651"/>
                    <a:pt x="63614" y="742833"/>
                    <a:pt x="79104" y="810102"/>
                  </a:cubicBezTo>
                  <a:cubicBezTo>
                    <a:pt x="115306" y="930630"/>
                    <a:pt x="105907" y="1001293"/>
                    <a:pt x="96857" y="1079353"/>
                  </a:cubicBezTo>
                  <a:cubicBezTo>
                    <a:pt x="91113" y="1142358"/>
                    <a:pt x="38986" y="1542667"/>
                    <a:pt x="0" y="1842898"/>
                  </a:cubicBezTo>
                  <a:lnTo>
                    <a:pt x="371156" y="1842898"/>
                  </a:lnTo>
                  <a:cubicBezTo>
                    <a:pt x="369327" y="1606020"/>
                    <a:pt x="368109" y="1311880"/>
                    <a:pt x="368109" y="1203710"/>
                  </a:cubicBezTo>
                  <a:close/>
                </a:path>
              </a:pathLst>
            </a:custGeom>
            <a:solidFill>
              <a:srgbClr val="F8B49F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FF55FF40-B5B8-404B-86DA-8DC99977B152}"/>
              </a:ext>
            </a:extLst>
          </p:cNvPr>
          <p:cNvGrpSpPr/>
          <p:nvPr/>
        </p:nvGrpSpPr>
        <p:grpSpPr>
          <a:xfrm>
            <a:off x="8305766" y="1263577"/>
            <a:ext cx="2719820" cy="5495727"/>
            <a:chOff x="4894144" y="965833"/>
            <a:chExt cx="2438029" cy="4926334"/>
          </a:xfrm>
        </p:grpSpPr>
        <p:sp>
          <p:nvSpPr>
            <p:cNvPr id="136" name="Graphic 2">
              <a:extLst>
                <a:ext uri="{FF2B5EF4-FFF2-40B4-BE49-F238E27FC236}">
                  <a16:creationId xmlns:a16="http://schemas.microsoft.com/office/drawing/2014/main" id="{36DC9CFE-8C1E-4008-967A-5C625645C36A}"/>
                </a:ext>
              </a:extLst>
            </p:cNvPr>
            <p:cNvSpPr/>
            <p:nvPr/>
          </p:nvSpPr>
          <p:spPr>
            <a:xfrm>
              <a:off x="4897966" y="965833"/>
              <a:ext cx="2433289" cy="4926334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Graphic 2">
              <a:extLst>
                <a:ext uri="{FF2B5EF4-FFF2-40B4-BE49-F238E27FC236}">
                  <a16:creationId xmlns:a16="http://schemas.microsoft.com/office/drawing/2014/main" id="{2B49E792-DCD5-4C75-BE18-AE8D4FABE9B6}"/>
                </a:ext>
              </a:extLst>
            </p:cNvPr>
            <p:cNvSpPr/>
            <p:nvPr/>
          </p:nvSpPr>
          <p:spPr>
            <a:xfrm>
              <a:off x="4927337" y="991671"/>
              <a:ext cx="2374499" cy="4874610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Graphic 2">
              <a:extLst>
                <a:ext uri="{FF2B5EF4-FFF2-40B4-BE49-F238E27FC236}">
                  <a16:creationId xmlns:a16="http://schemas.microsoft.com/office/drawing/2014/main" id="{7C762E66-B088-4972-B10D-4DA462E15B7E}"/>
                </a:ext>
              </a:extLst>
            </p:cNvPr>
            <p:cNvSpPr/>
            <p:nvPr/>
          </p:nvSpPr>
          <p:spPr>
            <a:xfrm>
              <a:off x="5034997" y="1075621"/>
              <a:ext cx="2159229" cy="4706758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Graphic 2">
              <a:extLst>
                <a:ext uri="{FF2B5EF4-FFF2-40B4-BE49-F238E27FC236}">
                  <a16:creationId xmlns:a16="http://schemas.microsoft.com/office/drawing/2014/main" id="{008E11F5-DB4C-49B3-BC9D-371557325CC6}"/>
                </a:ext>
              </a:extLst>
            </p:cNvPr>
            <p:cNvSpPr/>
            <p:nvPr/>
          </p:nvSpPr>
          <p:spPr>
            <a:xfrm>
              <a:off x="4894579" y="1666608"/>
              <a:ext cx="17225" cy="167851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Graphic 2">
              <a:extLst>
                <a:ext uri="{FF2B5EF4-FFF2-40B4-BE49-F238E27FC236}">
                  <a16:creationId xmlns:a16="http://schemas.microsoft.com/office/drawing/2014/main" id="{A8FABD4E-B87B-4192-B919-ACC338C0CBE3}"/>
                </a:ext>
              </a:extLst>
            </p:cNvPr>
            <p:cNvSpPr/>
            <p:nvPr/>
          </p:nvSpPr>
          <p:spPr>
            <a:xfrm>
              <a:off x="4894579" y="2026747"/>
              <a:ext cx="24047" cy="334783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Graphic 2">
              <a:extLst>
                <a:ext uri="{FF2B5EF4-FFF2-40B4-BE49-F238E27FC236}">
                  <a16:creationId xmlns:a16="http://schemas.microsoft.com/office/drawing/2014/main" id="{E0B79D0E-F599-473A-AAF9-EDF8BC932F4D}"/>
                </a:ext>
              </a:extLst>
            </p:cNvPr>
            <p:cNvSpPr/>
            <p:nvPr/>
          </p:nvSpPr>
          <p:spPr>
            <a:xfrm>
              <a:off x="4894627" y="2050794"/>
              <a:ext cx="13596" cy="280349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Graphic 2">
              <a:extLst>
                <a:ext uri="{FF2B5EF4-FFF2-40B4-BE49-F238E27FC236}">
                  <a16:creationId xmlns:a16="http://schemas.microsoft.com/office/drawing/2014/main" id="{801AE1B5-0196-4E8E-9D14-B4EBF756D792}"/>
                </a:ext>
              </a:extLst>
            </p:cNvPr>
            <p:cNvSpPr/>
            <p:nvPr/>
          </p:nvSpPr>
          <p:spPr>
            <a:xfrm>
              <a:off x="4894144" y="2473786"/>
              <a:ext cx="24047" cy="334783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Graphic 2">
              <a:extLst>
                <a:ext uri="{FF2B5EF4-FFF2-40B4-BE49-F238E27FC236}">
                  <a16:creationId xmlns:a16="http://schemas.microsoft.com/office/drawing/2014/main" id="{1491AC1B-CF5A-4F0A-86B9-FF202773D4F3}"/>
                </a:ext>
              </a:extLst>
            </p:cNvPr>
            <p:cNvSpPr/>
            <p:nvPr/>
          </p:nvSpPr>
          <p:spPr>
            <a:xfrm>
              <a:off x="4894144" y="2497834"/>
              <a:ext cx="13596" cy="280349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Graphic 2">
              <a:extLst>
                <a:ext uri="{FF2B5EF4-FFF2-40B4-BE49-F238E27FC236}">
                  <a16:creationId xmlns:a16="http://schemas.microsoft.com/office/drawing/2014/main" id="{51693FBE-05A1-46ED-BC53-4275241AD00C}"/>
                </a:ext>
              </a:extLst>
            </p:cNvPr>
            <p:cNvSpPr/>
            <p:nvPr/>
          </p:nvSpPr>
          <p:spPr>
            <a:xfrm>
              <a:off x="7308126" y="2139051"/>
              <a:ext cx="24047" cy="541828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45" name="Graphic 2">
              <a:extLst>
                <a:ext uri="{FF2B5EF4-FFF2-40B4-BE49-F238E27FC236}">
                  <a16:creationId xmlns:a16="http://schemas.microsoft.com/office/drawing/2014/main" id="{693B0F5B-A5C8-4B4C-831D-A47B1162C061}"/>
                </a:ext>
              </a:extLst>
            </p:cNvPr>
            <p:cNvSpPr/>
            <p:nvPr/>
          </p:nvSpPr>
          <p:spPr>
            <a:xfrm>
              <a:off x="7318577" y="2178001"/>
              <a:ext cx="13596" cy="453717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46" name="Graphic 2">
              <a:extLst>
                <a:ext uri="{FF2B5EF4-FFF2-40B4-BE49-F238E27FC236}">
                  <a16:creationId xmlns:a16="http://schemas.microsoft.com/office/drawing/2014/main" id="{FD978946-6F07-4CDB-A868-59CBFEEE29D8}"/>
                </a:ext>
              </a:extLst>
            </p:cNvPr>
            <p:cNvSpPr/>
            <p:nvPr/>
          </p:nvSpPr>
          <p:spPr>
            <a:xfrm>
              <a:off x="7312722" y="3272543"/>
              <a:ext cx="19451" cy="371315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Graphic 2">
              <a:extLst>
                <a:ext uri="{FF2B5EF4-FFF2-40B4-BE49-F238E27FC236}">
                  <a16:creationId xmlns:a16="http://schemas.microsoft.com/office/drawing/2014/main" id="{1F19A5B3-8324-46DA-8578-66AF18F3D060}"/>
                </a:ext>
              </a:extLst>
            </p:cNvPr>
            <p:cNvSpPr/>
            <p:nvPr/>
          </p:nvSpPr>
          <p:spPr>
            <a:xfrm>
              <a:off x="7321142" y="3299204"/>
              <a:ext cx="11031" cy="31092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FA4DCBF7-BA0F-4F67-A969-5F72242F0640}"/>
                </a:ext>
              </a:extLst>
            </p:cNvPr>
            <p:cNvSpPr/>
            <p:nvPr/>
          </p:nvSpPr>
          <p:spPr>
            <a:xfrm>
              <a:off x="6432763" y="1075621"/>
              <a:ext cx="98209" cy="9820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1CE2D3B9-8981-4D03-98B3-08A3D2A283F6}"/>
                </a:ext>
              </a:extLst>
            </p:cNvPr>
            <p:cNvSpPr/>
            <p:nvPr/>
          </p:nvSpPr>
          <p:spPr>
            <a:xfrm>
              <a:off x="6436400" y="1075621"/>
              <a:ext cx="90933" cy="90933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25FF6EB2-2CEC-434D-8761-ED7307D1096E}"/>
                </a:ext>
              </a:extLst>
            </p:cNvPr>
            <p:cNvSpPr/>
            <p:nvPr/>
          </p:nvSpPr>
          <p:spPr>
            <a:xfrm>
              <a:off x="6457105" y="1096325"/>
              <a:ext cx="49523" cy="4952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3ED1639D-B6F4-49FB-82BA-84B2D5A5554E}"/>
                </a:ext>
              </a:extLst>
            </p:cNvPr>
            <p:cNvSpPr/>
            <p:nvPr/>
          </p:nvSpPr>
          <p:spPr>
            <a:xfrm>
              <a:off x="6468731" y="1107952"/>
              <a:ext cx="26270" cy="26270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2" name="Graphic 2">
              <a:extLst>
                <a:ext uri="{FF2B5EF4-FFF2-40B4-BE49-F238E27FC236}">
                  <a16:creationId xmlns:a16="http://schemas.microsoft.com/office/drawing/2014/main" id="{0AE627C4-9019-4C2E-8FA6-AC3184584CC8}"/>
                </a:ext>
              </a:extLst>
            </p:cNvPr>
            <p:cNvSpPr/>
            <p:nvPr userDrawn="1"/>
          </p:nvSpPr>
          <p:spPr>
            <a:xfrm flipH="1">
              <a:off x="4896288" y="1686619"/>
              <a:ext cx="9144" cy="127828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298F0E52-8C3A-45C5-AD61-F8C46D8028D0}"/>
              </a:ext>
            </a:extLst>
          </p:cNvPr>
          <p:cNvGrpSpPr/>
          <p:nvPr/>
        </p:nvGrpSpPr>
        <p:grpSpPr>
          <a:xfrm>
            <a:off x="4408434" y="2034880"/>
            <a:ext cx="3830736" cy="4057811"/>
            <a:chOff x="2857136" y="0"/>
            <a:chExt cx="6476205" cy="6860097"/>
          </a:xfrm>
          <a:solidFill>
            <a:schemeClr val="accent4"/>
          </a:solidFill>
        </p:grpSpPr>
        <p:sp>
          <p:nvSpPr>
            <p:cNvPr id="154" name="Graphic 142">
              <a:extLst>
                <a:ext uri="{FF2B5EF4-FFF2-40B4-BE49-F238E27FC236}">
                  <a16:creationId xmlns:a16="http://schemas.microsoft.com/office/drawing/2014/main" id="{D9D3E5E2-3BCD-4D74-BEA6-0B0C8ADB55BF}"/>
                </a:ext>
              </a:extLst>
            </p:cNvPr>
            <p:cNvSpPr/>
            <p:nvPr/>
          </p:nvSpPr>
          <p:spPr>
            <a:xfrm>
              <a:off x="2857136" y="2930518"/>
              <a:ext cx="2148515" cy="827809"/>
            </a:xfrm>
            <a:custGeom>
              <a:avLst/>
              <a:gdLst>
                <a:gd name="connsiteX0" fmla="*/ 0 w 2148515"/>
                <a:gd name="connsiteY0" fmla="*/ 827809 h 827809"/>
                <a:gd name="connsiteX1" fmla="*/ 145814 w 2148515"/>
                <a:gd name="connsiteY1" fmla="*/ 542147 h 827809"/>
                <a:gd name="connsiteX2" fmla="*/ 177285 w 2148515"/>
                <a:gd name="connsiteY2" fmla="*/ 520052 h 827809"/>
                <a:gd name="connsiteX3" fmla="*/ 394696 w 2148515"/>
                <a:gd name="connsiteY3" fmla="*/ 484909 h 827809"/>
                <a:gd name="connsiteX4" fmla="*/ 469242 w 2148515"/>
                <a:gd name="connsiteY4" fmla="*/ 414100 h 827809"/>
                <a:gd name="connsiteX5" fmla="*/ 541690 w 2148515"/>
                <a:gd name="connsiteY5" fmla="*/ 184692 h 827809"/>
                <a:gd name="connsiteX6" fmla="*/ 359881 w 2148515"/>
                <a:gd name="connsiteY6" fmla="*/ 132503 h 827809"/>
                <a:gd name="connsiteX7" fmla="*/ 393843 w 2148515"/>
                <a:gd name="connsiteY7" fmla="*/ 72971 h 827809"/>
                <a:gd name="connsiteX8" fmla="*/ 413512 w 2148515"/>
                <a:gd name="connsiteY8" fmla="*/ 68381 h 827809"/>
                <a:gd name="connsiteX9" fmla="*/ 567260 w 2148515"/>
                <a:gd name="connsiteY9" fmla="*/ 100507 h 827809"/>
                <a:gd name="connsiteX10" fmla="*/ 572899 w 2148515"/>
                <a:gd name="connsiteY10" fmla="*/ 94148 h 827809"/>
                <a:gd name="connsiteX11" fmla="*/ 733203 w 2148515"/>
                <a:gd name="connsiteY11" fmla="*/ 719 h 827809"/>
                <a:gd name="connsiteX12" fmla="*/ 956186 w 2148515"/>
                <a:gd name="connsiteY12" fmla="*/ 4915 h 827809"/>
                <a:gd name="connsiteX13" fmla="*/ 1035453 w 2148515"/>
                <a:gd name="connsiteY13" fmla="*/ 45565 h 827809"/>
                <a:gd name="connsiteX14" fmla="*/ 1168024 w 2148515"/>
                <a:gd name="connsiteY14" fmla="*/ 204951 h 827809"/>
                <a:gd name="connsiteX15" fmla="*/ 1215885 w 2148515"/>
                <a:gd name="connsiteY15" fmla="*/ 237208 h 827809"/>
                <a:gd name="connsiteX16" fmla="*/ 1591830 w 2148515"/>
                <a:gd name="connsiteY16" fmla="*/ 322638 h 827809"/>
                <a:gd name="connsiteX17" fmla="*/ 1780588 w 2148515"/>
                <a:gd name="connsiteY17" fmla="*/ 377778 h 827809"/>
                <a:gd name="connsiteX18" fmla="*/ 1869821 w 2148515"/>
                <a:gd name="connsiteY18" fmla="*/ 353650 h 827809"/>
                <a:gd name="connsiteX19" fmla="*/ 1944695 w 2148515"/>
                <a:gd name="connsiteY19" fmla="*/ 276482 h 827809"/>
                <a:gd name="connsiteX20" fmla="*/ 2108737 w 2148515"/>
                <a:gd name="connsiteY20" fmla="*/ 299035 h 827809"/>
                <a:gd name="connsiteX21" fmla="*/ 1976428 w 2148515"/>
                <a:gd name="connsiteY21" fmla="*/ 661539 h 827809"/>
                <a:gd name="connsiteX22" fmla="*/ 1894080 w 2148515"/>
                <a:gd name="connsiteY22" fmla="*/ 621414 h 827809"/>
                <a:gd name="connsiteX23" fmla="*/ 1841497 w 2148515"/>
                <a:gd name="connsiteY23" fmla="*/ 473370 h 827809"/>
                <a:gd name="connsiteX24" fmla="*/ 1792914 w 2148515"/>
                <a:gd name="connsiteY24" fmla="*/ 433770 h 827809"/>
                <a:gd name="connsiteX25" fmla="*/ 1216082 w 2148515"/>
                <a:gd name="connsiteY25" fmla="*/ 341652 h 827809"/>
                <a:gd name="connsiteX26" fmla="*/ 1208936 w 2148515"/>
                <a:gd name="connsiteY26" fmla="*/ 341193 h 827809"/>
                <a:gd name="connsiteX27" fmla="*/ 1213656 w 2148515"/>
                <a:gd name="connsiteY27" fmla="*/ 415805 h 827809"/>
                <a:gd name="connsiteX28" fmla="*/ 1209263 w 2148515"/>
                <a:gd name="connsiteY28" fmla="*/ 483729 h 827809"/>
                <a:gd name="connsiteX29" fmla="*/ 1156288 w 2148515"/>
                <a:gd name="connsiteY29" fmla="*/ 510742 h 827809"/>
                <a:gd name="connsiteX30" fmla="*/ 1144814 w 2148515"/>
                <a:gd name="connsiteY30" fmla="*/ 505497 h 827809"/>
                <a:gd name="connsiteX31" fmla="*/ 1083774 w 2148515"/>
                <a:gd name="connsiteY31" fmla="*/ 530673 h 827809"/>
                <a:gd name="connsiteX32" fmla="*/ 1057942 w 2148515"/>
                <a:gd name="connsiteY32" fmla="*/ 495006 h 827809"/>
                <a:gd name="connsiteX33" fmla="*/ 1056302 w 2148515"/>
                <a:gd name="connsiteY33" fmla="*/ 456062 h 827809"/>
                <a:gd name="connsiteX34" fmla="*/ 1004769 w 2148515"/>
                <a:gd name="connsiteY34" fmla="*/ 374893 h 827809"/>
                <a:gd name="connsiteX35" fmla="*/ 929108 w 2148515"/>
                <a:gd name="connsiteY35" fmla="*/ 346635 h 827809"/>
                <a:gd name="connsiteX36" fmla="*/ 877378 w 2148515"/>
                <a:gd name="connsiteY36" fmla="*/ 374369 h 827809"/>
                <a:gd name="connsiteX37" fmla="*/ 752675 w 2148515"/>
                <a:gd name="connsiteY37" fmla="*/ 631576 h 827809"/>
                <a:gd name="connsiteX38" fmla="*/ 611909 w 2148515"/>
                <a:gd name="connsiteY38" fmla="*/ 727037 h 827809"/>
                <a:gd name="connsiteX39" fmla="*/ 0 w 2148515"/>
                <a:gd name="connsiteY39" fmla="*/ 827809 h 827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148515" h="827809">
                  <a:moveTo>
                    <a:pt x="0" y="827809"/>
                  </a:moveTo>
                  <a:cubicBezTo>
                    <a:pt x="8064" y="811025"/>
                    <a:pt x="104640" y="623250"/>
                    <a:pt x="145814" y="542147"/>
                  </a:cubicBezTo>
                  <a:cubicBezTo>
                    <a:pt x="152895" y="528182"/>
                    <a:pt x="161353" y="522347"/>
                    <a:pt x="177285" y="520052"/>
                  </a:cubicBezTo>
                  <a:cubicBezTo>
                    <a:pt x="249930" y="509430"/>
                    <a:pt x="322313" y="497039"/>
                    <a:pt x="394696" y="484909"/>
                  </a:cubicBezTo>
                  <a:cubicBezTo>
                    <a:pt x="435214" y="478091"/>
                    <a:pt x="457768" y="454291"/>
                    <a:pt x="469242" y="414100"/>
                  </a:cubicBezTo>
                  <a:cubicBezTo>
                    <a:pt x="490812" y="338570"/>
                    <a:pt x="516382" y="264221"/>
                    <a:pt x="541690" y="184692"/>
                  </a:cubicBezTo>
                  <a:cubicBezTo>
                    <a:pt x="481109" y="167317"/>
                    <a:pt x="422823" y="150598"/>
                    <a:pt x="359881" y="132503"/>
                  </a:cubicBezTo>
                  <a:cubicBezTo>
                    <a:pt x="371683" y="111326"/>
                    <a:pt x="381714" y="91460"/>
                    <a:pt x="393843" y="72971"/>
                  </a:cubicBezTo>
                  <a:cubicBezTo>
                    <a:pt x="396597" y="68774"/>
                    <a:pt x="407284" y="67135"/>
                    <a:pt x="413512" y="68381"/>
                  </a:cubicBezTo>
                  <a:cubicBezTo>
                    <a:pt x="464915" y="78544"/>
                    <a:pt x="516120" y="89689"/>
                    <a:pt x="567260" y="100507"/>
                  </a:cubicBezTo>
                  <a:cubicBezTo>
                    <a:pt x="569555" y="97950"/>
                    <a:pt x="571981" y="96377"/>
                    <a:pt x="572899" y="94148"/>
                  </a:cubicBezTo>
                  <a:cubicBezTo>
                    <a:pt x="602271" y="21568"/>
                    <a:pt x="656034" y="-4854"/>
                    <a:pt x="733203" y="719"/>
                  </a:cubicBezTo>
                  <a:cubicBezTo>
                    <a:pt x="807225" y="6095"/>
                    <a:pt x="881836" y="3342"/>
                    <a:pt x="956186" y="4915"/>
                  </a:cubicBezTo>
                  <a:cubicBezTo>
                    <a:pt x="988771" y="5571"/>
                    <a:pt x="1014932" y="20847"/>
                    <a:pt x="1035453" y="45565"/>
                  </a:cubicBezTo>
                  <a:cubicBezTo>
                    <a:pt x="1079643" y="98737"/>
                    <a:pt x="1122588" y="152893"/>
                    <a:pt x="1168024" y="204951"/>
                  </a:cubicBezTo>
                  <a:cubicBezTo>
                    <a:pt x="1180350" y="219113"/>
                    <a:pt x="1198249" y="233012"/>
                    <a:pt x="1215885" y="237208"/>
                  </a:cubicBezTo>
                  <a:cubicBezTo>
                    <a:pt x="1340916" y="266909"/>
                    <a:pt x="1466864" y="292741"/>
                    <a:pt x="1591830" y="322638"/>
                  </a:cubicBezTo>
                  <a:cubicBezTo>
                    <a:pt x="1655492" y="337849"/>
                    <a:pt x="1718040" y="358043"/>
                    <a:pt x="1780588" y="377778"/>
                  </a:cubicBezTo>
                  <a:cubicBezTo>
                    <a:pt x="1816583" y="389120"/>
                    <a:pt x="1844776" y="382039"/>
                    <a:pt x="1869821" y="353650"/>
                  </a:cubicBezTo>
                  <a:cubicBezTo>
                    <a:pt x="1893490" y="326769"/>
                    <a:pt x="1918076" y="300347"/>
                    <a:pt x="1944695" y="276482"/>
                  </a:cubicBezTo>
                  <a:cubicBezTo>
                    <a:pt x="2009932" y="218195"/>
                    <a:pt x="2056416" y="222522"/>
                    <a:pt x="2108737" y="299035"/>
                  </a:cubicBezTo>
                  <a:cubicBezTo>
                    <a:pt x="2197969" y="429442"/>
                    <a:pt x="2129848" y="630527"/>
                    <a:pt x="1976428" y="661539"/>
                  </a:cubicBezTo>
                  <a:cubicBezTo>
                    <a:pt x="1926600" y="671636"/>
                    <a:pt x="1913290" y="667571"/>
                    <a:pt x="1894080" y="621414"/>
                  </a:cubicBezTo>
                  <a:cubicBezTo>
                    <a:pt x="1874017" y="573093"/>
                    <a:pt x="1857364" y="523265"/>
                    <a:pt x="1841497" y="473370"/>
                  </a:cubicBezTo>
                  <a:cubicBezTo>
                    <a:pt x="1833433" y="447997"/>
                    <a:pt x="1818353" y="434294"/>
                    <a:pt x="1792914" y="433770"/>
                  </a:cubicBezTo>
                  <a:cubicBezTo>
                    <a:pt x="1596353" y="429770"/>
                    <a:pt x="1406939" y="381384"/>
                    <a:pt x="1216082" y="341652"/>
                  </a:cubicBezTo>
                  <a:cubicBezTo>
                    <a:pt x="1214377" y="341324"/>
                    <a:pt x="1212607" y="341390"/>
                    <a:pt x="1208936" y="341193"/>
                  </a:cubicBezTo>
                  <a:cubicBezTo>
                    <a:pt x="1210640" y="366173"/>
                    <a:pt x="1213459" y="390956"/>
                    <a:pt x="1213656" y="415805"/>
                  </a:cubicBezTo>
                  <a:cubicBezTo>
                    <a:pt x="1213787" y="438425"/>
                    <a:pt x="1212935" y="461437"/>
                    <a:pt x="1209263" y="483729"/>
                  </a:cubicBezTo>
                  <a:cubicBezTo>
                    <a:pt x="1203363" y="519331"/>
                    <a:pt x="1189201" y="525756"/>
                    <a:pt x="1156288" y="510742"/>
                  </a:cubicBezTo>
                  <a:cubicBezTo>
                    <a:pt x="1152419" y="508971"/>
                    <a:pt x="1148551" y="507201"/>
                    <a:pt x="1144814" y="505497"/>
                  </a:cubicBezTo>
                  <a:cubicBezTo>
                    <a:pt x="1123243" y="539131"/>
                    <a:pt x="1109344" y="546212"/>
                    <a:pt x="1083774" y="530673"/>
                  </a:cubicBezTo>
                  <a:cubicBezTo>
                    <a:pt x="1072038" y="523527"/>
                    <a:pt x="1063121" y="508447"/>
                    <a:pt x="1057942" y="495006"/>
                  </a:cubicBezTo>
                  <a:cubicBezTo>
                    <a:pt x="1053483" y="483402"/>
                    <a:pt x="1053811" y="468650"/>
                    <a:pt x="1056302" y="456062"/>
                  </a:cubicBezTo>
                  <a:cubicBezTo>
                    <a:pt x="1064826" y="412002"/>
                    <a:pt x="1044370" y="388268"/>
                    <a:pt x="1004769" y="374893"/>
                  </a:cubicBezTo>
                  <a:cubicBezTo>
                    <a:pt x="979265" y="366304"/>
                    <a:pt x="955072" y="353126"/>
                    <a:pt x="929108" y="346635"/>
                  </a:cubicBezTo>
                  <a:cubicBezTo>
                    <a:pt x="906423" y="340997"/>
                    <a:pt x="889049" y="349257"/>
                    <a:pt x="877378" y="374369"/>
                  </a:cubicBezTo>
                  <a:cubicBezTo>
                    <a:pt x="837318" y="460782"/>
                    <a:pt x="793718" y="545556"/>
                    <a:pt x="752675" y="631576"/>
                  </a:cubicBezTo>
                  <a:cubicBezTo>
                    <a:pt x="724089" y="691436"/>
                    <a:pt x="674785" y="716875"/>
                    <a:pt x="611909" y="727037"/>
                  </a:cubicBezTo>
                  <a:cubicBezTo>
                    <a:pt x="488452" y="746904"/>
                    <a:pt x="14555" y="826498"/>
                    <a:pt x="0" y="827809"/>
                  </a:cubicBezTo>
                  <a:close/>
                </a:path>
              </a:pathLst>
            </a:custGeom>
            <a:grpFill/>
            <a:ln w="6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Graphic 142">
              <a:extLst>
                <a:ext uri="{FF2B5EF4-FFF2-40B4-BE49-F238E27FC236}">
                  <a16:creationId xmlns:a16="http://schemas.microsoft.com/office/drawing/2014/main" id="{5154D4B0-2ECB-492A-8E67-52B025495B4D}"/>
                </a:ext>
              </a:extLst>
            </p:cNvPr>
            <p:cNvSpPr/>
            <p:nvPr/>
          </p:nvSpPr>
          <p:spPr>
            <a:xfrm>
              <a:off x="7101228" y="2328048"/>
              <a:ext cx="319165" cy="239440"/>
            </a:xfrm>
            <a:custGeom>
              <a:avLst/>
              <a:gdLst>
                <a:gd name="connsiteX0" fmla="*/ 0 w 319165"/>
                <a:gd name="connsiteY0" fmla="*/ 232949 h 239440"/>
                <a:gd name="connsiteX1" fmla="*/ 314839 w 319165"/>
                <a:gd name="connsiteY1" fmla="*/ 0 h 239440"/>
                <a:gd name="connsiteX2" fmla="*/ 319166 w 319165"/>
                <a:gd name="connsiteY2" fmla="*/ 4065 h 239440"/>
                <a:gd name="connsiteX3" fmla="*/ 5835 w 319165"/>
                <a:gd name="connsiteY3" fmla="*/ 239440 h 239440"/>
                <a:gd name="connsiteX4" fmla="*/ 0 w 319165"/>
                <a:gd name="connsiteY4" fmla="*/ 232949 h 23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165" h="239440">
                  <a:moveTo>
                    <a:pt x="0" y="232949"/>
                  </a:moveTo>
                  <a:cubicBezTo>
                    <a:pt x="57303" y="190136"/>
                    <a:pt x="224360" y="66285"/>
                    <a:pt x="314839" y="0"/>
                  </a:cubicBezTo>
                  <a:cubicBezTo>
                    <a:pt x="315756" y="1049"/>
                    <a:pt x="316871" y="1836"/>
                    <a:pt x="319166" y="4065"/>
                  </a:cubicBezTo>
                  <a:cubicBezTo>
                    <a:pt x="275697" y="36978"/>
                    <a:pt x="53434" y="204167"/>
                    <a:pt x="5835" y="239440"/>
                  </a:cubicBezTo>
                  <a:cubicBezTo>
                    <a:pt x="3868" y="237276"/>
                    <a:pt x="1901" y="235113"/>
                    <a:pt x="0" y="232949"/>
                  </a:cubicBezTo>
                  <a:close/>
                </a:path>
              </a:pathLst>
            </a:custGeom>
            <a:grpFill/>
            <a:ln w="6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Graphic 142">
              <a:extLst>
                <a:ext uri="{FF2B5EF4-FFF2-40B4-BE49-F238E27FC236}">
                  <a16:creationId xmlns:a16="http://schemas.microsoft.com/office/drawing/2014/main" id="{6CCB4930-BA11-46E4-9D92-32AD5411215D}"/>
                </a:ext>
              </a:extLst>
            </p:cNvPr>
            <p:cNvSpPr/>
            <p:nvPr/>
          </p:nvSpPr>
          <p:spPr>
            <a:xfrm>
              <a:off x="7158596" y="2218622"/>
              <a:ext cx="355291" cy="231309"/>
            </a:xfrm>
            <a:custGeom>
              <a:avLst/>
              <a:gdLst>
                <a:gd name="connsiteX0" fmla="*/ 352603 w 355291"/>
                <a:gd name="connsiteY0" fmla="*/ 0 h 231309"/>
                <a:gd name="connsiteX1" fmla="*/ 355292 w 355291"/>
                <a:gd name="connsiteY1" fmla="*/ 3475 h 231309"/>
                <a:gd name="connsiteX2" fmla="*/ 3213 w 355291"/>
                <a:gd name="connsiteY2" fmla="*/ 231310 h 231309"/>
                <a:gd name="connsiteX3" fmla="*/ 0 w 355291"/>
                <a:gd name="connsiteY3" fmla="*/ 226851 h 231309"/>
                <a:gd name="connsiteX4" fmla="*/ 352603 w 355291"/>
                <a:gd name="connsiteY4" fmla="*/ 0 h 23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291" h="231309">
                  <a:moveTo>
                    <a:pt x="352603" y="0"/>
                  </a:moveTo>
                  <a:cubicBezTo>
                    <a:pt x="353456" y="1246"/>
                    <a:pt x="353784" y="1639"/>
                    <a:pt x="355292" y="3475"/>
                  </a:cubicBezTo>
                  <a:cubicBezTo>
                    <a:pt x="274385" y="56844"/>
                    <a:pt x="89888" y="174925"/>
                    <a:pt x="3213" y="231310"/>
                  </a:cubicBezTo>
                  <a:cubicBezTo>
                    <a:pt x="1836" y="230261"/>
                    <a:pt x="1377" y="228360"/>
                    <a:pt x="0" y="226851"/>
                  </a:cubicBezTo>
                  <a:cubicBezTo>
                    <a:pt x="28520" y="208297"/>
                    <a:pt x="288285" y="35011"/>
                    <a:pt x="352603" y="0"/>
                  </a:cubicBezTo>
                  <a:close/>
                </a:path>
              </a:pathLst>
            </a:custGeom>
            <a:grpFill/>
            <a:ln w="6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Graphic 142">
              <a:extLst>
                <a:ext uri="{FF2B5EF4-FFF2-40B4-BE49-F238E27FC236}">
                  <a16:creationId xmlns:a16="http://schemas.microsoft.com/office/drawing/2014/main" id="{62EB3B92-7479-411A-B549-EFD8B6C4CA43}"/>
                </a:ext>
              </a:extLst>
            </p:cNvPr>
            <p:cNvSpPr/>
            <p:nvPr/>
          </p:nvSpPr>
          <p:spPr>
            <a:xfrm>
              <a:off x="7328538" y="2305756"/>
              <a:ext cx="167909" cy="169876"/>
            </a:xfrm>
            <a:custGeom>
              <a:avLst/>
              <a:gdLst>
                <a:gd name="connsiteX0" fmla="*/ 0 w 167909"/>
                <a:gd name="connsiteY0" fmla="*/ 168959 h 169876"/>
                <a:gd name="connsiteX1" fmla="*/ 166992 w 167909"/>
                <a:gd name="connsiteY1" fmla="*/ 0 h 169876"/>
                <a:gd name="connsiteX2" fmla="*/ 167909 w 167909"/>
                <a:gd name="connsiteY2" fmla="*/ 918 h 169876"/>
                <a:gd name="connsiteX3" fmla="*/ 1443 w 167909"/>
                <a:gd name="connsiteY3" fmla="*/ 169876 h 169876"/>
                <a:gd name="connsiteX4" fmla="*/ 0 w 167909"/>
                <a:gd name="connsiteY4" fmla="*/ 168959 h 169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909" h="169876">
                  <a:moveTo>
                    <a:pt x="0" y="168959"/>
                  </a:moveTo>
                  <a:cubicBezTo>
                    <a:pt x="55664" y="112639"/>
                    <a:pt x="111328" y="56319"/>
                    <a:pt x="166992" y="0"/>
                  </a:cubicBezTo>
                  <a:cubicBezTo>
                    <a:pt x="167320" y="328"/>
                    <a:pt x="167582" y="590"/>
                    <a:pt x="167909" y="918"/>
                  </a:cubicBezTo>
                  <a:cubicBezTo>
                    <a:pt x="112443" y="57237"/>
                    <a:pt x="56910" y="113557"/>
                    <a:pt x="1443" y="169876"/>
                  </a:cubicBezTo>
                  <a:cubicBezTo>
                    <a:pt x="918" y="169549"/>
                    <a:pt x="459" y="169221"/>
                    <a:pt x="0" y="168959"/>
                  </a:cubicBezTo>
                  <a:close/>
                </a:path>
              </a:pathLst>
            </a:custGeom>
            <a:grpFill/>
            <a:ln w="6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Graphic 142">
              <a:extLst>
                <a:ext uri="{FF2B5EF4-FFF2-40B4-BE49-F238E27FC236}">
                  <a16:creationId xmlns:a16="http://schemas.microsoft.com/office/drawing/2014/main" id="{5B5C0465-913B-45E2-9CDF-57C98A03017B}"/>
                </a:ext>
              </a:extLst>
            </p:cNvPr>
            <p:cNvSpPr/>
            <p:nvPr/>
          </p:nvSpPr>
          <p:spPr>
            <a:xfrm>
              <a:off x="7400331" y="2248781"/>
              <a:ext cx="114409" cy="75857"/>
            </a:xfrm>
            <a:custGeom>
              <a:avLst/>
              <a:gdLst>
                <a:gd name="connsiteX0" fmla="*/ 114409 w 114409"/>
                <a:gd name="connsiteY0" fmla="*/ 5573 h 75857"/>
                <a:gd name="connsiteX1" fmla="*/ 3475 w 114409"/>
                <a:gd name="connsiteY1" fmla="*/ 75858 h 75857"/>
                <a:gd name="connsiteX2" fmla="*/ 0 w 114409"/>
                <a:gd name="connsiteY2" fmla="*/ 70285 h 75857"/>
                <a:gd name="connsiteX3" fmla="*/ 110541 w 114409"/>
                <a:gd name="connsiteY3" fmla="*/ 0 h 75857"/>
                <a:gd name="connsiteX4" fmla="*/ 114409 w 114409"/>
                <a:gd name="connsiteY4" fmla="*/ 5573 h 7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409" h="75857">
                  <a:moveTo>
                    <a:pt x="114409" y="5573"/>
                  </a:moveTo>
                  <a:cubicBezTo>
                    <a:pt x="77431" y="28979"/>
                    <a:pt x="40453" y="52451"/>
                    <a:pt x="3475" y="75858"/>
                  </a:cubicBezTo>
                  <a:cubicBezTo>
                    <a:pt x="2295" y="74022"/>
                    <a:pt x="1180" y="72120"/>
                    <a:pt x="0" y="70285"/>
                  </a:cubicBezTo>
                  <a:cubicBezTo>
                    <a:pt x="36847" y="46878"/>
                    <a:pt x="73694" y="23406"/>
                    <a:pt x="110541" y="0"/>
                  </a:cubicBezTo>
                  <a:cubicBezTo>
                    <a:pt x="111852" y="1836"/>
                    <a:pt x="113164" y="3672"/>
                    <a:pt x="114409" y="5573"/>
                  </a:cubicBezTo>
                  <a:close/>
                </a:path>
              </a:pathLst>
            </a:custGeom>
            <a:grpFill/>
            <a:ln w="6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Graphic 142">
              <a:extLst>
                <a:ext uri="{FF2B5EF4-FFF2-40B4-BE49-F238E27FC236}">
                  <a16:creationId xmlns:a16="http://schemas.microsoft.com/office/drawing/2014/main" id="{1B081CCE-0DBA-486A-AFD7-04C125F7AAE7}"/>
                </a:ext>
              </a:extLst>
            </p:cNvPr>
            <p:cNvSpPr/>
            <p:nvPr/>
          </p:nvSpPr>
          <p:spPr>
            <a:xfrm>
              <a:off x="7592237" y="1879145"/>
              <a:ext cx="1741104" cy="1356373"/>
            </a:xfrm>
            <a:custGeom>
              <a:avLst/>
              <a:gdLst>
                <a:gd name="connsiteX0" fmla="*/ 1698109 w 1741104"/>
                <a:gd name="connsiteY0" fmla="*/ 214774 h 1356373"/>
                <a:gd name="connsiteX1" fmla="*/ 1365961 w 1741104"/>
                <a:gd name="connsiteY1" fmla="*/ 358490 h 1356373"/>
                <a:gd name="connsiteX2" fmla="*/ 1119637 w 1741104"/>
                <a:gd name="connsiteY2" fmla="*/ 376127 h 1356373"/>
                <a:gd name="connsiteX3" fmla="*/ 808667 w 1741104"/>
                <a:gd name="connsiteY3" fmla="*/ 228149 h 1356373"/>
                <a:gd name="connsiteX4" fmla="*/ 618597 w 1741104"/>
                <a:gd name="connsiteY4" fmla="*/ 118263 h 1356373"/>
                <a:gd name="connsiteX5" fmla="*/ 398761 w 1741104"/>
                <a:gd name="connsiteY5" fmla="*/ 12771 h 1356373"/>
                <a:gd name="connsiteX6" fmla="*/ 344211 w 1741104"/>
                <a:gd name="connsiteY6" fmla="*/ 969 h 1356373"/>
                <a:gd name="connsiteX7" fmla="*/ 154600 w 1741104"/>
                <a:gd name="connsiteY7" fmla="*/ 52634 h 1356373"/>
                <a:gd name="connsiteX8" fmla="*/ 107328 w 1741104"/>
                <a:gd name="connsiteY8" fmla="*/ 80105 h 1356373"/>
                <a:gd name="connsiteX9" fmla="*/ 16850 w 1741104"/>
                <a:gd name="connsiteY9" fmla="*/ 151701 h 1356373"/>
                <a:gd name="connsiteX10" fmla="*/ 21898 w 1741104"/>
                <a:gd name="connsiteY10" fmla="*/ 209463 h 1356373"/>
                <a:gd name="connsiteX11" fmla="*/ 59794 w 1741104"/>
                <a:gd name="connsiteY11" fmla="*/ 217331 h 1356373"/>
                <a:gd name="connsiteX12" fmla="*/ 114737 w 1741104"/>
                <a:gd name="connsiteY12" fmla="*/ 290631 h 1356373"/>
                <a:gd name="connsiteX13" fmla="*/ 97297 w 1741104"/>
                <a:gd name="connsiteY13" fmla="*/ 334231 h 1356373"/>
                <a:gd name="connsiteX14" fmla="*/ 96314 w 1741104"/>
                <a:gd name="connsiteY14" fmla="*/ 380520 h 1356373"/>
                <a:gd name="connsiteX15" fmla="*/ 89954 w 1741104"/>
                <a:gd name="connsiteY15" fmla="*/ 447919 h 1356373"/>
                <a:gd name="connsiteX16" fmla="*/ 88774 w 1741104"/>
                <a:gd name="connsiteY16" fmla="*/ 491979 h 1356373"/>
                <a:gd name="connsiteX17" fmla="*/ 101296 w 1741104"/>
                <a:gd name="connsiteY17" fmla="*/ 529285 h 1356373"/>
                <a:gd name="connsiteX18" fmla="*/ 124637 w 1741104"/>
                <a:gd name="connsiteY18" fmla="*/ 588751 h 1356373"/>
                <a:gd name="connsiteX19" fmla="*/ 176564 w 1741104"/>
                <a:gd name="connsiteY19" fmla="*/ 637465 h 1356373"/>
                <a:gd name="connsiteX20" fmla="*/ 203249 w 1741104"/>
                <a:gd name="connsiteY20" fmla="*/ 637203 h 1356373"/>
                <a:gd name="connsiteX21" fmla="*/ 267304 w 1741104"/>
                <a:gd name="connsiteY21" fmla="*/ 709455 h 1356373"/>
                <a:gd name="connsiteX22" fmla="*/ 261076 w 1741104"/>
                <a:gd name="connsiteY22" fmla="*/ 764594 h 1356373"/>
                <a:gd name="connsiteX23" fmla="*/ 259961 w 1741104"/>
                <a:gd name="connsiteY23" fmla="*/ 772396 h 1356373"/>
                <a:gd name="connsiteX24" fmla="*/ 295497 w 1741104"/>
                <a:gd name="connsiteY24" fmla="*/ 827863 h 1356373"/>
                <a:gd name="connsiteX25" fmla="*/ 346375 w 1741104"/>
                <a:gd name="connsiteY25" fmla="*/ 815668 h 1356373"/>
                <a:gd name="connsiteX26" fmla="*/ 360012 w 1741104"/>
                <a:gd name="connsiteY26" fmla="*/ 805440 h 1356373"/>
                <a:gd name="connsiteX27" fmla="*/ 379681 w 1741104"/>
                <a:gd name="connsiteY27" fmla="*/ 849040 h 1356373"/>
                <a:gd name="connsiteX28" fmla="*/ 425904 w 1741104"/>
                <a:gd name="connsiteY28" fmla="*/ 906474 h 1356373"/>
                <a:gd name="connsiteX29" fmla="*/ 477241 w 1741104"/>
                <a:gd name="connsiteY29" fmla="*/ 928176 h 1356373"/>
                <a:gd name="connsiteX30" fmla="*/ 757855 w 1741104"/>
                <a:gd name="connsiteY30" fmla="*/ 1226427 h 1356373"/>
                <a:gd name="connsiteX31" fmla="*/ 859872 w 1741104"/>
                <a:gd name="connsiteY31" fmla="*/ 1339132 h 1356373"/>
                <a:gd name="connsiteX32" fmla="*/ 906423 w 1741104"/>
                <a:gd name="connsiteY32" fmla="*/ 1349294 h 1356373"/>
                <a:gd name="connsiteX33" fmla="*/ 1151239 w 1741104"/>
                <a:gd name="connsiteY33" fmla="*/ 1158437 h 1356373"/>
                <a:gd name="connsiteX34" fmla="*/ 1220671 w 1741104"/>
                <a:gd name="connsiteY34" fmla="*/ 1060157 h 1356373"/>
                <a:gd name="connsiteX35" fmla="*/ 1215689 w 1741104"/>
                <a:gd name="connsiteY35" fmla="*/ 1026785 h 1356373"/>
                <a:gd name="connsiteX36" fmla="*/ 1023979 w 1741104"/>
                <a:gd name="connsiteY36" fmla="*/ 825175 h 1356373"/>
                <a:gd name="connsiteX37" fmla="*/ 1009162 w 1741104"/>
                <a:gd name="connsiteY37" fmla="*/ 805834 h 1356373"/>
                <a:gd name="connsiteX38" fmla="*/ 1043321 w 1741104"/>
                <a:gd name="connsiteY38" fmla="*/ 816849 h 1356373"/>
                <a:gd name="connsiteX39" fmla="*/ 1192282 w 1741104"/>
                <a:gd name="connsiteY39" fmla="*/ 789246 h 1356373"/>
                <a:gd name="connsiteX40" fmla="*/ 1292202 w 1741104"/>
                <a:gd name="connsiteY40" fmla="*/ 733844 h 1356373"/>
                <a:gd name="connsiteX41" fmla="*/ 1676276 w 1741104"/>
                <a:gd name="connsiteY41" fmla="*/ 628155 h 1356373"/>
                <a:gd name="connsiteX42" fmla="*/ 1722630 w 1741104"/>
                <a:gd name="connsiteY42" fmla="*/ 592816 h 1356373"/>
                <a:gd name="connsiteX43" fmla="*/ 1698109 w 1741104"/>
                <a:gd name="connsiteY43" fmla="*/ 214774 h 1356373"/>
                <a:gd name="connsiteX44" fmla="*/ 386893 w 1741104"/>
                <a:gd name="connsiteY44" fmla="*/ 190515 h 1356373"/>
                <a:gd name="connsiteX45" fmla="*/ 314379 w 1741104"/>
                <a:gd name="connsiteY45" fmla="*/ 186385 h 1356373"/>
                <a:gd name="connsiteX46" fmla="*/ 265600 w 1741104"/>
                <a:gd name="connsiteY46" fmla="*/ 176812 h 1356373"/>
                <a:gd name="connsiteX47" fmla="*/ 240161 w 1741104"/>
                <a:gd name="connsiteY47" fmla="*/ 180484 h 1356373"/>
                <a:gd name="connsiteX48" fmla="*/ 184235 w 1741104"/>
                <a:gd name="connsiteY48" fmla="*/ 167568 h 1356373"/>
                <a:gd name="connsiteX49" fmla="*/ 225671 w 1741104"/>
                <a:gd name="connsiteY49" fmla="*/ 159962 h 1356373"/>
                <a:gd name="connsiteX50" fmla="*/ 302971 w 1741104"/>
                <a:gd name="connsiteY50" fmla="*/ 148554 h 1356373"/>
                <a:gd name="connsiteX51" fmla="*/ 405317 w 1741104"/>
                <a:gd name="connsiteY51" fmla="*/ 190515 h 1356373"/>
                <a:gd name="connsiteX52" fmla="*/ 386893 w 1741104"/>
                <a:gd name="connsiteY52" fmla="*/ 190515 h 1356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741104" h="1356373">
                  <a:moveTo>
                    <a:pt x="1698109" y="214774"/>
                  </a:moveTo>
                  <a:cubicBezTo>
                    <a:pt x="1587830" y="263684"/>
                    <a:pt x="1476830" y="310891"/>
                    <a:pt x="1365961" y="358490"/>
                  </a:cubicBezTo>
                  <a:cubicBezTo>
                    <a:pt x="1285973" y="392846"/>
                    <a:pt x="1203559" y="399533"/>
                    <a:pt x="1119637" y="376127"/>
                  </a:cubicBezTo>
                  <a:cubicBezTo>
                    <a:pt x="1007457" y="344918"/>
                    <a:pt x="902686" y="296794"/>
                    <a:pt x="808667" y="228149"/>
                  </a:cubicBezTo>
                  <a:cubicBezTo>
                    <a:pt x="748938" y="184549"/>
                    <a:pt x="686455" y="147767"/>
                    <a:pt x="618597" y="118263"/>
                  </a:cubicBezTo>
                  <a:cubicBezTo>
                    <a:pt x="544116" y="85875"/>
                    <a:pt x="472455" y="47126"/>
                    <a:pt x="398761" y="12771"/>
                  </a:cubicBezTo>
                  <a:cubicBezTo>
                    <a:pt x="382107" y="4969"/>
                    <a:pt x="360799" y="-2768"/>
                    <a:pt x="344211" y="969"/>
                  </a:cubicBezTo>
                  <a:cubicBezTo>
                    <a:pt x="280352" y="15459"/>
                    <a:pt x="217279" y="33620"/>
                    <a:pt x="154600" y="52634"/>
                  </a:cubicBezTo>
                  <a:cubicBezTo>
                    <a:pt x="137619" y="57813"/>
                    <a:pt x="121883" y="69222"/>
                    <a:pt x="107328" y="80105"/>
                  </a:cubicBezTo>
                  <a:cubicBezTo>
                    <a:pt x="76579" y="103118"/>
                    <a:pt x="46944" y="127770"/>
                    <a:pt x="16850" y="151701"/>
                  </a:cubicBezTo>
                  <a:cubicBezTo>
                    <a:pt x="-7015" y="170649"/>
                    <a:pt x="-5704" y="195629"/>
                    <a:pt x="21898" y="209463"/>
                  </a:cubicBezTo>
                  <a:cubicBezTo>
                    <a:pt x="33372" y="215233"/>
                    <a:pt x="47927" y="215036"/>
                    <a:pt x="59794" y="217331"/>
                  </a:cubicBezTo>
                  <a:cubicBezTo>
                    <a:pt x="78349" y="242114"/>
                    <a:pt x="97494" y="267618"/>
                    <a:pt x="114737" y="290631"/>
                  </a:cubicBezTo>
                  <a:cubicBezTo>
                    <a:pt x="107590" y="307350"/>
                    <a:pt x="92707" y="328265"/>
                    <a:pt x="97297" y="334231"/>
                  </a:cubicBezTo>
                  <a:cubicBezTo>
                    <a:pt x="111393" y="352589"/>
                    <a:pt x="98608" y="365243"/>
                    <a:pt x="96314" y="380520"/>
                  </a:cubicBezTo>
                  <a:cubicBezTo>
                    <a:pt x="92970" y="402811"/>
                    <a:pt x="91396" y="425431"/>
                    <a:pt x="89954" y="447919"/>
                  </a:cubicBezTo>
                  <a:cubicBezTo>
                    <a:pt x="89036" y="462671"/>
                    <a:pt x="93166" y="478669"/>
                    <a:pt x="88774" y="491979"/>
                  </a:cubicBezTo>
                  <a:cubicBezTo>
                    <a:pt x="82938" y="509681"/>
                    <a:pt x="87462" y="518860"/>
                    <a:pt x="101296" y="529285"/>
                  </a:cubicBezTo>
                  <a:cubicBezTo>
                    <a:pt x="120375" y="543643"/>
                    <a:pt x="134668" y="558526"/>
                    <a:pt x="124637" y="588751"/>
                  </a:cubicBezTo>
                  <a:cubicBezTo>
                    <a:pt x="114671" y="618779"/>
                    <a:pt x="144372" y="643169"/>
                    <a:pt x="176564" y="637465"/>
                  </a:cubicBezTo>
                  <a:cubicBezTo>
                    <a:pt x="185481" y="635892"/>
                    <a:pt x="198659" y="632810"/>
                    <a:pt x="203249" y="637203"/>
                  </a:cubicBezTo>
                  <a:cubicBezTo>
                    <a:pt x="226392" y="659692"/>
                    <a:pt x="251241" y="682114"/>
                    <a:pt x="267304" y="709455"/>
                  </a:cubicBezTo>
                  <a:cubicBezTo>
                    <a:pt x="274779" y="722239"/>
                    <a:pt x="263764" y="745843"/>
                    <a:pt x="261076" y="764594"/>
                  </a:cubicBezTo>
                  <a:cubicBezTo>
                    <a:pt x="260682" y="767217"/>
                    <a:pt x="260158" y="769773"/>
                    <a:pt x="259961" y="772396"/>
                  </a:cubicBezTo>
                  <a:cubicBezTo>
                    <a:pt x="257535" y="799999"/>
                    <a:pt x="272484" y="815996"/>
                    <a:pt x="295497" y="827863"/>
                  </a:cubicBezTo>
                  <a:cubicBezTo>
                    <a:pt x="316674" y="838812"/>
                    <a:pt x="332082" y="831797"/>
                    <a:pt x="346375" y="815668"/>
                  </a:cubicBezTo>
                  <a:cubicBezTo>
                    <a:pt x="350177" y="811341"/>
                    <a:pt x="355685" y="808587"/>
                    <a:pt x="360012" y="805440"/>
                  </a:cubicBezTo>
                  <a:cubicBezTo>
                    <a:pt x="377780" y="816193"/>
                    <a:pt x="385385" y="827273"/>
                    <a:pt x="379681" y="849040"/>
                  </a:cubicBezTo>
                  <a:cubicBezTo>
                    <a:pt x="371551" y="880315"/>
                    <a:pt x="396531" y="912047"/>
                    <a:pt x="425904" y="906474"/>
                  </a:cubicBezTo>
                  <a:cubicBezTo>
                    <a:pt x="451015" y="901688"/>
                    <a:pt x="463472" y="913556"/>
                    <a:pt x="477241" y="928176"/>
                  </a:cubicBezTo>
                  <a:cubicBezTo>
                    <a:pt x="570866" y="1027506"/>
                    <a:pt x="664426" y="1126835"/>
                    <a:pt x="757855" y="1226427"/>
                  </a:cubicBezTo>
                  <a:cubicBezTo>
                    <a:pt x="792538" y="1263405"/>
                    <a:pt x="829582" y="1298810"/>
                    <a:pt x="859872" y="1339132"/>
                  </a:cubicBezTo>
                  <a:cubicBezTo>
                    <a:pt x="876067" y="1360768"/>
                    <a:pt x="886950" y="1359457"/>
                    <a:pt x="906423" y="1349294"/>
                  </a:cubicBezTo>
                  <a:cubicBezTo>
                    <a:pt x="999720" y="1300580"/>
                    <a:pt x="1082528" y="1238098"/>
                    <a:pt x="1151239" y="1158437"/>
                  </a:cubicBezTo>
                  <a:cubicBezTo>
                    <a:pt x="1177334" y="1128212"/>
                    <a:pt x="1197724" y="1093135"/>
                    <a:pt x="1220671" y="1060157"/>
                  </a:cubicBezTo>
                  <a:cubicBezTo>
                    <a:pt x="1229457" y="1047568"/>
                    <a:pt x="1227359" y="1038717"/>
                    <a:pt x="1215689" y="1026785"/>
                  </a:cubicBezTo>
                  <a:cubicBezTo>
                    <a:pt x="1150977" y="960368"/>
                    <a:pt x="1087642" y="892575"/>
                    <a:pt x="1023979" y="825175"/>
                  </a:cubicBezTo>
                  <a:cubicBezTo>
                    <a:pt x="1019521" y="820454"/>
                    <a:pt x="1016046" y="814882"/>
                    <a:pt x="1009162" y="805834"/>
                  </a:cubicBezTo>
                  <a:cubicBezTo>
                    <a:pt x="1023717" y="810554"/>
                    <a:pt x="1033551" y="813701"/>
                    <a:pt x="1043321" y="816849"/>
                  </a:cubicBezTo>
                  <a:cubicBezTo>
                    <a:pt x="1097935" y="834551"/>
                    <a:pt x="1146060" y="828847"/>
                    <a:pt x="1192282" y="789246"/>
                  </a:cubicBezTo>
                  <a:cubicBezTo>
                    <a:pt x="1220737" y="764856"/>
                    <a:pt x="1256404" y="744597"/>
                    <a:pt x="1292202" y="733844"/>
                  </a:cubicBezTo>
                  <a:cubicBezTo>
                    <a:pt x="1419396" y="695752"/>
                    <a:pt x="1547836" y="661986"/>
                    <a:pt x="1676276" y="628155"/>
                  </a:cubicBezTo>
                  <a:cubicBezTo>
                    <a:pt x="1698174" y="622386"/>
                    <a:pt x="1712402" y="614321"/>
                    <a:pt x="1722630" y="592816"/>
                  </a:cubicBezTo>
                  <a:cubicBezTo>
                    <a:pt x="1767345" y="498928"/>
                    <a:pt x="1719548" y="205332"/>
                    <a:pt x="1698109" y="214774"/>
                  </a:cubicBezTo>
                  <a:close/>
                  <a:moveTo>
                    <a:pt x="386893" y="190515"/>
                  </a:moveTo>
                  <a:cubicBezTo>
                    <a:pt x="362700" y="189138"/>
                    <a:pt x="338572" y="186647"/>
                    <a:pt x="314379" y="186385"/>
                  </a:cubicBezTo>
                  <a:cubicBezTo>
                    <a:pt x="297398" y="186188"/>
                    <a:pt x="280614" y="191958"/>
                    <a:pt x="265600" y="176812"/>
                  </a:cubicBezTo>
                  <a:cubicBezTo>
                    <a:pt x="261928" y="173075"/>
                    <a:pt x="247111" y="176157"/>
                    <a:pt x="240161" y="180484"/>
                  </a:cubicBezTo>
                  <a:cubicBezTo>
                    <a:pt x="210067" y="199235"/>
                    <a:pt x="209542" y="199694"/>
                    <a:pt x="184235" y="167568"/>
                  </a:cubicBezTo>
                  <a:cubicBezTo>
                    <a:pt x="199118" y="164814"/>
                    <a:pt x="212362" y="161929"/>
                    <a:pt x="225671" y="159962"/>
                  </a:cubicBezTo>
                  <a:cubicBezTo>
                    <a:pt x="251504" y="156159"/>
                    <a:pt x="278319" y="156028"/>
                    <a:pt x="302971" y="148554"/>
                  </a:cubicBezTo>
                  <a:cubicBezTo>
                    <a:pt x="348604" y="134720"/>
                    <a:pt x="376469" y="160618"/>
                    <a:pt x="405317" y="190515"/>
                  </a:cubicBezTo>
                  <a:cubicBezTo>
                    <a:pt x="399088" y="190581"/>
                    <a:pt x="392991" y="190843"/>
                    <a:pt x="386893" y="190515"/>
                  </a:cubicBezTo>
                  <a:close/>
                </a:path>
              </a:pathLst>
            </a:custGeom>
            <a:grpFill/>
            <a:ln w="6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Graphic 142">
              <a:extLst>
                <a:ext uri="{FF2B5EF4-FFF2-40B4-BE49-F238E27FC236}">
                  <a16:creationId xmlns:a16="http://schemas.microsoft.com/office/drawing/2014/main" id="{D657EF59-5670-4223-8C43-BAB93A218B46}"/>
                </a:ext>
              </a:extLst>
            </p:cNvPr>
            <p:cNvSpPr/>
            <p:nvPr/>
          </p:nvSpPr>
          <p:spPr>
            <a:xfrm>
              <a:off x="7261466" y="2211606"/>
              <a:ext cx="212230" cy="109098"/>
            </a:xfrm>
            <a:custGeom>
              <a:avLst/>
              <a:gdLst>
                <a:gd name="connsiteX0" fmla="*/ 0 w 212230"/>
                <a:gd name="connsiteY0" fmla="*/ 107853 h 109098"/>
                <a:gd name="connsiteX1" fmla="*/ 211641 w 212230"/>
                <a:gd name="connsiteY1" fmla="*/ 0 h 109098"/>
                <a:gd name="connsiteX2" fmla="*/ 212231 w 212230"/>
                <a:gd name="connsiteY2" fmla="*/ 1114 h 109098"/>
                <a:gd name="connsiteX3" fmla="*/ 1049 w 212230"/>
                <a:gd name="connsiteY3" fmla="*/ 109098 h 109098"/>
                <a:gd name="connsiteX4" fmla="*/ 0 w 212230"/>
                <a:gd name="connsiteY4" fmla="*/ 107853 h 10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230" h="109098">
                  <a:moveTo>
                    <a:pt x="0" y="107853"/>
                  </a:moveTo>
                  <a:cubicBezTo>
                    <a:pt x="70547" y="71924"/>
                    <a:pt x="141094" y="35929"/>
                    <a:pt x="211641" y="0"/>
                  </a:cubicBezTo>
                  <a:cubicBezTo>
                    <a:pt x="211837" y="393"/>
                    <a:pt x="212034" y="787"/>
                    <a:pt x="212231" y="1114"/>
                  </a:cubicBezTo>
                  <a:cubicBezTo>
                    <a:pt x="141815" y="37109"/>
                    <a:pt x="71465" y="73104"/>
                    <a:pt x="1049" y="109098"/>
                  </a:cubicBezTo>
                  <a:cubicBezTo>
                    <a:pt x="721" y="108705"/>
                    <a:pt x="328" y="108312"/>
                    <a:pt x="0" y="107853"/>
                  </a:cubicBezTo>
                  <a:close/>
                </a:path>
              </a:pathLst>
            </a:custGeom>
            <a:grpFill/>
            <a:ln w="6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Graphic 142">
              <a:extLst>
                <a:ext uri="{FF2B5EF4-FFF2-40B4-BE49-F238E27FC236}">
                  <a16:creationId xmlns:a16="http://schemas.microsoft.com/office/drawing/2014/main" id="{085AEC8C-B0E1-47EC-A8B0-268ACBF2A26B}"/>
                </a:ext>
              </a:extLst>
            </p:cNvPr>
            <p:cNvSpPr/>
            <p:nvPr/>
          </p:nvSpPr>
          <p:spPr>
            <a:xfrm>
              <a:off x="5026053" y="2231026"/>
              <a:ext cx="2560144" cy="4629071"/>
            </a:xfrm>
            <a:custGeom>
              <a:avLst/>
              <a:gdLst>
                <a:gd name="connsiteX0" fmla="*/ 2559693 w 2560144"/>
                <a:gd name="connsiteY0" fmla="*/ 4597929 h 4629071"/>
                <a:gd name="connsiteX1" fmla="*/ 2531041 w 2560144"/>
                <a:gd name="connsiteY1" fmla="*/ 4316004 h 4629071"/>
                <a:gd name="connsiteX2" fmla="*/ 2425942 w 2560144"/>
                <a:gd name="connsiteY2" fmla="*/ 3621156 h 4629071"/>
                <a:gd name="connsiteX3" fmla="*/ 2242363 w 2560144"/>
                <a:gd name="connsiteY3" fmla="*/ 3075925 h 4629071"/>
                <a:gd name="connsiteX4" fmla="*/ 1829244 w 2560144"/>
                <a:gd name="connsiteY4" fmla="*/ 2650283 h 4629071"/>
                <a:gd name="connsiteX5" fmla="*/ 1681069 w 2560144"/>
                <a:gd name="connsiteY5" fmla="*/ 2558493 h 4629071"/>
                <a:gd name="connsiteX6" fmla="*/ 1587181 w 2560144"/>
                <a:gd name="connsiteY6" fmla="*/ 2419694 h 4629071"/>
                <a:gd name="connsiteX7" fmla="*/ 1565545 w 2560144"/>
                <a:gd name="connsiteY7" fmla="*/ 2330527 h 4629071"/>
                <a:gd name="connsiteX8" fmla="*/ 1561874 w 2560144"/>
                <a:gd name="connsiteY8" fmla="*/ 2300368 h 4629071"/>
                <a:gd name="connsiteX9" fmla="*/ 1593934 w 2560144"/>
                <a:gd name="connsiteY9" fmla="*/ 2306531 h 4629071"/>
                <a:gd name="connsiteX10" fmla="*/ 1804657 w 2560144"/>
                <a:gd name="connsiteY10" fmla="*/ 2326856 h 4629071"/>
                <a:gd name="connsiteX11" fmla="*/ 1989876 w 2560144"/>
                <a:gd name="connsiteY11" fmla="*/ 2258734 h 4629071"/>
                <a:gd name="connsiteX12" fmla="*/ 2035836 w 2560144"/>
                <a:gd name="connsiteY12" fmla="*/ 2247326 h 4629071"/>
                <a:gd name="connsiteX13" fmla="*/ 2252657 w 2560144"/>
                <a:gd name="connsiteY13" fmla="*/ 2182615 h 4629071"/>
                <a:gd name="connsiteX14" fmla="*/ 2369426 w 2560144"/>
                <a:gd name="connsiteY14" fmla="*/ 1927112 h 4629071"/>
                <a:gd name="connsiteX15" fmla="*/ 2372835 w 2560144"/>
                <a:gd name="connsiteY15" fmla="*/ 1862728 h 4629071"/>
                <a:gd name="connsiteX16" fmla="*/ 2394734 w 2560144"/>
                <a:gd name="connsiteY16" fmla="*/ 1748580 h 4629071"/>
                <a:gd name="connsiteX17" fmla="*/ 2361493 w 2560144"/>
                <a:gd name="connsiteY17" fmla="*/ 1470982 h 4629071"/>
                <a:gd name="connsiteX18" fmla="*/ 2262622 w 2560144"/>
                <a:gd name="connsiteY18" fmla="*/ 1362212 h 4629071"/>
                <a:gd name="connsiteX19" fmla="*/ 2241773 w 2560144"/>
                <a:gd name="connsiteY19" fmla="*/ 1337297 h 4629071"/>
                <a:gd name="connsiteX20" fmla="*/ 2275997 w 2560144"/>
                <a:gd name="connsiteY20" fmla="*/ 1327987 h 4629071"/>
                <a:gd name="connsiteX21" fmla="*/ 2368443 w 2560144"/>
                <a:gd name="connsiteY21" fmla="*/ 1202039 h 4629071"/>
                <a:gd name="connsiteX22" fmla="*/ 2393160 w 2560144"/>
                <a:gd name="connsiteY22" fmla="*/ 1160668 h 4629071"/>
                <a:gd name="connsiteX23" fmla="*/ 2414141 w 2560144"/>
                <a:gd name="connsiteY23" fmla="*/ 1049406 h 4629071"/>
                <a:gd name="connsiteX24" fmla="*/ 2378998 w 2560144"/>
                <a:gd name="connsiteY24" fmla="*/ 1018656 h 4629071"/>
                <a:gd name="connsiteX25" fmla="*/ 2409551 w 2560144"/>
                <a:gd name="connsiteY25" fmla="*/ 992103 h 4629071"/>
                <a:gd name="connsiteX26" fmla="*/ 2418337 w 2560144"/>
                <a:gd name="connsiteY26" fmla="*/ 865039 h 4629071"/>
                <a:gd name="connsiteX27" fmla="*/ 2392308 w 2560144"/>
                <a:gd name="connsiteY27" fmla="*/ 835667 h 4629071"/>
                <a:gd name="connsiteX28" fmla="*/ 2378146 w 2560144"/>
                <a:gd name="connsiteY28" fmla="*/ 801639 h 4629071"/>
                <a:gd name="connsiteX29" fmla="*/ 2296322 w 2560144"/>
                <a:gd name="connsiteY29" fmla="*/ 688148 h 4629071"/>
                <a:gd name="connsiteX30" fmla="*/ 2274424 w 2560144"/>
                <a:gd name="connsiteY30" fmla="*/ 660938 h 4629071"/>
                <a:gd name="connsiteX31" fmla="*/ 2213253 w 2560144"/>
                <a:gd name="connsiteY31" fmla="*/ 591375 h 4629071"/>
                <a:gd name="connsiteX32" fmla="*/ 2172078 w 2560144"/>
                <a:gd name="connsiteY32" fmla="*/ 583835 h 4629071"/>
                <a:gd name="connsiteX33" fmla="*/ 2130838 w 2560144"/>
                <a:gd name="connsiteY33" fmla="*/ 561609 h 4629071"/>
                <a:gd name="connsiteX34" fmla="*/ 2038524 w 2560144"/>
                <a:gd name="connsiteY34" fmla="*/ 549086 h 4629071"/>
                <a:gd name="connsiteX35" fmla="*/ 2001349 w 2560144"/>
                <a:gd name="connsiteY35" fmla="*/ 577410 h 4629071"/>
                <a:gd name="connsiteX36" fmla="*/ 1605146 w 2560144"/>
                <a:gd name="connsiteY36" fmla="*/ 164881 h 4629071"/>
                <a:gd name="connsiteX37" fmla="*/ 1285587 w 2560144"/>
                <a:gd name="connsiteY37" fmla="*/ 35195 h 4629071"/>
                <a:gd name="connsiteX38" fmla="*/ 874435 w 2560144"/>
                <a:gd name="connsiteY38" fmla="*/ 1430 h 4629071"/>
                <a:gd name="connsiteX39" fmla="*/ 519340 w 2560144"/>
                <a:gd name="connsiteY39" fmla="*/ 89220 h 4629071"/>
                <a:gd name="connsiteX40" fmla="*/ 415552 w 2560144"/>
                <a:gd name="connsiteY40" fmla="*/ 160357 h 4629071"/>
                <a:gd name="connsiteX41" fmla="*/ 295635 w 2560144"/>
                <a:gd name="connsiteY41" fmla="*/ 378357 h 4629071"/>
                <a:gd name="connsiteX42" fmla="*/ 336285 w 2560144"/>
                <a:gd name="connsiteY42" fmla="*/ 537022 h 4629071"/>
                <a:gd name="connsiteX43" fmla="*/ 331695 w 2560144"/>
                <a:gd name="connsiteY43" fmla="*/ 622190 h 4629071"/>
                <a:gd name="connsiteX44" fmla="*/ 257215 w 2560144"/>
                <a:gd name="connsiteY44" fmla="*/ 763415 h 4629071"/>
                <a:gd name="connsiteX45" fmla="*/ 215844 w 2560144"/>
                <a:gd name="connsiteY45" fmla="*/ 867728 h 4629071"/>
                <a:gd name="connsiteX46" fmla="*/ 199387 w 2560144"/>
                <a:gd name="connsiteY46" fmla="*/ 1107692 h 4629071"/>
                <a:gd name="connsiteX47" fmla="*/ 199387 w 2560144"/>
                <a:gd name="connsiteY47" fmla="*/ 1142572 h 4629071"/>
                <a:gd name="connsiteX48" fmla="*/ 113039 w 2560144"/>
                <a:gd name="connsiteY48" fmla="*/ 1093202 h 4629071"/>
                <a:gd name="connsiteX49" fmla="*/ 177620 w 2560144"/>
                <a:gd name="connsiteY49" fmla="*/ 1214955 h 4629071"/>
                <a:gd name="connsiteX50" fmla="*/ 169687 w 2560144"/>
                <a:gd name="connsiteY50" fmla="*/ 1227215 h 4629071"/>
                <a:gd name="connsiteX51" fmla="*/ 15742 w 2560144"/>
                <a:gd name="connsiteY51" fmla="*/ 1387454 h 4629071"/>
                <a:gd name="connsiteX52" fmla="*/ 9382 w 2560144"/>
                <a:gd name="connsiteY52" fmla="*/ 1436037 h 4629071"/>
                <a:gd name="connsiteX53" fmla="*/ 49508 w 2560144"/>
                <a:gd name="connsiteY53" fmla="*/ 1480883 h 4629071"/>
                <a:gd name="connsiteX54" fmla="*/ 68456 w 2560144"/>
                <a:gd name="connsiteY54" fmla="*/ 1602832 h 4629071"/>
                <a:gd name="connsiteX55" fmla="*/ 75078 w 2560144"/>
                <a:gd name="connsiteY55" fmla="*/ 1644006 h 4629071"/>
                <a:gd name="connsiteX56" fmla="*/ 90682 w 2560144"/>
                <a:gd name="connsiteY56" fmla="*/ 1657971 h 4629071"/>
                <a:gd name="connsiteX57" fmla="*/ 97369 w 2560144"/>
                <a:gd name="connsiteY57" fmla="*/ 1699932 h 4629071"/>
                <a:gd name="connsiteX58" fmla="*/ 99074 w 2560144"/>
                <a:gd name="connsiteY58" fmla="*/ 1747991 h 4629071"/>
                <a:gd name="connsiteX59" fmla="*/ 126021 w 2560144"/>
                <a:gd name="connsiteY59" fmla="*/ 1779527 h 4629071"/>
                <a:gd name="connsiteX60" fmla="*/ 160245 w 2560144"/>
                <a:gd name="connsiteY60" fmla="*/ 1879971 h 4629071"/>
                <a:gd name="connsiteX61" fmla="*/ 155000 w 2560144"/>
                <a:gd name="connsiteY61" fmla="*/ 1924292 h 4629071"/>
                <a:gd name="connsiteX62" fmla="*/ 239840 w 2560144"/>
                <a:gd name="connsiteY62" fmla="*/ 2069844 h 4629071"/>
                <a:gd name="connsiteX63" fmla="*/ 347365 w 2560144"/>
                <a:gd name="connsiteY63" fmla="*/ 2084465 h 4629071"/>
                <a:gd name="connsiteX64" fmla="*/ 575594 w 2560144"/>
                <a:gd name="connsiteY64" fmla="*/ 2082105 h 4629071"/>
                <a:gd name="connsiteX65" fmla="*/ 665679 w 2560144"/>
                <a:gd name="connsiteY65" fmla="*/ 2134163 h 4629071"/>
                <a:gd name="connsiteX66" fmla="*/ 799101 w 2560144"/>
                <a:gd name="connsiteY66" fmla="*/ 2335248 h 4629071"/>
                <a:gd name="connsiteX67" fmla="*/ 857126 w 2560144"/>
                <a:gd name="connsiteY67" fmla="*/ 2415957 h 4629071"/>
                <a:gd name="connsiteX68" fmla="*/ 900660 w 2560144"/>
                <a:gd name="connsiteY68" fmla="*/ 2665625 h 4629071"/>
                <a:gd name="connsiteX69" fmla="*/ 816214 w 2560144"/>
                <a:gd name="connsiteY69" fmla="*/ 2886379 h 4629071"/>
                <a:gd name="connsiteX70" fmla="*/ 703575 w 2560144"/>
                <a:gd name="connsiteY70" fmla="*/ 3053699 h 4629071"/>
                <a:gd name="connsiteX71" fmla="*/ 503408 w 2560144"/>
                <a:gd name="connsiteY71" fmla="*/ 3534480 h 4629071"/>
                <a:gd name="connsiteX72" fmla="*/ 309928 w 2560144"/>
                <a:gd name="connsiteY72" fmla="*/ 4425627 h 4629071"/>
                <a:gd name="connsiteX73" fmla="*/ 286259 w 2560144"/>
                <a:gd name="connsiteY73" fmla="*/ 4592029 h 4629071"/>
                <a:gd name="connsiteX74" fmla="*/ 2559955 w 2560144"/>
                <a:gd name="connsiteY74" fmla="*/ 4629072 h 4629071"/>
                <a:gd name="connsiteX75" fmla="*/ 2559693 w 2560144"/>
                <a:gd name="connsiteY75" fmla="*/ 4597929 h 4629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560144" h="4629071">
                  <a:moveTo>
                    <a:pt x="2559693" y="4597929"/>
                  </a:moveTo>
                  <a:cubicBezTo>
                    <a:pt x="2550383" y="4503910"/>
                    <a:pt x="2541401" y="4409891"/>
                    <a:pt x="2531041" y="4316004"/>
                  </a:cubicBezTo>
                  <a:cubicBezTo>
                    <a:pt x="2505406" y="4082989"/>
                    <a:pt x="2476164" y="3850433"/>
                    <a:pt x="2425942" y="3621156"/>
                  </a:cubicBezTo>
                  <a:cubicBezTo>
                    <a:pt x="2384703" y="3432724"/>
                    <a:pt x="2332448" y="3247768"/>
                    <a:pt x="2242363" y="3075925"/>
                  </a:cubicBezTo>
                  <a:cubicBezTo>
                    <a:pt x="2146836" y="2893591"/>
                    <a:pt x="2017937" y="2741810"/>
                    <a:pt x="1829244" y="2650283"/>
                  </a:cubicBezTo>
                  <a:cubicBezTo>
                    <a:pt x="1776071" y="2624517"/>
                    <a:pt x="1729521" y="2590948"/>
                    <a:pt x="1681069" y="2558493"/>
                  </a:cubicBezTo>
                  <a:cubicBezTo>
                    <a:pt x="1628618" y="2523351"/>
                    <a:pt x="1602851" y="2476276"/>
                    <a:pt x="1587181" y="2419694"/>
                  </a:cubicBezTo>
                  <a:cubicBezTo>
                    <a:pt x="1579052" y="2390256"/>
                    <a:pt x="1572364" y="2360359"/>
                    <a:pt x="1565545" y="2330527"/>
                  </a:cubicBezTo>
                  <a:cubicBezTo>
                    <a:pt x="1563513" y="2321676"/>
                    <a:pt x="1563250" y="2312431"/>
                    <a:pt x="1561874" y="2300368"/>
                  </a:cubicBezTo>
                  <a:cubicBezTo>
                    <a:pt x="1575314" y="2302990"/>
                    <a:pt x="1584559" y="2305482"/>
                    <a:pt x="1593934" y="2306531"/>
                  </a:cubicBezTo>
                  <a:cubicBezTo>
                    <a:pt x="1664154" y="2313940"/>
                    <a:pt x="1734307" y="2325479"/>
                    <a:pt x="1804657" y="2326856"/>
                  </a:cubicBezTo>
                  <a:cubicBezTo>
                    <a:pt x="1873303" y="2328233"/>
                    <a:pt x="1938146" y="2307514"/>
                    <a:pt x="1989876" y="2258734"/>
                  </a:cubicBezTo>
                  <a:cubicBezTo>
                    <a:pt x="2004431" y="2245032"/>
                    <a:pt x="2016495" y="2242278"/>
                    <a:pt x="2035836" y="2247326"/>
                  </a:cubicBezTo>
                  <a:cubicBezTo>
                    <a:pt x="2127560" y="2271126"/>
                    <a:pt x="2206893" y="2247589"/>
                    <a:pt x="2252657" y="2182615"/>
                  </a:cubicBezTo>
                  <a:cubicBezTo>
                    <a:pt x="2307402" y="2104856"/>
                    <a:pt x="2352838" y="2022310"/>
                    <a:pt x="2369426" y="1927112"/>
                  </a:cubicBezTo>
                  <a:cubicBezTo>
                    <a:pt x="2373098" y="1906065"/>
                    <a:pt x="2374081" y="1884102"/>
                    <a:pt x="2372835" y="1862728"/>
                  </a:cubicBezTo>
                  <a:cubicBezTo>
                    <a:pt x="2370541" y="1822537"/>
                    <a:pt x="2375196" y="1784510"/>
                    <a:pt x="2394734" y="1748580"/>
                  </a:cubicBezTo>
                  <a:cubicBezTo>
                    <a:pt x="2443579" y="1658758"/>
                    <a:pt x="2430073" y="1547496"/>
                    <a:pt x="2361493" y="1470982"/>
                  </a:cubicBezTo>
                  <a:cubicBezTo>
                    <a:pt x="2328776" y="1434463"/>
                    <a:pt x="2295535" y="1398534"/>
                    <a:pt x="2262622" y="1362212"/>
                  </a:cubicBezTo>
                  <a:cubicBezTo>
                    <a:pt x="2256000" y="1354868"/>
                    <a:pt x="2249903" y="1347066"/>
                    <a:pt x="2241773" y="1337297"/>
                  </a:cubicBezTo>
                  <a:cubicBezTo>
                    <a:pt x="2256000" y="1333429"/>
                    <a:pt x="2266032" y="1330741"/>
                    <a:pt x="2275997" y="1327987"/>
                  </a:cubicBezTo>
                  <a:cubicBezTo>
                    <a:pt x="2343069" y="1309564"/>
                    <a:pt x="2372770" y="1270750"/>
                    <a:pt x="2368443" y="1202039"/>
                  </a:cubicBezTo>
                  <a:cubicBezTo>
                    <a:pt x="2367066" y="1180009"/>
                    <a:pt x="2374081" y="1170240"/>
                    <a:pt x="2393160" y="1160668"/>
                  </a:cubicBezTo>
                  <a:cubicBezTo>
                    <a:pt x="2444169" y="1134967"/>
                    <a:pt x="2451512" y="1093530"/>
                    <a:pt x="2414141" y="1049406"/>
                  </a:cubicBezTo>
                  <a:cubicBezTo>
                    <a:pt x="2404306" y="1037801"/>
                    <a:pt x="2391062" y="1029081"/>
                    <a:pt x="2378998" y="1018656"/>
                  </a:cubicBezTo>
                  <a:cubicBezTo>
                    <a:pt x="2392504" y="1006986"/>
                    <a:pt x="2401421" y="999970"/>
                    <a:pt x="2409551" y="992103"/>
                  </a:cubicBezTo>
                  <a:cubicBezTo>
                    <a:pt x="2448365" y="954469"/>
                    <a:pt x="2451643" y="907984"/>
                    <a:pt x="2418337" y="865039"/>
                  </a:cubicBezTo>
                  <a:cubicBezTo>
                    <a:pt x="2410338" y="854680"/>
                    <a:pt x="2399389" y="846485"/>
                    <a:pt x="2392308" y="835667"/>
                  </a:cubicBezTo>
                  <a:cubicBezTo>
                    <a:pt x="2385620" y="825439"/>
                    <a:pt x="2378540" y="813178"/>
                    <a:pt x="2378146" y="801639"/>
                  </a:cubicBezTo>
                  <a:cubicBezTo>
                    <a:pt x="2376179" y="739550"/>
                    <a:pt x="2355854" y="708931"/>
                    <a:pt x="2296322" y="688148"/>
                  </a:cubicBezTo>
                  <a:cubicBezTo>
                    <a:pt x="2281570" y="682968"/>
                    <a:pt x="2275801" y="676346"/>
                    <a:pt x="2274424" y="660938"/>
                  </a:cubicBezTo>
                  <a:cubicBezTo>
                    <a:pt x="2271014" y="623632"/>
                    <a:pt x="2249575" y="600357"/>
                    <a:pt x="2213253" y="591375"/>
                  </a:cubicBezTo>
                  <a:cubicBezTo>
                    <a:pt x="2199681" y="588031"/>
                    <a:pt x="2185912" y="584753"/>
                    <a:pt x="2172078" y="583835"/>
                  </a:cubicBezTo>
                  <a:cubicBezTo>
                    <a:pt x="2154376" y="582655"/>
                    <a:pt x="2142247" y="576033"/>
                    <a:pt x="2130838" y="561609"/>
                  </a:cubicBezTo>
                  <a:cubicBezTo>
                    <a:pt x="2104613" y="528630"/>
                    <a:pt x="2074060" y="525352"/>
                    <a:pt x="2038524" y="549086"/>
                  </a:cubicBezTo>
                  <a:cubicBezTo>
                    <a:pt x="2026329" y="557216"/>
                    <a:pt x="2015118" y="566854"/>
                    <a:pt x="2001349" y="577410"/>
                  </a:cubicBezTo>
                  <a:cubicBezTo>
                    <a:pt x="1917493" y="387471"/>
                    <a:pt x="1783742" y="252802"/>
                    <a:pt x="1605146" y="164881"/>
                  </a:cubicBezTo>
                  <a:cubicBezTo>
                    <a:pt x="1576626" y="146523"/>
                    <a:pt x="1367083" y="54864"/>
                    <a:pt x="1285587" y="35195"/>
                  </a:cubicBezTo>
                  <a:cubicBezTo>
                    <a:pt x="1151902" y="2872"/>
                    <a:pt x="891809" y="2479"/>
                    <a:pt x="874435" y="1430"/>
                  </a:cubicBezTo>
                  <a:cubicBezTo>
                    <a:pt x="747503" y="-6307"/>
                    <a:pt x="626930" y="16575"/>
                    <a:pt x="519340" y="89220"/>
                  </a:cubicBezTo>
                  <a:cubicBezTo>
                    <a:pt x="484591" y="112692"/>
                    <a:pt x="450170" y="136688"/>
                    <a:pt x="415552" y="160357"/>
                  </a:cubicBezTo>
                  <a:cubicBezTo>
                    <a:pt x="338842" y="212808"/>
                    <a:pt x="295635" y="284207"/>
                    <a:pt x="295635" y="378357"/>
                  </a:cubicBezTo>
                  <a:cubicBezTo>
                    <a:pt x="295635" y="434349"/>
                    <a:pt x="309535" y="488177"/>
                    <a:pt x="336285" y="537022"/>
                  </a:cubicBezTo>
                  <a:cubicBezTo>
                    <a:pt x="353594" y="568559"/>
                    <a:pt x="353987" y="590654"/>
                    <a:pt x="331695" y="622190"/>
                  </a:cubicBezTo>
                  <a:cubicBezTo>
                    <a:pt x="301208" y="665331"/>
                    <a:pt x="280031" y="715291"/>
                    <a:pt x="257215" y="763415"/>
                  </a:cubicBezTo>
                  <a:cubicBezTo>
                    <a:pt x="241217" y="797181"/>
                    <a:pt x="226268" y="831930"/>
                    <a:pt x="215844" y="867728"/>
                  </a:cubicBezTo>
                  <a:cubicBezTo>
                    <a:pt x="192962" y="946208"/>
                    <a:pt x="199846" y="1027310"/>
                    <a:pt x="199387" y="1107692"/>
                  </a:cubicBezTo>
                  <a:cubicBezTo>
                    <a:pt x="199321" y="1119428"/>
                    <a:pt x="199387" y="1131230"/>
                    <a:pt x="199387" y="1142572"/>
                  </a:cubicBezTo>
                  <a:cubicBezTo>
                    <a:pt x="157361" y="1147686"/>
                    <a:pt x="139593" y="1116609"/>
                    <a:pt x="113039" y="1093202"/>
                  </a:cubicBezTo>
                  <a:cubicBezTo>
                    <a:pt x="119858" y="1145129"/>
                    <a:pt x="154541" y="1177256"/>
                    <a:pt x="177620" y="1214955"/>
                  </a:cubicBezTo>
                  <a:cubicBezTo>
                    <a:pt x="174407" y="1220003"/>
                    <a:pt x="172571" y="1224134"/>
                    <a:pt x="169687" y="1227215"/>
                  </a:cubicBezTo>
                  <a:cubicBezTo>
                    <a:pt x="118678" y="1280912"/>
                    <a:pt x="68652" y="1335658"/>
                    <a:pt x="15742" y="1387454"/>
                  </a:cubicBezTo>
                  <a:cubicBezTo>
                    <a:pt x="-1895" y="1404697"/>
                    <a:pt x="-5697" y="1417875"/>
                    <a:pt x="9382" y="1436037"/>
                  </a:cubicBezTo>
                  <a:cubicBezTo>
                    <a:pt x="22233" y="1451444"/>
                    <a:pt x="34953" y="1467180"/>
                    <a:pt x="49508" y="1480883"/>
                  </a:cubicBezTo>
                  <a:cubicBezTo>
                    <a:pt x="106679" y="1534645"/>
                    <a:pt x="107204" y="1534514"/>
                    <a:pt x="68456" y="1602832"/>
                  </a:cubicBezTo>
                  <a:cubicBezTo>
                    <a:pt x="59211" y="1619157"/>
                    <a:pt x="59539" y="1632270"/>
                    <a:pt x="75078" y="1644006"/>
                  </a:cubicBezTo>
                  <a:cubicBezTo>
                    <a:pt x="80650" y="1648202"/>
                    <a:pt x="85568" y="1653250"/>
                    <a:pt x="90682" y="1657971"/>
                  </a:cubicBezTo>
                  <a:cubicBezTo>
                    <a:pt x="103926" y="1670166"/>
                    <a:pt x="110286" y="1680328"/>
                    <a:pt x="97369" y="1699932"/>
                  </a:cubicBezTo>
                  <a:cubicBezTo>
                    <a:pt x="90026" y="1711078"/>
                    <a:pt x="93960" y="1733042"/>
                    <a:pt x="99074" y="1747991"/>
                  </a:cubicBezTo>
                  <a:cubicBezTo>
                    <a:pt x="103205" y="1760185"/>
                    <a:pt x="116121" y="1769692"/>
                    <a:pt x="126021" y="1779527"/>
                  </a:cubicBezTo>
                  <a:cubicBezTo>
                    <a:pt x="154213" y="1807457"/>
                    <a:pt x="164638" y="1841157"/>
                    <a:pt x="160245" y="1879971"/>
                  </a:cubicBezTo>
                  <a:cubicBezTo>
                    <a:pt x="158606" y="1894723"/>
                    <a:pt x="156377" y="1909475"/>
                    <a:pt x="155000" y="1924292"/>
                  </a:cubicBezTo>
                  <a:cubicBezTo>
                    <a:pt x="148903" y="1987824"/>
                    <a:pt x="180177" y="2047815"/>
                    <a:pt x="239840" y="2069844"/>
                  </a:cubicBezTo>
                  <a:cubicBezTo>
                    <a:pt x="273016" y="2082105"/>
                    <a:pt x="311305" y="2083875"/>
                    <a:pt x="347365" y="2084465"/>
                  </a:cubicBezTo>
                  <a:cubicBezTo>
                    <a:pt x="423420" y="2085645"/>
                    <a:pt x="499539" y="2082236"/>
                    <a:pt x="575594" y="2082105"/>
                  </a:cubicBezTo>
                  <a:cubicBezTo>
                    <a:pt x="614866" y="2082040"/>
                    <a:pt x="643780" y="2098431"/>
                    <a:pt x="665679" y="2134163"/>
                  </a:cubicBezTo>
                  <a:cubicBezTo>
                    <a:pt x="707640" y="2202743"/>
                    <a:pt x="753928" y="2268700"/>
                    <a:pt x="799101" y="2335248"/>
                  </a:cubicBezTo>
                  <a:cubicBezTo>
                    <a:pt x="817722" y="2362654"/>
                    <a:pt x="841325" y="2387109"/>
                    <a:pt x="857126" y="2415957"/>
                  </a:cubicBezTo>
                  <a:cubicBezTo>
                    <a:pt x="899677" y="2493782"/>
                    <a:pt x="908003" y="2578622"/>
                    <a:pt x="900660" y="2665625"/>
                  </a:cubicBezTo>
                  <a:cubicBezTo>
                    <a:pt x="893776" y="2747252"/>
                    <a:pt x="868862" y="2820881"/>
                    <a:pt x="816214" y="2886379"/>
                  </a:cubicBezTo>
                  <a:cubicBezTo>
                    <a:pt x="774187" y="2938634"/>
                    <a:pt x="737143" y="2995543"/>
                    <a:pt x="703575" y="3053699"/>
                  </a:cubicBezTo>
                  <a:cubicBezTo>
                    <a:pt x="616112" y="3205086"/>
                    <a:pt x="555138" y="3368013"/>
                    <a:pt x="503408" y="3534480"/>
                  </a:cubicBezTo>
                  <a:cubicBezTo>
                    <a:pt x="412798" y="3825847"/>
                    <a:pt x="355364" y="4124425"/>
                    <a:pt x="309928" y="4425627"/>
                  </a:cubicBezTo>
                  <a:cubicBezTo>
                    <a:pt x="301732" y="4479979"/>
                    <a:pt x="294455" y="4534397"/>
                    <a:pt x="286259" y="4592029"/>
                  </a:cubicBezTo>
                  <a:cubicBezTo>
                    <a:pt x="1045753" y="4604420"/>
                    <a:pt x="1802100" y="4616745"/>
                    <a:pt x="2559955" y="4629072"/>
                  </a:cubicBezTo>
                  <a:cubicBezTo>
                    <a:pt x="2559824" y="4616681"/>
                    <a:pt x="2560611" y="4607239"/>
                    <a:pt x="2559693" y="4597929"/>
                  </a:cubicBezTo>
                  <a:close/>
                </a:path>
              </a:pathLst>
            </a:custGeom>
            <a:grpFill/>
            <a:ln w="6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Graphic 142">
              <a:extLst>
                <a:ext uri="{FF2B5EF4-FFF2-40B4-BE49-F238E27FC236}">
                  <a16:creationId xmlns:a16="http://schemas.microsoft.com/office/drawing/2014/main" id="{73CE10FE-BC87-4703-8BE7-2082D0A9931B}"/>
                </a:ext>
              </a:extLst>
            </p:cNvPr>
            <p:cNvSpPr/>
            <p:nvPr/>
          </p:nvSpPr>
          <p:spPr>
            <a:xfrm>
              <a:off x="4527248" y="0"/>
              <a:ext cx="2113015" cy="2291533"/>
            </a:xfrm>
            <a:custGeom>
              <a:avLst/>
              <a:gdLst>
                <a:gd name="connsiteX0" fmla="*/ 2078971 w 2113015"/>
                <a:gd name="connsiteY0" fmla="*/ 1973937 h 2291533"/>
                <a:gd name="connsiteX1" fmla="*/ 2061924 w 2113015"/>
                <a:gd name="connsiteY1" fmla="*/ 1957546 h 2291533"/>
                <a:gd name="connsiteX2" fmla="*/ 1762099 w 2113015"/>
                <a:gd name="connsiteY2" fmla="*/ 1737382 h 2291533"/>
                <a:gd name="connsiteX3" fmla="*/ 1148289 w 2113015"/>
                <a:gd name="connsiteY3" fmla="*/ 1405431 h 2291533"/>
                <a:gd name="connsiteX4" fmla="*/ 1079643 w 2113015"/>
                <a:gd name="connsiteY4" fmla="*/ 1366158 h 2291533"/>
                <a:gd name="connsiteX5" fmla="*/ 1150387 w 2113015"/>
                <a:gd name="connsiteY5" fmla="*/ 1161271 h 2291533"/>
                <a:gd name="connsiteX6" fmla="*/ 1140356 w 2113015"/>
                <a:gd name="connsiteY6" fmla="*/ 1056827 h 2291533"/>
                <a:gd name="connsiteX7" fmla="*/ 1072628 w 2113015"/>
                <a:gd name="connsiteY7" fmla="*/ 905177 h 2291533"/>
                <a:gd name="connsiteX8" fmla="*/ 936451 w 2113015"/>
                <a:gd name="connsiteY8" fmla="*/ 752348 h 2291533"/>
                <a:gd name="connsiteX9" fmla="*/ 833778 w 2113015"/>
                <a:gd name="connsiteY9" fmla="*/ 601222 h 2291533"/>
                <a:gd name="connsiteX10" fmla="*/ 482289 w 2113015"/>
                <a:gd name="connsiteY10" fmla="*/ 17637 h 2291533"/>
                <a:gd name="connsiteX11" fmla="*/ 0 w 2113015"/>
                <a:gd name="connsiteY11" fmla="*/ 0 h 2291533"/>
                <a:gd name="connsiteX12" fmla="*/ 382697 w 2113015"/>
                <a:gd name="connsiteY12" fmla="*/ 469242 h 2291533"/>
                <a:gd name="connsiteX13" fmla="*/ 532380 w 2113015"/>
                <a:gd name="connsiteY13" fmla="*/ 1000508 h 2291533"/>
                <a:gd name="connsiteX14" fmla="*/ 526938 w 2113015"/>
                <a:gd name="connsiteY14" fmla="*/ 998999 h 2291533"/>
                <a:gd name="connsiteX15" fmla="*/ 341589 w 2113015"/>
                <a:gd name="connsiteY15" fmla="*/ 1046796 h 2291533"/>
                <a:gd name="connsiteX16" fmla="*/ 278385 w 2113015"/>
                <a:gd name="connsiteY16" fmla="*/ 1207756 h 2291533"/>
                <a:gd name="connsiteX17" fmla="*/ 320805 w 2113015"/>
                <a:gd name="connsiteY17" fmla="*/ 1260469 h 2291533"/>
                <a:gd name="connsiteX18" fmla="*/ 656493 w 2113015"/>
                <a:gd name="connsiteY18" fmla="*/ 1342162 h 2291533"/>
                <a:gd name="connsiteX19" fmla="*/ 687308 w 2113015"/>
                <a:gd name="connsiteY19" fmla="*/ 1373370 h 2291533"/>
                <a:gd name="connsiteX20" fmla="*/ 717795 w 2113015"/>
                <a:gd name="connsiteY20" fmla="*/ 1468045 h 2291533"/>
                <a:gd name="connsiteX21" fmla="*/ 783294 w 2113015"/>
                <a:gd name="connsiteY21" fmla="*/ 1478469 h 2291533"/>
                <a:gd name="connsiteX22" fmla="*/ 811945 w 2113015"/>
                <a:gd name="connsiteY22" fmla="*/ 1434935 h 2291533"/>
                <a:gd name="connsiteX23" fmla="*/ 825058 w 2113015"/>
                <a:gd name="connsiteY23" fmla="*/ 1421166 h 2291533"/>
                <a:gd name="connsiteX24" fmla="*/ 831418 w 2113015"/>
                <a:gd name="connsiteY24" fmla="*/ 1427067 h 2291533"/>
                <a:gd name="connsiteX25" fmla="*/ 819551 w 2113015"/>
                <a:gd name="connsiteY25" fmla="*/ 1442344 h 2291533"/>
                <a:gd name="connsiteX26" fmla="*/ 806766 w 2113015"/>
                <a:gd name="connsiteY26" fmla="*/ 1513874 h 2291533"/>
                <a:gd name="connsiteX27" fmla="*/ 820337 w 2113015"/>
                <a:gd name="connsiteY27" fmla="*/ 1555638 h 2291533"/>
                <a:gd name="connsiteX28" fmla="*/ 855611 w 2113015"/>
                <a:gd name="connsiteY28" fmla="*/ 1594649 h 2291533"/>
                <a:gd name="connsiteX29" fmla="*/ 889376 w 2113015"/>
                <a:gd name="connsiteY29" fmla="*/ 1572488 h 2291533"/>
                <a:gd name="connsiteX30" fmla="*/ 921503 w 2113015"/>
                <a:gd name="connsiteY30" fmla="*/ 1524692 h 2291533"/>
                <a:gd name="connsiteX31" fmla="*/ 946811 w 2113015"/>
                <a:gd name="connsiteY31" fmla="*/ 1488435 h 2291533"/>
                <a:gd name="connsiteX32" fmla="*/ 1016440 w 2113015"/>
                <a:gd name="connsiteY32" fmla="*/ 1544427 h 2291533"/>
                <a:gd name="connsiteX33" fmla="*/ 1084102 w 2113015"/>
                <a:gd name="connsiteY33" fmla="*/ 1734497 h 2291533"/>
                <a:gd name="connsiteX34" fmla="*/ 1075185 w 2113015"/>
                <a:gd name="connsiteY34" fmla="*/ 1786162 h 2291533"/>
                <a:gd name="connsiteX35" fmla="*/ 1063908 w 2113015"/>
                <a:gd name="connsiteY35" fmla="*/ 1833958 h 2291533"/>
                <a:gd name="connsiteX36" fmla="*/ 1090461 w 2113015"/>
                <a:gd name="connsiteY36" fmla="*/ 1803274 h 2291533"/>
                <a:gd name="connsiteX37" fmla="*/ 1212673 w 2113015"/>
                <a:gd name="connsiteY37" fmla="*/ 1614318 h 2291533"/>
                <a:gd name="connsiteX38" fmla="*/ 1227818 w 2113015"/>
                <a:gd name="connsiteY38" fmla="*/ 1622907 h 2291533"/>
                <a:gd name="connsiteX39" fmla="*/ 1090134 w 2113015"/>
                <a:gd name="connsiteY39" fmla="*/ 1852316 h 2291533"/>
                <a:gd name="connsiteX40" fmla="*/ 1101017 w 2113015"/>
                <a:gd name="connsiteY40" fmla="*/ 1859069 h 2291533"/>
                <a:gd name="connsiteX41" fmla="*/ 1247291 w 2113015"/>
                <a:gd name="connsiteY41" fmla="*/ 1630578 h 2291533"/>
                <a:gd name="connsiteX42" fmla="*/ 1258830 w 2113015"/>
                <a:gd name="connsiteY42" fmla="*/ 1637528 h 2291533"/>
                <a:gd name="connsiteX43" fmla="*/ 1119572 w 2113015"/>
                <a:gd name="connsiteY43" fmla="*/ 1866740 h 2291533"/>
                <a:gd name="connsiteX44" fmla="*/ 1133996 w 2113015"/>
                <a:gd name="connsiteY44" fmla="*/ 1875329 h 2291533"/>
                <a:gd name="connsiteX45" fmla="*/ 1284334 w 2113015"/>
                <a:gd name="connsiteY45" fmla="*/ 1645002 h 2291533"/>
                <a:gd name="connsiteX46" fmla="*/ 1301578 w 2113015"/>
                <a:gd name="connsiteY46" fmla="*/ 1655624 h 2291533"/>
                <a:gd name="connsiteX47" fmla="*/ 1155239 w 2113015"/>
                <a:gd name="connsiteY47" fmla="*/ 1885950 h 2291533"/>
                <a:gd name="connsiteX48" fmla="*/ 1169597 w 2113015"/>
                <a:gd name="connsiteY48" fmla="*/ 1894998 h 2291533"/>
                <a:gd name="connsiteX49" fmla="*/ 1322427 w 2113015"/>
                <a:gd name="connsiteY49" fmla="*/ 1661852 h 2291533"/>
                <a:gd name="connsiteX50" fmla="*/ 1332262 w 2113015"/>
                <a:gd name="connsiteY50" fmla="*/ 1669654 h 2291533"/>
                <a:gd name="connsiteX51" fmla="*/ 1189398 w 2113015"/>
                <a:gd name="connsiteY51" fmla="*/ 1906144 h 2291533"/>
                <a:gd name="connsiteX52" fmla="*/ 1198773 w 2113015"/>
                <a:gd name="connsiteY52" fmla="*/ 1912110 h 2291533"/>
                <a:gd name="connsiteX53" fmla="*/ 1345571 w 2113015"/>
                <a:gd name="connsiteY53" fmla="*/ 1677653 h 2291533"/>
                <a:gd name="connsiteX54" fmla="*/ 1362159 w 2113015"/>
                <a:gd name="connsiteY54" fmla="*/ 1687684 h 2291533"/>
                <a:gd name="connsiteX55" fmla="*/ 1221983 w 2113015"/>
                <a:gd name="connsiteY55" fmla="*/ 1924108 h 2291533"/>
                <a:gd name="connsiteX56" fmla="*/ 1232670 w 2113015"/>
                <a:gd name="connsiteY56" fmla="*/ 1930861 h 2291533"/>
                <a:gd name="connsiteX57" fmla="*/ 1379795 w 2113015"/>
                <a:gd name="connsiteY57" fmla="*/ 1696732 h 2291533"/>
                <a:gd name="connsiteX58" fmla="*/ 1398153 w 2113015"/>
                <a:gd name="connsiteY58" fmla="*/ 1706370 h 2291533"/>
                <a:gd name="connsiteX59" fmla="*/ 1255683 w 2113015"/>
                <a:gd name="connsiteY59" fmla="*/ 1941352 h 2291533"/>
                <a:gd name="connsiteX60" fmla="*/ 1269189 w 2113015"/>
                <a:gd name="connsiteY60" fmla="*/ 1950400 h 2291533"/>
                <a:gd name="connsiteX61" fmla="*/ 1416708 w 2113015"/>
                <a:gd name="connsiteY61" fmla="*/ 1715615 h 2291533"/>
                <a:gd name="connsiteX62" fmla="*/ 1431067 w 2113015"/>
                <a:gd name="connsiteY62" fmla="*/ 1723810 h 2291533"/>
                <a:gd name="connsiteX63" fmla="*/ 1291743 w 2113015"/>
                <a:gd name="connsiteY63" fmla="*/ 1964365 h 2291533"/>
                <a:gd name="connsiteX64" fmla="*/ 1304069 w 2113015"/>
                <a:gd name="connsiteY64" fmla="*/ 1970921 h 2291533"/>
                <a:gd name="connsiteX65" fmla="*/ 1451982 w 2113015"/>
                <a:gd name="connsiteY65" fmla="*/ 1732006 h 2291533"/>
                <a:gd name="connsiteX66" fmla="*/ 1468897 w 2113015"/>
                <a:gd name="connsiteY66" fmla="*/ 1742758 h 2291533"/>
                <a:gd name="connsiteX67" fmla="*/ 1336523 w 2113015"/>
                <a:gd name="connsiteY67" fmla="*/ 1959579 h 2291533"/>
                <a:gd name="connsiteX68" fmla="*/ 1328262 w 2113015"/>
                <a:gd name="connsiteY68" fmla="*/ 1985411 h 2291533"/>
                <a:gd name="connsiteX69" fmla="*/ 1337048 w 2113015"/>
                <a:gd name="connsiteY69" fmla="*/ 1988230 h 2291533"/>
                <a:gd name="connsiteX70" fmla="*/ 1487255 w 2113015"/>
                <a:gd name="connsiteY70" fmla="*/ 1751216 h 2291533"/>
                <a:gd name="connsiteX71" fmla="*/ 1500565 w 2113015"/>
                <a:gd name="connsiteY71" fmla="*/ 1757838 h 2291533"/>
                <a:gd name="connsiteX72" fmla="*/ 1357700 w 2113015"/>
                <a:gd name="connsiteY72" fmla="*/ 2001539 h 2291533"/>
                <a:gd name="connsiteX73" fmla="*/ 1368060 w 2113015"/>
                <a:gd name="connsiteY73" fmla="*/ 2007834 h 2291533"/>
                <a:gd name="connsiteX74" fmla="*/ 1521807 w 2113015"/>
                <a:gd name="connsiteY74" fmla="*/ 1766624 h 2291533"/>
                <a:gd name="connsiteX75" fmla="*/ 1538854 w 2113015"/>
                <a:gd name="connsiteY75" fmla="*/ 1776589 h 2291533"/>
                <a:gd name="connsiteX76" fmla="*/ 1390089 w 2113015"/>
                <a:gd name="connsiteY76" fmla="*/ 2016291 h 2291533"/>
                <a:gd name="connsiteX77" fmla="*/ 1400317 w 2113015"/>
                <a:gd name="connsiteY77" fmla="*/ 2022061 h 2291533"/>
                <a:gd name="connsiteX78" fmla="*/ 1554393 w 2113015"/>
                <a:gd name="connsiteY78" fmla="*/ 1786424 h 2291533"/>
                <a:gd name="connsiteX79" fmla="*/ 1570390 w 2113015"/>
                <a:gd name="connsiteY79" fmla="*/ 1796652 h 2291533"/>
                <a:gd name="connsiteX80" fmla="*/ 1425297 w 2113015"/>
                <a:gd name="connsiteY80" fmla="*/ 2034322 h 2291533"/>
                <a:gd name="connsiteX81" fmla="*/ 1435591 w 2113015"/>
                <a:gd name="connsiteY81" fmla="*/ 2040747 h 2291533"/>
                <a:gd name="connsiteX82" fmla="*/ 1589207 w 2113015"/>
                <a:gd name="connsiteY82" fmla="*/ 1809699 h 2291533"/>
                <a:gd name="connsiteX83" fmla="*/ 1603107 w 2113015"/>
                <a:gd name="connsiteY83" fmla="*/ 1821173 h 2291533"/>
                <a:gd name="connsiteX84" fmla="*/ 1456374 w 2113015"/>
                <a:gd name="connsiteY84" fmla="*/ 2055171 h 2291533"/>
                <a:gd name="connsiteX85" fmla="*/ 1469881 w 2113015"/>
                <a:gd name="connsiteY85" fmla="*/ 2064612 h 2291533"/>
                <a:gd name="connsiteX86" fmla="*/ 1618908 w 2113015"/>
                <a:gd name="connsiteY86" fmla="*/ 1831794 h 2291533"/>
                <a:gd name="connsiteX87" fmla="*/ 1636610 w 2113015"/>
                <a:gd name="connsiteY87" fmla="*/ 1842481 h 2291533"/>
                <a:gd name="connsiteX88" fmla="*/ 1486599 w 2113015"/>
                <a:gd name="connsiteY88" fmla="*/ 2071562 h 2291533"/>
                <a:gd name="connsiteX89" fmla="*/ 1500958 w 2113015"/>
                <a:gd name="connsiteY89" fmla="*/ 2082445 h 2291533"/>
                <a:gd name="connsiteX90" fmla="*/ 1653788 w 2113015"/>
                <a:gd name="connsiteY90" fmla="*/ 1851529 h 2291533"/>
                <a:gd name="connsiteX91" fmla="*/ 1668999 w 2113015"/>
                <a:gd name="connsiteY91" fmla="*/ 1862478 h 2291533"/>
                <a:gd name="connsiteX92" fmla="*/ 1522660 w 2113015"/>
                <a:gd name="connsiteY92" fmla="*/ 2094903 h 2291533"/>
                <a:gd name="connsiteX93" fmla="*/ 1535772 w 2113015"/>
                <a:gd name="connsiteY93" fmla="*/ 2101852 h 2291533"/>
                <a:gd name="connsiteX94" fmla="*/ 1686176 w 2113015"/>
                <a:gd name="connsiteY94" fmla="*/ 1873493 h 2291533"/>
                <a:gd name="connsiteX95" fmla="*/ 1699551 w 2113015"/>
                <a:gd name="connsiteY95" fmla="*/ 1883918 h 2291533"/>
                <a:gd name="connsiteX96" fmla="*/ 1554655 w 2113015"/>
                <a:gd name="connsiteY96" fmla="*/ 2112933 h 2291533"/>
                <a:gd name="connsiteX97" fmla="*/ 1564489 w 2113015"/>
                <a:gd name="connsiteY97" fmla="*/ 2121522 h 2291533"/>
                <a:gd name="connsiteX98" fmla="*/ 1716532 w 2113015"/>
                <a:gd name="connsiteY98" fmla="*/ 1895654 h 2291533"/>
                <a:gd name="connsiteX99" fmla="*/ 1731678 w 2113015"/>
                <a:gd name="connsiteY99" fmla="*/ 1906013 h 2291533"/>
                <a:gd name="connsiteX100" fmla="*/ 1583306 w 2113015"/>
                <a:gd name="connsiteY100" fmla="*/ 2134241 h 2291533"/>
                <a:gd name="connsiteX101" fmla="*/ 1598058 w 2113015"/>
                <a:gd name="connsiteY101" fmla="*/ 2141650 h 2291533"/>
                <a:gd name="connsiteX102" fmla="*/ 1745643 w 2113015"/>
                <a:gd name="connsiteY102" fmla="*/ 1918798 h 2291533"/>
                <a:gd name="connsiteX103" fmla="*/ 1759018 w 2113015"/>
                <a:gd name="connsiteY103" fmla="*/ 1928173 h 2291533"/>
                <a:gd name="connsiteX104" fmla="*/ 1616941 w 2113015"/>
                <a:gd name="connsiteY104" fmla="*/ 2156074 h 2291533"/>
                <a:gd name="connsiteX105" fmla="*/ 1634774 w 2113015"/>
                <a:gd name="connsiteY105" fmla="*/ 2165319 h 2291533"/>
                <a:gd name="connsiteX106" fmla="*/ 1775409 w 2113015"/>
                <a:gd name="connsiteY106" fmla="*/ 1939647 h 2291533"/>
                <a:gd name="connsiteX107" fmla="*/ 1790882 w 2113015"/>
                <a:gd name="connsiteY107" fmla="*/ 1949285 h 2291533"/>
                <a:gd name="connsiteX108" fmla="*/ 1653132 w 2113015"/>
                <a:gd name="connsiteY108" fmla="*/ 2174694 h 2291533"/>
                <a:gd name="connsiteX109" fmla="*/ 1667753 w 2113015"/>
                <a:gd name="connsiteY109" fmla="*/ 2183086 h 2291533"/>
                <a:gd name="connsiteX110" fmla="*/ 1809502 w 2113015"/>
                <a:gd name="connsiteY110" fmla="*/ 1957546 h 2291533"/>
                <a:gd name="connsiteX111" fmla="*/ 1824713 w 2113015"/>
                <a:gd name="connsiteY111" fmla="*/ 1966725 h 2291533"/>
                <a:gd name="connsiteX112" fmla="*/ 1685652 w 2113015"/>
                <a:gd name="connsiteY112" fmla="*/ 2188987 h 2291533"/>
                <a:gd name="connsiteX113" fmla="*/ 1703026 w 2113015"/>
                <a:gd name="connsiteY113" fmla="*/ 2200330 h 2291533"/>
                <a:gd name="connsiteX114" fmla="*/ 1846677 w 2113015"/>
                <a:gd name="connsiteY114" fmla="*/ 1977543 h 2291533"/>
                <a:gd name="connsiteX115" fmla="*/ 1862871 w 2113015"/>
                <a:gd name="connsiteY115" fmla="*/ 1988099 h 2291533"/>
                <a:gd name="connsiteX116" fmla="*/ 1718434 w 2113015"/>
                <a:gd name="connsiteY116" fmla="*/ 2206099 h 2291533"/>
                <a:gd name="connsiteX117" fmla="*/ 1732333 w 2113015"/>
                <a:gd name="connsiteY117" fmla="*/ 2217049 h 2291533"/>
                <a:gd name="connsiteX118" fmla="*/ 1880967 w 2113015"/>
                <a:gd name="connsiteY118" fmla="*/ 1997343 h 2291533"/>
                <a:gd name="connsiteX119" fmla="*/ 1894867 w 2113015"/>
                <a:gd name="connsiteY119" fmla="*/ 2005736 h 2291533"/>
                <a:gd name="connsiteX120" fmla="*/ 1753773 w 2113015"/>
                <a:gd name="connsiteY120" fmla="*/ 2227408 h 2291533"/>
                <a:gd name="connsiteX121" fmla="*/ 1769705 w 2113015"/>
                <a:gd name="connsiteY121" fmla="*/ 2236587 h 2291533"/>
                <a:gd name="connsiteX122" fmla="*/ 1910471 w 2113015"/>
                <a:gd name="connsiteY122" fmla="*/ 2018848 h 2291533"/>
                <a:gd name="connsiteX123" fmla="*/ 1926010 w 2113015"/>
                <a:gd name="connsiteY123" fmla="*/ 2030322 h 2291533"/>
                <a:gd name="connsiteX124" fmla="*/ 1789177 w 2113015"/>
                <a:gd name="connsiteY124" fmla="*/ 2242487 h 2291533"/>
                <a:gd name="connsiteX125" fmla="*/ 1805109 w 2113015"/>
                <a:gd name="connsiteY125" fmla="*/ 2254092 h 2291533"/>
                <a:gd name="connsiteX126" fmla="*/ 1942794 w 2113015"/>
                <a:gd name="connsiteY126" fmla="*/ 2041009 h 2291533"/>
                <a:gd name="connsiteX127" fmla="*/ 1956628 w 2113015"/>
                <a:gd name="connsiteY127" fmla="*/ 2049598 h 2291533"/>
                <a:gd name="connsiteX128" fmla="*/ 1820386 w 2113015"/>
                <a:gd name="connsiteY128" fmla="*/ 2259403 h 2291533"/>
                <a:gd name="connsiteX129" fmla="*/ 1837498 w 2113015"/>
                <a:gd name="connsiteY129" fmla="*/ 2269959 h 2291533"/>
                <a:gd name="connsiteX130" fmla="*/ 1974396 w 2113015"/>
                <a:gd name="connsiteY130" fmla="*/ 2061531 h 2291533"/>
                <a:gd name="connsiteX131" fmla="*/ 1988689 w 2113015"/>
                <a:gd name="connsiteY131" fmla="*/ 2072545 h 2291533"/>
                <a:gd name="connsiteX132" fmla="*/ 1854676 w 2113015"/>
                <a:gd name="connsiteY132" fmla="*/ 2276187 h 2291533"/>
                <a:gd name="connsiteX133" fmla="*/ 1871460 w 2113015"/>
                <a:gd name="connsiteY133" fmla="*/ 2284383 h 2291533"/>
                <a:gd name="connsiteX134" fmla="*/ 2005080 w 2113015"/>
                <a:gd name="connsiteY134" fmla="*/ 2086052 h 2291533"/>
                <a:gd name="connsiteX135" fmla="*/ 2021077 w 2113015"/>
                <a:gd name="connsiteY135" fmla="*/ 2096738 h 2291533"/>
                <a:gd name="connsiteX136" fmla="*/ 1884639 w 2113015"/>
                <a:gd name="connsiteY136" fmla="*/ 2289890 h 2291533"/>
                <a:gd name="connsiteX137" fmla="*/ 2008555 w 2113015"/>
                <a:gd name="connsiteY137" fmla="*/ 2204001 h 2291533"/>
                <a:gd name="connsiteX138" fmla="*/ 2041730 w 2113015"/>
                <a:gd name="connsiteY138" fmla="*/ 2165777 h 2291533"/>
                <a:gd name="connsiteX139" fmla="*/ 2096280 w 2113015"/>
                <a:gd name="connsiteY139" fmla="*/ 2089133 h 2291533"/>
                <a:gd name="connsiteX140" fmla="*/ 2078971 w 2113015"/>
                <a:gd name="connsiteY140" fmla="*/ 1973937 h 2291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2113015" h="2291533">
                  <a:moveTo>
                    <a:pt x="2078971" y="1973937"/>
                  </a:moveTo>
                  <a:cubicBezTo>
                    <a:pt x="2073529" y="1968298"/>
                    <a:pt x="2067890" y="1962725"/>
                    <a:pt x="2061924" y="1957546"/>
                  </a:cubicBezTo>
                  <a:cubicBezTo>
                    <a:pt x="1967708" y="1876378"/>
                    <a:pt x="1871854" y="1797111"/>
                    <a:pt x="1762099" y="1737382"/>
                  </a:cubicBezTo>
                  <a:cubicBezTo>
                    <a:pt x="1557802" y="1626120"/>
                    <a:pt x="1352849" y="1516169"/>
                    <a:pt x="1148289" y="1405431"/>
                  </a:cubicBezTo>
                  <a:cubicBezTo>
                    <a:pt x="1123965" y="1392253"/>
                    <a:pt x="1100230" y="1377960"/>
                    <a:pt x="1079643" y="1366158"/>
                  </a:cubicBezTo>
                  <a:cubicBezTo>
                    <a:pt x="1113409" y="1299152"/>
                    <a:pt x="1158713" y="1239947"/>
                    <a:pt x="1150387" y="1161271"/>
                  </a:cubicBezTo>
                  <a:cubicBezTo>
                    <a:pt x="1146715" y="1126522"/>
                    <a:pt x="1142060" y="1091773"/>
                    <a:pt x="1140356" y="1056827"/>
                  </a:cubicBezTo>
                  <a:cubicBezTo>
                    <a:pt x="1137405" y="997098"/>
                    <a:pt x="1114064" y="948253"/>
                    <a:pt x="1072628" y="905177"/>
                  </a:cubicBezTo>
                  <a:cubicBezTo>
                    <a:pt x="1025291" y="856070"/>
                    <a:pt x="981035" y="803946"/>
                    <a:pt x="936451" y="752348"/>
                  </a:cubicBezTo>
                  <a:cubicBezTo>
                    <a:pt x="896457" y="706059"/>
                    <a:pt x="858692" y="658657"/>
                    <a:pt x="833778" y="601222"/>
                  </a:cubicBezTo>
                  <a:cubicBezTo>
                    <a:pt x="811683" y="550279"/>
                    <a:pt x="501172" y="18096"/>
                    <a:pt x="482289" y="17637"/>
                  </a:cubicBezTo>
                  <a:cubicBezTo>
                    <a:pt x="404399" y="15801"/>
                    <a:pt x="20980" y="0"/>
                    <a:pt x="0" y="0"/>
                  </a:cubicBezTo>
                  <a:cubicBezTo>
                    <a:pt x="8917" y="10687"/>
                    <a:pt x="274910" y="314576"/>
                    <a:pt x="382697" y="469242"/>
                  </a:cubicBezTo>
                  <a:cubicBezTo>
                    <a:pt x="494091" y="629022"/>
                    <a:pt x="540379" y="807487"/>
                    <a:pt x="532380" y="1000508"/>
                  </a:cubicBezTo>
                  <a:cubicBezTo>
                    <a:pt x="533298" y="1000770"/>
                    <a:pt x="530020" y="1000180"/>
                    <a:pt x="526938" y="998999"/>
                  </a:cubicBezTo>
                  <a:cubicBezTo>
                    <a:pt x="456719" y="971528"/>
                    <a:pt x="388401" y="988313"/>
                    <a:pt x="341589" y="1046796"/>
                  </a:cubicBezTo>
                  <a:cubicBezTo>
                    <a:pt x="304086" y="1093608"/>
                    <a:pt x="281729" y="1147174"/>
                    <a:pt x="278385" y="1207756"/>
                  </a:cubicBezTo>
                  <a:cubicBezTo>
                    <a:pt x="275828" y="1253847"/>
                    <a:pt x="275894" y="1255027"/>
                    <a:pt x="320805" y="1260469"/>
                  </a:cubicBezTo>
                  <a:cubicBezTo>
                    <a:pt x="435935" y="1274500"/>
                    <a:pt x="547591" y="1302233"/>
                    <a:pt x="656493" y="1342162"/>
                  </a:cubicBezTo>
                  <a:cubicBezTo>
                    <a:pt x="672687" y="1348063"/>
                    <a:pt x="682587" y="1355996"/>
                    <a:pt x="687308" y="1373370"/>
                  </a:cubicBezTo>
                  <a:cubicBezTo>
                    <a:pt x="695962" y="1405366"/>
                    <a:pt x="705141" y="1437557"/>
                    <a:pt x="717795" y="1468045"/>
                  </a:cubicBezTo>
                  <a:cubicBezTo>
                    <a:pt x="730384" y="1498335"/>
                    <a:pt x="761330" y="1502794"/>
                    <a:pt x="783294" y="1478469"/>
                  </a:cubicBezTo>
                  <a:cubicBezTo>
                    <a:pt x="794833" y="1465750"/>
                    <a:pt x="802176" y="1449293"/>
                    <a:pt x="811945" y="1434935"/>
                  </a:cubicBezTo>
                  <a:cubicBezTo>
                    <a:pt x="815486" y="1429755"/>
                    <a:pt x="820665" y="1425690"/>
                    <a:pt x="825058" y="1421166"/>
                  </a:cubicBezTo>
                  <a:cubicBezTo>
                    <a:pt x="827156" y="1423133"/>
                    <a:pt x="829320" y="1425100"/>
                    <a:pt x="831418" y="1427067"/>
                  </a:cubicBezTo>
                  <a:cubicBezTo>
                    <a:pt x="827484" y="1432181"/>
                    <a:pt x="823550" y="1437361"/>
                    <a:pt x="819551" y="1442344"/>
                  </a:cubicBezTo>
                  <a:cubicBezTo>
                    <a:pt x="802307" y="1463914"/>
                    <a:pt x="798832" y="1487911"/>
                    <a:pt x="806766" y="1513874"/>
                  </a:cubicBezTo>
                  <a:cubicBezTo>
                    <a:pt x="811027" y="1527905"/>
                    <a:pt x="812994" y="1543378"/>
                    <a:pt x="820337" y="1555638"/>
                  </a:cubicBezTo>
                  <a:cubicBezTo>
                    <a:pt x="829385" y="1570653"/>
                    <a:pt x="840990" y="1586519"/>
                    <a:pt x="855611" y="1594649"/>
                  </a:cubicBezTo>
                  <a:cubicBezTo>
                    <a:pt x="861315" y="1597796"/>
                    <a:pt x="880329" y="1582716"/>
                    <a:pt x="889376" y="1572488"/>
                  </a:cubicBezTo>
                  <a:cubicBezTo>
                    <a:pt x="901965" y="1558261"/>
                    <a:pt x="910750" y="1540624"/>
                    <a:pt x="921503" y="1524692"/>
                  </a:cubicBezTo>
                  <a:cubicBezTo>
                    <a:pt x="929043" y="1513350"/>
                    <a:pt x="937107" y="1502335"/>
                    <a:pt x="946811" y="1488435"/>
                  </a:cubicBezTo>
                  <a:cubicBezTo>
                    <a:pt x="971725" y="1508432"/>
                    <a:pt x="994410" y="1526003"/>
                    <a:pt x="1016440" y="1544427"/>
                  </a:cubicBezTo>
                  <a:cubicBezTo>
                    <a:pt x="1076168" y="1594452"/>
                    <a:pt x="1098001" y="1658115"/>
                    <a:pt x="1084102" y="1734497"/>
                  </a:cubicBezTo>
                  <a:cubicBezTo>
                    <a:pt x="1080955" y="1751675"/>
                    <a:pt x="1078594" y="1769049"/>
                    <a:pt x="1075185" y="1786162"/>
                  </a:cubicBezTo>
                  <a:cubicBezTo>
                    <a:pt x="1071972" y="1802225"/>
                    <a:pt x="1067711" y="1818026"/>
                    <a:pt x="1063908" y="1833958"/>
                  </a:cubicBezTo>
                  <a:cubicBezTo>
                    <a:pt x="1075841" y="1824648"/>
                    <a:pt x="1083511" y="1814158"/>
                    <a:pt x="1090461" y="1803274"/>
                  </a:cubicBezTo>
                  <a:cubicBezTo>
                    <a:pt x="1124424" y="1750233"/>
                    <a:pt x="1204346" y="1622579"/>
                    <a:pt x="1212673" y="1614318"/>
                  </a:cubicBezTo>
                  <a:cubicBezTo>
                    <a:pt x="1215033" y="1616416"/>
                    <a:pt x="1225458" y="1620809"/>
                    <a:pt x="1227818" y="1622907"/>
                  </a:cubicBezTo>
                  <a:cubicBezTo>
                    <a:pt x="1183169" y="1698502"/>
                    <a:pt x="1134783" y="1776720"/>
                    <a:pt x="1090134" y="1852316"/>
                  </a:cubicBezTo>
                  <a:cubicBezTo>
                    <a:pt x="1093739" y="1854545"/>
                    <a:pt x="1097411" y="1856840"/>
                    <a:pt x="1101017" y="1859069"/>
                  </a:cubicBezTo>
                  <a:cubicBezTo>
                    <a:pt x="1149797" y="1782883"/>
                    <a:pt x="1198577" y="1706764"/>
                    <a:pt x="1247291" y="1630578"/>
                  </a:cubicBezTo>
                  <a:cubicBezTo>
                    <a:pt x="1251159" y="1632873"/>
                    <a:pt x="1255027" y="1635168"/>
                    <a:pt x="1258830" y="1637528"/>
                  </a:cubicBezTo>
                  <a:cubicBezTo>
                    <a:pt x="1213918" y="1714762"/>
                    <a:pt x="1164483" y="1789505"/>
                    <a:pt x="1119572" y="1866740"/>
                  </a:cubicBezTo>
                  <a:cubicBezTo>
                    <a:pt x="1122850" y="1868772"/>
                    <a:pt x="1130718" y="1873296"/>
                    <a:pt x="1133996" y="1875329"/>
                  </a:cubicBezTo>
                  <a:cubicBezTo>
                    <a:pt x="1141011" y="1866215"/>
                    <a:pt x="1278171" y="1652280"/>
                    <a:pt x="1284334" y="1645002"/>
                  </a:cubicBezTo>
                  <a:cubicBezTo>
                    <a:pt x="1287612" y="1647100"/>
                    <a:pt x="1298299" y="1653525"/>
                    <a:pt x="1301578" y="1655624"/>
                  </a:cubicBezTo>
                  <a:cubicBezTo>
                    <a:pt x="1248340" y="1744135"/>
                    <a:pt x="1203232" y="1806486"/>
                    <a:pt x="1155239" y="1885950"/>
                  </a:cubicBezTo>
                  <a:cubicBezTo>
                    <a:pt x="1162188" y="1889228"/>
                    <a:pt x="1163500" y="1891589"/>
                    <a:pt x="1169597" y="1894998"/>
                  </a:cubicBezTo>
                  <a:cubicBezTo>
                    <a:pt x="1205789" y="1838219"/>
                    <a:pt x="1315084" y="1670244"/>
                    <a:pt x="1322427" y="1661852"/>
                  </a:cubicBezTo>
                  <a:cubicBezTo>
                    <a:pt x="1324525" y="1663491"/>
                    <a:pt x="1330163" y="1668015"/>
                    <a:pt x="1332262" y="1669654"/>
                  </a:cubicBezTo>
                  <a:cubicBezTo>
                    <a:pt x="1285908" y="1747741"/>
                    <a:pt x="1235751" y="1828057"/>
                    <a:pt x="1189398" y="1906144"/>
                  </a:cubicBezTo>
                  <a:cubicBezTo>
                    <a:pt x="1192545" y="1908111"/>
                    <a:pt x="1195626" y="1910078"/>
                    <a:pt x="1198773" y="1912110"/>
                  </a:cubicBezTo>
                  <a:cubicBezTo>
                    <a:pt x="1207887" y="1899850"/>
                    <a:pt x="1308921" y="1737185"/>
                    <a:pt x="1345571" y="1677653"/>
                  </a:cubicBezTo>
                  <a:cubicBezTo>
                    <a:pt x="1350226" y="1680472"/>
                    <a:pt x="1359602" y="1681784"/>
                    <a:pt x="1362159" y="1687684"/>
                  </a:cubicBezTo>
                  <a:cubicBezTo>
                    <a:pt x="1345637" y="1716860"/>
                    <a:pt x="1225786" y="1914798"/>
                    <a:pt x="1221983" y="1924108"/>
                  </a:cubicBezTo>
                  <a:cubicBezTo>
                    <a:pt x="1224737" y="1925551"/>
                    <a:pt x="1229916" y="1929353"/>
                    <a:pt x="1232670" y="1930861"/>
                  </a:cubicBezTo>
                  <a:cubicBezTo>
                    <a:pt x="1239816" y="1921748"/>
                    <a:pt x="1341440" y="1760395"/>
                    <a:pt x="1379795" y="1696732"/>
                  </a:cubicBezTo>
                  <a:cubicBezTo>
                    <a:pt x="1387139" y="1699092"/>
                    <a:pt x="1392056" y="1701322"/>
                    <a:pt x="1398153" y="1706370"/>
                  </a:cubicBezTo>
                  <a:cubicBezTo>
                    <a:pt x="1350947" y="1786030"/>
                    <a:pt x="1302954" y="1861626"/>
                    <a:pt x="1255683" y="1941352"/>
                  </a:cubicBezTo>
                  <a:cubicBezTo>
                    <a:pt x="1258830" y="1943253"/>
                    <a:pt x="1266042" y="1948433"/>
                    <a:pt x="1269189" y="1950400"/>
                  </a:cubicBezTo>
                  <a:cubicBezTo>
                    <a:pt x="1320067" y="1876968"/>
                    <a:pt x="1363470" y="1797570"/>
                    <a:pt x="1416708" y="1715615"/>
                  </a:cubicBezTo>
                  <a:cubicBezTo>
                    <a:pt x="1421298" y="1718565"/>
                    <a:pt x="1427526" y="1720991"/>
                    <a:pt x="1431067" y="1723810"/>
                  </a:cubicBezTo>
                  <a:cubicBezTo>
                    <a:pt x="1388843" y="1801700"/>
                    <a:pt x="1334360" y="1886475"/>
                    <a:pt x="1291743" y="1964365"/>
                  </a:cubicBezTo>
                  <a:cubicBezTo>
                    <a:pt x="1297513" y="1966856"/>
                    <a:pt x="1299545" y="1970134"/>
                    <a:pt x="1304069" y="1970921"/>
                  </a:cubicBezTo>
                  <a:cubicBezTo>
                    <a:pt x="1345243" y="1904898"/>
                    <a:pt x="1411463" y="1798488"/>
                    <a:pt x="1451982" y="1732006"/>
                  </a:cubicBezTo>
                  <a:cubicBezTo>
                    <a:pt x="1460439" y="1736529"/>
                    <a:pt x="1461160" y="1735808"/>
                    <a:pt x="1468897" y="1742758"/>
                  </a:cubicBezTo>
                  <a:cubicBezTo>
                    <a:pt x="1464570" y="1750036"/>
                    <a:pt x="1375927" y="1894473"/>
                    <a:pt x="1336523" y="1959579"/>
                  </a:cubicBezTo>
                  <a:cubicBezTo>
                    <a:pt x="1331999" y="1967118"/>
                    <a:pt x="1330885" y="1976756"/>
                    <a:pt x="1328262" y="1985411"/>
                  </a:cubicBezTo>
                  <a:cubicBezTo>
                    <a:pt x="1331212" y="1986329"/>
                    <a:pt x="1334097" y="1987312"/>
                    <a:pt x="1337048" y="1988230"/>
                  </a:cubicBezTo>
                  <a:cubicBezTo>
                    <a:pt x="1389630" y="1908438"/>
                    <a:pt x="1431526" y="1836056"/>
                    <a:pt x="1487255" y="1751216"/>
                  </a:cubicBezTo>
                  <a:cubicBezTo>
                    <a:pt x="1490337" y="1753183"/>
                    <a:pt x="1497549" y="1755871"/>
                    <a:pt x="1500565" y="1757838"/>
                  </a:cubicBezTo>
                  <a:cubicBezTo>
                    <a:pt x="1452899" y="1839072"/>
                    <a:pt x="1405300" y="1920306"/>
                    <a:pt x="1357700" y="2001539"/>
                  </a:cubicBezTo>
                  <a:cubicBezTo>
                    <a:pt x="1361175" y="2003638"/>
                    <a:pt x="1364585" y="2005736"/>
                    <a:pt x="1368060" y="2007834"/>
                  </a:cubicBezTo>
                  <a:cubicBezTo>
                    <a:pt x="1419331" y="1927452"/>
                    <a:pt x="1470536" y="1847071"/>
                    <a:pt x="1521807" y="1766624"/>
                  </a:cubicBezTo>
                  <a:cubicBezTo>
                    <a:pt x="1525413" y="1768787"/>
                    <a:pt x="1535313" y="1774426"/>
                    <a:pt x="1538854" y="1776589"/>
                  </a:cubicBezTo>
                  <a:cubicBezTo>
                    <a:pt x="1486403" y="1859790"/>
                    <a:pt x="1437623" y="1931910"/>
                    <a:pt x="1390089" y="2016291"/>
                  </a:cubicBezTo>
                  <a:cubicBezTo>
                    <a:pt x="1393826" y="2020029"/>
                    <a:pt x="1395072" y="2019439"/>
                    <a:pt x="1400317" y="2022061"/>
                  </a:cubicBezTo>
                  <a:cubicBezTo>
                    <a:pt x="1438803" y="1962594"/>
                    <a:pt x="1548164" y="1792849"/>
                    <a:pt x="1554393" y="1786424"/>
                  </a:cubicBezTo>
                  <a:cubicBezTo>
                    <a:pt x="1556687" y="1788391"/>
                    <a:pt x="1568030" y="1794750"/>
                    <a:pt x="1570390" y="1796652"/>
                  </a:cubicBezTo>
                  <a:cubicBezTo>
                    <a:pt x="1522201" y="1878476"/>
                    <a:pt x="1473552" y="1952497"/>
                    <a:pt x="1425297" y="2034322"/>
                  </a:cubicBezTo>
                  <a:cubicBezTo>
                    <a:pt x="1428706" y="2036485"/>
                    <a:pt x="1432181" y="2038649"/>
                    <a:pt x="1435591" y="2040747"/>
                  </a:cubicBezTo>
                  <a:cubicBezTo>
                    <a:pt x="1491189" y="1957808"/>
                    <a:pt x="1535969" y="1888573"/>
                    <a:pt x="1589207" y="1809699"/>
                  </a:cubicBezTo>
                  <a:cubicBezTo>
                    <a:pt x="1597730" y="1813502"/>
                    <a:pt x="1599042" y="1817108"/>
                    <a:pt x="1603107" y="1821173"/>
                  </a:cubicBezTo>
                  <a:cubicBezTo>
                    <a:pt x="1563571" y="1887196"/>
                    <a:pt x="1460833" y="2046320"/>
                    <a:pt x="1456374" y="2055171"/>
                  </a:cubicBezTo>
                  <a:cubicBezTo>
                    <a:pt x="1458538" y="2056613"/>
                    <a:pt x="1467717" y="2063170"/>
                    <a:pt x="1469881" y="2064612"/>
                  </a:cubicBezTo>
                  <a:cubicBezTo>
                    <a:pt x="1477092" y="2055827"/>
                    <a:pt x="1611040" y="1841039"/>
                    <a:pt x="1618908" y="1831794"/>
                  </a:cubicBezTo>
                  <a:cubicBezTo>
                    <a:pt x="1626382" y="1835531"/>
                    <a:pt x="1633659" y="1838351"/>
                    <a:pt x="1636610" y="1842481"/>
                  </a:cubicBezTo>
                  <a:cubicBezTo>
                    <a:pt x="1600287" y="1903259"/>
                    <a:pt x="1490599" y="2061531"/>
                    <a:pt x="1486599" y="2071562"/>
                  </a:cubicBezTo>
                  <a:cubicBezTo>
                    <a:pt x="1489025" y="2072611"/>
                    <a:pt x="1498532" y="2081396"/>
                    <a:pt x="1500958" y="2082445"/>
                  </a:cubicBezTo>
                  <a:cubicBezTo>
                    <a:pt x="1512169" y="2066054"/>
                    <a:pt x="1615367" y="1906275"/>
                    <a:pt x="1653788" y="1851529"/>
                  </a:cubicBezTo>
                  <a:cubicBezTo>
                    <a:pt x="1655886" y="1854020"/>
                    <a:pt x="1666835" y="1859987"/>
                    <a:pt x="1668999" y="1862478"/>
                  </a:cubicBezTo>
                  <a:cubicBezTo>
                    <a:pt x="1620284" y="1941745"/>
                    <a:pt x="1571374" y="2015636"/>
                    <a:pt x="1522660" y="2094903"/>
                  </a:cubicBezTo>
                  <a:cubicBezTo>
                    <a:pt x="1525741" y="2096870"/>
                    <a:pt x="1532691" y="2099886"/>
                    <a:pt x="1535772" y="2101852"/>
                  </a:cubicBezTo>
                  <a:cubicBezTo>
                    <a:pt x="1591961" y="2019832"/>
                    <a:pt x="1631037" y="1950924"/>
                    <a:pt x="1686176" y="1873493"/>
                  </a:cubicBezTo>
                  <a:cubicBezTo>
                    <a:pt x="1690110" y="1875984"/>
                    <a:pt x="1695617" y="1881426"/>
                    <a:pt x="1699551" y="1883918"/>
                  </a:cubicBezTo>
                  <a:cubicBezTo>
                    <a:pt x="1647887" y="1967184"/>
                    <a:pt x="1605598" y="2029929"/>
                    <a:pt x="1554655" y="2112933"/>
                  </a:cubicBezTo>
                  <a:lnTo>
                    <a:pt x="1564489" y="2121522"/>
                  </a:lnTo>
                  <a:cubicBezTo>
                    <a:pt x="1624481" y="2035043"/>
                    <a:pt x="1665720" y="1970593"/>
                    <a:pt x="1716532" y="1895654"/>
                  </a:cubicBezTo>
                  <a:cubicBezTo>
                    <a:pt x="1722171" y="1901620"/>
                    <a:pt x="1726760" y="1900702"/>
                    <a:pt x="1731678" y="1906013"/>
                  </a:cubicBezTo>
                  <a:cubicBezTo>
                    <a:pt x="1701780" y="1954399"/>
                    <a:pt x="1623890" y="2071168"/>
                    <a:pt x="1583306" y="2134241"/>
                  </a:cubicBezTo>
                  <a:lnTo>
                    <a:pt x="1598058" y="2141650"/>
                  </a:lnTo>
                  <a:cubicBezTo>
                    <a:pt x="1645002" y="2068939"/>
                    <a:pt x="1698633" y="1991508"/>
                    <a:pt x="1745643" y="1918798"/>
                  </a:cubicBezTo>
                  <a:cubicBezTo>
                    <a:pt x="1748659" y="1920043"/>
                    <a:pt x="1755412" y="1924108"/>
                    <a:pt x="1759018" y="1928173"/>
                  </a:cubicBezTo>
                  <a:cubicBezTo>
                    <a:pt x="1718368" y="1995245"/>
                    <a:pt x="1658902" y="2089789"/>
                    <a:pt x="1616941" y="2156074"/>
                  </a:cubicBezTo>
                  <a:lnTo>
                    <a:pt x="1634774" y="2165319"/>
                  </a:lnTo>
                  <a:cubicBezTo>
                    <a:pt x="1675489" y="2100213"/>
                    <a:pt x="1734300" y="2004424"/>
                    <a:pt x="1775409" y="1939647"/>
                  </a:cubicBezTo>
                  <a:cubicBezTo>
                    <a:pt x="1780916" y="1941483"/>
                    <a:pt x="1784916" y="1945482"/>
                    <a:pt x="1790882" y="1949285"/>
                  </a:cubicBezTo>
                  <a:cubicBezTo>
                    <a:pt x="1752527" y="2012817"/>
                    <a:pt x="1692929" y="2112015"/>
                    <a:pt x="1653132" y="2174694"/>
                  </a:cubicBezTo>
                  <a:lnTo>
                    <a:pt x="1667753" y="2183086"/>
                  </a:lnTo>
                  <a:cubicBezTo>
                    <a:pt x="1708468" y="2119096"/>
                    <a:pt x="1766558" y="2025077"/>
                    <a:pt x="1809502" y="1957546"/>
                  </a:cubicBezTo>
                  <a:cubicBezTo>
                    <a:pt x="1814485" y="1961152"/>
                    <a:pt x="1820255" y="1962791"/>
                    <a:pt x="1824713" y="1966725"/>
                  </a:cubicBezTo>
                  <a:cubicBezTo>
                    <a:pt x="1799405" y="2015832"/>
                    <a:pt x="1723351" y="2129586"/>
                    <a:pt x="1685652" y="2188987"/>
                  </a:cubicBezTo>
                  <a:cubicBezTo>
                    <a:pt x="1684734" y="2190430"/>
                    <a:pt x="1703419" y="2200854"/>
                    <a:pt x="1703026" y="2200330"/>
                  </a:cubicBezTo>
                  <a:cubicBezTo>
                    <a:pt x="1741447" y="2143289"/>
                    <a:pt x="1807863" y="2034322"/>
                    <a:pt x="1846677" y="1977543"/>
                  </a:cubicBezTo>
                  <a:cubicBezTo>
                    <a:pt x="1853102" y="1980559"/>
                    <a:pt x="1858151" y="1983444"/>
                    <a:pt x="1862871" y="1988099"/>
                  </a:cubicBezTo>
                  <a:cubicBezTo>
                    <a:pt x="1832449" y="2037075"/>
                    <a:pt x="1749905" y="2157844"/>
                    <a:pt x="1718434" y="2206099"/>
                  </a:cubicBezTo>
                  <a:cubicBezTo>
                    <a:pt x="1715483" y="2210623"/>
                    <a:pt x="1733251" y="2218884"/>
                    <a:pt x="1732333" y="2217049"/>
                  </a:cubicBezTo>
                  <a:cubicBezTo>
                    <a:pt x="1767673" y="2164860"/>
                    <a:pt x="1841367" y="2046451"/>
                    <a:pt x="1880967" y="1997343"/>
                  </a:cubicBezTo>
                  <a:cubicBezTo>
                    <a:pt x="1884180" y="1999245"/>
                    <a:pt x="1891654" y="2003834"/>
                    <a:pt x="1894867" y="2005736"/>
                  </a:cubicBezTo>
                  <a:cubicBezTo>
                    <a:pt x="1891654" y="2013866"/>
                    <a:pt x="1780261" y="2187610"/>
                    <a:pt x="1753773" y="2227408"/>
                  </a:cubicBezTo>
                  <a:cubicBezTo>
                    <a:pt x="1749970" y="2233112"/>
                    <a:pt x="1770557" y="2238685"/>
                    <a:pt x="1769705" y="2236587"/>
                  </a:cubicBezTo>
                  <a:cubicBezTo>
                    <a:pt x="1800585" y="2189971"/>
                    <a:pt x="1879656" y="2065464"/>
                    <a:pt x="1910471" y="2018848"/>
                  </a:cubicBezTo>
                  <a:cubicBezTo>
                    <a:pt x="1914208" y="2021143"/>
                    <a:pt x="1922272" y="2028027"/>
                    <a:pt x="1926010" y="2030322"/>
                  </a:cubicBezTo>
                  <a:cubicBezTo>
                    <a:pt x="1895260" y="2074578"/>
                    <a:pt x="1818616" y="2198035"/>
                    <a:pt x="1789177" y="2242487"/>
                  </a:cubicBezTo>
                  <a:cubicBezTo>
                    <a:pt x="1787014" y="2245700"/>
                    <a:pt x="1808191" y="2254223"/>
                    <a:pt x="1805109" y="2254092"/>
                  </a:cubicBezTo>
                  <a:cubicBezTo>
                    <a:pt x="1862478" y="2167220"/>
                    <a:pt x="1898210" y="2107884"/>
                    <a:pt x="1942794" y="2041009"/>
                  </a:cubicBezTo>
                  <a:cubicBezTo>
                    <a:pt x="1950006" y="2045140"/>
                    <a:pt x="1950006" y="2045140"/>
                    <a:pt x="1956628" y="2049598"/>
                  </a:cubicBezTo>
                  <a:cubicBezTo>
                    <a:pt x="1929615" y="2091952"/>
                    <a:pt x="1847595" y="2218425"/>
                    <a:pt x="1820386" y="2259403"/>
                  </a:cubicBezTo>
                  <a:cubicBezTo>
                    <a:pt x="1819730" y="2260452"/>
                    <a:pt x="1841104" y="2271532"/>
                    <a:pt x="1837498" y="2269959"/>
                  </a:cubicBezTo>
                  <a:cubicBezTo>
                    <a:pt x="1862740" y="2229768"/>
                    <a:pt x="1950071" y="2100279"/>
                    <a:pt x="1974396" y="2061531"/>
                  </a:cubicBezTo>
                  <a:cubicBezTo>
                    <a:pt x="1979575" y="2063366"/>
                    <a:pt x="1986853" y="2068939"/>
                    <a:pt x="1988689" y="2072545"/>
                  </a:cubicBezTo>
                  <a:cubicBezTo>
                    <a:pt x="1964758" y="2112081"/>
                    <a:pt x="1866150" y="2256322"/>
                    <a:pt x="1854676" y="2276187"/>
                  </a:cubicBezTo>
                  <a:lnTo>
                    <a:pt x="1871460" y="2284383"/>
                  </a:lnTo>
                  <a:cubicBezTo>
                    <a:pt x="1895981" y="2248650"/>
                    <a:pt x="1982919" y="2118309"/>
                    <a:pt x="2005080" y="2086052"/>
                  </a:cubicBezTo>
                  <a:cubicBezTo>
                    <a:pt x="2010390" y="2087822"/>
                    <a:pt x="2016029" y="2090510"/>
                    <a:pt x="2021077" y="2096738"/>
                  </a:cubicBezTo>
                  <a:cubicBezTo>
                    <a:pt x="2006063" y="2121653"/>
                    <a:pt x="1963906" y="2180923"/>
                    <a:pt x="1884639" y="2289890"/>
                  </a:cubicBezTo>
                  <a:cubicBezTo>
                    <a:pt x="1924829" y="2305560"/>
                    <a:pt x="2008555" y="2204001"/>
                    <a:pt x="2008555" y="2204001"/>
                  </a:cubicBezTo>
                  <a:cubicBezTo>
                    <a:pt x="2020618" y="2190626"/>
                    <a:pt x="2031830" y="2178628"/>
                    <a:pt x="2041730" y="2165777"/>
                  </a:cubicBezTo>
                  <a:cubicBezTo>
                    <a:pt x="2060809" y="2140863"/>
                    <a:pt x="2081396" y="2116539"/>
                    <a:pt x="2096280" y="2089133"/>
                  </a:cubicBezTo>
                  <a:cubicBezTo>
                    <a:pt x="2123161" y="2039370"/>
                    <a:pt x="2117850" y="2014193"/>
                    <a:pt x="2078971" y="1973937"/>
                  </a:cubicBezTo>
                  <a:close/>
                </a:path>
              </a:pathLst>
            </a:custGeom>
            <a:grpFill/>
            <a:ln w="6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266BB3E-7D11-46B3-99C2-F6402C4C79D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9CB1EEB-81E3-4CD5-9F91-87E22333C21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E52ABE8-E3CB-4E71-9CBD-0F900DA6F2E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59821F84-A2BE-48F7-AE0E-EB3451AE5E49}"/>
              </a:ext>
            </a:extLst>
          </p:cNvPr>
          <p:cNvSpPr/>
          <p:nvPr/>
        </p:nvSpPr>
        <p:spPr>
          <a:xfrm rot="14979525">
            <a:off x="971235" y="1403218"/>
            <a:ext cx="2939344" cy="2930340"/>
          </a:xfrm>
          <a:custGeom>
            <a:avLst/>
            <a:gdLst>
              <a:gd name="connsiteX0" fmla="*/ 212388 w 3669186"/>
              <a:gd name="connsiteY0" fmla="*/ 960420 h 3657946"/>
              <a:gd name="connsiteX1" fmla="*/ 94450 w 3669186"/>
              <a:gd name="connsiteY1" fmla="*/ 1278544 h 3657946"/>
              <a:gd name="connsiteX2" fmla="*/ 212388 w 3669186"/>
              <a:gd name="connsiteY2" fmla="*/ 960420 h 3657946"/>
              <a:gd name="connsiteX3" fmla="*/ 24586 w 3669186"/>
              <a:gd name="connsiteY3" fmla="*/ 1516276 h 3657946"/>
              <a:gd name="connsiteX4" fmla="*/ 696 w 3669186"/>
              <a:gd name="connsiteY4" fmla="*/ 1564148 h 3657946"/>
              <a:gd name="connsiteX5" fmla="*/ 38938 w 3669186"/>
              <a:gd name="connsiteY5" fmla="*/ 1359430 h 3657946"/>
              <a:gd name="connsiteX6" fmla="*/ 24586 w 3669186"/>
              <a:gd name="connsiteY6" fmla="*/ 1516276 h 3657946"/>
              <a:gd name="connsiteX7" fmla="*/ 1406620 w 3669186"/>
              <a:gd name="connsiteY7" fmla="*/ 78309 h 3657946"/>
              <a:gd name="connsiteX8" fmla="*/ 1406341 w 3669186"/>
              <a:gd name="connsiteY8" fmla="*/ 79060 h 3657946"/>
              <a:gd name="connsiteX9" fmla="*/ 1406026 w 3669186"/>
              <a:gd name="connsiteY9" fmla="*/ 78373 h 3657946"/>
              <a:gd name="connsiteX10" fmla="*/ 1406620 w 3669186"/>
              <a:gd name="connsiteY10" fmla="*/ 78309 h 3657946"/>
              <a:gd name="connsiteX11" fmla="*/ 1789269 w 3669186"/>
              <a:gd name="connsiteY11" fmla="*/ 0 h 3657946"/>
              <a:gd name="connsiteX12" fmla="*/ 1407031 w 3669186"/>
              <a:gd name="connsiteY12" fmla="*/ 79103 h 3657946"/>
              <a:gd name="connsiteX13" fmla="*/ 1441147 w 3669186"/>
              <a:gd name="connsiteY13" fmla="*/ 43888 h 3657946"/>
              <a:gd name="connsiteX14" fmla="*/ 1789269 w 3669186"/>
              <a:gd name="connsiteY14" fmla="*/ 0 h 3657946"/>
              <a:gd name="connsiteX15" fmla="*/ 1084279 w 3669186"/>
              <a:gd name="connsiteY15" fmla="*/ 2853565 h 3657946"/>
              <a:gd name="connsiteX16" fmla="*/ 976760 w 3669186"/>
              <a:gd name="connsiteY16" fmla="*/ 2756267 h 3657946"/>
              <a:gd name="connsiteX17" fmla="*/ 1084279 w 3669186"/>
              <a:gd name="connsiteY17" fmla="*/ 2853565 h 3657946"/>
              <a:gd name="connsiteX18" fmla="*/ 1096154 w 3669186"/>
              <a:gd name="connsiteY18" fmla="*/ 3480821 h 3657946"/>
              <a:gd name="connsiteX19" fmla="*/ 977838 w 3669186"/>
              <a:gd name="connsiteY19" fmla="*/ 3417813 h 3657946"/>
              <a:gd name="connsiteX20" fmla="*/ 1096154 w 3669186"/>
              <a:gd name="connsiteY20" fmla="*/ 3480821 h 3657946"/>
              <a:gd name="connsiteX21" fmla="*/ 1393982 w 3669186"/>
              <a:gd name="connsiteY21" fmla="*/ 3565709 h 3657946"/>
              <a:gd name="connsiteX22" fmla="*/ 1145537 w 3669186"/>
              <a:gd name="connsiteY22" fmla="*/ 3538697 h 3657946"/>
              <a:gd name="connsiteX23" fmla="*/ 1393982 w 3669186"/>
              <a:gd name="connsiteY23" fmla="*/ 3565709 h 3657946"/>
              <a:gd name="connsiteX24" fmla="*/ 1728146 w 3669186"/>
              <a:gd name="connsiteY24" fmla="*/ 3168709 h 3657946"/>
              <a:gd name="connsiteX25" fmla="*/ 1722536 w 3669186"/>
              <a:gd name="connsiteY25" fmla="*/ 3166629 h 3657946"/>
              <a:gd name="connsiteX26" fmla="*/ 1727304 w 3669186"/>
              <a:gd name="connsiteY26" fmla="*/ 3167541 h 3657946"/>
              <a:gd name="connsiteX27" fmla="*/ 1728146 w 3669186"/>
              <a:gd name="connsiteY27" fmla="*/ 3168709 h 3657946"/>
              <a:gd name="connsiteX28" fmla="*/ 1728239 w 3669186"/>
              <a:gd name="connsiteY28" fmla="*/ 3168459 h 3657946"/>
              <a:gd name="connsiteX29" fmla="*/ 1727304 w 3669186"/>
              <a:gd name="connsiteY29" fmla="*/ 3167541 h 3657946"/>
              <a:gd name="connsiteX30" fmla="*/ 1727957 w 3669186"/>
              <a:gd name="connsiteY30" fmla="*/ 3167499 h 3657946"/>
              <a:gd name="connsiteX31" fmla="*/ 1728239 w 3669186"/>
              <a:gd name="connsiteY31" fmla="*/ 3168459 h 3657946"/>
              <a:gd name="connsiteX32" fmla="*/ 1552342 w 3669186"/>
              <a:gd name="connsiteY32" fmla="*/ 3642925 h 3657946"/>
              <a:gd name="connsiteX33" fmla="*/ 1352398 w 3669186"/>
              <a:gd name="connsiteY33" fmla="*/ 3626238 h 3657946"/>
              <a:gd name="connsiteX34" fmla="*/ 1552342 w 3669186"/>
              <a:gd name="connsiteY34" fmla="*/ 3642925 h 3657946"/>
              <a:gd name="connsiteX35" fmla="*/ 2841282 w 3669186"/>
              <a:gd name="connsiteY35" fmla="*/ 321090 h 3657946"/>
              <a:gd name="connsiteX36" fmla="*/ 2593782 w 3669186"/>
              <a:gd name="connsiteY36" fmla="*/ 191681 h 3657946"/>
              <a:gd name="connsiteX37" fmla="*/ 2841282 w 3669186"/>
              <a:gd name="connsiteY37" fmla="*/ 321090 h 3657946"/>
              <a:gd name="connsiteX38" fmla="*/ 2203203 w 3669186"/>
              <a:gd name="connsiteY38" fmla="*/ 3331561 h 3657946"/>
              <a:gd name="connsiteX39" fmla="*/ 1600416 w 3669186"/>
              <a:gd name="connsiteY39" fmla="*/ 3370380 h 3657946"/>
              <a:gd name="connsiteX40" fmla="*/ 1083961 w 3669186"/>
              <a:gd name="connsiteY40" fmla="*/ 3198697 h 3657946"/>
              <a:gd name="connsiteX41" fmla="*/ 1588349 w 3669186"/>
              <a:gd name="connsiteY41" fmla="*/ 3346122 h 3657946"/>
              <a:gd name="connsiteX42" fmla="*/ 2203203 w 3669186"/>
              <a:gd name="connsiteY42" fmla="*/ 3331561 h 3657946"/>
              <a:gd name="connsiteX43" fmla="*/ 2796849 w 3669186"/>
              <a:gd name="connsiteY43" fmla="*/ 2771276 h 3657946"/>
              <a:gd name="connsiteX44" fmla="*/ 2806578 w 3669186"/>
              <a:gd name="connsiteY44" fmla="*/ 2740301 h 3657946"/>
              <a:gd name="connsiteX45" fmla="*/ 2725873 w 3669186"/>
              <a:gd name="connsiteY45" fmla="*/ 2827169 h 3657946"/>
              <a:gd name="connsiteX46" fmla="*/ 2796849 w 3669186"/>
              <a:gd name="connsiteY46" fmla="*/ 2771276 h 3657946"/>
              <a:gd name="connsiteX47" fmla="*/ 2777682 w 3669186"/>
              <a:gd name="connsiteY47" fmla="*/ 2897429 h 3657946"/>
              <a:gd name="connsiteX48" fmla="*/ 2702957 w 3669186"/>
              <a:gd name="connsiteY48" fmla="*/ 2935458 h 3657946"/>
              <a:gd name="connsiteX49" fmla="*/ 2304714 w 3669186"/>
              <a:gd name="connsiteY49" fmla="*/ 3097333 h 3657946"/>
              <a:gd name="connsiteX50" fmla="*/ 2196310 w 3669186"/>
              <a:gd name="connsiteY50" fmla="*/ 3174569 h 3657946"/>
              <a:gd name="connsiteX51" fmla="*/ 2205570 w 3669186"/>
              <a:gd name="connsiteY51" fmla="*/ 3197784 h 3657946"/>
              <a:gd name="connsiteX52" fmla="*/ 2777682 w 3669186"/>
              <a:gd name="connsiteY52" fmla="*/ 2897429 h 3657946"/>
              <a:gd name="connsiteX53" fmla="*/ 3096027 w 3669186"/>
              <a:gd name="connsiteY53" fmla="*/ 2257488 h 3657946"/>
              <a:gd name="connsiteX54" fmla="*/ 3100062 w 3669186"/>
              <a:gd name="connsiteY54" fmla="*/ 2170726 h 3657946"/>
              <a:gd name="connsiteX55" fmla="*/ 3064858 w 3669186"/>
              <a:gd name="connsiteY55" fmla="*/ 1504824 h 3657946"/>
              <a:gd name="connsiteX56" fmla="*/ 2956793 w 3669186"/>
              <a:gd name="connsiteY56" fmla="*/ 1168010 h 3657946"/>
              <a:gd name="connsiteX57" fmla="*/ 2806613 w 3669186"/>
              <a:gd name="connsiteY57" fmla="*/ 1049795 h 3657946"/>
              <a:gd name="connsiteX58" fmla="*/ 2771050 w 3669186"/>
              <a:gd name="connsiteY58" fmla="*/ 997681 h 3657946"/>
              <a:gd name="connsiteX59" fmla="*/ 2725732 w 3669186"/>
              <a:gd name="connsiteY59" fmla="*/ 846224 h 3657946"/>
              <a:gd name="connsiteX60" fmla="*/ 2561866 w 3669186"/>
              <a:gd name="connsiteY60" fmla="*/ 701235 h 3657946"/>
              <a:gd name="connsiteX61" fmla="*/ 2714902 w 3669186"/>
              <a:gd name="connsiteY61" fmla="*/ 853060 h 3657946"/>
              <a:gd name="connsiteX62" fmla="*/ 2624471 w 3669186"/>
              <a:gd name="connsiteY62" fmla="*/ 868035 h 3657946"/>
              <a:gd name="connsiteX63" fmla="*/ 2418576 w 3669186"/>
              <a:gd name="connsiteY63" fmla="*/ 683214 h 3657946"/>
              <a:gd name="connsiteX64" fmla="*/ 2296392 w 3669186"/>
              <a:gd name="connsiteY64" fmla="*/ 634086 h 3657946"/>
              <a:gd name="connsiteX65" fmla="*/ 2362561 w 3669186"/>
              <a:gd name="connsiteY65" fmla="*/ 705205 h 3657946"/>
              <a:gd name="connsiteX66" fmla="*/ 2320495 w 3669186"/>
              <a:gd name="connsiteY66" fmla="*/ 711947 h 3657946"/>
              <a:gd name="connsiteX67" fmla="*/ 2166202 w 3669186"/>
              <a:gd name="connsiteY67" fmla="*/ 654746 h 3657946"/>
              <a:gd name="connsiteX68" fmla="*/ 2113204 w 3669186"/>
              <a:gd name="connsiteY68" fmla="*/ 603187 h 3657946"/>
              <a:gd name="connsiteX69" fmla="*/ 2049374 w 3669186"/>
              <a:gd name="connsiteY69" fmla="*/ 558464 h 3657946"/>
              <a:gd name="connsiteX70" fmla="*/ 1495220 w 3669186"/>
              <a:gd name="connsiteY70" fmla="*/ 586594 h 3657946"/>
              <a:gd name="connsiteX71" fmla="*/ 1255533 w 3669186"/>
              <a:gd name="connsiteY71" fmla="*/ 728754 h 3657946"/>
              <a:gd name="connsiteX72" fmla="*/ 995730 w 3669186"/>
              <a:gd name="connsiteY72" fmla="*/ 866647 h 3657946"/>
              <a:gd name="connsiteX73" fmla="*/ 967855 w 3669186"/>
              <a:gd name="connsiteY73" fmla="*/ 885031 h 3657946"/>
              <a:gd name="connsiteX74" fmla="*/ 804337 w 3669186"/>
              <a:gd name="connsiteY74" fmla="*/ 1150517 h 3657946"/>
              <a:gd name="connsiteX75" fmla="*/ 673041 w 3669186"/>
              <a:gd name="connsiteY75" fmla="*/ 1454751 h 3657946"/>
              <a:gd name="connsiteX76" fmla="*/ 605250 w 3669186"/>
              <a:gd name="connsiteY76" fmla="*/ 1847623 h 3657946"/>
              <a:gd name="connsiteX77" fmla="*/ 967507 w 3669186"/>
              <a:gd name="connsiteY77" fmla="*/ 2510968 h 3657946"/>
              <a:gd name="connsiteX78" fmla="*/ 1002950 w 3669186"/>
              <a:gd name="connsiteY78" fmla="*/ 2549635 h 3657946"/>
              <a:gd name="connsiteX79" fmla="*/ 1031907 w 3669186"/>
              <a:gd name="connsiteY79" fmla="*/ 2652268 h 3657946"/>
              <a:gd name="connsiteX80" fmla="*/ 883941 w 3669186"/>
              <a:gd name="connsiteY80" fmla="*/ 2638257 h 3657946"/>
              <a:gd name="connsiteX81" fmla="*/ 819052 w 3669186"/>
              <a:gd name="connsiteY81" fmla="*/ 2620839 h 3657946"/>
              <a:gd name="connsiteX82" fmla="*/ 802519 w 3669186"/>
              <a:gd name="connsiteY82" fmla="*/ 2617185 h 3657946"/>
              <a:gd name="connsiteX83" fmla="*/ 851776 w 3669186"/>
              <a:gd name="connsiteY83" fmla="*/ 2672974 h 3657946"/>
              <a:gd name="connsiteX84" fmla="*/ 1043938 w 3669186"/>
              <a:gd name="connsiteY84" fmla="*/ 2852594 h 3657946"/>
              <a:gd name="connsiteX85" fmla="*/ 1170074 w 3669186"/>
              <a:gd name="connsiteY85" fmla="*/ 2942499 h 3657946"/>
              <a:gd name="connsiteX86" fmla="*/ 1268714 w 3669186"/>
              <a:gd name="connsiteY86" fmla="*/ 2998361 h 3657946"/>
              <a:gd name="connsiteX87" fmla="*/ 1272211 w 3669186"/>
              <a:gd name="connsiteY87" fmla="*/ 2992157 h 3657946"/>
              <a:gd name="connsiteX88" fmla="*/ 1314586 w 3669186"/>
              <a:gd name="connsiteY88" fmla="*/ 2993190 h 3657946"/>
              <a:gd name="connsiteX89" fmla="*/ 1364931 w 3669186"/>
              <a:gd name="connsiteY89" fmla="*/ 3027809 h 3657946"/>
              <a:gd name="connsiteX90" fmla="*/ 1416587 w 3669186"/>
              <a:gd name="connsiteY90" fmla="*/ 3057170 h 3657946"/>
              <a:gd name="connsiteX91" fmla="*/ 1649409 w 3669186"/>
              <a:gd name="connsiteY91" fmla="*/ 3130202 h 3657946"/>
              <a:gd name="connsiteX92" fmla="*/ 1655429 w 3669186"/>
              <a:gd name="connsiteY92" fmla="*/ 3133879 h 3657946"/>
              <a:gd name="connsiteX93" fmla="*/ 1755473 w 3669186"/>
              <a:gd name="connsiteY93" fmla="*/ 3147399 h 3657946"/>
              <a:gd name="connsiteX94" fmla="*/ 1756828 w 3669186"/>
              <a:gd name="connsiteY94" fmla="*/ 3144707 h 3657946"/>
              <a:gd name="connsiteX95" fmla="*/ 1739171 w 3669186"/>
              <a:gd name="connsiteY95" fmla="*/ 3132090 h 3657946"/>
              <a:gd name="connsiteX96" fmla="*/ 1653001 w 3669186"/>
              <a:gd name="connsiteY96" fmla="*/ 3087380 h 3657946"/>
              <a:gd name="connsiteX97" fmla="*/ 1864349 w 3669186"/>
              <a:gd name="connsiteY97" fmla="*/ 3119783 h 3657946"/>
              <a:gd name="connsiteX98" fmla="*/ 2247918 w 3669186"/>
              <a:gd name="connsiteY98" fmla="*/ 3023309 h 3657946"/>
              <a:gd name="connsiteX99" fmla="*/ 2314739 w 3669186"/>
              <a:gd name="connsiteY99" fmla="*/ 3006599 h 3657946"/>
              <a:gd name="connsiteX100" fmla="*/ 2646881 w 3669186"/>
              <a:gd name="connsiteY100" fmla="*/ 2885313 h 3657946"/>
              <a:gd name="connsiteX101" fmla="*/ 2581224 w 3669186"/>
              <a:gd name="connsiteY101" fmla="*/ 2838638 h 3657946"/>
              <a:gd name="connsiteX102" fmla="*/ 2938416 w 3669186"/>
              <a:gd name="connsiteY102" fmla="*/ 2561989 h 3657946"/>
              <a:gd name="connsiteX103" fmla="*/ 2842106 w 3669186"/>
              <a:gd name="connsiteY103" fmla="*/ 2577337 h 3657946"/>
              <a:gd name="connsiteX104" fmla="*/ 2907226 w 3669186"/>
              <a:gd name="connsiteY104" fmla="*/ 2480866 h 3657946"/>
              <a:gd name="connsiteX105" fmla="*/ 3096027 w 3669186"/>
              <a:gd name="connsiteY105" fmla="*/ 2257488 h 3657946"/>
              <a:gd name="connsiteX106" fmla="*/ 3068396 w 3669186"/>
              <a:gd name="connsiteY106" fmla="*/ 2541892 h 3657946"/>
              <a:gd name="connsiteX107" fmla="*/ 2884351 w 3669186"/>
              <a:gd name="connsiteY107" fmla="*/ 2787004 h 3657946"/>
              <a:gd name="connsiteX108" fmla="*/ 3068396 w 3669186"/>
              <a:gd name="connsiteY108" fmla="*/ 2541892 h 3657946"/>
              <a:gd name="connsiteX109" fmla="*/ 3520469 w 3669186"/>
              <a:gd name="connsiteY109" fmla="*/ 1915870 h 3657946"/>
              <a:gd name="connsiteX110" fmla="*/ 3503059 w 3669186"/>
              <a:gd name="connsiteY110" fmla="*/ 1951266 h 3657946"/>
              <a:gd name="connsiteX111" fmla="*/ 3508965 w 3669186"/>
              <a:gd name="connsiteY111" fmla="*/ 1807952 h 3657946"/>
              <a:gd name="connsiteX112" fmla="*/ 3520469 w 3669186"/>
              <a:gd name="connsiteY112" fmla="*/ 1915870 h 3657946"/>
              <a:gd name="connsiteX113" fmla="*/ 3183898 w 3669186"/>
              <a:gd name="connsiteY113" fmla="*/ 2870054 h 3657946"/>
              <a:gd name="connsiteX114" fmla="*/ 3172503 w 3669186"/>
              <a:gd name="connsiteY114" fmla="*/ 2849796 h 3657946"/>
              <a:gd name="connsiteX115" fmla="*/ 3137270 w 3669186"/>
              <a:gd name="connsiteY115" fmla="*/ 2867367 h 3657946"/>
              <a:gd name="connsiteX116" fmla="*/ 3090380 w 3669186"/>
              <a:gd name="connsiteY116" fmla="*/ 2950814 h 3657946"/>
              <a:gd name="connsiteX117" fmla="*/ 2912064 w 3669186"/>
              <a:gd name="connsiteY117" fmla="*/ 3154655 h 3657946"/>
              <a:gd name="connsiteX118" fmla="*/ 2775353 w 3669186"/>
              <a:gd name="connsiteY118" fmla="*/ 3229056 h 3657946"/>
              <a:gd name="connsiteX119" fmla="*/ 2733109 w 3669186"/>
              <a:gd name="connsiteY119" fmla="*/ 3281039 h 3657946"/>
              <a:gd name="connsiteX120" fmla="*/ 2807115 w 3669186"/>
              <a:gd name="connsiteY120" fmla="*/ 3275930 h 3657946"/>
              <a:gd name="connsiteX121" fmla="*/ 3170556 w 3669186"/>
              <a:gd name="connsiteY121" fmla="*/ 2891193 h 3657946"/>
              <a:gd name="connsiteX122" fmla="*/ 3183898 w 3669186"/>
              <a:gd name="connsiteY122" fmla="*/ 2870054 h 3657946"/>
              <a:gd name="connsiteX123" fmla="*/ 3449537 w 3669186"/>
              <a:gd name="connsiteY123" fmla="*/ 2442421 h 3657946"/>
              <a:gd name="connsiteX124" fmla="*/ 3439113 w 3669186"/>
              <a:gd name="connsiteY124" fmla="*/ 1295767 h 3657946"/>
              <a:gd name="connsiteX125" fmla="*/ 3504410 w 3669186"/>
              <a:gd name="connsiteY125" fmla="*/ 1694582 h 3657946"/>
              <a:gd name="connsiteX126" fmla="*/ 3460532 w 3669186"/>
              <a:gd name="connsiteY126" fmla="*/ 1647684 h 3657946"/>
              <a:gd name="connsiteX127" fmla="*/ 3480887 w 3669186"/>
              <a:gd name="connsiteY127" fmla="*/ 1752871 h 3657946"/>
              <a:gd name="connsiteX128" fmla="*/ 3371478 w 3669186"/>
              <a:gd name="connsiteY128" fmla="*/ 2571290 h 3657946"/>
              <a:gd name="connsiteX129" fmla="*/ 3297174 w 3669186"/>
              <a:gd name="connsiteY129" fmla="*/ 2721794 h 3657946"/>
              <a:gd name="connsiteX130" fmla="*/ 3449537 w 3669186"/>
              <a:gd name="connsiteY130" fmla="*/ 2442421 h 3657946"/>
              <a:gd name="connsiteX131" fmla="*/ 3581856 w 3669186"/>
              <a:gd name="connsiteY131" fmla="*/ 2368328 h 3657946"/>
              <a:gd name="connsiteX132" fmla="*/ 3495008 w 3669186"/>
              <a:gd name="connsiteY132" fmla="*/ 2511787 h 3657946"/>
              <a:gd name="connsiteX133" fmla="*/ 3345857 w 3669186"/>
              <a:gd name="connsiteY133" fmla="*/ 2891728 h 3657946"/>
              <a:gd name="connsiteX134" fmla="*/ 3354362 w 3669186"/>
              <a:gd name="connsiteY134" fmla="*/ 2806812 h 3657946"/>
              <a:gd name="connsiteX135" fmla="*/ 3236789 w 3669186"/>
              <a:gd name="connsiteY135" fmla="*/ 2960420 h 3657946"/>
              <a:gd name="connsiteX136" fmla="*/ 3131676 w 3669186"/>
              <a:gd name="connsiteY136" fmla="*/ 3075253 h 3657946"/>
              <a:gd name="connsiteX137" fmla="*/ 2597677 w 3669186"/>
              <a:gd name="connsiteY137" fmla="*/ 3510352 h 3657946"/>
              <a:gd name="connsiteX138" fmla="*/ 2478069 w 3669186"/>
              <a:gd name="connsiteY138" fmla="*/ 3531741 h 3657946"/>
              <a:gd name="connsiteX139" fmla="*/ 2254837 w 3669186"/>
              <a:gd name="connsiteY139" fmla="*/ 3617461 h 3657946"/>
              <a:gd name="connsiteX140" fmla="*/ 2179905 w 3669186"/>
              <a:gd name="connsiteY140" fmla="*/ 3656050 h 3657946"/>
              <a:gd name="connsiteX141" fmla="*/ 2211390 w 3669186"/>
              <a:gd name="connsiteY141" fmla="*/ 3591780 h 3657946"/>
              <a:gd name="connsiteX142" fmla="*/ 1589034 w 3669186"/>
              <a:gd name="connsiteY142" fmla="*/ 3604197 h 3657946"/>
              <a:gd name="connsiteX143" fmla="*/ 2026442 w 3669186"/>
              <a:gd name="connsiteY143" fmla="*/ 3539806 h 3657946"/>
              <a:gd name="connsiteX144" fmla="*/ 1582197 w 3669186"/>
              <a:gd name="connsiteY144" fmla="*/ 3536571 h 3657946"/>
              <a:gd name="connsiteX145" fmla="*/ 1650769 w 3669186"/>
              <a:gd name="connsiteY145" fmla="*/ 3501366 h 3657946"/>
              <a:gd name="connsiteX146" fmla="*/ 2284727 w 3669186"/>
              <a:gd name="connsiteY146" fmla="*/ 3407733 h 3657946"/>
              <a:gd name="connsiteX147" fmla="*/ 2714910 w 3669186"/>
              <a:gd name="connsiteY147" fmla="*/ 3190693 h 3657946"/>
              <a:gd name="connsiteX148" fmla="*/ 2898779 w 3669186"/>
              <a:gd name="connsiteY148" fmla="*/ 3104421 h 3657946"/>
              <a:gd name="connsiteX149" fmla="*/ 3111569 w 3669186"/>
              <a:gd name="connsiteY149" fmla="*/ 2848905 h 3657946"/>
              <a:gd name="connsiteX150" fmla="*/ 3229136 w 3669186"/>
              <a:gd name="connsiteY150" fmla="*/ 2712525 h 3657946"/>
              <a:gd name="connsiteX151" fmla="*/ 3269652 w 3669186"/>
              <a:gd name="connsiteY151" fmla="*/ 2610123 h 3657946"/>
              <a:gd name="connsiteX152" fmla="*/ 3395818 w 3669186"/>
              <a:gd name="connsiteY152" fmla="*/ 2095940 h 3657946"/>
              <a:gd name="connsiteX153" fmla="*/ 3287820 w 3669186"/>
              <a:gd name="connsiteY153" fmla="*/ 2468162 h 3657946"/>
              <a:gd name="connsiteX154" fmla="*/ 2642413 w 3669186"/>
              <a:gd name="connsiteY154" fmla="*/ 3150413 h 3657946"/>
              <a:gd name="connsiteX155" fmla="*/ 2033391 w 3669186"/>
              <a:gd name="connsiteY155" fmla="*/ 3319661 h 3657946"/>
              <a:gd name="connsiteX156" fmla="*/ 1698657 w 3669186"/>
              <a:gd name="connsiteY156" fmla="*/ 3291291 h 3657946"/>
              <a:gd name="connsiteX157" fmla="*/ 1561361 w 3669186"/>
              <a:gd name="connsiteY157" fmla="*/ 3246772 h 3657946"/>
              <a:gd name="connsiteX158" fmla="*/ 1764530 w 3669186"/>
              <a:gd name="connsiteY158" fmla="*/ 3246152 h 3657946"/>
              <a:gd name="connsiteX159" fmla="*/ 2122606 w 3669186"/>
              <a:gd name="connsiteY159" fmla="*/ 3204678 h 3657946"/>
              <a:gd name="connsiteX160" fmla="*/ 2154161 w 3669186"/>
              <a:gd name="connsiteY160" fmla="*/ 3178087 h 3657946"/>
              <a:gd name="connsiteX161" fmla="*/ 2061683 w 3669186"/>
              <a:gd name="connsiteY161" fmla="*/ 3169328 h 3657946"/>
              <a:gd name="connsiteX162" fmla="*/ 1731180 w 3669186"/>
              <a:gd name="connsiteY162" fmla="*/ 3167416 h 3657946"/>
              <a:gd name="connsiteX163" fmla="*/ 1736001 w 3669186"/>
              <a:gd name="connsiteY163" fmla="*/ 3163097 h 3657946"/>
              <a:gd name="connsiteX164" fmla="*/ 1716343 w 3669186"/>
              <a:gd name="connsiteY164" fmla="*/ 3165273 h 3657946"/>
              <a:gd name="connsiteX165" fmla="*/ 1715584 w 3669186"/>
              <a:gd name="connsiteY165" fmla="*/ 3165096 h 3657946"/>
              <a:gd name="connsiteX166" fmla="*/ 1721515 w 3669186"/>
              <a:gd name="connsiteY166" fmla="*/ 3167663 h 3657946"/>
              <a:gd name="connsiteX167" fmla="*/ 1496278 w 3669186"/>
              <a:gd name="connsiteY167" fmla="*/ 3122371 h 3657946"/>
              <a:gd name="connsiteX168" fmla="*/ 1453079 w 3669186"/>
              <a:gd name="connsiteY168" fmla="*/ 3104054 h 3657946"/>
              <a:gd name="connsiteX169" fmla="*/ 1438894 w 3669186"/>
              <a:gd name="connsiteY169" fmla="*/ 3099915 h 3657946"/>
              <a:gd name="connsiteX170" fmla="*/ 1042486 w 3669186"/>
              <a:gd name="connsiteY170" fmla="*/ 2879648 h 3657946"/>
              <a:gd name="connsiteX171" fmla="*/ 749936 w 3669186"/>
              <a:gd name="connsiteY171" fmla="*/ 2593927 h 3657946"/>
              <a:gd name="connsiteX172" fmla="*/ 732306 w 3669186"/>
              <a:gd name="connsiteY172" fmla="*/ 2565104 h 3657946"/>
              <a:gd name="connsiteX173" fmla="*/ 687540 w 3669186"/>
              <a:gd name="connsiteY173" fmla="*/ 2529387 h 3657946"/>
              <a:gd name="connsiteX174" fmla="*/ 622947 w 3669186"/>
              <a:gd name="connsiteY174" fmla="*/ 2402376 h 3657946"/>
              <a:gd name="connsiteX175" fmla="*/ 612424 w 3669186"/>
              <a:gd name="connsiteY175" fmla="*/ 2360183 h 3657946"/>
              <a:gd name="connsiteX176" fmla="*/ 562583 w 3669186"/>
              <a:gd name="connsiteY176" fmla="*/ 2310435 h 3657946"/>
              <a:gd name="connsiteX177" fmla="*/ 564431 w 3669186"/>
              <a:gd name="connsiteY177" fmla="*/ 2374299 h 3657946"/>
              <a:gd name="connsiteX178" fmla="*/ 766582 w 3669186"/>
              <a:gd name="connsiteY178" fmla="*/ 2774074 h 3657946"/>
              <a:gd name="connsiteX179" fmla="*/ 846738 w 3669186"/>
              <a:gd name="connsiteY179" fmla="*/ 2840167 h 3657946"/>
              <a:gd name="connsiteX180" fmla="*/ 742097 w 3669186"/>
              <a:gd name="connsiteY180" fmla="*/ 2781588 h 3657946"/>
              <a:gd name="connsiteX181" fmla="*/ 676486 w 3669186"/>
              <a:gd name="connsiteY181" fmla="*/ 2784708 h 3657946"/>
              <a:gd name="connsiteX182" fmla="*/ 868036 w 3669186"/>
              <a:gd name="connsiteY182" fmla="*/ 2991012 h 3657946"/>
              <a:gd name="connsiteX183" fmla="*/ 1044932 w 3669186"/>
              <a:gd name="connsiteY183" fmla="*/ 3137004 h 3657946"/>
              <a:gd name="connsiteX184" fmla="*/ 888614 w 3669186"/>
              <a:gd name="connsiteY184" fmla="*/ 3043951 h 3657946"/>
              <a:gd name="connsiteX185" fmla="*/ 699948 w 3669186"/>
              <a:gd name="connsiteY185" fmla="*/ 2989961 h 3657946"/>
              <a:gd name="connsiteX186" fmla="*/ 183875 w 3669186"/>
              <a:gd name="connsiteY186" fmla="*/ 1612273 h 3657946"/>
              <a:gd name="connsiteX187" fmla="*/ 206890 w 3669186"/>
              <a:gd name="connsiteY187" fmla="*/ 1455518 h 3657946"/>
              <a:gd name="connsiteX188" fmla="*/ 217473 w 3669186"/>
              <a:gd name="connsiteY188" fmla="*/ 1308195 h 3657946"/>
              <a:gd name="connsiteX189" fmla="*/ 127935 w 3669186"/>
              <a:gd name="connsiteY189" fmla="*/ 1859568 h 3657946"/>
              <a:gd name="connsiteX190" fmla="*/ 834687 w 3669186"/>
              <a:gd name="connsiteY190" fmla="*/ 3230728 h 3657946"/>
              <a:gd name="connsiteX191" fmla="*/ 934385 w 3669186"/>
              <a:gd name="connsiteY191" fmla="*/ 3278538 h 3657946"/>
              <a:gd name="connsiteX192" fmla="*/ 817282 w 3669186"/>
              <a:gd name="connsiteY192" fmla="*/ 3258737 h 3657946"/>
              <a:gd name="connsiteX193" fmla="*/ 692978 w 3669186"/>
              <a:gd name="connsiteY193" fmla="*/ 3204995 h 3657946"/>
              <a:gd name="connsiteX194" fmla="*/ 112474 w 3669186"/>
              <a:gd name="connsiteY194" fmla="*/ 2312684 h 3657946"/>
              <a:gd name="connsiteX195" fmla="*/ 54628 w 3669186"/>
              <a:gd name="connsiteY195" fmla="*/ 1678592 h 3657946"/>
              <a:gd name="connsiteX196" fmla="*/ 97341 w 3669186"/>
              <a:gd name="connsiteY196" fmla="*/ 1339602 h 3657946"/>
              <a:gd name="connsiteX197" fmla="*/ 419657 w 3669186"/>
              <a:gd name="connsiteY197" fmla="*/ 745615 h 3657946"/>
              <a:gd name="connsiteX198" fmla="*/ 748745 w 3669186"/>
              <a:gd name="connsiteY198" fmla="*/ 426001 h 3657946"/>
              <a:gd name="connsiteX199" fmla="*/ 799016 w 3669186"/>
              <a:gd name="connsiteY199" fmla="*/ 366145 h 3657946"/>
              <a:gd name="connsiteX200" fmla="*/ 355598 w 3669186"/>
              <a:gd name="connsiteY200" fmla="*/ 770368 h 3657946"/>
              <a:gd name="connsiteX201" fmla="*/ 251763 w 3669186"/>
              <a:gd name="connsiteY201" fmla="*/ 852489 h 3657946"/>
              <a:gd name="connsiteX202" fmla="*/ 1049461 w 3669186"/>
              <a:gd name="connsiteY202" fmla="*/ 179470 h 3657946"/>
              <a:gd name="connsiteX203" fmla="*/ 829488 w 3669186"/>
              <a:gd name="connsiteY203" fmla="*/ 349361 h 3657946"/>
              <a:gd name="connsiteX204" fmla="*/ 1311294 w 3669186"/>
              <a:gd name="connsiteY204" fmla="*/ 134227 h 3657946"/>
              <a:gd name="connsiteX205" fmla="*/ 1275946 w 3669186"/>
              <a:gd name="connsiteY205" fmla="*/ 121123 h 3657946"/>
              <a:gd name="connsiteX206" fmla="*/ 1236735 w 3669186"/>
              <a:gd name="connsiteY206" fmla="*/ 104671 h 3657946"/>
              <a:gd name="connsiteX207" fmla="*/ 1268663 w 3669186"/>
              <a:gd name="connsiteY207" fmla="*/ 83962 h 3657946"/>
              <a:gd name="connsiteX208" fmla="*/ 1405850 w 3669186"/>
              <a:gd name="connsiteY208" fmla="*/ 80575 h 3657946"/>
              <a:gd name="connsiteX209" fmla="*/ 1402870 w 3669186"/>
              <a:gd name="connsiteY209" fmla="*/ 107551 h 3657946"/>
              <a:gd name="connsiteX210" fmla="*/ 1942320 w 3669186"/>
              <a:gd name="connsiteY210" fmla="*/ 43338 h 3657946"/>
              <a:gd name="connsiteX211" fmla="*/ 2236279 w 3669186"/>
              <a:gd name="connsiteY211" fmla="*/ 68079 h 3657946"/>
              <a:gd name="connsiteX212" fmla="*/ 2236488 w 3669186"/>
              <a:gd name="connsiteY212" fmla="*/ 67517 h 3657946"/>
              <a:gd name="connsiteX213" fmla="*/ 2259843 w 3669186"/>
              <a:gd name="connsiteY213" fmla="*/ 76815 h 3657946"/>
              <a:gd name="connsiteX214" fmla="*/ 2558109 w 3669186"/>
              <a:gd name="connsiteY214" fmla="*/ 222490 h 3657946"/>
              <a:gd name="connsiteX215" fmla="*/ 2887184 w 3669186"/>
              <a:gd name="connsiteY215" fmla="*/ 403839 h 3657946"/>
              <a:gd name="connsiteX216" fmla="*/ 2903976 w 3669186"/>
              <a:gd name="connsiteY216" fmla="*/ 343054 h 3657946"/>
              <a:gd name="connsiteX217" fmla="*/ 3185523 w 3669186"/>
              <a:gd name="connsiteY217" fmla="*/ 643991 h 3657946"/>
              <a:gd name="connsiteX218" fmla="*/ 3339681 w 3669186"/>
              <a:gd name="connsiteY218" fmla="*/ 796229 h 3657946"/>
              <a:gd name="connsiteX219" fmla="*/ 3506481 w 3669186"/>
              <a:gd name="connsiteY219" fmla="*/ 1126100 h 3657946"/>
              <a:gd name="connsiteX220" fmla="*/ 3335629 w 3669186"/>
              <a:gd name="connsiteY220" fmla="*/ 798555 h 3657946"/>
              <a:gd name="connsiteX221" fmla="*/ 3198774 w 3669186"/>
              <a:gd name="connsiteY221" fmla="*/ 740800 h 3657946"/>
              <a:gd name="connsiteX222" fmla="*/ 3533240 w 3669186"/>
              <a:gd name="connsiteY222" fmla="*/ 1351723 h 3657946"/>
              <a:gd name="connsiteX223" fmla="*/ 3505541 w 3669186"/>
              <a:gd name="connsiteY223" fmla="*/ 1211265 h 3657946"/>
              <a:gd name="connsiteX224" fmla="*/ 3598323 w 3669186"/>
              <a:gd name="connsiteY224" fmla="*/ 1375851 h 3657946"/>
              <a:gd name="connsiteX225" fmla="*/ 3621492 w 3669186"/>
              <a:gd name="connsiteY225" fmla="*/ 1578446 h 3657946"/>
              <a:gd name="connsiteX226" fmla="*/ 3669186 w 3669186"/>
              <a:gd name="connsiteY226" fmla="*/ 1783750 h 3657946"/>
              <a:gd name="connsiteX227" fmla="*/ 3645949 w 3669186"/>
              <a:gd name="connsiteY227" fmla="*/ 1861926 h 3657946"/>
              <a:gd name="connsiteX228" fmla="*/ 3621162 w 3669186"/>
              <a:gd name="connsiteY228" fmla="*/ 2106091 h 3657946"/>
              <a:gd name="connsiteX229" fmla="*/ 3592242 w 3669186"/>
              <a:gd name="connsiteY229" fmla="*/ 2201309 h 3657946"/>
              <a:gd name="connsiteX230" fmla="*/ 3581856 w 3669186"/>
              <a:gd name="connsiteY230" fmla="*/ 2368328 h 365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</a:cxnLst>
            <a:rect l="l" t="t" r="r" b="b"/>
            <a:pathLst>
              <a:path w="3669186" h="3657946">
                <a:moveTo>
                  <a:pt x="212388" y="960420"/>
                </a:moveTo>
                <a:cubicBezTo>
                  <a:pt x="175571" y="1059728"/>
                  <a:pt x="138755" y="1159037"/>
                  <a:pt x="94450" y="1278544"/>
                </a:cubicBezTo>
                <a:cubicBezTo>
                  <a:pt x="74231" y="1135116"/>
                  <a:pt x="169399" y="1057440"/>
                  <a:pt x="212388" y="960420"/>
                </a:cubicBezTo>
                <a:close/>
                <a:moveTo>
                  <a:pt x="24586" y="1516276"/>
                </a:moveTo>
                <a:cubicBezTo>
                  <a:pt x="18463" y="1532683"/>
                  <a:pt x="10583" y="1548668"/>
                  <a:pt x="696" y="1564148"/>
                </a:cubicBezTo>
                <a:cubicBezTo>
                  <a:pt x="-3294" y="1490555"/>
                  <a:pt x="9904" y="1423972"/>
                  <a:pt x="38938" y="1359430"/>
                </a:cubicBezTo>
                <a:cubicBezTo>
                  <a:pt x="45498" y="1414032"/>
                  <a:pt x="42953" y="1467055"/>
                  <a:pt x="24586" y="1516276"/>
                </a:cubicBezTo>
                <a:close/>
                <a:moveTo>
                  <a:pt x="1406620" y="78309"/>
                </a:moveTo>
                <a:cubicBezTo>
                  <a:pt x="1406434" y="78809"/>
                  <a:pt x="1406341" y="79060"/>
                  <a:pt x="1406341" y="79060"/>
                </a:cubicBezTo>
                <a:cubicBezTo>
                  <a:pt x="1406184" y="78717"/>
                  <a:pt x="1406026" y="78373"/>
                  <a:pt x="1406026" y="78373"/>
                </a:cubicBezTo>
                <a:cubicBezTo>
                  <a:pt x="1406026" y="78373"/>
                  <a:pt x="1406369" y="78216"/>
                  <a:pt x="1406620" y="78309"/>
                </a:cubicBezTo>
                <a:close/>
                <a:moveTo>
                  <a:pt x="1789269" y="0"/>
                </a:moveTo>
                <a:cubicBezTo>
                  <a:pt x="1667692" y="57674"/>
                  <a:pt x="1535184" y="57052"/>
                  <a:pt x="1407031" y="79103"/>
                </a:cubicBezTo>
                <a:cubicBezTo>
                  <a:pt x="1412711" y="62064"/>
                  <a:pt x="1425204" y="50741"/>
                  <a:pt x="1441147" y="43888"/>
                </a:cubicBezTo>
                <a:cubicBezTo>
                  <a:pt x="1552952" y="-4646"/>
                  <a:pt x="1674230" y="26274"/>
                  <a:pt x="1789269" y="0"/>
                </a:cubicBezTo>
                <a:close/>
                <a:moveTo>
                  <a:pt x="1084279" y="2853565"/>
                </a:moveTo>
                <a:cubicBezTo>
                  <a:pt x="1033430" y="2834077"/>
                  <a:pt x="1005047" y="2810790"/>
                  <a:pt x="976760" y="2756267"/>
                </a:cubicBezTo>
                <a:cubicBezTo>
                  <a:pt x="1025548" y="2786481"/>
                  <a:pt x="1057277" y="2805902"/>
                  <a:pt x="1084279" y="2853565"/>
                </a:cubicBezTo>
                <a:close/>
                <a:moveTo>
                  <a:pt x="1096154" y="3480821"/>
                </a:moveTo>
                <a:cubicBezTo>
                  <a:pt x="1047543" y="3479394"/>
                  <a:pt x="1000181" y="3474599"/>
                  <a:pt x="977838" y="3417813"/>
                </a:cubicBezTo>
                <a:cubicBezTo>
                  <a:pt x="1017277" y="3438815"/>
                  <a:pt x="1056715" y="3459819"/>
                  <a:pt x="1096154" y="3480821"/>
                </a:cubicBezTo>
                <a:close/>
                <a:moveTo>
                  <a:pt x="1393982" y="3565709"/>
                </a:moveTo>
                <a:cubicBezTo>
                  <a:pt x="1290063" y="3587809"/>
                  <a:pt x="1220985" y="3581345"/>
                  <a:pt x="1145537" y="3538697"/>
                </a:cubicBezTo>
                <a:cubicBezTo>
                  <a:pt x="1243536" y="3506744"/>
                  <a:pt x="1308985" y="3553982"/>
                  <a:pt x="1393982" y="3565709"/>
                </a:cubicBezTo>
                <a:close/>
                <a:moveTo>
                  <a:pt x="1728146" y="3168709"/>
                </a:moveTo>
                <a:cubicBezTo>
                  <a:pt x="1726464" y="3168085"/>
                  <a:pt x="1724220" y="3167253"/>
                  <a:pt x="1722536" y="3166629"/>
                </a:cubicBezTo>
                <a:cubicBezTo>
                  <a:pt x="1724313" y="3167003"/>
                  <a:pt x="1725527" y="3167168"/>
                  <a:pt x="1727304" y="3167541"/>
                </a:cubicBezTo>
                <a:cubicBezTo>
                  <a:pt x="1727771" y="3168000"/>
                  <a:pt x="1727678" y="3168251"/>
                  <a:pt x="1728146" y="3168709"/>
                </a:cubicBezTo>
                <a:close/>
                <a:moveTo>
                  <a:pt x="1728239" y="3168459"/>
                </a:moveTo>
                <a:lnTo>
                  <a:pt x="1727304" y="3167541"/>
                </a:lnTo>
                <a:cubicBezTo>
                  <a:pt x="1727396" y="3167291"/>
                  <a:pt x="1727396" y="3167291"/>
                  <a:pt x="1727957" y="3167499"/>
                </a:cubicBezTo>
                <a:cubicBezTo>
                  <a:pt x="1727864" y="3167749"/>
                  <a:pt x="1728332" y="3168208"/>
                  <a:pt x="1728239" y="3168459"/>
                </a:cubicBezTo>
                <a:close/>
                <a:moveTo>
                  <a:pt x="1552342" y="3642925"/>
                </a:moveTo>
                <a:cubicBezTo>
                  <a:pt x="1477187" y="3659736"/>
                  <a:pt x="1421661" y="3644257"/>
                  <a:pt x="1352398" y="3626238"/>
                </a:cubicBezTo>
                <a:cubicBezTo>
                  <a:pt x="1431221" y="3578874"/>
                  <a:pt x="1482690" y="3613910"/>
                  <a:pt x="1552342" y="3642925"/>
                </a:cubicBezTo>
                <a:close/>
                <a:moveTo>
                  <a:pt x="2841282" y="321090"/>
                </a:moveTo>
                <a:cubicBezTo>
                  <a:pt x="2724427" y="310951"/>
                  <a:pt x="2672495" y="227245"/>
                  <a:pt x="2593782" y="191681"/>
                </a:cubicBezTo>
                <a:cubicBezTo>
                  <a:pt x="2685220" y="203245"/>
                  <a:pt x="2751688" y="259794"/>
                  <a:pt x="2841282" y="321090"/>
                </a:cubicBezTo>
                <a:close/>
                <a:moveTo>
                  <a:pt x="2203203" y="3331561"/>
                </a:moveTo>
                <a:cubicBezTo>
                  <a:pt x="2004733" y="3390084"/>
                  <a:pt x="1803844" y="3401762"/>
                  <a:pt x="1600416" y="3370380"/>
                </a:cubicBezTo>
                <a:cubicBezTo>
                  <a:pt x="1414479" y="3353779"/>
                  <a:pt x="1241710" y="3299936"/>
                  <a:pt x="1083961" y="3198697"/>
                </a:cubicBezTo>
                <a:cubicBezTo>
                  <a:pt x="1250432" y="3254032"/>
                  <a:pt x="1412472" y="3323038"/>
                  <a:pt x="1588349" y="3346122"/>
                </a:cubicBezTo>
                <a:cubicBezTo>
                  <a:pt x="1793960" y="3380229"/>
                  <a:pt x="1998737" y="3359783"/>
                  <a:pt x="2203203" y="3331561"/>
                </a:cubicBezTo>
                <a:close/>
                <a:moveTo>
                  <a:pt x="2796849" y="2771276"/>
                </a:moveTo>
                <a:cubicBezTo>
                  <a:pt x="2800770" y="2761561"/>
                  <a:pt x="2803852" y="2751097"/>
                  <a:pt x="2806578" y="2740301"/>
                </a:cubicBezTo>
                <a:cubicBezTo>
                  <a:pt x="2779863" y="2769326"/>
                  <a:pt x="2752588" y="2798144"/>
                  <a:pt x="2725873" y="2827169"/>
                </a:cubicBezTo>
                <a:cubicBezTo>
                  <a:pt x="2765776" y="2822817"/>
                  <a:pt x="2785088" y="2800420"/>
                  <a:pt x="2796849" y="2771276"/>
                </a:cubicBezTo>
                <a:close/>
                <a:moveTo>
                  <a:pt x="2777682" y="2897429"/>
                </a:moveTo>
                <a:cubicBezTo>
                  <a:pt x="2749769" y="2905588"/>
                  <a:pt x="2726363" y="2920523"/>
                  <a:pt x="2702957" y="2935458"/>
                </a:cubicBezTo>
                <a:cubicBezTo>
                  <a:pt x="2580338" y="3013167"/>
                  <a:pt x="2463365" y="3103181"/>
                  <a:pt x="2304714" y="3097333"/>
                </a:cubicBezTo>
                <a:cubicBezTo>
                  <a:pt x="2256872" y="3095551"/>
                  <a:pt x="2190954" y="3090894"/>
                  <a:pt x="2196310" y="3174569"/>
                </a:cubicBezTo>
                <a:cubicBezTo>
                  <a:pt x="2202916" y="3180846"/>
                  <a:pt x="2209523" y="3187123"/>
                  <a:pt x="2205570" y="3197784"/>
                </a:cubicBezTo>
                <a:cubicBezTo>
                  <a:pt x="2419877" y="3141302"/>
                  <a:pt x="2613661" y="3047219"/>
                  <a:pt x="2777682" y="2897429"/>
                </a:cubicBezTo>
                <a:close/>
                <a:moveTo>
                  <a:pt x="3096027" y="2257488"/>
                </a:moveTo>
                <a:cubicBezTo>
                  <a:pt x="3102746" y="2228040"/>
                  <a:pt x="3104246" y="2198602"/>
                  <a:pt x="3100062" y="2170726"/>
                </a:cubicBezTo>
                <a:cubicBezTo>
                  <a:pt x="3066028" y="1947511"/>
                  <a:pt x="3158665" y="1718290"/>
                  <a:pt x="3064858" y="1504824"/>
                </a:cubicBezTo>
                <a:cubicBezTo>
                  <a:pt x="3016824" y="1395119"/>
                  <a:pt x="2964337" y="1293975"/>
                  <a:pt x="2956793" y="1168010"/>
                </a:cubicBezTo>
                <a:cubicBezTo>
                  <a:pt x="2953834" y="1126071"/>
                  <a:pt x="2860054" y="1088114"/>
                  <a:pt x="2806613" y="1049795"/>
                </a:cubicBezTo>
                <a:cubicBezTo>
                  <a:pt x="2786814" y="1036071"/>
                  <a:pt x="2757348" y="1022595"/>
                  <a:pt x="2771050" y="997681"/>
                </a:cubicBezTo>
                <a:cubicBezTo>
                  <a:pt x="2807983" y="929047"/>
                  <a:pt x="2763852" y="889714"/>
                  <a:pt x="2725732" y="846224"/>
                </a:cubicBezTo>
                <a:cubicBezTo>
                  <a:pt x="2688736" y="785923"/>
                  <a:pt x="2626294" y="756391"/>
                  <a:pt x="2561866" y="701235"/>
                </a:cubicBezTo>
                <a:cubicBezTo>
                  <a:pt x="2580390" y="804468"/>
                  <a:pt x="2631254" y="846299"/>
                  <a:pt x="2714902" y="853060"/>
                </a:cubicBezTo>
                <a:cubicBezTo>
                  <a:pt x="2689100" y="883061"/>
                  <a:pt x="2655015" y="888932"/>
                  <a:pt x="2624471" y="868035"/>
                </a:cubicBezTo>
                <a:cubicBezTo>
                  <a:pt x="2548217" y="815515"/>
                  <a:pt x="2459758" y="776977"/>
                  <a:pt x="2418576" y="683214"/>
                </a:cubicBezTo>
                <a:cubicBezTo>
                  <a:pt x="2396542" y="634201"/>
                  <a:pt x="2348619" y="629199"/>
                  <a:pt x="2296392" y="634086"/>
                </a:cubicBezTo>
                <a:cubicBezTo>
                  <a:pt x="2309139" y="671998"/>
                  <a:pt x="2353883" y="670079"/>
                  <a:pt x="2362561" y="705205"/>
                </a:cubicBezTo>
                <a:cubicBezTo>
                  <a:pt x="2353262" y="728560"/>
                  <a:pt x="2331734" y="721219"/>
                  <a:pt x="2320495" y="711947"/>
                </a:cubicBezTo>
                <a:cubicBezTo>
                  <a:pt x="2275116" y="675977"/>
                  <a:pt x="2221356" y="664342"/>
                  <a:pt x="2166202" y="654746"/>
                </a:cubicBezTo>
                <a:cubicBezTo>
                  <a:pt x="2139851" y="650082"/>
                  <a:pt x="2107639" y="650902"/>
                  <a:pt x="2113204" y="603187"/>
                </a:cubicBezTo>
                <a:cubicBezTo>
                  <a:pt x="2117331" y="564513"/>
                  <a:pt x="2077886" y="560738"/>
                  <a:pt x="2049374" y="558464"/>
                </a:cubicBezTo>
                <a:cubicBezTo>
                  <a:pt x="1863438" y="541862"/>
                  <a:pt x="1674634" y="526113"/>
                  <a:pt x="1495220" y="586594"/>
                </a:cubicBezTo>
                <a:cubicBezTo>
                  <a:pt x="1409048" y="615914"/>
                  <a:pt x="1331532" y="675243"/>
                  <a:pt x="1255533" y="728754"/>
                </a:cubicBezTo>
                <a:cubicBezTo>
                  <a:pt x="1173944" y="785299"/>
                  <a:pt x="1099749" y="852880"/>
                  <a:pt x="995730" y="866647"/>
                </a:cubicBezTo>
                <a:cubicBezTo>
                  <a:pt x="985088" y="867808"/>
                  <a:pt x="967274" y="879710"/>
                  <a:pt x="967855" y="885031"/>
                </a:cubicBezTo>
                <a:cubicBezTo>
                  <a:pt x="984667" y="1016985"/>
                  <a:pt x="816284" y="1030503"/>
                  <a:pt x="804337" y="1150517"/>
                </a:cubicBezTo>
                <a:cubicBezTo>
                  <a:pt x="793265" y="1261284"/>
                  <a:pt x="713413" y="1351018"/>
                  <a:pt x="673041" y="1454751"/>
                </a:cubicBezTo>
                <a:cubicBezTo>
                  <a:pt x="623372" y="1581842"/>
                  <a:pt x="557724" y="1705560"/>
                  <a:pt x="605250" y="1847623"/>
                </a:cubicBezTo>
                <a:cubicBezTo>
                  <a:pt x="686349" y="2090201"/>
                  <a:pt x="732922" y="2351888"/>
                  <a:pt x="967507" y="2510968"/>
                </a:cubicBezTo>
                <a:cubicBezTo>
                  <a:pt x="981761" y="2520720"/>
                  <a:pt x="994349" y="2534960"/>
                  <a:pt x="1002950" y="2549635"/>
                </a:cubicBezTo>
                <a:cubicBezTo>
                  <a:pt x="1021975" y="2580938"/>
                  <a:pt x="1052828" y="2609609"/>
                  <a:pt x="1031907" y="2652268"/>
                </a:cubicBezTo>
                <a:cubicBezTo>
                  <a:pt x="984515" y="2620019"/>
                  <a:pt x="920017" y="2714810"/>
                  <a:pt x="883941" y="2638257"/>
                </a:cubicBezTo>
                <a:cubicBezTo>
                  <a:pt x="865358" y="2599297"/>
                  <a:pt x="840293" y="2617526"/>
                  <a:pt x="819052" y="2620839"/>
                </a:cubicBezTo>
                <a:lnTo>
                  <a:pt x="802519" y="2617185"/>
                </a:lnTo>
                <a:lnTo>
                  <a:pt x="851776" y="2672974"/>
                </a:lnTo>
                <a:cubicBezTo>
                  <a:pt x="910934" y="2737561"/>
                  <a:pt x="973103" y="2799221"/>
                  <a:pt x="1043938" y="2852594"/>
                </a:cubicBezTo>
                <a:cubicBezTo>
                  <a:pt x="1084467" y="2885341"/>
                  <a:pt x="1126630" y="2915097"/>
                  <a:pt x="1170074" y="2942499"/>
                </a:cubicBezTo>
                <a:lnTo>
                  <a:pt x="1268714" y="2998361"/>
                </a:lnTo>
                <a:lnTo>
                  <a:pt x="1272211" y="2992157"/>
                </a:lnTo>
                <a:cubicBezTo>
                  <a:pt x="1290133" y="2971360"/>
                  <a:pt x="1300539" y="2982877"/>
                  <a:pt x="1314586" y="2993190"/>
                </a:cubicBezTo>
                <a:cubicBezTo>
                  <a:pt x="1331229" y="3005103"/>
                  <a:pt x="1347872" y="3017016"/>
                  <a:pt x="1364931" y="3027809"/>
                </a:cubicBezTo>
                <a:cubicBezTo>
                  <a:pt x="1381990" y="3038601"/>
                  <a:pt x="1404138" y="3061488"/>
                  <a:pt x="1416587" y="3057170"/>
                </a:cubicBezTo>
                <a:cubicBezTo>
                  <a:pt x="1515840" y="3023129"/>
                  <a:pt x="1580308" y="3083883"/>
                  <a:pt x="1649409" y="3130202"/>
                </a:cubicBezTo>
                <a:lnTo>
                  <a:pt x="1655429" y="3133879"/>
                </a:lnTo>
                <a:lnTo>
                  <a:pt x="1755473" y="3147399"/>
                </a:lnTo>
                <a:lnTo>
                  <a:pt x="1756828" y="3144707"/>
                </a:lnTo>
                <a:cubicBezTo>
                  <a:pt x="1755322" y="3141347"/>
                  <a:pt x="1750168" y="3137283"/>
                  <a:pt x="1739171" y="3132090"/>
                </a:cubicBezTo>
                <a:cubicBezTo>
                  <a:pt x="1710827" y="3119029"/>
                  <a:pt x="1679698" y="3110041"/>
                  <a:pt x="1653001" y="3087380"/>
                </a:cubicBezTo>
                <a:cubicBezTo>
                  <a:pt x="1723636" y="3098250"/>
                  <a:pt x="1793731" y="3114025"/>
                  <a:pt x="1864349" y="3119783"/>
                </a:cubicBezTo>
                <a:cubicBezTo>
                  <a:pt x="2002006" y="3130612"/>
                  <a:pt x="2135663" y="3119537"/>
                  <a:pt x="2247918" y="3023309"/>
                </a:cubicBezTo>
                <a:cubicBezTo>
                  <a:pt x="2263697" y="3010011"/>
                  <a:pt x="2291981" y="3007736"/>
                  <a:pt x="2314739" y="3006599"/>
                </a:cubicBezTo>
                <a:cubicBezTo>
                  <a:pt x="2439310" y="3001088"/>
                  <a:pt x="2533482" y="2919216"/>
                  <a:pt x="2646881" y="2885313"/>
                </a:cubicBezTo>
                <a:cubicBezTo>
                  <a:pt x="2632532" y="2850001"/>
                  <a:pt x="2588961" y="2884900"/>
                  <a:pt x="2581224" y="2838638"/>
                </a:cubicBezTo>
                <a:cubicBezTo>
                  <a:pt x="2750608" y="2812089"/>
                  <a:pt x="2793686" y="2627033"/>
                  <a:pt x="2938416" y="2561989"/>
                </a:cubicBezTo>
                <a:cubicBezTo>
                  <a:pt x="2897793" y="2542461"/>
                  <a:pt x="2873946" y="2570634"/>
                  <a:pt x="2842106" y="2577337"/>
                </a:cubicBezTo>
                <a:cubicBezTo>
                  <a:pt x="2829570" y="2521636"/>
                  <a:pt x="2875695" y="2495339"/>
                  <a:pt x="2907226" y="2480866"/>
                </a:cubicBezTo>
                <a:cubicBezTo>
                  <a:pt x="3008743" y="2434262"/>
                  <a:pt x="3075869" y="2345831"/>
                  <a:pt x="3096027" y="2257488"/>
                </a:cubicBezTo>
                <a:close/>
                <a:moveTo>
                  <a:pt x="3068396" y="2541892"/>
                </a:moveTo>
                <a:cubicBezTo>
                  <a:pt x="3007560" y="2623361"/>
                  <a:pt x="2945956" y="2705181"/>
                  <a:pt x="2884351" y="2787004"/>
                </a:cubicBezTo>
                <a:cubicBezTo>
                  <a:pt x="2976229" y="2728531"/>
                  <a:pt x="3029335" y="2640368"/>
                  <a:pt x="3068396" y="2541892"/>
                </a:cubicBezTo>
                <a:close/>
                <a:moveTo>
                  <a:pt x="3520469" y="1915870"/>
                </a:moveTo>
                <a:cubicBezTo>
                  <a:pt x="3516409" y="1927736"/>
                  <a:pt x="3510597" y="1939542"/>
                  <a:pt x="3503059" y="1951266"/>
                </a:cubicBezTo>
                <a:cubicBezTo>
                  <a:pt x="3504841" y="1903426"/>
                  <a:pt x="3507184" y="1855792"/>
                  <a:pt x="3508965" y="1807952"/>
                </a:cubicBezTo>
                <a:cubicBezTo>
                  <a:pt x="3529060" y="1844121"/>
                  <a:pt x="3532650" y="1880271"/>
                  <a:pt x="3520469" y="1915870"/>
                </a:cubicBezTo>
                <a:close/>
                <a:moveTo>
                  <a:pt x="3183898" y="2870054"/>
                </a:moveTo>
                <a:cubicBezTo>
                  <a:pt x="3186787" y="2862909"/>
                  <a:pt x="3185552" y="2855910"/>
                  <a:pt x="3172503" y="2849796"/>
                </a:cubicBezTo>
                <a:cubicBezTo>
                  <a:pt x="3156295" y="2841874"/>
                  <a:pt x="3145275" y="2854380"/>
                  <a:pt x="3137270" y="2867367"/>
                </a:cubicBezTo>
                <a:cubicBezTo>
                  <a:pt x="3120636" y="2895024"/>
                  <a:pt x="3099512" y="2921016"/>
                  <a:pt x="3090380" y="2950814"/>
                </a:cubicBezTo>
                <a:cubicBezTo>
                  <a:pt x="3061253" y="3046592"/>
                  <a:pt x="2992922" y="3108689"/>
                  <a:pt x="2912064" y="3154655"/>
                </a:cubicBezTo>
                <a:cubicBezTo>
                  <a:pt x="2867476" y="3180245"/>
                  <a:pt x="2816762" y="3196542"/>
                  <a:pt x="2775353" y="3229056"/>
                </a:cubicBezTo>
                <a:cubicBezTo>
                  <a:pt x="2758038" y="3243056"/>
                  <a:pt x="2713500" y="3244414"/>
                  <a:pt x="2733109" y="3281039"/>
                </a:cubicBezTo>
                <a:cubicBezTo>
                  <a:pt x="2754687" y="3320947"/>
                  <a:pt x="2786017" y="3289805"/>
                  <a:pt x="2807115" y="3275930"/>
                </a:cubicBezTo>
                <a:cubicBezTo>
                  <a:pt x="2958652" y="3177032"/>
                  <a:pt x="3083615" y="3051692"/>
                  <a:pt x="3170556" y="2891193"/>
                </a:cubicBezTo>
                <a:cubicBezTo>
                  <a:pt x="3173998" y="2884492"/>
                  <a:pt x="3181010" y="2877200"/>
                  <a:pt x="3183898" y="2870054"/>
                </a:cubicBezTo>
                <a:close/>
                <a:moveTo>
                  <a:pt x="3449537" y="2442421"/>
                </a:moveTo>
                <a:cubicBezTo>
                  <a:pt x="3573808" y="2088896"/>
                  <a:pt x="3602940" y="1561357"/>
                  <a:pt x="3439113" y="1295767"/>
                </a:cubicBezTo>
                <a:cubicBezTo>
                  <a:pt x="3437468" y="1436192"/>
                  <a:pt x="3497886" y="1560699"/>
                  <a:pt x="3504410" y="1694582"/>
                </a:cubicBezTo>
                <a:cubicBezTo>
                  <a:pt x="3469456" y="1692472"/>
                  <a:pt x="3473556" y="1665914"/>
                  <a:pt x="3460532" y="1647684"/>
                </a:cubicBezTo>
                <a:cubicBezTo>
                  <a:pt x="3436411" y="1695538"/>
                  <a:pt x="3480898" y="1718413"/>
                  <a:pt x="3480887" y="1752871"/>
                </a:cubicBezTo>
                <a:cubicBezTo>
                  <a:pt x="3481859" y="2030835"/>
                  <a:pt x="3475683" y="2307427"/>
                  <a:pt x="3371478" y="2571290"/>
                </a:cubicBezTo>
                <a:cubicBezTo>
                  <a:pt x="3352197" y="2621578"/>
                  <a:pt x="3306464" y="2658869"/>
                  <a:pt x="3297174" y="2721794"/>
                </a:cubicBezTo>
                <a:cubicBezTo>
                  <a:pt x="3356118" y="2658769"/>
                  <a:pt x="3408113" y="2560263"/>
                  <a:pt x="3449537" y="2442421"/>
                </a:cubicBezTo>
                <a:close/>
                <a:moveTo>
                  <a:pt x="3581856" y="2368328"/>
                </a:moveTo>
                <a:cubicBezTo>
                  <a:pt x="3563120" y="2419296"/>
                  <a:pt x="3531641" y="2466337"/>
                  <a:pt x="3495008" y="2511787"/>
                </a:cubicBezTo>
                <a:cubicBezTo>
                  <a:pt x="3428985" y="2629625"/>
                  <a:pt x="3428483" y="2775580"/>
                  <a:pt x="3345857" y="2891728"/>
                </a:cubicBezTo>
                <a:cubicBezTo>
                  <a:pt x="3327641" y="2853067"/>
                  <a:pt x="3369606" y="2837991"/>
                  <a:pt x="3354362" y="2806812"/>
                </a:cubicBezTo>
                <a:cubicBezTo>
                  <a:pt x="3307401" y="2852582"/>
                  <a:pt x="3257696" y="2895421"/>
                  <a:pt x="3236789" y="2960420"/>
                </a:cubicBezTo>
                <a:cubicBezTo>
                  <a:pt x="3218857" y="3015676"/>
                  <a:pt x="3157129" y="3027253"/>
                  <a:pt x="3131676" y="3075253"/>
                </a:cubicBezTo>
                <a:cubicBezTo>
                  <a:pt x="3014561" y="3294762"/>
                  <a:pt x="2806473" y="3403325"/>
                  <a:pt x="2597677" y="3510352"/>
                </a:cubicBezTo>
                <a:cubicBezTo>
                  <a:pt x="2560493" y="3529751"/>
                  <a:pt x="2525431" y="3536536"/>
                  <a:pt x="2478069" y="3531741"/>
                </a:cubicBezTo>
                <a:cubicBezTo>
                  <a:pt x="2396584" y="3522593"/>
                  <a:pt x="2318575" y="3562595"/>
                  <a:pt x="2254837" y="3617461"/>
                </a:cubicBezTo>
                <a:cubicBezTo>
                  <a:pt x="2232220" y="3637154"/>
                  <a:pt x="2213177" y="3657537"/>
                  <a:pt x="2179905" y="3656050"/>
                </a:cubicBezTo>
                <a:cubicBezTo>
                  <a:pt x="2168216" y="3620446"/>
                  <a:pt x="2219814" y="3634469"/>
                  <a:pt x="2211390" y="3591780"/>
                </a:cubicBezTo>
                <a:cubicBezTo>
                  <a:pt x="2015309" y="3652465"/>
                  <a:pt x="1813289" y="3698186"/>
                  <a:pt x="1589034" y="3604197"/>
                </a:cubicBezTo>
                <a:cubicBezTo>
                  <a:pt x="1747262" y="3571600"/>
                  <a:pt x="1890696" y="3590951"/>
                  <a:pt x="2026442" y="3539806"/>
                </a:cubicBezTo>
                <a:cubicBezTo>
                  <a:pt x="1878243" y="3538472"/>
                  <a:pt x="1730398" y="3537905"/>
                  <a:pt x="1582197" y="3536571"/>
                </a:cubicBezTo>
                <a:cubicBezTo>
                  <a:pt x="1610847" y="3500605"/>
                  <a:pt x="1611119" y="3498152"/>
                  <a:pt x="1650769" y="3501366"/>
                </a:cubicBezTo>
                <a:cubicBezTo>
                  <a:pt x="1869625" y="3518683"/>
                  <a:pt x="2074640" y="3468330"/>
                  <a:pt x="2284727" y="3407733"/>
                </a:cubicBezTo>
                <a:cubicBezTo>
                  <a:pt x="2447385" y="3361459"/>
                  <a:pt x="2574853" y="3268956"/>
                  <a:pt x="2714910" y="3190693"/>
                </a:cubicBezTo>
                <a:cubicBezTo>
                  <a:pt x="2773756" y="3157626"/>
                  <a:pt x="2846244" y="3158334"/>
                  <a:pt x="2898779" y="3104421"/>
                </a:cubicBezTo>
                <a:cubicBezTo>
                  <a:pt x="2977340" y="3025056"/>
                  <a:pt x="3056547" y="2949120"/>
                  <a:pt x="3111569" y="2848905"/>
                </a:cubicBezTo>
                <a:cubicBezTo>
                  <a:pt x="3139391" y="2797954"/>
                  <a:pt x="3152027" y="2731163"/>
                  <a:pt x="3229136" y="2712525"/>
                </a:cubicBezTo>
                <a:cubicBezTo>
                  <a:pt x="3249567" y="2707335"/>
                  <a:pt x="3256341" y="2646030"/>
                  <a:pt x="3269652" y="2610123"/>
                </a:cubicBezTo>
                <a:cubicBezTo>
                  <a:pt x="3317132" y="2440738"/>
                  <a:pt x="3441022" y="2290749"/>
                  <a:pt x="3395818" y="2095940"/>
                </a:cubicBezTo>
                <a:cubicBezTo>
                  <a:pt x="3360075" y="2219896"/>
                  <a:pt x="3323563" y="2344207"/>
                  <a:pt x="3287820" y="2468162"/>
                </a:cubicBezTo>
                <a:cubicBezTo>
                  <a:pt x="3144306" y="2764039"/>
                  <a:pt x="2938874" y="3020367"/>
                  <a:pt x="2642413" y="3150413"/>
                </a:cubicBezTo>
                <a:cubicBezTo>
                  <a:pt x="2455655" y="3232424"/>
                  <a:pt x="2250631" y="3317234"/>
                  <a:pt x="2033391" y="3319661"/>
                </a:cubicBezTo>
                <a:cubicBezTo>
                  <a:pt x="1923794" y="3284773"/>
                  <a:pt x="1809587" y="3308803"/>
                  <a:pt x="1698657" y="3291291"/>
                </a:cubicBezTo>
                <a:cubicBezTo>
                  <a:pt x="1654019" y="3284315"/>
                  <a:pt x="1606468" y="3285193"/>
                  <a:pt x="1561361" y="3246772"/>
                </a:cubicBezTo>
                <a:cubicBezTo>
                  <a:pt x="1634713" y="3215892"/>
                  <a:pt x="1701416" y="3242535"/>
                  <a:pt x="1764530" y="3246152"/>
                </a:cubicBezTo>
                <a:cubicBezTo>
                  <a:pt x="1886979" y="3253255"/>
                  <a:pt x="2001008" y="3200442"/>
                  <a:pt x="2122606" y="3204678"/>
                </a:cubicBezTo>
                <a:cubicBezTo>
                  <a:pt x="2132623" y="3205201"/>
                  <a:pt x="2143621" y="3187581"/>
                  <a:pt x="2154161" y="3178087"/>
                </a:cubicBezTo>
                <a:cubicBezTo>
                  <a:pt x="2125364" y="3155923"/>
                  <a:pt x="2093604" y="3165848"/>
                  <a:pt x="2061683" y="3169328"/>
                </a:cubicBezTo>
                <a:cubicBezTo>
                  <a:pt x="1951073" y="3181930"/>
                  <a:pt x="1840881" y="3193409"/>
                  <a:pt x="1731180" y="3167416"/>
                </a:cubicBezTo>
                <a:lnTo>
                  <a:pt x="1736001" y="3163097"/>
                </a:lnTo>
                <a:lnTo>
                  <a:pt x="1716343" y="3165273"/>
                </a:lnTo>
                <a:lnTo>
                  <a:pt x="1715584" y="3165096"/>
                </a:lnTo>
                <a:lnTo>
                  <a:pt x="1721515" y="3167663"/>
                </a:lnTo>
                <a:cubicBezTo>
                  <a:pt x="1641711" y="3167752"/>
                  <a:pt x="1567736" y="3149102"/>
                  <a:pt x="1496278" y="3122371"/>
                </a:cubicBezTo>
                <a:lnTo>
                  <a:pt x="1453079" y="3104054"/>
                </a:lnTo>
                <a:lnTo>
                  <a:pt x="1438894" y="3099915"/>
                </a:lnTo>
                <a:cubicBezTo>
                  <a:pt x="1295512" y="3049183"/>
                  <a:pt x="1163653" y="2975306"/>
                  <a:pt x="1042486" y="2879648"/>
                </a:cubicBezTo>
                <a:cubicBezTo>
                  <a:pt x="927272" y="2800102"/>
                  <a:pt x="828825" y="2705975"/>
                  <a:pt x="749936" y="2593927"/>
                </a:cubicBezTo>
                <a:lnTo>
                  <a:pt x="732306" y="2565104"/>
                </a:lnTo>
                <a:lnTo>
                  <a:pt x="687540" y="2529387"/>
                </a:lnTo>
                <a:cubicBezTo>
                  <a:pt x="653384" y="2497580"/>
                  <a:pt x="627117" y="2459124"/>
                  <a:pt x="622947" y="2402376"/>
                </a:cubicBezTo>
                <a:cubicBezTo>
                  <a:pt x="621912" y="2387951"/>
                  <a:pt x="617655" y="2373609"/>
                  <a:pt x="612424" y="2360183"/>
                </a:cubicBezTo>
                <a:cubicBezTo>
                  <a:pt x="602809" y="2336197"/>
                  <a:pt x="594196" y="2299180"/>
                  <a:pt x="562583" y="2310435"/>
                </a:cubicBezTo>
                <a:cubicBezTo>
                  <a:pt x="523694" y="2324098"/>
                  <a:pt x="557704" y="2354577"/>
                  <a:pt x="564431" y="2374299"/>
                </a:cubicBezTo>
                <a:cubicBezTo>
                  <a:pt x="613289" y="2516218"/>
                  <a:pt x="684656" y="2647337"/>
                  <a:pt x="766582" y="2774074"/>
                </a:cubicBezTo>
                <a:cubicBezTo>
                  <a:pt x="793696" y="2795612"/>
                  <a:pt x="820601" y="2817713"/>
                  <a:pt x="846738" y="2840167"/>
                </a:cubicBezTo>
                <a:cubicBezTo>
                  <a:pt x="810604" y="2822303"/>
                  <a:pt x="775654" y="2802963"/>
                  <a:pt x="742097" y="2781588"/>
                </a:cubicBezTo>
                <a:cubicBezTo>
                  <a:pt x="722749" y="2776969"/>
                  <a:pt x="704570" y="2765761"/>
                  <a:pt x="676486" y="2784708"/>
                </a:cubicBezTo>
                <a:cubicBezTo>
                  <a:pt x="728459" y="2861409"/>
                  <a:pt x="806336" y="2916445"/>
                  <a:pt x="868036" y="2991012"/>
                </a:cubicBezTo>
                <a:cubicBezTo>
                  <a:pt x="926419" y="3040098"/>
                  <a:pt x="986547" y="3087916"/>
                  <a:pt x="1044932" y="3137004"/>
                </a:cubicBezTo>
                <a:cubicBezTo>
                  <a:pt x="989223" y="3109968"/>
                  <a:pt x="937630" y="3078715"/>
                  <a:pt x="888614" y="3043951"/>
                </a:cubicBezTo>
                <a:cubicBezTo>
                  <a:pt x="821552" y="3033768"/>
                  <a:pt x="755670" y="3039337"/>
                  <a:pt x="699948" y="2989961"/>
                </a:cubicBezTo>
                <a:cubicBezTo>
                  <a:pt x="281651" y="2622373"/>
                  <a:pt x="141496" y="2151773"/>
                  <a:pt x="183875" y="1612273"/>
                </a:cubicBezTo>
                <a:cubicBezTo>
                  <a:pt x="188090" y="1559590"/>
                  <a:pt x="198332" y="1507866"/>
                  <a:pt x="206890" y="1455518"/>
                </a:cubicBezTo>
                <a:cubicBezTo>
                  <a:pt x="214761" y="1406746"/>
                  <a:pt x="238051" y="1361134"/>
                  <a:pt x="217473" y="1308195"/>
                </a:cubicBezTo>
                <a:cubicBezTo>
                  <a:pt x="147608" y="1484596"/>
                  <a:pt x="125977" y="1673772"/>
                  <a:pt x="127935" y="1859568"/>
                </a:cubicBezTo>
                <a:cubicBezTo>
                  <a:pt x="134779" y="2490069"/>
                  <a:pt x="439946" y="2963133"/>
                  <a:pt x="834687" y="3230728"/>
                </a:cubicBezTo>
                <a:cubicBezTo>
                  <a:pt x="869598" y="3239840"/>
                  <a:pt x="900602" y="3252612"/>
                  <a:pt x="934385" y="3278538"/>
                </a:cubicBezTo>
                <a:cubicBezTo>
                  <a:pt x="888310" y="3280601"/>
                  <a:pt x="853065" y="3275830"/>
                  <a:pt x="817282" y="3258737"/>
                </a:cubicBezTo>
                <a:cubicBezTo>
                  <a:pt x="768585" y="3271314"/>
                  <a:pt x="730917" y="3236930"/>
                  <a:pt x="692978" y="3204995"/>
                </a:cubicBezTo>
                <a:cubicBezTo>
                  <a:pt x="408793" y="2966261"/>
                  <a:pt x="199065" y="2674720"/>
                  <a:pt x="112474" y="2312684"/>
                </a:cubicBezTo>
                <a:cubicBezTo>
                  <a:pt x="63451" y="2107522"/>
                  <a:pt x="-577" y="1898078"/>
                  <a:pt x="54628" y="1678592"/>
                </a:cubicBezTo>
                <a:cubicBezTo>
                  <a:pt x="82159" y="1568183"/>
                  <a:pt x="53829" y="1446637"/>
                  <a:pt x="97341" y="1339602"/>
                </a:cubicBezTo>
                <a:cubicBezTo>
                  <a:pt x="182138" y="1129809"/>
                  <a:pt x="256942" y="907377"/>
                  <a:pt x="419657" y="745615"/>
                </a:cubicBezTo>
                <a:cubicBezTo>
                  <a:pt x="528300" y="638474"/>
                  <a:pt x="633141" y="526096"/>
                  <a:pt x="748745" y="426001"/>
                </a:cubicBezTo>
                <a:cubicBezTo>
                  <a:pt x="768431" y="409049"/>
                  <a:pt x="782633" y="386234"/>
                  <a:pt x="799016" y="366145"/>
                </a:cubicBezTo>
                <a:cubicBezTo>
                  <a:pt x="610116" y="455656"/>
                  <a:pt x="486409" y="617201"/>
                  <a:pt x="355598" y="770368"/>
                </a:cubicBezTo>
                <a:cubicBezTo>
                  <a:pt x="311667" y="821727"/>
                  <a:pt x="315740" y="824514"/>
                  <a:pt x="251763" y="852489"/>
                </a:cubicBezTo>
                <a:cubicBezTo>
                  <a:pt x="463591" y="546199"/>
                  <a:pt x="718083" y="317633"/>
                  <a:pt x="1049461" y="179470"/>
                </a:cubicBezTo>
                <a:cubicBezTo>
                  <a:pt x="989999" y="253791"/>
                  <a:pt x="869526" y="249970"/>
                  <a:pt x="829488" y="349361"/>
                </a:cubicBezTo>
                <a:cubicBezTo>
                  <a:pt x="994893" y="288791"/>
                  <a:pt x="1139116" y="182078"/>
                  <a:pt x="1311294" y="134227"/>
                </a:cubicBezTo>
                <a:cubicBezTo>
                  <a:pt x="1298249" y="110884"/>
                  <a:pt x="1285882" y="118425"/>
                  <a:pt x="1275946" y="121123"/>
                </a:cubicBezTo>
                <a:cubicBezTo>
                  <a:pt x="1257407" y="126376"/>
                  <a:pt x="1239138" y="129174"/>
                  <a:pt x="1236735" y="104671"/>
                </a:cubicBezTo>
                <a:cubicBezTo>
                  <a:pt x="1235121" y="84928"/>
                  <a:pt x="1256340" y="84499"/>
                  <a:pt x="1268663" y="83962"/>
                </a:cubicBezTo>
                <a:cubicBezTo>
                  <a:pt x="1314177" y="81690"/>
                  <a:pt x="1360191" y="81517"/>
                  <a:pt x="1405850" y="80575"/>
                </a:cubicBezTo>
                <a:cubicBezTo>
                  <a:pt x="1405826" y="92692"/>
                  <a:pt x="1368369" y="114545"/>
                  <a:pt x="1402870" y="107551"/>
                </a:cubicBezTo>
                <a:cubicBezTo>
                  <a:pt x="1581255" y="72215"/>
                  <a:pt x="1763704" y="74123"/>
                  <a:pt x="1942320" y="43338"/>
                </a:cubicBezTo>
                <a:cubicBezTo>
                  <a:pt x="2042475" y="26223"/>
                  <a:pt x="2142027" y="15905"/>
                  <a:pt x="2236279" y="68079"/>
                </a:cubicBezTo>
                <a:cubicBezTo>
                  <a:pt x="2236279" y="68079"/>
                  <a:pt x="2236488" y="67517"/>
                  <a:pt x="2236488" y="67517"/>
                </a:cubicBezTo>
                <a:cubicBezTo>
                  <a:pt x="2244342" y="70428"/>
                  <a:pt x="2253048" y="76208"/>
                  <a:pt x="2259843" y="76815"/>
                </a:cubicBezTo>
                <a:cubicBezTo>
                  <a:pt x="2384498" y="74526"/>
                  <a:pt x="2463548" y="162546"/>
                  <a:pt x="2558109" y="222490"/>
                </a:cubicBezTo>
                <a:cubicBezTo>
                  <a:pt x="2664184" y="289255"/>
                  <a:pt x="2773811" y="351597"/>
                  <a:pt x="2887184" y="403839"/>
                </a:cubicBezTo>
                <a:cubicBezTo>
                  <a:pt x="2937906" y="427109"/>
                  <a:pt x="2898706" y="376200"/>
                  <a:pt x="2903976" y="343054"/>
                </a:cubicBezTo>
                <a:cubicBezTo>
                  <a:pt x="3006273" y="449264"/>
                  <a:pt x="3112840" y="535359"/>
                  <a:pt x="3185523" y="643991"/>
                </a:cubicBezTo>
                <a:cubicBezTo>
                  <a:pt x="3229541" y="709448"/>
                  <a:pt x="3321378" y="714778"/>
                  <a:pt x="3339681" y="796229"/>
                </a:cubicBezTo>
                <a:cubicBezTo>
                  <a:pt x="3420515" y="893204"/>
                  <a:pt x="3471502" y="1005281"/>
                  <a:pt x="3506481" y="1126100"/>
                </a:cubicBezTo>
                <a:cubicBezTo>
                  <a:pt x="3465910" y="1008313"/>
                  <a:pt x="3355371" y="927766"/>
                  <a:pt x="3335629" y="798555"/>
                </a:cubicBezTo>
                <a:cubicBezTo>
                  <a:pt x="3299498" y="763463"/>
                  <a:pt x="3255590" y="745910"/>
                  <a:pt x="3198774" y="740800"/>
                </a:cubicBezTo>
                <a:cubicBezTo>
                  <a:pt x="3372088" y="903331"/>
                  <a:pt x="3429315" y="1129400"/>
                  <a:pt x="3533240" y="1351723"/>
                </a:cubicBezTo>
                <a:cubicBezTo>
                  <a:pt x="3547995" y="1289546"/>
                  <a:pt x="3507060" y="1262246"/>
                  <a:pt x="3505541" y="1211265"/>
                </a:cubicBezTo>
                <a:cubicBezTo>
                  <a:pt x="3557916" y="1264506"/>
                  <a:pt x="3584458" y="1320295"/>
                  <a:pt x="3598323" y="1375851"/>
                </a:cubicBezTo>
                <a:cubicBezTo>
                  <a:pt x="3614471" y="1442464"/>
                  <a:pt x="3638096" y="1523335"/>
                  <a:pt x="3621492" y="1578446"/>
                </a:cubicBezTo>
                <a:cubicBezTo>
                  <a:pt x="3594865" y="1667490"/>
                  <a:pt x="3667733" y="1713651"/>
                  <a:pt x="3669186" y="1783750"/>
                </a:cubicBezTo>
                <a:cubicBezTo>
                  <a:pt x="3662278" y="1809269"/>
                  <a:pt x="3635859" y="1823725"/>
                  <a:pt x="3645949" y="1861926"/>
                </a:cubicBezTo>
                <a:cubicBezTo>
                  <a:pt x="3667265" y="1943857"/>
                  <a:pt x="3648806" y="2026358"/>
                  <a:pt x="3621162" y="2106091"/>
                </a:cubicBezTo>
                <a:cubicBezTo>
                  <a:pt x="3611403" y="2137574"/>
                  <a:pt x="3601999" y="2169824"/>
                  <a:pt x="3592242" y="2201309"/>
                </a:cubicBezTo>
                <a:cubicBezTo>
                  <a:pt x="3606584" y="2262465"/>
                  <a:pt x="3600592" y="2317359"/>
                  <a:pt x="3581856" y="2368328"/>
                </a:cubicBezTo>
                <a:close/>
              </a:path>
            </a:pathLst>
          </a:custGeom>
          <a:solidFill>
            <a:schemeClr val="accent1"/>
          </a:solidFill>
          <a:ln w="266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93DE03EA-82F2-47E4-9AB4-234167A11631}"/>
              </a:ext>
            </a:extLst>
          </p:cNvPr>
          <p:cNvSpPr/>
          <p:nvPr/>
        </p:nvSpPr>
        <p:spPr>
          <a:xfrm rot="14979525">
            <a:off x="4628681" y="1403218"/>
            <a:ext cx="2939344" cy="2930340"/>
          </a:xfrm>
          <a:custGeom>
            <a:avLst/>
            <a:gdLst>
              <a:gd name="connsiteX0" fmla="*/ 212388 w 3669186"/>
              <a:gd name="connsiteY0" fmla="*/ 960420 h 3657946"/>
              <a:gd name="connsiteX1" fmla="*/ 94450 w 3669186"/>
              <a:gd name="connsiteY1" fmla="*/ 1278544 h 3657946"/>
              <a:gd name="connsiteX2" fmla="*/ 212388 w 3669186"/>
              <a:gd name="connsiteY2" fmla="*/ 960420 h 3657946"/>
              <a:gd name="connsiteX3" fmla="*/ 24586 w 3669186"/>
              <a:gd name="connsiteY3" fmla="*/ 1516276 h 3657946"/>
              <a:gd name="connsiteX4" fmla="*/ 696 w 3669186"/>
              <a:gd name="connsiteY4" fmla="*/ 1564148 h 3657946"/>
              <a:gd name="connsiteX5" fmla="*/ 38938 w 3669186"/>
              <a:gd name="connsiteY5" fmla="*/ 1359430 h 3657946"/>
              <a:gd name="connsiteX6" fmla="*/ 24586 w 3669186"/>
              <a:gd name="connsiteY6" fmla="*/ 1516276 h 3657946"/>
              <a:gd name="connsiteX7" fmla="*/ 1406620 w 3669186"/>
              <a:gd name="connsiteY7" fmla="*/ 78309 h 3657946"/>
              <a:gd name="connsiteX8" fmla="*/ 1406341 w 3669186"/>
              <a:gd name="connsiteY8" fmla="*/ 79060 h 3657946"/>
              <a:gd name="connsiteX9" fmla="*/ 1406026 w 3669186"/>
              <a:gd name="connsiteY9" fmla="*/ 78373 h 3657946"/>
              <a:gd name="connsiteX10" fmla="*/ 1406620 w 3669186"/>
              <a:gd name="connsiteY10" fmla="*/ 78309 h 3657946"/>
              <a:gd name="connsiteX11" fmla="*/ 1789269 w 3669186"/>
              <a:gd name="connsiteY11" fmla="*/ 0 h 3657946"/>
              <a:gd name="connsiteX12" fmla="*/ 1407031 w 3669186"/>
              <a:gd name="connsiteY12" fmla="*/ 79103 h 3657946"/>
              <a:gd name="connsiteX13" fmla="*/ 1441147 w 3669186"/>
              <a:gd name="connsiteY13" fmla="*/ 43888 h 3657946"/>
              <a:gd name="connsiteX14" fmla="*/ 1789269 w 3669186"/>
              <a:gd name="connsiteY14" fmla="*/ 0 h 3657946"/>
              <a:gd name="connsiteX15" fmla="*/ 1084279 w 3669186"/>
              <a:gd name="connsiteY15" fmla="*/ 2853565 h 3657946"/>
              <a:gd name="connsiteX16" fmla="*/ 976760 w 3669186"/>
              <a:gd name="connsiteY16" fmla="*/ 2756267 h 3657946"/>
              <a:gd name="connsiteX17" fmla="*/ 1084279 w 3669186"/>
              <a:gd name="connsiteY17" fmla="*/ 2853565 h 3657946"/>
              <a:gd name="connsiteX18" fmla="*/ 1096154 w 3669186"/>
              <a:gd name="connsiteY18" fmla="*/ 3480821 h 3657946"/>
              <a:gd name="connsiteX19" fmla="*/ 977838 w 3669186"/>
              <a:gd name="connsiteY19" fmla="*/ 3417813 h 3657946"/>
              <a:gd name="connsiteX20" fmla="*/ 1096154 w 3669186"/>
              <a:gd name="connsiteY20" fmla="*/ 3480821 h 3657946"/>
              <a:gd name="connsiteX21" fmla="*/ 1393982 w 3669186"/>
              <a:gd name="connsiteY21" fmla="*/ 3565709 h 3657946"/>
              <a:gd name="connsiteX22" fmla="*/ 1145537 w 3669186"/>
              <a:gd name="connsiteY22" fmla="*/ 3538697 h 3657946"/>
              <a:gd name="connsiteX23" fmla="*/ 1393982 w 3669186"/>
              <a:gd name="connsiteY23" fmla="*/ 3565709 h 3657946"/>
              <a:gd name="connsiteX24" fmla="*/ 1728146 w 3669186"/>
              <a:gd name="connsiteY24" fmla="*/ 3168709 h 3657946"/>
              <a:gd name="connsiteX25" fmla="*/ 1722536 w 3669186"/>
              <a:gd name="connsiteY25" fmla="*/ 3166629 h 3657946"/>
              <a:gd name="connsiteX26" fmla="*/ 1727304 w 3669186"/>
              <a:gd name="connsiteY26" fmla="*/ 3167541 h 3657946"/>
              <a:gd name="connsiteX27" fmla="*/ 1728146 w 3669186"/>
              <a:gd name="connsiteY27" fmla="*/ 3168709 h 3657946"/>
              <a:gd name="connsiteX28" fmla="*/ 1728239 w 3669186"/>
              <a:gd name="connsiteY28" fmla="*/ 3168459 h 3657946"/>
              <a:gd name="connsiteX29" fmla="*/ 1727304 w 3669186"/>
              <a:gd name="connsiteY29" fmla="*/ 3167541 h 3657946"/>
              <a:gd name="connsiteX30" fmla="*/ 1727957 w 3669186"/>
              <a:gd name="connsiteY30" fmla="*/ 3167499 h 3657946"/>
              <a:gd name="connsiteX31" fmla="*/ 1728239 w 3669186"/>
              <a:gd name="connsiteY31" fmla="*/ 3168459 h 3657946"/>
              <a:gd name="connsiteX32" fmla="*/ 1552342 w 3669186"/>
              <a:gd name="connsiteY32" fmla="*/ 3642925 h 3657946"/>
              <a:gd name="connsiteX33" fmla="*/ 1352398 w 3669186"/>
              <a:gd name="connsiteY33" fmla="*/ 3626238 h 3657946"/>
              <a:gd name="connsiteX34" fmla="*/ 1552342 w 3669186"/>
              <a:gd name="connsiteY34" fmla="*/ 3642925 h 3657946"/>
              <a:gd name="connsiteX35" fmla="*/ 2841282 w 3669186"/>
              <a:gd name="connsiteY35" fmla="*/ 321090 h 3657946"/>
              <a:gd name="connsiteX36" fmla="*/ 2593782 w 3669186"/>
              <a:gd name="connsiteY36" fmla="*/ 191681 h 3657946"/>
              <a:gd name="connsiteX37" fmla="*/ 2841282 w 3669186"/>
              <a:gd name="connsiteY37" fmla="*/ 321090 h 3657946"/>
              <a:gd name="connsiteX38" fmla="*/ 2203203 w 3669186"/>
              <a:gd name="connsiteY38" fmla="*/ 3331561 h 3657946"/>
              <a:gd name="connsiteX39" fmla="*/ 1600416 w 3669186"/>
              <a:gd name="connsiteY39" fmla="*/ 3370380 h 3657946"/>
              <a:gd name="connsiteX40" fmla="*/ 1083961 w 3669186"/>
              <a:gd name="connsiteY40" fmla="*/ 3198697 h 3657946"/>
              <a:gd name="connsiteX41" fmla="*/ 1588349 w 3669186"/>
              <a:gd name="connsiteY41" fmla="*/ 3346122 h 3657946"/>
              <a:gd name="connsiteX42" fmla="*/ 2203203 w 3669186"/>
              <a:gd name="connsiteY42" fmla="*/ 3331561 h 3657946"/>
              <a:gd name="connsiteX43" fmla="*/ 2796849 w 3669186"/>
              <a:gd name="connsiteY43" fmla="*/ 2771276 h 3657946"/>
              <a:gd name="connsiteX44" fmla="*/ 2806578 w 3669186"/>
              <a:gd name="connsiteY44" fmla="*/ 2740301 h 3657946"/>
              <a:gd name="connsiteX45" fmla="*/ 2725873 w 3669186"/>
              <a:gd name="connsiteY45" fmla="*/ 2827169 h 3657946"/>
              <a:gd name="connsiteX46" fmla="*/ 2796849 w 3669186"/>
              <a:gd name="connsiteY46" fmla="*/ 2771276 h 3657946"/>
              <a:gd name="connsiteX47" fmla="*/ 2777682 w 3669186"/>
              <a:gd name="connsiteY47" fmla="*/ 2897429 h 3657946"/>
              <a:gd name="connsiteX48" fmla="*/ 2702957 w 3669186"/>
              <a:gd name="connsiteY48" fmla="*/ 2935458 h 3657946"/>
              <a:gd name="connsiteX49" fmla="*/ 2304714 w 3669186"/>
              <a:gd name="connsiteY49" fmla="*/ 3097333 h 3657946"/>
              <a:gd name="connsiteX50" fmla="*/ 2196310 w 3669186"/>
              <a:gd name="connsiteY50" fmla="*/ 3174569 h 3657946"/>
              <a:gd name="connsiteX51" fmla="*/ 2205570 w 3669186"/>
              <a:gd name="connsiteY51" fmla="*/ 3197784 h 3657946"/>
              <a:gd name="connsiteX52" fmla="*/ 2777682 w 3669186"/>
              <a:gd name="connsiteY52" fmla="*/ 2897429 h 3657946"/>
              <a:gd name="connsiteX53" fmla="*/ 3096027 w 3669186"/>
              <a:gd name="connsiteY53" fmla="*/ 2257488 h 3657946"/>
              <a:gd name="connsiteX54" fmla="*/ 3100062 w 3669186"/>
              <a:gd name="connsiteY54" fmla="*/ 2170726 h 3657946"/>
              <a:gd name="connsiteX55" fmla="*/ 3064858 w 3669186"/>
              <a:gd name="connsiteY55" fmla="*/ 1504824 h 3657946"/>
              <a:gd name="connsiteX56" fmla="*/ 2956793 w 3669186"/>
              <a:gd name="connsiteY56" fmla="*/ 1168010 h 3657946"/>
              <a:gd name="connsiteX57" fmla="*/ 2806613 w 3669186"/>
              <a:gd name="connsiteY57" fmla="*/ 1049795 h 3657946"/>
              <a:gd name="connsiteX58" fmla="*/ 2771050 w 3669186"/>
              <a:gd name="connsiteY58" fmla="*/ 997681 h 3657946"/>
              <a:gd name="connsiteX59" fmla="*/ 2725732 w 3669186"/>
              <a:gd name="connsiteY59" fmla="*/ 846224 h 3657946"/>
              <a:gd name="connsiteX60" fmla="*/ 2561866 w 3669186"/>
              <a:gd name="connsiteY60" fmla="*/ 701235 h 3657946"/>
              <a:gd name="connsiteX61" fmla="*/ 2714902 w 3669186"/>
              <a:gd name="connsiteY61" fmla="*/ 853060 h 3657946"/>
              <a:gd name="connsiteX62" fmla="*/ 2624471 w 3669186"/>
              <a:gd name="connsiteY62" fmla="*/ 868035 h 3657946"/>
              <a:gd name="connsiteX63" fmla="*/ 2418576 w 3669186"/>
              <a:gd name="connsiteY63" fmla="*/ 683214 h 3657946"/>
              <a:gd name="connsiteX64" fmla="*/ 2296392 w 3669186"/>
              <a:gd name="connsiteY64" fmla="*/ 634086 h 3657946"/>
              <a:gd name="connsiteX65" fmla="*/ 2362561 w 3669186"/>
              <a:gd name="connsiteY65" fmla="*/ 705205 h 3657946"/>
              <a:gd name="connsiteX66" fmla="*/ 2320495 w 3669186"/>
              <a:gd name="connsiteY66" fmla="*/ 711947 h 3657946"/>
              <a:gd name="connsiteX67" fmla="*/ 2166202 w 3669186"/>
              <a:gd name="connsiteY67" fmla="*/ 654746 h 3657946"/>
              <a:gd name="connsiteX68" fmla="*/ 2113204 w 3669186"/>
              <a:gd name="connsiteY68" fmla="*/ 603187 h 3657946"/>
              <a:gd name="connsiteX69" fmla="*/ 2049374 w 3669186"/>
              <a:gd name="connsiteY69" fmla="*/ 558464 h 3657946"/>
              <a:gd name="connsiteX70" fmla="*/ 1495220 w 3669186"/>
              <a:gd name="connsiteY70" fmla="*/ 586594 h 3657946"/>
              <a:gd name="connsiteX71" fmla="*/ 1255533 w 3669186"/>
              <a:gd name="connsiteY71" fmla="*/ 728754 h 3657946"/>
              <a:gd name="connsiteX72" fmla="*/ 995730 w 3669186"/>
              <a:gd name="connsiteY72" fmla="*/ 866647 h 3657946"/>
              <a:gd name="connsiteX73" fmla="*/ 967855 w 3669186"/>
              <a:gd name="connsiteY73" fmla="*/ 885031 h 3657946"/>
              <a:gd name="connsiteX74" fmla="*/ 804337 w 3669186"/>
              <a:gd name="connsiteY74" fmla="*/ 1150517 h 3657946"/>
              <a:gd name="connsiteX75" fmla="*/ 673041 w 3669186"/>
              <a:gd name="connsiteY75" fmla="*/ 1454751 h 3657946"/>
              <a:gd name="connsiteX76" fmla="*/ 605250 w 3669186"/>
              <a:gd name="connsiteY76" fmla="*/ 1847623 h 3657946"/>
              <a:gd name="connsiteX77" fmla="*/ 967507 w 3669186"/>
              <a:gd name="connsiteY77" fmla="*/ 2510968 h 3657946"/>
              <a:gd name="connsiteX78" fmla="*/ 1002950 w 3669186"/>
              <a:gd name="connsiteY78" fmla="*/ 2549635 h 3657946"/>
              <a:gd name="connsiteX79" fmla="*/ 1031907 w 3669186"/>
              <a:gd name="connsiteY79" fmla="*/ 2652268 h 3657946"/>
              <a:gd name="connsiteX80" fmla="*/ 883941 w 3669186"/>
              <a:gd name="connsiteY80" fmla="*/ 2638257 h 3657946"/>
              <a:gd name="connsiteX81" fmla="*/ 819052 w 3669186"/>
              <a:gd name="connsiteY81" fmla="*/ 2620839 h 3657946"/>
              <a:gd name="connsiteX82" fmla="*/ 802519 w 3669186"/>
              <a:gd name="connsiteY82" fmla="*/ 2617185 h 3657946"/>
              <a:gd name="connsiteX83" fmla="*/ 851776 w 3669186"/>
              <a:gd name="connsiteY83" fmla="*/ 2672974 h 3657946"/>
              <a:gd name="connsiteX84" fmla="*/ 1043938 w 3669186"/>
              <a:gd name="connsiteY84" fmla="*/ 2852594 h 3657946"/>
              <a:gd name="connsiteX85" fmla="*/ 1170074 w 3669186"/>
              <a:gd name="connsiteY85" fmla="*/ 2942499 h 3657946"/>
              <a:gd name="connsiteX86" fmla="*/ 1268714 w 3669186"/>
              <a:gd name="connsiteY86" fmla="*/ 2998361 h 3657946"/>
              <a:gd name="connsiteX87" fmla="*/ 1272211 w 3669186"/>
              <a:gd name="connsiteY87" fmla="*/ 2992157 h 3657946"/>
              <a:gd name="connsiteX88" fmla="*/ 1314586 w 3669186"/>
              <a:gd name="connsiteY88" fmla="*/ 2993190 h 3657946"/>
              <a:gd name="connsiteX89" fmla="*/ 1364931 w 3669186"/>
              <a:gd name="connsiteY89" fmla="*/ 3027809 h 3657946"/>
              <a:gd name="connsiteX90" fmla="*/ 1416587 w 3669186"/>
              <a:gd name="connsiteY90" fmla="*/ 3057170 h 3657946"/>
              <a:gd name="connsiteX91" fmla="*/ 1649409 w 3669186"/>
              <a:gd name="connsiteY91" fmla="*/ 3130202 h 3657946"/>
              <a:gd name="connsiteX92" fmla="*/ 1655429 w 3669186"/>
              <a:gd name="connsiteY92" fmla="*/ 3133879 h 3657946"/>
              <a:gd name="connsiteX93" fmla="*/ 1755473 w 3669186"/>
              <a:gd name="connsiteY93" fmla="*/ 3147399 h 3657946"/>
              <a:gd name="connsiteX94" fmla="*/ 1756828 w 3669186"/>
              <a:gd name="connsiteY94" fmla="*/ 3144707 h 3657946"/>
              <a:gd name="connsiteX95" fmla="*/ 1739171 w 3669186"/>
              <a:gd name="connsiteY95" fmla="*/ 3132090 h 3657946"/>
              <a:gd name="connsiteX96" fmla="*/ 1653001 w 3669186"/>
              <a:gd name="connsiteY96" fmla="*/ 3087380 h 3657946"/>
              <a:gd name="connsiteX97" fmla="*/ 1864349 w 3669186"/>
              <a:gd name="connsiteY97" fmla="*/ 3119783 h 3657946"/>
              <a:gd name="connsiteX98" fmla="*/ 2247918 w 3669186"/>
              <a:gd name="connsiteY98" fmla="*/ 3023309 h 3657946"/>
              <a:gd name="connsiteX99" fmla="*/ 2314739 w 3669186"/>
              <a:gd name="connsiteY99" fmla="*/ 3006599 h 3657946"/>
              <a:gd name="connsiteX100" fmla="*/ 2646881 w 3669186"/>
              <a:gd name="connsiteY100" fmla="*/ 2885313 h 3657946"/>
              <a:gd name="connsiteX101" fmla="*/ 2581224 w 3669186"/>
              <a:gd name="connsiteY101" fmla="*/ 2838638 h 3657946"/>
              <a:gd name="connsiteX102" fmla="*/ 2938416 w 3669186"/>
              <a:gd name="connsiteY102" fmla="*/ 2561989 h 3657946"/>
              <a:gd name="connsiteX103" fmla="*/ 2842106 w 3669186"/>
              <a:gd name="connsiteY103" fmla="*/ 2577337 h 3657946"/>
              <a:gd name="connsiteX104" fmla="*/ 2907226 w 3669186"/>
              <a:gd name="connsiteY104" fmla="*/ 2480866 h 3657946"/>
              <a:gd name="connsiteX105" fmla="*/ 3096027 w 3669186"/>
              <a:gd name="connsiteY105" fmla="*/ 2257488 h 3657946"/>
              <a:gd name="connsiteX106" fmla="*/ 3068396 w 3669186"/>
              <a:gd name="connsiteY106" fmla="*/ 2541892 h 3657946"/>
              <a:gd name="connsiteX107" fmla="*/ 2884351 w 3669186"/>
              <a:gd name="connsiteY107" fmla="*/ 2787004 h 3657946"/>
              <a:gd name="connsiteX108" fmla="*/ 3068396 w 3669186"/>
              <a:gd name="connsiteY108" fmla="*/ 2541892 h 3657946"/>
              <a:gd name="connsiteX109" fmla="*/ 3520469 w 3669186"/>
              <a:gd name="connsiteY109" fmla="*/ 1915870 h 3657946"/>
              <a:gd name="connsiteX110" fmla="*/ 3503059 w 3669186"/>
              <a:gd name="connsiteY110" fmla="*/ 1951266 h 3657946"/>
              <a:gd name="connsiteX111" fmla="*/ 3508965 w 3669186"/>
              <a:gd name="connsiteY111" fmla="*/ 1807952 h 3657946"/>
              <a:gd name="connsiteX112" fmla="*/ 3520469 w 3669186"/>
              <a:gd name="connsiteY112" fmla="*/ 1915870 h 3657946"/>
              <a:gd name="connsiteX113" fmla="*/ 3183898 w 3669186"/>
              <a:gd name="connsiteY113" fmla="*/ 2870054 h 3657946"/>
              <a:gd name="connsiteX114" fmla="*/ 3172503 w 3669186"/>
              <a:gd name="connsiteY114" fmla="*/ 2849796 h 3657946"/>
              <a:gd name="connsiteX115" fmla="*/ 3137270 w 3669186"/>
              <a:gd name="connsiteY115" fmla="*/ 2867367 h 3657946"/>
              <a:gd name="connsiteX116" fmla="*/ 3090380 w 3669186"/>
              <a:gd name="connsiteY116" fmla="*/ 2950814 h 3657946"/>
              <a:gd name="connsiteX117" fmla="*/ 2912064 w 3669186"/>
              <a:gd name="connsiteY117" fmla="*/ 3154655 h 3657946"/>
              <a:gd name="connsiteX118" fmla="*/ 2775353 w 3669186"/>
              <a:gd name="connsiteY118" fmla="*/ 3229056 h 3657946"/>
              <a:gd name="connsiteX119" fmla="*/ 2733109 w 3669186"/>
              <a:gd name="connsiteY119" fmla="*/ 3281039 h 3657946"/>
              <a:gd name="connsiteX120" fmla="*/ 2807115 w 3669186"/>
              <a:gd name="connsiteY120" fmla="*/ 3275930 h 3657946"/>
              <a:gd name="connsiteX121" fmla="*/ 3170556 w 3669186"/>
              <a:gd name="connsiteY121" fmla="*/ 2891193 h 3657946"/>
              <a:gd name="connsiteX122" fmla="*/ 3183898 w 3669186"/>
              <a:gd name="connsiteY122" fmla="*/ 2870054 h 3657946"/>
              <a:gd name="connsiteX123" fmla="*/ 3449537 w 3669186"/>
              <a:gd name="connsiteY123" fmla="*/ 2442421 h 3657946"/>
              <a:gd name="connsiteX124" fmla="*/ 3439113 w 3669186"/>
              <a:gd name="connsiteY124" fmla="*/ 1295767 h 3657946"/>
              <a:gd name="connsiteX125" fmla="*/ 3504410 w 3669186"/>
              <a:gd name="connsiteY125" fmla="*/ 1694582 h 3657946"/>
              <a:gd name="connsiteX126" fmla="*/ 3460532 w 3669186"/>
              <a:gd name="connsiteY126" fmla="*/ 1647684 h 3657946"/>
              <a:gd name="connsiteX127" fmla="*/ 3480887 w 3669186"/>
              <a:gd name="connsiteY127" fmla="*/ 1752871 h 3657946"/>
              <a:gd name="connsiteX128" fmla="*/ 3371478 w 3669186"/>
              <a:gd name="connsiteY128" fmla="*/ 2571290 h 3657946"/>
              <a:gd name="connsiteX129" fmla="*/ 3297174 w 3669186"/>
              <a:gd name="connsiteY129" fmla="*/ 2721794 h 3657946"/>
              <a:gd name="connsiteX130" fmla="*/ 3449537 w 3669186"/>
              <a:gd name="connsiteY130" fmla="*/ 2442421 h 3657946"/>
              <a:gd name="connsiteX131" fmla="*/ 3581856 w 3669186"/>
              <a:gd name="connsiteY131" fmla="*/ 2368328 h 3657946"/>
              <a:gd name="connsiteX132" fmla="*/ 3495008 w 3669186"/>
              <a:gd name="connsiteY132" fmla="*/ 2511787 h 3657946"/>
              <a:gd name="connsiteX133" fmla="*/ 3345857 w 3669186"/>
              <a:gd name="connsiteY133" fmla="*/ 2891728 h 3657946"/>
              <a:gd name="connsiteX134" fmla="*/ 3354362 w 3669186"/>
              <a:gd name="connsiteY134" fmla="*/ 2806812 h 3657946"/>
              <a:gd name="connsiteX135" fmla="*/ 3236789 w 3669186"/>
              <a:gd name="connsiteY135" fmla="*/ 2960420 h 3657946"/>
              <a:gd name="connsiteX136" fmla="*/ 3131676 w 3669186"/>
              <a:gd name="connsiteY136" fmla="*/ 3075253 h 3657946"/>
              <a:gd name="connsiteX137" fmla="*/ 2597677 w 3669186"/>
              <a:gd name="connsiteY137" fmla="*/ 3510352 h 3657946"/>
              <a:gd name="connsiteX138" fmla="*/ 2478069 w 3669186"/>
              <a:gd name="connsiteY138" fmla="*/ 3531741 h 3657946"/>
              <a:gd name="connsiteX139" fmla="*/ 2254837 w 3669186"/>
              <a:gd name="connsiteY139" fmla="*/ 3617461 h 3657946"/>
              <a:gd name="connsiteX140" fmla="*/ 2179905 w 3669186"/>
              <a:gd name="connsiteY140" fmla="*/ 3656050 h 3657946"/>
              <a:gd name="connsiteX141" fmla="*/ 2211390 w 3669186"/>
              <a:gd name="connsiteY141" fmla="*/ 3591780 h 3657946"/>
              <a:gd name="connsiteX142" fmla="*/ 1589034 w 3669186"/>
              <a:gd name="connsiteY142" fmla="*/ 3604197 h 3657946"/>
              <a:gd name="connsiteX143" fmla="*/ 2026442 w 3669186"/>
              <a:gd name="connsiteY143" fmla="*/ 3539806 h 3657946"/>
              <a:gd name="connsiteX144" fmla="*/ 1582197 w 3669186"/>
              <a:gd name="connsiteY144" fmla="*/ 3536571 h 3657946"/>
              <a:gd name="connsiteX145" fmla="*/ 1650769 w 3669186"/>
              <a:gd name="connsiteY145" fmla="*/ 3501366 h 3657946"/>
              <a:gd name="connsiteX146" fmla="*/ 2284727 w 3669186"/>
              <a:gd name="connsiteY146" fmla="*/ 3407733 h 3657946"/>
              <a:gd name="connsiteX147" fmla="*/ 2714910 w 3669186"/>
              <a:gd name="connsiteY147" fmla="*/ 3190693 h 3657946"/>
              <a:gd name="connsiteX148" fmla="*/ 2898779 w 3669186"/>
              <a:gd name="connsiteY148" fmla="*/ 3104421 h 3657946"/>
              <a:gd name="connsiteX149" fmla="*/ 3111569 w 3669186"/>
              <a:gd name="connsiteY149" fmla="*/ 2848905 h 3657946"/>
              <a:gd name="connsiteX150" fmla="*/ 3229136 w 3669186"/>
              <a:gd name="connsiteY150" fmla="*/ 2712525 h 3657946"/>
              <a:gd name="connsiteX151" fmla="*/ 3269652 w 3669186"/>
              <a:gd name="connsiteY151" fmla="*/ 2610123 h 3657946"/>
              <a:gd name="connsiteX152" fmla="*/ 3395818 w 3669186"/>
              <a:gd name="connsiteY152" fmla="*/ 2095940 h 3657946"/>
              <a:gd name="connsiteX153" fmla="*/ 3287820 w 3669186"/>
              <a:gd name="connsiteY153" fmla="*/ 2468162 h 3657946"/>
              <a:gd name="connsiteX154" fmla="*/ 2642413 w 3669186"/>
              <a:gd name="connsiteY154" fmla="*/ 3150413 h 3657946"/>
              <a:gd name="connsiteX155" fmla="*/ 2033391 w 3669186"/>
              <a:gd name="connsiteY155" fmla="*/ 3319661 h 3657946"/>
              <a:gd name="connsiteX156" fmla="*/ 1698657 w 3669186"/>
              <a:gd name="connsiteY156" fmla="*/ 3291291 h 3657946"/>
              <a:gd name="connsiteX157" fmla="*/ 1561361 w 3669186"/>
              <a:gd name="connsiteY157" fmla="*/ 3246772 h 3657946"/>
              <a:gd name="connsiteX158" fmla="*/ 1764530 w 3669186"/>
              <a:gd name="connsiteY158" fmla="*/ 3246152 h 3657946"/>
              <a:gd name="connsiteX159" fmla="*/ 2122606 w 3669186"/>
              <a:gd name="connsiteY159" fmla="*/ 3204678 h 3657946"/>
              <a:gd name="connsiteX160" fmla="*/ 2154161 w 3669186"/>
              <a:gd name="connsiteY160" fmla="*/ 3178087 h 3657946"/>
              <a:gd name="connsiteX161" fmla="*/ 2061683 w 3669186"/>
              <a:gd name="connsiteY161" fmla="*/ 3169328 h 3657946"/>
              <a:gd name="connsiteX162" fmla="*/ 1731180 w 3669186"/>
              <a:gd name="connsiteY162" fmla="*/ 3167416 h 3657946"/>
              <a:gd name="connsiteX163" fmla="*/ 1736001 w 3669186"/>
              <a:gd name="connsiteY163" fmla="*/ 3163097 h 3657946"/>
              <a:gd name="connsiteX164" fmla="*/ 1716343 w 3669186"/>
              <a:gd name="connsiteY164" fmla="*/ 3165273 h 3657946"/>
              <a:gd name="connsiteX165" fmla="*/ 1715584 w 3669186"/>
              <a:gd name="connsiteY165" fmla="*/ 3165096 h 3657946"/>
              <a:gd name="connsiteX166" fmla="*/ 1721515 w 3669186"/>
              <a:gd name="connsiteY166" fmla="*/ 3167663 h 3657946"/>
              <a:gd name="connsiteX167" fmla="*/ 1496278 w 3669186"/>
              <a:gd name="connsiteY167" fmla="*/ 3122371 h 3657946"/>
              <a:gd name="connsiteX168" fmla="*/ 1453079 w 3669186"/>
              <a:gd name="connsiteY168" fmla="*/ 3104054 h 3657946"/>
              <a:gd name="connsiteX169" fmla="*/ 1438894 w 3669186"/>
              <a:gd name="connsiteY169" fmla="*/ 3099915 h 3657946"/>
              <a:gd name="connsiteX170" fmla="*/ 1042486 w 3669186"/>
              <a:gd name="connsiteY170" fmla="*/ 2879648 h 3657946"/>
              <a:gd name="connsiteX171" fmla="*/ 749936 w 3669186"/>
              <a:gd name="connsiteY171" fmla="*/ 2593927 h 3657946"/>
              <a:gd name="connsiteX172" fmla="*/ 732306 w 3669186"/>
              <a:gd name="connsiteY172" fmla="*/ 2565104 h 3657946"/>
              <a:gd name="connsiteX173" fmla="*/ 687540 w 3669186"/>
              <a:gd name="connsiteY173" fmla="*/ 2529387 h 3657946"/>
              <a:gd name="connsiteX174" fmla="*/ 622947 w 3669186"/>
              <a:gd name="connsiteY174" fmla="*/ 2402376 h 3657946"/>
              <a:gd name="connsiteX175" fmla="*/ 612424 w 3669186"/>
              <a:gd name="connsiteY175" fmla="*/ 2360183 h 3657946"/>
              <a:gd name="connsiteX176" fmla="*/ 562583 w 3669186"/>
              <a:gd name="connsiteY176" fmla="*/ 2310435 h 3657946"/>
              <a:gd name="connsiteX177" fmla="*/ 564431 w 3669186"/>
              <a:gd name="connsiteY177" fmla="*/ 2374299 h 3657946"/>
              <a:gd name="connsiteX178" fmla="*/ 766582 w 3669186"/>
              <a:gd name="connsiteY178" fmla="*/ 2774074 h 3657946"/>
              <a:gd name="connsiteX179" fmla="*/ 846738 w 3669186"/>
              <a:gd name="connsiteY179" fmla="*/ 2840167 h 3657946"/>
              <a:gd name="connsiteX180" fmla="*/ 742097 w 3669186"/>
              <a:gd name="connsiteY180" fmla="*/ 2781588 h 3657946"/>
              <a:gd name="connsiteX181" fmla="*/ 676486 w 3669186"/>
              <a:gd name="connsiteY181" fmla="*/ 2784708 h 3657946"/>
              <a:gd name="connsiteX182" fmla="*/ 868036 w 3669186"/>
              <a:gd name="connsiteY182" fmla="*/ 2991012 h 3657946"/>
              <a:gd name="connsiteX183" fmla="*/ 1044932 w 3669186"/>
              <a:gd name="connsiteY183" fmla="*/ 3137004 h 3657946"/>
              <a:gd name="connsiteX184" fmla="*/ 888614 w 3669186"/>
              <a:gd name="connsiteY184" fmla="*/ 3043951 h 3657946"/>
              <a:gd name="connsiteX185" fmla="*/ 699948 w 3669186"/>
              <a:gd name="connsiteY185" fmla="*/ 2989961 h 3657946"/>
              <a:gd name="connsiteX186" fmla="*/ 183875 w 3669186"/>
              <a:gd name="connsiteY186" fmla="*/ 1612273 h 3657946"/>
              <a:gd name="connsiteX187" fmla="*/ 206890 w 3669186"/>
              <a:gd name="connsiteY187" fmla="*/ 1455518 h 3657946"/>
              <a:gd name="connsiteX188" fmla="*/ 217473 w 3669186"/>
              <a:gd name="connsiteY188" fmla="*/ 1308195 h 3657946"/>
              <a:gd name="connsiteX189" fmla="*/ 127935 w 3669186"/>
              <a:gd name="connsiteY189" fmla="*/ 1859568 h 3657946"/>
              <a:gd name="connsiteX190" fmla="*/ 834687 w 3669186"/>
              <a:gd name="connsiteY190" fmla="*/ 3230728 h 3657946"/>
              <a:gd name="connsiteX191" fmla="*/ 934385 w 3669186"/>
              <a:gd name="connsiteY191" fmla="*/ 3278538 h 3657946"/>
              <a:gd name="connsiteX192" fmla="*/ 817282 w 3669186"/>
              <a:gd name="connsiteY192" fmla="*/ 3258737 h 3657946"/>
              <a:gd name="connsiteX193" fmla="*/ 692978 w 3669186"/>
              <a:gd name="connsiteY193" fmla="*/ 3204995 h 3657946"/>
              <a:gd name="connsiteX194" fmla="*/ 112474 w 3669186"/>
              <a:gd name="connsiteY194" fmla="*/ 2312684 h 3657946"/>
              <a:gd name="connsiteX195" fmla="*/ 54628 w 3669186"/>
              <a:gd name="connsiteY195" fmla="*/ 1678592 h 3657946"/>
              <a:gd name="connsiteX196" fmla="*/ 97341 w 3669186"/>
              <a:gd name="connsiteY196" fmla="*/ 1339602 h 3657946"/>
              <a:gd name="connsiteX197" fmla="*/ 419657 w 3669186"/>
              <a:gd name="connsiteY197" fmla="*/ 745615 h 3657946"/>
              <a:gd name="connsiteX198" fmla="*/ 748745 w 3669186"/>
              <a:gd name="connsiteY198" fmla="*/ 426001 h 3657946"/>
              <a:gd name="connsiteX199" fmla="*/ 799016 w 3669186"/>
              <a:gd name="connsiteY199" fmla="*/ 366145 h 3657946"/>
              <a:gd name="connsiteX200" fmla="*/ 355598 w 3669186"/>
              <a:gd name="connsiteY200" fmla="*/ 770368 h 3657946"/>
              <a:gd name="connsiteX201" fmla="*/ 251763 w 3669186"/>
              <a:gd name="connsiteY201" fmla="*/ 852489 h 3657946"/>
              <a:gd name="connsiteX202" fmla="*/ 1049461 w 3669186"/>
              <a:gd name="connsiteY202" fmla="*/ 179470 h 3657946"/>
              <a:gd name="connsiteX203" fmla="*/ 829488 w 3669186"/>
              <a:gd name="connsiteY203" fmla="*/ 349361 h 3657946"/>
              <a:gd name="connsiteX204" fmla="*/ 1311294 w 3669186"/>
              <a:gd name="connsiteY204" fmla="*/ 134227 h 3657946"/>
              <a:gd name="connsiteX205" fmla="*/ 1275946 w 3669186"/>
              <a:gd name="connsiteY205" fmla="*/ 121123 h 3657946"/>
              <a:gd name="connsiteX206" fmla="*/ 1236735 w 3669186"/>
              <a:gd name="connsiteY206" fmla="*/ 104671 h 3657946"/>
              <a:gd name="connsiteX207" fmla="*/ 1268663 w 3669186"/>
              <a:gd name="connsiteY207" fmla="*/ 83962 h 3657946"/>
              <a:gd name="connsiteX208" fmla="*/ 1405850 w 3669186"/>
              <a:gd name="connsiteY208" fmla="*/ 80575 h 3657946"/>
              <a:gd name="connsiteX209" fmla="*/ 1402870 w 3669186"/>
              <a:gd name="connsiteY209" fmla="*/ 107551 h 3657946"/>
              <a:gd name="connsiteX210" fmla="*/ 1942320 w 3669186"/>
              <a:gd name="connsiteY210" fmla="*/ 43338 h 3657946"/>
              <a:gd name="connsiteX211" fmla="*/ 2236279 w 3669186"/>
              <a:gd name="connsiteY211" fmla="*/ 68079 h 3657946"/>
              <a:gd name="connsiteX212" fmla="*/ 2236488 w 3669186"/>
              <a:gd name="connsiteY212" fmla="*/ 67517 h 3657946"/>
              <a:gd name="connsiteX213" fmla="*/ 2259843 w 3669186"/>
              <a:gd name="connsiteY213" fmla="*/ 76815 h 3657946"/>
              <a:gd name="connsiteX214" fmla="*/ 2558109 w 3669186"/>
              <a:gd name="connsiteY214" fmla="*/ 222490 h 3657946"/>
              <a:gd name="connsiteX215" fmla="*/ 2887184 w 3669186"/>
              <a:gd name="connsiteY215" fmla="*/ 403839 h 3657946"/>
              <a:gd name="connsiteX216" fmla="*/ 2903976 w 3669186"/>
              <a:gd name="connsiteY216" fmla="*/ 343054 h 3657946"/>
              <a:gd name="connsiteX217" fmla="*/ 3185523 w 3669186"/>
              <a:gd name="connsiteY217" fmla="*/ 643991 h 3657946"/>
              <a:gd name="connsiteX218" fmla="*/ 3339681 w 3669186"/>
              <a:gd name="connsiteY218" fmla="*/ 796229 h 3657946"/>
              <a:gd name="connsiteX219" fmla="*/ 3506481 w 3669186"/>
              <a:gd name="connsiteY219" fmla="*/ 1126100 h 3657946"/>
              <a:gd name="connsiteX220" fmla="*/ 3335629 w 3669186"/>
              <a:gd name="connsiteY220" fmla="*/ 798555 h 3657946"/>
              <a:gd name="connsiteX221" fmla="*/ 3198774 w 3669186"/>
              <a:gd name="connsiteY221" fmla="*/ 740800 h 3657946"/>
              <a:gd name="connsiteX222" fmla="*/ 3533240 w 3669186"/>
              <a:gd name="connsiteY222" fmla="*/ 1351723 h 3657946"/>
              <a:gd name="connsiteX223" fmla="*/ 3505541 w 3669186"/>
              <a:gd name="connsiteY223" fmla="*/ 1211265 h 3657946"/>
              <a:gd name="connsiteX224" fmla="*/ 3598323 w 3669186"/>
              <a:gd name="connsiteY224" fmla="*/ 1375851 h 3657946"/>
              <a:gd name="connsiteX225" fmla="*/ 3621492 w 3669186"/>
              <a:gd name="connsiteY225" fmla="*/ 1578446 h 3657946"/>
              <a:gd name="connsiteX226" fmla="*/ 3669186 w 3669186"/>
              <a:gd name="connsiteY226" fmla="*/ 1783750 h 3657946"/>
              <a:gd name="connsiteX227" fmla="*/ 3645949 w 3669186"/>
              <a:gd name="connsiteY227" fmla="*/ 1861926 h 3657946"/>
              <a:gd name="connsiteX228" fmla="*/ 3621162 w 3669186"/>
              <a:gd name="connsiteY228" fmla="*/ 2106091 h 3657946"/>
              <a:gd name="connsiteX229" fmla="*/ 3592242 w 3669186"/>
              <a:gd name="connsiteY229" fmla="*/ 2201309 h 3657946"/>
              <a:gd name="connsiteX230" fmla="*/ 3581856 w 3669186"/>
              <a:gd name="connsiteY230" fmla="*/ 2368328 h 365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</a:cxnLst>
            <a:rect l="l" t="t" r="r" b="b"/>
            <a:pathLst>
              <a:path w="3669186" h="3657946">
                <a:moveTo>
                  <a:pt x="212388" y="960420"/>
                </a:moveTo>
                <a:cubicBezTo>
                  <a:pt x="175571" y="1059728"/>
                  <a:pt x="138755" y="1159037"/>
                  <a:pt x="94450" y="1278544"/>
                </a:cubicBezTo>
                <a:cubicBezTo>
                  <a:pt x="74231" y="1135116"/>
                  <a:pt x="169399" y="1057440"/>
                  <a:pt x="212388" y="960420"/>
                </a:cubicBezTo>
                <a:close/>
                <a:moveTo>
                  <a:pt x="24586" y="1516276"/>
                </a:moveTo>
                <a:cubicBezTo>
                  <a:pt x="18463" y="1532683"/>
                  <a:pt x="10583" y="1548668"/>
                  <a:pt x="696" y="1564148"/>
                </a:cubicBezTo>
                <a:cubicBezTo>
                  <a:pt x="-3294" y="1490555"/>
                  <a:pt x="9904" y="1423972"/>
                  <a:pt x="38938" y="1359430"/>
                </a:cubicBezTo>
                <a:cubicBezTo>
                  <a:pt x="45498" y="1414032"/>
                  <a:pt x="42953" y="1467055"/>
                  <a:pt x="24586" y="1516276"/>
                </a:cubicBezTo>
                <a:close/>
                <a:moveTo>
                  <a:pt x="1406620" y="78309"/>
                </a:moveTo>
                <a:cubicBezTo>
                  <a:pt x="1406434" y="78809"/>
                  <a:pt x="1406341" y="79060"/>
                  <a:pt x="1406341" y="79060"/>
                </a:cubicBezTo>
                <a:cubicBezTo>
                  <a:pt x="1406184" y="78717"/>
                  <a:pt x="1406026" y="78373"/>
                  <a:pt x="1406026" y="78373"/>
                </a:cubicBezTo>
                <a:cubicBezTo>
                  <a:pt x="1406026" y="78373"/>
                  <a:pt x="1406369" y="78216"/>
                  <a:pt x="1406620" y="78309"/>
                </a:cubicBezTo>
                <a:close/>
                <a:moveTo>
                  <a:pt x="1789269" y="0"/>
                </a:moveTo>
                <a:cubicBezTo>
                  <a:pt x="1667692" y="57674"/>
                  <a:pt x="1535184" y="57052"/>
                  <a:pt x="1407031" y="79103"/>
                </a:cubicBezTo>
                <a:cubicBezTo>
                  <a:pt x="1412711" y="62064"/>
                  <a:pt x="1425204" y="50741"/>
                  <a:pt x="1441147" y="43888"/>
                </a:cubicBezTo>
                <a:cubicBezTo>
                  <a:pt x="1552952" y="-4646"/>
                  <a:pt x="1674230" y="26274"/>
                  <a:pt x="1789269" y="0"/>
                </a:cubicBezTo>
                <a:close/>
                <a:moveTo>
                  <a:pt x="1084279" y="2853565"/>
                </a:moveTo>
                <a:cubicBezTo>
                  <a:pt x="1033430" y="2834077"/>
                  <a:pt x="1005047" y="2810790"/>
                  <a:pt x="976760" y="2756267"/>
                </a:cubicBezTo>
                <a:cubicBezTo>
                  <a:pt x="1025548" y="2786481"/>
                  <a:pt x="1057277" y="2805902"/>
                  <a:pt x="1084279" y="2853565"/>
                </a:cubicBezTo>
                <a:close/>
                <a:moveTo>
                  <a:pt x="1096154" y="3480821"/>
                </a:moveTo>
                <a:cubicBezTo>
                  <a:pt x="1047543" y="3479394"/>
                  <a:pt x="1000181" y="3474599"/>
                  <a:pt x="977838" y="3417813"/>
                </a:cubicBezTo>
                <a:cubicBezTo>
                  <a:pt x="1017277" y="3438815"/>
                  <a:pt x="1056715" y="3459819"/>
                  <a:pt x="1096154" y="3480821"/>
                </a:cubicBezTo>
                <a:close/>
                <a:moveTo>
                  <a:pt x="1393982" y="3565709"/>
                </a:moveTo>
                <a:cubicBezTo>
                  <a:pt x="1290063" y="3587809"/>
                  <a:pt x="1220985" y="3581345"/>
                  <a:pt x="1145537" y="3538697"/>
                </a:cubicBezTo>
                <a:cubicBezTo>
                  <a:pt x="1243536" y="3506744"/>
                  <a:pt x="1308985" y="3553982"/>
                  <a:pt x="1393982" y="3565709"/>
                </a:cubicBezTo>
                <a:close/>
                <a:moveTo>
                  <a:pt x="1728146" y="3168709"/>
                </a:moveTo>
                <a:cubicBezTo>
                  <a:pt x="1726464" y="3168085"/>
                  <a:pt x="1724220" y="3167253"/>
                  <a:pt x="1722536" y="3166629"/>
                </a:cubicBezTo>
                <a:cubicBezTo>
                  <a:pt x="1724313" y="3167003"/>
                  <a:pt x="1725527" y="3167168"/>
                  <a:pt x="1727304" y="3167541"/>
                </a:cubicBezTo>
                <a:cubicBezTo>
                  <a:pt x="1727771" y="3168000"/>
                  <a:pt x="1727678" y="3168251"/>
                  <a:pt x="1728146" y="3168709"/>
                </a:cubicBezTo>
                <a:close/>
                <a:moveTo>
                  <a:pt x="1728239" y="3168459"/>
                </a:moveTo>
                <a:lnTo>
                  <a:pt x="1727304" y="3167541"/>
                </a:lnTo>
                <a:cubicBezTo>
                  <a:pt x="1727396" y="3167291"/>
                  <a:pt x="1727396" y="3167291"/>
                  <a:pt x="1727957" y="3167499"/>
                </a:cubicBezTo>
                <a:cubicBezTo>
                  <a:pt x="1727864" y="3167749"/>
                  <a:pt x="1728332" y="3168208"/>
                  <a:pt x="1728239" y="3168459"/>
                </a:cubicBezTo>
                <a:close/>
                <a:moveTo>
                  <a:pt x="1552342" y="3642925"/>
                </a:moveTo>
                <a:cubicBezTo>
                  <a:pt x="1477187" y="3659736"/>
                  <a:pt x="1421661" y="3644257"/>
                  <a:pt x="1352398" y="3626238"/>
                </a:cubicBezTo>
                <a:cubicBezTo>
                  <a:pt x="1431221" y="3578874"/>
                  <a:pt x="1482690" y="3613910"/>
                  <a:pt x="1552342" y="3642925"/>
                </a:cubicBezTo>
                <a:close/>
                <a:moveTo>
                  <a:pt x="2841282" y="321090"/>
                </a:moveTo>
                <a:cubicBezTo>
                  <a:pt x="2724427" y="310951"/>
                  <a:pt x="2672495" y="227245"/>
                  <a:pt x="2593782" y="191681"/>
                </a:cubicBezTo>
                <a:cubicBezTo>
                  <a:pt x="2685220" y="203245"/>
                  <a:pt x="2751688" y="259794"/>
                  <a:pt x="2841282" y="321090"/>
                </a:cubicBezTo>
                <a:close/>
                <a:moveTo>
                  <a:pt x="2203203" y="3331561"/>
                </a:moveTo>
                <a:cubicBezTo>
                  <a:pt x="2004733" y="3390084"/>
                  <a:pt x="1803844" y="3401762"/>
                  <a:pt x="1600416" y="3370380"/>
                </a:cubicBezTo>
                <a:cubicBezTo>
                  <a:pt x="1414479" y="3353779"/>
                  <a:pt x="1241710" y="3299936"/>
                  <a:pt x="1083961" y="3198697"/>
                </a:cubicBezTo>
                <a:cubicBezTo>
                  <a:pt x="1250432" y="3254032"/>
                  <a:pt x="1412472" y="3323038"/>
                  <a:pt x="1588349" y="3346122"/>
                </a:cubicBezTo>
                <a:cubicBezTo>
                  <a:pt x="1793960" y="3380229"/>
                  <a:pt x="1998737" y="3359783"/>
                  <a:pt x="2203203" y="3331561"/>
                </a:cubicBezTo>
                <a:close/>
                <a:moveTo>
                  <a:pt x="2796849" y="2771276"/>
                </a:moveTo>
                <a:cubicBezTo>
                  <a:pt x="2800770" y="2761561"/>
                  <a:pt x="2803852" y="2751097"/>
                  <a:pt x="2806578" y="2740301"/>
                </a:cubicBezTo>
                <a:cubicBezTo>
                  <a:pt x="2779863" y="2769326"/>
                  <a:pt x="2752588" y="2798144"/>
                  <a:pt x="2725873" y="2827169"/>
                </a:cubicBezTo>
                <a:cubicBezTo>
                  <a:pt x="2765776" y="2822817"/>
                  <a:pt x="2785088" y="2800420"/>
                  <a:pt x="2796849" y="2771276"/>
                </a:cubicBezTo>
                <a:close/>
                <a:moveTo>
                  <a:pt x="2777682" y="2897429"/>
                </a:moveTo>
                <a:cubicBezTo>
                  <a:pt x="2749769" y="2905588"/>
                  <a:pt x="2726363" y="2920523"/>
                  <a:pt x="2702957" y="2935458"/>
                </a:cubicBezTo>
                <a:cubicBezTo>
                  <a:pt x="2580338" y="3013167"/>
                  <a:pt x="2463365" y="3103181"/>
                  <a:pt x="2304714" y="3097333"/>
                </a:cubicBezTo>
                <a:cubicBezTo>
                  <a:pt x="2256872" y="3095551"/>
                  <a:pt x="2190954" y="3090894"/>
                  <a:pt x="2196310" y="3174569"/>
                </a:cubicBezTo>
                <a:cubicBezTo>
                  <a:pt x="2202916" y="3180846"/>
                  <a:pt x="2209523" y="3187123"/>
                  <a:pt x="2205570" y="3197784"/>
                </a:cubicBezTo>
                <a:cubicBezTo>
                  <a:pt x="2419877" y="3141302"/>
                  <a:pt x="2613661" y="3047219"/>
                  <a:pt x="2777682" y="2897429"/>
                </a:cubicBezTo>
                <a:close/>
                <a:moveTo>
                  <a:pt x="3096027" y="2257488"/>
                </a:moveTo>
                <a:cubicBezTo>
                  <a:pt x="3102746" y="2228040"/>
                  <a:pt x="3104246" y="2198602"/>
                  <a:pt x="3100062" y="2170726"/>
                </a:cubicBezTo>
                <a:cubicBezTo>
                  <a:pt x="3066028" y="1947511"/>
                  <a:pt x="3158665" y="1718290"/>
                  <a:pt x="3064858" y="1504824"/>
                </a:cubicBezTo>
                <a:cubicBezTo>
                  <a:pt x="3016824" y="1395119"/>
                  <a:pt x="2964337" y="1293975"/>
                  <a:pt x="2956793" y="1168010"/>
                </a:cubicBezTo>
                <a:cubicBezTo>
                  <a:pt x="2953834" y="1126071"/>
                  <a:pt x="2860054" y="1088114"/>
                  <a:pt x="2806613" y="1049795"/>
                </a:cubicBezTo>
                <a:cubicBezTo>
                  <a:pt x="2786814" y="1036071"/>
                  <a:pt x="2757348" y="1022595"/>
                  <a:pt x="2771050" y="997681"/>
                </a:cubicBezTo>
                <a:cubicBezTo>
                  <a:pt x="2807983" y="929047"/>
                  <a:pt x="2763852" y="889714"/>
                  <a:pt x="2725732" y="846224"/>
                </a:cubicBezTo>
                <a:cubicBezTo>
                  <a:pt x="2688736" y="785923"/>
                  <a:pt x="2626294" y="756391"/>
                  <a:pt x="2561866" y="701235"/>
                </a:cubicBezTo>
                <a:cubicBezTo>
                  <a:pt x="2580390" y="804468"/>
                  <a:pt x="2631254" y="846299"/>
                  <a:pt x="2714902" y="853060"/>
                </a:cubicBezTo>
                <a:cubicBezTo>
                  <a:pt x="2689100" y="883061"/>
                  <a:pt x="2655015" y="888932"/>
                  <a:pt x="2624471" y="868035"/>
                </a:cubicBezTo>
                <a:cubicBezTo>
                  <a:pt x="2548217" y="815515"/>
                  <a:pt x="2459758" y="776977"/>
                  <a:pt x="2418576" y="683214"/>
                </a:cubicBezTo>
                <a:cubicBezTo>
                  <a:pt x="2396542" y="634201"/>
                  <a:pt x="2348619" y="629199"/>
                  <a:pt x="2296392" y="634086"/>
                </a:cubicBezTo>
                <a:cubicBezTo>
                  <a:pt x="2309139" y="671998"/>
                  <a:pt x="2353883" y="670079"/>
                  <a:pt x="2362561" y="705205"/>
                </a:cubicBezTo>
                <a:cubicBezTo>
                  <a:pt x="2353262" y="728560"/>
                  <a:pt x="2331734" y="721219"/>
                  <a:pt x="2320495" y="711947"/>
                </a:cubicBezTo>
                <a:cubicBezTo>
                  <a:pt x="2275116" y="675977"/>
                  <a:pt x="2221356" y="664342"/>
                  <a:pt x="2166202" y="654746"/>
                </a:cubicBezTo>
                <a:cubicBezTo>
                  <a:pt x="2139851" y="650082"/>
                  <a:pt x="2107639" y="650902"/>
                  <a:pt x="2113204" y="603187"/>
                </a:cubicBezTo>
                <a:cubicBezTo>
                  <a:pt x="2117331" y="564513"/>
                  <a:pt x="2077886" y="560738"/>
                  <a:pt x="2049374" y="558464"/>
                </a:cubicBezTo>
                <a:cubicBezTo>
                  <a:pt x="1863438" y="541862"/>
                  <a:pt x="1674634" y="526113"/>
                  <a:pt x="1495220" y="586594"/>
                </a:cubicBezTo>
                <a:cubicBezTo>
                  <a:pt x="1409048" y="615914"/>
                  <a:pt x="1331532" y="675243"/>
                  <a:pt x="1255533" y="728754"/>
                </a:cubicBezTo>
                <a:cubicBezTo>
                  <a:pt x="1173944" y="785299"/>
                  <a:pt x="1099749" y="852880"/>
                  <a:pt x="995730" y="866647"/>
                </a:cubicBezTo>
                <a:cubicBezTo>
                  <a:pt x="985088" y="867808"/>
                  <a:pt x="967274" y="879710"/>
                  <a:pt x="967855" y="885031"/>
                </a:cubicBezTo>
                <a:cubicBezTo>
                  <a:pt x="984667" y="1016985"/>
                  <a:pt x="816284" y="1030503"/>
                  <a:pt x="804337" y="1150517"/>
                </a:cubicBezTo>
                <a:cubicBezTo>
                  <a:pt x="793265" y="1261284"/>
                  <a:pt x="713413" y="1351018"/>
                  <a:pt x="673041" y="1454751"/>
                </a:cubicBezTo>
                <a:cubicBezTo>
                  <a:pt x="623372" y="1581842"/>
                  <a:pt x="557724" y="1705560"/>
                  <a:pt x="605250" y="1847623"/>
                </a:cubicBezTo>
                <a:cubicBezTo>
                  <a:pt x="686349" y="2090201"/>
                  <a:pt x="732922" y="2351888"/>
                  <a:pt x="967507" y="2510968"/>
                </a:cubicBezTo>
                <a:cubicBezTo>
                  <a:pt x="981761" y="2520720"/>
                  <a:pt x="994349" y="2534960"/>
                  <a:pt x="1002950" y="2549635"/>
                </a:cubicBezTo>
                <a:cubicBezTo>
                  <a:pt x="1021975" y="2580938"/>
                  <a:pt x="1052828" y="2609609"/>
                  <a:pt x="1031907" y="2652268"/>
                </a:cubicBezTo>
                <a:cubicBezTo>
                  <a:pt x="984515" y="2620019"/>
                  <a:pt x="920017" y="2714810"/>
                  <a:pt x="883941" y="2638257"/>
                </a:cubicBezTo>
                <a:cubicBezTo>
                  <a:pt x="865358" y="2599297"/>
                  <a:pt x="840293" y="2617526"/>
                  <a:pt x="819052" y="2620839"/>
                </a:cubicBezTo>
                <a:lnTo>
                  <a:pt x="802519" y="2617185"/>
                </a:lnTo>
                <a:lnTo>
                  <a:pt x="851776" y="2672974"/>
                </a:lnTo>
                <a:cubicBezTo>
                  <a:pt x="910934" y="2737561"/>
                  <a:pt x="973103" y="2799221"/>
                  <a:pt x="1043938" y="2852594"/>
                </a:cubicBezTo>
                <a:cubicBezTo>
                  <a:pt x="1084467" y="2885341"/>
                  <a:pt x="1126630" y="2915097"/>
                  <a:pt x="1170074" y="2942499"/>
                </a:cubicBezTo>
                <a:lnTo>
                  <a:pt x="1268714" y="2998361"/>
                </a:lnTo>
                <a:lnTo>
                  <a:pt x="1272211" y="2992157"/>
                </a:lnTo>
                <a:cubicBezTo>
                  <a:pt x="1290133" y="2971360"/>
                  <a:pt x="1300539" y="2982877"/>
                  <a:pt x="1314586" y="2993190"/>
                </a:cubicBezTo>
                <a:cubicBezTo>
                  <a:pt x="1331229" y="3005103"/>
                  <a:pt x="1347872" y="3017016"/>
                  <a:pt x="1364931" y="3027809"/>
                </a:cubicBezTo>
                <a:cubicBezTo>
                  <a:pt x="1381990" y="3038601"/>
                  <a:pt x="1404138" y="3061488"/>
                  <a:pt x="1416587" y="3057170"/>
                </a:cubicBezTo>
                <a:cubicBezTo>
                  <a:pt x="1515840" y="3023129"/>
                  <a:pt x="1580308" y="3083883"/>
                  <a:pt x="1649409" y="3130202"/>
                </a:cubicBezTo>
                <a:lnTo>
                  <a:pt x="1655429" y="3133879"/>
                </a:lnTo>
                <a:lnTo>
                  <a:pt x="1755473" y="3147399"/>
                </a:lnTo>
                <a:lnTo>
                  <a:pt x="1756828" y="3144707"/>
                </a:lnTo>
                <a:cubicBezTo>
                  <a:pt x="1755322" y="3141347"/>
                  <a:pt x="1750168" y="3137283"/>
                  <a:pt x="1739171" y="3132090"/>
                </a:cubicBezTo>
                <a:cubicBezTo>
                  <a:pt x="1710827" y="3119029"/>
                  <a:pt x="1679698" y="3110041"/>
                  <a:pt x="1653001" y="3087380"/>
                </a:cubicBezTo>
                <a:cubicBezTo>
                  <a:pt x="1723636" y="3098250"/>
                  <a:pt x="1793731" y="3114025"/>
                  <a:pt x="1864349" y="3119783"/>
                </a:cubicBezTo>
                <a:cubicBezTo>
                  <a:pt x="2002006" y="3130612"/>
                  <a:pt x="2135663" y="3119537"/>
                  <a:pt x="2247918" y="3023309"/>
                </a:cubicBezTo>
                <a:cubicBezTo>
                  <a:pt x="2263697" y="3010011"/>
                  <a:pt x="2291981" y="3007736"/>
                  <a:pt x="2314739" y="3006599"/>
                </a:cubicBezTo>
                <a:cubicBezTo>
                  <a:pt x="2439310" y="3001088"/>
                  <a:pt x="2533482" y="2919216"/>
                  <a:pt x="2646881" y="2885313"/>
                </a:cubicBezTo>
                <a:cubicBezTo>
                  <a:pt x="2632532" y="2850001"/>
                  <a:pt x="2588961" y="2884900"/>
                  <a:pt x="2581224" y="2838638"/>
                </a:cubicBezTo>
                <a:cubicBezTo>
                  <a:pt x="2750608" y="2812089"/>
                  <a:pt x="2793686" y="2627033"/>
                  <a:pt x="2938416" y="2561989"/>
                </a:cubicBezTo>
                <a:cubicBezTo>
                  <a:pt x="2897793" y="2542461"/>
                  <a:pt x="2873946" y="2570634"/>
                  <a:pt x="2842106" y="2577337"/>
                </a:cubicBezTo>
                <a:cubicBezTo>
                  <a:pt x="2829570" y="2521636"/>
                  <a:pt x="2875695" y="2495339"/>
                  <a:pt x="2907226" y="2480866"/>
                </a:cubicBezTo>
                <a:cubicBezTo>
                  <a:pt x="3008743" y="2434262"/>
                  <a:pt x="3075869" y="2345831"/>
                  <a:pt x="3096027" y="2257488"/>
                </a:cubicBezTo>
                <a:close/>
                <a:moveTo>
                  <a:pt x="3068396" y="2541892"/>
                </a:moveTo>
                <a:cubicBezTo>
                  <a:pt x="3007560" y="2623361"/>
                  <a:pt x="2945956" y="2705181"/>
                  <a:pt x="2884351" y="2787004"/>
                </a:cubicBezTo>
                <a:cubicBezTo>
                  <a:pt x="2976229" y="2728531"/>
                  <a:pt x="3029335" y="2640368"/>
                  <a:pt x="3068396" y="2541892"/>
                </a:cubicBezTo>
                <a:close/>
                <a:moveTo>
                  <a:pt x="3520469" y="1915870"/>
                </a:moveTo>
                <a:cubicBezTo>
                  <a:pt x="3516409" y="1927736"/>
                  <a:pt x="3510597" y="1939542"/>
                  <a:pt x="3503059" y="1951266"/>
                </a:cubicBezTo>
                <a:cubicBezTo>
                  <a:pt x="3504841" y="1903426"/>
                  <a:pt x="3507184" y="1855792"/>
                  <a:pt x="3508965" y="1807952"/>
                </a:cubicBezTo>
                <a:cubicBezTo>
                  <a:pt x="3529060" y="1844121"/>
                  <a:pt x="3532650" y="1880271"/>
                  <a:pt x="3520469" y="1915870"/>
                </a:cubicBezTo>
                <a:close/>
                <a:moveTo>
                  <a:pt x="3183898" y="2870054"/>
                </a:moveTo>
                <a:cubicBezTo>
                  <a:pt x="3186787" y="2862909"/>
                  <a:pt x="3185552" y="2855910"/>
                  <a:pt x="3172503" y="2849796"/>
                </a:cubicBezTo>
                <a:cubicBezTo>
                  <a:pt x="3156295" y="2841874"/>
                  <a:pt x="3145275" y="2854380"/>
                  <a:pt x="3137270" y="2867367"/>
                </a:cubicBezTo>
                <a:cubicBezTo>
                  <a:pt x="3120636" y="2895024"/>
                  <a:pt x="3099512" y="2921016"/>
                  <a:pt x="3090380" y="2950814"/>
                </a:cubicBezTo>
                <a:cubicBezTo>
                  <a:pt x="3061253" y="3046592"/>
                  <a:pt x="2992922" y="3108689"/>
                  <a:pt x="2912064" y="3154655"/>
                </a:cubicBezTo>
                <a:cubicBezTo>
                  <a:pt x="2867476" y="3180245"/>
                  <a:pt x="2816762" y="3196542"/>
                  <a:pt x="2775353" y="3229056"/>
                </a:cubicBezTo>
                <a:cubicBezTo>
                  <a:pt x="2758038" y="3243056"/>
                  <a:pt x="2713500" y="3244414"/>
                  <a:pt x="2733109" y="3281039"/>
                </a:cubicBezTo>
                <a:cubicBezTo>
                  <a:pt x="2754687" y="3320947"/>
                  <a:pt x="2786017" y="3289805"/>
                  <a:pt x="2807115" y="3275930"/>
                </a:cubicBezTo>
                <a:cubicBezTo>
                  <a:pt x="2958652" y="3177032"/>
                  <a:pt x="3083615" y="3051692"/>
                  <a:pt x="3170556" y="2891193"/>
                </a:cubicBezTo>
                <a:cubicBezTo>
                  <a:pt x="3173998" y="2884492"/>
                  <a:pt x="3181010" y="2877200"/>
                  <a:pt x="3183898" y="2870054"/>
                </a:cubicBezTo>
                <a:close/>
                <a:moveTo>
                  <a:pt x="3449537" y="2442421"/>
                </a:moveTo>
                <a:cubicBezTo>
                  <a:pt x="3573808" y="2088896"/>
                  <a:pt x="3602940" y="1561357"/>
                  <a:pt x="3439113" y="1295767"/>
                </a:cubicBezTo>
                <a:cubicBezTo>
                  <a:pt x="3437468" y="1436192"/>
                  <a:pt x="3497886" y="1560699"/>
                  <a:pt x="3504410" y="1694582"/>
                </a:cubicBezTo>
                <a:cubicBezTo>
                  <a:pt x="3469456" y="1692472"/>
                  <a:pt x="3473556" y="1665914"/>
                  <a:pt x="3460532" y="1647684"/>
                </a:cubicBezTo>
                <a:cubicBezTo>
                  <a:pt x="3436411" y="1695538"/>
                  <a:pt x="3480898" y="1718413"/>
                  <a:pt x="3480887" y="1752871"/>
                </a:cubicBezTo>
                <a:cubicBezTo>
                  <a:pt x="3481859" y="2030835"/>
                  <a:pt x="3475683" y="2307427"/>
                  <a:pt x="3371478" y="2571290"/>
                </a:cubicBezTo>
                <a:cubicBezTo>
                  <a:pt x="3352197" y="2621578"/>
                  <a:pt x="3306464" y="2658869"/>
                  <a:pt x="3297174" y="2721794"/>
                </a:cubicBezTo>
                <a:cubicBezTo>
                  <a:pt x="3356118" y="2658769"/>
                  <a:pt x="3408113" y="2560263"/>
                  <a:pt x="3449537" y="2442421"/>
                </a:cubicBezTo>
                <a:close/>
                <a:moveTo>
                  <a:pt x="3581856" y="2368328"/>
                </a:moveTo>
                <a:cubicBezTo>
                  <a:pt x="3563120" y="2419296"/>
                  <a:pt x="3531641" y="2466337"/>
                  <a:pt x="3495008" y="2511787"/>
                </a:cubicBezTo>
                <a:cubicBezTo>
                  <a:pt x="3428985" y="2629625"/>
                  <a:pt x="3428483" y="2775580"/>
                  <a:pt x="3345857" y="2891728"/>
                </a:cubicBezTo>
                <a:cubicBezTo>
                  <a:pt x="3327641" y="2853067"/>
                  <a:pt x="3369606" y="2837991"/>
                  <a:pt x="3354362" y="2806812"/>
                </a:cubicBezTo>
                <a:cubicBezTo>
                  <a:pt x="3307401" y="2852582"/>
                  <a:pt x="3257696" y="2895421"/>
                  <a:pt x="3236789" y="2960420"/>
                </a:cubicBezTo>
                <a:cubicBezTo>
                  <a:pt x="3218857" y="3015676"/>
                  <a:pt x="3157129" y="3027253"/>
                  <a:pt x="3131676" y="3075253"/>
                </a:cubicBezTo>
                <a:cubicBezTo>
                  <a:pt x="3014561" y="3294762"/>
                  <a:pt x="2806473" y="3403325"/>
                  <a:pt x="2597677" y="3510352"/>
                </a:cubicBezTo>
                <a:cubicBezTo>
                  <a:pt x="2560493" y="3529751"/>
                  <a:pt x="2525431" y="3536536"/>
                  <a:pt x="2478069" y="3531741"/>
                </a:cubicBezTo>
                <a:cubicBezTo>
                  <a:pt x="2396584" y="3522593"/>
                  <a:pt x="2318575" y="3562595"/>
                  <a:pt x="2254837" y="3617461"/>
                </a:cubicBezTo>
                <a:cubicBezTo>
                  <a:pt x="2232220" y="3637154"/>
                  <a:pt x="2213177" y="3657537"/>
                  <a:pt x="2179905" y="3656050"/>
                </a:cubicBezTo>
                <a:cubicBezTo>
                  <a:pt x="2168216" y="3620446"/>
                  <a:pt x="2219814" y="3634469"/>
                  <a:pt x="2211390" y="3591780"/>
                </a:cubicBezTo>
                <a:cubicBezTo>
                  <a:pt x="2015309" y="3652465"/>
                  <a:pt x="1813289" y="3698186"/>
                  <a:pt x="1589034" y="3604197"/>
                </a:cubicBezTo>
                <a:cubicBezTo>
                  <a:pt x="1747262" y="3571600"/>
                  <a:pt x="1890696" y="3590951"/>
                  <a:pt x="2026442" y="3539806"/>
                </a:cubicBezTo>
                <a:cubicBezTo>
                  <a:pt x="1878243" y="3538472"/>
                  <a:pt x="1730398" y="3537905"/>
                  <a:pt x="1582197" y="3536571"/>
                </a:cubicBezTo>
                <a:cubicBezTo>
                  <a:pt x="1610847" y="3500605"/>
                  <a:pt x="1611119" y="3498152"/>
                  <a:pt x="1650769" y="3501366"/>
                </a:cubicBezTo>
                <a:cubicBezTo>
                  <a:pt x="1869625" y="3518683"/>
                  <a:pt x="2074640" y="3468330"/>
                  <a:pt x="2284727" y="3407733"/>
                </a:cubicBezTo>
                <a:cubicBezTo>
                  <a:pt x="2447385" y="3361459"/>
                  <a:pt x="2574853" y="3268956"/>
                  <a:pt x="2714910" y="3190693"/>
                </a:cubicBezTo>
                <a:cubicBezTo>
                  <a:pt x="2773756" y="3157626"/>
                  <a:pt x="2846244" y="3158334"/>
                  <a:pt x="2898779" y="3104421"/>
                </a:cubicBezTo>
                <a:cubicBezTo>
                  <a:pt x="2977340" y="3025056"/>
                  <a:pt x="3056547" y="2949120"/>
                  <a:pt x="3111569" y="2848905"/>
                </a:cubicBezTo>
                <a:cubicBezTo>
                  <a:pt x="3139391" y="2797954"/>
                  <a:pt x="3152027" y="2731163"/>
                  <a:pt x="3229136" y="2712525"/>
                </a:cubicBezTo>
                <a:cubicBezTo>
                  <a:pt x="3249567" y="2707335"/>
                  <a:pt x="3256341" y="2646030"/>
                  <a:pt x="3269652" y="2610123"/>
                </a:cubicBezTo>
                <a:cubicBezTo>
                  <a:pt x="3317132" y="2440738"/>
                  <a:pt x="3441022" y="2290749"/>
                  <a:pt x="3395818" y="2095940"/>
                </a:cubicBezTo>
                <a:cubicBezTo>
                  <a:pt x="3360075" y="2219896"/>
                  <a:pt x="3323563" y="2344207"/>
                  <a:pt x="3287820" y="2468162"/>
                </a:cubicBezTo>
                <a:cubicBezTo>
                  <a:pt x="3144306" y="2764039"/>
                  <a:pt x="2938874" y="3020367"/>
                  <a:pt x="2642413" y="3150413"/>
                </a:cubicBezTo>
                <a:cubicBezTo>
                  <a:pt x="2455655" y="3232424"/>
                  <a:pt x="2250631" y="3317234"/>
                  <a:pt x="2033391" y="3319661"/>
                </a:cubicBezTo>
                <a:cubicBezTo>
                  <a:pt x="1923794" y="3284773"/>
                  <a:pt x="1809587" y="3308803"/>
                  <a:pt x="1698657" y="3291291"/>
                </a:cubicBezTo>
                <a:cubicBezTo>
                  <a:pt x="1654019" y="3284315"/>
                  <a:pt x="1606468" y="3285193"/>
                  <a:pt x="1561361" y="3246772"/>
                </a:cubicBezTo>
                <a:cubicBezTo>
                  <a:pt x="1634713" y="3215892"/>
                  <a:pt x="1701416" y="3242535"/>
                  <a:pt x="1764530" y="3246152"/>
                </a:cubicBezTo>
                <a:cubicBezTo>
                  <a:pt x="1886979" y="3253255"/>
                  <a:pt x="2001008" y="3200442"/>
                  <a:pt x="2122606" y="3204678"/>
                </a:cubicBezTo>
                <a:cubicBezTo>
                  <a:pt x="2132623" y="3205201"/>
                  <a:pt x="2143621" y="3187581"/>
                  <a:pt x="2154161" y="3178087"/>
                </a:cubicBezTo>
                <a:cubicBezTo>
                  <a:pt x="2125364" y="3155923"/>
                  <a:pt x="2093604" y="3165848"/>
                  <a:pt x="2061683" y="3169328"/>
                </a:cubicBezTo>
                <a:cubicBezTo>
                  <a:pt x="1951073" y="3181930"/>
                  <a:pt x="1840881" y="3193409"/>
                  <a:pt x="1731180" y="3167416"/>
                </a:cubicBezTo>
                <a:lnTo>
                  <a:pt x="1736001" y="3163097"/>
                </a:lnTo>
                <a:lnTo>
                  <a:pt x="1716343" y="3165273"/>
                </a:lnTo>
                <a:lnTo>
                  <a:pt x="1715584" y="3165096"/>
                </a:lnTo>
                <a:lnTo>
                  <a:pt x="1721515" y="3167663"/>
                </a:lnTo>
                <a:cubicBezTo>
                  <a:pt x="1641711" y="3167752"/>
                  <a:pt x="1567736" y="3149102"/>
                  <a:pt x="1496278" y="3122371"/>
                </a:cubicBezTo>
                <a:lnTo>
                  <a:pt x="1453079" y="3104054"/>
                </a:lnTo>
                <a:lnTo>
                  <a:pt x="1438894" y="3099915"/>
                </a:lnTo>
                <a:cubicBezTo>
                  <a:pt x="1295512" y="3049183"/>
                  <a:pt x="1163653" y="2975306"/>
                  <a:pt x="1042486" y="2879648"/>
                </a:cubicBezTo>
                <a:cubicBezTo>
                  <a:pt x="927272" y="2800102"/>
                  <a:pt x="828825" y="2705975"/>
                  <a:pt x="749936" y="2593927"/>
                </a:cubicBezTo>
                <a:lnTo>
                  <a:pt x="732306" y="2565104"/>
                </a:lnTo>
                <a:lnTo>
                  <a:pt x="687540" y="2529387"/>
                </a:lnTo>
                <a:cubicBezTo>
                  <a:pt x="653384" y="2497580"/>
                  <a:pt x="627117" y="2459124"/>
                  <a:pt x="622947" y="2402376"/>
                </a:cubicBezTo>
                <a:cubicBezTo>
                  <a:pt x="621912" y="2387951"/>
                  <a:pt x="617655" y="2373609"/>
                  <a:pt x="612424" y="2360183"/>
                </a:cubicBezTo>
                <a:cubicBezTo>
                  <a:pt x="602809" y="2336197"/>
                  <a:pt x="594196" y="2299180"/>
                  <a:pt x="562583" y="2310435"/>
                </a:cubicBezTo>
                <a:cubicBezTo>
                  <a:pt x="523694" y="2324098"/>
                  <a:pt x="557704" y="2354577"/>
                  <a:pt x="564431" y="2374299"/>
                </a:cubicBezTo>
                <a:cubicBezTo>
                  <a:pt x="613289" y="2516218"/>
                  <a:pt x="684656" y="2647337"/>
                  <a:pt x="766582" y="2774074"/>
                </a:cubicBezTo>
                <a:cubicBezTo>
                  <a:pt x="793696" y="2795612"/>
                  <a:pt x="820601" y="2817713"/>
                  <a:pt x="846738" y="2840167"/>
                </a:cubicBezTo>
                <a:cubicBezTo>
                  <a:pt x="810604" y="2822303"/>
                  <a:pt x="775654" y="2802963"/>
                  <a:pt x="742097" y="2781588"/>
                </a:cubicBezTo>
                <a:cubicBezTo>
                  <a:pt x="722749" y="2776969"/>
                  <a:pt x="704570" y="2765761"/>
                  <a:pt x="676486" y="2784708"/>
                </a:cubicBezTo>
                <a:cubicBezTo>
                  <a:pt x="728459" y="2861409"/>
                  <a:pt x="806336" y="2916445"/>
                  <a:pt x="868036" y="2991012"/>
                </a:cubicBezTo>
                <a:cubicBezTo>
                  <a:pt x="926419" y="3040098"/>
                  <a:pt x="986547" y="3087916"/>
                  <a:pt x="1044932" y="3137004"/>
                </a:cubicBezTo>
                <a:cubicBezTo>
                  <a:pt x="989223" y="3109968"/>
                  <a:pt x="937630" y="3078715"/>
                  <a:pt x="888614" y="3043951"/>
                </a:cubicBezTo>
                <a:cubicBezTo>
                  <a:pt x="821552" y="3033768"/>
                  <a:pt x="755670" y="3039337"/>
                  <a:pt x="699948" y="2989961"/>
                </a:cubicBezTo>
                <a:cubicBezTo>
                  <a:pt x="281651" y="2622373"/>
                  <a:pt x="141496" y="2151773"/>
                  <a:pt x="183875" y="1612273"/>
                </a:cubicBezTo>
                <a:cubicBezTo>
                  <a:pt x="188090" y="1559590"/>
                  <a:pt x="198332" y="1507866"/>
                  <a:pt x="206890" y="1455518"/>
                </a:cubicBezTo>
                <a:cubicBezTo>
                  <a:pt x="214761" y="1406746"/>
                  <a:pt x="238051" y="1361134"/>
                  <a:pt x="217473" y="1308195"/>
                </a:cubicBezTo>
                <a:cubicBezTo>
                  <a:pt x="147608" y="1484596"/>
                  <a:pt x="125977" y="1673772"/>
                  <a:pt x="127935" y="1859568"/>
                </a:cubicBezTo>
                <a:cubicBezTo>
                  <a:pt x="134779" y="2490069"/>
                  <a:pt x="439946" y="2963133"/>
                  <a:pt x="834687" y="3230728"/>
                </a:cubicBezTo>
                <a:cubicBezTo>
                  <a:pt x="869598" y="3239840"/>
                  <a:pt x="900602" y="3252612"/>
                  <a:pt x="934385" y="3278538"/>
                </a:cubicBezTo>
                <a:cubicBezTo>
                  <a:pt x="888310" y="3280601"/>
                  <a:pt x="853065" y="3275830"/>
                  <a:pt x="817282" y="3258737"/>
                </a:cubicBezTo>
                <a:cubicBezTo>
                  <a:pt x="768585" y="3271314"/>
                  <a:pt x="730917" y="3236930"/>
                  <a:pt x="692978" y="3204995"/>
                </a:cubicBezTo>
                <a:cubicBezTo>
                  <a:pt x="408793" y="2966261"/>
                  <a:pt x="199065" y="2674720"/>
                  <a:pt x="112474" y="2312684"/>
                </a:cubicBezTo>
                <a:cubicBezTo>
                  <a:pt x="63451" y="2107522"/>
                  <a:pt x="-577" y="1898078"/>
                  <a:pt x="54628" y="1678592"/>
                </a:cubicBezTo>
                <a:cubicBezTo>
                  <a:pt x="82159" y="1568183"/>
                  <a:pt x="53829" y="1446637"/>
                  <a:pt x="97341" y="1339602"/>
                </a:cubicBezTo>
                <a:cubicBezTo>
                  <a:pt x="182138" y="1129809"/>
                  <a:pt x="256942" y="907377"/>
                  <a:pt x="419657" y="745615"/>
                </a:cubicBezTo>
                <a:cubicBezTo>
                  <a:pt x="528300" y="638474"/>
                  <a:pt x="633141" y="526096"/>
                  <a:pt x="748745" y="426001"/>
                </a:cubicBezTo>
                <a:cubicBezTo>
                  <a:pt x="768431" y="409049"/>
                  <a:pt x="782633" y="386234"/>
                  <a:pt x="799016" y="366145"/>
                </a:cubicBezTo>
                <a:cubicBezTo>
                  <a:pt x="610116" y="455656"/>
                  <a:pt x="486409" y="617201"/>
                  <a:pt x="355598" y="770368"/>
                </a:cubicBezTo>
                <a:cubicBezTo>
                  <a:pt x="311667" y="821727"/>
                  <a:pt x="315740" y="824514"/>
                  <a:pt x="251763" y="852489"/>
                </a:cubicBezTo>
                <a:cubicBezTo>
                  <a:pt x="463591" y="546199"/>
                  <a:pt x="718083" y="317633"/>
                  <a:pt x="1049461" y="179470"/>
                </a:cubicBezTo>
                <a:cubicBezTo>
                  <a:pt x="989999" y="253791"/>
                  <a:pt x="869526" y="249970"/>
                  <a:pt x="829488" y="349361"/>
                </a:cubicBezTo>
                <a:cubicBezTo>
                  <a:pt x="994893" y="288791"/>
                  <a:pt x="1139116" y="182078"/>
                  <a:pt x="1311294" y="134227"/>
                </a:cubicBezTo>
                <a:cubicBezTo>
                  <a:pt x="1298249" y="110884"/>
                  <a:pt x="1285882" y="118425"/>
                  <a:pt x="1275946" y="121123"/>
                </a:cubicBezTo>
                <a:cubicBezTo>
                  <a:pt x="1257407" y="126376"/>
                  <a:pt x="1239138" y="129174"/>
                  <a:pt x="1236735" y="104671"/>
                </a:cubicBezTo>
                <a:cubicBezTo>
                  <a:pt x="1235121" y="84928"/>
                  <a:pt x="1256340" y="84499"/>
                  <a:pt x="1268663" y="83962"/>
                </a:cubicBezTo>
                <a:cubicBezTo>
                  <a:pt x="1314177" y="81690"/>
                  <a:pt x="1360191" y="81517"/>
                  <a:pt x="1405850" y="80575"/>
                </a:cubicBezTo>
                <a:cubicBezTo>
                  <a:pt x="1405826" y="92692"/>
                  <a:pt x="1368369" y="114545"/>
                  <a:pt x="1402870" y="107551"/>
                </a:cubicBezTo>
                <a:cubicBezTo>
                  <a:pt x="1581255" y="72215"/>
                  <a:pt x="1763704" y="74123"/>
                  <a:pt x="1942320" y="43338"/>
                </a:cubicBezTo>
                <a:cubicBezTo>
                  <a:pt x="2042475" y="26223"/>
                  <a:pt x="2142027" y="15905"/>
                  <a:pt x="2236279" y="68079"/>
                </a:cubicBezTo>
                <a:cubicBezTo>
                  <a:pt x="2236279" y="68079"/>
                  <a:pt x="2236488" y="67517"/>
                  <a:pt x="2236488" y="67517"/>
                </a:cubicBezTo>
                <a:cubicBezTo>
                  <a:pt x="2244342" y="70428"/>
                  <a:pt x="2253048" y="76208"/>
                  <a:pt x="2259843" y="76815"/>
                </a:cubicBezTo>
                <a:cubicBezTo>
                  <a:pt x="2384498" y="74526"/>
                  <a:pt x="2463548" y="162546"/>
                  <a:pt x="2558109" y="222490"/>
                </a:cubicBezTo>
                <a:cubicBezTo>
                  <a:pt x="2664184" y="289255"/>
                  <a:pt x="2773811" y="351597"/>
                  <a:pt x="2887184" y="403839"/>
                </a:cubicBezTo>
                <a:cubicBezTo>
                  <a:pt x="2937906" y="427109"/>
                  <a:pt x="2898706" y="376200"/>
                  <a:pt x="2903976" y="343054"/>
                </a:cubicBezTo>
                <a:cubicBezTo>
                  <a:pt x="3006273" y="449264"/>
                  <a:pt x="3112840" y="535359"/>
                  <a:pt x="3185523" y="643991"/>
                </a:cubicBezTo>
                <a:cubicBezTo>
                  <a:pt x="3229541" y="709448"/>
                  <a:pt x="3321378" y="714778"/>
                  <a:pt x="3339681" y="796229"/>
                </a:cubicBezTo>
                <a:cubicBezTo>
                  <a:pt x="3420515" y="893204"/>
                  <a:pt x="3471502" y="1005281"/>
                  <a:pt x="3506481" y="1126100"/>
                </a:cubicBezTo>
                <a:cubicBezTo>
                  <a:pt x="3465910" y="1008313"/>
                  <a:pt x="3355371" y="927766"/>
                  <a:pt x="3335629" y="798555"/>
                </a:cubicBezTo>
                <a:cubicBezTo>
                  <a:pt x="3299498" y="763463"/>
                  <a:pt x="3255590" y="745910"/>
                  <a:pt x="3198774" y="740800"/>
                </a:cubicBezTo>
                <a:cubicBezTo>
                  <a:pt x="3372088" y="903331"/>
                  <a:pt x="3429315" y="1129400"/>
                  <a:pt x="3533240" y="1351723"/>
                </a:cubicBezTo>
                <a:cubicBezTo>
                  <a:pt x="3547995" y="1289546"/>
                  <a:pt x="3507060" y="1262246"/>
                  <a:pt x="3505541" y="1211265"/>
                </a:cubicBezTo>
                <a:cubicBezTo>
                  <a:pt x="3557916" y="1264506"/>
                  <a:pt x="3584458" y="1320295"/>
                  <a:pt x="3598323" y="1375851"/>
                </a:cubicBezTo>
                <a:cubicBezTo>
                  <a:pt x="3614471" y="1442464"/>
                  <a:pt x="3638096" y="1523335"/>
                  <a:pt x="3621492" y="1578446"/>
                </a:cubicBezTo>
                <a:cubicBezTo>
                  <a:pt x="3594865" y="1667490"/>
                  <a:pt x="3667733" y="1713651"/>
                  <a:pt x="3669186" y="1783750"/>
                </a:cubicBezTo>
                <a:cubicBezTo>
                  <a:pt x="3662278" y="1809269"/>
                  <a:pt x="3635859" y="1823725"/>
                  <a:pt x="3645949" y="1861926"/>
                </a:cubicBezTo>
                <a:cubicBezTo>
                  <a:pt x="3667265" y="1943857"/>
                  <a:pt x="3648806" y="2026358"/>
                  <a:pt x="3621162" y="2106091"/>
                </a:cubicBezTo>
                <a:cubicBezTo>
                  <a:pt x="3611403" y="2137574"/>
                  <a:pt x="3601999" y="2169824"/>
                  <a:pt x="3592242" y="2201309"/>
                </a:cubicBezTo>
                <a:cubicBezTo>
                  <a:pt x="3606584" y="2262465"/>
                  <a:pt x="3600592" y="2317359"/>
                  <a:pt x="3581856" y="2368328"/>
                </a:cubicBezTo>
                <a:close/>
              </a:path>
            </a:pathLst>
          </a:custGeom>
          <a:solidFill>
            <a:schemeClr val="accent2"/>
          </a:solidFill>
          <a:ln w="266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3414A273-1FA9-451F-A027-CF177DF73014}"/>
              </a:ext>
            </a:extLst>
          </p:cNvPr>
          <p:cNvSpPr/>
          <p:nvPr/>
        </p:nvSpPr>
        <p:spPr>
          <a:xfrm rot="14979525">
            <a:off x="8286127" y="1403218"/>
            <a:ext cx="2939344" cy="2930340"/>
          </a:xfrm>
          <a:custGeom>
            <a:avLst/>
            <a:gdLst>
              <a:gd name="connsiteX0" fmla="*/ 212388 w 3669186"/>
              <a:gd name="connsiteY0" fmla="*/ 960420 h 3657946"/>
              <a:gd name="connsiteX1" fmla="*/ 94450 w 3669186"/>
              <a:gd name="connsiteY1" fmla="*/ 1278544 h 3657946"/>
              <a:gd name="connsiteX2" fmla="*/ 212388 w 3669186"/>
              <a:gd name="connsiteY2" fmla="*/ 960420 h 3657946"/>
              <a:gd name="connsiteX3" fmla="*/ 24586 w 3669186"/>
              <a:gd name="connsiteY3" fmla="*/ 1516276 h 3657946"/>
              <a:gd name="connsiteX4" fmla="*/ 696 w 3669186"/>
              <a:gd name="connsiteY4" fmla="*/ 1564148 h 3657946"/>
              <a:gd name="connsiteX5" fmla="*/ 38938 w 3669186"/>
              <a:gd name="connsiteY5" fmla="*/ 1359430 h 3657946"/>
              <a:gd name="connsiteX6" fmla="*/ 24586 w 3669186"/>
              <a:gd name="connsiteY6" fmla="*/ 1516276 h 3657946"/>
              <a:gd name="connsiteX7" fmla="*/ 1406620 w 3669186"/>
              <a:gd name="connsiteY7" fmla="*/ 78309 h 3657946"/>
              <a:gd name="connsiteX8" fmla="*/ 1406341 w 3669186"/>
              <a:gd name="connsiteY8" fmla="*/ 79060 h 3657946"/>
              <a:gd name="connsiteX9" fmla="*/ 1406026 w 3669186"/>
              <a:gd name="connsiteY9" fmla="*/ 78373 h 3657946"/>
              <a:gd name="connsiteX10" fmla="*/ 1406620 w 3669186"/>
              <a:gd name="connsiteY10" fmla="*/ 78309 h 3657946"/>
              <a:gd name="connsiteX11" fmla="*/ 1789269 w 3669186"/>
              <a:gd name="connsiteY11" fmla="*/ 0 h 3657946"/>
              <a:gd name="connsiteX12" fmla="*/ 1407031 w 3669186"/>
              <a:gd name="connsiteY12" fmla="*/ 79103 h 3657946"/>
              <a:gd name="connsiteX13" fmla="*/ 1441147 w 3669186"/>
              <a:gd name="connsiteY13" fmla="*/ 43888 h 3657946"/>
              <a:gd name="connsiteX14" fmla="*/ 1789269 w 3669186"/>
              <a:gd name="connsiteY14" fmla="*/ 0 h 3657946"/>
              <a:gd name="connsiteX15" fmla="*/ 1084279 w 3669186"/>
              <a:gd name="connsiteY15" fmla="*/ 2853565 h 3657946"/>
              <a:gd name="connsiteX16" fmla="*/ 976760 w 3669186"/>
              <a:gd name="connsiteY16" fmla="*/ 2756267 h 3657946"/>
              <a:gd name="connsiteX17" fmla="*/ 1084279 w 3669186"/>
              <a:gd name="connsiteY17" fmla="*/ 2853565 h 3657946"/>
              <a:gd name="connsiteX18" fmla="*/ 1096154 w 3669186"/>
              <a:gd name="connsiteY18" fmla="*/ 3480821 h 3657946"/>
              <a:gd name="connsiteX19" fmla="*/ 977838 w 3669186"/>
              <a:gd name="connsiteY19" fmla="*/ 3417813 h 3657946"/>
              <a:gd name="connsiteX20" fmla="*/ 1096154 w 3669186"/>
              <a:gd name="connsiteY20" fmla="*/ 3480821 h 3657946"/>
              <a:gd name="connsiteX21" fmla="*/ 1393982 w 3669186"/>
              <a:gd name="connsiteY21" fmla="*/ 3565709 h 3657946"/>
              <a:gd name="connsiteX22" fmla="*/ 1145537 w 3669186"/>
              <a:gd name="connsiteY22" fmla="*/ 3538697 h 3657946"/>
              <a:gd name="connsiteX23" fmla="*/ 1393982 w 3669186"/>
              <a:gd name="connsiteY23" fmla="*/ 3565709 h 3657946"/>
              <a:gd name="connsiteX24" fmla="*/ 1728146 w 3669186"/>
              <a:gd name="connsiteY24" fmla="*/ 3168709 h 3657946"/>
              <a:gd name="connsiteX25" fmla="*/ 1722536 w 3669186"/>
              <a:gd name="connsiteY25" fmla="*/ 3166629 h 3657946"/>
              <a:gd name="connsiteX26" fmla="*/ 1727304 w 3669186"/>
              <a:gd name="connsiteY26" fmla="*/ 3167541 h 3657946"/>
              <a:gd name="connsiteX27" fmla="*/ 1728146 w 3669186"/>
              <a:gd name="connsiteY27" fmla="*/ 3168709 h 3657946"/>
              <a:gd name="connsiteX28" fmla="*/ 1728239 w 3669186"/>
              <a:gd name="connsiteY28" fmla="*/ 3168459 h 3657946"/>
              <a:gd name="connsiteX29" fmla="*/ 1727304 w 3669186"/>
              <a:gd name="connsiteY29" fmla="*/ 3167541 h 3657946"/>
              <a:gd name="connsiteX30" fmla="*/ 1727957 w 3669186"/>
              <a:gd name="connsiteY30" fmla="*/ 3167499 h 3657946"/>
              <a:gd name="connsiteX31" fmla="*/ 1728239 w 3669186"/>
              <a:gd name="connsiteY31" fmla="*/ 3168459 h 3657946"/>
              <a:gd name="connsiteX32" fmla="*/ 1552342 w 3669186"/>
              <a:gd name="connsiteY32" fmla="*/ 3642925 h 3657946"/>
              <a:gd name="connsiteX33" fmla="*/ 1352398 w 3669186"/>
              <a:gd name="connsiteY33" fmla="*/ 3626238 h 3657946"/>
              <a:gd name="connsiteX34" fmla="*/ 1552342 w 3669186"/>
              <a:gd name="connsiteY34" fmla="*/ 3642925 h 3657946"/>
              <a:gd name="connsiteX35" fmla="*/ 2841282 w 3669186"/>
              <a:gd name="connsiteY35" fmla="*/ 321090 h 3657946"/>
              <a:gd name="connsiteX36" fmla="*/ 2593782 w 3669186"/>
              <a:gd name="connsiteY36" fmla="*/ 191681 h 3657946"/>
              <a:gd name="connsiteX37" fmla="*/ 2841282 w 3669186"/>
              <a:gd name="connsiteY37" fmla="*/ 321090 h 3657946"/>
              <a:gd name="connsiteX38" fmla="*/ 2203203 w 3669186"/>
              <a:gd name="connsiteY38" fmla="*/ 3331561 h 3657946"/>
              <a:gd name="connsiteX39" fmla="*/ 1600416 w 3669186"/>
              <a:gd name="connsiteY39" fmla="*/ 3370380 h 3657946"/>
              <a:gd name="connsiteX40" fmla="*/ 1083961 w 3669186"/>
              <a:gd name="connsiteY40" fmla="*/ 3198697 h 3657946"/>
              <a:gd name="connsiteX41" fmla="*/ 1588349 w 3669186"/>
              <a:gd name="connsiteY41" fmla="*/ 3346122 h 3657946"/>
              <a:gd name="connsiteX42" fmla="*/ 2203203 w 3669186"/>
              <a:gd name="connsiteY42" fmla="*/ 3331561 h 3657946"/>
              <a:gd name="connsiteX43" fmla="*/ 2796849 w 3669186"/>
              <a:gd name="connsiteY43" fmla="*/ 2771276 h 3657946"/>
              <a:gd name="connsiteX44" fmla="*/ 2806578 w 3669186"/>
              <a:gd name="connsiteY44" fmla="*/ 2740301 h 3657946"/>
              <a:gd name="connsiteX45" fmla="*/ 2725873 w 3669186"/>
              <a:gd name="connsiteY45" fmla="*/ 2827169 h 3657946"/>
              <a:gd name="connsiteX46" fmla="*/ 2796849 w 3669186"/>
              <a:gd name="connsiteY46" fmla="*/ 2771276 h 3657946"/>
              <a:gd name="connsiteX47" fmla="*/ 2777682 w 3669186"/>
              <a:gd name="connsiteY47" fmla="*/ 2897429 h 3657946"/>
              <a:gd name="connsiteX48" fmla="*/ 2702957 w 3669186"/>
              <a:gd name="connsiteY48" fmla="*/ 2935458 h 3657946"/>
              <a:gd name="connsiteX49" fmla="*/ 2304714 w 3669186"/>
              <a:gd name="connsiteY49" fmla="*/ 3097333 h 3657946"/>
              <a:gd name="connsiteX50" fmla="*/ 2196310 w 3669186"/>
              <a:gd name="connsiteY50" fmla="*/ 3174569 h 3657946"/>
              <a:gd name="connsiteX51" fmla="*/ 2205570 w 3669186"/>
              <a:gd name="connsiteY51" fmla="*/ 3197784 h 3657946"/>
              <a:gd name="connsiteX52" fmla="*/ 2777682 w 3669186"/>
              <a:gd name="connsiteY52" fmla="*/ 2897429 h 3657946"/>
              <a:gd name="connsiteX53" fmla="*/ 3096027 w 3669186"/>
              <a:gd name="connsiteY53" fmla="*/ 2257488 h 3657946"/>
              <a:gd name="connsiteX54" fmla="*/ 3100062 w 3669186"/>
              <a:gd name="connsiteY54" fmla="*/ 2170726 h 3657946"/>
              <a:gd name="connsiteX55" fmla="*/ 3064858 w 3669186"/>
              <a:gd name="connsiteY55" fmla="*/ 1504824 h 3657946"/>
              <a:gd name="connsiteX56" fmla="*/ 2956793 w 3669186"/>
              <a:gd name="connsiteY56" fmla="*/ 1168010 h 3657946"/>
              <a:gd name="connsiteX57" fmla="*/ 2806613 w 3669186"/>
              <a:gd name="connsiteY57" fmla="*/ 1049795 h 3657946"/>
              <a:gd name="connsiteX58" fmla="*/ 2771050 w 3669186"/>
              <a:gd name="connsiteY58" fmla="*/ 997681 h 3657946"/>
              <a:gd name="connsiteX59" fmla="*/ 2725732 w 3669186"/>
              <a:gd name="connsiteY59" fmla="*/ 846224 h 3657946"/>
              <a:gd name="connsiteX60" fmla="*/ 2561866 w 3669186"/>
              <a:gd name="connsiteY60" fmla="*/ 701235 h 3657946"/>
              <a:gd name="connsiteX61" fmla="*/ 2714902 w 3669186"/>
              <a:gd name="connsiteY61" fmla="*/ 853060 h 3657946"/>
              <a:gd name="connsiteX62" fmla="*/ 2624471 w 3669186"/>
              <a:gd name="connsiteY62" fmla="*/ 868035 h 3657946"/>
              <a:gd name="connsiteX63" fmla="*/ 2418576 w 3669186"/>
              <a:gd name="connsiteY63" fmla="*/ 683214 h 3657946"/>
              <a:gd name="connsiteX64" fmla="*/ 2296392 w 3669186"/>
              <a:gd name="connsiteY64" fmla="*/ 634086 h 3657946"/>
              <a:gd name="connsiteX65" fmla="*/ 2362561 w 3669186"/>
              <a:gd name="connsiteY65" fmla="*/ 705205 h 3657946"/>
              <a:gd name="connsiteX66" fmla="*/ 2320495 w 3669186"/>
              <a:gd name="connsiteY66" fmla="*/ 711947 h 3657946"/>
              <a:gd name="connsiteX67" fmla="*/ 2166202 w 3669186"/>
              <a:gd name="connsiteY67" fmla="*/ 654746 h 3657946"/>
              <a:gd name="connsiteX68" fmla="*/ 2113204 w 3669186"/>
              <a:gd name="connsiteY68" fmla="*/ 603187 h 3657946"/>
              <a:gd name="connsiteX69" fmla="*/ 2049374 w 3669186"/>
              <a:gd name="connsiteY69" fmla="*/ 558464 h 3657946"/>
              <a:gd name="connsiteX70" fmla="*/ 1495220 w 3669186"/>
              <a:gd name="connsiteY70" fmla="*/ 586594 h 3657946"/>
              <a:gd name="connsiteX71" fmla="*/ 1255533 w 3669186"/>
              <a:gd name="connsiteY71" fmla="*/ 728754 h 3657946"/>
              <a:gd name="connsiteX72" fmla="*/ 995730 w 3669186"/>
              <a:gd name="connsiteY72" fmla="*/ 866647 h 3657946"/>
              <a:gd name="connsiteX73" fmla="*/ 967855 w 3669186"/>
              <a:gd name="connsiteY73" fmla="*/ 885031 h 3657946"/>
              <a:gd name="connsiteX74" fmla="*/ 804337 w 3669186"/>
              <a:gd name="connsiteY74" fmla="*/ 1150517 h 3657946"/>
              <a:gd name="connsiteX75" fmla="*/ 673041 w 3669186"/>
              <a:gd name="connsiteY75" fmla="*/ 1454751 h 3657946"/>
              <a:gd name="connsiteX76" fmla="*/ 605250 w 3669186"/>
              <a:gd name="connsiteY76" fmla="*/ 1847623 h 3657946"/>
              <a:gd name="connsiteX77" fmla="*/ 967507 w 3669186"/>
              <a:gd name="connsiteY77" fmla="*/ 2510968 h 3657946"/>
              <a:gd name="connsiteX78" fmla="*/ 1002950 w 3669186"/>
              <a:gd name="connsiteY78" fmla="*/ 2549635 h 3657946"/>
              <a:gd name="connsiteX79" fmla="*/ 1031907 w 3669186"/>
              <a:gd name="connsiteY79" fmla="*/ 2652268 h 3657946"/>
              <a:gd name="connsiteX80" fmla="*/ 883941 w 3669186"/>
              <a:gd name="connsiteY80" fmla="*/ 2638257 h 3657946"/>
              <a:gd name="connsiteX81" fmla="*/ 819052 w 3669186"/>
              <a:gd name="connsiteY81" fmla="*/ 2620839 h 3657946"/>
              <a:gd name="connsiteX82" fmla="*/ 802519 w 3669186"/>
              <a:gd name="connsiteY82" fmla="*/ 2617185 h 3657946"/>
              <a:gd name="connsiteX83" fmla="*/ 851776 w 3669186"/>
              <a:gd name="connsiteY83" fmla="*/ 2672974 h 3657946"/>
              <a:gd name="connsiteX84" fmla="*/ 1043938 w 3669186"/>
              <a:gd name="connsiteY84" fmla="*/ 2852594 h 3657946"/>
              <a:gd name="connsiteX85" fmla="*/ 1170074 w 3669186"/>
              <a:gd name="connsiteY85" fmla="*/ 2942499 h 3657946"/>
              <a:gd name="connsiteX86" fmla="*/ 1268714 w 3669186"/>
              <a:gd name="connsiteY86" fmla="*/ 2998361 h 3657946"/>
              <a:gd name="connsiteX87" fmla="*/ 1272211 w 3669186"/>
              <a:gd name="connsiteY87" fmla="*/ 2992157 h 3657946"/>
              <a:gd name="connsiteX88" fmla="*/ 1314586 w 3669186"/>
              <a:gd name="connsiteY88" fmla="*/ 2993190 h 3657946"/>
              <a:gd name="connsiteX89" fmla="*/ 1364931 w 3669186"/>
              <a:gd name="connsiteY89" fmla="*/ 3027809 h 3657946"/>
              <a:gd name="connsiteX90" fmla="*/ 1416587 w 3669186"/>
              <a:gd name="connsiteY90" fmla="*/ 3057170 h 3657946"/>
              <a:gd name="connsiteX91" fmla="*/ 1649409 w 3669186"/>
              <a:gd name="connsiteY91" fmla="*/ 3130202 h 3657946"/>
              <a:gd name="connsiteX92" fmla="*/ 1655429 w 3669186"/>
              <a:gd name="connsiteY92" fmla="*/ 3133879 h 3657946"/>
              <a:gd name="connsiteX93" fmla="*/ 1755473 w 3669186"/>
              <a:gd name="connsiteY93" fmla="*/ 3147399 h 3657946"/>
              <a:gd name="connsiteX94" fmla="*/ 1756828 w 3669186"/>
              <a:gd name="connsiteY94" fmla="*/ 3144707 h 3657946"/>
              <a:gd name="connsiteX95" fmla="*/ 1739171 w 3669186"/>
              <a:gd name="connsiteY95" fmla="*/ 3132090 h 3657946"/>
              <a:gd name="connsiteX96" fmla="*/ 1653001 w 3669186"/>
              <a:gd name="connsiteY96" fmla="*/ 3087380 h 3657946"/>
              <a:gd name="connsiteX97" fmla="*/ 1864349 w 3669186"/>
              <a:gd name="connsiteY97" fmla="*/ 3119783 h 3657946"/>
              <a:gd name="connsiteX98" fmla="*/ 2247918 w 3669186"/>
              <a:gd name="connsiteY98" fmla="*/ 3023309 h 3657946"/>
              <a:gd name="connsiteX99" fmla="*/ 2314739 w 3669186"/>
              <a:gd name="connsiteY99" fmla="*/ 3006599 h 3657946"/>
              <a:gd name="connsiteX100" fmla="*/ 2646881 w 3669186"/>
              <a:gd name="connsiteY100" fmla="*/ 2885313 h 3657946"/>
              <a:gd name="connsiteX101" fmla="*/ 2581224 w 3669186"/>
              <a:gd name="connsiteY101" fmla="*/ 2838638 h 3657946"/>
              <a:gd name="connsiteX102" fmla="*/ 2938416 w 3669186"/>
              <a:gd name="connsiteY102" fmla="*/ 2561989 h 3657946"/>
              <a:gd name="connsiteX103" fmla="*/ 2842106 w 3669186"/>
              <a:gd name="connsiteY103" fmla="*/ 2577337 h 3657946"/>
              <a:gd name="connsiteX104" fmla="*/ 2907226 w 3669186"/>
              <a:gd name="connsiteY104" fmla="*/ 2480866 h 3657946"/>
              <a:gd name="connsiteX105" fmla="*/ 3096027 w 3669186"/>
              <a:gd name="connsiteY105" fmla="*/ 2257488 h 3657946"/>
              <a:gd name="connsiteX106" fmla="*/ 3068396 w 3669186"/>
              <a:gd name="connsiteY106" fmla="*/ 2541892 h 3657946"/>
              <a:gd name="connsiteX107" fmla="*/ 2884351 w 3669186"/>
              <a:gd name="connsiteY107" fmla="*/ 2787004 h 3657946"/>
              <a:gd name="connsiteX108" fmla="*/ 3068396 w 3669186"/>
              <a:gd name="connsiteY108" fmla="*/ 2541892 h 3657946"/>
              <a:gd name="connsiteX109" fmla="*/ 3520469 w 3669186"/>
              <a:gd name="connsiteY109" fmla="*/ 1915870 h 3657946"/>
              <a:gd name="connsiteX110" fmla="*/ 3503059 w 3669186"/>
              <a:gd name="connsiteY110" fmla="*/ 1951266 h 3657946"/>
              <a:gd name="connsiteX111" fmla="*/ 3508965 w 3669186"/>
              <a:gd name="connsiteY111" fmla="*/ 1807952 h 3657946"/>
              <a:gd name="connsiteX112" fmla="*/ 3520469 w 3669186"/>
              <a:gd name="connsiteY112" fmla="*/ 1915870 h 3657946"/>
              <a:gd name="connsiteX113" fmla="*/ 3183898 w 3669186"/>
              <a:gd name="connsiteY113" fmla="*/ 2870054 h 3657946"/>
              <a:gd name="connsiteX114" fmla="*/ 3172503 w 3669186"/>
              <a:gd name="connsiteY114" fmla="*/ 2849796 h 3657946"/>
              <a:gd name="connsiteX115" fmla="*/ 3137270 w 3669186"/>
              <a:gd name="connsiteY115" fmla="*/ 2867367 h 3657946"/>
              <a:gd name="connsiteX116" fmla="*/ 3090380 w 3669186"/>
              <a:gd name="connsiteY116" fmla="*/ 2950814 h 3657946"/>
              <a:gd name="connsiteX117" fmla="*/ 2912064 w 3669186"/>
              <a:gd name="connsiteY117" fmla="*/ 3154655 h 3657946"/>
              <a:gd name="connsiteX118" fmla="*/ 2775353 w 3669186"/>
              <a:gd name="connsiteY118" fmla="*/ 3229056 h 3657946"/>
              <a:gd name="connsiteX119" fmla="*/ 2733109 w 3669186"/>
              <a:gd name="connsiteY119" fmla="*/ 3281039 h 3657946"/>
              <a:gd name="connsiteX120" fmla="*/ 2807115 w 3669186"/>
              <a:gd name="connsiteY120" fmla="*/ 3275930 h 3657946"/>
              <a:gd name="connsiteX121" fmla="*/ 3170556 w 3669186"/>
              <a:gd name="connsiteY121" fmla="*/ 2891193 h 3657946"/>
              <a:gd name="connsiteX122" fmla="*/ 3183898 w 3669186"/>
              <a:gd name="connsiteY122" fmla="*/ 2870054 h 3657946"/>
              <a:gd name="connsiteX123" fmla="*/ 3449537 w 3669186"/>
              <a:gd name="connsiteY123" fmla="*/ 2442421 h 3657946"/>
              <a:gd name="connsiteX124" fmla="*/ 3439113 w 3669186"/>
              <a:gd name="connsiteY124" fmla="*/ 1295767 h 3657946"/>
              <a:gd name="connsiteX125" fmla="*/ 3504410 w 3669186"/>
              <a:gd name="connsiteY125" fmla="*/ 1694582 h 3657946"/>
              <a:gd name="connsiteX126" fmla="*/ 3460532 w 3669186"/>
              <a:gd name="connsiteY126" fmla="*/ 1647684 h 3657946"/>
              <a:gd name="connsiteX127" fmla="*/ 3480887 w 3669186"/>
              <a:gd name="connsiteY127" fmla="*/ 1752871 h 3657946"/>
              <a:gd name="connsiteX128" fmla="*/ 3371478 w 3669186"/>
              <a:gd name="connsiteY128" fmla="*/ 2571290 h 3657946"/>
              <a:gd name="connsiteX129" fmla="*/ 3297174 w 3669186"/>
              <a:gd name="connsiteY129" fmla="*/ 2721794 h 3657946"/>
              <a:gd name="connsiteX130" fmla="*/ 3449537 w 3669186"/>
              <a:gd name="connsiteY130" fmla="*/ 2442421 h 3657946"/>
              <a:gd name="connsiteX131" fmla="*/ 3581856 w 3669186"/>
              <a:gd name="connsiteY131" fmla="*/ 2368328 h 3657946"/>
              <a:gd name="connsiteX132" fmla="*/ 3495008 w 3669186"/>
              <a:gd name="connsiteY132" fmla="*/ 2511787 h 3657946"/>
              <a:gd name="connsiteX133" fmla="*/ 3345857 w 3669186"/>
              <a:gd name="connsiteY133" fmla="*/ 2891728 h 3657946"/>
              <a:gd name="connsiteX134" fmla="*/ 3354362 w 3669186"/>
              <a:gd name="connsiteY134" fmla="*/ 2806812 h 3657946"/>
              <a:gd name="connsiteX135" fmla="*/ 3236789 w 3669186"/>
              <a:gd name="connsiteY135" fmla="*/ 2960420 h 3657946"/>
              <a:gd name="connsiteX136" fmla="*/ 3131676 w 3669186"/>
              <a:gd name="connsiteY136" fmla="*/ 3075253 h 3657946"/>
              <a:gd name="connsiteX137" fmla="*/ 2597677 w 3669186"/>
              <a:gd name="connsiteY137" fmla="*/ 3510352 h 3657946"/>
              <a:gd name="connsiteX138" fmla="*/ 2478069 w 3669186"/>
              <a:gd name="connsiteY138" fmla="*/ 3531741 h 3657946"/>
              <a:gd name="connsiteX139" fmla="*/ 2254837 w 3669186"/>
              <a:gd name="connsiteY139" fmla="*/ 3617461 h 3657946"/>
              <a:gd name="connsiteX140" fmla="*/ 2179905 w 3669186"/>
              <a:gd name="connsiteY140" fmla="*/ 3656050 h 3657946"/>
              <a:gd name="connsiteX141" fmla="*/ 2211390 w 3669186"/>
              <a:gd name="connsiteY141" fmla="*/ 3591780 h 3657946"/>
              <a:gd name="connsiteX142" fmla="*/ 1589034 w 3669186"/>
              <a:gd name="connsiteY142" fmla="*/ 3604197 h 3657946"/>
              <a:gd name="connsiteX143" fmla="*/ 2026442 w 3669186"/>
              <a:gd name="connsiteY143" fmla="*/ 3539806 h 3657946"/>
              <a:gd name="connsiteX144" fmla="*/ 1582197 w 3669186"/>
              <a:gd name="connsiteY144" fmla="*/ 3536571 h 3657946"/>
              <a:gd name="connsiteX145" fmla="*/ 1650769 w 3669186"/>
              <a:gd name="connsiteY145" fmla="*/ 3501366 h 3657946"/>
              <a:gd name="connsiteX146" fmla="*/ 2284727 w 3669186"/>
              <a:gd name="connsiteY146" fmla="*/ 3407733 h 3657946"/>
              <a:gd name="connsiteX147" fmla="*/ 2714910 w 3669186"/>
              <a:gd name="connsiteY147" fmla="*/ 3190693 h 3657946"/>
              <a:gd name="connsiteX148" fmla="*/ 2898779 w 3669186"/>
              <a:gd name="connsiteY148" fmla="*/ 3104421 h 3657946"/>
              <a:gd name="connsiteX149" fmla="*/ 3111569 w 3669186"/>
              <a:gd name="connsiteY149" fmla="*/ 2848905 h 3657946"/>
              <a:gd name="connsiteX150" fmla="*/ 3229136 w 3669186"/>
              <a:gd name="connsiteY150" fmla="*/ 2712525 h 3657946"/>
              <a:gd name="connsiteX151" fmla="*/ 3269652 w 3669186"/>
              <a:gd name="connsiteY151" fmla="*/ 2610123 h 3657946"/>
              <a:gd name="connsiteX152" fmla="*/ 3395818 w 3669186"/>
              <a:gd name="connsiteY152" fmla="*/ 2095940 h 3657946"/>
              <a:gd name="connsiteX153" fmla="*/ 3287820 w 3669186"/>
              <a:gd name="connsiteY153" fmla="*/ 2468162 h 3657946"/>
              <a:gd name="connsiteX154" fmla="*/ 2642413 w 3669186"/>
              <a:gd name="connsiteY154" fmla="*/ 3150413 h 3657946"/>
              <a:gd name="connsiteX155" fmla="*/ 2033391 w 3669186"/>
              <a:gd name="connsiteY155" fmla="*/ 3319661 h 3657946"/>
              <a:gd name="connsiteX156" fmla="*/ 1698657 w 3669186"/>
              <a:gd name="connsiteY156" fmla="*/ 3291291 h 3657946"/>
              <a:gd name="connsiteX157" fmla="*/ 1561361 w 3669186"/>
              <a:gd name="connsiteY157" fmla="*/ 3246772 h 3657946"/>
              <a:gd name="connsiteX158" fmla="*/ 1764530 w 3669186"/>
              <a:gd name="connsiteY158" fmla="*/ 3246152 h 3657946"/>
              <a:gd name="connsiteX159" fmla="*/ 2122606 w 3669186"/>
              <a:gd name="connsiteY159" fmla="*/ 3204678 h 3657946"/>
              <a:gd name="connsiteX160" fmla="*/ 2154161 w 3669186"/>
              <a:gd name="connsiteY160" fmla="*/ 3178087 h 3657946"/>
              <a:gd name="connsiteX161" fmla="*/ 2061683 w 3669186"/>
              <a:gd name="connsiteY161" fmla="*/ 3169328 h 3657946"/>
              <a:gd name="connsiteX162" fmla="*/ 1731180 w 3669186"/>
              <a:gd name="connsiteY162" fmla="*/ 3167416 h 3657946"/>
              <a:gd name="connsiteX163" fmla="*/ 1736001 w 3669186"/>
              <a:gd name="connsiteY163" fmla="*/ 3163097 h 3657946"/>
              <a:gd name="connsiteX164" fmla="*/ 1716343 w 3669186"/>
              <a:gd name="connsiteY164" fmla="*/ 3165273 h 3657946"/>
              <a:gd name="connsiteX165" fmla="*/ 1715584 w 3669186"/>
              <a:gd name="connsiteY165" fmla="*/ 3165096 h 3657946"/>
              <a:gd name="connsiteX166" fmla="*/ 1721515 w 3669186"/>
              <a:gd name="connsiteY166" fmla="*/ 3167663 h 3657946"/>
              <a:gd name="connsiteX167" fmla="*/ 1496278 w 3669186"/>
              <a:gd name="connsiteY167" fmla="*/ 3122371 h 3657946"/>
              <a:gd name="connsiteX168" fmla="*/ 1453079 w 3669186"/>
              <a:gd name="connsiteY168" fmla="*/ 3104054 h 3657946"/>
              <a:gd name="connsiteX169" fmla="*/ 1438894 w 3669186"/>
              <a:gd name="connsiteY169" fmla="*/ 3099915 h 3657946"/>
              <a:gd name="connsiteX170" fmla="*/ 1042486 w 3669186"/>
              <a:gd name="connsiteY170" fmla="*/ 2879648 h 3657946"/>
              <a:gd name="connsiteX171" fmla="*/ 749936 w 3669186"/>
              <a:gd name="connsiteY171" fmla="*/ 2593927 h 3657946"/>
              <a:gd name="connsiteX172" fmla="*/ 732306 w 3669186"/>
              <a:gd name="connsiteY172" fmla="*/ 2565104 h 3657946"/>
              <a:gd name="connsiteX173" fmla="*/ 687540 w 3669186"/>
              <a:gd name="connsiteY173" fmla="*/ 2529387 h 3657946"/>
              <a:gd name="connsiteX174" fmla="*/ 622947 w 3669186"/>
              <a:gd name="connsiteY174" fmla="*/ 2402376 h 3657946"/>
              <a:gd name="connsiteX175" fmla="*/ 612424 w 3669186"/>
              <a:gd name="connsiteY175" fmla="*/ 2360183 h 3657946"/>
              <a:gd name="connsiteX176" fmla="*/ 562583 w 3669186"/>
              <a:gd name="connsiteY176" fmla="*/ 2310435 h 3657946"/>
              <a:gd name="connsiteX177" fmla="*/ 564431 w 3669186"/>
              <a:gd name="connsiteY177" fmla="*/ 2374299 h 3657946"/>
              <a:gd name="connsiteX178" fmla="*/ 766582 w 3669186"/>
              <a:gd name="connsiteY178" fmla="*/ 2774074 h 3657946"/>
              <a:gd name="connsiteX179" fmla="*/ 846738 w 3669186"/>
              <a:gd name="connsiteY179" fmla="*/ 2840167 h 3657946"/>
              <a:gd name="connsiteX180" fmla="*/ 742097 w 3669186"/>
              <a:gd name="connsiteY180" fmla="*/ 2781588 h 3657946"/>
              <a:gd name="connsiteX181" fmla="*/ 676486 w 3669186"/>
              <a:gd name="connsiteY181" fmla="*/ 2784708 h 3657946"/>
              <a:gd name="connsiteX182" fmla="*/ 868036 w 3669186"/>
              <a:gd name="connsiteY182" fmla="*/ 2991012 h 3657946"/>
              <a:gd name="connsiteX183" fmla="*/ 1044932 w 3669186"/>
              <a:gd name="connsiteY183" fmla="*/ 3137004 h 3657946"/>
              <a:gd name="connsiteX184" fmla="*/ 888614 w 3669186"/>
              <a:gd name="connsiteY184" fmla="*/ 3043951 h 3657946"/>
              <a:gd name="connsiteX185" fmla="*/ 699948 w 3669186"/>
              <a:gd name="connsiteY185" fmla="*/ 2989961 h 3657946"/>
              <a:gd name="connsiteX186" fmla="*/ 183875 w 3669186"/>
              <a:gd name="connsiteY186" fmla="*/ 1612273 h 3657946"/>
              <a:gd name="connsiteX187" fmla="*/ 206890 w 3669186"/>
              <a:gd name="connsiteY187" fmla="*/ 1455518 h 3657946"/>
              <a:gd name="connsiteX188" fmla="*/ 217473 w 3669186"/>
              <a:gd name="connsiteY188" fmla="*/ 1308195 h 3657946"/>
              <a:gd name="connsiteX189" fmla="*/ 127935 w 3669186"/>
              <a:gd name="connsiteY189" fmla="*/ 1859568 h 3657946"/>
              <a:gd name="connsiteX190" fmla="*/ 834687 w 3669186"/>
              <a:gd name="connsiteY190" fmla="*/ 3230728 h 3657946"/>
              <a:gd name="connsiteX191" fmla="*/ 934385 w 3669186"/>
              <a:gd name="connsiteY191" fmla="*/ 3278538 h 3657946"/>
              <a:gd name="connsiteX192" fmla="*/ 817282 w 3669186"/>
              <a:gd name="connsiteY192" fmla="*/ 3258737 h 3657946"/>
              <a:gd name="connsiteX193" fmla="*/ 692978 w 3669186"/>
              <a:gd name="connsiteY193" fmla="*/ 3204995 h 3657946"/>
              <a:gd name="connsiteX194" fmla="*/ 112474 w 3669186"/>
              <a:gd name="connsiteY194" fmla="*/ 2312684 h 3657946"/>
              <a:gd name="connsiteX195" fmla="*/ 54628 w 3669186"/>
              <a:gd name="connsiteY195" fmla="*/ 1678592 h 3657946"/>
              <a:gd name="connsiteX196" fmla="*/ 97341 w 3669186"/>
              <a:gd name="connsiteY196" fmla="*/ 1339602 h 3657946"/>
              <a:gd name="connsiteX197" fmla="*/ 419657 w 3669186"/>
              <a:gd name="connsiteY197" fmla="*/ 745615 h 3657946"/>
              <a:gd name="connsiteX198" fmla="*/ 748745 w 3669186"/>
              <a:gd name="connsiteY198" fmla="*/ 426001 h 3657946"/>
              <a:gd name="connsiteX199" fmla="*/ 799016 w 3669186"/>
              <a:gd name="connsiteY199" fmla="*/ 366145 h 3657946"/>
              <a:gd name="connsiteX200" fmla="*/ 355598 w 3669186"/>
              <a:gd name="connsiteY200" fmla="*/ 770368 h 3657946"/>
              <a:gd name="connsiteX201" fmla="*/ 251763 w 3669186"/>
              <a:gd name="connsiteY201" fmla="*/ 852489 h 3657946"/>
              <a:gd name="connsiteX202" fmla="*/ 1049461 w 3669186"/>
              <a:gd name="connsiteY202" fmla="*/ 179470 h 3657946"/>
              <a:gd name="connsiteX203" fmla="*/ 829488 w 3669186"/>
              <a:gd name="connsiteY203" fmla="*/ 349361 h 3657946"/>
              <a:gd name="connsiteX204" fmla="*/ 1311294 w 3669186"/>
              <a:gd name="connsiteY204" fmla="*/ 134227 h 3657946"/>
              <a:gd name="connsiteX205" fmla="*/ 1275946 w 3669186"/>
              <a:gd name="connsiteY205" fmla="*/ 121123 h 3657946"/>
              <a:gd name="connsiteX206" fmla="*/ 1236735 w 3669186"/>
              <a:gd name="connsiteY206" fmla="*/ 104671 h 3657946"/>
              <a:gd name="connsiteX207" fmla="*/ 1268663 w 3669186"/>
              <a:gd name="connsiteY207" fmla="*/ 83962 h 3657946"/>
              <a:gd name="connsiteX208" fmla="*/ 1405850 w 3669186"/>
              <a:gd name="connsiteY208" fmla="*/ 80575 h 3657946"/>
              <a:gd name="connsiteX209" fmla="*/ 1402870 w 3669186"/>
              <a:gd name="connsiteY209" fmla="*/ 107551 h 3657946"/>
              <a:gd name="connsiteX210" fmla="*/ 1942320 w 3669186"/>
              <a:gd name="connsiteY210" fmla="*/ 43338 h 3657946"/>
              <a:gd name="connsiteX211" fmla="*/ 2236279 w 3669186"/>
              <a:gd name="connsiteY211" fmla="*/ 68079 h 3657946"/>
              <a:gd name="connsiteX212" fmla="*/ 2236488 w 3669186"/>
              <a:gd name="connsiteY212" fmla="*/ 67517 h 3657946"/>
              <a:gd name="connsiteX213" fmla="*/ 2259843 w 3669186"/>
              <a:gd name="connsiteY213" fmla="*/ 76815 h 3657946"/>
              <a:gd name="connsiteX214" fmla="*/ 2558109 w 3669186"/>
              <a:gd name="connsiteY214" fmla="*/ 222490 h 3657946"/>
              <a:gd name="connsiteX215" fmla="*/ 2887184 w 3669186"/>
              <a:gd name="connsiteY215" fmla="*/ 403839 h 3657946"/>
              <a:gd name="connsiteX216" fmla="*/ 2903976 w 3669186"/>
              <a:gd name="connsiteY216" fmla="*/ 343054 h 3657946"/>
              <a:gd name="connsiteX217" fmla="*/ 3185523 w 3669186"/>
              <a:gd name="connsiteY217" fmla="*/ 643991 h 3657946"/>
              <a:gd name="connsiteX218" fmla="*/ 3339681 w 3669186"/>
              <a:gd name="connsiteY218" fmla="*/ 796229 h 3657946"/>
              <a:gd name="connsiteX219" fmla="*/ 3506481 w 3669186"/>
              <a:gd name="connsiteY219" fmla="*/ 1126100 h 3657946"/>
              <a:gd name="connsiteX220" fmla="*/ 3335629 w 3669186"/>
              <a:gd name="connsiteY220" fmla="*/ 798555 h 3657946"/>
              <a:gd name="connsiteX221" fmla="*/ 3198774 w 3669186"/>
              <a:gd name="connsiteY221" fmla="*/ 740800 h 3657946"/>
              <a:gd name="connsiteX222" fmla="*/ 3533240 w 3669186"/>
              <a:gd name="connsiteY222" fmla="*/ 1351723 h 3657946"/>
              <a:gd name="connsiteX223" fmla="*/ 3505541 w 3669186"/>
              <a:gd name="connsiteY223" fmla="*/ 1211265 h 3657946"/>
              <a:gd name="connsiteX224" fmla="*/ 3598323 w 3669186"/>
              <a:gd name="connsiteY224" fmla="*/ 1375851 h 3657946"/>
              <a:gd name="connsiteX225" fmla="*/ 3621492 w 3669186"/>
              <a:gd name="connsiteY225" fmla="*/ 1578446 h 3657946"/>
              <a:gd name="connsiteX226" fmla="*/ 3669186 w 3669186"/>
              <a:gd name="connsiteY226" fmla="*/ 1783750 h 3657946"/>
              <a:gd name="connsiteX227" fmla="*/ 3645949 w 3669186"/>
              <a:gd name="connsiteY227" fmla="*/ 1861926 h 3657946"/>
              <a:gd name="connsiteX228" fmla="*/ 3621162 w 3669186"/>
              <a:gd name="connsiteY228" fmla="*/ 2106091 h 3657946"/>
              <a:gd name="connsiteX229" fmla="*/ 3592242 w 3669186"/>
              <a:gd name="connsiteY229" fmla="*/ 2201309 h 3657946"/>
              <a:gd name="connsiteX230" fmla="*/ 3581856 w 3669186"/>
              <a:gd name="connsiteY230" fmla="*/ 2368328 h 365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</a:cxnLst>
            <a:rect l="l" t="t" r="r" b="b"/>
            <a:pathLst>
              <a:path w="3669186" h="3657946">
                <a:moveTo>
                  <a:pt x="212388" y="960420"/>
                </a:moveTo>
                <a:cubicBezTo>
                  <a:pt x="175571" y="1059728"/>
                  <a:pt x="138755" y="1159037"/>
                  <a:pt x="94450" y="1278544"/>
                </a:cubicBezTo>
                <a:cubicBezTo>
                  <a:pt x="74231" y="1135116"/>
                  <a:pt x="169399" y="1057440"/>
                  <a:pt x="212388" y="960420"/>
                </a:cubicBezTo>
                <a:close/>
                <a:moveTo>
                  <a:pt x="24586" y="1516276"/>
                </a:moveTo>
                <a:cubicBezTo>
                  <a:pt x="18463" y="1532683"/>
                  <a:pt x="10583" y="1548668"/>
                  <a:pt x="696" y="1564148"/>
                </a:cubicBezTo>
                <a:cubicBezTo>
                  <a:pt x="-3294" y="1490555"/>
                  <a:pt x="9904" y="1423972"/>
                  <a:pt x="38938" y="1359430"/>
                </a:cubicBezTo>
                <a:cubicBezTo>
                  <a:pt x="45498" y="1414032"/>
                  <a:pt x="42953" y="1467055"/>
                  <a:pt x="24586" y="1516276"/>
                </a:cubicBezTo>
                <a:close/>
                <a:moveTo>
                  <a:pt x="1406620" y="78309"/>
                </a:moveTo>
                <a:cubicBezTo>
                  <a:pt x="1406434" y="78809"/>
                  <a:pt x="1406341" y="79060"/>
                  <a:pt x="1406341" y="79060"/>
                </a:cubicBezTo>
                <a:cubicBezTo>
                  <a:pt x="1406184" y="78717"/>
                  <a:pt x="1406026" y="78373"/>
                  <a:pt x="1406026" y="78373"/>
                </a:cubicBezTo>
                <a:cubicBezTo>
                  <a:pt x="1406026" y="78373"/>
                  <a:pt x="1406369" y="78216"/>
                  <a:pt x="1406620" y="78309"/>
                </a:cubicBezTo>
                <a:close/>
                <a:moveTo>
                  <a:pt x="1789269" y="0"/>
                </a:moveTo>
                <a:cubicBezTo>
                  <a:pt x="1667692" y="57674"/>
                  <a:pt x="1535184" y="57052"/>
                  <a:pt x="1407031" y="79103"/>
                </a:cubicBezTo>
                <a:cubicBezTo>
                  <a:pt x="1412711" y="62064"/>
                  <a:pt x="1425204" y="50741"/>
                  <a:pt x="1441147" y="43888"/>
                </a:cubicBezTo>
                <a:cubicBezTo>
                  <a:pt x="1552952" y="-4646"/>
                  <a:pt x="1674230" y="26274"/>
                  <a:pt x="1789269" y="0"/>
                </a:cubicBezTo>
                <a:close/>
                <a:moveTo>
                  <a:pt x="1084279" y="2853565"/>
                </a:moveTo>
                <a:cubicBezTo>
                  <a:pt x="1033430" y="2834077"/>
                  <a:pt x="1005047" y="2810790"/>
                  <a:pt x="976760" y="2756267"/>
                </a:cubicBezTo>
                <a:cubicBezTo>
                  <a:pt x="1025548" y="2786481"/>
                  <a:pt x="1057277" y="2805902"/>
                  <a:pt x="1084279" y="2853565"/>
                </a:cubicBezTo>
                <a:close/>
                <a:moveTo>
                  <a:pt x="1096154" y="3480821"/>
                </a:moveTo>
                <a:cubicBezTo>
                  <a:pt x="1047543" y="3479394"/>
                  <a:pt x="1000181" y="3474599"/>
                  <a:pt x="977838" y="3417813"/>
                </a:cubicBezTo>
                <a:cubicBezTo>
                  <a:pt x="1017277" y="3438815"/>
                  <a:pt x="1056715" y="3459819"/>
                  <a:pt x="1096154" y="3480821"/>
                </a:cubicBezTo>
                <a:close/>
                <a:moveTo>
                  <a:pt x="1393982" y="3565709"/>
                </a:moveTo>
                <a:cubicBezTo>
                  <a:pt x="1290063" y="3587809"/>
                  <a:pt x="1220985" y="3581345"/>
                  <a:pt x="1145537" y="3538697"/>
                </a:cubicBezTo>
                <a:cubicBezTo>
                  <a:pt x="1243536" y="3506744"/>
                  <a:pt x="1308985" y="3553982"/>
                  <a:pt x="1393982" y="3565709"/>
                </a:cubicBezTo>
                <a:close/>
                <a:moveTo>
                  <a:pt x="1728146" y="3168709"/>
                </a:moveTo>
                <a:cubicBezTo>
                  <a:pt x="1726464" y="3168085"/>
                  <a:pt x="1724220" y="3167253"/>
                  <a:pt x="1722536" y="3166629"/>
                </a:cubicBezTo>
                <a:cubicBezTo>
                  <a:pt x="1724313" y="3167003"/>
                  <a:pt x="1725527" y="3167168"/>
                  <a:pt x="1727304" y="3167541"/>
                </a:cubicBezTo>
                <a:cubicBezTo>
                  <a:pt x="1727771" y="3168000"/>
                  <a:pt x="1727678" y="3168251"/>
                  <a:pt x="1728146" y="3168709"/>
                </a:cubicBezTo>
                <a:close/>
                <a:moveTo>
                  <a:pt x="1728239" y="3168459"/>
                </a:moveTo>
                <a:lnTo>
                  <a:pt x="1727304" y="3167541"/>
                </a:lnTo>
                <a:cubicBezTo>
                  <a:pt x="1727396" y="3167291"/>
                  <a:pt x="1727396" y="3167291"/>
                  <a:pt x="1727957" y="3167499"/>
                </a:cubicBezTo>
                <a:cubicBezTo>
                  <a:pt x="1727864" y="3167749"/>
                  <a:pt x="1728332" y="3168208"/>
                  <a:pt x="1728239" y="3168459"/>
                </a:cubicBezTo>
                <a:close/>
                <a:moveTo>
                  <a:pt x="1552342" y="3642925"/>
                </a:moveTo>
                <a:cubicBezTo>
                  <a:pt x="1477187" y="3659736"/>
                  <a:pt x="1421661" y="3644257"/>
                  <a:pt x="1352398" y="3626238"/>
                </a:cubicBezTo>
                <a:cubicBezTo>
                  <a:pt x="1431221" y="3578874"/>
                  <a:pt x="1482690" y="3613910"/>
                  <a:pt x="1552342" y="3642925"/>
                </a:cubicBezTo>
                <a:close/>
                <a:moveTo>
                  <a:pt x="2841282" y="321090"/>
                </a:moveTo>
                <a:cubicBezTo>
                  <a:pt x="2724427" y="310951"/>
                  <a:pt x="2672495" y="227245"/>
                  <a:pt x="2593782" y="191681"/>
                </a:cubicBezTo>
                <a:cubicBezTo>
                  <a:pt x="2685220" y="203245"/>
                  <a:pt x="2751688" y="259794"/>
                  <a:pt x="2841282" y="321090"/>
                </a:cubicBezTo>
                <a:close/>
                <a:moveTo>
                  <a:pt x="2203203" y="3331561"/>
                </a:moveTo>
                <a:cubicBezTo>
                  <a:pt x="2004733" y="3390084"/>
                  <a:pt x="1803844" y="3401762"/>
                  <a:pt x="1600416" y="3370380"/>
                </a:cubicBezTo>
                <a:cubicBezTo>
                  <a:pt x="1414479" y="3353779"/>
                  <a:pt x="1241710" y="3299936"/>
                  <a:pt x="1083961" y="3198697"/>
                </a:cubicBezTo>
                <a:cubicBezTo>
                  <a:pt x="1250432" y="3254032"/>
                  <a:pt x="1412472" y="3323038"/>
                  <a:pt x="1588349" y="3346122"/>
                </a:cubicBezTo>
                <a:cubicBezTo>
                  <a:pt x="1793960" y="3380229"/>
                  <a:pt x="1998737" y="3359783"/>
                  <a:pt x="2203203" y="3331561"/>
                </a:cubicBezTo>
                <a:close/>
                <a:moveTo>
                  <a:pt x="2796849" y="2771276"/>
                </a:moveTo>
                <a:cubicBezTo>
                  <a:pt x="2800770" y="2761561"/>
                  <a:pt x="2803852" y="2751097"/>
                  <a:pt x="2806578" y="2740301"/>
                </a:cubicBezTo>
                <a:cubicBezTo>
                  <a:pt x="2779863" y="2769326"/>
                  <a:pt x="2752588" y="2798144"/>
                  <a:pt x="2725873" y="2827169"/>
                </a:cubicBezTo>
                <a:cubicBezTo>
                  <a:pt x="2765776" y="2822817"/>
                  <a:pt x="2785088" y="2800420"/>
                  <a:pt x="2796849" y="2771276"/>
                </a:cubicBezTo>
                <a:close/>
                <a:moveTo>
                  <a:pt x="2777682" y="2897429"/>
                </a:moveTo>
                <a:cubicBezTo>
                  <a:pt x="2749769" y="2905588"/>
                  <a:pt x="2726363" y="2920523"/>
                  <a:pt x="2702957" y="2935458"/>
                </a:cubicBezTo>
                <a:cubicBezTo>
                  <a:pt x="2580338" y="3013167"/>
                  <a:pt x="2463365" y="3103181"/>
                  <a:pt x="2304714" y="3097333"/>
                </a:cubicBezTo>
                <a:cubicBezTo>
                  <a:pt x="2256872" y="3095551"/>
                  <a:pt x="2190954" y="3090894"/>
                  <a:pt x="2196310" y="3174569"/>
                </a:cubicBezTo>
                <a:cubicBezTo>
                  <a:pt x="2202916" y="3180846"/>
                  <a:pt x="2209523" y="3187123"/>
                  <a:pt x="2205570" y="3197784"/>
                </a:cubicBezTo>
                <a:cubicBezTo>
                  <a:pt x="2419877" y="3141302"/>
                  <a:pt x="2613661" y="3047219"/>
                  <a:pt x="2777682" y="2897429"/>
                </a:cubicBezTo>
                <a:close/>
                <a:moveTo>
                  <a:pt x="3096027" y="2257488"/>
                </a:moveTo>
                <a:cubicBezTo>
                  <a:pt x="3102746" y="2228040"/>
                  <a:pt x="3104246" y="2198602"/>
                  <a:pt x="3100062" y="2170726"/>
                </a:cubicBezTo>
                <a:cubicBezTo>
                  <a:pt x="3066028" y="1947511"/>
                  <a:pt x="3158665" y="1718290"/>
                  <a:pt x="3064858" y="1504824"/>
                </a:cubicBezTo>
                <a:cubicBezTo>
                  <a:pt x="3016824" y="1395119"/>
                  <a:pt x="2964337" y="1293975"/>
                  <a:pt x="2956793" y="1168010"/>
                </a:cubicBezTo>
                <a:cubicBezTo>
                  <a:pt x="2953834" y="1126071"/>
                  <a:pt x="2860054" y="1088114"/>
                  <a:pt x="2806613" y="1049795"/>
                </a:cubicBezTo>
                <a:cubicBezTo>
                  <a:pt x="2786814" y="1036071"/>
                  <a:pt x="2757348" y="1022595"/>
                  <a:pt x="2771050" y="997681"/>
                </a:cubicBezTo>
                <a:cubicBezTo>
                  <a:pt x="2807983" y="929047"/>
                  <a:pt x="2763852" y="889714"/>
                  <a:pt x="2725732" y="846224"/>
                </a:cubicBezTo>
                <a:cubicBezTo>
                  <a:pt x="2688736" y="785923"/>
                  <a:pt x="2626294" y="756391"/>
                  <a:pt x="2561866" y="701235"/>
                </a:cubicBezTo>
                <a:cubicBezTo>
                  <a:pt x="2580390" y="804468"/>
                  <a:pt x="2631254" y="846299"/>
                  <a:pt x="2714902" y="853060"/>
                </a:cubicBezTo>
                <a:cubicBezTo>
                  <a:pt x="2689100" y="883061"/>
                  <a:pt x="2655015" y="888932"/>
                  <a:pt x="2624471" y="868035"/>
                </a:cubicBezTo>
                <a:cubicBezTo>
                  <a:pt x="2548217" y="815515"/>
                  <a:pt x="2459758" y="776977"/>
                  <a:pt x="2418576" y="683214"/>
                </a:cubicBezTo>
                <a:cubicBezTo>
                  <a:pt x="2396542" y="634201"/>
                  <a:pt x="2348619" y="629199"/>
                  <a:pt x="2296392" y="634086"/>
                </a:cubicBezTo>
                <a:cubicBezTo>
                  <a:pt x="2309139" y="671998"/>
                  <a:pt x="2353883" y="670079"/>
                  <a:pt x="2362561" y="705205"/>
                </a:cubicBezTo>
                <a:cubicBezTo>
                  <a:pt x="2353262" y="728560"/>
                  <a:pt x="2331734" y="721219"/>
                  <a:pt x="2320495" y="711947"/>
                </a:cubicBezTo>
                <a:cubicBezTo>
                  <a:pt x="2275116" y="675977"/>
                  <a:pt x="2221356" y="664342"/>
                  <a:pt x="2166202" y="654746"/>
                </a:cubicBezTo>
                <a:cubicBezTo>
                  <a:pt x="2139851" y="650082"/>
                  <a:pt x="2107639" y="650902"/>
                  <a:pt x="2113204" y="603187"/>
                </a:cubicBezTo>
                <a:cubicBezTo>
                  <a:pt x="2117331" y="564513"/>
                  <a:pt x="2077886" y="560738"/>
                  <a:pt x="2049374" y="558464"/>
                </a:cubicBezTo>
                <a:cubicBezTo>
                  <a:pt x="1863438" y="541862"/>
                  <a:pt x="1674634" y="526113"/>
                  <a:pt x="1495220" y="586594"/>
                </a:cubicBezTo>
                <a:cubicBezTo>
                  <a:pt x="1409048" y="615914"/>
                  <a:pt x="1331532" y="675243"/>
                  <a:pt x="1255533" y="728754"/>
                </a:cubicBezTo>
                <a:cubicBezTo>
                  <a:pt x="1173944" y="785299"/>
                  <a:pt x="1099749" y="852880"/>
                  <a:pt x="995730" y="866647"/>
                </a:cubicBezTo>
                <a:cubicBezTo>
                  <a:pt x="985088" y="867808"/>
                  <a:pt x="967274" y="879710"/>
                  <a:pt x="967855" y="885031"/>
                </a:cubicBezTo>
                <a:cubicBezTo>
                  <a:pt x="984667" y="1016985"/>
                  <a:pt x="816284" y="1030503"/>
                  <a:pt x="804337" y="1150517"/>
                </a:cubicBezTo>
                <a:cubicBezTo>
                  <a:pt x="793265" y="1261284"/>
                  <a:pt x="713413" y="1351018"/>
                  <a:pt x="673041" y="1454751"/>
                </a:cubicBezTo>
                <a:cubicBezTo>
                  <a:pt x="623372" y="1581842"/>
                  <a:pt x="557724" y="1705560"/>
                  <a:pt x="605250" y="1847623"/>
                </a:cubicBezTo>
                <a:cubicBezTo>
                  <a:pt x="686349" y="2090201"/>
                  <a:pt x="732922" y="2351888"/>
                  <a:pt x="967507" y="2510968"/>
                </a:cubicBezTo>
                <a:cubicBezTo>
                  <a:pt x="981761" y="2520720"/>
                  <a:pt x="994349" y="2534960"/>
                  <a:pt x="1002950" y="2549635"/>
                </a:cubicBezTo>
                <a:cubicBezTo>
                  <a:pt x="1021975" y="2580938"/>
                  <a:pt x="1052828" y="2609609"/>
                  <a:pt x="1031907" y="2652268"/>
                </a:cubicBezTo>
                <a:cubicBezTo>
                  <a:pt x="984515" y="2620019"/>
                  <a:pt x="920017" y="2714810"/>
                  <a:pt x="883941" y="2638257"/>
                </a:cubicBezTo>
                <a:cubicBezTo>
                  <a:pt x="865358" y="2599297"/>
                  <a:pt x="840293" y="2617526"/>
                  <a:pt x="819052" y="2620839"/>
                </a:cubicBezTo>
                <a:lnTo>
                  <a:pt x="802519" y="2617185"/>
                </a:lnTo>
                <a:lnTo>
                  <a:pt x="851776" y="2672974"/>
                </a:lnTo>
                <a:cubicBezTo>
                  <a:pt x="910934" y="2737561"/>
                  <a:pt x="973103" y="2799221"/>
                  <a:pt x="1043938" y="2852594"/>
                </a:cubicBezTo>
                <a:cubicBezTo>
                  <a:pt x="1084467" y="2885341"/>
                  <a:pt x="1126630" y="2915097"/>
                  <a:pt x="1170074" y="2942499"/>
                </a:cubicBezTo>
                <a:lnTo>
                  <a:pt x="1268714" y="2998361"/>
                </a:lnTo>
                <a:lnTo>
                  <a:pt x="1272211" y="2992157"/>
                </a:lnTo>
                <a:cubicBezTo>
                  <a:pt x="1290133" y="2971360"/>
                  <a:pt x="1300539" y="2982877"/>
                  <a:pt x="1314586" y="2993190"/>
                </a:cubicBezTo>
                <a:cubicBezTo>
                  <a:pt x="1331229" y="3005103"/>
                  <a:pt x="1347872" y="3017016"/>
                  <a:pt x="1364931" y="3027809"/>
                </a:cubicBezTo>
                <a:cubicBezTo>
                  <a:pt x="1381990" y="3038601"/>
                  <a:pt x="1404138" y="3061488"/>
                  <a:pt x="1416587" y="3057170"/>
                </a:cubicBezTo>
                <a:cubicBezTo>
                  <a:pt x="1515840" y="3023129"/>
                  <a:pt x="1580308" y="3083883"/>
                  <a:pt x="1649409" y="3130202"/>
                </a:cubicBezTo>
                <a:lnTo>
                  <a:pt x="1655429" y="3133879"/>
                </a:lnTo>
                <a:lnTo>
                  <a:pt x="1755473" y="3147399"/>
                </a:lnTo>
                <a:lnTo>
                  <a:pt x="1756828" y="3144707"/>
                </a:lnTo>
                <a:cubicBezTo>
                  <a:pt x="1755322" y="3141347"/>
                  <a:pt x="1750168" y="3137283"/>
                  <a:pt x="1739171" y="3132090"/>
                </a:cubicBezTo>
                <a:cubicBezTo>
                  <a:pt x="1710827" y="3119029"/>
                  <a:pt x="1679698" y="3110041"/>
                  <a:pt x="1653001" y="3087380"/>
                </a:cubicBezTo>
                <a:cubicBezTo>
                  <a:pt x="1723636" y="3098250"/>
                  <a:pt x="1793731" y="3114025"/>
                  <a:pt x="1864349" y="3119783"/>
                </a:cubicBezTo>
                <a:cubicBezTo>
                  <a:pt x="2002006" y="3130612"/>
                  <a:pt x="2135663" y="3119537"/>
                  <a:pt x="2247918" y="3023309"/>
                </a:cubicBezTo>
                <a:cubicBezTo>
                  <a:pt x="2263697" y="3010011"/>
                  <a:pt x="2291981" y="3007736"/>
                  <a:pt x="2314739" y="3006599"/>
                </a:cubicBezTo>
                <a:cubicBezTo>
                  <a:pt x="2439310" y="3001088"/>
                  <a:pt x="2533482" y="2919216"/>
                  <a:pt x="2646881" y="2885313"/>
                </a:cubicBezTo>
                <a:cubicBezTo>
                  <a:pt x="2632532" y="2850001"/>
                  <a:pt x="2588961" y="2884900"/>
                  <a:pt x="2581224" y="2838638"/>
                </a:cubicBezTo>
                <a:cubicBezTo>
                  <a:pt x="2750608" y="2812089"/>
                  <a:pt x="2793686" y="2627033"/>
                  <a:pt x="2938416" y="2561989"/>
                </a:cubicBezTo>
                <a:cubicBezTo>
                  <a:pt x="2897793" y="2542461"/>
                  <a:pt x="2873946" y="2570634"/>
                  <a:pt x="2842106" y="2577337"/>
                </a:cubicBezTo>
                <a:cubicBezTo>
                  <a:pt x="2829570" y="2521636"/>
                  <a:pt x="2875695" y="2495339"/>
                  <a:pt x="2907226" y="2480866"/>
                </a:cubicBezTo>
                <a:cubicBezTo>
                  <a:pt x="3008743" y="2434262"/>
                  <a:pt x="3075869" y="2345831"/>
                  <a:pt x="3096027" y="2257488"/>
                </a:cubicBezTo>
                <a:close/>
                <a:moveTo>
                  <a:pt x="3068396" y="2541892"/>
                </a:moveTo>
                <a:cubicBezTo>
                  <a:pt x="3007560" y="2623361"/>
                  <a:pt x="2945956" y="2705181"/>
                  <a:pt x="2884351" y="2787004"/>
                </a:cubicBezTo>
                <a:cubicBezTo>
                  <a:pt x="2976229" y="2728531"/>
                  <a:pt x="3029335" y="2640368"/>
                  <a:pt x="3068396" y="2541892"/>
                </a:cubicBezTo>
                <a:close/>
                <a:moveTo>
                  <a:pt x="3520469" y="1915870"/>
                </a:moveTo>
                <a:cubicBezTo>
                  <a:pt x="3516409" y="1927736"/>
                  <a:pt x="3510597" y="1939542"/>
                  <a:pt x="3503059" y="1951266"/>
                </a:cubicBezTo>
                <a:cubicBezTo>
                  <a:pt x="3504841" y="1903426"/>
                  <a:pt x="3507184" y="1855792"/>
                  <a:pt x="3508965" y="1807952"/>
                </a:cubicBezTo>
                <a:cubicBezTo>
                  <a:pt x="3529060" y="1844121"/>
                  <a:pt x="3532650" y="1880271"/>
                  <a:pt x="3520469" y="1915870"/>
                </a:cubicBezTo>
                <a:close/>
                <a:moveTo>
                  <a:pt x="3183898" y="2870054"/>
                </a:moveTo>
                <a:cubicBezTo>
                  <a:pt x="3186787" y="2862909"/>
                  <a:pt x="3185552" y="2855910"/>
                  <a:pt x="3172503" y="2849796"/>
                </a:cubicBezTo>
                <a:cubicBezTo>
                  <a:pt x="3156295" y="2841874"/>
                  <a:pt x="3145275" y="2854380"/>
                  <a:pt x="3137270" y="2867367"/>
                </a:cubicBezTo>
                <a:cubicBezTo>
                  <a:pt x="3120636" y="2895024"/>
                  <a:pt x="3099512" y="2921016"/>
                  <a:pt x="3090380" y="2950814"/>
                </a:cubicBezTo>
                <a:cubicBezTo>
                  <a:pt x="3061253" y="3046592"/>
                  <a:pt x="2992922" y="3108689"/>
                  <a:pt x="2912064" y="3154655"/>
                </a:cubicBezTo>
                <a:cubicBezTo>
                  <a:pt x="2867476" y="3180245"/>
                  <a:pt x="2816762" y="3196542"/>
                  <a:pt x="2775353" y="3229056"/>
                </a:cubicBezTo>
                <a:cubicBezTo>
                  <a:pt x="2758038" y="3243056"/>
                  <a:pt x="2713500" y="3244414"/>
                  <a:pt x="2733109" y="3281039"/>
                </a:cubicBezTo>
                <a:cubicBezTo>
                  <a:pt x="2754687" y="3320947"/>
                  <a:pt x="2786017" y="3289805"/>
                  <a:pt x="2807115" y="3275930"/>
                </a:cubicBezTo>
                <a:cubicBezTo>
                  <a:pt x="2958652" y="3177032"/>
                  <a:pt x="3083615" y="3051692"/>
                  <a:pt x="3170556" y="2891193"/>
                </a:cubicBezTo>
                <a:cubicBezTo>
                  <a:pt x="3173998" y="2884492"/>
                  <a:pt x="3181010" y="2877200"/>
                  <a:pt x="3183898" y="2870054"/>
                </a:cubicBezTo>
                <a:close/>
                <a:moveTo>
                  <a:pt x="3449537" y="2442421"/>
                </a:moveTo>
                <a:cubicBezTo>
                  <a:pt x="3573808" y="2088896"/>
                  <a:pt x="3602940" y="1561357"/>
                  <a:pt x="3439113" y="1295767"/>
                </a:cubicBezTo>
                <a:cubicBezTo>
                  <a:pt x="3437468" y="1436192"/>
                  <a:pt x="3497886" y="1560699"/>
                  <a:pt x="3504410" y="1694582"/>
                </a:cubicBezTo>
                <a:cubicBezTo>
                  <a:pt x="3469456" y="1692472"/>
                  <a:pt x="3473556" y="1665914"/>
                  <a:pt x="3460532" y="1647684"/>
                </a:cubicBezTo>
                <a:cubicBezTo>
                  <a:pt x="3436411" y="1695538"/>
                  <a:pt x="3480898" y="1718413"/>
                  <a:pt x="3480887" y="1752871"/>
                </a:cubicBezTo>
                <a:cubicBezTo>
                  <a:pt x="3481859" y="2030835"/>
                  <a:pt x="3475683" y="2307427"/>
                  <a:pt x="3371478" y="2571290"/>
                </a:cubicBezTo>
                <a:cubicBezTo>
                  <a:pt x="3352197" y="2621578"/>
                  <a:pt x="3306464" y="2658869"/>
                  <a:pt x="3297174" y="2721794"/>
                </a:cubicBezTo>
                <a:cubicBezTo>
                  <a:pt x="3356118" y="2658769"/>
                  <a:pt x="3408113" y="2560263"/>
                  <a:pt x="3449537" y="2442421"/>
                </a:cubicBezTo>
                <a:close/>
                <a:moveTo>
                  <a:pt x="3581856" y="2368328"/>
                </a:moveTo>
                <a:cubicBezTo>
                  <a:pt x="3563120" y="2419296"/>
                  <a:pt x="3531641" y="2466337"/>
                  <a:pt x="3495008" y="2511787"/>
                </a:cubicBezTo>
                <a:cubicBezTo>
                  <a:pt x="3428985" y="2629625"/>
                  <a:pt x="3428483" y="2775580"/>
                  <a:pt x="3345857" y="2891728"/>
                </a:cubicBezTo>
                <a:cubicBezTo>
                  <a:pt x="3327641" y="2853067"/>
                  <a:pt x="3369606" y="2837991"/>
                  <a:pt x="3354362" y="2806812"/>
                </a:cubicBezTo>
                <a:cubicBezTo>
                  <a:pt x="3307401" y="2852582"/>
                  <a:pt x="3257696" y="2895421"/>
                  <a:pt x="3236789" y="2960420"/>
                </a:cubicBezTo>
                <a:cubicBezTo>
                  <a:pt x="3218857" y="3015676"/>
                  <a:pt x="3157129" y="3027253"/>
                  <a:pt x="3131676" y="3075253"/>
                </a:cubicBezTo>
                <a:cubicBezTo>
                  <a:pt x="3014561" y="3294762"/>
                  <a:pt x="2806473" y="3403325"/>
                  <a:pt x="2597677" y="3510352"/>
                </a:cubicBezTo>
                <a:cubicBezTo>
                  <a:pt x="2560493" y="3529751"/>
                  <a:pt x="2525431" y="3536536"/>
                  <a:pt x="2478069" y="3531741"/>
                </a:cubicBezTo>
                <a:cubicBezTo>
                  <a:pt x="2396584" y="3522593"/>
                  <a:pt x="2318575" y="3562595"/>
                  <a:pt x="2254837" y="3617461"/>
                </a:cubicBezTo>
                <a:cubicBezTo>
                  <a:pt x="2232220" y="3637154"/>
                  <a:pt x="2213177" y="3657537"/>
                  <a:pt x="2179905" y="3656050"/>
                </a:cubicBezTo>
                <a:cubicBezTo>
                  <a:pt x="2168216" y="3620446"/>
                  <a:pt x="2219814" y="3634469"/>
                  <a:pt x="2211390" y="3591780"/>
                </a:cubicBezTo>
                <a:cubicBezTo>
                  <a:pt x="2015309" y="3652465"/>
                  <a:pt x="1813289" y="3698186"/>
                  <a:pt x="1589034" y="3604197"/>
                </a:cubicBezTo>
                <a:cubicBezTo>
                  <a:pt x="1747262" y="3571600"/>
                  <a:pt x="1890696" y="3590951"/>
                  <a:pt x="2026442" y="3539806"/>
                </a:cubicBezTo>
                <a:cubicBezTo>
                  <a:pt x="1878243" y="3538472"/>
                  <a:pt x="1730398" y="3537905"/>
                  <a:pt x="1582197" y="3536571"/>
                </a:cubicBezTo>
                <a:cubicBezTo>
                  <a:pt x="1610847" y="3500605"/>
                  <a:pt x="1611119" y="3498152"/>
                  <a:pt x="1650769" y="3501366"/>
                </a:cubicBezTo>
                <a:cubicBezTo>
                  <a:pt x="1869625" y="3518683"/>
                  <a:pt x="2074640" y="3468330"/>
                  <a:pt x="2284727" y="3407733"/>
                </a:cubicBezTo>
                <a:cubicBezTo>
                  <a:pt x="2447385" y="3361459"/>
                  <a:pt x="2574853" y="3268956"/>
                  <a:pt x="2714910" y="3190693"/>
                </a:cubicBezTo>
                <a:cubicBezTo>
                  <a:pt x="2773756" y="3157626"/>
                  <a:pt x="2846244" y="3158334"/>
                  <a:pt x="2898779" y="3104421"/>
                </a:cubicBezTo>
                <a:cubicBezTo>
                  <a:pt x="2977340" y="3025056"/>
                  <a:pt x="3056547" y="2949120"/>
                  <a:pt x="3111569" y="2848905"/>
                </a:cubicBezTo>
                <a:cubicBezTo>
                  <a:pt x="3139391" y="2797954"/>
                  <a:pt x="3152027" y="2731163"/>
                  <a:pt x="3229136" y="2712525"/>
                </a:cubicBezTo>
                <a:cubicBezTo>
                  <a:pt x="3249567" y="2707335"/>
                  <a:pt x="3256341" y="2646030"/>
                  <a:pt x="3269652" y="2610123"/>
                </a:cubicBezTo>
                <a:cubicBezTo>
                  <a:pt x="3317132" y="2440738"/>
                  <a:pt x="3441022" y="2290749"/>
                  <a:pt x="3395818" y="2095940"/>
                </a:cubicBezTo>
                <a:cubicBezTo>
                  <a:pt x="3360075" y="2219896"/>
                  <a:pt x="3323563" y="2344207"/>
                  <a:pt x="3287820" y="2468162"/>
                </a:cubicBezTo>
                <a:cubicBezTo>
                  <a:pt x="3144306" y="2764039"/>
                  <a:pt x="2938874" y="3020367"/>
                  <a:pt x="2642413" y="3150413"/>
                </a:cubicBezTo>
                <a:cubicBezTo>
                  <a:pt x="2455655" y="3232424"/>
                  <a:pt x="2250631" y="3317234"/>
                  <a:pt x="2033391" y="3319661"/>
                </a:cubicBezTo>
                <a:cubicBezTo>
                  <a:pt x="1923794" y="3284773"/>
                  <a:pt x="1809587" y="3308803"/>
                  <a:pt x="1698657" y="3291291"/>
                </a:cubicBezTo>
                <a:cubicBezTo>
                  <a:pt x="1654019" y="3284315"/>
                  <a:pt x="1606468" y="3285193"/>
                  <a:pt x="1561361" y="3246772"/>
                </a:cubicBezTo>
                <a:cubicBezTo>
                  <a:pt x="1634713" y="3215892"/>
                  <a:pt x="1701416" y="3242535"/>
                  <a:pt x="1764530" y="3246152"/>
                </a:cubicBezTo>
                <a:cubicBezTo>
                  <a:pt x="1886979" y="3253255"/>
                  <a:pt x="2001008" y="3200442"/>
                  <a:pt x="2122606" y="3204678"/>
                </a:cubicBezTo>
                <a:cubicBezTo>
                  <a:pt x="2132623" y="3205201"/>
                  <a:pt x="2143621" y="3187581"/>
                  <a:pt x="2154161" y="3178087"/>
                </a:cubicBezTo>
                <a:cubicBezTo>
                  <a:pt x="2125364" y="3155923"/>
                  <a:pt x="2093604" y="3165848"/>
                  <a:pt x="2061683" y="3169328"/>
                </a:cubicBezTo>
                <a:cubicBezTo>
                  <a:pt x="1951073" y="3181930"/>
                  <a:pt x="1840881" y="3193409"/>
                  <a:pt x="1731180" y="3167416"/>
                </a:cubicBezTo>
                <a:lnTo>
                  <a:pt x="1736001" y="3163097"/>
                </a:lnTo>
                <a:lnTo>
                  <a:pt x="1716343" y="3165273"/>
                </a:lnTo>
                <a:lnTo>
                  <a:pt x="1715584" y="3165096"/>
                </a:lnTo>
                <a:lnTo>
                  <a:pt x="1721515" y="3167663"/>
                </a:lnTo>
                <a:cubicBezTo>
                  <a:pt x="1641711" y="3167752"/>
                  <a:pt x="1567736" y="3149102"/>
                  <a:pt x="1496278" y="3122371"/>
                </a:cubicBezTo>
                <a:lnTo>
                  <a:pt x="1453079" y="3104054"/>
                </a:lnTo>
                <a:lnTo>
                  <a:pt x="1438894" y="3099915"/>
                </a:lnTo>
                <a:cubicBezTo>
                  <a:pt x="1295512" y="3049183"/>
                  <a:pt x="1163653" y="2975306"/>
                  <a:pt x="1042486" y="2879648"/>
                </a:cubicBezTo>
                <a:cubicBezTo>
                  <a:pt x="927272" y="2800102"/>
                  <a:pt x="828825" y="2705975"/>
                  <a:pt x="749936" y="2593927"/>
                </a:cubicBezTo>
                <a:lnTo>
                  <a:pt x="732306" y="2565104"/>
                </a:lnTo>
                <a:lnTo>
                  <a:pt x="687540" y="2529387"/>
                </a:lnTo>
                <a:cubicBezTo>
                  <a:pt x="653384" y="2497580"/>
                  <a:pt x="627117" y="2459124"/>
                  <a:pt x="622947" y="2402376"/>
                </a:cubicBezTo>
                <a:cubicBezTo>
                  <a:pt x="621912" y="2387951"/>
                  <a:pt x="617655" y="2373609"/>
                  <a:pt x="612424" y="2360183"/>
                </a:cubicBezTo>
                <a:cubicBezTo>
                  <a:pt x="602809" y="2336197"/>
                  <a:pt x="594196" y="2299180"/>
                  <a:pt x="562583" y="2310435"/>
                </a:cubicBezTo>
                <a:cubicBezTo>
                  <a:pt x="523694" y="2324098"/>
                  <a:pt x="557704" y="2354577"/>
                  <a:pt x="564431" y="2374299"/>
                </a:cubicBezTo>
                <a:cubicBezTo>
                  <a:pt x="613289" y="2516218"/>
                  <a:pt x="684656" y="2647337"/>
                  <a:pt x="766582" y="2774074"/>
                </a:cubicBezTo>
                <a:cubicBezTo>
                  <a:pt x="793696" y="2795612"/>
                  <a:pt x="820601" y="2817713"/>
                  <a:pt x="846738" y="2840167"/>
                </a:cubicBezTo>
                <a:cubicBezTo>
                  <a:pt x="810604" y="2822303"/>
                  <a:pt x="775654" y="2802963"/>
                  <a:pt x="742097" y="2781588"/>
                </a:cubicBezTo>
                <a:cubicBezTo>
                  <a:pt x="722749" y="2776969"/>
                  <a:pt x="704570" y="2765761"/>
                  <a:pt x="676486" y="2784708"/>
                </a:cubicBezTo>
                <a:cubicBezTo>
                  <a:pt x="728459" y="2861409"/>
                  <a:pt x="806336" y="2916445"/>
                  <a:pt x="868036" y="2991012"/>
                </a:cubicBezTo>
                <a:cubicBezTo>
                  <a:pt x="926419" y="3040098"/>
                  <a:pt x="986547" y="3087916"/>
                  <a:pt x="1044932" y="3137004"/>
                </a:cubicBezTo>
                <a:cubicBezTo>
                  <a:pt x="989223" y="3109968"/>
                  <a:pt x="937630" y="3078715"/>
                  <a:pt x="888614" y="3043951"/>
                </a:cubicBezTo>
                <a:cubicBezTo>
                  <a:pt x="821552" y="3033768"/>
                  <a:pt x="755670" y="3039337"/>
                  <a:pt x="699948" y="2989961"/>
                </a:cubicBezTo>
                <a:cubicBezTo>
                  <a:pt x="281651" y="2622373"/>
                  <a:pt x="141496" y="2151773"/>
                  <a:pt x="183875" y="1612273"/>
                </a:cubicBezTo>
                <a:cubicBezTo>
                  <a:pt x="188090" y="1559590"/>
                  <a:pt x="198332" y="1507866"/>
                  <a:pt x="206890" y="1455518"/>
                </a:cubicBezTo>
                <a:cubicBezTo>
                  <a:pt x="214761" y="1406746"/>
                  <a:pt x="238051" y="1361134"/>
                  <a:pt x="217473" y="1308195"/>
                </a:cubicBezTo>
                <a:cubicBezTo>
                  <a:pt x="147608" y="1484596"/>
                  <a:pt x="125977" y="1673772"/>
                  <a:pt x="127935" y="1859568"/>
                </a:cubicBezTo>
                <a:cubicBezTo>
                  <a:pt x="134779" y="2490069"/>
                  <a:pt x="439946" y="2963133"/>
                  <a:pt x="834687" y="3230728"/>
                </a:cubicBezTo>
                <a:cubicBezTo>
                  <a:pt x="869598" y="3239840"/>
                  <a:pt x="900602" y="3252612"/>
                  <a:pt x="934385" y="3278538"/>
                </a:cubicBezTo>
                <a:cubicBezTo>
                  <a:pt x="888310" y="3280601"/>
                  <a:pt x="853065" y="3275830"/>
                  <a:pt x="817282" y="3258737"/>
                </a:cubicBezTo>
                <a:cubicBezTo>
                  <a:pt x="768585" y="3271314"/>
                  <a:pt x="730917" y="3236930"/>
                  <a:pt x="692978" y="3204995"/>
                </a:cubicBezTo>
                <a:cubicBezTo>
                  <a:pt x="408793" y="2966261"/>
                  <a:pt x="199065" y="2674720"/>
                  <a:pt x="112474" y="2312684"/>
                </a:cubicBezTo>
                <a:cubicBezTo>
                  <a:pt x="63451" y="2107522"/>
                  <a:pt x="-577" y="1898078"/>
                  <a:pt x="54628" y="1678592"/>
                </a:cubicBezTo>
                <a:cubicBezTo>
                  <a:pt x="82159" y="1568183"/>
                  <a:pt x="53829" y="1446637"/>
                  <a:pt x="97341" y="1339602"/>
                </a:cubicBezTo>
                <a:cubicBezTo>
                  <a:pt x="182138" y="1129809"/>
                  <a:pt x="256942" y="907377"/>
                  <a:pt x="419657" y="745615"/>
                </a:cubicBezTo>
                <a:cubicBezTo>
                  <a:pt x="528300" y="638474"/>
                  <a:pt x="633141" y="526096"/>
                  <a:pt x="748745" y="426001"/>
                </a:cubicBezTo>
                <a:cubicBezTo>
                  <a:pt x="768431" y="409049"/>
                  <a:pt x="782633" y="386234"/>
                  <a:pt x="799016" y="366145"/>
                </a:cubicBezTo>
                <a:cubicBezTo>
                  <a:pt x="610116" y="455656"/>
                  <a:pt x="486409" y="617201"/>
                  <a:pt x="355598" y="770368"/>
                </a:cubicBezTo>
                <a:cubicBezTo>
                  <a:pt x="311667" y="821727"/>
                  <a:pt x="315740" y="824514"/>
                  <a:pt x="251763" y="852489"/>
                </a:cubicBezTo>
                <a:cubicBezTo>
                  <a:pt x="463591" y="546199"/>
                  <a:pt x="718083" y="317633"/>
                  <a:pt x="1049461" y="179470"/>
                </a:cubicBezTo>
                <a:cubicBezTo>
                  <a:pt x="989999" y="253791"/>
                  <a:pt x="869526" y="249970"/>
                  <a:pt x="829488" y="349361"/>
                </a:cubicBezTo>
                <a:cubicBezTo>
                  <a:pt x="994893" y="288791"/>
                  <a:pt x="1139116" y="182078"/>
                  <a:pt x="1311294" y="134227"/>
                </a:cubicBezTo>
                <a:cubicBezTo>
                  <a:pt x="1298249" y="110884"/>
                  <a:pt x="1285882" y="118425"/>
                  <a:pt x="1275946" y="121123"/>
                </a:cubicBezTo>
                <a:cubicBezTo>
                  <a:pt x="1257407" y="126376"/>
                  <a:pt x="1239138" y="129174"/>
                  <a:pt x="1236735" y="104671"/>
                </a:cubicBezTo>
                <a:cubicBezTo>
                  <a:pt x="1235121" y="84928"/>
                  <a:pt x="1256340" y="84499"/>
                  <a:pt x="1268663" y="83962"/>
                </a:cubicBezTo>
                <a:cubicBezTo>
                  <a:pt x="1314177" y="81690"/>
                  <a:pt x="1360191" y="81517"/>
                  <a:pt x="1405850" y="80575"/>
                </a:cubicBezTo>
                <a:cubicBezTo>
                  <a:pt x="1405826" y="92692"/>
                  <a:pt x="1368369" y="114545"/>
                  <a:pt x="1402870" y="107551"/>
                </a:cubicBezTo>
                <a:cubicBezTo>
                  <a:pt x="1581255" y="72215"/>
                  <a:pt x="1763704" y="74123"/>
                  <a:pt x="1942320" y="43338"/>
                </a:cubicBezTo>
                <a:cubicBezTo>
                  <a:pt x="2042475" y="26223"/>
                  <a:pt x="2142027" y="15905"/>
                  <a:pt x="2236279" y="68079"/>
                </a:cubicBezTo>
                <a:cubicBezTo>
                  <a:pt x="2236279" y="68079"/>
                  <a:pt x="2236488" y="67517"/>
                  <a:pt x="2236488" y="67517"/>
                </a:cubicBezTo>
                <a:cubicBezTo>
                  <a:pt x="2244342" y="70428"/>
                  <a:pt x="2253048" y="76208"/>
                  <a:pt x="2259843" y="76815"/>
                </a:cubicBezTo>
                <a:cubicBezTo>
                  <a:pt x="2384498" y="74526"/>
                  <a:pt x="2463548" y="162546"/>
                  <a:pt x="2558109" y="222490"/>
                </a:cubicBezTo>
                <a:cubicBezTo>
                  <a:pt x="2664184" y="289255"/>
                  <a:pt x="2773811" y="351597"/>
                  <a:pt x="2887184" y="403839"/>
                </a:cubicBezTo>
                <a:cubicBezTo>
                  <a:pt x="2937906" y="427109"/>
                  <a:pt x="2898706" y="376200"/>
                  <a:pt x="2903976" y="343054"/>
                </a:cubicBezTo>
                <a:cubicBezTo>
                  <a:pt x="3006273" y="449264"/>
                  <a:pt x="3112840" y="535359"/>
                  <a:pt x="3185523" y="643991"/>
                </a:cubicBezTo>
                <a:cubicBezTo>
                  <a:pt x="3229541" y="709448"/>
                  <a:pt x="3321378" y="714778"/>
                  <a:pt x="3339681" y="796229"/>
                </a:cubicBezTo>
                <a:cubicBezTo>
                  <a:pt x="3420515" y="893204"/>
                  <a:pt x="3471502" y="1005281"/>
                  <a:pt x="3506481" y="1126100"/>
                </a:cubicBezTo>
                <a:cubicBezTo>
                  <a:pt x="3465910" y="1008313"/>
                  <a:pt x="3355371" y="927766"/>
                  <a:pt x="3335629" y="798555"/>
                </a:cubicBezTo>
                <a:cubicBezTo>
                  <a:pt x="3299498" y="763463"/>
                  <a:pt x="3255590" y="745910"/>
                  <a:pt x="3198774" y="740800"/>
                </a:cubicBezTo>
                <a:cubicBezTo>
                  <a:pt x="3372088" y="903331"/>
                  <a:pt x="3429315" y="1129400"/>
                  <a:pt x="3533240" y="1351723"/>
                </a:cubicBezTo>
                <a:cubicBezTo>
                  <a:pt x="3547995" y="1289546"/>
                  <a:pt x="3507060" y="1262246"/>
                  <a:pt x="3505541" y="1211265"/>
                </a:cubicBezTo>
                <a:cubicBezTo>
                  <a:pt x="3557916" y="1264506"/>
                  <a:pt x="3584458" y="1320295"/>
                  <a:pt x="3598323" y="1375851"/>
                </a:cubicBezTo>
                <a:cubicBezTo>
                  <a:pt x="3614471" y="1442464"/>
                  <a:pt x="3638096" y="1523335"/>
                  <a:pt x="3621492" y="1578446"/>
                </a:cubicBezTo>
                <a:cubicBezTo>
                  <a:pt x="3594865" y="1667490"/>
                  <a:pt x="3667733" y="1713651"/>
                  <a:pt x="3669186" y="1783750"/>
                </a:cubicBezTo>
                <a:cubicBezTo>
                  <a:pt x="3662278" y="1809269"/>
                  <a:pt x="3635859" y="1823725"/>
                  <a:pt x="3645949" y="1861926"/>
                </a:cubicBezTo>
                <a:cubicBezTo>
                  <a:pt x="3667265" y="1943857"/>
                  <a:pt x="3648806" y="2026358"/>
                  <a:pt x="3621162" y="2106091"/>
                </a:cubicBezTo>
                <a:cubicBezTo>
                  <a:pt x="3611403" y="2137574"/>
                  <a:pt x="3601999" y="2169824"/>
                  <a:pt x="3592242" y="2201309"/>
                </a:cubicBezTo>
                <a:cubicBezTo>
                  <a:pt x="3606584" y="2262465"/>
                  <a:pt x="3600592" y="2317359"/>
                  <a:pt x="3581856" y="2368328"/>
                </a:cubicBezTo>
                <a:close/>
              </a:path>
            </a:pathLst>
          </a:custGeom>
          <a:solidFill>
            <a:schemeClr val="accent3"/>
          </a:solidFill>
          <a:ln w="266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pSp>
        <p:nvGrpSpPr>
          <p:cNvPr id="80" name="그룹 7">
            <a:extLst>
              <a:ext uri="{FF2B5EF4-FFF2-40B4-BE49-F238E27FC236}">
                <a16:creationId xmlns:a16="http://schemas.microsoft.com/office/drawing/2014/main" id="{332ABAFB-7A8D-4C27-98E6-A0EA18CDC487}"/>
              </a:ext>
            </a:extLst>
          </p:cNvPr>
          <p:cNvGrpSpPr/>
          <p:nvPr/>
        </p:nvGrpSpPr>
        <p:grpSpPr>
          <a:xfrm>
            <a:off x="1351020" y="4629031"/>
            <a:ext cx="2005476" cy="596389"/>
            <a:chOff x="683568" y="4236526"/>
            <a:chExt cx="2005476" cy="596389"/>
          </a:xfrm>
        </p:grpSpPr>
        <p:sp>
          <p:nvSpPr>
            <p:cNvPr id="81" name="직사각형 3">
              <a:extLst>
                <a:ext uri="{FF2B5EF4-FFF2-40B4-BE49-F238E27FC236}">
                  <a16:creationId xmlns:a16="http://schemas.microsoft.com/office/drawing/2014/main" id="{589A9032-AD69-4DE1-9569-37C0E8282D7A}"/>
                </a:ext>
              </a:extLst>
            </p:cNvPr>
            <p:cNvSpPr/>
            <p:nvPr/>
          </p:nvSpPr>
          <p:spPr>
            <a:xfrm>
              <a:off x="683568" y="423652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John Wastson</a:t>
              </a:r>
            </a:p>
          </p:txBody>
        </p:sp>
        <p:sp>
          <p:nvSpPr>
            <p:cNvPr id="82" name="직사각형 4">
              <a:extLst>
                <a:ext uri="{FF2B5EF4-FFF2-40B4-BE49-F238E27FC236}">
                  <a16:creationId xmlns:a16="http://schemas.microsoft.com/office/drawing/2014/main" id="{7326AC9E-3F66-4F36-8408-F356681DD0EA}"/>
                </a:ext>
              </a:extLst>
            </p:cNvPr>
            <p:cNvSpPr/>
            <p:nvPr/>
          </p:nvSpPr>
          <p:spPr>
            <a:xfrm>
              <a:off x="683568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Programmer</a:t>
              </a:r>
            </a:p>
          </p:txBody>
        </p:sp>
      </p:grpSp>
      <p:grpSp>
        <p:nvGrpSpPr>
          <p:cNvPr id="83" name="그룹 8">
            <a:extLst>
              <a:ext uri="{FF2B5EF4-FFF2-40B4-BE49-F238E27FC236}">
                <a16:creationId xmlns:a16="http://schemas.microsoft.com/office/drawing/2014/main" id="{170AEBD1-1D1F-482D-9F5D-E05EAA71246B}"/>
              </a:ext>
            </a:extLst>
          </p:cNvPr>
          <p:cNvGrpSpPr/>
          <p:nvPr/>
        </p:nvGrpSpPr>
        <p:grpSpPr>
          <a:xfrm>
            <a:off x="1440713" y="5421155"/>
            <a:ext cx="1826091" cy="829601"/>
            <a:chOff x="827584" y="5067559"/>
            <a:chExt cx="1861460" cy="829601"/>
          </a:xfrm>
        </p:grpSpPr>
        <p:sp>
          <p:nvSpPr>
            <p:cNvPr id="84" name="Isosceles Triangle 7">
              <a:extLst>
                <a:ext uri="{FF2B5EF4-FFF2-40B4-BE49-F238E27FC236}">
                  <a16:creationId xmlns:a16="http://schemas.microsoft.com/office/drawing/2014/main" id="{11BDF9BC-BBDA-4D51-998A-C5F0DA82E199}"/>
                </a:ext>
              </a:extLst>
            </p:cNvPr>
            <p:cNvSpPr/>
            <p:nvPr/>
          </p:nvSpPr>
          <p:spPr>
            <a:xfrm>
              <a:off x="82758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85" name="Rounded Rectangle 2">
              <a:extLst>
                <a:ext uri="{FF2B5EF4-FFF2-40B4-BE49-F238E27FC236}">
                  <a16:creationId xmlns:a16="http://schemas.microsoft.com/office/drawing/2014/main" id="{F10E3D58-233F-4D60-AE26-CE2BBE03FB2E}"/>
                </a:ext>
              </a:extLst>
            </p:cNvPr>
            <p:cNvSpPr/>
            <p:nvPr/>
          </p:nvSpPr>
          <p:spPr>
            <a:xfrm>
              <a:off x="840090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86" name="Rounded Rectangle 3">
              <a:extLst>
                <a:ext uri="{FF2B5EF4-FFF2-40B4-BE49-F238E27FC236}">
                  <a16:creationId xmlns:a16="http://schemas.microsoft.com/office/drawing/2014/main" id="{C008056E-8529-43D4-BE4E-0E52B0DA8686}"/>
                </a:ext>
              </a:extLst>
            </p:cNvPr>
            <p:cNvSpPr/>
            <p:nvPr/>
          </p:nvSpPr>
          <p:spPr>
            <a:xfrm>
              <a:off x="840090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87" name="직사각형 36">
              <a:extLst>
                <a:ext uri="{FF2B5EF4-FFF2-40B4-BE49-F238E27FC236}">
                  <a16:creationId xmlns:a16="http://schemas.microsoft.com/office/drawing/2014/main" id="{7CB146BA-7F9F-4D5E-9240-CFD2F3E757B2}"/>
                </a:ext>
              </a:extLst>
            </p:cNvPr>
            <p:cNvSpPr/>
            <p:nvPr/>
          </p:nvSpPr>
          <p:spPr>
            <a:xfrm>
              <a:off x="104360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abcd@company.com</a:t>
              </a:r>
            </a:p>
          </p:txBody>
        </p:sp>
        <p:sp>
          <p:nvSpPr>
            <p:cNvPr id="88" name="직사각형 37">
              <a:extLst>
                <a:ext uri="{FF2B5EF4-FFF2-40B4-BE49-F238E27FC236}">
                  <a16:creationId xmlns:a16="http://schemas.microsoft.com/office/drawing/2014/main" id="{5126CF12-F8D8-47BC-999C-502ECB2A0B19}"/>
                </a:ext>
              </a:extLst>
            </p:cNvPr>
            <p:cNvSpPr/>
            <p:nvPr/>
          </p:nvSpPr>
          <p:spPr>
            <a:xfrm>
              <a:off x="104360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Facebook.com/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  <p:sp>
          <p:nvSpPr>
            <p:cNvPr id="89" name="직사각형 38">
              <a:extLst>
                <a:ext uri="{FF2B5EF4-FFF2-40B4-BE49-F238E27FC236}">
                  <a16:creationId xmlns:a16="http://schemas.microsoft.com/office/drawing/2014/main" id="{A6209B53-132A-4A85-9CC7-92ED33299F78}"/>
                </a:ext>
              </a:extLst>
            </p:cNvPr>
            <p:cNvSpPr/>
            <p:nvPr/>
          </p:nvSpPr>
          <p:spPr>
            <a:xfrm>
              <a:off x="1043608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Twiter.com/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</p:grpSp>
      <p:grpSp>
        <p:nvGrpSpPr>
          <p:cNvPr id="90" name="그룹 6">
            <a:extLst>
              <a:ext uri="{FF2B5EF4-FFF2-40B4-BE49-F238E27FC236}">
                <a16:creationId xmlns:a16="http://schemas.microsoft.com/office/drawing/2014/main" id="{FE605F3D-1AC5-436F-BB95-50FCF315D7EC}"/>
              </a:ext>
            </a:extLst>
          </p:cNvPr>
          <p:cNvGrpSpPr/>
          <p:nvPr/>
        </p:nvGrpSpPr>
        <p:grpSpPr>
          <a:xfrm>
            <a:off x="5094700" y="4629031"/>
            <a:ext cx="2005476" cy="596389"/>
            <a:chOff x="3563888" y="4236526"/>
            <a:chExt cx="2005476" cy="596389"/>
          </a:xfrm>
        </p:grpSpPr>
        <p:sp>
          <p:nvSpPr>
            <p:cNvPr id="91" name="직사각형 47">
              <a:extLst>
                <a:ext uri="{FF2B5EF4-FFF2-40B4-BE49-F238E27FC236}">
                  <a16:creationId xmlns:a16="http://schemas.microsoft.com/office/drawing/2014/main" id="{E17645D1-2E01-4D7A-9CA5-BE272E7EC483}"/>
                </a:ext>
              </a:extLst>
            </p:cNvPr>
            <p:cNvSpPr/>
            <p:nvPr/>
          </p:nvSpPr>
          <p:spPr>
            <a:xfrm>
              <a:off x="3563888" y="423652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Max Jones</a:t>
              </a:r>
            </a:p>
          </p:txBody>
        </p:sp>
        <p:sp>
          <p:nvSpPr>
            <p:cNvPr id="92" name="직사각형 48">
              <a:extLst>
                <a:ext uri="{FF2B5EF4-FFF2-40B4-BE49-F238E27FC236}">
                  <a16:creationId xmlns:a16="http://schemas.microsoft.com/office/drawing/2014/main" id="{1338CBAC-7D92-4321-9633-6B4A6E6E0D1C}"/>
                </a:ext>
              </a:extLst>
            </p:cNvPr>
            <p:cNvSpPr/>
            <p:nvPr/>
          </p:nvSpPr>
          <p:spPr>
            <a:xfrm>
              <a:off x="3563888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Manager</a:t>
              </a:r>
            </a:p>
          </p:txBody>
        </p:sp>
      </p:grpSp>
      <p:grpSp>
        <p:nvGrpSpPr>
          <p:cNvPr id="93" name="그룹 9">
            <a:extLst>
              <a:ext uri="{FF2B5EF4-FFF2-40B4-BE49-F238E27FC236}">
                <a16:creationId xmlns:a16="http://schemas.microsoft.com/office/drawing/2014/main" id="{2DE54FDB-4840-4DDF-87A2-649D8D76AB19}"/>
              </a:ext>
            </a:extLst>
          </p:cNvPr>
          <p:cNvGrpSpPr/>
          <p:nvPr/>
        </p:nvGrpSpPr>
        <p:grpSpPr>
          <a:xfrm>
            <a:off x="5184393" y="5421155"/>
            <a:ext cx="1826091" cy="829601"/>
            <a:chOff x="3707904" y="5067559"/>
            <a:chExt cx="1861460" cy="829601"/>
          </a:xfrm>
        </p:grpSpPr>
        <p:sp>
          <p:nvSpPr>
            <p:cNvPr id="94" name="Isosceles Triangle 7">
              <a:extLst>
                <a:ext uri="{FF2B5EF4-FFF2-40B4-BE49-F238E27FC236}">
                  <a16:creationId xmlns:a16="http://schemas.microsoft.com/office/drawing/2014/main" id="{EC4495CD-5DDE-449F-ACB2-7E6394ECC9E5}"/>
                </a:ext>
              </a:extLst>
            </p:cNvPr>
            <p:cNvSpPr/>
            <p:nvPr/>
          </p:nvSpPr>
          <p:spPr>
            <a:xfrm>
              <a:off x="370790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95" name="Rounded Rectangle 2">
              <a:extLst>
                <a:ext uri="{FF2B5EF4-FFF2-40B4-BE49-F238E27FC236}">
                  <a16:creationId xmlns:a16="http://schemas.microsoft.com/office/drawing/2014/main" id="{C26043D8-61B4-4C1A-B9F5-E6D44CB127A3}"/>
                </a:ext>
              </a:extLst>
            </p:cNvPr>
            <p:cNvSpPr/>
            <p:nvPr/>
          </p:nvSpPr>
          <p:spPr>
            <a:xfrm>
              <a:off x="3720410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96" name="Rounded Rectangle 3">
              <a:extLst>
                <a:ext uri="{FF2B5EF4-FFF2-40B4-BE49-F238E27FC236}">
                  <a16:creationId xmlns:a16="http://schemas.microsoft.com/office/drawing/2014/main" id="{9477B706-CDF7-48D7-A10E-E39C18CA6C53}"/>
                </a:ext>
              </a:extLst>
            </p:cNvPr>
            <p:cNvSpPr/>
            <p:nvPr/>
          </p:nvSpPr>
          <p:spPr>
            <a:xfrm>
              <a:off x="3720410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97" name="직사각형 49">
              <a:extLst>
                <a:ext uri="{FF2B5EF4-FFF2-40B4-BE49-F238E27FC236}">
                  <a16:creationId xmlns:a16="http://schemas.microsoft.com/office/drawing/2014/main" id="{914223A0-B634-4C37-8430-C6E371EF4C0E}"/>
                </a:ext>
              </a:extLst>
            </p:cNvPr>
            <p:cNvSpPr/>
            <p:nvPr/>
          </p:nvSpPr>
          <p:spPr>
            <a:xfrm>
              <a:off x="392392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abcd@company.com</a:t>
              </a:r>
            </a:p>
          </p:txBody>
        </p:sp>
        <p:sp>
          <p:nvSpPr>
            <p:cNvPr id="98" name="직사각형 50">
              <a:extLst>
                <a:ext uri="{FF2B5EF4-FFF2-40B4-BE49-F238E27FC236}">
                  <a16:creationId xmlns:a16="http://schemas.microsoft.com/office/drawing/2014/main" id="{4600072B-90FC-47B3-A9C3-ECF43C94FF4A}"/>
                </a:ext>
              </a:extLst>
            </p:cNvPr>
            <p:cNvSpPr/>
            <p:nvPr/>
          </p:nvSpPr>
          <p:spPr>
            <a:xfrm>
              <a:off x="392392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Facebook.com/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  <p:sp>
          <p:nvSpPr>
            <p:cNvPr id="99" name="직사각형 51">
              <a:extLst>
                <a:ext uri="{FF2B5EF4-FFF2-40B4-BE49-F238E27FC236}">
                  <a16:creationId xmlns:a16="http://schemas.microsoft.com/office/drawing/2014/main" id="{2C95E415-5C81-4E0C-B564-253EC7E2D2C7}"/>
                </a:ext>
              </a:extLst>
            </p:cNvPr>
            <p:cNvSpPr/>
            <p:nvPr/>
          </p:nvSpPr>
          <p:spPr>
            <a:xfrm>
              <a:off x="3923928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Twiter.com/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</p:grpSp>
      <p:grpSp>
        <p:nvGrpSpPr>
          <p:cNvPr id="100" name="그룹 5">
            <a:extLst>
              <a:ext uri="{FF2B5EF4-FFF2-40B4-BE49-F238E27FC236}">
                <a16:creationId xmlns:a16="http://schemas.microsoft.com/office/drawing/2014/main" id="{27DFF945-E795-476F-8700-5F72FB1939B1}"/>
              </a:ext>
            </a:extLst>
          </p:cNvPr>
          <p:cNvGrpSpPr/>
          <p:nvPr/>
        </p:nvGrpSpPr>
        <p:grpSpPr>
          <a:xfrm>
            <a:off x="8838380" y="4629031"/>
            <a:ext cx="2005476" cy="596389"/>
            <a:chOff x="6451663" y="4236526"/>
            <a:chExt cx="2005476" cy="596389"/>
          </a:xfrm>
        </p:grpSpPr>
        <p:sp>
          <p:nvSpPr>
            <p:cNvPr id="101" name="직사각형 55">
              <a:extLst>
                <a:ext uri="{FF2B5EF4-FFF2-40B4-BE49-F238E27FC236}">
                  <a16:creationId xmlns:a16="http://schemas.microsoft.com/office/drawing/2014/main" id="{9AAAAEA8-9438-428B-9CF6-79B5E5A562E2}"/>
                </a:ext>
              </a:extLst>
            </p:cNvPr>
            <p:cNvSpPr/>
            <p:nvPr/>
          </p:nvSpPr>
          <p:spPr>
            <a:xfrm>
              <a:off x="6451663" y="423652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Tony Wilson</a:t>
              </a:r>
            </a:p>
          </p:txBody>
        </p:sp>
        <p:sp>
          <p:nvSpPr>
            <p:cNvPr id="102" name="직사각형 56">
              <a:extLst>
                <a:ext uri="{FF2B5EF4-FFF2-40B4-BE49-F238E27FC236}">
                  <a16:creationId xmlns:a16="http://schemas.microsoft.com/office/drawing/2014/main" id="{6F6DEF57-8DFB-43D1-BCE3-4456E00A1D97}"/>
                </a:ext>
              </a:extLst>
            </p:cNvPr>
            <p:cNvSpPr/>
            <p:nvPr/>
          </p:nvSpPr>
          <p:spPr>
            <a:xfrm>
              <a:off x="6451663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Designer</a:t>
              </a:r>
            </a:p>
          </p:txBody>
        </p:sp>
      </p:grpSp>
      <p:grpSp>
        <p:nvGrpSpPr>
          <p:cNvPr id="103" name="그룹 10">
            <a:extLst>
              <a:ext uri="{FF2B5EF4-FFF2-40B4-BE49-F238E27FC236}">
                <a16:creationId xmlns:a16="http://schemas.microsoft.com/office/drawing/2014/main" id="{C4DD9BFD-1D75-4E2F-84FE-6B0336F118F4}"/>
              </a:ext>
            </a:extLst>
          </p:cNvPr>
          <p:cNvGrpSpPr/>
          <p:nvPr/>
        </p:nvGrpSpPr>
        <p:grpSpPr>
          <a:xfrm>
            <a:off x="8928073" y="5421155"/>
            <a:ext cx="1826091" cy="829601"/>
            <a:chOff x="6595679" y="5067559"/>
            <a:chExt cx="1861460" cy="829601"/>
          </a:xfrm>
        </p:grpSpPr>
        <p:sp>
          <p:nvSpPr>
            <p:cNvPr id="104" name="Isosceles Triangle 7">
              <a:extLst>
                <a:ext uri="{FF2B5EF4-FFF2-40B4-BE49-F238E27FC236}">
                  <a16:creationId xmlns:a16="http://schemas.microsoft.com/office/drawing/2014/main" id="{E2ADECAA-A2A7-4A32-84F3-9AD063AC8C02}"/>
                </a:ext>
              </a:extLst>
            </p:cNvPr>
            <p:cNvSpPr/>
            <p:nvPr/>
          </p:nvSpPr>
          <p:spPr>
            <a:xfrm>
              <a:off x="6595679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05" name="Rounded Rectangle 2">
              <a:extLst>
                <a:ext uri="{FF2B5EF4-FFF2-40B4-BE49-F238E27FC236}">
                  <a16:creationId xmlns:a16="http://schemas.microsoft.com/office/drawing/2014/main" id="{86F35001-9DC6-4244-90E0-C9876AD126FD}"/>
                </a:ext>
              </a:extLst>
            </p:cNvPr>
            <p:cNvSpPr/>
            <p:nvPr/>
          </p:nvSpPr>
          <p:spPr>
            <a:xfrm>
              <a:off x="6608185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06" name="Rounded Rectangle 3">
              <a:extLst>
                <a:ext uri="{FF2B5EF4-FFF2-40B4-BE49-F238E27FC236}">
                  <a16:creationId xmlns:a16="http://schemas.microsoft.com/office/drawing/2014/main" id="{B50F055F-24EE-47D9-8BC5-6F95BC15137E}"/>
                </a:ext>
              </a:extLst>
            </p:cNvPr>
            <p:cNvSpPr/>
            <p:nvPr/>
          </p:nvSpPr>
          <p:spPr>
            <a:xfrm>
              <a:off x="6608185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07" name="직사각형 57">
              <a:extLst>
                <a:ext uri="{FF2B5EF4-FFF2-40B4-BE49-F238E27FC236}">
                  <a16:creationId xmlns:a16="http://schemas.microsoft.com/office/drawing/2014/main" id="{5DBA7094-05FC-4249-ACD8-D05625188B3E}"/>
                </a:ext>
              </a:extLst>
            </p:cNvPr>
            <p:cNvSpPr/>
            <p:nvPr/>
          </p:nvSpPr>
          <p:spPr>
            <a:xfrm>
              <a:off x="6811703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abcd@company.com</a:t>
              </a:r>
            </a:p>
          </p:txBody>
        </p:sp>
        <p:sp>
          <p:nvSpPr>
            <p:cNvPr id="108" name="직사각형 58">
              <a:extLst>
                <a:ext uri="{FF2B5EF4-FFF2-40B4-BE49-F238E27FC236}">
                  <a16:creationId xmlns:a16="http://schemas.microsoft.com/office/drawing/2014/main" id="{DA74123D-9A83-4439-9BBA-1F7A18365112}"/>
                </a:ext>
              </a:extLst>
            </p:cNvPr>
            <p:cNvSpPr/>
            <p:nvPr/>
          </p:nvSpPr>
          <p:spPr>
            <a:xfrm>
              <a:off x="6811703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Facebook.com/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  <p:sp>
          <p:nvSpPr>
            <p:cNvPr id="109" name="직사각형 59">
              <a:extLst>
                <a:ext uri="{FF2B5EF4-FFF2-40B4-BE49-F238E27FC236}">
                  <a16:creationId xmlns:a16="http://schemas.microsoft.com/office/drawing/2014/main" id="{FC94E3C0-142D-4670-B13A-643D5B55DB09}"/>
                </a:ext>
              </a:extLst>
            </p:cNvPr>
            <p:cNvSpPr/>
            <p:nvPr/>
          </p:nvSpPr>
          <p:spPr>
            <a:xfrm>
              <a:off x="6811703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Twiter.com/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id="{52F46A6D-CC94-406D-8D8A-B0A25E64DB57}"/>
              </a:ext>
            </a:extLst>
          </p:cNvPr>
          <p:cNvSpPr/>
          <p:nvPr/>
        </p:nvSpPr>
        <p:spPr>
          <a:xfrm>
            <a:off x="673428" y="3683173"/>
            <a:ext cx="2519162" cy="93356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id="{F7C27DE1-81B0-4E29-AC5F-C0B158A8CEB8}"/>
              </a:ext>
            </a:extLst>
          </p:cNvPr>
          <p:cNvSpPr/>
          <p:nvPr/>
        </p:nvSpPr>
        <p:spPr>
          <a:xfrm>
            <a:off x="3447737" y="3681631"/>
            <a:ext cx="2519162" cy="93356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: Rounded Corners 180">
            <a:extLst>
              <a:ext uri="{FF2B5EF4-FFF2-40B4-BE49-F238E27FC236}">
                <a16:creationId xmlns:a16="http://schemas.microsoft.com/office/drawing/2014/main" id="{A8C03128-28F0-466A-BD32-444B9E20B348}"/>
              </a:ext>
            </a:extLst>
          </p:cNvPr>
          <p:cNvSpPr/>
          <p:nvPr/>
        </p:nvSpPr>
        <p:spPr>
          <a:xfrm>
            <a:off x="6222046" y="3680089"/>
            <a:ext cx="2519162" cy="93356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id="{E1540D1F-D30A-4BC0-8639-2124B985222F}"/>
              </a:ext>
            </a:extLst>
          </p:cNvPr>
          <p:cNvSpPr/>
          <p:nvPr/>
        </p:nvSpPr>
        <p:spPr>
          <a:xfrm>
            <a:off x="8996354" y="3678547"/>
            <a:ext cx="2519162" cy="93356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B024F50-5053-484A-9DDD-52249753F395}"/>
              </a:ext>
            </a:extLst>
          </p:cNvPr>
          <p:cNvGrpSpPr/>
          <p:nvPr/>
        </p:nvGrpSpPr>
        <p:grpSpPr>
          <a:xfrm>
            <a:off x="1260798" y="1682569"/>
            <a:ext cx="1344423" cy="1832148"/>
            <a:chOff x="3196984" y="440887"/>
            <a:chExt cx="2576831" cy="3511645"/>
          </a:xfrm>
        </p:grpSpPr>
        <p:sp>
          <p:nvSpPr>
            <p:cNvPr id="4" name="Graphic 3">
              <a:extLst>
                <a:ext uri="{FF2B5EF4-FFF2-40B4-BE49-F238E27FC236}">
                  <a16:creationId xmlns:a16="http://schemas.microsoft.com/office/drawing/2014/main" id="{26524AE0-AFD7-45C8-8561-BDCFCD830851}"/>
                </a:ext>
              </a:extLst>
            </p:cNvPr>
            <p:cNvSpPr/>
            <p:nvPr/>
          </p:nvSpPr>
          <p:spPr>
            <a:xfrm>
              <a:off x="3199507" y="440887"/>
              <a:ext cx="2574308" cy="3510814"/>
            </a:xfrm>
            <a:custGeom>
              <a:avLst/>
              <a:gdLst>
                <a:gd name="connsiteX0" fmla="*/ 2546379 w 2574308"/>
                <a:gd name="connsiteY0" fmla="*/ 3028665 h 3510814"/>
                <a:gd name="connsiteX1" fmla="*/ 2444996 w 2574308"/>
                <a:gd name="connsiteY1" fmla="*/ 2905614 h 3510814"/>
                <a:gd name="connsiteX2" fmla="*/ 2434205 w 2574308"/>
                <a:gd name="connsiteY2" fmla="*/ 2857229 h 3510814"/>
                <a:gd name="connsiteX3" fmla="*/ 2461531 w 2574308"/>
                <a:gd name="connsiteY3" fmla="*/ 2525408 h 3510814"/>
                <a:gd name="connsiteX4" fmla="*/ 2485549 w 2574308"/>
                <a:gd name="connsiteY4" fmla="*/ 2237534 h 3510814"/>
                <a:gd name="connsiteX5" fmla="*/ 2370156 w 2574308"/>
                <a:gd name="connsiteY5" fmla="*/ 1906061 h 3510814"/>
                <a:gd name="connsiteX6" fmla="*/ 2331953 w 2574308"/>
                <a:gd name="connsiteY6" fmla="*/ 1492003 h 3510814"/>
                <a:gd name="connsiteX7" fmla="*/ 2314722 w 2574308"/>
                <a:gd name="connsiteY7" fmla="*/ 845418 h 3510814"/>
                <a:gd name="connsiteX8" fmla="*/ 1994040 w 2574308"/>
                <a:gd name="connsiteY8" fmla="*/ 264188 h 3510814"/>
                <a:gd name="connsiteX9" fmla="*/ 1051401 w 2574308"/>
                <a:gd name="connsiteY9" fmla="*/ 28180 h 3510814"/>
                <a:gd name="connsiteX10" fmla="*/ 372965 w 2574308"/>
                <a:gd name="connsiteY10" fmla="*/ 556413 h 3510814"/>
                <a:gd name="connsiteX11" fmla="*/ 223111 w 2574308"/>
                <a:gd name="connsiteY11" fmla="*/ 1035217 h 3510814"/>
                <a:gd name="connsiteX12" fmla="*/ 252351 w 2574308"/>
                <a:gd name="connsiteY12" fmla="*/ 1694072 h 3510814"/>
                <a:gd name="connsiteX13" fmla="*/ 125818 w 2574308"/>
                <a:gd name="connsiteY13" fmla="*/ 2123359 h 3510814"/>
                <a:gd name="connsiteX14" fmla="*/ 136435 w 2574308"/>
                <a:gd name="connsiteY14" fmla="*/ 2574228 h 3510814"/>
                <a:gd name="connsiteX15" fmla="*/ 154710 w 2574308"/>
                <a:gd name="connsiteY15" fmla="*/ 2811106 h 3510814"/>
                <a:gd name="connsiteX16" fmla="*/ 131997 w 2574308"/>
                <a:gd name="connsiteY16" fmla="*/ 2903177 h 3510814"/>
                <a:gd name="connsiteX17" fmla="*/ 27917 w 2574308"/>
                <a:gd name="connsiteY17" fmla="*/ 3028665 h 3510814"/>
                <a:gd name="connsiteX18" fmla="*/ 61856 w 2574308"/>
                <a:gd name="connsiteY18" fmla="*/ 3139098 h 3510814"/>
                <a:gd name="connsiteX19" fmla="*/ 61856 w 2574308"/>
                <a:gd name="connsiteY19" fmla="*/ 3139098 h 3510814"/>
                <a:gd name="connsiteX20" fmla="*/ 61856 w 2574308"/>
                <a:gd name="connsiteY20" fmla="*/ 3139098 h 3510814"/>
                <a:gd name="connsiteX21" fmla="*/ 35140 w 2574308"/>
                <a:gd name="connsiteY21" fmla="*/ 3510776 h 3510814"/>
                <a:gd name="connsiteX22" fmla="*/ 2526276 w 2574308"/>
                <a:gd name="connsiteY22" fmla="*/ 3510776 h 3510814"/>
                <a:gd name="connsiteX23" fmla="*/ 2506174 w 2574308"/>
                <a:gd name="connsiteY23" fmla="*/ 3144058 h 3510814"/>
                <a:gd name="connsiteX24" fmla="*/ 2471974 w 2574308"/>
                <a:gd name="connsiteY24" fmla="*/ 3156764 h 3510814"/>
                <a:gd name="connsiteX25" fmla="*/ 2512614 w 2574308"/>
                <a:gd name="connsiteY25" fmla="*/ 3139011 h 3510814"/>
                <a:gd name="connsiteX26" fmla="*/ 2546379 w 2574308"/>
                <a:gd name="connsiteY26" fmla="*/ 3028665 h 351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574308" h="3510814">
                  <a:moveTo>
                    <a:pt x="2546379" y="3028665"/>
                  </a:moveTo>
                  <a:cubicBezTo>
                    <a:pt x="2518705" y="2982282"/>
                    <a:pt x="2485897" y="2940771"/>
                    <a:pt x="2444996" y="2905614"/>
                  </a:cubicBezTo>
                  <a:cubicBezTo>
                    <a:pt x="2441776" y="2889340"/>
                    <a:pt x="2439166" y="2872893"/>
                    <a:pt x="2434205" y="2857229"/>
                  </a:cubicBezTo>
                  <a:cubicBezTo>
                    <a:pt x="2398264" y="2742793"/>
                    <a:pt x="2404356" y="2633404"/>
                    <a:pt x="2461531" y="2525408"/>
                  </a:cubicBezTo>
                  <a:cubicBezTo>
                    <a:pt x="2509655" y="2434381"/>
                    <a:pt x="2509219" y="2335958"/>
                    <a:pt x="2485549" y="2237534"/>
                  </a:cubicBezTo>
                  <a:cubicBezTo>
                    <a:pt x="2458050" y="2123272"/>
                    <a:pt x="2407228" y="2017016"/>
                    <a:pt x="2370156" y="1906061"/>
                  </a:cubicBezTo>
                  <a:cubicBezTo>
                    <a:pt x="2325078" y="1771088"/>
                    <a:pt x="2303148" y="1633852"/>
                    <a:pt x="2331953" y="1492003"/>
                  </a:cubicBezTo>
                  <a:cubicBezTo>
                    <a:pt x="2376248" y="1220055"/>
                    <a:pt x="2348748" y="966294"/>
                    <a:pt x="2314722" y="845418"/>
                  </a:cubicBezTo>
                  <a:cubicBezTo>
                    <a:pt x="2253196" y="626815"/>
                    <a:pt x="2165825" y="417088"/>
                    <a:pt x="1994040" y="264188"/>
                  </a:cubicBezTo>
                  <a:cubicBezTo>
                    <a:pt x="1724354" y="24264"/>
                    <a:pt x="1403324" y="-46051"/>
                    <a:pt x="1051401" y="28180"/>
                  </a:cubicBezTo>
                  <a:cubicBezTo>
                    <a:pt x="740031" y="93883"/>
                    <a:pt x="511768" y="265841"/>
                    <a:pt x="372965" y="556413"/>
                  </a:cubicBezTo>
                  <a:cubicBezTo>
                    <a:pt x="311440" y="685208"/>
                    <a:pt x="238775" y="866739"/>
                    <a:pt x="223111" y="1035217"/>
                  </a:cubicBezTo>
                  <a:cubicBezTo>
                    <a:pt x="215975" y="1127897"/>
                    <a:pt x="259661" y="1614358"/>
                    <a:pt x="252351" y="1694072"/>
                  </a:cubicBezTo>
                  <a:cubicBezTo>
                    <a:pt x="238775" y="1875777"/>
                    <a:pt x="167764" y="2011447"/>
                    <a:pt x="125818" y="2123359"/>
                  </a:cubicBezTo>
                  <a:cubicBezTo>
                    <a:pt x="68731" y="2275302"/>
                    <a:pt x="53850" y="2424026"/>
                    <a:pt x="136435" y="2574228"/>
                  </a:cubicBezTo>
                  <a:cubicBezTo>
                    <a:pt x="176727" y="2647502"/>
                    <a:pt x="173768" y="2730174"/>
                    <a:pt x="154710" y="2811106"/>
                  </a:cubicBezTo>
                  <a:cubicBezTo>
                    <a:pt x="147487" y="2841913"/>
                    <a:pt x="139568" y="2872545"/>
                    <a:pt x="131997" y="2903177"/>
                  </a:cubicBezTo>
                  <a:cubicBezTo>
                    <a:pt x="89791" y="2938770"/>
                    <a:pt x="56113" y="2981237"/>
                    <a:pt x="27917" y="3028665"/>
                  </a:cubicBezTo>
                  <a:cubicBezTo>
                    <a:pt x="-14638" y="3099937"/>
                    <a:pt x="-12462" y="3108901"/>
                    <a:pt x="61856" y="3139098"/>
                  </a:cubicBezTo>
                  <a:cubicBezTo>
                    <a:pt x="61856" y="3139098"/>
                    <a:pt x="61856" y="3139098"/>
                    <a:pt x="61856" y="3139098"/>
                  </a:cubicBezTo>
                  <a:cubicBezTo>
                    <a:pt x="61856" y="3139098"/>
                    <a:pt x="61856" y="3139098"/>
                    <a:pt x="61856" y="3139098"/>
                  </a:cubicBezTo>
                  <a:cubicBezTo>
                    <a:pt x="30702" y="3261366"/>
                    <a:pt x="36184" y="3386332"/>
                    <a:pt x="35140" y="3510776"/>
                  </a:cubicBezTo>
                  <a:cubicBezTo>
                    <a:pt x="183428" y="3510776"/>
                    <a:pt x="2380773" y="3510863"/>
                    <a:pt x="2526276" y="3510776"/>
                  </a:cubicBezTo>
                  <a:cubicBezTo>
                    <a:pt x="2525667" y="3389291"/>
                    <a:pt x="2530715" y="3264151"/>
                    <a:pt x="2506174" y="3144058"/>
                  </a:cubicBezTo>
                  <a:cubicBezTo>
                    <a:pt x="2494687" y="3147974"/>
                    <a:pt x="2483287" y="3152151"/>
                    <a:pt x="2471974" y="3156764"/>
                  </a:cubicBezTo>
                  <a:cubicBezTo>
                    <a:pt x="2485288" y="3150411"/>
                    <a:pt x="2498777" y="3144406"/>
                    <a:pt x="2512614" y="3139011"/>
                  </a:cubicBezTo>
                  <a:cubicBezTo>
                    <a:pt x="2586758" y="3108814"/>
                    <a:pt x="2588933" y="3099937"/>
                    <a:pt x="2546379" y="3028665"/>
                  </a:cubicBezTo>
                  <a:close/>
                </a:path>
              </a:pathLst>
            </a:custGeom>
            <a:solidFill>
              <a:srgbClr val="FBBEA6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3">
              <a:extLst>
                <a:ext uri="{FF2B5EF4-FFF2-40B4-BE49-F238E27FC236}">
                  <a16:creationId xmlns:a16="http://schemas.microsoft.com/office/drawing/2014/main" id="{E0C4C2AF-3B59-4A71-B4ED-5E28202CC5BE}"/>
                </a:ext>
              </a:extLst>
            </p:cNvPr>
            <p:cNvSpPr/>
            <p:nvPr/>
          </p:nvSpPr>
          <p:spPr>
            <a:xfrm>
              <a:off x="3275808" y="441845"/>
              <a:ext cx="2422498" cy="2911792"/>
            </a:xfrm>
            <a:custGeom>
              <a:avLst/>
              <a:gdLst>
                <a:gd name="connsiteX0" fmla="*/ 2406812 w 2422498"/>
                <a:gd name="connsiteY0" fmla="*/ 2237534 h 2911792"/>
                <a:gd name="connsiteX1" fmla="*/ 2291418 w 2422498"/>
                <a:gd name="connsiteY1" fmla="*/ 1906061 h 2911792"/>
                <a:gd name="connsiteX2" fmla="*/ 2253215 w 2422498"/>
                <a:gd name="connsiteY2" fmla="*/ 1492003 h 2911792"/>
                <a:gd name="connsiteX3" fmla="*/ 2235984 w 2422498"/>
                <a:gd name="connsiteY3" fmla="*/ 845418 h 2911792"/>
                <a:gd name="connsiteX4" fmla="*/ 1915303 w 2422498"/>
                <a:gd name="connsiteY4" fmla="*/ 264188 h 2911792"/>
                <a:gd name="connsiteX5" fmla="*/ 972664 w 2422498"/>
                <a:gd name="connsiteY5" fmla="*/ 28180 h 2911792"/>
                <a:gd name="connsiteX6" fmla="*/ 294228 w 2422498"/>
                <a:gd name="connsiteY6" fmla="*/ 556413 h 2911792"/>
                <a:gd name="connsiteX7" fmla="*/ 144373 w 2422498"/>
                <a:gd name="connsiteY7" fmla="*/ 1035217 h 2911792"/>
                <a:gd name="connsiteX8" fmla="*/ 173613 w 2422498"/>
                <a:gd name="connsiteY8" fmla="*/ 1694072 h 2911792"/>
                <a:gd name="connsiteX9" fmla="*/ 47081 w 2422498"/>
                <a:gd name="connsiteY9" fmla="*/ 2123359 h 2911792"/>
                <a:gd name="connsiteX10" fmla="*/ 57698 w 2422498"/>
                <a:gd name="connsiteY10" fmla="*/ 2574228 h 2911792"/>
                <a:gd name="connsiteX11" fmla="*/ 75973 w 2422498"/>
                <a:gd name="connsiteY11" fmla="*/ 2811106 h 2911792"/>
                <a:gd name="connsiteX12" fmla="*/ 53260 w 2422498"/>
                <a:gd name="connsiteY12" fmla="*/ 2903177 h 2911792"/>
                <a:gd name="connsiteX13" fmla="*/ 95640 w 2422498"/>
                <a:gd name="connsiteY13" fmla="*/ 2886382 h 2911792"/>
                <a:gd name="connsiteX14" fmla="*/ 205812 w 2422498"/>
                <a:gd name="connsiteY14" fmla="*/ 2825552 h 2911792"/>
                <a:gd name="connsiteX15" fmla="*/ 623264 w 2422498"/>
                <a:gd name="connsiteY15" fmla="*/ 2730609 h 2911792"/>
                <a:gd name="connsiteX16" fmla="*/ 892602 w 2422498"/>
                <a:gd name="connsiteY16" fmla="*/ 2561001 h 2911792"/>
                <a:gd name="connsiteX17" fmla="*/ 927673 w 2422498"/>
                <a:gd name="connsiteY17" fmla="*/ 2443432 h 2911792"/>
                <a:gd name="connsiteX18" fmla="*/ 927585 w 2422498"/>
                <a:gd name="connsiteY18" fmla="*/ 2266774 h 2911792"/>
                <a:gd name="connsiteX19" fmla="*/ 892602 w 2422498"/>
                <a:gd name="connsiteY19" fmla="*/ 2221000 h 2911792"/>
                <a:gd name="connsiteX20" fmla="*/ 517095 w 2422498"/>
                <a:gd name="connsiteY20" fmla="*/ 1732971 h 2911792"/>
                <a:gd name="connsiteX21" fmla="*/ 482547 w 2422498"/>
                <a:gd name="connsiteY21" fmla="*/ 1697640 h 2911792"/>
                <a:gd name="connsiteX22" fmla="*/ 369155 w 2422498"/>
                <a:gd name="connsiteY22" fmla="*/ 1558750 h 2911792"/>
                <a:gd name="connsiteX23" fmla="*/ 368285 w 2422498"/>
                <a:gd name="connsiteY23" fmla="*/ 1457542 h 2911792"/>
                <a:gd name="connsiteX24" fmla="*/ 450000 w 2422498"/>
                <a:gd name="connsiteY24" fmla="*/ 1418991 h 2911792"/>
                <a:gd name="connsiteX25" fmla="*/ 514659 w 2422498"/>
                <a:gd name="connsiteY25" fmla="*/ 1408374 h 2911792"/>
                <a:gd name="connsiteX26" fmla="*/ 605250 w 2422498"/>
                <a:gd name="connsiteY26" fmla="*/ 1316825 h 2911792"/>
                <a:gd name="connsiteX27" fmla="*/ 612995 w 2422498"/>
                <a:gd name="connsiteY27" fmla="*/ 1306730 h 2911792"/>
                <a:gd name="connsiteX28" fmla="*/ 747360 w 2422498"/>
                <a:gd name="connsiteY28" fmla="*/ 1235719 h 2911792"/>
                <a:gd name="connsiteX29" fmla="*/ 850657 w 2422498"/>
                <a:gd name="connsiteY29" fmla="*/ 1246249 h 2911792"/>
                <a:gd name="connsiteX30" fmla="*/ 974491 w 2422498"/>
                <a:gd name="connsiteY30" fmla="*/ 1268875 h 2911792"/>
                <a:gd name="connsiteX31" fmla="*/ 1020440 w 2422498"/>
                <a:gd name="connsiteY31" fmla="*/ 1254429 h 2911792"/>
                <a:gd name="connsiteX32" fmla="*/ 997726 w 2422498"/>
                <a:gd name="connsiteY32" fmla="*/ 1211352 h 2911792"/>
                <a:gd name="connsiteX33" fmla="*/ 866321 w 2422498"/>
                <a:gd name="connsiteY33" fmla="*/ 1160618 h 2911792"/>
                <a:gd name="connsiteX34" fmla="*/ 711506 w 2422498"/>
                <a:gd name="connsiteY34" fmla="*/ 1177065 h 2911792"/>
                <a:gd name="connsiteX35" fmla="*/ 803751 w 2422498"/>
                <a:gd name="connsiteY35" fmla="*/ 1007804 h 2911792"/>
                <a:gd name="connsiteX36" fmla="*/ 863623 w 2422498"/>
                <a:gd name="connsiteY36" fmla="*/ 831146 h 2911792"/>
                <a:gd name="connsiteX37" fmla="*/ 889904 w 2422498"/>
                <a:gd name="connsiteY37" fmla="*/ 658144 h 2911792"/>
                <a:gd name="connsiteX38" fmla="*/ 903480 w 2422498"/>
                <a:gd name="connsiteY38" fmla="*/ 687470 h 2911792"/>
                <a:gd name="connsiteX39" fmla="*/ 922016 w 2422498"/>
                <a:gd name="connsiteY39" fmla="*/ 716884 h 2911792"/>
                <a:gd name="connsiteX40" fmla="*/ 1285252 w 2422498"/>
                <a:gd name="connsiteY40" fmla="*/ 930266 h 2911792"/>
                <a:gd name="connsiteX41" fmla="*/ 1575302 w 2422498"/>
                <a:gd name="connsiteY41" fmla="*/ 984221 h 2911792"/>
                <a:gd name="connsiteX42" fmla="*/ 1925571 w 2422498"/>
                <a:gd name="connsiteY42" fmla="*/ 1358509 h 2911792"/>
                <a:gd name="connsiteX43" fmla="*/ 1931315 w 2422498"/>
                <a:gd name="connsiteY43" fmla="*/ 1388358 h 2911792"/>
                <a:gd name="connsiteX44" fmla="*/ 1963079 w 2422498"/>
                <a:gd name="connsiteY44" fmla="*/ 1404284 h 2911792"/>
                <a:gd name="connsiteX45" fmla="*/ 2046012 w 2422498"/>
                <a:gd name="connsiteY45" fmla="*/ 1408983 h 2911792"/>
                <a:gd name="connsiteX46" fmla="*/ 2074034 w 2422498"/>
                <a:gd name="connsiteY46" fmla="*/ 1455888 h 2911792"/>
                <a:gd name="connsiteX47" fmla="*/ 2033829 w 2422498"/>
                <a:gd name="connsiteY47" fmla="*/ 1593038 h 2911792"/>
                <a:gd name="connsiteX48" fmla="*/ 1951069 w 2422498"/>
                <a:gd name="connsiteY48" fmla="*/ 1669096 h 2911792"/>
                <a:gd name="connsiteX49" fmla="*/ 1894417 w 2422498"/>
                <a:gd name="connsiteY49" fmla="*/ 1741761 h 2911792"/>
                <a:gd name="connsiteX50" fmla="*/ 1752221 w 2422498"/>
                <a:gd name="connsiteY50" fmla="*/ 2016059 h 2911792"/>
                <a:gd name="connsiteX51" fmla="*/ 1476182 w 2422498"/>
                <a:gd name="connsiteY51" fmla="*/ 2261814 h 2911792"/>
                <a:gd name="connsiteX52" fmla="*/ 1507511 w 2422498"/>
                <a:gd name="connsiteY52" fmla="*/ 2499562 h 2911792"/>
                <a:gd name="connsiteX53" fmla="*/ 1641962 w 2422498"/>
                <a:gd name="connsiteY53" fmla="*/ 2669867 h 2911792"/>
                <a:gd name="connsiteX54" fmla="*/ 2367564 w 2422498"/>
                <a:gd name="connsiteY54" fmla="*/ 2911793 h 2911792"/>
                <a:gd name="connsiteX55" fmla="*/ 2355555 w 2422498"/>
                <a:gd name="connsiteY55" fmla="*/ 2856968 h 2911792"/>
                <a:gd name="connsiteX56" fmla="*/ 2382880 w 2422498"/>
                <a:gd name="connsiteY56" fmla="*/ 2525147 h 2911792"/>
                <a:gd name="connsiteX57" fmla="*/ 2406812 w 2422498"/>
                <a:gd name="connsiteY57" fmla="*/ 2237534 h 2911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422498" h="2911792">
                  <a:moveTo>
                    <a:pt x="2406812" y="2237534"/>
                  </a:moveTo>
                  <a:cubicBezTo>
                    <a:pt x="2379312" y="2123272"/>
                    <a:pt x="2328490" y="2017016"/>
                    <a:pt x="2291418" y="1906061"/>
                  </a:cubicBezTo>
                  <a:cubicBezTo>
                    <a:pt x="2246340" y="1771088"/>
                    <a:pt x="2224411" y="1633852"/>
                    <a:pt x="2253215" y="1492003"/>
                  </a:cubicBezTo>
                  <a:cubicBezTo>
                    <a:pt x="2297510" y="1220055"/>
                    <a:pt x="2270011" y="966294"/>
                    <a:pt x="2235984" y="845418"/>
                  </a:cubicBezTo>
                  <a:cubicBezTo>
                    <a:pt x="2174459" y="626815"/>
                    <a:pt x="2087087" y="417088"/>
                    <a:pt x="1915303" y="264188"/>
                  </a:cubicBezTo>
                  <a:cubicBezTo>
                    <a:pt x="1645617" y="24264"/>
                    <a:pt x="1324587" y="-46051"/>
                    <a:pt x="972664" y="28180"/>
                  </a:cubicBezTo>
                  <a:cubicBezTo>
                    <a:pt x="661293" y="93883"/>
                    <a:pt x="433031" y="265841"/>
                    <a:pt x="294228" y="556413"/>
                  </a:cubicBezTo>
                  <a:cubicBezTo>
                    <a:pt x="232702" y="685208"/>
                    <a:pt x="160038" y="866739"/>
                    <a:pt x="144373" y="1035217"/>
                  </a:cubicBezTo>
                  <a:cubicBezTo>
                    <a:pt x="137237" y="1127897"/>
                    <a:pt x="180923" y="1614358"/>
                    <a:pt x="173613" y="1694072"/>
                  </a:cubicBezTo>
                  <a:cubicBezTo>
                    <a:pt x="160038" y="1875777"/>
                    <a:pt x="89027" y="2011447"/>
                    <a:pt x="47081" y="2123359"/>
                  </a:cubicBezTo>
                  <a:cubicBezTo>
                    <a:pt x="-10006" y="2275302"/>
                    <a:pt x="-24888" y="2424025"/>
                    <a:pt x="57698" y="2574228"/>
                  </a:cubicBezTo>
                  <a:cubicBezTo>
                    <a:pt x="97990" y="2647502"/>
                    <a:pt x="95031" y="2730174"/>
                    <a:pt x="75973" y="2811106"/>
                  </a:cubicBezTo>
                  <a:cubicBezTo>
                    <a:pt x="68750" y="2841913"/>
                    <a:pt x="60831" y="2872545"/>
                    <a:pt x="53260" y="2903177"/>
                  </a:cubicBezTo>
                  <a:cubicBezTo>
                    <a:pt x="71796" y="2908747"/>
                    <a:pt x="82761" y="2894475"/>
                    <a:pt x="95640" y="2886382"/>
                  </a:cubicBezTo>
                  <a:cubicBezTo>
                    <a:pt x="131233" y="2864104"/>
                    <a:pt x="167609" y="2843218"/>
                    <a:pt x="205812" y="2825552"/>
                  </a:cubicBezTo>
                  <a:cubicBezTo>
                    <a:pt x="338349" y="2764462"/>
                    <a:pt x="480545" y="2746535"/>
                    <a:pt x="623264" y="2730609"/>
                  </a:cubicBezTo>
                  <a:cubicBezTo>
                    <a:pt x="737874" y="2689621"/>
                    <a:pt x="818197" y="2652810"/>
                    <a:pt x="892602" y="2561001"/>
                  </a:cubicBezTo>
                  <a:cubicBezTo>
                    <a:pt x="909833" y="2539767"/>
                    <a:pt x="929935" y="2473542"/>
                    <a:pt x="927673" y="2443432"/>
                  </a:cubicBezTo>
                  <a:cubicBezTo>
                    <a:pt x="925236" y="2384604"/>
                    <a:pt x="925236" y="2325689"/>
                    <a:pt x="927585" y="2266774"/>
                  </a:cubicBezTo>
                  <a:cubicBezTo>
                    <a:pt x="928630" y="2241798"/>
                    <a:pt x="908527" y="2232922"/>
                    <a:pt x="892602" y="2221000"/>
                  </a:cubicBezTo>
                  <a:cubicBezTo>
                    <a:pt x="721949" y="2093336"/>
                    <a:pt x="570354" y="1950966"/>
                    <a:pt x="517095" y="1732971"/>
                  </a:cubicBezTo>
                  <a:cubicBezTo>
                    <a:pt x="512483" y="1714174"/>
                    <a:pt x="500561" y="1702513"/>
                    <a:pt x="482547" y="1697640"/>
                  </a:cubicBezTo>
                  <a:cubicBezTo>
                    <a:pt x="411188" y="1678495"/>
                    <a:pt x="381252" y="1626107"/>
                    <a:pt x="369155" y="1558750"/>
                  </a:cubicBezTo>
                  <a:cubicBezTo>
                    <a:pt x="363238" y="1525072"/>
                    <a:pt x="361758" y="1505144"/>
                    <a:pt x="368285" y="1457542"/>
                  </a:cubicBezTo>
                  <a:cubicBezTo>
                    <a:pt x="375334" y="1402108"/>
                    <a:pt x="401441" y="1390795"/>
                    <a:pt x="450000" y="1418991"/>
                  </a:cubicBezTo>
                  <a:cubicBezTo>
                    <a:pt x="476629" y="1433088"/>
                    <a:pt x="495252" y="1428389"/>
                    <a:pt x="514659" y="1408374"/>
                  </a:cubicBezTo>
                  <a:cubicBezTo>
                    <a:pt x="544508" y="1377480"/>
                    <a:pt x="575662" y="1347892"/>
                    <a:pt x="605250" y="1316825"/>
                  </a:cubicBezTo>
                  <a:cubicBezTo>
                    <a:pt x="607948" y="1313605"/>
                    <a:pt x="610645" y="1310211"/>
                    <a:pt x="612995" y="1306730"/>
                  </a:cubicBezTo>
                  <a:cubicBezTo>
                    <a:pt x="643454" y="1255995"/>
                    <a:pt x="688967" y="1234675"/>
                    <a:pt x="747360" y="1235719"/>
                  </a:cubicBezTo>
                  <a:cubicBezTo>
                    <a:pt x="782169" y="1236328"/>
                    <a:pt x="816543" y="1237111"/>
                    <a:pt x="850657" y="1246249"/>
                  </a:cubicBezTo>
                  <a:cubicBezTo>
                    <a:pt x="891210" y="1257127"/>
                    <a:pt x="932894" y="1263305"/>
                    <a:pt x="974491" y="1268875"/>
                  </a:cubicBezTo>
                  <a:cubicBezTo>
                    <a:pt x="991374" y="1271137"/>
                    <a:pt x="1012782" y="1274096"/>
                    <a:pt x="1020440" y="1254429"/>
                  </a:cubicBezTo>
                  <a:cubicBezTo>
                    <a:pt x="1027836" y="1235458"/>
                    <a:pt x="1011215" y="1221795"/>
                    <a:pt x="997726" y="1211352"/>
                  </a:cubicBezTo>
                  <a:cubicBezTo>
                    <a:pt x="959175" y="1181590"/>
                    <a:pt x="916185" y="1162880"/>
                    <a:pt x="866321" y="1160618"/>
                  </a:cubicBezTo>
                  <a:cubicBezTo>
                    <a:pt x="815847" y="1158355"/>
                    <a:pt x="766331" y="1165404"/>
                    <a:pt x="711506" y="1177065"/>
                  </a:cubicBezTo>
                  <a:cubicBezTo>
                    <a:pt x="747360" y="1118411"/>
                    <a:pt x="778688" y="1064718"/>
                    <a:pt x="803751" y="1007804"/>
                  </a:cubicBezTo>
                  <a:cubicBezTo>
                    <a:pt x="828901" y="950717"/>
                    <a:pt x="848568" y="891715"/>
                    <a:pt x="863623" y="831146"/>
                  </a:cubicBezTo>
                  <a:cubicBezTo>
                    <a:pt x="877895" y="773450"/>
                    <a:pt x="885292" y="714970"/>
                    <a:pt x="889904" y="658144"/>
                  </a:cubicBezTo>
                  <a:cubicBezTo>
                    <a:pt x="892341" y="667194"/>
                    <a:pt x="897910" y="677289"/>
                    <a:pt x="903480" y="687470"/>
                  </a:cubicBezTo>
                  <a:cubicBezTo>
                    <a:pt x="909049" y="697652"/>
                    <a:pt x="915402" y="707312"/>
                    <a:pt x="922016" y="716884"/>
                  </a:cubicBezTo>
                  <a:cubicBezTo>
                    <a:pt x="1010084" y="844200"/>
                    <a:pt x="1135398" y="909207"/>
                    <a:pt x="1285252" y="930266"/>
                  </a:cubicBezTo>
                  <a:cubicBezTo>
                    <a:pt x="1382806" y="943929"/>
                    <a:pt x="1480359" y="956634"/>
                    <a:pt x="1575302" y="984221"/>
                  </a:cubicBezTo>
                  <a:cubicBezTo>
                    <a:pt x="1766144" y="1039568"/>
                    <a:pt x="1897898" y="1150349"/>
                    <a:pt x="1925571" y="1358509"/>
                  </a:cubicBezTo>
                  <a:cubicBezTo>
                    <a:pt x="1926877" y="1368517"/>
                    <a:pt x="1929053" y="1378438"/>
                    <a:pt x="1931315" y="1388358"/>
                  </a:cubicBezTo>
                  <a:cubicBezTo>
                    <a:pt x="1935492" y="1406633"/>
                    <a:pt x="1946544" y="1413160"/>
                    <a:pt x="1963079" y="1404284"/>
                  </a:cubicBezTo>
                  <a:cubicBezTo>
                    <a:pt x="1992145" y="1388619"/>
                    <a:pt x="2018948" y="1396364"/>
                    <a:pt x="2046012" y="1408983"/>
                  </a:cubicBezTo>
                  <a:cubicBezTo>
                    <a:pt x="2070727" y="1425256"/>
                    <a:pt x="2072554" y="1445185"/>
                    <a:pt x="2074034" y="1455888"/>
                  </a:cubicBezTo>
                  <a:cubicBezTo>
                    <a:pt x="2079603" y="1496702"/>
                    <a:pt x="2059327" y="1545436"/>
                    <a:pt x="2033829" y="1593038"/>
                  </a:cubicBezTo>
                  <a:cubicBezTo>
                    <a:pt x="2017294" y="1630632"/>
                    <a:pt x="1990491" y="1659872"/>
                    <a:pt x="1951069" y="1669096"/>
                  </a:cubicBezTo>
                  <a:cubicBezTo>
                    <a:pt x="1909124" y="1678930"/>
                    <a:pt x="1896854" y="1705124"/>
                    <a:pt x="1894417" y="1741761"/>
                  </a:cubicBezTo>
                  <a:cubicBezTo>
                    <a:pt x="1894417" y="1741761"/>
                    <a:pt x="1758312" y="2011447"/>
                    <a:pt x="1752221" y="2016059"/>
                  </a:cubicBezTo>
                  <a:cubicBezTo>
                    <a:pt x="1672420" y="2111698"/>
                    <a:pt x="1578522" y="2191412"/>
                    <a:pt x="1476182" y="2261814"/>
                  </a:cubicBezTo>
                  <a:cubicBezTo>
                    <a:pt x="1477922" y="2265991"/>
                    <a:pt x="1467828" y="2410276"/>
                    <a:pt x="1507511" y="2499562"/>
                  </a:cubicBezTo>
                  <a:cubicBezTo>
                    <a:pt x="1542059" y="2560914"/>
                    <a:pt x="1556156" y="2629140"/>
                    <a:pt x="1641962" y="2669867"/>
                  </a:cubicBezTo>
                  <a:cubicBezTo>
                    <a:pt x="1727593" y="2710594"/>
                    <a:pt x="2263310" y="2780822"/>
                    <a:pt x="2367564" y="2911793"/>
                  </a:cubicBezTo>
                  <a:cubicBezTo>
                    <a:pt x="2363648" y="2893518"/>
                    <a:pt x="2361124" y="2874808"/>
                    <a:pt x="2355555" y="2856968"/>
                  </a:cubicBezTo>
                  <a:cubicBezTo>
                    <a:pt x="2319614" y="2742532"/>
                    <a:pt x="2325706" y="2633143"/>
                    <a:pt x="2382880" y="2525147"/>
                  </a:cubicBezTo>
                  <a:cubicBezTo>
                    <a:pt x="2431005" y="2434381"/>
                    <a:pt x="2430482" y="2336045"/>
                    <a:pt x="2406812" y="2237534"/>
                  </a:cubicBezTo>
                  <a:close/>
                </a:path>
              </a:pathLst>
            </a:custGeom>
            <a:solidFill>
              <a:srgbClr val="422219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3">
              <a:extLst>
                <a:ext uri="{FF2B5EF4-FFF2-40B4-BE49-F238E27FC236}">
                  <a16:creationId xmlns:a16="http://schemas.microsoft.com/office/drawing/2014/main" id="{79377CC1-F3BA-4A87-AB3C-04434E6F38AE}"/>
                </a:ext>
              </a:extLst>
            </p:cNvPr>
            <p:cNvSpPr/>
            <p:nvPr/>
          </p:nvSpPr>
          <p:spPr>
            <a:xfrm>
              <a:off x="3196984" y="3163577"/>
              <a:ext cx="2574348" cy="788955"/>
            </a:xfrm>
            <a:custGeom>
              <a:avLst/>
              <a:gdLst>
                <a:gd name="connsiteX0" fmla="*/ 2546465 w 2574348"/>
                <a:gd name="connsiteY0" fmla="*/ 306845 h 788955"/>
                <a:gd name="connsiteX1" fmla="*/ 2442386 w 2574348"/>
                <a:gd name="connsiteY1" fmla="*/ 181357 h 788955"/>
                <a:gd name="connsiteX2" fmla="*/ 1869771 w 2574348"/>
                <a:gd name="connsiteY2" fmla="*/ 0 h 788955"/>
                <a:gd name="connsiteX3" fmla="*/ 1703120 w 2574348"/>
                <a:gd name="connsiteY3" fmla="*/ 311979 h 788955"/>
                <a:gd name="connsiteX4" fmla="*/ 1313777 w 2574348"/>
                <a:gd name="connsiteY4" fmla="*/ 676869 h 788955"/>
                <a:gd name="connsiteX5" fmla="*/ 1254253 w 2574348"/>
                <a:gd name="connsiteY5" fmla="*/ 677653 h 788955"/>
                <a:gd name="connsiteX6" fmla="*/ 704612 w 2574348"/>
                <a:gd name="connsiteY6" fmla="*/ 0 h 788955"/>
                <a:gd name="connsiteX7" fmla="*/ 131997 w 2574348"/>
                <a:gd name="connsiteY7" fmla="*/ 181357 h 788955"/>
                <a:gd name="connsiteX8" fmla="*/ 27917 w 2574348"/>
                <a:gd name="connsiteY8" fmla="*/ 306845 h 788955"/>
                <a:gd name="connsiteX9" fmla="*/ 61856 w 2574348"/>
                <a:gd name="connsiteY9" fmla="*/ 417278 h 788955"/>
                <a:gd name="connsiteX10" fmla="*/ 237383 w 2574348"/>
                <a:gd name="connsiteY10" fmla="*/ 517268 h 788955"/>
                <a:gd name="connsiteX11" fmla="*/ 479830 w 2574348"/>
                <a:gd name="connsiteY11" fmla="*/ 788956 h 788955"/>
                <a:gd name="connsiteX12" fmla="*/ 2094465 w 2574348"/>
                <a:gd name="connsiteY12" fmla="*/ 788956 h 788955"/>
                <a:gd name="connsiteX13" fmla="*/ 2336913 w 2574348"/>
                <a:gd name="connsiteY13" fmla="*/ 517268 h 788955"/>
                <a:gd name="connsiteX14" fmla="*/ 2512439 w 2574348"/>
                <a:gd name="connsiteY14" fmla="*/ 417278 h 788955"/>
                <a:gd name="connsiteX15" fmla="*/ 2546465 w 2574348"/>
                <a:gd name="connsiteY15" fmla="*/ 306845 h 78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74348" h="788955">
                  <a:moveTo>
                    <a:pt x="2546465" y="306845"/>
                  </a:moveTo>
                  <a:cubicBezTo>
                    <a:pt x="2518183" y="259417"/>
                    <a:pt x="2484592" y="216950"/>
                    <a:pt x="2442386" y="181357"/>
                  </a:cubicBezTo>
                  <a:cubicBezTo>
                    <a:pt x="2272864" y="53520"/>
                    <a:pt x="2076016" y="12009"/>
                    <a:pt x="1869771" y="0"/>
                  </a:cubicBezTo>
                  <a:cubicBezTo>
                    <a:pt x="1826520" y="112783"/>
                    <a:pt x="1769345" y="217820"/>
                    <a:pt x="1703120" y="311979"/>
                  </a:cubicBezTo>
                  <a:cubicBezTo>
                    <a:pt x="1601215" y="446953"/>
                    <a:pt x="1499311" y="562694"/>
                    <a:pt x="1313777" y="676869"/>
                  </a:cubicBezTo>
                  <a:cubicBezTo>
                    <a:pt x="1290020" y="695666"/>
                    <a:pt x="1280012" y="694448"/>
                    <a:pt x="1254253" y="677653"/>
                  </a:cubicBezTo>
                  <a:cubicBezTo>
                    <a:pt x="1032952" y="544855"/>
                    <a:pt x="819744" y="300057"/>
                    <a:pt x="704612" y="0"/>
                  </a:cubicBezTo>
                  <a:cubicBezTo>
                    <a:pt x="498366" y="11922"/>
                    <a:pt x="301519" y="53520"/>
                    <a:pt x="131997" y="181357"/>
                  </a:cubicBezTo>
                  <a:cubicBezTo>
                    <a:pt x="89791" y="216950"/>
                    <a:pt x="56112" y="259417"/>
                    <a:pt x="27917" y="306845"/>
                  </a:cubicBezTo>
                  <a:cubicBezTo>
                    <a:pt x="-14638" y="378117"/>
                    <a:pt x="-12462" y="387081"/>
                    <a:pt x="61856" y="417278"/>
                  </a:cubicBezTo>
                  <a:cubicBezTo>
                    <a:pt x="125296" y="441993"/>
                    <a:pt x="182384" y="477498"/>
                    <a:pt x="237383" y="517268"/>
                  </a:cubicBezTo>
                  <a:cubicBezTo>
                    <a:pt x="334327" y="587409"/>
                    <a:pt x="437276" y="675477"/>
                    <a:pt x="479830" y="788956"/>
                  </a:cubicBezTo>
                  <a:cubicBezTo>
                    <a:pt x="860645" y="788782"/>
                    <a:pt x="1966367" y="788869"/>
                    <a:pt x="2094465" y="788956"/>
                  </a:cubicBezTo>
                  <a:cubicBezTo>
                    <a:pt x="2137020" y="675477"/>
                    <a:pt x="2239969" y="587409"/>
                    <a:pt x="2336913" y="517268"/>
                  </a:cubicBezTo>
                  <a:cubicBezTo>
                    <a:pt x="2391912" y="477498"/>
                    <a:pt x="2448999" y="441993"/>
                    <a:pt x="2512439" y="417278"/>
                  </a:cubicBezTo>
                  <a:cubicBezTo>
                    <a:pt x="2586757" y="387081"/>
                    <a:pt x="2589020" y="378205"/>
                    <a:pt x="2546465" y="306845"/>
                  </a:cubicBezTo>
                  <a:close/>
                </a:path>
              </a:pathLst>
            </a:custGeom>
            <a:solidFill>
              <a:schemeClr val="accent4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3">
              <a:extLst>
                <a:ext uri="{FF2B5EF4-FFF2-40B4-BE49-F238E27FC236}">
                  <a16:creationId xmlns:a16="http://schemas.microsoft.com/office/drawing/2014/main" id="{9425C396-1CD4-469C-8117-F7BEE91773D3}"/>
                </a:ext>
              </a:extLst>
            </p:cNvPr>
            <p:cNvSpPr/>
            <p:nvPr/>
          </p:nvSpPr>
          <p:spPr>
            <a:xfrm>
              <a:off x="5042823" y="2423268"/>
              <a:ext cx="174047" cy="225042"/>
            </a:xfrm>
            <a:custGeom>
              <a:avLst/>
              <a:gdLst>
                <a:gd name="connsiteX0" fmla="*/ 71185 w 174047"/>
                <a:gd name="connsiteY0" fmla="*/ 225043 h 225042"/>
                <a:gd name="connsiteX1" fmla="*/ 0 w 174047"/>
                <a:gd name="connsiteY1" fmla="*/ 36985 h 225042"/>
                <a:gd name="connsiteX2" fmla="*/ 99381 w 174047"/>
                <a:gd name="connsiteY2" fmla="*/ 0 h 225042"/>
                <a:gd name="connsiteX3" fmla="*/ 174047 w 174047"/>
                <a:gd name="connsiteY3" fmla="*/ 182923 h 225042"/>
                <a:gd name="connsiteX4" fmla="*/ 71185 w 174047"/>
                <a:gd name="connsiteY4" fmla="*/ 225043 h 22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047" h="225042">
                  <a:moveTo>
                    <a:pt x="71185" y="225043"/>
                  </a:moveTo>
                  <a:cubicBezTo>
                    <a:pt x="47427" y="162386"/>
                    <a:pt x="23757" y="99729"/>
                    <a:pt x="0" y="36985"/>
                  </a:cubicBezTo>
                  <a:cubicBezTo>
                    <a:pt x="35332" y="21756"/>
                    <a:pt x="66573" y="9224"/>
                    <a:pt x="99381" y="0"/>
                  </a:cubicBezTo>
                  <a:cubicBezTo>
                    <a:pt x="118787" y="49255"/>
                    <a:pt x="154641" y="133668"/>
                    <a:pt x="174047" y="182923"/>
                  </a:cubicBezTo>
                  <a:cubicBezTo>
                    <a:pt x="173089" y="208857"/>
                    <a:pt x="90069" y="219908"/>
                    <a:pt x="71185" y="225043"/>
                  </a:cubicBezTo>
                  <a:close/>
                </a:path>
              </a:pathLst>
            </a:custGeom>
            <a:solidFill>
              <a:srgbClr val="6C8492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3">
              <a:extLst>
                <a:ext uri="{FF2B5EF4-FFF2-40B4-BE49-F238E27FC236}">
                  <a16:creationId xmlns:a16="http://schemas.microsoft.com/office/drawing/2014/main" id="{2C7770A2-E1E3-46E1-A028-03FCB61ADB18}"/>
                </a:ext>
              </a:extLst>
            </p:cNvPr>
            <p:cNvSpPr/>
            <p:nvPr/>
          </p:nvSpPr>
          <p:spPr>
            <a:xfrm>
              <a:off x="4832000" y="2128694"/>
              <a:ext cx="350495" cy="331559"/>
            </a:xfrm>
            <a:custGeom>
              <a:avLst/>
              <a:gdLst>
                <a:gd name="connsiteX0" fmla="*/ 310203 w 350495"/>
                <a:gd name="connsiteY0" fmla="*/ 294575 h 331559"/>
                <a:gd name="connsiteX1" fmla="*/ 210823 w 350495"/>
                <a:gd name="connsiteY1" fmla="*/ 331560 h 331559"/>
                <a:gd name="connsiteX2" fmla="*/ 29378 w 350495"/>
                <a:gd name="connsiteY2" fmla="*/ 185708 h 331559"/>
                <a:gd name="connsiteX3" fmla="*/ 33642 w 350495"/>
                <a:gd name="connsiteY3" fmla="*/ 102688 h 331559"/>
                <a:gd name="connsiteX4" fmla="*/ 51569 w 350495"/>
                <a:gd name="connsiteY4" fmla="*/ 83369 h 331559"/>
                <a:gd name="connsiteX5" fmla="*/ 123451 w 350495"/>
                <a:gd name="connsiteY5" fmla="*/ 33417 h 331559"/>
                <a:gd name="connsiteX6" fmla="*/ 254160 w 350495"/>
                <a:gd name="connsiteY6" fmla="*/ 0 h 331559"/>
                <a:gd name="connsiteX7" fmla="*/ 288447 w 350495"/>
                <a:gd name="connsiteY7" fmla="*/ 348 h 331559"/>
                <a:gd name="connsiteX8" fmla="*/ 348494 w 350495"/>
                <a:gd name="connsiteY8" fmla="*/ 49690 h 331559"/>
                <a:gd name="connsiteX9" fmla="*/ 310203 w 350495"/>
                <a:gd name="connsiteY9" fmla="*/ 294575 h 331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0495" h="331559">
                  <a:moveTo>
                    <a:pt x="310203" y="294575"/>
                  </a:moveTo>
                  <a:cubicBezTo>
                    <a:pt x="277047" y="306932"/>
                    <a:pt x="243979" y="319202"/>
                    <a:pt x="210823" y="331560"/>
                  </a:cubicBezTo>
                  <a:cubicBezTo>
                    <a:pt x="146860" y="306062"/>
                    <a:pt x="79504" y="239924"/>
                    <a:pt x="29378" y="185708"/>
                  </a:cubicBezTo>
                  <a:cubicBezTo>
                    <a:pt x="-10392" y="142719"/>
                    <a:pt x="-10565" y="142893"/>
                    <a:pt x="33642" y="102688"/>
                  </a:cubicBezTo>
                  <a:cubicBezTo>
                    <a:pt x="39038" y="96857"/>
                    <a:pt x="47479" y="87807"/>
                    <a:pt x="51569" y="83369"/>
                  </a:cubicBezTo>
                  <a:cubicBezTo>
                    <a:pt x="72281" y="62048"/>
                    <a:pt x="89163" y="52562"/>
                    <a:pt x="123451" y="33417"/>
                  </a:cubicBezTo>
                  <a:cubicBezTo>
                    <a:pt x="158695" y="13054"/>
                    <a:pt x="189763" y="1218"/>
                    <a:pt x="254160" y="0"/>
                  </a:cubicBezTo>
                  <a:cubicBezTo>
                    <a:pt x="265560" y="87"/>
                    <a:pt x="277047" y="435"/>
                    <a:pt x="288447" y="348"/>
                  </a:cubicBezTo>
                  <a:cubicBezTo>
                    <a:pt x="322126" y="261"/>
                    <a:pt x="344404" y="13924"/>
                    <a:pt x="348494" y="49690"/>
                  </a:cubicBezTo>
                  <a:cubicBezTo>
                    <a:pt x="354150" y="134190"/>
                    <a:pt x="349712" y="217124"/>
                    <a:pt x="310203" y="294575"/>
                  </a:cubicBezTo>
                  <a:close/>
                </a:path>
              </a:pathLst>
            </a:custGeom>
            <a:solidFill>
              <a:srgbClr val="BF5A41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3">
              <a:extLst>
                <a:ext uri="{FF2B5EF4-FFF2-40B4-BE49-F238E27FC236}">
                  <a16:creationId xmlns:a16="http://schemas.microsoft.com/office/drawing/2014/main" id="{572FF209-DB79-47A2-9C5D-CD8B204AE601}"/>
                </a:ext>
              </a:extLst>
            </p:cNvPr>
            <p:cNvSpPr/>
            <p:nvPr/>
          </p:nvSpPr>
          <p:spPr>
            <a:xfrm>
              <a:off x="5312769" y="2781858"/>
              <a:ext cx="107693" cy="256144"/>
            </a:xfrm>
            <a:custGeom>
              <a:avLst/>
              <a:gdLst>
                <a:gd name="connsiteX0" fmla="*/ 65007 w 107693"/>
                <a:gd name="connsiteY0" fmla="*/ 256144 h 256144"/>
                <a:gd name="connsiteX1" fmla="*/ 0 w 107693"/>
                <a:gd name="connsiteY1" fmla="*/ 70175 h 256144"/>
                <a:gd name="connsiteX2" fmla="*/ 17231 w 107693"/>
                <a:gd name="connsiteY2" fmla="*/ 4385 h 256144"/>
                <a:gd name="connsiteX3" fmla="*/ 76146 w 107693"/>
                <a:gd name="connsiteY3" fmla="*/ 83664 h 256144"/>
                <a:gd name="connsiteX4" fmla="*/ 65007 w 107693"/>
                <a:gd name="connsiteY4" fmla="*/ 256144 h 256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693" h="256144">
                  <a:moveTo>
                    <a:pt x="65007" y="256144"/>
                  </a:moveTo>
                  <a:cubicBezTo>
                    <a:pt x="35854" y="199666"/>
                    <a:pt x="19320" y="130482"/>
                    <a:pt x="0" y="70175"/>
                  </a:cubicBezTo>
                  <a:cubicBezTo>
                    <a:pt x="2350" y="47375"/>
                    <a:pt x="-348" y="23182"/>
                    <a:pt x="17231" y="4385"/>
                  </a:cubicBezTo>
                  <a:cubicBezTo>
                    <a:pt x="46732" y="-17458"/>
                    <a:pt x="59350" y="47549"/>
                    <a:pt x="76146" y="83664"/>
                  </a:cubicBezTo>
                  <a:cubicBezTo>
                    <a:pt x="121050" y="186439"/>
                    <a:pt x="118613" y="202712"/>
                    <a:pt x="65007" y="256144"/>
                  </a:cubicBezTo>
                  <a:close/>
                </a:path>
              </a:pathLst>
            </a:custGeom>
            <a:solidFill>
              <a:srgbClr val="F5B39F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3">
              <a:extLst>
                <a:ext uri="{FF2B5EF4-FFF2-40B4-BE49-F238E27FC236}">
                  <a16:creationId xmlns:a16="http://schemas.microsoft.com/office/drawing/2014/main" id="{644FA13F-037D-4BD1-83AB-7DFB7FE00656}"/>
                </a:ext>
              </a:extLst>
            </p:cNvPr>
            <p:cNvSpPr/>
            <p:nvPr/>
          </p:nvSpPr>
          <p:spPr>
            <a:xfrm>
              <a:off x="5330000" y="2770710"/>
              <a:ext cx="58914" cy="94811"/>
            </a:xfrm>
            <a:custGeom>
              <a:avLst/>
              <a:gdLst>
                <a:gd name="connsiteX0" fmla="*/ 58915 w 58914"/>
                <a:gd name="connsiteY0" fmla="*/ 94812 h 94811"/>
                <a:gd name="connsiteX1" fmla="*/ 0 w 58914"/>
                <a:gd name="connsiteY1" fmla="*/ 15534 h 94811"/>
                <a:gd name="connsiteX2" fmla="*/ 28283 w 58914"/>
                <a:gd name="connsiteY2" fmla="*/ 14402 h 94811"/>
                <a:gd name="connsiteX3" fmla="*/ 58915 w 58914"/>
                <a:gd name="connsiteY3" fmla="*/ 94812 h 94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14" h="94811">
                  <a:moveTo>
                    <a:pt x="58915" y="94812"/>
                  </a:moveTo>
                  <a:cubicBezTo>
                    <a:pt x="15142" y="86284"/>
                    <a:pt x="19667" y="41902"/>
                    <a:pt x="0" y="15534"/>
                  </a:cubicBezTo>
                  <a:cubicBezTo>
                    <a:pt x="8963" y="1697"/>
                    <a:pt x="18275" y="-10573"/>
                    <a:pt x="28283" y="14402"/>
                  </a:cubicBezTo>
                  <a:cubicBezTo>
                    <a:pt x="38899" y="41031"/>
                    <a:pt x="48733" y="68009"/>
                    <a:pt x="58915" y="94812"/>
                  </a:cubicBezTo>
                  <a:close/>
                </a:path>
              </a:pathLst>
            </a:custGeom>
            <a:solidFill>
              <a:srgbClr val="E44974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3">
              <a:extLst>
                <a:ext uri="{FF2B5EF4-FFF2-40B4-BE49-F238E27FC236}">
                  <a16:creationId xmlns:a16="http://schemas.microsoft.com/office/drawing/2014/main" id="{BC734F58-BA04-44B7-A2A5-1DC2F6BB71D1}"/>
                </a:ext>
              </a:extLst>
            </p:cNvPr>
            <p:cNvSpPr/>
            <p:nvPr/>
          </p:nvSpPr>
          <p:spPr>
            <a:xfrm>
              <a:off x="4201726" y="2703269"/>
              <a:ext cx="581592" cy="299510"/>
            </a:xfrm>
            <a:custGeom>
              <a:avLst/>
              <a:gdLst>
                <a:gd name="connsiteX0" fmla="*/ 581592 w 581592"/>
                <a:gd name="connsiteY0" fmla="*/ 238311 h 299510"/>
                <a:gd name="connsiteX1" fmla="*/ 509276 w 581592"/>
                <a:gd name="connsiteY1" fmla="*/ 275644 h 299510"/>
                <a:gd name="connsiteX2" fmla="*/ 220444 w 581592"/>
                <a:gd name="connsiteY2" fmla="*/ 278081 h 299510"/>
                <a:gd name="connsiteX3" fmla="*/ 14024 w 581592"/>
                <a:gd name="connsiteY3" fmla="*/ 169563 h 299510"/>
                <a:gd name="connsiteX4" fmla="*/ 449 w 581592"/>
                <a:gd name="connsiteY4" fmla="*/ 137712 h 299510"/>
                <a:gd name="connsiteX5" fmla="*/ 797 w 581592"/>
                <a:gd name="connsiteY5" fmla="*/ 29716 h 299510"/>
                <a:gd name="connsiteX6" fmla="*/ 22292 w 581592"/>
                <a:gd name="connsiteY6" fmla="*/ 5784 h 299510"/>
                <a:gd name="connsiteX7" fmla="*/ 293109 w 581592"/>
                <a:gd name="connsiteY7" fmla="*/ 94722 h 299510"/>
                <a:gd name="connsiteX8" fmla="*/ 517020 w 581592"/>
                <a:gd name="connsiteY8" fmla="*/ 20752 h 299510"/>
                <a:gd name="connsiteX9" fmla="*/ 550263 w 581592"/>
                <a:gd name="connsiteY9" fmla="*/ 389 h 299510"/>
                <a:gd name="connsiteX10" fmla="*/ 581592 w 581592"/>
                <a:gd name="connsiteY10" fmla="*/ 238311 h 299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1592" h="299510">
                  <a:moveTo>
                    <a:pt x="581592" y="238311"/>
                  </a:moveTo>
                  <a:cubicBezTo>
                    <a:pt x="557399" y="257021"/>
                    <a:pt x="526767" y="269465"/>
                    <a:pt x="509276" y="275644"/>
                  </a:cubicBezTo>
                  <a:cubicBezTo>
                    <a:pt x="417030" y="308539"/>
                    <a:pt x="313995" y="305580"/>
                    <a:pt x="220444" y="278081"/>
                  </a:cubicBezTo>
                  <a:cubicBezTo>
                    <a:pt x="138555" y="254062"/>
                    <a:pt x="87124" y="214728"/>
                    <a:pt x="14024" y="169563"/>
                  </a:cubicBezTo>
                  <a:cubicBezTo>
                    <a:pt x="-1814" y="159729"/>
                    <a:pt x="1058" y="155552"/>
                    <a:pt x="449" y="137712"/>
                  </a:cubicBezTo>
                  <a:cubicBezTo>
                    <a:pt x="-944" y="95244"/>
                    <a:pt x="1406" y="64438"/>
                    <a:pt x="797" y="29716"/>
                  </a:cubicBezTo>
                  <a:cubicBezTo>
                    <a:pt x="362" y="5001"/>
                    <a:pt x="-2945" y="-8401"/>
                    <a:pt x="22292" y="5784"/>
                  </a:cubicBezTo>
                  <a:cubicBezTo>
                    <a:pt x="99568" y="49296"/>
                    <a:pt x="201386" y="96376"/>
                    <a:pt x="293109" y="94722"/>
                  </a:cubicBezTo>
                  <a:cubicBezTo>
                    <a:pt x="376042" y="93243"/>
                    <a:pt x="445922" y="56084"/>
                    <a:pt x="517020" y="20752"/>
                  </a:cubicBezTo>
                  <a:cubicBezTo>
                    <a:pt x="521807" y="18402"/>
                    <a:pt x="548349" y="1520"/>
                    <a:pt x="550263" y="389"/>
                  </a:cubicBezTo>
                  <a:cubicBezTo>
                    <a:pt x="544346" y="94200"/>
                    <a:pt x="559836" y="208810"/>
                    <a:pt x="581592" y="238311"/>
                  </a:cubicBezTo>
                  <a:close/>
                </a:path>
              </a:pathLst>
            </a:custGeom>
            <a:solidFill>
              <a:srgbClr val="F6B09A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3">
              <a:extLst>
                <a:ext uri="{FF2B5EF4-FFF2-40B4-BE49-F238E27FC236}">
                  <a16:creationId xmlns:a16="http://schemas.microsoft.com/office/drawing/2014/main" id="{4007BA38-0B0B-4E04-97C1-C26DDE45CC1D}"/>
                </a:ext>
              </a:extLst>
            </p:cNvPr>
            <p:cNvSpPr/>
            <p:nvPr/>
          </p:nvSpPr>
          <p:spPr>
            <a:xfrm>
              <a:off x="4322525" y="2385983"/>
              <a:ext cx="307106" cy="133011"/>
            </a:xfrm>
            <a:custGeom>
              <a:avLst/>
              <a:gdLst>
                <a:gd name="connsiteX0" fmla="*/ 161345 w 307106"/>
                <a:gd name="connsiteY0" fmla="*/ 133011 h 133011"/>
                <a:gd name="connsiteX1" fmla="*/ 11055 w 307106"/>
                <a:gd name="connsiteY1" fmla="*/ 61565 h 133011"/>
                <a:gd name="connsiteX2" fmla="*/ 25066 w 307106"/>
                <a:gd name="connsiteY2" fmla="*/ 14572 h 133011"/>
                <a:gd name="connsiteX3" fmla="*/ 125752 w 307106"/>
                <a:gd name="connsiteY3" fmla="*/ 7610 h 133011"/>
                <a:gd name="connsiteX4" fmla="*/ 189366 w 307106"/>
                <a:gd name="connsiteY4" fmla="*/ 6131 h 133011"/>
                <a:gd name="connsiteX5" fmla="*/ 256897 w 307106"/>
                <a:gd name="connsiteY5" fmla="*/ 5957 h 133011"/>
                <a:gd name="connsiteX6" fmla="*/ 276912 w 307106"/>
                <a:gd name="connsiteY6" fmla="*/ 82886 h 133011"/>
                <a:gd name="connsiteX7" fmla="*/ 161345 w 307106"/>
                <a:gd name="connsiteY7" fmla="*/ 133011 h 13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7106" h="133011">
                  <a:moveTo>
                    <a:pt x="161345" y="133011"/>
                  </a:moveTo>
                  <a:cubicBezTo>
                    <a:pt x="92509" y="133011"/>
                    <a:pt x="45168" y="109863"/>
                    <a:pt x="11055" y="61565"/>
                  </a:cubicBezTo>
                  <a:cubicBezTo>
                    <a:pt x="-3478" y="40940"/>
                    <a:pt x="-8090" y="23362"/>
                    <a:pt x="25066" y="14572"/>
                  </a:cubicBezTo>
                  <a:cubicBezTo>
                    <a:pt x="58483" y="5696"/>
                    <a:pt x="89811" y="-7532"/>
                    <a:pt x="125752" y="7610"/>
                  </a:cubicBezTo>
                  <a:cubicBezTo>
                    <a:pt x="145420" y="15965"/>
                    <a:pt x="168829" y="14659"/>
                    <a:pt x="189366" y="6131"/>
                  </a:cubicBezTo>
                  <a:cubicBezTo>
                    <a:pt x="212254" y="-3355"/>
                    <a:pt x="234357" y="-570"/>
                    <a:pt x="256897" y="5957"/>
                  </a:cubicBezTo>
                  <a:cubicBezTo>
                    <a:pt x="317726" y="23449"/>
                    <a:pt x="321903" y="36328"/>
                    <a:pt x="276912" y="82886"/>
                  </a:cubicBezTo>
                  <a:cubicBezTo>
                    <a:pt x="243234" y="117695"/>
                    <a:pt x="199113" y="130662"/>
                    <a:pt x="161345" y="133011"/>
                  </a:cubicBezTo>
                  <a:close/>
                </a:path>
              </a:pathLst>
            </a:custGeom>
            <a:solidFill>
              <a:srgbClr val="F37F80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3">
              <a:extLst>
                <a:ext uri="{FF2B5EF4-FFF2-40B4-BE49-F238E27FC236}">
                  <a16:creationId xmlns:a16="http://schemas.microsoft.com/office/drawing/2014/main" id="{72E50E55-5773-4D5A-AA9F-EBEB2C9BAE00}"/>
                </a:ext>
              </a:extLst>
            </p:cNvPr>
            <p:cNvSpPr/>
            <p:nvPr/>
          </p:nvSpPr>
          <p:spPr>
            <a:xfrm>
              <a:off x="4658178" y="1612845"/>
              <a:ext cx="401961" cy="108396"/>
            </a:xfrm>
            <a:custGeom>
              <a:avLst/>
              <a:gdLst>
                <a:gd name="connsiteX0" fmla="*/ 141065 w 401961"/>
                <a:gd name="connsiteY0" fmla="*/ 71767 h 108396"/>
                <a:gd name="connsiteX1" fmla="*/ 0 w 401961"/>
                <a:gd name="connsiteY1" fmla="*/ 88824 h 108396"/>
                <a:gd name="connsiteX2" fmla="*/ 401962 w 401961"/>
                <a:gd name="connsiteY2" fmla="*/ 70897 h 108396"/>
                <a:gd name="connsiteX3" fmla="*/ 378204 w 401961"/>
                <a:gd name="connsiteY3" fmla="*/ 76902 h 108396"/>
                <a:gd name="connsiteX4" fmla="*/ 141065 w 401961"/>
                <a:gd name="connsiteY4" fmla="*/ 71767 h 10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961" h="108396">
                  <a:moveTo>
                    <a:pt x="141065" y="71767"/>
                  </a:moveTo>
                  <a:cubicBezTo>
                    <a:pt x="71011" y="97352"/>
                    <a:pt x="0" y="129986"/>
                    <a:pt x="0" y="88824"/>
                  </a:cubicBezTo>
                  <a:cubicBezTo>
                    <a:pt x="54738" y="-21435"/>
                    <a:pt x="282914" y="-30920"/>
                    <a:pt x="401962" y="70897"/>
                  </a:cubicBezTo>
                  <a:cubicBezTo>
                    <a:pt x="395261" y="77772"/>
                    <a:pt x="386906" y="79338"/>
                    <a:pt x="378204" y="76902"/>
                  </a:cubicBezTo>
                  <a:cubicBezTo>
                    <a:pt x="299709" y="54972"/>
                    <a:pt x="224869" y="44094"/>
                    <a:pt x="141065" y="71767"/>
                  </a:cubicBezTo>
                  <a:close/>
                </a:path>
              </a:pathLst>
            </a:custGeom>
            <a:solidFill>
              <a:srgbClr val="42231A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3">
              <a:extLst>
                <a:ext uri="{FF2B5EF4-FFF2-40B4-BE49-F238E27FC236}">
                  <a16:creationId xmlns:a16="http://schemas.microsoft.com/office/drawing/2014/main" id="{BF8D1AA9-A791-4E5C-BC15-C31ACBA8A109}"/>
                </a:ext>
              </a:extLst>
            </p:cNvPr>
            <p:cNvSpPr/>
            <p:nvPr/>
          </p:nvSpPr>
          <p:spPr>
            <a:xfrm>
              <a:off x="3937971" y="1851447"/>
              <a:ext cx="327351" cy="160965"/>
            </a:xfrm>
            <a:custGeom>
              <a:avLst/>
              <a:gdLst>
                <a:gd name="connsiteX0" fmla="*/ 323031 w 327351"/>
                <a:gd name="connsiteY0" fmla="*/ 84751 h 160965"/>
                <a:gd name="connsiteX1" fmla="*/ 279259 w 327351"/>
                <a:gd name="connsiteY1" fmla="*/ 148278 h 160965"/>
                <a:gd name="connsiteX2" fmla="*/ 43164 w 327351"/>
                <a:gd name="connsiteY2" fmla="*/ 97804 h 160965"/>
                <a:gd name="connsiteX3" fmla="*/ 0 w 327351"/>
                <a:gd name="connsiteY3" fmla="*/ 23834 h 160965"/>
                <a:gd name="connsiteX4" fmla="*/ 267336 w 327351"/>
                <a:gd name="connsiteY4" fmla="*/ 28360 h 160965"/>
                <a:gd name="connsiteX5" fmla="*/ 323031 w 327351"/>
                <a:gd name="connsiteY5" fmla="*/ 84751 h 16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351" h="160965">
                  <a:moveTo>
                    <a:pt x="323031" y="84751"/>
                  </a:moveTo>
                  <a:cubicBezTo>
                    <a:pt x="336520" y="125478"/>
                    <a:pt x="317462" y="138618"/>
                    <a:pt x="279259" y="148278"/>
                  </a:cubicBezTo>
                  <a:cubicBezTo>
                    <a:pt x="190930" y="170556"/>
                    <a:pt x="109998" y="169077"/>
                    <a:pt x="43164" y="97804"/>
                  </a:cubicBezTo>
                  <a:cubicBezTo>
                    <a:pt x="23409" y="76658"/>
                    <a:pt x="6266" y="53248"/>
                    <a:pt x="0" y="23834"/>
                  </a:cubicBezTo>
                  <a:cubicBezTo>
                    <a:pt x="163691" y="-19242"/>
                    <a:pt x="215470" y="4689"/>
                    <a:pt x="267336" y="28360"/>
                  </a:cubicBezTo>
                  <a:cubicBezTo>
                    <a:pt x="310500" y="58731"/>
                    <a:pt x="308412" y="62038"/>
                    <a:pt x="323031" y="84751"/>
                  </a:cubicBezTo>
                  <a:close/>
                </a:path>
              </a:pathLst>
            </a:custGeom>
            <a:solidFill>
              <a:srgbClr val="FCFAFA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3">
              <a:extLst>
                <a:ext uri="{FF2B5EF4-FFF2-40B4-BE49-F238E27FC236}">
                  <a16:creationId xmlns:a16="http://schemas.microsoft.com/office/drawing/2014/main" id="{B3401D57-EA83-4DC8-9444-BF7E5B9AE286}"/>
                </a:ext>
              </a:extLst>
            </p:cNvPr>
            <p:cNvSpPr/>
            <p:nvPr/>
          </p:nvSpPr>
          <p:spPr>
            <a:xfrm>
              <a:off x="3878005" y="1751795"/>
              <a:ext cx="382998" cy="184402"/>
            </a:xfrm>
            <a:custGeom>
              <a:avLst/>
              <a:gdLst>
                <a:gd name="connsiteX0" fmla="*/ 146729 w 382998"/>
                <a:gd name="connsiteY0" fmla="*/ 106256 h 184402"/>
                <a:gd name="connsiteX1" fmla="*/ 59880 w 382998"/>
                <a:gd name="connsiteY1" fmla="*/ 123486 h 184402"/>
                <a:gd name="connsiteX2" fmla="*/ 1313 w 382998"/>
                <a:gd name="connsiteY2" fmla="*/ 0 h 184402"/>
                <a:gd name="connsiteX3" fmla="*/ 77894 w 382998"/>
                <a:gd name="connsiteY3" fmla="*/ 84152 h 184402"/>
                <a:gd name="connsiteX4" fmla="*/ 60576 w 382998"/>
                <a:gd name="connsiteY4" fmla="*/ 9311 h 184402"/>
                <a:gd name="connsiteX5" fmla="*/ 115836 w 382998"/>
                <a:gd name="connsiteY5" fmla="*/ 75797 h 184402"/>
                <a:gd name="connsiteX6" fmla="*/ 101651 w 382998"/>
                <a:gd name="connsiteY6" fmla="*/ 3220 h 184402"/>
                <a:gd name="connsiteX7" fmla="*/ 155519 w 382998"/>
                <a:gd name="connsiteY7" fmla="*/ 70315 h 184402"/>
                <a:gd name="connsiteX8" fmla="*/ 218872 w 382998"/>
                <a:gd name="connsiteY8" fmla="*/ 75188 h 184402"/>
                <a:gd name="connsiteX9" fmla="*/ 309028 w 382998"/>
                <a:gd name="connsiteY9" fmla="*/ 96335 h 184402"/>
                <a:gd name="connsiteX10" fmla="*/ 382998 w 382998"/>
                <a:gd name="connsiteY10" fmla="*/ 184403 h 184402"/>
                <a:gd name="connsiteX11" fmla="*/ 328957 w 382998"/>
                <a:gd name="connsiteY11" fmla="*/ 130622 h 184402"/>
                <a:gd name="connsiteX12" fmla="*/ 146729 w 382998"/>
                <a:gd name="connsiteY12" fmla="*/ 106256 h 18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2998" h="184402">
                  <a:moveTo>
                    <a:pt x="146729" y="106256"/>
                  </a:moveTo>
                  <a:cubicBezTo>
                    <a:pt x="113051" y="110607"/>
                    <a:pt x="88859" y="117743"/>
                    <a:pt x="59880" y="123486"/>
                  </a:cubicBezTo>
                  <a:cubicBezTo>
                    <a:pt x="28116" y="88068"/>
                    <a:pt x="-7303" y="54477"/>
                    <a:pt x="1313" y="0"/>
                  </a:cubicBezTo>
                  <a:cubicBezTo>
                    <a:pt x="14714" y="32286"/>
                    <a:pt x="42823" y="78408"/>
                    <a:pt x="77894" y="84152"/>
                  </a:cubicBezTo>
                  <a:cubicBezTo>
                    <a:pt x="61533" y="64484"/>
                    <a:pt x="55703" y="26542"/>
                    <a:pt x="60576" y="9311"/>
                  </a:cubicBezTo>
                  <a:cubicBezTo>
                    <a:pt x="73455" y="38290"/>
                    <a:pt x="83898" y="67182"/>
                    <a:pt x="115836" y="75797"/>
                  </a:cubicBezTo>
                  <a:cubicBezTo>
                    <a:pt x="104784" y="56391"/>
                    <a:pt x="95298" y="29936"/>
                    <a:pt x="101651" y="3220"/>
                  </a:cubicBezTo>
                  <a:cubicBezTo>
                    <a:pt x="113660" y="35767"/>
                    <a:pt x="126453" y="58741"/>
                    <a:pt x="155519" y="70315"/>
                  </a:cubicBezTo>
                  <a:cubicBezTo>
                    <a:pt x="183540" y="77190"/>
                    <a:pt x="184584" y="76146"/>
                    <a:pt x="218872" y="75188"/>
                  </a:cubicBezTo>
                  <a:cubicBezTo>
                    <a:pt x="251592" y="75188"/>
                    <a:pt x="281355" y="82411"/>
                    <a:pt x="309028" y="96335"/>
                  </a:cubicBezTo>
                  <a:cubicBezTo>
                    <a:pt x="346622" y="115306"/>
                    <a:pt x="377516" y="138890"/>
                    <a:pt x="382998" y="184403"/>
                  </a:cubicBezTo>
                  <a:cubicBezTo>
                    <a:pt x="366377" y="160819"/>
                    <a:pt x="353323" y="146026"/>
                    <a:pt x="328957" y="130622"/>
                  </a:cubicBezTo>
                  <a:cubicBezTo>
                    <a:pt x="278222" y="99642"/>
                    <a:pt x="205209" y="100860"/>
                    <a:pt x="146729" y="106256"/>
                  </a:cubicBezTo>
                  <a:close/>
                </a:path>
              </a:pathLst>
            </a:custGeom>
            <a:solidFill>
              <a:srgbClr val="482920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3">
              <a:extLst>
                <a:ext uri="{FF2B5EF4-FFF2-40B4-BE49-F238E27FC236}">
                  <a16:creationId xmlns:a16="http://schemas.microsoft.com/office/drawing/2014/main" id="{0B297622-47AE-4859-9901-502BE7DD3A0D}"/>
                </a:ext>
              </a:extLst>
            </p:cNvPr>
            <p:cNvSpPr/>
            <p:nvPr/>
          </p:nvSpPr>
          <p:spPr>
            <a:xfrm>
              <a:off x="4523727" y="2084050"/>
              <a:ext cx="58636" cy="144023"/>
            </a:xfrm>
            <a:custGeom>
              <a:avLst/>
              <a:gdLst>
                <a:gd name="connsiteX0" fmla="*/ 8702 w 58636"/>
                <a:gd name="connsiteY0" fmla="*/ 0 h 144023"/>
                <a:gd name="connsiteX1" fmla="*/ 56740 w 58636"/>
                <a:gd name="connsiteY1" fmla="*/ 110085 h 144023"/>
                <a:gd name="connsiteX2" fmla="*/ 0 w 58636"/>
                <a:gd name="connsiteY2" fmla="*/ 144024 h 144023"/>
                <a:gd name="connsiteX3" fmla="*/ 8702 w 58636"/>
                <a:gd name="connsiteY3" fmla="*/ 0 h 14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636" h="144023">
                  <a:moveTo>
                    <a:pt x="8702" y="0"/>
                  </a:moveTo>
                  <a:cubicBezTo>
                    <a:pt x="41249" y="34026"/>
                    <a:pt x="65790" y="65268"/>
                    <a:pt x="56740" y="110085"/>
                  </a:cubicBezTo>
                  <a:cubicBezTo>
                    <a:pt x="52040" y="133581"/>
                    <a:pt x="32634" y="139325"/>
                    <a:pt x="0" y="144024"/>
                  </a:cubicBezTo>
                  <a:cubicBezTo>
                    <a:pt x="76146" y="95378"/>
                    <a:pt x="12531" y="52910"/>
                    <a:pt x="8702" y="0"/>
                  </a:cubicBezTo>
                  <a:close/>
                </a:path>
              </a:pathLst>
            </a:custGeom>
            <a:solidFill>
              <a:srgbClr val="F8A78E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3">
              <a:extLst>
                <a:ext uri="{FF2B5EF4-FFF2-40B4-BE49-F238E27FC236}">
                  <a16:creationId xmlns:a16="http://schemas.microsoft.com/office/drawing/2014/main" id="{33E781B8-1712-411B-B2B9-8ADBDF1C8DEC}"/>
                </a:ext>
              </a:extLst>
            </p:cNvPr>
            <p:cNvSpPr/>
            <p:nvPr/>
          </p:nvSpPr>
          <p:spPr>
            <a:xfrm>
              <a:off x="5069277" y="2128694"/>
              <a:ext cx="25869" cy="171610"/>
            </a:xfrm>
            <a:custGeom>
              <a:avLst/>
              <a:gdLst>
                <a:gd name="connsiteX0" fmla="*/ 16883 w 25869"/>
                <a:gd name="connsiteY0" fmla="*/ 0 h 171610"/>
                <a:gd name="connsiteX1" fmla="*/ 22713 w 25869"/>
                <a:gd name="connsiteY1" fmla="*/ 171610 h 171610"/>
                <a:gd name="connsiteX2" fmla="*/ 0 w 25869"/>
                <a:gd name="connsiteY2" fmla="*/ 522 h 171610"/>
                <a:gd name="connsiteX3" fmla="*/ 16883 w 25869"/>
                <a:gd name="connsiteY3" fmla="*/ 0 h 17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69" h="171610">
                  <a:moveTo>
                    <a:pt x="16883" y="0"/>
                  </a:moveTo>
                  <a:cubicBezTo>
                    <a:pt x="32460" y="56652"/>
                    <a:pt x="23148" y="114175"/>
                    <a:pt x="22713" y="171610"/>
                  </a:cubicBezTo>
                  <a:cubicBezTo>
                    <a:pt x="14272" y="114610"/>
                    <a:pt x="-87" y="58567"/>
                    <a:pt x="0" y="522"/>
                  </a:cubicBezTo>
                  <a:cubicBezTo>
                    <a:pt x="5657" y="348"/>
                    <a:pt x="11313" y="174"/>
                    <a:pt x="16883" y="0"/>
                  </a:cubicBezTo>
                  <a:close/>
                </a:path>
              </a:pathLst>
            </a:custGeom>
            <a:solidFill>
              <a:srgbClr val="AE422A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3">
              <a:extLst>
                <a:ext uri="{FF2B5EF4-FFF2-40B4-BE49-F238E27FC236}">
                  <a16:creationId xmlns:a16="http://schemas.microsoft.com/office/drawing/2014/main" id="{182D0DA4-2309-470C-8792-8DA936D1BBC3}"/>
                </a:ext>
              </a:extLst>
            </p:cNvPr>
            <p:cNvSpPr/>
            <p:nvPr/>
          </p:nvSpPr>
          <p:spPr>
            <a:xfrm>
              <a:off x="4834401" y="1813914"/>
              <a:ext cx="86240" cy="11267"/>
            </a:xfrm>
            <a:custGeom>
              <a:avLst/>
              <a:gdLst>
                <a:gd name="connsiteX0" fmla="*/ 86240 w 86240"/>
                <a:gd name="connsiteY0" fmla="*/ 7325 h 11267"/>
                <a:gd name="connsiteX1" fmla="*/ 19493 w 86240"/>
                <a:gd name="connsiteY1" fmla="*/ 10371 h 11267"/>
                <a:gd name="connsiteX2" fmla="*/ 0 w 86240"/>
                <a:gd name="connsiteY2" fmla="*/ 7412 h 11267"/>
                <a:gd name="connsiteX3" fmla="*/ 86240 w 86240"/>
                <a:gd name="connsiteY3" fmla="*/ 7325 h 1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40" h="11267">
                  <a:moveTo>
                    <a:pt x="86240" y="7325"/>
                  </a:moveTo>
                  <a:cubicBezTo>
                    <a:pt x="64223" y="13852"/>
                    <a:pt x="41771" y="10284"/>
                    <a:pt x="19493" y="10371"/>
                  </a:cubicBezTo>
                  <a:cubicBezTo>
                    <a:pt x="12966" y="9414"/>
                    <a:pt x="6527" y="8457"/>
                    <a:pt x="0" y="7412"/>
                  </a:cubicBezTo>
                  <a:cubicBezTo>
                    <a:pt x="29240" y="2104"/>
                    <a:pt x="58132" y="-6163"/>
                    <a:pt x="86240" y="7325"/>
                  </a:cubicBezTo>
                  <a:close/>
                </a:path>
              </a:pathLst>
            </a:custGeom>
            <a:solidFill>
              <a:srgbClr val="EFC6B0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3">
              <a:extLst>
                <a:ext uri="{FF2B5EF4-FFF2-40B4-BE49-F238E27FC236}">
                  <a16:creationId xmlns:a16="http://schemas.microsoft.com/office/drawing/2014/main" id="{E302470E-8627-4C97-8A42-3BBD57B4D57D}"/>
                </a:ext>
              </a:extLst>
            </p:cNvPr>
            <p:cNvSpPr/>
            <p:nvPr/>
          </p:nvSpPr>
          <p:spPr>
            <a:xfrm>
              <a:off x="4955538" y="2153669"/>
              <a:ext cx="37942" cy="88328"/>
            </a:xfrm>
            <a:custGeom>
              <a:avLst/>
              <a:gdLst>
                <a:gd name="connsiteX0" fmla="*/ 0 w 37942"/>
                <a:gd name="connsiteY0" fmla="*/ 8441 h 88328"/>
                <a:gd name="connsiteX1" fmla="*/ 15403 w 37942"/>
                <a:gd name="connsiteY1" fmla="*/ 0 h 88328"/>
                <a:gd name="connsiteX2" fmla="*/ 37942 w 37942"/>
                <a:gd name="connsiteY2" fmla="*/ 88329 h 88328"/>
                <a:gd name="connsiteX3" fmla="*/ 0 w 37942"/>
                <a:gd name="connsiteY3" fmla="*/ 8441 h 88328"/>
                <a:gd name="connsiteX4" fmla="*/ 0 w 37942"/>
                <a:gd name="connsiteY4" fmla="*/ 8441 h 88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2" h="88328">
                  <a:moveTo>
                    <a:pt x="0" y="8441"/>
                  </a:moveTo>
                  <a:cubicBezTo>
                    <a:pt x="6005" y="6701"/>
                    <a:pt x="11139" y="1740"/>
                    <a:pt x="15403" y="0"/>
                  </a:cubicBezTo>
                  <a:cubicBezTo>
                    <a:pt x="34809" y="56130"/>
                    <a:pt x="29675" y="66399"/>
                    <a:pt x="37942" y="88329"/>
                  </a:cubicBezTo>
                  <a:cubicBezTo>
                    <a:pt x="18536" y="65094"/>
                    <a:pt x="8877" y="36985"/>
                    <a:pt x="0" y="8441"/>
                  </a:cubicBezTo>
                  <a:cubicBezTo>
                    <a:pt x="0" y="8441"/>
                    <a:pt x="0" y="8441"/>
                    <a:pt x="0" y="8441"/>
                  </a:cubicBezTo>
                  <a:close/>
                </a:path>
              </a:pathLst>
            </a:custGeom>
            <a:solidFill>
              <a:srgbClr val="AE422B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3">
              <a:extLst>
                <a:ext uri="{FF2B5EF4-FFF2-40B4-BE49-F238E27FC236}">
                  <a16:creationId xmlns:a16="http://schemas.microsoft.com/office/drawing/2014/main" id="{82E4F103-F961-4F74-A022-3CDFE5647CBE}"/>
                </a:ext>
              </a:extLst>
            </p:cNvPr>
            <p:cNvSpPr/>
            <p:nvPr/>
          </p:nvSpPr>
          <p:spPr>
            <a:xfrm>
              <a:off x="4865642" y="2212062"/>
              <a:ext cx="106778" cy="105472"/>
            </a:xfrm>
            <a:custGeom>
              <a:avLst/>
              <a:gdLst>
                <a:gd name="connsiteX0" fmla="*/ 17927 w 106778"/>
                <a:gd name="connsiteY0" fmla="*/ 0 h 105472"/>
                <a:gd name="connsiteX1" fmla="*/ 0 w 106778"/>
                <a:gd name="connsiteY1" fmla="*/ 19319 h 105472"/>
                <a:gd name="connsiteX2" fmla="*/ 106778 w 106778"/>
                <a:gd name="connsiteY2" fmla="*/ 105473 h 105472"/>
                <a:gd name="connsiteX3" fmla="*/ 17927 w 106778"/>
                <a:gd name="connsiteY3" fmla="*/ 0 h 105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778" h="105472">
                  <a:moveTo>
                    <a:pt x="17927" y="0"/>
                  </a:moveTo>
                  <a:cubicBezTo>
                    <a:pt x="11922" y="6440"/>
                    <a:pt x="6005" y="12879"/>
                    <a:pt x="0" y="19319"/>
                  </a:cubicBezTo>
                  <a:cubicBezTo>
                    <a:pt x="35419" y="45339"/>
                    <a:pt x="83630" y="97205"/>
                    <a:pt x="106778" y="105473"/>
                  </a:cubicBezTo>
                  <a:cubicBezTo>
                    <a:pt x="96944" y="75014"/>
                    <a:pt x="33243" y="18275"/>
                    <a:pt x="17927" y="0"/>
                  </a:cubicBezTo>
                  <a:close/>
                </a:path>
              </a:pathLst>
            </a:custGeom>
            <a:solidFill>
              <a:srgbClr val="B1472E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3">
              <a:extLst>
                <a:ext uri="{FF2B5EF4-FFF2-40B4-BE49-F238E27FC236}">
                  <a16:creationId xmlns:a16="http://schemas.microsoft.com/office/drawing/2014/main" id="{26CF99F9-61CB-47BB-BD9A-152F08E6175F}"/>
                </a:ext>
              </a:extLst>
            </p:cNvPr>
            <p:cNvSpPr/>
            <p:nvPr/>
          </p:nvSpPr>
          <p:spPr>
            <a:xfrm>
              <a:off x="4017940" y="1853813"/>
              <a:ext cx="185251" cy="136761"/>
            </a:xfrm>
            <a:custGeom>
              <a:avLst/>
              <a:gdLst>
                <a:gd name="connsiteX0" fmla="*/ 8273 w 185251"/>
                <a:gd name="connsiteY0" fmla="*/ 4150 h 136761"/>
                <a:gd name="connsiteX1" fmla="*/ 8708 w 185251"/>
                <a:gd name="connsiteY1" fmla="*/ 81688 h 136761"/>
                <a:gd name="connsiteX2" fmla="*/ 67971 w 185251"/>
                <a:gd name="connsiteY2" fmla="*/ 133641 h 136761"/>
                <a:gd name="connsiteX3" fmla="*/ 121404 w 185251"/>
                <a:gd name="connsiteY3" fmla="*/ 134163 h 136761"/>
                <a:gd name="connsiteX4" fmla="*/ 183278 w 185251"/>
                <a:gd name="connsiteY4" fmla="*/ 25471 h 136761"/>
                <a:gd name="connsiteX5" fmla="*/ 8273 w 185251"/>
                <a:gd name="connsiteY5" fmla="*/ 4150 h 13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251" h="136761">
                  <a:moveTo>
                    <a:pt x="8273" y="4150"/>
                  </a:moveTo>
                  <a:cubicBezTo>
                    <a:pt x="-3214" y="26863"/>
                    <a:pt x="-2431" y="58888"/>
                    <a:pt x="8708" y="81688"/>
                  </a:cubicBezTo>
                  <a:cubicBezTo>
                    <a:pt x="22632" y="109709"/>
                    <a:pt x="42213" y="127114"/>
                    <a:pt x="67971" y="133641"/>
                  </a:cubicBezTo>
                  <a:cubicBezTo>
                    <a:pt x="88509" y="136861"/>
                    <a:pt x="101737" y="138427"/>
                    <a:pt x="121404" y="134163"/>
                  </a:cubicBezTo>
                  <a:cubicBezTo>
                    <a:pt x="177099" y="121110"/>
                    <a:pt x="191023" y="70288"/>
                    <a:pt x="183278" y="25471"/>
                  </a:cubicBezTo>
                  <a:cubicBezTo>
                    <a:pt x="126016" y="-8469"/>
                    <a:pt x="65709" y="-201"/>
                    <a:pt x="8273" y="4150"/>
                  </a:cubicBezTo>
                  <a:close/>
                </a:path>
              </a:pathLst>
            </a:custGeom>
            <a:solidFill>
              <a:srgbClr val="915D52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3">
              <a:extLst>
                <a:ext uri="{FF2B5EF4-FFF2-40B4-BE49-F238E27FC236}">
                  <a16:creationId xmlns:a16="http://schemas.microsoft.com/office/drawing/2014/main" id="{2138E1DB-317B-4039-91BC-F1DF4C835AB4}"/>
                </a:ext>
              </a:extLst>
            </p:cNvPr>
            <p:cNvSpPr/>
            <p:nvPr/>
          </p:nvSpPr>
          <p:spPr>
            <a:xfrm>
              <a:off x="5113921" y="2602189"/>
              <a:ext cx="360351" cy="726532"/>
            </a:xfrm>
            <a:custGeom>
              <a:avLst/>
              <a:gdLst>
                <a:gd name="connsiteX0" fmla="*/ 354708 w 360351"/>
                <a:gd name="connsiteY0" fmla="*/ 647281 h 726532"/>
                <a:gd name="connsiteX1" fmla="*/ 101383 w 360351"/>
                <a:gd name="connsiteY1" fmla="*/ 0 h 726532"/>
                <a:gd name="connsiteX2" fmla="*/ 0 w 360351"/>
                <a:gd name="connsiteY2" fmla="*/ 46036 h 726532"/>
                <a:gd name="connsiteX3" fmla="*/ 250193 w 360351"/>
                <a:gd name="connsiteY3" fmla="*/ 690880 h 726532"/>
                <a:gd name="connsiteX4" fmla="*/ 304321 w 360351"/>
                <a:gd name="connsiteY4" fmla="*/ 726386 h 726532"/>
                <a:gd name="connsiteX5" fmla="*/ 352706 w 360351"/>
                <a:gd name="connsiteY5" fmla="*/ 698364 h 726532"/>
                <a:gd name="connsiteX6" fmla="*/ 354708 w 360351"/>
                <a:gd name="connsiteY6" fmla="*/ 647281 h 726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0351" h="726532">
                  <a:moveTo>
                    <a:pt x="354708" y="647281"/>
                  </a:moveTo>
                  <a:cubicBezTo>
                    <a:pt x="317810" y="576792"/>
                    <a:pt x="101383" y="0"/>
                    <a:pt x="101383" y="0"/>
                  </a:cubicBezTo>
                  <a:cubicBezTo>
                    <a:pt x="101383" y="0"/>
                    <a:pt x="9659" y="41162"/>
                    <a:pt x="0" y="46036"/>
                  </a:cubicBezTo>
                  <a:cubicBezTo>
                    <a:pt x="7658" y="66312"/>
                    <a:pt x="232179" y="657463"/>
                    <a:pt x="250193" y="690880"/>
                  </a:cubicBezTo>
                  <a:cubicBezTo>
                    <a:pt x="262028" y="712810"/>
                    <a:pt x="277431" y="728213"/>
                    <a:pt x="304321" y="726386"/>
                  </a:cubicBezTo>
                  <a:cubicBezTo>
                    <a:pt x="326513" y="724819"/>
                    <a:pt x="342350" y="717944"/>
                    <a:pt x="352706" y="698364"/>
                  </a:cubicBezTo>
                  <a:cubicBezTo>
                    <a:pt x="361061" y="682874"/>
                    <a:pt x="363758" y="665817"/>
                    <a:pt x="354708" y="647281"/>
                  </a:cubicBezTo>
                  <a:close/>
                </a:path>
              </a:pathLst>
            </a:custGeom>
            <a:solidFill>
              <a:srgbClr val="486576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3">
              <a:extLst>
                <a:ext uri="{FF2B5EF4-FFF2-40B4-BE49-F238E27FC236}">
                  <a16:creationId xmlns:a16="http://schemas.microsoft.com/office/drawing/2014/main" id="{3922C24C-E216-46EB-9D33-836BEB18991E}"/>
                </a:ext>
              </a:extLst>
            </p:cNvPr>
            <p:cNvSpPr/>
            <p:nvPr/>
          </p:nvSpPr>
          <p:spPr>
            <a:xfrm>
              <a:off x="5113921" y="2423268"/>
              <a:ext cx="101382" cy="224955"/>
            </a:xfrm>
            <a:custGeom>
              <a:avLst/>
              <a:gdLst>
                <a:gd name="connsiteX0" fmla="*/ 28283 w 101382"/>
                <a:gd name="connsiteY0" fmla="*/ 0 h 224955"/>
                <a:gd name="connsiteX1" fmla="*/ 101383 w 101382"/>
                <a:gd name="connsiteY1" fmla="*/ 179878 h 224955"/>
                <a:gd name="connsiteX2" fmla="*/ 0 w 101382"/>
                <a:gd name="connsiteY2" fmla="*/ 224956 h 2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382" h="224955">
                  <a:moveTo>
                    <a:pt x="28283" y="0"/>
                  </a:moveTo>
                  <a:cubicBezTo>
                    <a:pt x="47689" y="49255"/>
                    <a:pt x="82063" y="130622"/>
                    <a:pt x="101383" y="179878"/>
                  </a:cubicBezTo>
                  <a:cubicBezTo>
                    <a:pt x="88416" y="185186"/>
                    <a:pt x="19755" y="216601"/>
                    <a:pt x="0" y="224956"/>
                  </a:cubicBezTo>
                </a:path>
              </a:pathLst>
            </a:custGeom>
            <a:solidFill>
              <a:srgbClr val="6C8492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3">
              <a:extLst>
                <a:ext uri="{FF2B5EF4-FFF2-40B4-BE49-F238E27FC236}">
                  <a16:creationId xmlns:a16="http://schemas.microsoft.com/office/drawing/2014/main" id="{5838A2F3-FFED-474D-93EF-D2ED7570CF60}"/>
                </a:ext>
              </a:extLst>
            </p:cNvPr>
            <p:cNvSpPr/>
            <p:nvPr/>
          </p:nvSpPr>
          <p:spPr>
            <a:xfrm>
              <a:off x="4826030" y="2594421"/>
              <a:ext cx="489820" cy="1356458"/>
            </a:xfrm>
            <a:custGeom>
              <a:avLst/>
              <a:gdLst>
                <a:gd name="connsiteX0" fmla="*/ 487001 w 489820"/>
                <a:gd name="connsiteY0" fmla="*/ 525383 h 1356458"/>
                <a:gd name="connsiteX1" fmla="*/ 457152 w 489820"/>
                <a:gd name="connsiteY1" fmla="*/ 223673 h 1356458"/>
                <a:gd name="connsiteX2" fmla="*/ 433046 w 489820"/>
                <a:gd name="connsiteY2" fmla="*/ 61983 h 1356458"/>
                <a:gd name="connsiteX3" fmla="*/ 335319 w 489820"/>
                <a:gd name="connsiteY3" fmla="*/ 43186 h 1356458"/>
                <a:gd name="connsiteX4" fmla="*/ 309734 w 489820"/>
                <a:gd name="connsiteY4" fmla="*/ 112457 h 1356458"/>
                <a:gd name="connsiteX5" fmla="*/ 236808 w 489820"/>
                <a:gd name="connsiteY5" fmla="*/ 204963 h 1356458"/>
                <a:gd name="connsiteX6" fmla="*/ 196516 w 489820"/>
                <a:gd name="connsiteY6" fmla="*/ 244906 h 1356458"/>
                <a:gd name="connsiteX7" fmla="*/ 173542 w 489820"/>
                <a:gd name="connsiteY7" fmla="*/ 255262 h 1356458"/>
                <a:gd name="connsiteX8" fmla="*/ 35000 w 489820"/>
                <a:gd name="connsiteY8" fmla="*/ 415473 h 1356458"/>
                <a:gd name="connsiteX9" fmla="*/ 18378 w 489820"/>
                <a:gd name="connsiteY9" fmla="*/ 454111 h 1356458"/>
                <a:gd name="connsiteX10" fmla="*/ 34739 w 489820"/>
                <a:gd name="connsiteY10" fmla="*/ 735545 h 1356458"/>
                <a:gd name="connsiteX11" fmla="*/ 75553 w 489820"/>
                <a:gd name="connsiteY11" fmla="*/ 930652 h 1356458"/>
                <a:gd name="connsiteX12" fmla="*/ 68330 w 489820"/>
                <a:gd name="connsiteY12" fmla="*/ 1356284 h 1356458"/>
                <a:gd name="connsiteX13" fmla="*/ 379875 w 489820"/>
                <a:gd name="connsiteY13" fmla="*/ 1356458 h 1356458"/>
                <a:gd name="connsiteX14" fmla="*/ 384487 w 489820"/>
                <a:gd name="connsiteY14" fmla="*/ 848937 h 1356458"/>
                <a:gd name="connsiteX15" fmla="*/ 432959 w 489820"/>
                <a:gd name="connsiteY15" fmla="*/ 741289 h 1356458"/>
                <a:gd name="connsiteX16" fmla="*/ 486217 w 489820"/>
                <a:gd name="connsiteY16" fmla="*/ 597265 h 1356458"/>
                <a:gd name="connsiteX17" fmla="*/ 487001 w 489820"/>
                <a:gd name="connsiteY17" fmla="*/ 525383 h 135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89820" h="1356458">
                  <a:moveTo>
                    <a:pt x="487001" y="525383"/>
                  </a:moveTo>
                  <a:cubicBezTo>
                    <a:pt x="457412" y="405465"/>
                    <a:pt x="485347" y="354556"/>
                    <a:pt x="457152" y="223673"/>
                  </a:cubicBezTo>
                  <a:cubicBezTo>
                    <a:pt x="446796" y="181466"/>
                    <a:pt x="444098" y="136301"/>
                    <a:pt x="433046" y="61983"/>
                  </a:cubicBezTo>
                  <a:cubicBezTo>
                    <a:pt x="424256" y="-848"/>
                    <a:pt x="371694" y="-30088"/>
                    <a:pt x="335319" y="43186"/>
                  </a:cubicBezTo>
                  <a:cubicBezTo>
                    <a:pt x="328530" y="60852"/>
                    <a:pt x="328530" y="60852"/>
                    <a:pt x="309734" y="112457"/>
                  </a:cubicBezTo>
                  <a:cubicBezTo>
                    <a:pt x="258912" y="122290"/>
                    <a:pt x="246729" y="163888"/>
                    <a:pt x="236808" y="204963"/>
                  </a:cubicBezTo>
                  <a:cubicBezTo>
                    <a:pt x="231151" y="228546"/>
                    <a:pt x="229672" y="249954"/>
                    <a:pt x="196516" y="244906"/>
                  </a:cubicBezTo>
                  <a:cubicBezTo>
                    <a:pt x="189380" y="243775"/>
                    <a:pt x="177893" y="249171"/>
                    <a:pt x="173542" y="255262"/>
                  </a:cubicBezTo>
                  <a:cubicBezTo>
                    <a:pt x="131857" y="314090"/>
                    <a:pt x="35000" y="415473"/>
                    <a:pt x="35000" y="415473"/>
                  </a:cubicBezTo>
                  <a:cubicBezTo>
                    <a:pt x="31867" y="424958"/>
                    <a:pt x="20641" y="443842"/>
                    <a:pt x="18378" y="454111"/>
                  </a:cubicBezTo>
                  <a:cubicBezTo>
                    <a:pt x="-14603" y="553666"/>
                    <a:pt x="452" y="657224"/>
                    <a:pt x="34739" y="735545"/>
                  </a:cubicBezTo>
                  <a:cubicBezTo>
                    <a:pt x="57975" y="785410"/>
                    <a:pt x="76946" y="813866"/>
                    <a:pt x="75553" y="930652"/>
                  </a:cubicBezTo>
                  <a:cubicBezTo>
                    <a:pt x="69810" y="1088948"/>
                    <a:pt x="67460" y="1283794"/>
                    <a:pt x="68330" y="1356284"/>
                  </a:cubicBezTo>
                  <a:cubicBezTo>
                    <a:pt x="172149" y="1356371"/>
                    <a:pt x="276056" y="1356458"/>
                    <a:pt x="379875" y="1356458"/>
                  </a:cubicBezTo>
                  <a:cubicBezTo>
                    <a:pt x="357248" y="1124715"/>
                    <a:pt x="346892" y="975991"/>
                    <a:pt x="384487" y="848937"/>
                  </a:cubicBezTo>
                  <a:cubicBezTo>
                    <a:pt x="389447" y="832315"/>
                    <a:pt x="423908" y="756344"/>
                    <a:pt x="432959" y="741289"/>
                  </a:cubicBezTo>
                  <a:cubicBezTo>
                    <a:pt x="452713" y="708307"/>
                    <a:pt x="470466" y="666623"/>
                    <a:pt x="486217" y="597265"/>
                  </a:cubicBezTo>
                  <a:cubicBezTo>
                    <a:pt x="489263" y="575335"/>
                    <a:pt x="492135" y="546443"/>
                    <a:pt x="487001" y="525383"/>
                  </a:cubicBezTo>
                  <a:close/>
                </a:path>
              </a:pathLst>
            </a:custGeom>
            <a:solidFill>
              <a:srgbClr val="F8B49F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3">
              <a:extLst>
                <a:ext uri="{FF2B5EF4-FFF2-40B4-BE49-F238E27FC236}">
                  <a16:creationId xmlns:a16="http://schemas.microsoft.com/office/drawing/2014/main" id="{7F044F8A-E832-4BF2-AAD5-E1587572D84C}"/>
                </a:ext>
              </a:extLst>
            </p:cNvPr>
            <p:cNvSpPr/>
            <p:nvPr/>
          </p:nvSpPr>
          <p:spPr>
            <a:xfrm>
              <a:off x="5171704" y="2571121"/>
              <a:ext cx="87371" cy="121487"/>
            </a:xfrm>
            <a:custGeom>
              <a:avLst/>
              <a:gdLst>
                <a:gd name="connsiteX0" fmla="*/ 0 w 87371"/>
                <a:gd name="connsiteY0" fmla="*/ 66486 h 121487"/>
                <a:gd name="connsiteX1" fmla="*/ 28718 w 87371"/>
                <a:gd name="connsiteY1" fmla="*/ 0 h 121487"/>
                <a:gd name="connsiteX2" fmla="*/ 87371 w 87371"/>
                <a:gd name="connsiteY2" fmla="*/ 85283 h 121487"/>
                <a:gd name="connsiteX3" fmla="*/ 43685 w 87371"/>
                <a:gd name="connsiteY3" fmla="*/ 121398 h 121487"/>
                <a:gd name="connsiteX4" fmla="*/ 0 w 87371"/>
                <a:gd name="connsiteY4" fmla="*/ 66486 h 12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371" h="121487">
                  <a:moveTo>
                    <a:pt x="0" y="66486"/>
                  </a:moveTo>
                  <a:cubicBezTo>
                    <a:pt x="1653" y="40901"/>
                    <a:pt x="11052" y="18710"/>
                    <a:pt x="28718" y="0"/>
                  </a:cubicBezTo>
                  <a:cubicBezTo>
                    <a:pt x="81106" y="5831"/>
                    <a:pt x="77799" y="49951"/>
                    <a:pt x="87371" y="85283"/>
                  </a:cubicBezTo>
                  <a:cubicBezTo>
                    <a:pt x="87371" y="122355"/>
                    <a:pt x="70402" y="117308"/>
                    <a:pt x="43685" y="121398"/>
                  </a:cubicBezTo>
                  <a:cubicBezTo>
                    <a:pt x="10094" y="123486"/>
                    <a:pt x="1218" y="88677"/>
                    <a:pt x="0" y="66486"/>
                  </a:cubicBezTo>
                  <a:close/>
                </a:path>
              </a:pathLst>
            </a:custGeom>
            <a:solidFill>
              <a:srgbClr val="E54572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3">
              <a:extLst>
                <a:ext uri="{FF2B5EF4-FFF2-40B4-BE49-F238E27FC236}">
                  <a16:creationId xmlns:a16="http://schemas.microsoft.com/office/drawing/2014/main" id="{7F7E751A-BED7-479A-8ED7-F428D12A262C}"/>
                </a:ext>
              </a:extLst>
            </p:cNvPr>
            <p:cNvSpPr/>
            <p:nvPr/>
          </p:nvSpPr>
          <p:spPr>
            <a:xfrm>
              <a:off x="5152211" y="2754828"/>
              <a:ext cx="20213" cy="406312"/>
            </a:xfrm>
            <a:custGeom>
              <a:avLst/>
              <a:gdLst>
                <a:gd name="connsiteX0" fmla="*/ 17405 w 20213"/>
                <a:gd name="connsiteY0" fmla="*/ 406313 h 406312"/>
                <a:gd name="connsiteX1" fmla="*/ 0 w 20213"/>
                <a:gd name="connsiteY1" fmla="*/ 0 h 406312"/>
                <a:gd name="connsiteX2" fmla="*/ 17405 w 20213"/>
                <a:gd name="connsiteY2" fmla="*/ 406313 h 406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13" h="406312">
                  <a:moveTo>
                    <a:pt x="17405" y="406313"/>
                  </a:moveTo>
                  <a:cubicBezTo>
                    <a:pt x="0" y="259939"/>
                    <a:pt x="6353" y="110694"/>
                    <a:pt x="0" y="0"/>
                  </a:cubicBezTo>
                  <a:cubicBezTo>
                    <a:pt x="27238" y="134190"/>
                    <a:pt x="19928" y="270295"/>
                    <a:pt x="17405" y="406313"/>
                  </a:cubicBezTo>
                  <a:close/>
                </a:path>
              </a:pathLst>
            </a:custGeom>
            <a:solidFill>
              <a:srgbClr val="F3A898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3">
              <a:extLst>
                <a:ext uri="{FF2B5EF4-FFF2-40B4-BE49-F238E27FC236}">
                  <a16:creationId xmlns:a16="http://schemas.microsoft.com/office/drawing/2014/main" id="{026CF533-8F3E-4DF5-B9DF-A7053A65D594}"/>
                </a:ext>
              </a:extLst>
            </p:cNvPr>
            <p:cNvSpPr/>
            <p:nvPr/>
          </p:nvSpPr>
          <p:spPr>
            <a:xfrm>
              <a:off x="5017077" y="2894414"/>
              <a:ext cx="22351" cy="248713"/>
            </a:xfrm>
            <a:custGeom>
              <a:avLst/>
              <a:gdLst>
                <a:gd name="connsiteX0" fmla="*/ 22351 w 22351"/>
                <a:gd name="connsiteY0" fmla="*/ 0 h 248713"/>
                <a:gd name="connsiteX1" fmla="*/ 1727 w 22351"/>
                <a:gd name="connsiteY1" fmla="*/ 248713 h 248713"/>
                <a:gd name="connsiteX2" fmla="*/ 22351 w 22351"/>
                <a:gd name="connsiteY2" fmla="*/ 0 h 248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351" h="248713">
                  <a:moveTo>
                    <a:pt x="22351" y="0"/>
                  </a:moveTo>
                  <a:cubicBezTo>
                    <a:pt x="9994" y="83108"/>
                    <a:pt x="23047" y="167172"/>
                    <a:pt x="1727" y="248713"/>
                  </a:cubicBezTo>
                  <a:cubicBezTo>
                    <a:pt x="1814" y="165084"/>
                    <a:pt x="-8978" y="80671"/>
                    <a:pt x="22351" y="0"/>
                  </a:cubicBezTo>
                  <a:close/>
                </a:path>
              </a:pathLst>
            </a:custGeom>
            <a:solidFill>
              <a:srgbClr val="F3A798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3">
              <a:extLst>
                <a:ext uri="{FF2B5EF4-FFF2-40B4-BE49-F238E27FC236}">
                  <a16:creationId xmlns:a16="http://schemas.microsoft.com/office/drawing/2014/main" id="{0AFEF47A-7775-40B0-99A3-024936120971}"/>
                </a:ext>
              </a:extLst>
            </p:cNvPr>
            <p:cNvSpPr/>
            <p:nvPr/>
          </p:nvSpPr>
          <p:spPr>
            <a:xfrm>
              <a:off x="4917770" y="2946106"/>
              <a:ext cx="28202" cy="148462"/>
            </a:xfrm>
            <a:custGeom>
              <a:avLst/>
              <a:gdLst>
                <a:gd name="connsiteX0" fmla="*/ 0 w 28202"/>
                <a:gd name="connsiteY0" fmla="*/ 148462 h 148462"/>
                <a:gd name="connsiteX1" fmla="*/ 25324 w 28202"/>
                <a:gd name="connsiteY1" fmla="*/ 0 h 148462"/>
                <a:gd name="connsiteX2" fmla="*/ 0 w 28202"/>
                <a:gd name="connsiteY2" fmla="*/ 148462 h 14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202" h="148462">
                  <a:moveTo>
                    <a:pt x="0" y="148462"/>
                  </a:moveTo>
                  <a:cubicBezTo>
                    <a:pt x="29413" y="101905"/>
                    <a:pt x="-3307" y="45426"/>
                    <a:pt x="25324" y="0"/>
                  </a:cubicBezTo>
                  <a:cubicBezTo>
                    <a:pt x="28021" y="51779"/>
                    <a:pt x="36811" y="104515"/>
                    <a:pt x="0" y="148462"/>
                  </a:cubicBezTo>
                  <a:close/>
                </a:path>
              </a:pathLst>
            </a:custGeom>
            <a:solidFill>
              <a:srgbClr val="F3A898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3">
              <a:extLst>
                <a:ext uri="{FF2B5EF4-FFF2-40B4-BE49-F238E27FC236}">
                  <a16:creationId xmlns:a16="http://schemas.microsoft.com/office/drawing/2014/main" id="{F79DB468-0849-4899-84C1-C5990488CC62}"/>
                </a:ext>
              </a:extLst>
            </p:cNvPr>
            <p:cNvSpPr/>
            <p:nvPr/>
          </p:nvSpPr>
          <p:spPr>
            <a:xfrm>
              <a:off x="4075120" y="1865969"/>
              <a:ext cx="71011" cy="71011"/>
            </a:xfrm>
            <a:custGeom>
              <a:avLst/>
              <a:gdLst>
                <a:gd name="connsiteX0" fmla="*/ 71011 w 71011"/>
                <a:gd name="connsiteY0" fmla="*/ 35506 h 71011"/>
                <a:gd name="connsiteX1" fmla="*/ 35506 w 71011"/>
                <a:gd name="connsiteY1" fmla="*/ 71011 h 71011"/>
                <a:gd name="connsiteX2" fmla="*/ 0 w 71011"/>
                <a:gd name="connsiteY2" fmla="*/ 35506 h 71011"/>
                <a:gd name="connsiteX3" fmla="*/ 35506 w 71011"/>
                <a:gd name="connsiteY3" fmla="*/ 0 h 71011"/>
                <a:gd name="connsiteX4" fmla="*/ 71011 w 71011"/>
                <a:gd name="connsiteY4" fmla="*/ 35506 h 71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11" h="71011">
                  <a:moveTo>
                    <a:pt x="71011" y="35506"/>
                  </a:moveTo>
                  <a:cubicBezTo>
                    <a:pt x="71011" y="55115"/>
                    <a:pt x="55115" y="71011"/>
                    <a:pt x="35506" y="71011"/>
                  </a:cubicBezTo>
                  <a:cubicBezTo>
                    <a:pt x="15897" y="71011"/>
                    <a:pt x="0" y="55115"/>
                    <a:pt x="0" y="35506"/>
                  </a:cubicBezTo>
                  <a:cubicBezTo>
                    <a:pt x="0" y="15896"/>
                    <a:pt x="15897" y="0"/>
                    <a:pt x="35506" y="0"/>
                  </a:cubicBezTo>
                  <a:cubicBezTo>
                    <a:pt x="55115" y="0"/>
                    <a:pt x="71011" y="15896"/>
                    <a:pt x="71011" y="35506"/>
                  </a:cubicBezTo>
                  <a:close/>
                </a:path>
              </a:pathLst>
            </a:custGeom>
            <a:solidFill>
              <a:srgbClr val="48291F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3">
              <a:extLst>
                <a:ext uri="{FF2B5EF4-FFF2-40B4-BE49-F238E27FC236}">
                  <a16:creationId xmlns:a16="http://schemas.microsoft.com/office/drawing/2014/main" id="{A5F2C2C3-9C38-457F-8145-A53498B009F5}"/>
                </a:ext>
              </a:extLst>
            </p:cNvPr>
            <p:cNvSpPr/>
            <p:nvPr/>
          </p:nvSpPr>
          <p:spPr>
            <a:xfrm>
              <a:off x="4129597" y="1881460"/>
              <a:ext cx="40030" cy="40030"/>
            </a:xfrm>
            <a:custGeom>
              <a:avLst/>
              <a:gdLst>
                <a:gd name="connsiteX0" fmla="*/ 40031 w 40030"/>
                <a:gd name="connsiteY0" fmla="*/ 20015 h 40030"/>
                <a:gd name="connsiteX1" fmla="*/ 20015 w 40030"/>
                <a:gd name="connsiteY1" fmla="*/ 40031 h 40030"/>
                <a:gd name="connsiteX2" fmla="*/ 0 w 40030"/>
                <a:gd name="connsiteY2" fmla="*/ 20015 h 40030"/>
                <a:gd name="connsiteX3" fmla="*/ 20015 w 40030"/>
                <a:gd name="connsiteY3" fmla="*/ 0 h 40030"/>
                <a:gd name="connsiteX4" fmla="*/ 40031 w 40030"/>
                <a:gd name="connsiteY4" fmla="*/ 20015 h 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30" h="40030">
                  <a:moveTo>
                    <a:pt x="40031" y="20015"/>
                  </a:moveTo>
                  <a:cubicBezTo>
                    <a:pt x="40031" y="31070"/>
                    <a:pt x="31070" y="40031"/>
                    <a:pt x="20015" y="40031"/>
                  </a:cubicBezTo>
                  <a:cubicBezTo>
                    <a:pt x="8961" y="40031"/>
                    <a:pt x="0" y="31070"/>
                    <a:pt x="0" y="20015"/>
                  </a:cubicBezTo>
                  <a:cubicBezTo>
                    <a:pt x="0" y="8961"/>
                    <a:pt x="8961" y="0"/>
                    <a:pt x="20015" y="0"/>
                  </a:cubicBezTo>
                  <a:cubicBezTo>
                    <a:pt x="31070" y="0"/>
                    <a:pt x="40031" y="8961"/>
                    <a:pt x="40031" y="20015"/>
                  </a:cubicBezTo>
                  <a:close/>
                </a:path>
              </a:pathLst>
            </a:custGeom>
            <a:solidFill>
              <a:srgbClr val="FFFFFF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Graphic 3">
              <a:extLst>
                <a:ext uri="{FF2B5EF4-FFF2-40B4-BE49-F238E27FC236}">
                  <a16:creationId xmlns:a16="http://schemas.microsoft.com/office/drawing/2014/main" id="{51785982-C8BD-4125-8D01-42A36335576E}"/>
                </a:ext>
              </a:extLst>
            </p:cNvPr>
            <p:cNvSpPr/>
            <p:nvPr/>
          </p:nvSpPr>
          <p:spPr>
            <a:xfrm>
              <a:off x="4685970" y="1844659"/>
              <a:ext cx="327351" cy="160965"/>
            </a:xfrm>
            <a:custGeom>
              <a:avLst/>
              <a:gdLst>
                <a:gd name="connsiteX0" fmla="*/ 4320 w 327351"/>
                <a:gd name="connsiteY0" fmla="*/ 84751 h 160965"/>
                <a:gd name="connsiteX1" fmla="*/ 48093 w 327351"/>
                <a:gd name="connsiteY1" fmla="*/ 148278 h 160965"/>
                <a:gd name="connsiteX2" fmla="*/ 284188 w 327351"/>
                <a:gd name="connsiteY2" fmla="*/ 97804 h 160965"/>
                <a:gd name="connsiteX3" fmla="*/ 327352 w 327351"/>
                <a:gd name="connsiteY3" fmla="*/ 23834 h 160965"/>
                <a:gd name="connsiteX4" fmla="*/ 60015 w 327351"/>
                <a:gd name="connsiteY4" fmla="*/ 28360 h 160965"/>
                <a:gd name="connsiteX5" fmla="*/ 4320 w 327351"/>
                <a:gd name="connsiteY5" fmla="*/ 84751 h 16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351" h="160965">
                  <a:moveTo>
                    <a:pt x="4320" y="84751"/>
                  </a:moveTo>
                  <a:cubicBezTo>
                    <a:pt x="-9168" y="125478"/>
                    <a:pt x="9890" y="138618"/>
                    <a:pt x="48093" y="148278"/>
                  </a:cubicBezTo>
                  <a:cubicBezTo>
                    <a:pt x="136422" y="170556"/>
                    <a:pt x="217354" y="169077"/>
                    <a:pt x="284188" y="97804"/>
                  </a:cubicBezTo>
                  <a:cubicBezTo>
                    <a:pt x="303942" y="76658"/>
                    <a:pt x="321086" y="53248"/>
                    <a:pt x="327352" y="23834"/>
                  </a:cubicBezTo>
                  <a:cubicBezTo>
                    <a:pt x="163660" y="-19242"/>
                    <a:pt x="111881" y="4689"/>
                    <a:pt x="60015" y="28360"/>
                  </a:cubicBezTo>
                  <a:cubicBezTo>
                    <a:pt x="16939" y="58731"/>
                    <a:pt x="19027" y="62125"/>
                    <a:pt x="4320" y="84751"/>
                  </a:cubicBezTo>
                  <a:close/>
                </a:path>
              </a:pathLst>
            </a:custGeom>
            <a:solidFill>
              <a:srgbClr val="FCFAFA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3">
              <a:extLst>
                <a:ext uri="{FF2B5EF4-FFF2-40B4-BE49-F238E27FC236}">
                  <a16:creationId xmlns:a16="http://schemas.microsoft.com/office/drawing/2014/main" id="{71FD9A1E-00DF-4495-B86A-4E6AC75206E2}"/>
                </a:ext>
              </a:extLst>
            </p:cNvPr>
            <p:cNvSpPr/>
            <p:nvPr/>
          </p:nvSpPr>
          <p:spPr>
            <a:xfrm>
              <a:off x="4690377" y="1745094"/>
              <a:ext cx="382997" cy="184402"/>
            </a:xfrm>
            <a:custGeom>
              <a:avLst/>
              <a:gdLst>
                <a:gd name="connsiteX0" fmla="*/ 236269 w 382997"/>
                <a:gd name="connsiteY0" fmla="*/ 106256 h 184402"/>
                <a:gd name="connsiteX1" fmla="*/ 323119 w 382997"/>
                <a:gd name="connsiteY1" fmla="*/ 123486 h 184402"/>
                <a:gd name="connsiteX2" fmla="*/ 381685 w 382997"/>
                <a:gd name="connsiteY2" fmla="*/ 0 h 184402"/>
                <a:gd name="connsiteX3" fmla="*/ 305105 w 382997"/>
                <a:gd name="connsiteY3" fmla="*/ 84152 h 184402"/>
                <a:gd name="connsiteX4" fmla="*/ 322422 w 382997"/>
                <a:gd name="connsiteY4" fmla="*/ 9311 h 184402"/>
                <a:gd name="connsiteX5" fmla="*/ 267162 w 382997"/>
                <a:gd name="connsiteY5" fmla="*/ 75798 h 184402"/>
                <a:gd name="connsiteX6" fmla="*/ 281347 w 382997"/>
                <a:gd name="connsiteY6" fmla="*/ 3220 h 184402"/>
                <a:gd name="connsiteX7" fmla="*/ 227479 w 382997"/>
                <a:gd name="connsiteY7" fmla="*/ 70315 h 184402"/>
                <a:gd name="connsiteX8" fmla="*/ 164126 w 382997"/>
                <a:gd name="connsiteY8" fmla="*/ 75188 h 184402"/>
                <a:gd name="connsiteX9" fmla="*/ 73970 w 382997"/>
                <a:gd name="connsiteY9" fmla="*/ 96335 h 184402"/>
                <a:gd name="connsiteX10" fmla="*/ 0 w 382997"/>
                <a:gd name="connsiteY10" fmla="*/ 184403 h 184402"/>
                <a:gd name="connsiteX11" fmla="*/ 54041 w 382997"/>
                <a:gd name="connsiteY11" fmla="*/ 130622 h 184402"/>
                <a:gd name="connsiteX12" fmla="*/ 236269 w 382997"/>
                <a:gd name="connsiteY12" fmla="*/ 106256 h 18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2997" h="184402">
                  <a:moveTo>
                    <a:pt x="236269" y="106256"/>
                  </a:moveTo>
                  <a:cubicBezTo>
                    <a:pt x="269947" y="110607"/>
                    <a:pt x="294140" y="117743"/>
                    <a:pt x="323119" y="123486"/>
                  </a:cubicBezTo>
                  <a:cubicBezTo>
                    <a:pt x="354882" y="88068"/>
                    <a:pt x="390300" y="54477"/>
                    <a:pt x="381685" y="0"/>
                  </a:cubicBezTo>
                  <a:cubicBezTo>
                    <a:pt x="368284" y="32286"/>
                    <a:pt x="340175" y="78408"/>
                    <a:pt x="305105" y="84152"/>
                  </a:cubicBezTo>
                  <a:cubicBezTo>
                    <a:pt x="321465" y="64484"/>
                    <a:pt x="327295" y="26542"/>
                    <a:pt x="322422" y="9311"/>
                  </a:cubicBezTo>
                  <a:cubicBezTo>
                    <a:pt x="309543" y="38290"/>
                    <a:pt x="299100" y="67182"/>
                    <a:pt x="267162" y="75798"/>
                  </a:cubicBezTo>
                  <a:cubicBezTo>
                    <a:pt x="278214" y="56391"/>
                    <a:pt x="287700" y="29936"/>
                    <a:pt x="281347" y="3220"/>
                  </a:cubicBezTo>
                  <a:cubicBezTo>
                    <a:pt x="269337" y="35767"/>
                    <a:pt x="256545" y="58741"/>
                    <a:pt x="227479" y="70315"/>
                  </a:cubicBezTo>
                  <a:cubicBezTo>
                    <a:pt x="199458" y="77190"/>
                    <a:pt x="198414" y="76146"/>
                    <a:pt x="164126" y="75188"/>
                  </a:cubicBezTo>
                  <a:cubicBezTo>
                    <a:pt x="131405" y="75188"/>
                    <a:pt x="101643" y="82411"/>
                    <a:pt x="73970" y="96335"/>
                  </a:cubicBezTo>
                  <a:cubicBezTo>
                    <a:pt x="36376" y="115306"/>
                    <a:pt x="5483" y="138890"/>
                    <a:pt x="0" y="184403"/>
                  </a:cubicBezTo>
                  <a:cubicBezTo>
                    <a:pt x="16621" y="160819"/>
                    <a:pt x="29675" y="146026"/>
                    <a:pt x="54041" y="130622"/>
                  </a:cubicBezTo>
                  <a:cubicBezTo>
                    <a:pt x="104689" y="99642"/>
                    <a:pt x="177702" y="100773"/>
                    <a:pt x="236269" y="106256"/>
                  </a:cubicBezTo>
                  <a:close/>
                </a:path>
              </a:pathLst>
            </a:custGeom>
            <a:solidFill>
              <a:srgbClr val="482920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Graphic 3">
              <a:extLst>
                <a:ext uri="{FF2B5EF4-FFF2-40B4-BE49-F238E27FC236}">
                  <a16:creationId xmlns:a16="http://schemas.microsoft.com/office/drawing/2014/main" id="{9C7C52DF-7C78-472E-BE5E-857922B1690F}"/>
                </a:ext>
              </a:extLst>
            </p:cNvPr>
            <p:cNvSpPr/>
            <p:nvPr/>
          </p:nvSpPr>
          <p:spPr>
            <a:xfrm>
              <a:off x="4748101" y="1847026"/>
              <a:ext cx="185251" cy="136761"/>
            </a:xfrm>
            <a:custGeom>
              <a:avLst/>
              <a:gdLst>
                <a:gd name="connsiteX0" fmla="*/ 176978 w 185251"/>
                <a:gd name="connsiteY0" fmla="*/ 4150 h 136761"/>
                <a:gd name="connsiteX1" fmla="*/ 176543 w 185251"/>
                <a:gd name="connsiteY1" fmla="*/ 81688 h 136761"/>
                <a:gd name="connsiteX2" fmla="*/ 117280 w 185251"/>
                <a:gd name="connsiteY2" fmla="*/ 133641 h 136761"/>
                <a:gd name="connsiteX3" fmla="*/ 63847 w 185251"/>
                <a:gd name="connsiteY3" fmla="*/ 134163 h 136761"/>
                <a:gd name="connsiteX4" fmla="*/ 1974 w 185251"/>
                <a:gd name="connsiteY4" fmla="*/ 25471 h 136761"/>
                <a:gd name="connsiteX5" fmla="*/ 176978 w 185251"/>
                <a:gd name="connsiteY5" fmla="*/ 4150 h 13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251" h="136761">
                  <a:moveTo>
                    <a:pt x="176978" y="4150"/>
                  </a:moveTo>
                  <a:cubicBezTo>
                    <a:pt x="188465" y="26863"/>
                    <a:pt x="187682" y="58888"/>
                    <a:pt x="176543" y="81688"/>
                  </a:cubicBezTo>
                  <a:cubicBezTo>
                    <a:pt x="162619" y="109709"/>
                    <a:pt x="143039" y="127114"/>
                    <a:pt x="117280" y="133641"/>
                  </a:cubicBezTo>
                  <a:cubicBezTo>
                    <a:pt x="96743" y="136861"/>
                    <a:pt x="83515" y="138427"/>
                    <a:pt x="63847" y="134163"/>
                  </a:cubicBezTo>
                  <a:cubicBezTo>
                    <a:pt x="8153" y="121110"/>
                    <a:pt x="-5771" y="70288"/>
                    <a:pt x="1974" y="25471"/>
                  </a:cubicBezTo>
                  <a:cubicBezTo>
                    <a:pt x="59322" y="-8469"/>
                    <a:pt x="119630" y="-201"/>
                    <a:pt x="176978" y="4150"/>
                  </a:cubicBezTo>
                  <a:close/>
                </a:path>
              </a:pathLst>
            </a:custGeom>
            <a:solidFill>
              <a:srgbClr val="915D52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Graphic 3">
              <a:extLst>
                <a:ext uri="{FF2B5EF4-FFF2-40B4-BE49-F238E27FC236}">
                  <a16:creationId xmlns:a16="http://schemas.microsoft.com/office/drawing/2014/main" id="{EAB29BB5-F8BB-4D58-A808-4EBF4C8F75D5}"/>
                </a:ext>
              </a:extLst>
            </p:cNvPr>
            <p:cNvSpPr/>
            <p:nvPr/>
          </p:nvSpPr>
          <p:spPr>
            <a:xfrm>
              <a:off x="4805248" y="1859182"/>
              <a:ext cx="71011" cy="71011"/>
            </a:xfrm>
            <a:custGeom>
              <a:avLst/>
              <a:gdLst>
                <a:gd name="connsiteX0" fmla="*/ 71011 w 71011"/>
                <a:gd name="connsiteY0" fmla="*/ 35506 h 71011"/>
                <a:gd name="connsiteX1" fmla="*/ 35506 w 71011"/>
                <a:gd name="connsiteY1" fmla="*/ 71011 h 71011"/>
                <a:gd name="connsiteX2" fmla="*/ 0 w 71011"/>
                <a:gd name="connsiteY2" fmla="*/ 35506 h 71011"/>
                <a:gd name="connsiteX3" fmla="*/ 35506 w 71011"/>
                <a:gd name="connsiteY3" fmla="*/ 0 h 71011"/>
                <a:gd name="connsiteX4" fmla="*/ 71011 w 71011"/>
                <a:gd name="connsiteY4" fmla="*/ 35506 h 71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11" h="71011">
                  <a:moveTo>
                    <a:pt x="71011" y="35506"/>
                  </a:moveTo>
                  <a:cubicBezTo>
                    <a:pt x="71011" y="55115"/>
                    <a:pt x="55115" y="71011"/>
                    <a:pt x="35506" y="71011"/>
                  </a:cubicBezTo>
                  <a:cubicBezTo>
                    <a:pt x="15897" y="71011"/>
                    <a:pt x="0" y="55115"/>
                    <a:pt x="0" y="35506"/>
                  </a:cubicBezTo>
                  <a:cubicBezTo>
                    <a:pt x="0" y="15896"/>
                    <a:pt x="15896" y="0"/>
                    <a:pt x="35506" y="0"/>
                  </a:cubicBezTo>
                  <a:cubicBezTo>
                    <a:pt x="55115" y="0"/>
                    <a:pt x="71011" y="15896"/>
                    <a:pt x="71011" y="35506"/>
                  </a:cubicBezTo>
                  <a:close/>
                </a:path>
              </a:pathLst>
            </a:custGeom>
            <a:solidFill>
              <a:srgbClr val="48291F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Graphic 3">
              <a:extLst>
                <a:ext uri="{FF2B5EF4-FFF2-40B4-BE49-F238E27FC236}">
                  <a16:creationId xmlns:a16="http://schemas.microsoft.com/office/drawing/2014/main" id="{A0F5B9F0-D87A-47BE-9D91-3C4C4242EF41}"/>
                </a:ext>
              </a:extLst>
            </p:cNvPr>
            <p:cNvSpPr/>
            <p:nvPr/>
          </p:nvSpPr>
          <p:spPr>
            <a:xfrm>
              <a:off x="4785233" y="1877805"/>
              <a:ext cx="40030" cy="40030"/>
            </a:xfrm>
            <a:custGeom>
              <a:avLst/>
              <a:gdLst>
                <a:gd name="connsiteX0" fmla="*/ 40031 w 40030"/>
                <a:gd name="connsiteY0" fmla="*/ 20015 h 40030"/>
                <a:gd name="connsiteX1" fmla="*/ 20016 w 40030"/>
                <a:gd name="connsiteY1" fmla="*/ 40031 h 40030"/>
                <a:gd name="connsiteX2" fmla="*/ 0 w 40030"/>
                <a:gd name="connsiteY2" fmla="*/ 20015 h 40030"/>
                <a:gd name="connsiteX3" fmla="*/ 20016 w 40030"/>
                <a:gd name="connsiteY3" fmla="*/ 0 h 40030"/>
                <a:gd name="connsiteX4" fmla="*/ 40031 w 40030"/>
                <a:gd name="connsiteY4" fmla="*/ 20015 h 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30" h="40030">
                  <a:moveTo>
                    <a:pt x="40031" y="20015"/>
                  </a:moveTo>
                  <a:cubicBezTo>
                    <a:pt x="40031" y="31070"/>
                    <a:pt x="31070" y="40031"/>
                    <a:pt x="20016" y="40031"/>
                  </a:cubicBezTo>
                  <a:cubicBezTo>
                    <a:pt x="8961" y="40031"/>
                    <a:pt x="0" y="31070"/>
                    <a:pt x="0" y="20015"/>
                  </a:cubicBezTo>
                  <a:cubicBezTo>
                    <a:pt x="0" y="8961"/>
                    <a:pt x="8961" y="0"/>
                    <a:pt x="20016" y="0"/>
                  </a:cubicBezTo>
                  <a:cubicBezTo>
                    <a:pt x="31070" y="0"/>
                    <a:pt x="40031" y="8961"/>
                    <a:pt x="40031" y="20015"/>
                  </a:cubicBezTo>
                  <a:close/>
                </a:path>
              </a:pathLst>
            </a:custGeom>
            <a:solidFill>
              <a:srgbClr val="FFFFFF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70231B7-A784-45DA-AD40-0FC5850DC058}"/>
              </a:ext>
            </a:extLst>
          </p:cNvPr>
          <p:cNvGrpSpPr/>
          <p:nvPr/>
        </p:nvGrpSpPr>
        <p:grpSpPr>
          <a:xfrm>
            <a:off x="4035765" y="1631648"/>
            <a:ext cx="1343107" cy="1902325"/>
            <a:chOff x="0" y="291743"/>
            <a:chExt cx="2575979" cy="3648519"/>
          </a:xfrm>
        </p:grpSpPr>
        <p:sp>
          <p:nvSpPr>
            <p:cNvPr id="37" name="Graphic 3">
              <a:extLst>
                <a:ext uri="{FF2B5EF4-FFF2-40B4-BE49-F238E27FC236}">
                  <a16:creationId xmlns:a16="http://schemas.microsoft.com/office/drawing/2014/main" id="{E589A34D-930A-4C91-9768-0387AD5DDF54}"/>
                </a:ext>
              </a:extLst>
            </p:cNvPr>
            <p:cNvSpPr/>
            <p:nvPr/>
          </p:nvSpPr>
          <p:spPr>
            <a:xfrm>
              <a:off x="1555179" y="2460862"/>
              <a:ext cx="560953" cy="457396"/>
            </a:xfrm>
            <a:custGeom>
              <a:avLst/>
              <a:gdLst>
                <a:gd name="connsiteX0" fmla="*/ 0 w 560953"/>
                <a:gd name="connsiteY0" fmla="*/ 227132 h 457396"/>
                <a:gd name="connsiteX1" fmla="*/ 189189 w 560953"/>
                <a:gd name="connsiteY1" fmla="*/ 0 h 457396"/>
                <a:gd name="connsiteX2" fmla="*/ 380641 w 560953"/>
                <a:gd name="connsiteY2" fmla="*/ 226697 h 457396"/>
                <a:gd name="connsiteX3" fmla="*/ 560954 w 560953"/>
                <a:gd name="connsiteY3" fmla="*/ 440774 h 457396"/>
                <a:gd name="connsiteX4" fmla="*/ 384992 w 560953"/>
                <a:gd name="connsiteY4" fmla="*/ 454263 h 457396"/>
                <a:gd name="connsiteX5" fmla="*/ 0 w 560953"/>
                <a:gd name="connsiteY5" fmla="*/ 227132 h 457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0953" h="457396">
                  <a:moveTo>
                    <a:pt x="0" y="227132"/>
                  </a:moveTo>
                  <a:cubicBezTo>
                    <a:pt x="59698" y="160297"/>
                    <a:pt x="154815" y="87894"/>
                    <a:pt x="189189" y="0"/>
                  </a:cubicBezTo>
                  <a:cubicBezTo>
                    <a:pt x="209031" y="51866"/>
                    <a:pt x="358537" y="175092"/>
                    <a:pt x="380641" y="226697"/>
                  </a:cubicBezTo>
                  <a:cubicBezTo>
                    <a:pt x="441557" y="368806"/>
                    <a:pt x="490726" y="418322"/>
                    <a:pt x="560954" y="440774"/>
                  </a:cubicBezTo>
                  <a:cubicBezTo>
                    <a:pt x="527798" y="455481"/>
                    <a:pt x="418583" y="461660"/>
                    <a:pt x="384992" y="454263"/>
                  </a:cubicBezTo>
                  <a:cubicBezTo>
                    <a:pt x="343569" y="446170"/>
                    <a:pt x="24106" y="341567"/>
                    <a:pt x="0" y="227132"/>
                  </a:cubicBezTo>
                  <a:close/>
                </a:path>
              </a:pathLst>
            </a:custGeom>
            <a:solidFill>
              <a:srgbClr val="41231B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Graphic 3">
              <a:extLst>
                <a:ext uri="{FF2B5EF4-FFF2-40B4-BE49-F238E27FC236}">
                  <a16:creationId xmlns:a16="http://schemas.microsoft.com/office/drawing/2014/main" id="{A1A25EDD-1F42-4DA5-A0B2-A85DFAB49B49}"/>
                </a:ext>
              </a:extLst>
            </p:cNvPr>
            <p:cNvSpPr/>
            <p:nvPr/>
          </p:nvSpPr>
          <p:spPr>
            <a:xfrm>
              <a:off x="2697" y="1169000"/>
              <a:ext cx="2572777" cy="2767037"/>
            </a:xfrm>
            <a:custGeom>
              <a:avLst/>
              <a:gdLst>
                <a:gd name="connsiteX0" fmla="*/ 2546292 w 2572777"/>
                <a:gd name="connsiteY0" fmla="*/ 2284715 h 2767037"/>
                <a:gd name="connsiteX1" fmla="*/ 1718175 w 2572777"/>
                <a:gd name="connsiteY1" fmla="*/ 1927048 h 2767037"/>
                <a:gd name="connsiteX2" fmla="*/ 1583724 w 2572777"/>
                <a:gd name="connsiteY2" fmla="*/ 1756743 h 2767037"/>
                <a:gd name="connsiteX3" fmla="*/ 1552396 w 2572777"/>
                <a:gd name="connsiteY3" fmla="*/ 1518994 h 2767037"/>
                <a:gd name="connsiteX4" fmla="*/ 1828434 w 2572777"/>
                <a:gd name="connsiteY4" fmla="*/ 1273240 h 2767037"/>
                <a:gd name="connsiteX5" fmla="*/ 1970631 w 2572777"/>
                <a:gd name="connsiteY5" fmla="*/ 998941 h 2767037"/>
                <a:gd name="connsiteX6" fmla="*/ 2027283 w 2572777"/>
                <a:gd name="connsiteY6" fmla="*/ 926277 h 2767037"/>
                <a:gd name="connsiteX7" fmla="*/ 2110043 w 2572777"/>
                <a:gd name="connsiteY7" fmla="*/ 850218 h 2767037"/>
                <a:gd name="connsiteX8" fmla="*/ 2150247 w 2572777"/>
                <a:gd name="connsiteY8" fmla="*/ 713069 h 2767037"/>
                <a:gd name="connsiteX9" fmla="*/ 2122226 w 2572777"/>
                <a:gd name="connsiteY9" fmla="*/ 666163 h 2767037"/>
                <a:gd name="connsiteX10" fmla="*/ 2039292 w 2572777"/>
                <a:gd name="connsiteY10" fmla="*/ 661464 h 2767037"/>
                <a:gd name="connsiteX11" fmla="*/ 2007529 w 2572777"/>
                <a:gd name="connsiteY11" fmla="*/ 645539 h 2767037"/>
                <a:gd name="connsiteX12" fmla="*/ 2001785 w 2572777"/>
                <a:gd name="connsiteY12" fmla="*/ 615690 h 2767037"/>
                <a:gd name="connsiteX13" fmla="*/ 1650123 w 2572777"/>
                <a:gd name="connsiteY13" fmla="*/ 70313 h 2767037"/>
                <a:gd name="connsiteX14" fmla="*/ 805037 w 2572777"/>
                <a:gd name="connsiteY14" fmla="*/ 171522 h 2767037"/>
                <a:gd name="connsiteX15" fmla="*/ 534046 w 2572777"/>
                <a:gd name="connsiteY15" fmla="*/ 674518 h 2767037"/>
                <a:gd name="connsiteX16" fmla="*/ 444673 w 2572777"/>
                <a:gd name="connsiteY16" fmla="*/ 714723 h 2767037"/>
                <a:gd name="connsiteX17" fmla="*/ 445543 w 2572777"/>
                <a:gd name="connsiteY17" fmla="*/ 815931 h 2767037"/>
                <a:gd name="connsiteX18" fmla="*/ 558935 w 2572777"/>
                <a:gd name="connsiteY18" fmla="*/ 954821 h 2767037"/>
                <a:gd name="connsiteX19" fmla="*/ 593483 w 2572777"/>
                <a:gd name="connsiteY19" fmla="*/ 990152 h 2767037"/>
                <a:gd name="connsiteX20" fmla="*/ 968990 w 2572777"/>
                <a:gd name="connsiteY20" fmla="*/ 1478180 h 2767037"/>
                <a:gd name="connsiteX21" fmla="*/ 1003973 w 2572777"/>
                <a:gd name="connsiteY21" fmla="*/ 1523955 h 2767037"/>
                <a:gd name="connsiteX22" fmla="*/ 1004060 w 2572777"/>
                <a:gd name="connsiteY22" fmla="*/ 1700612 h 2767037"/>
                <a:gd name="connsiteX23" fmla="*/ 968990 w 2572777"/>
                <a:gd name="connsiteY23" fmla="*/ 1818181 h 2767037"/>
                <a:gd name="connsiteX24" fmla="*/ 699652 w 2572777"/>
                <a:gd name="connsiteY24" fmla="*/ 1987790 h 2767037"/>
                <a:gd name="connsiteX25" fmla="*/ 282200 w 2572777"/>
                <a:gd name="connsiteY25" fmla="*/ 2082733 h 2767037"/>
                <a:gd name="connsiteX26" fmla="*/ 172028 w 2572777"/>
                <a:gd name="connsiteY26" fmla="*/ 2143562 h 2767037"/>
                <a:gd name="connsiteX27" fmla="*/ 130779 w 2572777"/>
                <a:gd name="connsiteY27" fmla="*/ 2160532 h 2767037"/>
                <a:gd name="connsiteX28" fmla="*/ 27917 w 2572777"/>
                <a:gd name="connsiteY28" fmla="*/ 2284889 h 2767037"/>
                <a:gd name="connsiteX29" fmla="*/ 61856 w 2572777"/>
                <a:gd name="connsiteY29" fmla="*/ 2395321 h 2767037"/>
                <a:gd name="connsiteX30" fmla="*/ 61856 w 2572777"/>
                <a:gd name="connsiteY30" fmla="*/ 2395321 h 2767037"/>
                <a:gd name="connsiteX31" fmla="*/ 61856 w 2572777"/>
                <a:gd name="connsiteY31" fmla="*/ 2395321 h 2767037"/>
                <a:gd name="connsiteX32" fmla="*/ 35140 w 2572777"/>
                <a:gd name="connsiteY32" fmla="*/ 2766999 h 2767037"/>
                <a:gd name="connsiteX33" fmla="*/ 2526276 w 2572777"/>
                <a:gd name="connsiteY33" fmla="*/ 2766999 h 2767037"/>
                <a:gd name="connsiteX34" fmla="*/ 2506348 w 2572777"/>
                <a:gd name="connsiteY34" fmla="*/ 2397845 h 2767037"/>
                <a:gd name="connsiteX35" fmla="*/ 2546292 w 2572777"/>
                <a:gd name="connsiteY35" fmla="*/ 2284715 h 276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572777" h="2767037">
                  <a:moveTo>
                    <a:pt x="2546292" y="2284715"/>
                  </a:moveTo>
                  <a:cubicBezTo>
                    <a:pt x="2384515" y="1994665"/>
                    <a:pt x="1866725" y="2020685"/>
                    <a:pt x="1718175" y="1927048"/>
                  </a:cubicBezTo>
                  <a:cubicBezTo>
                    <a:pt x="1637853" y="1876400"/>
                    <a:pt x="1618272" y="1818007"/>
                    <a:pt x="1583724" y="1756743"/>
                  </a:cubicBezTo>
                  <a:cubicBezTo>
                    <a:pt x="1544041" y="1667456"/>
                    <a:pt x="1554136" y="1523171"/>
                    <a:pt x="1552396" y="1518994"/>
                  </a:cubicBezTo>
                  <a:cubicBezTo>
                    <a:pt x="1654648" y="1448592"/>
                    <a:pt x="1748634" y="1368879"/>
                    <a:pt x="1828434" y="1273240"/>
                  </a:cubicBezTo>
                  <a:cubicBezTo>
                    <a:pt x="1834439" y="1268628"/>
                    <a:pt x="1970631" y="998941"/>
                    <a:pt x="1970631" y="998941"/>
                  </a:cubicBezTo>
                  <a:cubicBezTo>
                    <a:pt x="1973067" y="962305"/>
                    <a:pt x="1985251" y="936110"/>
                    <a:pt x="2027283" y="926277"/>
                  </a:cubicBezTo>
                  <a:cubicBezTo>
                    <a:pt x="2066705" y="917052"/>
                    <a:pt x="2093508" y="887812"/>
                    <a:pt x="2110043" y="850218"/>
                  </a:cubicBezTo>
                  <a:cubicBezTo>
                    <a:pt x="2135540" y="802616"/>
                    <a:pt x="2155817" y="753883"/>
                    <a:pt x="2150247" y="713069"/>
                  </a:cubicBezTo>
                  <a:cubicBezTo>
                    <a:pt x="2148768" y="702365"/>
                    <a:pt x="2146941" y="682437"/>
                    <a:pt x="2122226" y="666163"/>
                  </a:cubicBezTo>
                  <a:cubicBezTo>
                    <a:pt x="2095162" y="653458"/>
                    <a:pt x="2068271" y="645800"/>
                    <a:pt x="2039292" y="661464"/>
                  </a:cubicBezTo>
                  <a:cubicBezTo>
                    <a:pt x="2022845" y="670341"/>
                    <a:pt x="2011706" y="663814"/>
                    <a:pt x="2007529" y="645539"/>
                  </a:cubicBezTo>
                  <a:cubicBezTo>
                    <a:pt x="2005266" y="635618"/>
                    <a:pt x="2003091" y="625697"/>
                    <a:pt x="2001785" y="615690"/>
                  </a:cubicBezTo>
                  <a:cubicBezTo>
                    <a:pt x="1974112" y="407442"/>
                    <a:pt x="1795539" y="170303"/>
                    <a:pt x="1650123" y="70313"/>
                  </a:cubicBezTo>
                  <a:cubicBezTo>
                    <a:pt x="1476163" y="-49344"/>
                    <a:pt x="1061409" y="-16710"/>
                    <a:pt x="805037" y="171522"/>
                  </a:cubicBezTo>
                  <a:cubicBezTo>
                    <a:pt x="600532" y="347744"/>
                    <a:pt x="560675" y="688615"/>
                    <a:pt x="534046" y="674518"/>
                  </a:cubicBezTo>
                  <a:cubicBezTo>
                    <a:pt x="485487" y="646322"/>
                    <a:pt x="451722" y="659289"/>
                    <a:pt x="444673" y="714723"/>
                  </a:cubicBezTo>
                  <a:cubicBezTo>
                    <a:pt x="438146" y="762237"/>
                    <a:pt x="439625" y="782253"/>
                    <a:pt x="445543" y="815931"/>
                  </a:cubicBezTo>
                  <a:cubicBezTo>
                    <a:pt x="457552" y="883287"/>
                    <a:pt x="487575" y="935675"/>
                    <a:pt x="558935" y="954821"/>
                  </a:cubicBezTo>
                  <a:cubicBezTo>
                    <a:pt x="576948" y="959607"/>
                    <a:pt x="588871" y="971268"/>
                    <a:pt x="593483" y="990152"/>
                  </a:cubicBezTo>
                  <a:cubicBezTo>
                    <a:pt x="646741" y="1208146"/>
                    <a:pt x="798336" y="1350430"/>
                    <a:pt x="968990" y="1478180"/>
                  </a:cubicBezTo>
                  <a:cubicBezTo>
                    <a:pt x="984915" y="1490103"/>
                    <a:pt x="1004930" y="1498979"/>
                    <a:pt x="1003973" y="1523955"/>
                  </a:cubicBezTo>
                  <a:cubicBezTo>
                    <a:pt x="1001623" y="1582869"/>
                    <a:pt x="1001623" y="1641785"/>
                    <a:pt x="1004060" y="1700612"/>
                  </a:cubicBezTo>
                  <a:cubicBezTo>
                    <a:pt x="1006323" y="1730723"/>
                    <a:pt x="986220" y="1796947"/>
                    <a:pt x="968990" y="1818181"/>
                  </a:cubicBezTo>
                  <a:cubicBezTo>
                    <a:pt x="894584" y="1909991"/>
                    <a:pt x="814262" y="1946889"/>
                    <a:pt x="699652" y="1987790"/>
                  </a:cubicBezTo>
                  <a:cubicBezTo>
                    <a:pt x="556933" y="2003715"/>
                    <a:pt x="414650" y="2021642"/>
                    <a:pt x="282200" y="2082733"/>
                  </a:cubicBezTo>
                  <a:cubicBezTo>
                    <a:pt x="243909" y="2100312"/>
                    <a:pt x="207621" y="2121197"/>
                    <a:pt x="172028" y="2143562"/>
                  </a:cubicBezTo>
                  <a:cubicBezTo>
                    <a:pt x="159322" y="2151482"/>
                    <a:pt x="148532" y="2165144"/>
                    <a:pt x="130779" y="2160532"/>
                  </a:cubicBezTo>
                  <a:cubicBezTo>
                    <a:pt x="89181" y="2195863"/>
                    <a:pt x="55938" y="2237983"/>
                    <a:pt x="27917" y="2284889"/>
                  </a:cubicBezTo>
                  <a:cubicBezTo>
                    <a:pt x="-14638" y="2356161"/>
                    <a:pt x="-12462" y="2365124"/>
                    <a:pt x="61856" y="2395321"/>
                  </a:cubicBezTo>
                  <a:cubicBezTo>
                    <a:pt x="61856" y="2395321"/>
                    <a:pt x="61856" y="2395321"/>
                    <a:pt x="61856" y="2395321"/>
                  </a:cubicBezTo>
                  <a:cubicBezTo>
                    <a:pt x="61856" y="2395321"/>
                    <a:pt x="61856" y="2395321"/>
                    <a:pt x="61856" y="2395321"/>
                  </a:cubicBezTo>
                  <a:cubicBezTo>
                    <a:pt x="30702" y="2517589"/>
                    <a:pt x="36184" y="2642555"/>
                    <a:pt x="35140" y="2766999"/>
                  </a:cubicBezTo>
                  <a:cubicBezTo>
                    <a:pt x="183428" y="2766999"/>
                    <a:pt x="2380773" y="2767086"/>
                    <a:pt x="2526276" y="2766999"/>
                  </a:cubicBezTo>
                  <a:cubicBezTo>
                    <a:pt x="2525667" y="2645514"/>
                    <a:pt x="2510264" y="2435787"/>
                    <a:pt x="2506348" y="2397845"/>
                  </a:cubicBezTo>
                  <a:cubicBezTo>
                    <a:pt x="2586322" y="2366691"/>
                    <a:pt x="2586758" y="2357205"/>
                    <a:pt x="2546292" y="2284715"/>
                  </a:cubicBezTo>
                  <a:close/>
                </a:path>
              </a:pathLst>
            </a:custGeom>
            <a:solidFill>
              <a:srgbClr val="FBBEA6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Graphic 3">
              <a:extLst>
                <a:ext uri="{FF2B5EF4-FFF2-40B4-BE49-F238E27FC236}">
                  <a16:creationId xmlns:a16="http://schemas.microsoft.com/office/drawing/2014/main" id="{36B782CF-C599-48E1-A771-DDEDC919A1F2}"/>
                </a:ext>
              </a:extLst>
            </p:cNvPr>
            <p:cNvSpPr/>
            <p:nvPr/>
          </p:nvSpPr>
          <p:spPr>
            <a:xfrm>
              <a:off x="0" y="3147826"/>
              <a:ext cx="2575979" cy="788955"/>
            </a:xfrm>
            <a:custGeom>
              <a:avLst/>
              <a:gdLst>
                <a:gd name="connsiteX0" fmla="*/ 2548990 w 2575979"/>
                <a:gd name="connsiteY0" fmla="*/ 305888 h 788955"/>
                <a:gd name="connsiteX1" fmla="*/ 2442386 w 2575979"/>
                <a:gd name="connsiteY1" fmla="*/ 181357 h 788955"/>
                <a:gd name="connsiteX2" fmla="*/ 1869770 w 2575979"/>
                <a:gd name="connsiteY2" fmla="*/ 0 h 788955"/>
                <a:gd name="connsiteX3" fmla="*/ 1703120 w 2575979"/>
                <a:gd name="connsiteY3" fmla="*/ 311979 h 788955"/>
                <a:gd name="connsiteX4" fmla="*/ 1313777 w 2575979"/>
                <a:gd name="connsiteY4" fmla="*/ 676869 h 788955"/>
                <a:gd name="connsiteX5" fmla="*/ 1254253 w 2575979"/>
                <a:gd name="connsiteY5" fmla="*/ 677653 h 788955"/>
                <a:gd name="connsiteX6" fmla="*/ 704612 w 2575979"/>
                <a:gd name="connsiteY6" fmla="*/ 0 h 788955"/>
                <a:gd name="connsiteX7" fmla="*/ 131997 w 2575979"/>
                <a:gd name="connsiteY7" fmla="*/ 181357 h 788955"/>
                <a:gd name="connsiteX8" fmla="*/ 27917 w 2575979"/>
                <a:gd name="connsiteY8" fmla="*/ 306845 h 788955"/>
                <a:gd name="connsiteX9" fmla="*/ 61856 w 2575979"/>
                <a:gd name="connsiteY9" fmla="*/ 417278 h 788955"/>
                <a:gd name="connsiteX10" fmla="*/ 237383 w 2575979"/>
                <a:gd name="connsiteY10" fmla="*/ 517268 h 788955"/>
                <a:gd name="connsiteX11" fmla="*/ 479830 w 2575979"/>
                <a:gd name="connsiteY11" fmla="*/ 788956 h 788955"/>
                <a:gd name="connsiteX12" fmla="*/ 2094465 w 2575979"/>
                <a:gd name="connsiteY12" fmla="*/ 788956 h 788955"/>
                <a:gd name="connsiteX13" fmla="*/ 2336913 w 2575979"/>
                <a:gd name="connsiteY13" fmla="*/ 517268 h 788955"/>
                <a:gd name="connsiteX14" fmla="*/ 2512440 w 2575979"/>
                <a:gd name="connsiteY14" fmla="*/ 417278 h 788955"/>
                <a:gd name="connsiteX15" fmla="*/ 2548990 w 2575979"/>
                <a:gd name="connsiteY15" fmla="*/ 305888 h 78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75979" h="788955">
                  <a:moveTo>
                    <a:pt x="2548990" y="305888"/>
                  </a:moveTo>
                  <a:cubicBezTo>
                    <a:pt x="2520707" y="258460"/>
                    <a:pt x="2484679" y="216950"/>
                    <a:pt x="2442386" y="181357"/>
                  </a:cubicBezTo>
                  <a:cubicBezTo>
                    <a:pt x="2272864" y="53520"/>
                    <a:pt x="2076016" y="12009"/>
                    <a:pt x="1869770" y="0"/>
                  </a:cubicBezTo>
                  <a:cubicBezTo>
                    <a:pt x="1826520" y="112783"/>
                    <a:pt x="1769345" y="217820"/>
                    <a:pt x="1703120" y="311979"/>
                  </a:cubicBezTo>
                  <a:cubicBezTo>
                    <a:pt x="1601216" y="446953"/>
                    <a:pt x="1499311" y="562694"/>
                    <a:pt x="1313777" y="676869"/>
                  </a:cubicBezTo>
                  <a:cubicBezTo>
                    <a:pt x="1290020" y="695666"/>
                    <a:pt x="1280012" y="694448"/>
                    <a:pt x="1254253" y="677653"/>
                  </a:cubicBezTo>
                  <a:cubicBezTo>
                    <a:pt x="1032952" y="544855"/>
                    <a:pt x="819744" y="300057"/>
                    <a:pt x="704612" y="0"/>
                  </a:cubicBezTo>
                  <a:cubicBezTo>
                    <a:pt x="498366" y="11922"/>
                    <a:pt x="301519" y="53520"/>
                    <a:pt x="131997" y="181357"/>
                  </a:cubicBezTo>
                  <a:cubicBezTo>
                    <a:pt x="89791" y="216950"/>
                    <a:pt x="56113" y="259417"/>
                    <a:pt x="27917" y="306845"/>
                  </a:cubicBezTo>
                  <a:cubicBezTo>
                    <a:pt x="-14638" y="378117"/>
                    <a:pt x="-12462" y="387081"/>
                    <a:pt x="61856" y="417278"/>
                  </a:cubicBezTo>
                  <a:cubicBezTo>
                    <a:pt x="125296" y="441993"/>
                    <a:pt x="182384" y="477498"/>
                    <a:pt x="237383" y="517268"/>
                  </a:cubicBezTo>
                  <a:cubicBezTo>
                    <a:pt x="334327" y="587409"/>
                    <a:pt x="437276" y="675477"/>
                    <a:pt x="479830" y="788956"/>
                  </a:cubicBezTo>
                  <a:cubicBezTo>
                    <a:pt x="860645" y="788782"/>
                    <a:pt x="1966367" y="788869"/>
                    <a:pt x="2094465" y="788956"/>
                  </a:cubicBezTo>
                  <a:cubicBezTo>
                    <a:pt x="2137020" y="675477"/>
                    <a:pt x="2239969" y="587409"/>
                    <a:pt x="2336913" y="517268"/>
                  </a:cubicBezTo>
                  <a:cubicBezTo>
                    <a:pt x="2391912" y="477498"/>
                    <a:pt x="2448999" y="441993"/>
                    <a:pt x="2512440" y="417278"/>
                  </a:cubicBezTo>
                  <a:cubicBezTo>
                    <a:pt x="2586932" y="387081"/>
                    <a:pt x="2591544" y="377247"/>
                    <a:pt x="2548990" y="305888"/>
                  </a:cubicBezTo>
                  <a:close/>
                </a:path>
              </a:pathLst>
            </a:custGeom>
            <a:solidFill>
              <a:schemeClr val="accent4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Graphic 3">
              <a:extLst>
                <a:ext uri="{FF2B5EF4-FFF2-40B4-BE49-F238E27FC236}">
                  <a16:creationId xmlns:a16="http://schemas.microsoft.com/office/drawing/2014/main" id="{11634787-B26E-48E9-A909-D47B94CC6CCD}"/>
                </a:ext>
              </a:extLst>
            </p:cNvPr>
            <p:cNvSpPr/>
            <p:nvPr/>
          </p:nvSpPr>
          <p:spPr>
            <a:xfrm>
              <a:off x="1004916" y="2687431"/>
              <a:ext cx="581591" cy="299510"/>
            </a:xfrm>
            <a:custGeom>
              <a:avLst/>
              <a:gdLst>
                <a:gd name="connsiteX0" fmla="*/ 581592 w 581591"/>
                <a:gd name="connsiteY0" fmla="*/ 238311 h 299510"/>
                <a:gd name="connsiteX1" fmla="*/ 509275 w 581591"/>
                <a:gd name="connsiteY1" fmla="*/ 275644 h 299510"/>
                <a:gd name="connsiteX2" fmla="*/ 220444 w 581591"/>
                <a:gd name="connsiteY2" fmla="*/ 278081 h 299510"/>
                <a:gd name="connsiteX3" fmla="*/ 14024 w 581591"/>
                <a:gd name="connsiteY3" fmla="*/ 169563 h 299510"/>
                <a:gd name="connsiteX4" fmla="*/ 449 w 581591"/>
                <a:gd name="connsiteY4" fmla="*/ 137712 h 299510"/>
                <a:gd name="connsiteX5" fmla="*/ 797 w 581591"/>
                <a:gd name="connsiteY5" fmla="*/ 29716 h 299510"/>
                <a:gd name="connsiteX6" fmla="*/ 22292 w 581591"/>
                <a:gd name="connsiteY6" fmla="*/ 5784 h 299510"/>
                <a:gd name="connsiteX7" fmla="*/ 293109 w 581591"/>
                <a:gd name="connsiteY7" fmla="*/ 94722 h 299510"/>
                <a:gd name="connsiteX8" fmla="*/ 517020 w 581591"/>
                <a:gd name="connsiteY8" fmla="*/ 20752 h 299510"/>
                <a:gd name="connsiteX9" fmla="*/ 550263 w 581591"/>
                <a:gd name="connsiteY9" fmla="*/ 389 h 299510"/>
                <a:gd name="connsiteX10" fmla="*/ 581592 w 581591"/>
                <a:gd name="connsiteY10" fmla="*/ 238311 h 299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1591" h="299510">
                  <a:moveTo>
                    <a:pt x="581592" y="238311"/>
                  </a:moveTo>
                  <a:cubicBezTo>
                    <a:pt x="557399" y="257021"/>
                    <a:pt x="526767" y="269465"/>
                    <a:pt x="509275" y="275644"/>
                  </a:cubicBezTo>
                  <a:cubicBezTo>
                    <a:pt x="417030" y="308539"/>
                    <a:pt x="313994" y="305580"/>
                    <a:pt x="220444" y="278081"/>
                  </a:cubicBezTo>
                  <a:cubicBezTo>
                    <a:pt x="138555" y="254062"/>
                    <a:pt x="87124" y="214728"/>
                    <a:pt x="14024" y="169563"/>
                  </a:cubicBezTo>
                  <a:cubicBezTo>
                    <a:pt x="-1814" y="159729"/>
                    <a:pt x="1058" y="155552"/>
                    <a:pt x="449" y="137712"/>
                  </a:cubicBezTo>
                  <a:cubicBezTo>
                    <a:pt x="-944" y="95244"/>
                    <a:pt x="1406" y="64438"/>
                    <a:pt x="797" y="29716"/>
                  </a:cubicBezTo>
                  <a:cubicBezTo>
                    <a:pt x="362" y="5001"/>
                    <a:pt x="-2945" y="-8401"/>
                    <a:pt x="22292" y="5784"/>
                  </a:cubicBezTo>
                  <a:cubicBezTo>
                    <a:pt x="99568" y="49296"/>
                    <a:pt x="201386" y="96376"/>
                    <a:pt x="293109" y="94722"/>
                  </a:cubicBezTo>
                  <a:cubicBezTo>
                    <a:pt x="376042" y="93243"/>
                    <a:pt x="445922" y="56084"/>
                    <a:pt x="517020" y="20752"/>
                  </a:cubicBezTo>
                  <a:cubicBezTo>
                    <a:pt x="521807" y="18403"/>
                    <a:pt x="548349" y="1520"/>
                    <a:pt x="550263" y="389"/>
                  </a:cubicBezTo>
                  <a:cubicBezTo>
                    <a:pt x="544346" y="94200"/>
                    <a:pt x="559836" y="208897"/>
                    <a:pt x="581592" y="238311"/>
                  </a:cubicBezTo>
                  <a:close/>
                </a:path>
              </a:pathLst>
            </a:custGeom>
            <a:solidFill>
              <a:srgbClr val="F6B09A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Graphic 3">
              <a:extLst>
                <a:ext uri="{FF2B5EF4-FFF2-40B4-BE49-F238E27FC236}">
                  <a16:creationId xmlns:a16="http://schemas.microsoft.com/office/drawing/2014/main" id="{F7664F67-A262-474C-B352-B01C13E07713}"/>
                </a:ext>
              </a:extLst>
            </p:cNvPr>
            <p:cNvSpPr/>
            <p:nvPr/>
          </p:nvSpPr>
          <p:spPr>
            <a:xfrm>
              <a:off x="1125715" y="2370232"/>
              <a:ext cx="307107" cy="133011"/>
            </a:xfrm>
            <a:custGeom>
              <a:avLst/>
              <a:gdLst>
                <a:gd name="connsiteX0" fmla="*/ 161345 w 307107"/>
                <a:gd name="connsiteY0" fmla="*/ 133011 h 133011"/>
                <a:gd name="connsiteX1" fmla="*/ 11055 w 307107"/>
                <a:gd name="connsiteY1" fmla="*/ 61565 h 133011"/>
                <a:gd name="connsiteX2" fmla="*/ 25066 w 307107"/>
                <a:gd name="connsiteY2" fmla="*/ 14572 h 133011"/>
                <a:gd name="connsiteX3" fmla="*/ 125752 w 307107"/>
                <a:gd name="connsiteY3" fmla="*/ 7610 h 133011"/>
                <a:gd name="connsiteX4" fmla="*/ 189366 w 307107"/>
                <a:gd name="connsiteY4" fmla="*/ 6131 h 133011"/>
                <a:gd name="connsiteX5" fmla="*/ 256897 w 307107"/>
                <a:gd name="connsiteY5" fmla="*/ 5957 h 133011"/>
                <a:gd name="connsiteX6" fmla="*/ 276912 w 307107"/>
                <a:gd name="connsiteY6" fmla="*/ 82886 h 133011"/>
                <a:gd name="connsiteX7" fmla="*/ 161345 w 307107"/>
                <a:gd name="connsiteY7" fmla="*/ 133011 h 13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7107" h="133011">
                  <a:moveTo>
                    <a:pt x="161345" y="133011"/>
                  </a:moveTo>
                  <a:cubicBezTo>
                    <a:pt x="92509" y="133011"/>
                    <a:pt x="45168" y="109863"/>
                    <a:pt x="11055" y="61565"/>
                  </a:cubicBezTo>
                  <a:cubicBezTo>
                    <a:pt x="-3478" y="40940"/>
                    <a:pt x="-8090" y="23362"/>
                    <a:pt x="25066" y="14572"/>
                  </a:cubicBezTo>
                  <a:cubicBezTo>
                    <a:pt x="58483" y="5696"/>
                    <a:pt x="89811" y="-7532"/>
                    <a:pt x="125752" y="7610"/>
                  </a:cubicBezTo>
                  <a:cubicBezTo>
                    <a:pt x="145419" y="15965"/>
                    <a:pt x="168829" y="14659"/>
                    <a:pt x="189366" y="6131"/>
                  </a:cubicBezTo>
                  <a:cubicBezTo>
                    <a:pt x="212253" y="-3355"/>
                    <a:pt x="234358" y="-570"/>
                    <a:pt x="256897" y="5957"/>
                  </a:cubicBezTo>
                  <a:cubicBezTo>
                    <a:pt x="317726" y="23449"/>
                    <a:pt x="321903" y="36328"/>
                    <a:pt x="276912" y="82886"/>
                  </a:cubicBezTo>
                  <a:cubicBezTo>
                    <a:pt x="243147" y="117695"/>
                    <a:pt x="199026" y="130575"/>
                    <a:pt x="161345" y="133011"/>
                  </a:cubicBezTo>
                  <a:close/>
                </a:path>
              </a:pathLst>
            </a:custGeom>
            <a:solidFill>
              <a:srgbClr val="F37F80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Graphic 3">
              <a:extLst>
                <a:ext uri="{FF2B5EF4-FFF2-40B4-BE49-F238E27FC236}">
                  <a16:creationId xmlns:a16="http://schemas.microsoft.com/office/drawing/2014/main" id="{137F9F36-07F6-4C34-98F8-E6BB64F2B2D8}"/>
                </a:ext>
              </a:extLst>
            </p:cNvPr>
            <p:cNvSpPr/>
            <p:nvPr/>
          </p:nvSpPr>
          <p:spPr>
            <a:xfrm>
              <a:off x="1461368" y="1591382"/>
              <a:ext cx="424326" cy="114107"/>
            </a:xfrm>
            <a:custGeom>
              <a:avLst/>
              <a:gdLst>
                <a:gd name="connsiteX0" fmla="*/ 141065 w 424326"/>
                <a:gd name="connsiteY0" fmla="*/ 77479 h 114107"/>
                <a:gd name="connsiteX1" fmla="*/ 0 w 424326"/>
                <a:gd name="connsiteY1" fmla="*/ 94535 h 114107"/>
                <a:gd name="connsiteX2" fmla="*/ 424327 w 424326"/>
                <a:gd name="connsiteY2" fmla="*/ 84702 h 114107"/>
                <a:gd name="connsiteX3" fmla="*/ 378204 w 424326"/>
                <a:gd name="connsiteY3" fmla="*/ 82700 h 114107"/>
                <a:gd name="connsiteX4" fmla="*/ 141065 w 424326"/>
                <a:gd name="connsiteY4" fmla="*/ 77479 h 114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326" h="114107">
                  <a:moveTo>
                    <a:pt x="141065" y="77479"/>
                  </a:moveTo>
                  <a:cubicBezTo>
                    <a:pt x="71011" y="103064"/>
                    <a:pt x="0" y="135697"/>
                    <a:pt x="0" y="94535"/>
                  </a:cubicBezTo>
                  <a:cubicBezTo>
                    <a:pt x="54738" y="-15723"/>
                    <a:pt x="284045" y="-42614"/>
                    <a:pt x="424327" y="84702"/>
                  </a:cubicBezTo>
                  <a:cubicBezTo>
                    <a:pt x="417626" y="91577"/>
                    <a:pt x="386994" y="85137"/>
                    <a:pt x="378204" y="82700"/>
                  </a:cubicBezTo>
                  <a:cubicBezTo>
                    <a:pt x="299622" y="60683"/>
                    <a:pt x="224869" y="49805"/>
                    <a:pt x="141065" y="77479"/>
                  </a:cubicBezTo>
                  <a:close/>
                </a:path>
              </a:pathLst>
            </a:custGeom>
            <a:solidFill>
              <a:srgbClr val="42231A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Graphic 3">
              <a:extLst>
                <a:ext uri="{FF2B5EF4-FFF2-40B4-BE49-F238E27FC236}">
                  <a16:creationId xmlns:a16="http://schemas.microsoft.com/office/drawing/2014/main" id="{D07B2F24-74B0-4148-BBCE-6E919B2D244C}"/>
                </a:ext>
              </a:extLst>
            </p:cNvPr>
            <p:cNvSpPr/>
            <p:nvPr/>
          </p:nvSpPr>
          <p:spPr>
            <a:xfrm>
              <a:off x="741074" y="1835608"/>
              <a:ext cx="327351" cy="160965"/>
            </a:xfrm>
            <a:custGeom>
              <a:avLst/>
              <a:gdLst>
                <a:gd name="connsiteX0" fmla="*/ 323031 w 327351"/>
                <a:gd name="connsiteY0" fmla="*/ 84751 h 160965"/>
                <a:gd name="connsiteX1" fmla="*/ 279259 w 327351"/>
                <a:gd name="connsiteY1" fmla="*/ 148278 h 160965"/>
                <a:gd name="connsiteX2" fmla="*/ 43164 w 327351"/>
                <a:gd name="connsiteY2" fmla="*/ 97804 h 160965"/>
                <a:gd name="connsiteX3" fmla="*/ 0 w 327351"/>
                <a:gd name="connsiteY3" fmla="*/ 23834 h 160965"/>
                <a:gd name="connsiteX4" fmla="*/ 267336 w 327351"/>
                <a:gd name="connsiteY4" fmla="*/ 28360 h 160965"/>
                <a:gd name="connsiteX5" fmla="*/ 323031 w 327351"/>
                <a:gd name="connsiteY5" fmla="*/ 84751 h 16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351" h="160965">
                  <a:moveTo>
                    <a:pt x="323031" y="84751"/>
                  </a:moveTo>
                  <a:cubicBezTo>
                    <a:pt x="336520" y="125478"/>
                    <a:pt x="317462" y="138618"/>
                    <a:pt x="279259" y="148278"/>
                  </a:cubicBezTo>
                  <a:cubicBezTo>
                    <a:pt x="190930" y="170556"/>
                    <a:pt x="109998" y="169077"/>
                    <a:pt x="43164" y="97804"/>
                  </a:cubicBezTo>
                  <a:cubicBezTo>
                    <a:pt x="23409" y="76658"/>
                    <a:pt x="6266" y="53248"/>
                    <a:pt x="0" y="23834"/>
                  </a:cubicBezTo>
                  <a:cubicBezTo>
                    <a:pt x="163691" y="-19242"/>
                    <a:pt x="215470" y="4689"/>
                    <a:pt x="267336" y="28360"/>
                  </a:cubicBezTo>
                  <a:cubicBezTo>
                    <a:pt x="310500" y="58731"/>
                    <a:pt x="308412" y="62125"/>
                    <a:pt x="323031" y="84751"/>
                  </a:cubicBezTo>
                  <a:close/>
                </a:path>
              </a:pathLst>
            </a:custGeom>
            <a:solidFill>
              <a:srgbClr val="FCFAFA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Graphic 3">
              <a:extLst>
                <a:ext uri="{FF2B5EF4-FFF2-40B4-BE49-F238E27FC236}">
                  <a16:creationId xmlns:a16="http://schemas.microsoft.com/office/drawing/2014/main" id="{D5175615-CFE6-4CC9-8060-6D95EB562CA6}"/>
                </a:ext>
              </a:extLst>
            </p:cNvPr>
            <p:cNvSpPr/>
            <p:nvPr/>
          </p:nvSpPr>
          <p:spPr>
            <a:xfrm>
              <a:off x="681107" y="1736043"/>
              <a:ext cx="382998" cy="184402"/>
            </a:xfrm>
            <a:custGeom>
              <a:avLst/>
              <a:gdLst>
                <a:gd name="connsiteX0" fmla="*/ 146729 w 382998"/>
                <a:gd name="connsiteY0" fmla="*/ 106256 h 184402"/>
                <a:gd name="connsiteX1" fmla="*/ 59880 w 382998"/>
                <a:gd name="connsiteY1" fmla="*/ 123486 h 184402"/>
                <a:gd name="connsiteX2" fmla="*/ 1313 w 382998"/>
                <a:gd name="connsiteY2" fmla="*/ 0 h 184402"/>
                <a:gd name="connsiteX3" fmla="*/ 77894 w 382998"/>
                <a:gd name="connsiteY3" fmla="*/ 84152 h 184402"/>
                <a:gd name="connsiteX4" fmla="*/ 60576 w 382998"/>
                <a:gd name="connsiteY4" fmla="*/ 9311 h 184402"/>
                <a:gd name="connsiteX5" fmla="*/ 115836 w 382998"/>
                <a:gd name="connsiteY5" fmla="*/ 75797 h 184402"/>
                <a:gd name="connsiteX6" fmla="*/ 101651 w 382998"/>
                <a:gd name="connsiteY6" fmla="*/ 3220 h 184402"/>
                <a:gd name="connsiteX7" fmla="*/ 155519 w 382998"/>
                <a:gd name="connsiteY7" fmla="*/ 70315 h 184402"/>
                <a:gd name="connsiteX8" fmla="*/ 218872 w 382998"/>
                <a:gd name="connsiteY8" fmla="*/ 75188 h 184402"/>
                <a:gd name="connsiteX9" fmla="*/ 309028 w 382998"/>
                <a:gd name="connsiteY9" fmla="*/ 96335 h 184402"/>
                <a:gd name="connsiteX10" fmla="*/ 382998 w 382998"/>
                <a:gd name="connsiteY10" fmla="*/ 184403 h 184402"/>
                <a:gd name="connsiteX11" fmla="*/ 328957 w 382998"/>
                <a:gd name="connsiteY11" fmla="*/ 130622 h 184402"/>
                <a:gd name="connsiteX12" fmla="*/ 146729 w 382998"/>
                <a:gd name="connsiteY12" fmla="*/ 106256 h 18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2998" h="184402">
                  <a:moveTo>
                    <a:pt x="146729" y="106256"/>
                  </a:moveTo>
                  <a:cubicBezTo>
                    <a:pt x="113051" y="110607"/>
                    <a:pt x="88859" y="117743"/>
                    <a:pt x="59880" y="123486"/>
                  </a:cubicBezTo>
                  <a:cubicBezTo>
                    <a:pt x="28116" y="88068"/>
                    <a:pt x="-7302" y="54477"/>
                    <a:pt x="1313" y="0"/>
                  </a:cubicBezTo>
                  <a:cubicBezTo>
                    <a:pt x="14714" y="32286"/>
                    <a:pt x="42823" y="78408"/>
                    <a:pt x="77894" y="84152"/>
                  </a:cubicBezTo>
                  <a:cubicBezTo>
                    <a:pt x="61533" y="64484"/>
                    <a:pt x="55703" y="26542"/>
                    <a:pt x="60576" y="9311"/>
                  </a:cubicBezTo>
                  <a:cubicBezTo>
                    <a:pt x="73455" y="38290"/>
                    <a:pt x="83898" y="67182"/>
                    <a:pt x="115836" y="75797"/>
                  </a:cubicBezTo>
                  <a:cubicBezTo>
                    <a:pt x="104784" y="56391"/>
                    <a:pt x="95298" y="29936"/>
                    <a:pt x="101651" y="3220"/>
                  </a:cubicBezTo>
                  <a:cubicBezTo>
                    <a:pt x="113660" y="35767"/>
                    <a:pt x="126453" y="58741"/>
                    <a:pt x="155519" y="70315"/>
                  </a:cubicBezTo>
                  <a:cubicBezTo>
                    <a:pt x="183540" y="77190"/>
                    <a:pt x="184584" y="76146"/>
                    <a:pt x="218872" y="75188"/>
                  </a:cubicBezTo>
                  <a:cubicBezTo>
                    <a:pt x="251593" y="75188"/>
                    <a:pt x="281355" y="82411"/>
                    <a:pt x="309028" y="96335"/>
                  </a:cubicBezTo>
                  <a:cubicBezTo>
                    <a:pt x="346622" y="115306"/>
                    <a:pt x="377516" y="138890"/>
                    <a:pt x="382998" y="184403"/>
                  </a:cubicBezTo>
                  <a:cubicBezTo>
                    <a:pt x="366377" y="160819"/>
                    <a:pt x="353323" y="146026"/>
                    <a:pt x="328957" y="130622"/>
                  </a:cubicBezTo>
                  <a:cubicBezTo>
                    <a:pt x="278309" y="99642"/>
                    <a:pt x="205209" y="100773"/>
                    <a:pt x="146729" y="106256"/>
                  </a:cubicBezTo>
                  <a:close/>
                </a:path>
              </a:pathLst>
            </a:custGeom>
            <a:solidFill>
              <a:srgbClr val="482920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Graphic 3">
              <a:extLst>
                <a:ext uri="{FF2B5EF4-FFF2-40B4-BE49-F238E27FC236}">
                  <a16:creationId xmlns:a16="http://schemas.microsoft.com/office/drawing/2014/main" id="{2EC706EE-99B8-4244-9911-00CE24FEAB0C}"/>
                </a:ext>
              </a:extLst>
            </p:cNvPr>
            <p:cNvSpPr/>
            <p:nvPr/>
          </p:nvSpPr>
          <p:spPr>
            <a:xfrm>
              <a:off x="1326830" y="2068299"/>
              <a:ext cx="58636" cy="144023"/>
            </a:xfrm>
            <a:custGeom>
              <a:avLst/>
              <a:gdLst>
                <a:gd name="connsiteX0" fmla="*/ 8702 w 58636"/>
                <a:gd name="connsiteY0" fmla="*/ 0 h 144023"/>
                <a:gd name="connsiteX1" fmla="*/ 56739 w 58636"/>
                <a:gd name="connsiteY1" fmla="*/ 110085 h 144023"/>
                <a:gd name="connsiteX2" fmla="*/ 0 w 58636"/>
                <a:gd name="connsiteY2" fmla="*/ 144024 h 144023"/>
                <a:gd name="connsiteX3" fmla="*/ 8702 w 58636"/>
                <a:gd name="connsiteY3" fmla="*/ 0 h 14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636" h="144023">
                  <a:moveTo>
                    <a:pt x="8702" y="0"/>
                  </a:moveTo>
                  <a:cubicBezTo>
                    <a:pt x="41249" y="33939"/>
                    <a:pt x="65790" y="65268"/>
                    <a:pt x="56739" y="110085"/>
                  </a:cubicBezTo>
                  <a:cubicBezTo>
                    <a:pt x="52040" y="133581"/>
                    <a:pt x="32634" y="139325"/>
                    <a:pt x="0" y="144024"/>
                  </a:cubicBezTo>
                  <a:cubicBezTo>
                    <a:pt x="76233" y="95291"/>
                    <a:pt x="12618" y="52910"/>
                    <a:pt x="8702" y="0"/>
                  </a:cubicBezTo>
                  <a:close/>
                </a:path>
              </a:pathLst>
            </a:custGeom>
            <a:solidFill>
              <a:srgbClr val="F8A78E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Graphic 3">
              <a:extLst>
                <a:ext uri="{FF2B5EF4-FFF2-40B4-BE49-F238E27FC236}">
                  <a16:creationId xmlns:a16="http://schemas.microsoft.com/office/drawing/2014/main" id="{0BD6C81C-E7C0-412E-B77A-3DB2056BB801}"/>
                </a:ext>
              </a:extLst>
            </p:cNvPr>
            <p:cNvSpPr/>
            <p:nvPr/>
          </p:nvSpPr>
          <p:spPr>
            <a:xfrm>
              <a:off x="1637591" y="1798076"/>
              <a:ext cx="86240" cy="11267"/>
            </a:xfrm>
            <a:custGeom>
              <a:avLst/>
              <a:gdLst>
                <a:gd name="connsiteX0" fmla="*/ 86240 w 86240"/>
                <a:gd name="connsiteY0" fmla="*/ 7325 h 11267"/>
                <a:gd name="connsiteX1" fmla="*/ 19493 w 86240"/>
                <a:gd name="connsiteY1" fmla="*/ 10371 h 11267"/>
                <a:gd name="connsiteX2" fmla="*/ 0 w 86240"/>
                <a:gd name="connsiteY2" fmla="*/ 7412 h 11267"/>
                <a:gd name="connsiteX3" fmla="*/ 86240 w 86240"/>
                <a:gd name="connsiteY3" fmla="*/ 7325 h 1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40" h="11267">
                  <a:moveTo>
                    <a:pt x="86240" y="7325"/>
                  </a:moveTo>
                  <a:cubicBezTo>
                    <a:pt x="64223" y="13852"/>
                    <a:pt x="41771" y="10284"/>
                    <a:pt x="19493" y="10371"/>
                  </a:cubicBezTo>
                  <a:cubicBezTo>
                    <a:pt x="12966" y="9414"/>
                    <a:pt x="6527" y="8457"/>
                    <a:pt x="0" y="7412"/>
                  </a:cubicBezTo>
                  <a:cubicBezTo>
                    <a:pt x="29240" y="2104"/>
                    <a:pt x="58132" y="-6163"/>
                    <a:pt x="86240" y="7325"/>
                  </a:cubicBezTo>
                  <a:close/>
                </a:path>
              </a:pathLst>
            </a:custGeom>
            <a:solidFill>
              <a:srgbClr val="EFC6B0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Graphic 3">
              <a:extLst>
                <a:ext uri="{FF2B5EF4-FFF2-40B4-BE49-F238E27FC236}">
                  <a16:creationId xmlns:a16="http://schemas.microsoft.com/office/drawing/2014/main" id="{B0D7C59B-49DF-4A67-BF08-C463E38E5B52}"/>
                </a:ext>
              </a:extLst>
            </p:cNvPr>
            <p:cNvSpPr/>
            <p:nvPr/>
          </p:nvSpPr>
          <p:spPr>
            <a:xfrm>
              <a:off x="821130" y="1837975"/>
              <a:ext cx="185251" cy="136761"/>
            </a:xfrm>
            <a:custGeom>
              <a:avLst/>
              <a:gdLst>
                <a:gd name="connsiteX0" fmla="*/ 8273 w 185251"/>
                <a:gd name="connsiteY0" fmla="*/ 4150 h 136761"/>
                <a:gd name="connsiteX1" fmla="*/ 8708 w 185251"/>
                <a:gd name="connsiteY1" fmla="*/ 81688 h 136761"/>
                <a:gd name="connsiteX2" fmla="*/ 67972 w 185251"/>
                <a:gd name="connsiteY2" fmla="*/ 133641 h 136761"/>
                <a:gd name="connsiteX3" fmla="*/ 121404 w 185251"/>
                <a:gd name="connsiteY3" fmla="*/ 134163 h 136761"/>
                <a:gd name="connsiteX4" fmla="*/ 183278 w 185251"/>
                <a:gd name="connsiteY4" fmla="*/ 25471 h 136761"/>
                <a:gd name="connsiteX5" fmla="*/ 8273 w 185251"/>
                <a:gd name="connsiteY5" fmla="*/ 4150 h 13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251" h="136761">
                  <a:moveTo>
                    <a:pt x="8273" y="4150"/>
                  </a:moveTo>
                  <a:cubicBezTo>
                    <a:pt x="-3214" y="26863"/>
                    <a:pt x="-2431" y="58888"/>
                    <a:pt x="8708" y="81688"/>
                  </a:cubicBezTo>
                  <a:cubicBezTo>
                    <a:pt x="22632" y="109709"/>
                    <a:pt x="42213" y="127114"/>
                    <a:pt x="67972" y="133641"/>
                  </a:cubicBezTo>
                  <a:cubicBezTo>
                    <a:pt x="88509" y="136861"/>
                    <a:pt x="101737" y="138427"/>
                    <a:pt x="121404" y="134163"/>
                  </a:cubicBezTo>
                  <a:cubicBezTo>
                    <a:pt x="177099" y="121110"/>
                    <a:pt x="191023" y="70288"/>
                    <a:pt x="183278" y="25471"/>
                  </a:cubicBezTo>
                  <a:cubicBezTo>
                    <a:pt x="125929" y="-8469"/>
                    <a:pt x="65622" y="-201"/>
                    <a:pt x="8273" y="4150"/>
                  </a:cubicBezTo>
                  <a:close/>
                </a:path>
              </a:pathLst>
            </a:custGeom>
            <a:solidFill>
              <a:srgbClr val="915D52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Graphic 3">
              <a:extLst>
                <a:ext uri="{FF2B5EF4-FFF2-40B4-BE49-F238E27FC236}">
                  <a16:creationId xmlns:a16="http://schemas.microsoft.com/office/drawing/2014/main" id="{3CF0CC7B-7A6F-4F7B-A806-272B24440CEF}"/>
                </a:ext>
              </a:extLst>
            </p:cNvPr>
            <p:cNvSpPr/>
            <p:nvPr/>
          </p:nvSpPr>
          <p:spPr>
            <a:xfrm>
              <a:off x="878223" y="1850131"/>
              <a:ext cx="71011" cy="71011"/>
            </a:xfrm>
            <a:custGeom>
              <a:avLst/>
              <a:gdLst>
                <a:gd name="connsiteX0" fmla="*/ 71011 w 71011"/>
                <a:gd name="connsiteY0" fmla="*/ 35506 h 71011"/>
                <a:gd name="connsiteX1" fmla="*/ 35506 w 71011"/>
                <a:gd name="connsiteY1" fmla="*/ 71011 h 71011"/>
                <a:gd name="connsiteX2" fmla="*/ 0 w 71011"/>
                <a:gd name="connsiteY2" fmla="*/ 35506 h 71011"/>
                <a:gd name="connsiteX3" fmla="*/ 35506 w 71011"/>
                <a:gd name="connsiteY3" fmla="*/ 0 h 71011"/>
                <a:gd name="connsiteX4" fmla="*/ 71011 w 71011"/>
                <a:gd name="connsiteY4" fmla="*/ 35506 h 71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11" h="71011">
                  <a:moveTo>
                    <a:pt x="71011" y="35506"/>
                  </a:moveTo>
                  <a:cubicBezTo>
                    <a:pt x="71011" y="55115"/>
                    <a:pt x="55115" y="71011"/>
                    <a:pt x="35506" y="71011"/>
                  </a:cubicBezTo>
                  <a:cubicBezTo>
                    <a:pt x="15896" y="71011"/>
                    <a:pt x="0" y="55115"/>
                    <a:pt x="0" y="35506"/>
                  </a:cubicBezTo>
                  <a:cubicBezTo>
                    <a:pt x="0" y="15896"/>
                    <a:pt x="15896" y="0"/>
                    <a:pt x="35506" y="0"/>
                  </a:cubicBezTo>
                  <a:cubicBezTo>
                    <a:pt x="55115" y="0"/>
                    <a:pt x="71011" y="15896"/>
                    <a:pt x="71011" y="35506"/>
                  </a:cubicBezTo>
                  <a:close/>
                </a:path>
              </a:pathLst>
            </a:custGeom>
            <a:solidFill>
              <a:srgbClr val="48291F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Graphic 3">
              <a:extLst>
                <a:ext uri="{FF2B5EF4-FFF2-40B4-BE49-F238E27FC236}">
                  <a16:creationId xmlns:a16="http://schemas.microsoft.com/office/drawing/2014/main" id="{E88FA7DE-F395-468C-B1F2-F07A150AAB5B}"/>
                </a:ext>
              </a:extLst>
            </p:cNvPr>
            <p:cNvSpPr/>
            <p:nvPr/>
          </p:nvSpPr>
          <p:spPr>
            <a:xfrm>
              <a:off x="932787" y="1865621"/>
              <a:ext cx="40030" cy="40030"/>
            </a:xfrm>
            <a:custGeom>
              <a:avLst/>
              <a:gdLst>
                <a:gd name="connsiteX0" fmla="*/ 40031 w 40030"/>
                <a:gd name="connsiteY0" fmla="*/ 20015 h 40030"/>
                <a:gd name="connsiteX1" fmla="*/ 20015 w 40030"/>
                <a:gd name="connsiteY1" fmla="*/ 40031 h 40030"/>
                <a:gd name="connsiteX2" fmla="*/ 0 w 40030"/>
                <a:gd name="connsiteY2" fmla="*/ 20015 h 40030"/>
                <a:gd name="connsiteX3" fmla="*/ 20015 w 40030"/>
                <a:gd name="connsiteY3" fmla="*/ 0 h 40030"/>
                <a:gd name="connsiteX4" fmla="*/ 40031 w 40030"/>
                <a:gd name="connsiteY4" fmla="*/ 20015 h 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30" h="40030">
                  <a:moveTo>
                    <a:pt x="40031" y="20015"/>
                  </a:moveTo>
                  <a:cubicBezTo>
                    <a:pt x="40031" y="31070"/>
                    <a:pt x="31070" y="40031"/>
                    <a:pt x="20015" y="40031"/>
                  </a:cubicBezTo>
                  <a:cubicBezTo>
                    <a:pt x="8961" y="40031"/>
                    <a:pt x="0" y="31070"/>
                    <a:pt x="0" y="20015"/>
                  </a:cubicBezTo>
                  <a:cubicBezTo>
                    <a:pt x="0" y="8961"/>
                    <a:pt x="8961" y="0"/>
                    <a:pt x="20015" y="0"/>
                  </a:cubicBezTo>
                  <a:cubicBezTo>
                    <a:pt x="31070" y="0"/>
                    <a:pt x="40031" y="8961"/>
                    <a:pt x="40031" y="20015"/>
                  </a:cubicBezTo>
                  <a:close/>
                </a:path>
              </a:pathLst>
            </a:custGeom>
            <a:solidFill>
              <a:srgbClr val="FFFFFF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Graphic 3">
              <a:extLst>
                <a:ext uri="{FF2B5EF4-FFF2-40B4-BE49-F238E27FC236}">
                  <a16:creationId xmlns:a16="http://schemas.microsoft.com/office/drawing/2014/main" id="{5DAAC216-98DF-4D1C-A1E3-243BFA64D9A2}"/>
                </a:ext>
              </a:extLst>
            </p:cNvPr>
            <p:cNvSpPr/>
            <p:nvPr/>
          </p:nvSpPr>
          <p:spPr>
            <a:xfrm>
              <a:off x="1489159" y="1828908"/>
              <a:ext cx="327351" cy="160965"/>
            </a:xfrm>
            <a:custGeom>
              <a:avLst/>
              <a:gdLst>
                <a:gd name="connsiteX0" fmla="*/ 4320 w 327351"/>
                <a:gd name="connsiteY0" fmla="*/ 84751 h 160965"/>
                <a:gd name="connsiteX1" fmla="*/ 48093 w 327351"/>
                <a:gd name="connsiteY1" fmla="*/ 148278 h 160965"/>
                <a:gd name="connsiteX2" fmla="*/ 284188 w 327351"/>
                <a:gd name="connsiteY2" fmla="*/ 97804 h 160965"/>
                <a:gd name="connsiteX3" fmla="*/ 327352 w 327351"/>
                <a:gd name="connsiteY3" fmla="*/ 23834 h 160965"/>
                <a:gd name="connsiteX4" fmla="*/ 60015 w 327351"/>
                <a:gd name="connsiteY4" fmla="*/ 28360 h 160965"/>
                <a:gd name="connsiteX5" fmla="*/ 4320 w 327351"/>
                <a:gd name="connsiteY5" fmla="*/ 84751 h 16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351" h="160965">
                  <a:moveTo>
                    <a:pt x="4320" y="84751"/>
                  </a:moveTo>
                  <a:cubicBezTo>
                    <a:pt x="-9168" y="125478"/>
                    <a:pt x="9890" y="138618"/>
                    <a:pt x="48093" y="148278"/>
                  </a:cubicBezTo>
                  <a:cubicBezTo>
                    <a:pt x="136422" y="170556"/>
                    <a:pt x="217354" y="169077"/>
                    <a:pt x="284188" y="97804"/>
                  </a:cubicBezTo>
                  <a:cubicBezTo>
                    <a:pt x="303942" y="76658"/>
                    <a:pt x="321086" y="53248"/>
                    <a:pt x="327352" y="23834"/>
                  </a:cubicBezTo>
                  <a:cubicBezTo>
                    <a:pt x="163660" y="-19242"/>
                    <a:pt x="111881" y="4689"/>
                    <a:pt x="60015" y="28360"/>
                  </a:cubicBezTo>
                  <a:cubicBezTo>
                    <a:pt x="16852" y="58731"/>
                    <a:pt x="18940" y="62038"/>
                    <a:pt x="4320" y="84751"/>
                  </a:cubicBezTo>
                  <a:close/>
                </a:path>
              </a:pathLst>
            </a:custGeom>
            <a:solidFill>
              <a:srgbClr val="FCFAFA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Graphic 3">
              <a:extLst>
                <a:ext uri="{FF2B5EF4-FFF2-40B4-BE49-F238E27FC236}">
                  <a16:creationId xmlns:a16="http://schemas.microsoft.com/office/drawing/2014/main" id="{2B2288B2-88C0-4598-BA5A-1E89927EB0C9}"/>
                </a:ext>
              </a:extLst>
            </p:cNvPr>
            <p:cNvSpPr/>
            <p:nvPr/>
          </p:nvSpPr>
          <p:spPr>
            <a:xfrm>
              <a:off x="1493480" y="1729255"/>
              <a:ext cx="382998" cy="184402"/>
            </a:xfrm>
            <a:custGeom>
              <a:avLst/>
              <a:gdLst>
                <a:gd name="connsiteX0" fmla="*/ 236269 w 382998"/>
                <a:gd name="connsiteY0" fmla="*/ 106256 h 184402"/>
                <a:gd name="connsiteX1" fmla="*/ 323118 w 382998"/>
                <a:gd name="connsiteY1" fmla="*/ 123486 h 184402"/>
                <a:gd name="connsiteX2" fmla="*/ 381685 w 382998"/>
                <a:gd name="connsiteY2" fmla="*/ 0 h 184402"/>
                <a:gd name="connsiteX3" fmla="*/ 305105 w 382998"/>
                <a:gd name="connsiteY3" fmla="*/ 84152 h 184402"/>
                <a:gd name="connsiteX4" fmla="*/ 322422 w 382998"/>
                <a:gd name="connsiteY4" fmla="*/ 9312 h 184402"/>
                <a:gd name="connsiteX5" fmla="*/ 267162 w 382998"/>
                <a:gd name="connsiteY5" fmla="*/ 75798 h 184402"/>
                <a:gd name="connsiteX6" fmla="*/ 281347 w 382998"/>
                <a:gd name="connsiteY6" fmla="*/ 3220 h 184402"/>
                <a:gd name="connsiteX7" fmla="*/ 227480 w 382998"/>
                <a:gd name="connsiteY7" fmla="*/ 70315 h 184402"/>
                <a:gd name="connsiteX8" fmla="*/ 164126 w 382998"/>
                <a:gd name="connsiteY8" fmla="*/ 75188 h 184402"/>
                <a:gd name="connsiteX9" fmla="*/ 73970 w 382998"/>
                <a:gd name="connsiteY9" fmla="*/ 96335 h 184402"/>
                <a:gd name="connsiteX10" fmla="*/ 0 w 382998"/>
                <a:gd name="connsiteY10" fmla="*/ 184403 h 184402"/>
                <a:gd name="connsiteX11" fmla="*/ 54042 w 382998"/>
                <a:gd name="connsiteY11" fmla="*/ 130622 h 184402"/>
                <a:gd name="connsiteX12" fmla="*/ 236269 w 382998"/>
                <a:gd name="connsiteY12" fmla="*/ 106256 h 18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2998" h="184402">
                  <a:moveTo>
                    <a:pt x="236269" y="106256"/>
                  </a:moveTo>
                  <a:cubicBezTo>
                    <a:pt x="269947" y="110607"/>
                    <a:pt x="294140" y="117743"/>
                    <a:pt x="323118" y="123486"/>
                  </a:cubicBezTo>
                  <a:cubicBezTo>
                    <a:pt x="354882" y="88068"/>
                    <a:pt x="390301" y="54477"/>
                    <a:pt x="381685" y="0"/>
                  </a:cubicBezTo>
                  <a:cubicBezTo>
                    <a:pt x="368284" y="32286"/>
                    <a:pt x="340175" y="78408"/>
                    <a:pt x="305105" y="84152"/>
                  </a:cubicBezTo>
                  <a:cubicBezTo>
                    <a:pt x="321465" y="64484"/>
                    <a:pt x="327296" y="26542"/>
                    <a:pt x="322422" y="9312"/>
                  </a:cubicBezTo>
                  <a:cubicBezTo>
                    <a:pt x="309543" y="38290"/>
                    <a:pt x="299100" y="67182"/>
                    <a:pt x="267162" y="75798"/>
                  </a:cubicBezTo>
                  <a:cubicBezTo>
                    <a:pt x="278214" y="56391"/>
                    <a:pt x="287700" y="29936"/>
                    <a:pt x="281347" y="3220"/>
                  </a:cubicBezTo>
                  <a:cubicBezTo>
                    <a:pt x="269338" y="35767"/>
                    <a:pt x="256545" y="58741"/>
                    <a:pt x="227480" y="70315"/>
                  </a:cubicBezTo>
                  <a:cubicBezTo>
                    <a:pt x="199458" y="77190"/>
                    <a:pt x="198414" y="76146"/>
                    <a:pt x="164126" y="75188"/>
                  </a:cubicBezTo>
                  <a:cubicBezTo>
                    <a:pt x="131405" y="75188"/>
                    <a:pt x="101643" y="82411"/>
                    <a:pt x="73970" y="96335"/>
                  </a:cubicBezTo>
                  <a:cubicBezTo>
                    <a:pt x="36376" y="115306"/>
                    <a:pt x="5482" y="138890"/>
                    <a:pt x="0" y="184403"/>
                  </a:cubicBezTo>
                  <a:cubicBezTo>
                    <a:pt x="16621" y="160820"/>
                    <a:pt x="29675" y="146026"/>
                    <a:pt x="54042" y="130622"/>
                  </a:cubicBezTo>
                  <a:cubicBezTo>
                    <a:pt x="104776" y="99642"/>
                    <a:pt x="177789" y="100860"/>
                    <a:pt x="236269" y="106256"/>
                  </a:cubicBezTo>
                  <a:close/>
                </a:path>
              </a:pathLst>
            </a:custGeom>
            <a:solidFill>
              <a:srgbClr val="482920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Graphic 3">
              <a:extLst>
                <a:ext uri="{FF2B5EF4-FFF2-40B4-BE49-F238E27FC236}">
                  <a16:creationId xmlns:a16="http://schemas.microsoft.com/office/drawing/2014/main" id="{EE37E0CC-CF0C-4779-B6FB-4C49AE560247}"/>
                </a:ext>
              </a:extLst>
            </p:cNvPr>
            <p:cNvSpPr/>
            <p:nvPr/>
          </p:nvSpPr>
          <p:spPr>
            <a:xfrm>
              <a:off x="1551204" y="1831274"/>
              <a:ext cx="185251" cy="136761"/>
            </a:xfrm>
            <a:custGeom>
              <a:avLst/>
              <a:gdLst>
                <a:gd name="connsiteX0" fmla="*/ 176978 w 185251"/>
                <a:gd name="connsiteY0" fmla="*/ 4150 h 136761"/>
                <a:gd name="connsiteX1" fmla="*/ 176543 w 185251"/>
                <a:gd name="connsiteY1" fmla="*/ 81688 h 136761"/>
                <a:gd name="connsiteX2" fmla="*/ 117280 w 185251"/>
                <a:gd name="connsiteY2" fmla="*/ 133641 h 136761"/>
                <a:gd name="connsiteX3" fmla="*/ 63848 w 185251"/>
                <a:gd name="connsiteY3" fmla="*/ 134163 h 136761"/>
                <a:gd name="connsiteX4" fmla="*/ 1974 w 185251"/>
                <a:gd name="connsiteY4" fmla="*/ 25471 h 136761"/>
                <a:gd name="connsiteX5" fmla="*/ 176978 w 185251"/>
                <a:gd name="connsiteY5" fmla="*/ 4150 h 13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251" h="136761">
                  <a:moveTo>
                    <a:pt x="176978" y="4150"/>
                  </a:moveTo>
                  <a:cubicBezTo>
                    <a:pt x="188465" y="26863"/>
                    <a:pt x="187682" y="58888"/>
                    <a:pt x="176543" y="81688"/>
                  </a:cubicBezTo>
                  <a:cubicBezTo>
                    <a:pt x="162619" y="109709"/>
                    <a:pt x="143039" y="127114"/>
                    <a:pt x="117280" y="133641"/>
                  </a:cubicBezTo>
                  <a:cubicBezTo>
                    <a:pt x="96742" y="136861"/>
                    <a:pt x="83515" y="138427"/>
                    <a:pt x="63848" y="134163"/>
                  </a:cubicBezTo>
                  <a:cubicBezTo>
                    <a:pt x="8152" y="121109"/>
                    <a:pt x="-5771" y="70288"/>
                    <a:pt x="1974" y="25471"/>
                  </a:cubicBezTo>
                  <a:cubicBezTo>
                    <a:pt x="59322" y="-8469"/>
                    <a:pt x="119630" y="-201"/>
                    <a:pt x="176978" y="4150"/>
                  </a:cubicBezTo>
                  <a:close/>
                </a:path>
              </a:pathLst>
            </a:custGeom>
            <a:solidFill>
              <a:srgbClr val="915D52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Graphic 3">
              <a:extLst>
                <a:ext uri="{FF2B5EF4-FFF2-40B4-BE49-F238E27FC236}">
                  <a16:creationId xmlns:a16="http://schemas.microsoft.com/office/drawing/2014/main" id="{18837D49-E591-4838-95C9-49C401219C28}"/>
                </a:ext>
              </a:extLst>
            </p:cNvPr>
            <p:cNvSpPr/>
            <p:nvPr/>
          </p:nvSpPr>
          <p:spPr>
            <a:xfrm>
              <a:off x="1608351" y="1843430"/>
              <a:ext cx="71011" cy="71011"/>
            </a:xfrm>
            <a:custGeom>
              <a:avLst/>
              <a:gdLst>
                <a:gd name="connsiteX0" fmla="*/ 71011 w 71011"/>
                <a:gd name="connsiteY0" fmla="*/ 35506 h 71011"/>
                <a:gd name="connsiteX1" fmla="*/ 35506 w 71011"/>
                <a:gd name="connsiteY1" fmla="*/ 71011 h 71011"/>
                <a:gd name="connsiteX2" fmla="*/ 0 w 71011"/>
                <a:gd name="connsiteY2" fmla="*/ 35506 h 71011"/>
                <a:gd name="connsiteX3" fmla="*/ 35506 w 71011"/>
                <a:gd name="connsiteY3" fmla="*/ 0 h 71011"/>
                <a:gd name="connsiteX4" fmla="*/ 71011 w 71011"/>
                <a:gd name="connsiteY4" fmla="*/ 35506 h 71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11" h="71011">
                  <a:moveTo>
                    <a:pt x="71011" y="35506"/>
                  </a:moveTo>
                  <a:cubicBezTo>
                    <a:pt x="71011" y="55115"/>
                    <a:pt x="55115" y="71011"/>
                    <a:pt x="35506" y="71011"/>
                  </a:cubicBezTo>
                  <a:cubicBezTo>
                    <a:pt x="15896" y="71011"/>
                    <a:pt x="0" y="55115"/>
                    <a:pt x="0" y="35506"/>
                  </a:cubicBezTo>
                  <a:cubicBezTo>
                    <a:pt x="0" y="15896"/>
                    <a:pt x="15896" y="0"/>
                    <a:pt x="35506" y="0"/>
                  </a:cubicBezTo>
                  <a:cubicBezTo>
                    <a:pt x="55115" y="0"/>
                    <a:pt x="71011" y="15896"/>
                    <a:pt x="71011" y="35506"/>
                  </a:cubicBezTo>
                  <a:close/>
                </a:path>
              </a:pathLst>
            </a:custGeom>
            <a:solidFill>
              <a:srgbClr val="48291F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3">
              <a:extLst>
                <a:ext uri="{FF2B5EF4-FFF2-40B4-BE49-F238E27FC236}">
                  <a16:creationId xmlns:a16="http://schemas.microsoft.com/office/drawing/2014/main" id="{F49DBF8F-1A79-4059-89BE-0CEC16D1C9BA}"/>
                </a:ext>
              </a:extLst>
            </p:cNvPr>
            <p:cNvSpPr/>
            <p:nvPr/>
          </p:nvSpPr>
          <p:spPr>
            <a:xfrm>
              <a:off x="1588335" y="1862053"/>
              <a:ext cx="40030" cy="40030"/>
            </a:xfrm>
            <a:custGeom>
              <a:avLst/>
              <a:gdLst>
                <a:gd name="connsiteX0" fmla="*/ 40031 w 40030"/>
                <a:gd name="connsiteY0" fmla="*/ 20015 h 40030"/>
                <a:gd name="connsiteX1" fmla="*/ 20015 w 40030"/>
                <a:gd name="connsiteY1" fmla="*/ 40031 h 40030"/>
                <a:gd name="connsiteX2" fmla="*/ 0 w 40030"/>
                <a:gd name="connsiteY2" fmla="*/ 20015 h 40030"/>
                <a:gd name="connsiteX3" fmla="*/ 20015 w 40030"/>
                <a:gd name="connsiteY3" fmla="*/ 0 h 40030"/>
                <a:gd name="connsiteX4" fmla="*/ 40031 w 40030"/>
                <a:gd name="connsiteY4" fmla="*/ 20015 h 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30" h="40030">
                  <a:moveTo>
                    <a:pt x="40031" y="20015"/>
                  </a:moveTo>
                  <a:cubicBezTo>
                    <a:pt x="40031" y="31070"/>
                    <a:pt x="31070" y="40031"/>
                    <a:pt x="20015" y="40031"/>
                  </a:cubicBezTo>
                  <a:cubicBezTo>
                    <a:pt x="8961" y="40031"/>
                    <a:pt x="0" y="31070"/>
                    <a:pt x="0" y="20015"/>
                  </a:cubicBezTo>
                  <a:cubicBezTo>
                    <a:pt x="0" y="8961"/>
                    <a:pt x="8961" y="0"/>
                    <a:pt x="20015" y="0"/>
                  </a:cubicBezTo>
                  <a:cubicBezTo>
                    <a:pt x="31070" y="0"/>
                    <a:pt x="40031" y="8961"/>
                    <a:pt x="40031" y="20015"/>
                  </a:cubicBezTo>
                  <a:close/>
                </a:path>
              </a:pathLst>
            </a:custGeom>
            <a:solidFill>
              <a:srgbClr val="FFFFFF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Graphic 3">
              <a:extLst>
                <a:ext uri="{FF2B5EF4-FFF2-40B4-BE49-F238E27FC236}">
                  <a16:creationId xmlns:a16="http://schemas.microsoft.com/office/drawing/2014/main" id="{667DA3B5-925F-478B-920C-D305DD9AB1C8}"/>
                </a:ext>
              </a:extLst>
            </p:cNvPr>
            <p:cNvSpPr/>
            <p:nvPr/>
          </p:nvSpPr>
          <p:spPr>
            <a:xfrm>
              <a:off x="1465371" y="1696274"/>
              <a:ext cx="484547" cy="484547"/>
            </a:xfrm>
            <a:custGeom>
              <a:avLst/>
              <a:gdLst>
                <a:gd name="connsiteX0" fmla="*/ 484547 w 484547"/>
                <a:gd name="connsiteY0" fmla="*/ 242274 h 484547"/>
                <a:gd name="connsiteX1" fmla="*/ 242274 w 484547"/>
                <a:gd name="connsiteY1" fmla="*/ 484547 h 484547"/>
                <a:gd name="connsiteX2" fmla="*/ 0 w 484547"/>
                <a:gd name="connsiteY2" fmla="*/ 242274 h 484547"/>
                <a:gd name="connsiteX3" fmla="*/ 242274 w 484547"/>
                <a:gd name="connsiteY3" fmla="*/ 0 h 484547"/>
                <a:gd name="connsiteX4" fmla="*/ 484547 w 484547"/>
                <a:gd name="connsiteY4" fmla="*/ 242274 h 48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547" h="484547">
                  <a:moveTo>
                    <a:pt x="484547" y="242274"/>
                  </a:moveTo>
                  <a:cubicBezTo>
                    <a:pt x="484547" y="376078"/>
                    <a:pt x="376078" y="484547"/>
                    <a:pt x="242274" y="484547"/>
                  </a:cubicBezTo>
                  <a:cubicBezTo>
                    <a:pt x="108470" y="484547"/>
                    <a:pt x="0" y="376078"/>
                    <a:pt x="0" y="242274"/>
                  </a:cubicBezTo>
                  <a:cubicBezTo>
                    <a:pt x="0" y="108470"/>
                    <a:pt x="108470" y="0"/>
                    <a:pt x="242274" y="0"/>
                  </a:cubicBezTo>
                  <a:cubicBezTo>
                    <a:pt x="376078" y="0"/>
                    <a:pt x="484547" y="108470"/>
                    <a:pt x="484547" y="242274"/>
                  </a:cubicBezTo>
                  <a:close/>
                </a:path>
              </a:pathLst>
            </a:custGeom>
            <a:solidFill>
              <a:srgbClr val="FFFFFF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Graphic 3">
              <a:extLst>
                <a:ext uri="{FF2B5EF4-FFF2-40B4-BE49-F238E27FC236}">
                  <a16:creationId xmlns:a16="http://schemas.microsoft.com/office/drawing/2014/main" id="{5337EE84-5DBA-486C-845D-2EFEFF575EC2}"/>
                </a:ext>
              </a:extLst>
            </p:cNvPr>
            <p:cNvSpPr/>
            <p:nvPr/>
          </p:nvSpPr>
          <p:spPr>
            <a:xfrm>
              <a:off x="1540227" y="1774334"/>
              <a:ext cx="480180" cy="2165928"/>
            </a:xfrm>
            <a:custGeom>
              <a:avLst/>
              <a:gdLst>
                <a:gd name="connsiteX0" fmla="*/ 341813 w 480180"/>
                <a:gd name="connsiteY0" fmla="*/ 1079353 h 2165928"/>
                <a:gd name="connsiteX1" fmla="*/ 359566 w 480180"/>
                <a:gd name="connsiteY1" fmla="*/ 810102 h 2165928"/>
                <a:gd name="connsiteX2" fmla="*/ 405862 w 480180"/>
                <a:gd name="connsiteY2" fmla="*/ 608295 h 2165928"/>
                <a:gd name="connsiteX3" fmla="*/ 425095 w 480180"/>
                <a:gd name="connsiteY3" fmla="*/ 390475 h 2165928"/>
                <a:gd name="connsiteX4" fmla="*/ 385151 w 480180"/>
                <a:gd name="connsiteY4" fmla="*/ 242361 h 2165928"/>
                <a:gd name="connsiteX5" fmla="*/ 323277 w 480180"/>
                <a:gd name="connsiteY5" fmla="*/ 104341 h 2165928"/>
                <a:gd name="connsiteX6" fmla="*/ 271237 w 480180"/>
                <a:gd name="connsiteY6" fmla="*/ 53694 h 2165928"/>
                <a:gd name="connsiteX7" fmla="*/ 255050 w 480180"/>
                <a:gd name="connsiteY7" fmla="*/ 52127 h 2165928"/>
                <a:gd name="connsiteX8" fmla="*/ 192829 w 480180"/>
                <a:gd name="connsiteY8" fmla="*/ 0 h 2165928"/>
                <a:gd name="connsiteX9" fmla="*/ 162370 w 480180"/>
                <a:gd name="connsiteY9" fmla="*/ 75362 h 2165928"/>
                <a:gd name="connsiteX10" fmla="*/ 123645 w 480180"/>
                <a:gd name="connsiteY10" fmla="*/ 61091 h 2165928"/>
                <a:gd name="connsiteX11" fmla="*/ 120164 w 480180"/>
                <a:gd name="connsiteY11" fmla="*/ 121572 h 2165928"/>
                <a:gd name="connsiteX12" fmla="*/ 179427 w 480180"/>
                <a:gd name="connsiteY12" fmla="*/ 355926 h 2165928"/>
                <a:gd name="connsiteX13" fmla="*/ 163415 w 480180"/>
                <a:gd name="connsiteY13" fmla="*/ 400134 h 2165928"/>
                <a:gd name="connsiteX14" fmla="*/ 136524 w 480180"/>
                <a:gd name="connsiteY14" fmla="*/ 365412 h 2165928"/>
                <a:gd name="connsiteX15" fmla="*/ 61423 w 480180"/>
                <a:gd name="connsiteY15" fmla="*/ 182924 h 2165928"/>
                <a:gd name="connsiteX16" fmla="*/ 10775 w 480180"/>
                <a:gd name="connsiteY16" fmla="*/ 156033 h 2165928"/>
                <a:gd name="connsiteX17" fmla="*/ 10166 w 480180"/>
                <a:gd name="connsiteY17" fmla="*/ 215383 h 2165928"/>
                <a:gd name="connsiteX18" fmla="*/ 53678 w 480180"/>
                <a:gd name="connsiteY18" fmla="*/ 365499 h 2165928"/>
                <a:gd name="connsiteX19" fmla="*/ 47673 w 480180"/>
                <a:gd name="connsiteY19" fmla="*/ 612994 h 2165928"/>
                <a:gd name="connsiteX20" fmla="*/ 29137 w 480180"/>
                <a:gd name="connsiteY20" fmla="*/ 841431 h 2165928"/>
                <a:gd name="connsiteX21" fmla="*/ 70561 w 480180"/>
                <a:gd name="connsiteY21" fmla="*/ 955693 h 2165928"/>
                <a:gd name="connsiteX22" fmla="*/ 70561 w 480180"/>
                <a:gd name="connsiteY22" fmla="*/ 1203710 h 2165928"/>
                <a:gd name="connsiteX23" fmla="*/ 62902 w 480180"/>
                <a:gd name="connsiteY23" fmla="*/ 2165929 h 2165928"/>
                <a:gd name="connsiteX24" fmla="*/ 480180 w 480180"/>
                <a:gd name="connsiteY24" fmla="*/ 2165929 h 2165928"/>
                <a:gd name="connsiteX25" fmla="*/ 341813 w 480180"/>
                <a:gd name="connsiteY25" fmla="*/ 1079353 h 2165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0180" h="2165928">
                  <a:moveTo>
                    <a:pt x="341813" y="1079353"/>
                  </a:moveTo>
                  <a:cubicBezTo>
                    <a:pt x="332763" y="1001293"/>
                    <a:pt x="323364" y="930543"/>
                    <a:pt x="359566" y="810102"/>
                  </a:cubicBezTo>
                  <a:cubicBezTo>
                    <a:pt x="375056" y="742833"/>
                    <a:pt x="390807" y="675651"/>
                    <a:pt x="405862" y="608295"/>
                  </a:cubicBezTo>
                  <a:cubicBezTo>
                    <a:pt x="421875" y="536587"/>
                    <a:pt x="439366" y="464880"/>
                    <a:pt x="425095" y="390475"/>
                  </a:cubicBezTo>
                  <a:cubicBezTo>
                    <a:pt x="410997" y="324772"/>
                    <a:pt x="400815" y="288135"/>
                    <a:pt x="385151" y="242361"/>
                  </a:cubicBezTo>
                  <a:cubicBezTo>
                    <a:pt x="372271" y="192844"/>
                    <a:pt x="353822" y="145939"/>
                    <a:pt x="323277" y="104341"/>
                  </a:cubicBezTo>
                  <a:cubicBezTo>
                    <a:pt x="314923" y="98685"/>
                    <a:pt x="277503" y="59698"/>
                    <a:pt x="271237" y="53694"/>
                  </a:cubicBezTo>
                  <a:cubicBezTo>
                    <a:pt x="265841" y="53171"/>
                    <a:pt x="260446" y="52649"/>
                    <a:pt x="255050" y="52127"/>
                  </a:cubicBezTo>
                  <a:cubicBezTo>
                    <a:pt x="251831" y="49864"/>
                    <a:pt x="195874" y="261"/>
                    <a:pt x="192829" y="0"/>
                  </a:cubicBezTo>
                  <a:cubicBezTo>
                    <a:pt x="156975" y="11574"/>
                    <a:pt x="165155" y="52040"/>
                    <a:pt x="162370" y="75362"/>
                  </a:cubicBezTo>
                  <a:cubicBezTo>
                    <a:pt x="148882" y="64746"/>
                    <a:pt x="148360" y="56652"/>
                    <a:pt x="123645" y="61091"/>
                  </a:cubicBezTo>
                  <a:cubicBezTo>
                    <a:pt x="92316" y="79191"/>
                    <a:pt x="114246" y="103645"/>
                    <a:pt x="120164" y="121572"/>
                  </a:cubicBezTo>
                  <a:cubicBezTo>
                    <a:pt x="145488" y="198414"/>
                    <a:pt x="170028" y="275168"/>
                    <a:pt x="179427" y="355926"/>
                  </a:cubicBezTo>
                  <a:cubicBezTo>
                    <a:pt x="181255" y="371416"/>
                    <a:pt x="181690" y="393869"/>
                    <a:pt x="163415" y="400134"/>
                  </a:cubicBezTo>
                  <a:cubicBezTo>
                    <a:pt x="146010" y="406139"/>
                    <a:pt x="138787" y="382991"/>
                    <a:pt x="136524" y="365412"/>
                  </a:cubicBezTo>
                  <a:cubicBezTo>
                    <a:pt x="127735" y="297707"/>
                    <a:pt x="118162" y="230699"/>
                    <a:pt x="61423" y="182924"/>
                  </a:cubicBezTo>
                  <a:cubicBezTo>
                    <a:pt x="40015" y="161081"/>
                    <a:pt x="27571" y="144894"/>
                    <a:pt x="10775" y="156033"/>
                  </a:cubicBezTo>
                  <a:cubicBezTo>
                    <a:pt x="-5846" y="175613"/>
                    <a:pt x="-973" y="197282"/>
                    <a:pt x="10166" y="215383"/>
                  </a:cubicBezTo>
                  <a:cubicBezTo>
                    <a:pt x="38884" y="261680"/>
                    <a:pt x="43844" y="314155"/>
                    <a:pt x="53678" y="365499"/>
                  </a:cubicBezTo>
                  <a:cubicBezTo>
                    <a:pt x="67080" y="459136"/>
                    <a:pt x="76739" y="530496"/>
                    <a:pt x="47673" y="612994"/>
                  </a:cubicBezTo>
                  <a:cubicBezTo>
                    <a:pt x="20435" y="690358"/>
                    <a:pt x="16693" y="760760"/>
                    <a:pt x="29137" y="841431"/>
                  </a:cubicBezTo>
                  <a:cubicBezTo>
                    <a:pt x="39406" y="877023"/>
                    <a:pt x="70909" y="916619"/>
                    <a:pt x="70561" y="955693"/>
                  </a:cubicBezTo>
                  <a:cubicBezTo>
                    <a:pt x="69864" y="1024963"/>
                    <a:pt x="72301" y="1134352"/>
                    <a:pt x="70561" y="1203710"/>
                  </a:cubicBezTo>
                  <a:cubicBezTo>
                    <a:pt x="70648" y="1382195"/>
                    <a:pt x="67254" y="2066374"/>
                    <a:pt x="62902" y="2165929"/>
                  </a:cubicBezTo>
                  <a:cubicBezTo>
                    <a:pt x="198746" y="2165929"/>
                    <a:pt x="344337" y="2165929"/>
                    <a:pt x="480180" y="2165929"/>
                  </a:cubicBezTo>
                  <a:cubicBezTo>
                    <a:pt x="464516" y="2036351"/>
                    <a:pt x="350515" y="1174383"/>
                    <a:pt x="341813" y="1079353"/>
                  </a:cubicBezTo>
                  <a:close/>
                </a:path>
              </a:pathLst>
            </a:custGeom>
            <a:solidFill>
              <a:srgbClr val="F8B49F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Graphic 3">
              <a:extLst>
                <a:ext uri="{FF2B5EF4-FFF2-40B4-BE49-F238E27FC236}">
                  <a16:creationId xmlns:a16="http://schemas.microsoft.com/office/drawing/2014/main" id="{7D036DDB-7449-4B84-B4FB-56CF909D2C30}"/>
                </a:ext>
              </a:extLst>
            </p:cNvPr>
            <p:cNvSpPr/>
            <p:nvPr/>
          </p:nvSpPr>
          <p:spPr>
            <a:xfrm>
              <a:off x="1735386" y="1907045"/>
              <a:ext cx="86597" cy="512742"/>
            </a:xfrm>
            <a:custGeom>
              <a:avLst/>
              <a:gdLst>
                <a:gd name="connsiteX0" fmla="*/ 24995 w 86597"/>
                <a:gd name="connsiteY0" fmla="*/ 509697 h 512742"/>
                <a:gd name="connsiteX1" fmla="*/ 106 w 86597"/>
                <a:gd name="connsiteY1" fmla="*/ 0 h 512742"/>
                <a:gd name="connsiteX2" fmla="*/ 54496 w 86597"/>
                <a:gd name="connsiteY2" fmla="*/ 173699 h 512742"/>
                <a:gd name="connsiteX3" fmla="*/ 83474 w 86597"/>
                <a:gd name="connsiteY3" fmla="*/ 342264 h 512742"/>
                <a:gd name="connsiteX4" fmla="*/ 40833 w 86597"/>
                <a:gd name="connsiteY4" fmla="*/ 512743 h 512742"/>
                <a:gd name="connsiteX5" fmla="*/ 24995 w 86597"/>
                <a:gd name="connsiteY5" fmla="*/ 509697 h 512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597" h="512742">
                  <a:moveTo>
                    <a:pt x="24995" y="509697"/>
                  </a:moveTo>
                  <a:cubicBezTo>
                    <a:pt x="107406" y="336955"/>
                    <a:pt x="-3897" y="1131"/>
                    <a:pt x="106" y="0"/>
                  </a:cubicBezTo>
                  <a:cubicBezTo>
                    <a:pt x="18381" y="53780"/>
                    <a:pt x="39005" y="119135"/>
                    <a:pt x="54496" y="173699"/>
                  </a:cubicBezTo>
                  <a:cubicBezTo>
                    <a:pt x="70073" y="228698"/>
                    <a:pt x="95484" y="283262"/>
                    <a:pt x="83474" y="342264"/>
                  </a:cubicBezTo>
                  <a:cubicBezTo>
                    <a:pt x="71813" y="399612"/>
                    <a:pt x="55192" y="455916"/>
                    <a:pt x="40833" y="512743"/>
                  </a:cubicBezTo>
                  <a:cubicBezTo>
                    <a:pt x="35524" y="511698"/>
                    <a:pt x="30216" y="510741"/>
                    <a:pt x="24995" y="509697"/>
                  </a:cubicBezTo>
                  <a:close/>
                </a:path>
              </a:pathLst>
            </a:custGeom>
            <a:solidFill>
              <a:srgbClr val="F2A597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Graphic 3">
              <a:extLst>
                <a:ext uri="{FF2B5EF4-FFF2-40B4-BE49-F238E27FC236}">
                  <a16:creationId xmlns:a16="http://schemas.microsoft.com/office/drawing/2014/main" id="{30D1E8E9-8CDF-4AD0-873B-1DAE6F2D8202}"/>
                </a:ext>
              </a:extLst>
            </p:cNvPr>
            <p:cNvSpPr/>
            <p:nvPr/>
          </p:nvSpPr>
          <p:spPr>
            <a:xfrm>
              <a:off x="1813117" y="1866579"/>
              <a:ext cx="100947" cy="486983"/>
            </a:xfrm>
            <a:custGeom>
              <a:avLst/>
              <a:gdLst>
                <a:gd name="connsiteX0" fmla="*/ 73361 w 100947"/>
                <a:gd name="connsiteY0" fmla="*/ 486984 h 486983"/>
                <a:gd name="connsiteX1" fmla="*/ 78495 w 100947"/>
                <a:gd name="connsiteY1" fmla="*/ 394130 h 486983"/>
                <a:gd name="connsiteX2" fmla="*/ 56478 w 100947"/>
                <a:gd name="connsiteY2" fmla="*/ 225304 h 486983"/>
                <a:gd name="connsiteX3" fmla="*/ 0 w 100947"/>
                <a:gd name="connsiteY3" fmla="*/ 0 h 486983"/>
                <a:gd name="connsiteX4" fmla="*/ 67095 w 100947"/>
                <a:gd name="connsiteY4" fmla="*/ 188754 h 486983"/>
                <a:gd name="connsiteX5" fmla="*/ 84413 w 100947"/>
                <a:gd name="connsiteY5" fmla="*/ 246712 h 486983"/>
                <a:gd name="connsiteX6" fmla="*/ 73361 w 100947"/>
                <a:gd name="connsiteY6" fmla="*/ 486984 h 48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947" h="486983">
                  <a:moveTo>
                    <a:pt x="73361" y="486984"/>
                  </a:moveTo>
                  <a:cubicBezTo>
                    <a:pt x="59002" y="451652"/>
                    <a:pt x="71969" y="421368"/>
                    <a:pt x="78495" y="394130"/>
                  </a:cubicBezTo>
                  <a:cubicBezTo>
                    <a:pt x="93028" y="333474"/>
                    <a:pt x="71707" y="280216"/>
                    <a:pt x="56478" y="225304"/>
                  </a:cubicBezTo>
                  <a:cubicBezTo>
                    <a:pt x="35854" y="150899"/>
                    <a:pt x="13402" y="77016"/>
                    <a:pt x="0" y="0"/>
                  </a:cubicBezTo>
                  <a:cubicBezTo>
                    <a:pt x="22452" y="62918"/>
                    <a:pt x="45078" y="125662"/>
                    <a:pt x="67095" y="188754"/>
                  </a:cubicBezTo>
                  <a:cubicBezTo>
                    <a:pt x="73709" y="207812"/>
                    <a:pt x="76668" y="228263"/>
                    <a:pt x="84413" y="246712"/>
                  </a:cubicBezTo>
                  <a:cubicBezTo>
                    <a:pt x="118439" y="327383"/>
                    <a:pt x="92419" y="404311"/>
                    <a:pt x="73361" y="486984"/>
                  </a:cubicBezTo>
                  <a:close/>
                </a:path>
              </a:pathLst>
            </a:custGeom>
            <a:solidFill>
              <a:srgbClr val="F2A697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Graphic 3">
              <a:extLst>
                <a:ext uri="{FF2B5EF4-FFF2-40B4-BE49-F238E27FC236}">
                  <a16:creationId xmlns:a16="http://schemas.microsoft.com/office/drawing/2014/main" id="{BEDBB17A-777D-4D7E-92E0-AC1070E3701C}"/>
                </a:ext>
              </a:extLst>
            </p:cNvPr>
            <p:cNvSpPr/>
            <p:nvPr/>
          </p:nvSpPr>
          <p:spPr>
            <a:xfrm>
              <a:off x="1663872" y="1832191"/>
              <a:ext cx="48646" cy="64936"/>
            </a:xfrm>
            <a:custGeom>
              <a:avLst/>
              <a:gdLst>
                <a:gd name="connsiteX0" fmla="*/ 0 w 48646"/>
                <a:gd name="connsiteY0" fmla="*/ 3146 h 64936"/>
                <a:gd name="connsiteX1" fmla="*/ 35767 w 48646"/>
                <a:gd name="connsiteY1" fmla="*/ 12196 h 64936"/>
                <a:gd name="connsiteX2" fmla="*/ 48646 w 48646"/>
                <a:gd name="connsiteY2" fmla="*/ 64672 h 64936"/>
                <a:gd name="connsiteX3" fmla="*/ 0 w 48646"/>
                <a:gd name="connsiteY3" fmla="*/ 3146 h 6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46" h="64936">
                  <a:moveTo>
                    <a:pt x="0" y="3146"/>
                  </a:moveTo>
                  <a:cubicBezTo>
                    <a:pt x="14098" y="-2424"/>
                    <a:pt x="27935" y="-1292"/>
                    <a:pt x="35767" y="12196"/>
                  </a:cubicBezTo>
                  <a:cubicBezTo>
                    <a:pt x="46384" y="31690"/>
                    <a:pt x="45426" y="46484"/>
                    <a:pt x="48646" y="64672"/>
                  </a:cubicBezTo>
                  <a:cubicBezTo>
                    <a:pt x="26716" y="68501"/>
                    <a:pt x="13576" y="29949"/>
                    <a:pt x="0" y="3146"/>
                  </a:cubicBezTo>
                  <a:close/>
                </a:path>
              </a:pathLst>
            </a:custGeom>
            <a:solidFill>
              <a:srgbClr val="E64470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Graphic 3">
              <a:extLst>
                <a:ext uri="{FF2B5EF4-FFF2-40B4-BE49-F238E27FC236}">
                  <a16:creationId xmlns:a16="http://schemas.microsoft.com/office/drawing/2014/main" id="{B2BDD1F1-BEA4-43F4-8466-85216E2A0AFE}"/>
                </a:ext>
              </a:extLst>
            </p:cNvPr>
            <p:cNvSpPr/>
            <p:nvPr/>
          </p:nvSpPr>
          <p:spPr>
            <a:xfrm>
              <a:off x="1733056" y="1771373"/>
              <a:ext cx="67530" cy="72041"/>
            </a:xfrm>
            <a:custGeom>
              <a:avLst/>
              <a:gdLst>
                <a:gd name="connsiteX0" fmla="*/ 0 w 67530"/>
                <a:gd name="connsiteY0" fmla="*/ 2874 h 72041"/>
                <a:gd name="connsiteX1" fmla="*/ 67530 w 67530"/>
                <a:gd name="connsiteY1" fmla="*/ 68750 h 72041"/>
                <a:gd name="connsiteX2" fmla="*/ 0 w 67530"/>
                <a:gd name="connsiteY2" fmla="*/ 2874 h 7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530" h="72041">
                  <a:moveTo>
                    <a:pt x="0" y="2874"/>
                  </a:moveTo>
                  <a:cubicBezTo>
                    <a:pt x="49081" y="-13574"/>
                    <a:pt x="52214" y="44906"/>
                    <a:pt x="67530" y="68750"/>
                  </a:cubicBezTo>
                  <a:cubicBezTo>
                    <a:pt x="26803" y="85633"/>
                    <a:pt x="15577" y="33593"/>
                    <a:pt x="0" y="2874"/>
                  </a:cubicBezTo>
                  <a:close/>
                </a:path>
              </a:pathLst>
            </a:custGeom>
            <a:solidFill>
              <a:srgbClr val="E84D74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Graphic 3">
              <a:extLst>
                <a:ext uri="{FF2B5EF4-FFF2-40B4-BE49-F238E27FC236}">
                  <a16:creationId xmlns:a16="http://schemas.microsoft.com/office/drawing/2014/main" id="{E84AC153-3261-4DAF-A6E4-B6D196BC7EF8}"/>
                </a:ext>
              </a:extLst>
            </p:cNvPr>
            <p:cNvSpPr/>
            <p:nvPr/>
          </p:nvSpPr>
          <p:spPr>
            <a:xfrm>
              <a:off x="1811464" y="1827242"/>
              <a:ext cx="52040" cy="53546"/>
            </a:xfrm>
            <a:custGeom>
              <a:avLst/>
              <a:gdLst>
                <a:gd name="connsiteX0" fmla="*/ 0 w 52040"/>
                <a:gd name="connsiteY0" fmla="*/ 699 h 53546"/>
                <a:gd name="connsiteX1" fmla="*/ 52040 w 52040"/>
                <a:gd name="connsiteY1" fmla="*/ 51346 h 53546"/>
                <a:gd name="connsiteX2" fmla="*/ 0 w 52040"/>
                <a:gd name="connsiteY2" fmla="*/ 699 h 5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040" h="53546">
                  <a:moveTo>
                    <a:pt x="0" y="699"/>
                  </a:moveTo>
                  <a:cubicBezTo>
                    <a:pt x="23409" y="-5045"/>
                    <a:pt x="43164" y="25761"/>
                    <a:pt x="52040" y="51346"/>
                  </a:cubicBezTo>
                  <a:cubicBezTo>
                    <a:pt x="26020" y="62398"/>
                    <a:pt x="5570" y="29678"/>
                    <a:pt x="0" y="699"/>
                  </a:cubicBezTo>
                  <a:close/>
                </a:path>
              </a:pathLst>
            </a:custGeom>
            <a:solidFill>
              <a:srgbClr val="E74971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Graphic 3">
              <a:extLst>
                <a:ext uri="{FF2B5EF4-FFF2-40B4-BE49-F238E27FC236}">
                  <a16:creationId xmlns:a16="http://schemas.microsoft.com/office/drawing/2014/main" id="{2AF4F11A-1E5C-4E64-A4FF-DA787B983AEB}"/>
                </a:ext>
              </a:extLst>
            </p:cNvPr>
            <p:cNvSpPr/>
            <p:nvPr/>
          </p:nvSpPr>
          <p:spPr>
            <a:xfrm>
              <a:off x="1551089" y="1923099"/>
              <a:ext cx="56304" cy="41745"/>
            </a:xfrm>
            <a:custGeom>
              <a:avLst/>
              <a:gdLst>
                <a:gd name="connsiteX0" fmla="*/ 0 w 56304"/>
                <a:gd name="connsiteY0" fmla="*/ 7181 h 41745"/>
                <a:gd name="connsiteX1" fmla="*/ 56304 w 56304"/>
                <a:gd name="connsiteY1" fmla="*/ 39032 h 41745"/>
                <a:gd name="connsiteX2" fmla="*/ 0 w 56304"/>
                <a:gd name="connsiteY2" fmla="*/ 7181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304" h="41745">
                  <a:moveTo>
                    <a:pt x="0" y="7181"/>
                  </a:moveTo>
                  <a:cubicBezTo>
                    <a:pt x="24018" y="-7004"/>
                    <a:pt x="29675" y="-2043"/>
                    <a:pt x="56304" y="39032"/>
                  </a:cubicBezTo>
                  <a:cubicBezTo>
                    <a:pt x="37942" y="50693"/>
                    <a:pt x="18797" y="21888"/>
                    <a:pt x="0" y="7181"/>
                  </a:cubicBezTo>
                  <a:close/>
                </a:path>
              </a:pathLst>
            </a:custGeom>
            <a:solidFill>
              <a:srgbClr val="E85174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Graphic 3">
              <a:extLst>
                <a:ext uri="{FF2B5EF4-FFF2-40B4-BE49-F238E27FC236}">
                  <a16:creationId xmlns:a16="http://schemas.microsoft.com/office/drawing/2014/main" id="{24880F4A-D968-4DE9-869C-F1C47DEC01EF}"/>
                </a:ext>
              </a:extLst>
            </p:cNvPr>
            <p:cNvSpPr/>
            <p:nvPr/>
          </p:nvSpPr>
          <p:spPr>
            <a:xfrm>
              <a:off x="412201" y="291743"/>
              <a:ext cx="1784342" cy="1559693"/>
            </a:xfrm>
            <a:custGeom>
              <a:avLst/>
              <a:gdLst>
                <a:gd name="connsiteX0" fmla="*/ 50050 w 1784342"/>
                <a:gd name="connsiteY0" fmla="*/ 1545944 h 1559693"/>
                <a:gd name="connsiteX1" fmla="*/ 16807 w 1784342"/>
                <a:gd name="connsiteY1" fmla="*/ 1364935 h 1559693"/>
                <a:gd name="connsiteX2" fmla="*/ 9497 w 1784342"/>
                <a:gd name="connsiteY2" fmla="*/ 1314113 h 1559693"/>
                <a:gd name="connsiteX3" fmla="*/ 9236 w 1784342"/>
                <a:gd name="connsiteY3" fmla="*/ 1058438 h 1559693"/>
                <a:gd name="connsiteX4" fmla="*/ 66671 w 1784342"/>
                <a:gd name="connsiteY4" fmla="*/ 779005 h 1559693"/>
                <a:gd name="connsiteX5" fmla="*/ 586202 w 1784342"/>
                <a:gd name="connsiteY5" fmla="*/ 305684 h 1559693"/>
                <a:gd name="connsiteX6" fmla="*/ 631019 w 1784342"/>
                <a:gd name="connsiteY6" fmla="*/ 278794 h 1559693"/>
                <a:gd name="connsiteX7" fmla="*/ 1207115 w 1784342"/>
                <a:gd name="connsiteY7" fmla="*/ 26600 h 1559693"/>
                <a:gd name="connsiteX8" fmla="*/ 1619607 w 1784342"/>
                <a:gd name="connsiteY8" fmla="*/ 533338 h 1559693"/>
                <a:gd name="connsiteX9" fmla="*/ 1636489 w 1784342"/>
                <a:gd name="connsiteY9" fmla="*/ 638027 h 1559693"/>
                <a:gd name="connsiteX10" fmla="*/ 1777032 w 1784342"/>
                <a:gd name="connsiteY10" fmla="*/ 1387561 h 1559693"/>
                <a:gd name="connsiteX11" fmla="*/ 1755798 w 1784342"/>
                <a:gd name="connsiteY11" fmla="*/ 1559693 h 1559693"/>
                <a:gd name="connsiteX12" fmla="*/ 1734826 w 1784342"/>
                <a:gd name="connsiteY12" fmla="*/ 1518096 h 1559693"/>
                <a:gd name="connsiteX13" fmla="*/ 1693315 w 1784342"/>
                <a:gd name="connsiteY13" fmla="*/ 1261638 h 1559693"/>
                <a:gd name="connsiteX14" fmla="*/ 1418843 w 1784342"/>
                <a:gd name="connsiteY14" fmla="*/ 739148 h 1559693"/>
                <a:gd name="connsiteX15" fmla="*/ 957705 w 1784342"/>
                <a:gd name="connsiteY15" fmla="*/ 545956 h 1559693"/>
                <a:gd name="connsiteX16" fmla="*/ 816553 w 1784342"/>
                <a:gd name="connsiteY16" fmla="*/ 546043 h 1559693"/>
                <a:gd name="connsiteX17" fmla="*/ 235671 w 1784342"/>
                <a:gd name="connsiteY17" fmla="*/ 889003 h 1559693"/>
                <a:gd name="connsiteX18" fmla="*/ 71022 w 1784342"/>
                <a:gd name="connsiteY18" fmla="*/ 1411318 h 1559693"/>
                <a:gd name="connsiteX19" fmla="*/ 50050 w 1784342"/>
                <a:gd name="connsiteY19" fmla="*/ 1545944 h 155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84342" h="1559693">
                  <a:moveTo>
                    <a:pt x="50050" y="1545944"/>
                  </a:moveTo>
                  <a:cubicBezTo>
                    <a:pt x="24987" y="1488160"/>
                    <a:pt x="26205" y="1425590"/>
                    <a:pt x="16807" y="1364935"/>
                  </a:cubicBezTo>
                  <a:cubicBezTo>
                    <a:pt x="14196" y="1348052"/>
                    <a:pt x="17938" y="1330212"/>
                    <a:pt x="9497" y="1314113"/>
                  </a:cubicBezTo>
                  <a:cubicBezTo>
                    <a:pt x="-3383" y="1228917"/>
                    <a:pt x="-2861" y="1143634"/>
                    <a:pt x="9236" y="1058438"/>
                  </a:cubicBezTo>
                  <a:cubicBezTo>
                    <a:pt x="23507" y="964278"/>
                    <a:pt x="35517" y="869945"/>
                    <a:pt x="66671" y="779005"/>
                  </a:cubicBezTo>
                  <a:cubicBezTo>
                    <a:pt x="153347" y="525680"/>
                    <a:pt x="324696" y="366688"/>
                    <a:pt x="586202" y="305684"/>
                  </a:cubicBezTo>
                  <a:cubicBezTo>
                    <a:pt x="603084" y="301768"/>
                    <a:pt x="621359" y="301681"/>
                    <a:pt x="631019" y="278794"/>
                  </a:cubicBezTo>
                  <a:cubicBezTo>
                    <a:pt x="736491" y="29819"/>
                    <a:pt x="951353" y="-46761"/>
                    <a:pt x="1207115" y="26600"/>
                  </a:cubicBezTo>
                  <a:cubicBezTo>
                    <a:pt x="1447648" y="95522"/>
                    <a:pt x="1598373" y="282014"/>
                    <a:pt x="1619607" y="533338"/>
                  </a:cubicBezTo>
                  <a:cubicBezTo>
                    <a:pt x="1622565" y="573369"/>
                    <a:pt x="1607336" y="597300"/>
                    <a:pt x="1636489" y="638027"/>
                  </a:cubicBezTo>
                  <a:cubicBezTo>
                    <a:pt x="1775292" y="870641"/>
                    <a:pt x="1799397" y="1124924"/>
                    <a:pt x="1777032" y="1387561"/>
                  </a:cubicBezTo>
                  <a:cubicBezTo>
                    <a:pt x="1772159" y="1445083"/>
                    <a:pt x="1762934" y="1502345"/>
                    <a:pt x="1755798" y="1559693"/>
                  </a:cubicBezTo>
                  <a:cubicBezTo>
                    <a:pt x="1732128" y="1554472"/>
                    <a:pt x="1736566" y="1533064"/>
                    <a:pt x="1734826" y="1518096"/>
                  </a:cubicBezTo>
                  <a:cubicBezTo>
                    <a:pt x="1724992" y="1431943"/>
                    <a:pt x="1713853" y="1346051"/>
                    <a:pt x="1693315" y="1261638"/>
                  </a:cubicBezTo>
                  <a:cubicBezTo>
                    <a:pt x="1645453" y="1064529"/>
                    <a:pt x="1568263" y="882215"/>
                    <a:pt x="1418843" y="739148"/>
                  </a:cubicBezTo>
                  <a:cubicBezTo>
                    <a:pt x="1290483" y="616184"/>
                    <a:pt x="1135495" y="552831"/>
                    <a:pt x="957705" y="545956"/>
                  </a:cubicBezTo>
                  <a:cubicBezTo>
                    <a:pt x="910626" y="545869"/>
                    <a:pt x="863546" y="546043"/>
                    <a:pt x="816553" y="546043"/>
                  </a:cubicBezTo>
                  <a:cubicBezTo>
                    <a:pt x="563315" y="559358"/>
                    <a:pt x="369252" y="673707"/>
                    <a:pt x="235671" y="889003"/>
                  </a:cubicBezTo>
                  <a:cubicBezTo>
                    <a:pt x="136464" y="1048865"/>
                    <a:pt x="95215" y="1227351"/>
                    <a:pt x="71022" y="1411318"/>
                  </a:cubicBezTo>
                  <a:cubicBezTo>
                    <a:pt x="65105" y="1456223"/>
                    <a:pt x="73285" y="1503650"/>
                    <a:pt x="50050" y="1545944"/>
                  </a:cubicBezTo>
                  <a:close/>
                </a:path>
              </a:pathLst>
            </a:custGeom>
            <a:solidFill>
              <a:srgbClr val="422219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Graphic 3">
              <a:extLst>
                <a:ext uri="{FF2B5EF4-FFF2-40B4-BE49-F238E27FC236}">
                  <a16:creationId xmlns:a16="http://schemas.microsoft.com/office/drawing/2014/main" id="{BE0180B7-A1FC-43F8-8F1F-C429E0A98A90}"/>
                </a:ext>
              </a:extLst>
            </p:cNvPr>
            <p:cNvSpPr/>
            <p:nvPr/>
          </p:nvSpPr>
          <p:spPr>
            <a:xfrm>
              <a:off x="461902" y="820057"/>
              <a:ext cx="1706096" cy="1058530"/>
            </a:xfrm>
            <a:custGeom>
              <a:avLst/>
              <a:gdLst>
                <a:gd name="connsiteX0" fmla="*/ 922363 w 1706096"/>
                <a:gd name="connsiteY0" fmla="*/ 2587 h 1058530"/>
                <a:gd name="connsiteX1" fmla="*/ 1431102 w 1706096"/>
                <a:gd name="connsiteY1" fmla="*/ 260177 h 1058530"/>
                <a:gd name="connsiteX2" fmla="*/ 1681556 w 1706096"/>
                <a:gd name="connsiteY2" fmla="*/ 862728 h 1058530"/>
                <a:gd name="connsiteX3" fmla="*/ 1706097 w 1706096"/>
                <a:gd name="connsiteY3" fmla="*/ 1031379 h 1058530"/>
                <a:gd name="connsiteX4" fmla="*/ 1697308 w 1706096"/>
                <a:gd name="connsiteY4" fmla="*/ 1058531 h 1058530"/>
                <a:gd name="connsiteX5" fmla="*/ 1563552 w 1706096"/>
                <a:gd name="connsiteY5" fmla="*/ 1035034 h 1058530"/>
                <a:gd name="connsiteX6" fmla="*/ 1376626 w 1706096"/>
                <a:gd name="connsiteY6" fmla="*/ 658135 h 1058530"/>
                <a:gd name="connsiteX7" fmla="*/ 932022 w 1706096"/>
                <a:gd name="connsiteY7" fmla="*/ 405071 h 1058530"/>
                <a:gd name="connsiteX8" fmla="*/ 224956 w 1706096"/>
                <a:gd name="connsiteY8" fmla="*/ 770048 h 1058530"/>
                <a:gd name="connsiteX9" fmla="*/ 99903 w 1706096"/>
                <a:gd name="connsiteY9" fmla="*/ 1045738 h 1058530"/>
                <a:gd name="connsiteX10" fmla="*/ 0 w 1706096"/>
                <a:gd name="connsiteY10" fmla="*/ 1023460 h 1058530"/>
                <a:gd name="connsiteX11" fmla="*/ 139760 w 1706096"/>
                <a:gd name="connsiteY11" fmla="*/ 420039 h 1058530"/>
                <a:gd name="connsiteX12" fmla="*/ 720381 w 1706096"/>
                <a:gd name="connsiteY12" fmla="*/ 6938 h 1058530"/>
                <a:gd name="connsiteX13" fmla="*/ 922363 w 1706096"/>
                <a:gd name="connsiteY13" fmla="*/ 2587 h 1058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06096" h="1058530">
                  <a:moveTo>
                    <a:pt x="922363" y="2587"/>
                  </a:moveTo>
                  <a:cubicBezTo>
                    <a:pt x="1130958" y="12508"/>
                    <a:pt x="1296477" y="101707"/>
                    <a:pt x="1431102" y="260177"/>
                  </a:cubicBezTo>
                  <a:cubicBezTo>
                    <a:pt x="1578520" y="433789"/>
                    <a:pt x="1644223" y="642471"/>
                    <a:pt x="1681556" y="862728"/>
                  </a:cubicBezTo>
                  <a:cubicBezTo>
                    <a:pt x="1691042" y="918771"/>
                    <a:pt x="1685994" y="976903"/>
                    <a:pt x="1706097" y="1031379"/>
                  </a:cubicBezTo>
                  <a:cubicBezTo>
                    <a:pt x="1703138" y="1040430"/>
                    <a:pt x="1700179" y="1049480"/>
                    <a:pt x="1697308" y="1058531"/>
                  </a:cubicBezTo>
                  <a:cubicBezTo>
                    <a:pt x="1655014" y="1007274"/>
                    <a:pt x="1633867" y="1003358"/>
                    <a:pt x="1563552" y="1035034"/>
                  </a:cubicBezTo>
                  <a:cubicBezTo>
                    <a:pt x="1524392" y="897798"/>
                    <a:pt x="1467478" y="769177"/>
                    <a:pt x="1376626" y="658135"/>
                  </a:cubicBezTo>
                  <a:cubicBezTo>
                    <a:pt x="1261145" y="516896"/>
                    <a:pt x="1115990" y="427610"/>
                    <a:pt x="932022" y="405071"/>
                  </a:cubicBezTo>
                  <a:cubicBezTo>
                    <a:pt x="612820" y="365910"/>
                    <a:pt x="390040" y="512284"/>
                    <a:pt x="224956" y="770048"/>
                  </a:cubicBezTo>
                  <a:cubicBezTo>
                    <a:pt x="168565" y="858115"/>
                    <a:pt x="131580" y="944008"/>
                    <a:pt x="99903" y="1045738"/>
                  </a:cubicBezTo>
                  <a:cubicBezTo>
                    <a:pt x="61352" y="1001530"/>
                    <a:pt x="23844" y="1007274"/>
                    <a:pt x="0" y="1023460"/>
                  </a:cubicBezTo>
                  <a:cubicBezTo>
                    <a:pt x="8615" y="815474"/>
                    <a:pt x="45339" y="608010"/>
                    <a:pt x="139760" y="420039"/>
                  </a:cubicBezTo>
                  <a:cubicBezTo>
                    <a:pt x="260375" y="179941"/>
                    <a:pt x="454350" y="42618"/>
                    <a:pt x="720381" y="6938"/>
                  </a:cubicBezTo>
                  <a:cubicBezTo>
                    <a:pt x="754842" y="1543"/>
                    <a:pt x="855529" y="-3070"/>
                    <a:pt x="922363" y="2587"/>
                  </a:cubicBezTo>
                  <a:close/>
                </a:path>
              </a:pathLst>
            </a:custGeom>
            <a:solidFill>
              <a:schemeClr val="accent4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Graphic 3">
              <a:extLst>
                <a:ext uri="{FF2B5EF4-FFF2-40B4-BE49-F238E27FC236}">
                  <a16:creationId xmlns:a16="http://schemas.microsoft.com/office/drawing/2014/main" id="{2DFCCEED-EECD-402F-9CFB-127D9A7C272F}"/>
                </a:ext>
              </a:extLst>
            </p:cNvPr>
            <p:cNvSpPr/>
            <p:nvPr/>
          </p:nvSpPr>
          <p:spPr>
            <a:xfrm>
              <a:off x="681202" y="1591382"/>
              <a:ext cx="424326" cy="114107"/>
            </a:xfrm>
            <a:custGeom>
              <a:avLst/>
              <a:gdLst>
                <a:gd name="connsiteX0" fmla="*/ 283262 w 424326"/>
                <a:gd name="connsiteY0" fmla="*/ 77479 h 114107"/>
                <a:gd name="connsiteX1" fmla="*/ 424327 w 424326"/>
                <a:gd name="connsiteY1" fmla="*/ 94535 h 114107"/>
                <a:gd name="connsiteX2" fmla="*/ 0 w 424326"/>
                <a:gd name="connsiteY2" fmla="*/ 84702 h 114107"/>
                <a:gd name="connsiteX3" fmla="*/ 46122 w 424326"/>
                <a:gd name="connsiteY3" fmla="*/ 82700 h 114107"/>
                <a:gd name="connsiteX4" fmla="*/ 283262 w 424326"/>
                <a:gd name="connsiteY4" fmla="*/ 77479 h 114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326" h="114107">
                  <a:moveTo>
                    <a:pt x="283262" y="77479"/>
                  </a:moveTo>
                  <a:cubicBezTo>
                    <a:pt x="353316" y="103064"/>
                    <a:pt x="424327" y="135697"/>
                    <a:pt x="424327" y="94535"/>
                  </a:cubicBezTo>
                  <a:cubicBezTo>
                    <a:pt x="369589" y="-15723"/>
                    <a:pt x="140282" y="-42614"/>
                    <a:pt x="0" y="84702"/>
                  </a:cubicBezTo>
                  <a:cubicBezTo>
                    <a:pt x="6701" y="91577"/>
                    <a:pt x="37333" y="85137"/>
                    <a:pt x="46122" y="82700"/>
                  </a:cubicBezTo>
                  <a:cubicBezTo>
                    <a:pt x="124705" y="60683"/>
                    <a:pt x="199458" y="49805"/>
                    <a:pt x="283262" y="77479"/>
                  </a:cubicBezTo>
                  <a:close/>
                </a:path>
              </a:pathLst>
            </a:custGeom>
            <a:solidFill>
              <a:srgbClr val="42231A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DD1ABED-28F8-4718-B88C-4033ED6AF31D}"/>
              </a:ext>
            </a:extLst>
          </p:cNvPr>
          <p:cNvGrpSpPr/>
          <p:nvPr/>
        </p:nvGrpSpPr>
        <p:grpSpPr>
          <a:xfrm>
            <a:off x="9606079" y="1524000"/>
            <a:ext cx="1299712" cy="2009973"/>
            <a:chOff x="6552507" y="125465"/>
            <a:chExt cx="2491135" cy="3852479"/>
          </a:xfrm>
        </p:grpSpPr>
        <p:sp>
          <p:nvSpPr>
            <p:cNvPr id="67" name="Graphic 3">
              <a:extLst>
                <a:ext uri="{FF2B5EF4-FFF2-40B4-BE49-F238E27FC236}">
                  <a16:creationId xmlns:a16="http://schemas.microsoft.com/office/drawing/2014/main" id="{D008489B-54C1-4C92-96F7-E7B8001CA760}"/>
                </a:ext>
              </a:extLst>
            </p:cNvPr>
            <p:cNvSpPr/>
            <p:nvPr/>
          </p:nvSpPr>
          <p:spPr>
            <a:xfrm>
              <a:off x="6552507" y="942816"/>
              <a:ext cx="2491135" cy="3030902"/>
            </a:xfrm>
            <a:custGeom>
              <a:avLst/>
              <a:gdLst>
                <a:gd name="connsiteX0" fmla="*/ 1683210 w 2491135"/>
                <a:gd name="connsiteY0" fmla="*/ 2190999 h 3030902"/>
                <a:gd name="connsiteX1" fmla="*/ 1548758 w 2491135"/>
                <a:gd name="connsiteY1" fmla="*/ 2020694 h 3030902"/>
                <a:gd name="connsiteX2" fmla="*/ 1517430 w 2491135"/>
                <a:gd name="connsiteY2" fmla="*/ 1782946 h 3030902"/>
                <a:gd name="connsiteX3" fmla="*/ 1793469 w 2491135"/>
                <a:gd name="connsiteY3" fmla="*/ 1537191 h 3030902"/>
                <a:gd name="connsiteX4" fmla="*/ 1935665 w 2491135"/>
                <a:gd name="connsiteY4" fmla="*/ 1262893 h 3030902"/>
                <a:gd name="connsiteX5" fmla="*/ 1992317 w 2491135"/>
                <a:gd name="connsiteY5" fmla="*/ 1190229 h 3030902"/>
                <a:gd name="connsiteX6" fmla="*/ 2075077 w 2491135"/>
                <a:gd name="connsiteY6" fmla="*/ 1114170 h 3030902"/>
                <a:gd name="connsiteX7" fmla="*/ 2115282 w 2491135"/>
                <a:gd name="connsiteY7" fmla="*/ 977021 h 3030902"/>
                <a:gd name="connsiteX8" fmla="*/ 2087260 w 2491135"/>
                <a:gd name="connsiteY8" fmla="*/ 930115 h 3030902"/>
                <a:gd name="connsiteX9" fmla="*/ 2004327 w 2491135"/>
                <a:gd name="connsiteY9" fmla="*/ 925416 h 3030902"/>
                <a:gd name="connsiteX10" fmla="*/ 1985094 w 2491135"/>
                <a:gd name="connsiteY10" fmla="*/ 916452 h 3030902"/>
                <a:gd name="connsiteX11" fmla="*/ 1975261 w 2491135"/>
                <a:gd name="connsiteY11" fmla="*/ 863281 h 3030902"/>
                <a:gd name="connsiteX12" fmla="*/ 1778848 w 2491135"/>
                <a:gd name="connsiteY12" fmla="*/ 194070 h 3030902"/>
                <a:gd name="connsiteX13" fmla="*/ 703324 w 2491135"/>
                <a:gd name="connsiteY13" fmla="*/ 296584 h 3030902"/>
                <a:gd name="connsiteX14" fmla="*/ 513265 w 2491135"/>
                <a:gd name="connsiteY14" fmla="*/ 938469 h 3030902"/>
                <a:gd name="connsiteX15" fmla="*/ 409533 w 2491135"/>
                <a:gd name="connsiteY15" fmla="*/ 978674 h 3030902"/>
                <a:gd name="connsiteX16" fmla="*/ 410403 w 2491135"/>
                <a:gd name="connsiteY16" fmla="*/ 1079883 h 3030902"/>
                <a:gd name="connsiteX17" fmla="*/ 523795 w 2491135"/>
                <a:gd name="connsiteY17" fmla="*/ 1218772 h 3030902"/>
                <a:gd name="connsiteX18" fmla="*/ 558343 w 2491135"/>
                <a:gd name="connsiteY18" fmla="*/ 1254104 h 3030902"/>
                <a:gd name="connsiteX19" fmla="*/ 933850 w 2491135"/>
                <a:gd name="connsiteY19" fmla="*/ 1742132 h 3030902"/>
                <a:gd name="connsiteX20" fmla="*/ 968833 w 2491135"/>
                <a:gd name="connsiteY20" fmla="*/ 1787906 h 3030902"/>
                <a:gd name="connsiteX21" fmla="*/ 968921 w 2491135"/>
                <a:gd name="connsiteY21" fmla="*/ 1964564 h 3030902"/>
                <a:gd name="connsiteX22" fmla="*/ 933850 w 2491135"/>
                <a:gd name="connsiteY22" fmla="*/ 2082133 h 3030902"/>
                <a:gd name="connsiteX23" fmla="*/ 664512 w 2491135"/>
                <a:gd name="connsiteY23" fmla="*/ 2251742 h 3030902"/>
                <a:gd name="connsiteX24" fmla="*/ 236443 w 2491135"/>
                <a:gd name="connsiteY24" fmla="*/ 2360173 h 3030902"/>
                <a:gd name="connsiteX25" fmla="*/ 26716 w 2491135"/>
                <a:gd name="connsiteY25" fmla="*/ 2659186 h 3030902"/>
                <a:gd name="connsiteX26" fmla="*/ 26716 w 2491135"/>
                <a:gd name="connsiteY26" fmla="*/ 2659186 h 3030902"/>
                <a:gd name="connsiteX27" fmla="*/ 26716 w 2491135"/>
                <a:gd name="connsiteY27" fmla="*/ 2659186 h 3030902"/>
                <a:gd name="connsiteX28" fmla="*/ 0 w 2491135"/>
                <a:gd name="connsiteY28" fmla="*/ 3030864 h 3030902"/>
                <a:gd name="connsiteX29" fmla="*/ 2491136 w 2491135"/>
                <a:gd name="connsiteY29" fmla="*/ 3030864 h 3030902"/>
                <a:gd name="connsiteX30" fmla="*/ 2471208 w 2491135"/>
                <a:gd name="connsiteY30" fmla="*/ 2661710 h 3030902"/>
                <a:gd name="connsiteX31" fmla="*/ 1683210 w 2491135"/>
                <a:gd name="connsiteY31" fmla="*/ 2190999 h 3030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91135" h="3030902">
                  <a:moveTo>
                    <a:pt x="1683210" y="2190999"/>
                  </a:moveTo>
                  <a:cubicBezTo>
                    <a:pt x="1602887" y="2140352"/>
                    <a:pt x="1583307" y="2081959"/>
                    <a:pt x="1548758" y="2020694"/>
                  </a:cubicBezTo>
                  <a:cubicBezTo>
                    <a:pt x="1509075" y="1931408"/>
                    <a:pt x="1519170" y="1787123"/>
                    <a:pt x="1517430" y="1782946"/>
                  </a:cubicBezTo>
                  <a:cubicBezTo>
                    <a:pt x="1619682" y="1712544"/>
                    <a:pt x="1713668" y="1632830"/>
                    <a:pt x="1793469" y="1537191"/>
                  </a:cubicBezTo>
                  <a:cubicBezTo>
                    <a:pt x="1799473" y="1532579"/>
                    <a:pt x="1935665" y="1262893"/>
                    <a:pt x="1935665" y="1262893"/>
                  </a:cubicBezTo>
                  <a:cubicBezTo>
                    <a:pt x="1938102" y="1226256"/>
                    <a:pt x="1950285" y="1200062"/>
                    <a:pt x="1992317" y="1190229"/>
                  </a:cubicBezTo>
                  <a:cubicBezTo>
                    <a:pt x="2031739" y="1181004"/>
                    <a:pt x="2058542" y="1151764"/>
                    <a:pt x="2075077" y="1114170"/>
                  </a:cubicBezTo>
                  <a:cubicBezTo>
                    <a:pt x="2100575" y="1066568"/>
                    <a:pt x="2120851" y="1017835"/>
                    <a:pt x="2115282" y="977021"/>
                  </a:cubicBezTo>
                  <a:cubicBezTo>
                    <a:pt x="2113802" y="966317"/>
                    <a:pt x="2111975" y="946389"/>
                    <a:pt x="2087260" y="930115"/>
                  </a:cubicBezTo>
                  <a:cubicBezTo>
                    <a:pt x="2060196" y="917410"/>
                    <a:pt x="2033306" y="909752"/>
                    <a:pt x="2004327" y="925416"/>
                  </a:cubicBezTo>
                  <a:cubicBezTo>
                    <a:pt x="1987879" y="934292"/>
                    <a:pt x="1989272" y="934727"/>
                    <a:pt x="1985094" y="916452"/>
                  </a:cubicBezTo>
                  <a:cubicBezTo>
                    <a:pt x="1982832" y="906532"/>
                    <a:pt x="1976653" y="873289"/>
                    <a:pt x="1975261" y="863281"/>
                  </a:cubicBezTo>
                  <a:cubicBezTo>
                    <a:pt x="1947587" y="655034"/>
                    <a:pt x="1914431" y="307027"/>
                    <a:pt x="1778848" y="194070"/>
                  </a:cubicBezTo>
                  <a:cubicBezTo>
                    <a:pt x="1550673" y="3924"/>
                    <a:pt x="1081094" y="-165772"/>
                    <a:pt x="703324" y="296584"/>
                  </a:cubicBezTo>
                  <a:cubicBezTo>
                    <a:pt x="498819" y="472806"/>
                    <a:pt x="539981" y="952567"/>
                    <a:pt x="513265" y="938469"/>
                  </a:cubicBezTo>
                  <a:cubicBezTo>
                    <a:pt x="464706" y="910274"/>
                    <a:pt x="416582" y="923240"/>
                    <a:pt x="409533" y="978674"/>
                  </a:cubicBezTo>
                  <a:cubicBezTo>
                    <a:pt x="403006" y="1026189"/>
                    <a:pt x="404485" y="1046205"/>
                    <a:pt x="410403" y="1079883"/>
                  </a:cubicBezTo>
                  <a:cubicBezTo>
                    <a:pt x="422412" y="1147239"/>
                    <a:pt x="452435" y="1199627"/>
                    <a:pt x="523795" y="1218772"/>
                  </a:cubicBezTo>
                  <a:cubicBezTo>
                    <a:pt x="541809" y="1223559"/>
                    <a:pt x="553731" y="1235220"/>
                    <a:pt x="558343" y="1254104"/>
                  </a:cubicBezTo>
                  <a:cubicBezTo>
                    <a:pt x="611601" y="1472098"/>
                    <a:pt x="763197" y="1614381"/>
                    <a:pt x="933850" y="1742132"/>
                  </a:cubicBezTo>
                  <a:cubicBezTo>
                    <a:pt x="949775" y="1754054"/>
                    <a:pt x="969791" y="1762931"/>
                    <a:pt x="968833" y="1787906"/>
                  </a:cubicBezTo>
                  <a:cubicBezTo>
                    <a:pt x="966484" y="1846821"/>
                    <a:pt x="966484" y="1905736"/>
                    <a:pt x="968921" y="1964564"/>
                  </a:cubicBezTo>
                  <a:cubicBezTo>
                    <a:pt x="971183" y="1994674"/>
                    <a:pt x="951080" y="2060899"/>
                    <a:pt x="933850" y="2082133"/>
                  </a:cubicBezTo>
                  <a:cubicBezTo>
                    <a:pt x="859445" y="2173943"/>
                    <a:pt x="779122" y="2210841"/>
                    <a:pt x="664512" y="2251742"/>
                  </a:cubicBezTo>
                  <a:cubicBezTo>
                    <a:pt x="463226" y="2306306"/>
                    <a:pt x="371504" y="2305087"/>
                    <a:pt x="236443" y="2360173"/>
                  </a:cubicBezTo>
                  <a:cubicBezTo>
                    <a:pt x="87111" y="2421003"/>
                    <a:pt x="53693" y="2510289"/>
                    <a:pt x="26716" y="2659186"/>
                  </a:cubicBezTo>
                  <a:cubicBezTo>
                    <a:pt x="26716" y="2659186"/>
                    <a:pt x="26716" y="2659186"/>
                    <a:pt x="26716" y="2659186"/>
                  </a:cubicBezTo>
                  <a:cubicBezTo>
                    <a:pt x="26716" y="2659186"/>
                    <a:pt x="26716" y="2659186"/>
                    <a:pt x="26716" y="2659186"/>
                  </a:cubicBezTo>
                  <a:cubicBezTo>
                    <a:pt x="0" y="2753346"/>
                    <a:pt x="1044" y="2906420"/>
                    <a:pt x="0" y="3030864"/>
                  </a:cubicBezTo>
                  <a:cubicBezTo>
                    <a:pt x="148288" y="3030864"/>
                    <a:pt x="2345633" y="3030951"/>
                    <a:pt x="2491136" y="3030864"/>
                  </a:cubicBezTo>
                  <a:cubicBezTo>
                    <a:pt x="2490527" y="2909379"/>
                    <a:pt x="2475124" y="2699652"/>
                    <a:pt x="2471208" y="2661710"/>
                  </a:cubicBezTo>
                  <a:cubicBezTo>
                    <a:pt x="2480085" y="2333892"/>
                    <a:pt x="1831672" y="2284550"/>
                    <a:pt x="1683210" y="2190999"/>
                  </a:cubicBezTo>
                  <a:close/>
                </a:path>
              </a:pathLst>
            </a:custGeom>
            <a:solidFill>
              <a:srgbClr val="FBBEA6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Graphic 3">
              <a:extLst>
                <a:ext uri="{FF2B5EF4-FFF2-40B4-BE49-F238E27FC236}">
                  <a16:creationId xmlns:a16="http://schemas.microsoft.com/office/drawing/2014/main" id="{008C78E8-2F64-422D-8A3B-1D936C94474F}"/>
                </a:ext>
              </a:extLst>
            </p:cNvPr>
            <p:cNvSpPr/>
            <p:nvPr/>
          </p:nvSpPr>
          <p:spPr>
            <a:xfrm>
              <a:off x="7519673" y="2725112"/>
              <a:ext cx="581591" cy="299510"/>
            </a:xfrm>
            <a:custGeom>
              <a:avLst/>
              <a:gdLst>
                <a:gd name="connsiteX0" fmla="*/ 581592 w 581591"/>
                <a:gd name="connsiteY0" fmla="*/ 238311 h 299510"/>
                <a:gd name="connsiteX1" fmla="*/ 509275 w 581591"/>
                <a:gd name="connsiteY1" fmla="*/ 275644 h 299510"/>
                <a:gd name="connsiteX2" fmla="*/ 220444 w 581591"/>
                <a:gd name="connsiteY2" fmla="*/ 278081 h 299510"/>
                <a:gd name="connsiteX3" fmla="*/ 14024 w 581591"/>
                <a:gd name="connsiteY3" fmla="*/ 169562 h 299510"/>
                <a:gd name="connsiteX4" fmla="*/ 449 w 581591"/>
                <a:gd name="connsiteY4" fmla="*/ 137712 h 299510"/>
                <a:gd name="connsiteX5" fmla="*/ 797 w 581591"/>
                <a:gd name="connsiteY5" fmla="*/ 29716 h 299510"/>
                <a:gd name="connsiteX6" fmla="*/ 22292 w 581591"/>
                <a:gd name="connsiteY6" fmla="*/ 5784 h 299510"/>
                <a:gd name="connsiteX7" fmla="*/ 293109 w 581591"/>
                <a:gd name="connsiteY7" fmla="*/ 94722 h 299510"/>
                <a:gd name="connsiteX8" fmla="*/ 517020 w 581591"/>
                <a:gd name="connsiteY8" fmla="*/ 20752 h 299510"/>
                <a:gd name="connsiteX9" fmla="*/ 550264 w 581591"/>
                <a:gd name="connsiteY9" fmla="*/ 389 h 299510"/>
                <a:gd name="connsiteX10" fmla="*/ 581592 w 581591"/>
                <a:gd name="connsiteY10" fmla="*/ 238311 h 299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1591" h="299510">
                  <a:moveTo>
                    <a:pt x="581592" y="238311"/>
                  </a:moveTo>
                  <a:cubicBezTo>
                    <a:pt x="557400" y="257021"/>
                    <a:pt x="526767" y="269465"/>
                    <a:pt x="509275" y="275644"/>
                  </a:cubicBezTo>
                  <a:cubicBezTo>
                    <a:pt x="417031" y="308539"/>
                    <a:pt x="313994" y="305580"/>
                    <a:pt x="220444" y="278081"/>
                  </a:cubicBezTo>
                  <a:cubicBezTo>
                    <a:pt x="138555" y="254062"/>
                    <a:pt x="87124" y="214728"/>
                    <a:pt x="14024" y="169562"/>
                  </a:cubicBezTo>
                  <a:cubicBezTo>
                    <a:pt x="-1814" y="159729"/>
                    <a:pt x="1058" y="155552"/>
                    <a:pt x="449" y="137712"/>
                  </a:cubicBezTo>
                  <a:cubicBezTo>
                    <a:pt x="-944" y="95244"/>
                    <a:pt x="1406" y="64438"/>
                    <a:pt x="797" y="29716"/>
                  </a:cubicBezTo>
                  <a:cubicBezTo>
                    <a:pt x="362" y="5001"/>
                    <a:pt x="-2945" y="-8401"/>
                    <a:pt x="22292" y="5784"/>
                  </a:cubicBezTo>
                  <a:cubicBezTo>
                    <a:pt x="99569" y="49296"/>
                    <a:pt x="201386" y="96376"/>
                    <a:pt x="293109" y="94722"/>
                  </a:cubicBezTo>
                  <a:cubicBezTo>
                    <a:pt x="376042" y="93243"/>
                    <a:pt x="445922" y="56084"/>
                    <a:pt x="517020" y="20752"/>
                  </a:cubicBezTo>
                  <a:cubicBezTo>
                    <a:pt x="521807" y="18402"/>
                    <a:pt x="548349" y="1520"/>
                    <a:pt x="550264" y="389"/>
                  </a:cubicBezTo>
                  <a:cubicBezTo>
                    <a:pt x="544346" y="94200"/>
                    <a:pt x="559836" y="208897"/>
                    <a:pt x="581592" y="238311"/>
                  </a:cubicBezTo>
                  <a:close/>
                </a:path>
              </a:pathLst>
            </a:custGeom>
            <a:solidFill>
              <a:srgbClr val="F6B09A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Graphic 3">
              <a:extLst>
                <a:ext uri="{FF2B5EF4-FFF2-40B4-BE49-F238E27FC236}">
                  <a16:creationId xmlns:a16="http://schemas.microsoft.com/office/drawing/2014/main" id="{D91A9808-65E2-4C53-96BA-608CC0CFDD8E}"/>
                </a:ext>
              </a:extLst>
            </p:cNvPr>
            <p:cNvSpPr/>
            <p:nvPr/>
          </p:nvSpPr>
          <p:spPr>
            <a:xfrm>
              <a:off x="7640472" y="2407913"/>
              <a:ext cx="307106" cy="133011"/>
            </a:xfrm>
            <a:custGeom>
              <a:avLst/>
              <a:gdLst>
                <a:gd name="connsiteX0" fmla="*/ 161345 w 307106"/>
                <a:gd name="connsiteY0" fmla="*/ 133011 h 133011"/>
                <a:gd name="connsiteX1" fmla="*/ 11055 w 307106"/>
                <a:gd name="connsiteY1" fmla="*/ 61565 h 133011"/>
                <a:gd name="connsiteX2" fmla="*/ 25066 w 307106"/>
                <a:gd name="connsiteY2" fmla="*/ 14572 h 133011"/>
                <a:gd name="connsiteX3" fmla="*/ 125752 w 307106"/>
                <a:gd name="connsiteY3" fmla="*/ 7610 h 133011"/>
                <a:gd name="connsiteX4" fmla="*/ 189366 w 307106"/>
                <a:gd name="connsiteY4" fmla="*/ 6131 h 133011"/>
                <a:gd name="connsiteX5" fmla="*/ 256896 w 307106"/>
                <a:gd name="connsiteY5" fmla="*/ 5957 h 133011"/>
                <a:gd name="connsiteX6" fmla="*/ 276912 w 307106"/>
                <a:gd name="connsiteY6" fmla="*/ 82886 h 133011"/>
                <a:gd name="connsiteX7" fmla="*/ 161345 w 307106"/>
                <a:gd name="connsiteY7" fmla="*/ 133011 h 13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7106" h="133011">
                  <a:moveTo>
                    <a:pt x="161345" y="133011"/>
                  </a:moveTo>
                  <a:cubicBezTo>
                    <a:pt x="92509" y="133011"/>
                    <a:pt x="45168" y="109863"/>
                    <a:pt x="11055" y="61565"/>
                  </a:cubicBezTo>
                  <a:cubicBezTo>
                    <a:pt x="-3478" y="40940"/>
                    <a:pt x="-8090" y="23362"/>
                    <a:pt x="25066" y="14572"/>
                  </a:cubicBezTo>
                  <a:cubicBezTo>
                    <a:pt x="58483" y="5696"/>
                    <a:pt x="89812" y="-7532"/>
                    <a:pt x="125752" y="7610"/>
                  </a:cubicBezTo>
                  <a:cubicBezTo>
                    <a:pt x="145419" y="15964"/>
                    <a:pt x="168829" y="14659"/>
                    <a:pt x="189366" y="6131"/>
                  </a:cubicBezTo>
                  <a:cubicBezTo>
                    <a:pt x="212253" y="-3354"/>
                    <a:pt x="234358" y="-570"/>
                    <a:pt x="256896" y="5957"/>
                  </a:cubicBezTo>
                  <a:cubicBezTo>
                    <a:pt x="317726" y="23449"/>
                    <a:pt x="321903" y="36328"/>
                    <a:pt x="276912" y="82886"/>
                  </a:cubicBezTo>
                  <a:cubicBezTo>
                    <a:pt x="243234" y="117695"/>
                    <a:pt x="199026" y="130662"/>
                    <a:pt x="161345" y="133011"/>
                  </a:cubicBezTo>
                  <a:close/>
                </a:path>
              </a:pathLst>
            </a:custGeom>
            <a:solidFill>
              <a:srgbClr val="F37F80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Graphic 3">
              <a:extLst>
                <a:ext uri="{FF2B5EF4-FFF2-40B4-BE49-F238E27FC236}">
                  <a16:creationId xmlns:a16="http://schemas.microsoft.com/office/drawing/2014/main" id="{945C1E86-8E53-4FE6-A30B-9624F9416141}"/>
                </a:ext>
              </a:extLst>
            </p:cNvPr>
            <p:cNvSpPr/>
            <p:nvPr/>
          </p:nvSpPr>
          <p:spPr>
            <a:xfrm>
              <a:off x="7976126" y="1629064"/>
              <a:ext cx="424326" cy="114107"/>
            </a:xfrm>
            <a:custGeom>
              <a:avLst/>
              <a:gdLst>
                <a:gd name="connsiteX0" fmla="*/ 141065 w 424326"/>
                <a:gd name="connsiteY0" fmla="*/ 77479 h 114107"/>
                <a:gd name="connsiteX1" fmla="*/ 0 w 424326"/>
                <a:gd name="connsiteY1" fmla="*/ 94535 h 114107"/>
                <a:gd name="connsiteX2" fmla="*/ 424326 w 424326"/>
                <a:gd name="connsiteY2" fmla="*/ 84702 h 114107"/>
                <a:gd name="connsiteX3" fmla="*/ 378204 w 424326"/>
                <a:gd name="connsiteY3" fmla="*/ 82700 h 114107"/>
                <a:gd name="connsiteX4" fmla="*/ 141065 w 424326"/>
                <a:gd name="connsiteY4" fmla="*/ 77479 h 114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326" h="114107">
                  <a:moveTo>
                    <a:pt x="141065" y="77479"/>
                  </a:moveTo>
                  <a:cubicBezTo>
                    <a:pt x="71011" y="103064"/>
                    <a:pt x="0" y="135697"/>
                    <a:pt x="0" y="94535"/>
                  </a:cubicBezTo>
                  <a:cubicBezTo>
                    <a:pt x="54738" y="-15723"/>
                    <a:pt x="284044" y="-42614"/>
                    <a:pt x="424326" y="84702"/>
                  </a:cubicBezTo>
                  <a:cubicBezTo>
                    <a:pt x="417626" y="91577"/>
                    <a:pt x="386994" y="85137"/>
                    <a:pt x="378204" y="82700"/>
                  </a:cubicBezTo>
                  <a:cubicBezTo>
                    <a:pt x="299622" y="60683"/>
                    <a:pt x="224869" y="49805"/>
                    <a:pt x="141065" y="77479"/>
                  </a:cubicBezTo>
                  <a:close/>
                </a:path>
              </a:pathLst>
            </a:custGeom>
            <a:solidFill>
              <a:srgbClr val="42231A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Graphic 3">
              <a:extLst>
                <a:ext uri="{FF2B5EF4-FFF2-40B4-BE49-F238E27FC236}">
                  <a16:creationId xmlns:a16="http://schemas.microsoft.com/office/drawing/2014/main" id="{852FB20C-86A7-459D-95A4-D93F112DAE76}"/>
                </a:ext>
              </a:extLst>
            </p:cNvPr>
            <p:cNvSpPr/>
            <p:nvPr/>
          </p:nvSpPr>
          <p:spPr>
            <a:xfrm>
              <a:off x="7255919" y="1873377"/>
              <a:ext cx="327351" cy="160965"/>
            </a:xfrm>
            <a:custGeom>
              <a:avLst/>
              <a:gdLst>
                <a:gd name="connsiteX0" fmla="*/ 323031 w 327351"/>
                <a:gd name="connsiteY0" fmla="*/ 84751 h 160965"/>
                <a:gd name="connsiteX1" fmla="*/ 279258 w 327351"/>
                <a:gd name="connsiteY1" fmla="*/ 148278 h 160965"/>
                <a:gd name="connsiteX2" fmla="*/ 43163 w 327351"/>
                <a:gd name="connsiteY2" fmla="*/ 97804 h 160965"/>
                <a:gd name="connsiteX3" fmla="*/ 0 w 327351"/>
                <a:gd name="connsiteY3" fmla="*/ 23834 h 160965"/>
                <a:gd name="connsiteX4" fmla="*/ 267336 w 327351"/>
                <a:gd name="connsiteY4" fmla="*/ 28360 h 160965"/>
                <a:gd name="connsiteX5" fmla="*/ 323031 w 327351"/>
                <a:gd name="connsiteY5" fmla="*/ 84751 h 16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351" h="160965">
                  <a:moveTo>
                    <a:pt x="323031" y="84751"/>
                  </a:moveTo>
                  <a:cubicBezTo>
                    <a:pt x="336520" y="125478"/>
                    <a:pt x="317462" y="138618"/>
                    <a:pt x="279258" y="148278"/>
                  </a:cubicBezTo>
                  <a:cubicBezTo>
                    <a:pt x="190930" y="170556"/>
                    <a:pt x="109997" y="169077"/>
                    <a:pt x="43163" y="97804"/>
                  </a:cubicBezTo>
                  <a:cubicBezTo>
                    <a:pt x="23409" y="76658"/>
                    <a:pt x="6265" y="53248"/>
                    <a:pt x="0" y="23834"/>
                  </a:cubicBezTo>
                  <a:cubicBezTo>
                    <a:pt x="163691" y="-19242"/>
                    <a:pt x="215470" y="4689"/>
                    <a:pt x="267336" y="28360"/>
                  </a:cubicBezTo>
                  <a:cubicBezTo>
                    <a:pt x="310413" y="58644"/>
                    <a:pt x="308412" y="62038"/>
                    <a:pt x="323031" y="84751"/>
                  </a:cubicBezTo>
                  <a:close/>
                </a:path>
              </a:pathLst>
            </a:custGeom>
            <a:solidFill>
              <a:srgbClr val="FCFAFA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Graphic 3">
              <a:extLst>
                <a:ext uri="{FF2B5EF4-FFF2-40B4-BE49-F238E27FC236}">
                  <a16:creationId xmlns:a16="http://schemas.microsoft.com/office/drawing/2014/main" id="{C1ED60B7-9A93-429E-B6F9-AA4AEBE8E288}"/>
                </a:ext>
              </a:extLst>
            </p:cNvPr>
            <p:cNvSpPr/>
            <p:nvPr/>
          </p:nvSpPr>
          <p:spPr>
            <a:xfrm>
              <a:off x="7195952" y="1773724"/>
              <a:ext cx="382998" cy="184402"/>
            </a:xfrm>
            <a:custGeom>
              <a:avLst/>
              <a:gdLst>
                <a:gd name="connsiteX0" fmla="*/ 146729 w 382998"/>
                <a:gd name="connsiteY0" fmla="*/ 106256 h 184402"/>
                <a:gd name="connsiteX1" fmla="*/ 59880 w 382998"/>
                <a:gd name="connsiteY1" fmla="*/ 123486 h 184402"/>
                <a:gd name="connsiteX2" fmla="*/ 1313 w 382998"/>
                <a:gd name="connsiteY2" fmla="*/ 0 h 184402"/>
                <a:gd name="connsiteX3" fmla="*/ 77894 w 382998"/>
                <a:gd name="connsiteY3" fmla="*/ 84152 h 184402"/>
                <a:gd name="connsiteX4" fmla="*/ 60576 w 382998"/>
                <a:gd name="connsiteY4" fmla="*/ 9312 h 184402"/>
                <a:gd name="connsiteX5" fmla="*/ 115836 w 382998"/>
                <a:gd name="connsiteY5" fmla="*/ 75798 h 184402"/>
                <a:gd name="connsiteX6" fmla="*/ 101651 w 382998"/>
                <a:gd name="connsiteY6" fmla="*/ 3220 h 184402"/>
                <a:gd name="connsiteX7" fmla="*/ 155518 w 382998"/>
                <a:gd name="connsiteY7" fmla="*/ 70315 h 184402"/>
                <a:gd name="connsiteX8" fmla="*/ 218872 w 382998"/>
                <a:gd name="connsiteY8" fmla="*/ 75188 h 184402"/>
                <a:gd name="connsiteX9" fmla="*/ 309028 w 382998"/>
                <a:gd name="connsiteY9" fmla="*/ 96335 h 184402"/>
                <a:gd name="connsiteX10" fmla="*/ 382998 w 382998"/>
                <a:gd name="connsiteY10" fmla="*/ 184403 h 184402"/>
                <a:gd name="connsiteX11" fmla="*/ 328956 w 382998"/>
                <a:gd name="connsiteY11" fmla="*/ 130622 h 184402"/>
                <a:gd name="connsiteX12" fmla="*/ 146729 w 382998"/>
                <a:gd name="connsiteY12" fmla="*/ 106256 h 18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2998" h="184402">
                  <a:moveTo>
                    <a:pt x="146729" y="106256"/>
                  </a:moveTo>
                  <a:cubicBezTo>
                    <a:pt x="113051" y="110607"/>
                    <a:pt x="88859" y="117743"/>
                    <a:pt x="59880" y="123486"/>
                  </a:cubicBezTo>
                  <a:cubicBezTo>
                    <a:pt x="28116" y="88068"/>
                    <a:pt x="-7303" y="54477"/>
                    <a:pt x="1313" y="0"/>
                  </a:cubicBezTo>
                  <a:cubicBezTo>
                    <a:pt x="14714" y="32286"/>
                    <a:pt x="42823" y="78408"/>
                    <a:pt x="77894" y="84152"/>
                  </a:cubicBezTo>
                  <a:cubicBezTo>
                    <a:pt x="61533" y="64484"/>
                    <a:pt x="55703" y="26542"/>
                    <a:pt x="60576" y="9312"/>
                  </a:cubicBezTo>
                  <a:cubicBezTo>
                    <a:pt x="73455" y="38290"/>
                    <a:pt x="83898" y="67182"/>
                    <a:pt x="115836" y="75798"/>
                  </a:cubicBezTo>
                  <a:cubicBezTo>
                    <a:pt x="104784" y="56391"/>
                    <a:pt x="95298" y="29936"/>
                    <a:pt x="101651" y="3220"/>
                  </a:cubicBezTo>
                  <a:cubicBezTo>
                    <a:pt x="113660" y="35767"/>
                    <a:pt x="126452" y="58741"/>
                    <a:pt x="155518" y="70315"/>
                  </a:cubicBezTo>
                  <a:cubicBezTo>
                    <a:pt x="183540" y="77190"/>
                    <a:pt x="184585" y="76146"/>
                    <a:pt x="218872" y="75188"/>
                  </a:cubicBezTo>
                  <a:cubicBezTo>
                    <a:pt x="251592" y="75188"/>
                    <a:pt x="281355" y="82411"/>
                    <a:pt x="309028" y="96335"/>
                  </a:cubicBezTo>
                  <a:cubicBezTo>
                    <a:pt x="346622" y="115306"/>
                    <a:pt x="377516" y="138890"/>
                    <a:pt x="382998" y="184403"/>
                  </a:cubicBezTo>
                  <a:cubicBezTo>
                    <a:pt x="366376" y="160820"/>
                    <a:pt x="353323" y="146026"/>
                    <a:pt x="328956" y="130622"/>
                  </a:cubicBezTo>
                  <a:cubicBezTo>
                    <a:pt x="278221" y="99642"/>
                    <a:pt x="205209" y="100773"/>
                    <a:pt x="146729" y="106256"/>
                  </a:cubicBezTo>
                  <a:close/>
                </a:path>
              </a:pathLst>
            </a:custGeom>
            <a:solidFill>
              <a:srgbClr val="482920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Graphic 3">
              <a:extLst>
                <a:ext uri="{FF2B5EF4-FFF2-40B4-BE49-F238E27FC236}">
                  <a16:creationId xmlns:a16="http://schemas.microsoft.com/office/drawing/2014/main" id="{293EDB33-6F48-47D6-B067-790F7241E95C}"/>
                </a:ext>
              </a:extLst>
            </p:cNvPr>
            <p:cNvSpPr/>
            <p:nvPr/>
          </p:nvSpPr>
          <p:spPr>
            <a:xfrm>
              <a:off x="8152348" y="1835781"/>
              <a:ext cx="86240" cy="11329"/>
            </a:xfrm>
            <a:custGeom>
              <a:avLst/>
              <a:gdLst>
                <a:gd name="connsiteX0" fmla="*/ 86240 w 86240"/>
                <a:gd name="connsiteY0" fmla="*/ 7388 h 11329"/>
                <a:gd name="connsiteX1" fmla="*/ 19493 w 86240"/>
                <a:gd name="connsiteY1" fmla="*/ 10434 h 11329"/>
                <a:gd name="connsiteX2" fmla="*/ 0 w 86240"/>
                <a:gd name="connsiteY2" fmla="*/ 7475 h 11329"/>
                <a:gd name="connsiteX3" fmla="*/ 86240 w 86240"/>
                <a:gd name="connsiteY3" fmla="*/ 7388 h 11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40" h="11329">
                  <a:moveTo>
                    <a:pt x="86240" y="7388"/>
                  </a:moveTo>
                  <a:cubicBezTo>
                    <a:pt x="64223" y="13915"/>
                    <a:pt x="41771" y="10347"/>
                    <a:pt x="19493" y="10434"/>
                  </a:cubicBezTo>
                  <a:cubicBezTo>
                    <a:pt x="12966" y="9477"/>
                    <a:pt x="6527" y="8519"/>
                    <a:pt x="0" y="7475"/>
                  </a:cubicBezTo>
                  <a:cubicBezTo>
                    <a:pt x="29240" y="2080"/>
                    <a:pt x="58132" y="-6188"/>
                    <a:pt x="86240" y="7388"/>
                  </a:cubicBezTo>
                  <a:close/>
                </a:path>
              </a:pathLst>
            </a:custGeom>
            <a:solidFill>
              <a:srgbClr val="EFC6B0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Graphic 3">
              <a:extLst>
                <a:ext uri="{FF2B5EF4-FFF2-40B4-BE49-F238E27FC236}">
                  <a16:creationId xmlns:a16="http://schemas.microsoft.com/office/drawing/2014/main" id="{B1F69849-2989-4815-9FFF-86B42DB35F86}"/>
                </a:ext>
              </a:extLst>
            </p:cNvPr>
            <p:cNvSpPr/>
            <p:nvPr/>
          </p:nvSpPr>
          <p:spPr>
            <a:xfrm>
              <a:off x="7335887" y="1875682"/>
              <a:ext cx="185251" cy="136736"/>
            </a:xfrm>
            <a:custGeom>
              <a:avLst/>
              <a:gdLst>
                <a:gd name="connsiteX0" fmla="*/ 8273 w 185251"/>
                <a:gd name="connsiteY0" fmla="*/ 4125 h 136736"/>
                <a:gd name="connsiteX1" fmla="*/ 8709 w 185251"/>
                <a:gd name="connsiteY1" fmla="*/ 81663 h 136736"/>
                <a:gd name="connsiteX2" fmla="*/ 67972 w 185251"/>
                <a:gd name="connsiteY2" fmla="*/ 133616 h 136736"/>
                <a:gd name="connsiteX3" fmla="*/ 121404 w 185251"/>
                <a:gd name="connsiteY3" fmla="*/ 134138 h 136736"/>
                <a:gd name="connsiteX4" fmla="*/ 183278 w 185251"/>
                <a:gd name="connsiteY4" fmla="*/ 25445 h 136736"/>
                <a:gd name="connsiteX5" fmla="*/ 8273 w 185251"/>
                <a:gd name="connsiteY5" fmla="*/ 4125 h 136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251" h="136736">
                  <a:moveTo>
                    <a:pt x="8273" y="4125"/>
                  </a:moveTo>
                  <a:cubicBezTo>
                    <a:pt x="-3214" y="26838"/>
                    <a:pt x="-2431" y="58862"/>
                    <a:pt x="8709" y="81663"/>
                  </a:cubicBezTo>
                  <a:cubicBezTo>
                    <a:pt x="22632" y="109684"/>
                    <a:pt x="42212" y="127089"/>
                    <a:pt x="67972" y="133616"/>
                  </a:cubicBezTo>
                  <a:cubicBezTo>
                    <a:pt x="88509" y="136835"/>
                    <a:pt x="101737" y="138402"/>
                    <a:pt x="121404" y="134138"/>
                  </a:cubicBezTo>
                  <a:cubicBezTo>
                    <a:pt x="177099" y="121084"/>
                    <a:pt x="191023" y="70262"/>
                    <a:pt x="183278" y="25445"/>
                  </a:cubicBezTo>
                  <a:cubicBezTo>
                    <a:pt x="126016" y="-8407"/>
                    <a:pt x="65709" y="-227"/>
                    <a:pt x="8273" y="4125"/>
                  </a:cubicBezTo>
                  <a:close/>
                </a:path>
              </a:pathLst>
            </a:custGeom>
            <a:solidFill>
              <a:srgbClr val="915D52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Graphic 3">
              <a:extLst>
                <a:ext uri="{FF2B5EF4-FFF2-40B4-BE49-F238E27FC236}">
                  <a16:creationId xmlns:a16="http://schemas.microsoft.com/office/drawing/2014/main" id="{8C5B381C-E8F7-4A5E-A1DB-630E703CA04D}"/>
                </a:ext>
              </a:extLst>
            </p:cNvPr>
            <p:cNvSpPr/>
            <p:nvPr/>
          </p:nvSpPr>
          <p:spPr>
            <a:xfrm>
              <a:off x="7393068" y="1887899"/>
              <a:ext cx="71011" cy="71011"/>
            </a:xfrm>
            <a:custGeom>
              <a:avLst/>
              <a:gdLst>
                <a:gd name="connsiteX0" fmla="*/ 71011 w 71011"/>
                <a:gd name="connsiteY0" fmla="*/ 35506 h 71011"/>
                <a:gd name="connsiteX1" fmla="*/ 35505 w 71011"/>
                <a:gd name="connsiteY1" fmla="*/ 71011 h 71011"/>
                <a:gd name="connsiteX2" fmla="*/ 0 w 71011"/>
                <a:gd name="connsiteY2" fmla="*/ 35506 h 71011"/>
                <a:gd name="connsiteX3" fmla="*/ 35505 w 71011"/>
                <a:gd name="connsiteY3" fmla="*/ 0 h 71011"/>
                <a:gd name="connsiteX4" fmla="*/ 71011 w 71011"/>
                <a:gd name="connsiteY4" fmla="*/ 35506 h 71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11" h="71011">
                  <a:moveTo>
                    <a:pt x="71011" y="35506"/>
                  </a:moveTo>
                  <a:cubicBezTo>
                    <a:pt x="71011" y="55115"/>
                    <a:pt x="55115" y="71011"/>
                    <a:pt x="35505" y="71011"/>
                  </a:cubicBezTo>
                  <a:cubicBezTo>
                    <a:pt x="15897" y="71011"/>
                    <a:pt x="0" y="55115"/>
                    <a:pt x="0" y="35506"/>
                  </a:cubicBezTo>
                  <a:cubicBezTo>
                    <a:pt x="0" y="15896"/>
                    <a:pt x="15896" y="0"/>
                    <a:pt x="35505" y="0"/>
                  </a:cubicBezTo>
                  <a:cubicBezTo>
                    <a:pt x="55114" y="0"/>
                    <a:pt x="71011" y="15896"/>
                    <a:pt x="71011" y="35506"/>
                  </a:cubicBezTo>
                  <a:close/>
                </a:path>
              </a:pathLst>
            </a:custGeom>
            <a:solidFill>
              <a:srgbClr val="48291F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Graphic 3">
              <a:extLst>
                <a:ext uri="{FF2B5EF4-FFF2-40B4-BE49-F238E27FC236}">
                  <a16:creationId xmlns:a16="http://schemas.microsoft.com/office/drawing/2014/main" id="{B2D77284-DC43-4EC2-B212-93FBD81BAA7B}"/>
                </a:ext>
              </a:extLst>
            </p:cNvPr>
            <p:cNvSpPr/>
            <p:nvPr/>
          </p:nvSpPr>
          <p:spPr>
            <a:xfrm>
              <a:off x="7447544" y="1903390"/>
              <a:ext cx="40030" cy="40030"/>
            </a:xfrm>
            <a:custGeom>
              <a:avLst/>
              <a:gdLst>
                <a:gd name="connsiteX0" fmla="*/ 40031 w 40030"/>
                <a:gd name="connsiteY0" fmla="*/ 20015 h 40030"/>
                <a:gd name="connsiteX1" fmla="*/ 20016 w 40030"/>
                <a:gd name="connsiteY1" fmla="*/ 40031 h 40030"/>
                <a:gd name="connsiteX2" fmla="*/ 0 w 40030"/>
                <a:gd name="connsiteY2" fmla="*/ 20015 h 40030"/>
                <a:gd name="connsiteX3" fmla="*/ 20016 w 40030"/>
                <a:gd name="connsiteY3" fmla="*/ 0 h 40030"/>
                <a:gd name="connsiteX4" fmla="*/ 40031 w 40030"/>
                <a:gd name="connsiteY4" fmla="*/ 20015 h 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30" h="40030">
                  <a:moveTo>
                    <a:pt x="40031" y="20015"/>
                  </a:moveTo>
                  <a:cubicBezTo>
                    <a:pt x="40031" y="31070"/>
                    <a:pt x="31070" y="40031"/>
                    <a:pt x="20016" y="40031"/>
                  </a:cubicBezTo>
                  <a:cubicBezTo>
                    <a:pt x="8961" y="40031"/>
                    <a:pt x="0" y="31070"/>
                    <a:pt x="0" y="20015"/>
                  </a:cubicBezTo>
                  <a:cubicBezTo>
                    <a:pt x="0" y="8961"/>
                    <a:pt x="8961" y="0"/>
                    <a:pt x="20016" y="0"/>
                  </a:cubicBezTo>
                  <a:cubicBezTo>
                    <a:pt x="31070" y="0"/>
                    <a:pt x="40031" y="8961"/>
                    <a:pt x="40031" y="20015"/>
                  </a:cubicBezTo>
                  <a:close/>
                </a:path>
              </a:pathLst>
            </a:custGeom>
            <a:solidFill>
              <a:srgbClr val="FFFFFF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Graphic 3">
              <a:extLst>
                <a:ext uri="{FF2B5EF4-FFF2-40B4-BE49-F238E27FC236}">
                  <a16:creationId xmlns:a16="http://schemas.microsoft.com/office/drawing/2014/main" id="{F04EE0B5-474F-4544-B844-A31D9251E940}"/>
                </a:ext>
              </a:extLst>
            </p:cNvPr>
            <p:cNvSpPr/>
            <p:nvPr/>
          </p:nvSpPr>
          <p:spPr>
            <a:xfrm>
              <a:off x="8003917" y="1866589"/>
              <a:ext cx="327352" cy="160965"/>
            </a:xfrm>
            <a:custGeom>
              <a:avLst/>
              <a:gdLst>
                <a:gd name="connsiteX0" fmla="*/ 4320 w 327352"/>
                <a:gd name="connsiteY0" fmla="*/ 84751 h 160965"/>
                <a:gd name="connsiteX1" fmla="*/ 48093 w 327352"/>
                <a:gd name="connsiteY1" fmla="*/ 148278 h 160965"/>
                <a:gd name="connsiteX2" fmla="*/ 284188 w 327352"/>
                <a:gd name="connsiteY2" fmla="*/ 97804 h 160965"/>
                <a:gd name="connsiteX3" fmla="*/ 327352 w 327352"/>
                <a:gd name="connsiteY3" fmla="*/ 23834 h 160965"/>
                <a:gd name="connsiteX4" fmla="*/ 60015 w 327352"/>
                <a:gd name="connsiteY4" fmla="*/ 28360 h 160965"/>
                <a:gd name="connsiteX5" fmla="*/ 4320 w 327352"/>
                <a:gd name="connsiteY5" fmla="*/ 84751 h 16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352" h="160965">
                  <a:moveTo>
                    <a:pt x="4320" y="84751"/>
                  </a:moveTo>
                  <a:cubicBezTo>
                    <a:pt x="-9168" y="125478"/>
                    <a:pt x="9890" y="138618"/>
                    <a:pt x="48093" y="148278"/>
                  </a:cubicBezTo>
                  <a:cubicBezTo>
                    <a:pt x="136422" y="170556"/>
                    <a:pt x="217354" y="169077"/>
                    <a:pt x="284188" y="97804"/>
                  </a:cubicBezTo>
                  <a:cubicBezTo>
                    <a:pt x="303943" y="76658"/>
                    <a:pt x="321086" y="53248"/>
                    <a:pt x="327352" y="23834"/>
                  </a:cubicBezTo>
                  <a:cubicBezTo>
                    <a:pt x="163661" y="-19242"/>
                    <a:pt x="111882" y="4689"/>
                    <a:pt x="60015" y="28360"/>
                  </a:cubicBezTo>
                  <a:cubicBezTo>
                    <a:pt x="16939" y="58731"/>
                    <a:pt x="19027" y="62125"/>
                    <a:pt x="4320" y="84751"/>
                  </a:cubicBezTo>
                  <a:close/>
                </a:path>
              </a:pathLst>
            </a:custGeom>
            <a:solidFill>
              <a:srgbClr val="FCFAFA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Graphic 3">
              <a:extLst>
                <a:ext uri="{FF2B5EF4-FFF2-40B4-BE49-F238E27FC236}">
                  <a16:creationId xmlns:a16="http://schemas.microsoft.com/office/drawing/2014/main" id="{C3761514-40E2-499E-BD47-7B6BF6599D41}"/>
                </a:ext>
              </a:extLst>
            </p:cNvPr>
            <p:cNvSpPr/>
            <p:nvPr/>
          </p:nvSpPr>
          <p:spPr>
            <a:xfrm>
              <a:off x="8008324" y="1766937"/>
              <a:ext cx="382998" cy="184402"/>
            </a:xfrm>
            <a:custGeom>
              <a:avLst/>
              <a:gdLst>
                <a:gd name="connsiteX0" fmla="*/ 236269 w 382998"/>
                <a:gd name="connsiteY0" fmla="*/ 106256 h 184402"/>
                <a:gd name="connsiteX1" fmla="*/ 323119 w 382998"/>
                <a:gd name="connsiteY1" fmla="*/ 123486 h 184402"/>
                <a:gd name="connsiteX2" fmla="*/ 381686 w 382998"/>
                <a:gd name="connsiteY2" fmla="*/ 0 h 184402"/>
                <a:gd name="connsiteX3" fmla="*/ 305105 w 382998"/>
                <a:gd name="connsiteY3" fmla="*/ 84152 h 184402"/>
                <a:gd name="connsiteX4" fmla="*/ 322423 w 382998"/>
                <a:gd name="connsiteY4" fmla="*/ 9312 h 184402"/>
                <a:gd name="connsiteX5" fmla="*/ 267162 w 382998"/>
                <a:gd name="connsiteY5" fmla="*/ 75798 h 184402"/>
                <a:gd name="connsiteX6" fmla="*/ 281347 w 382998"/>
                <a:gd name="connsiteY6" fmla="*/ 3220 h 184402"/>
                <a:gd name="connsiteX7" fmla="*/ 227480 w 382998"/>
                <a:gd name="connsiteY7" fmla="*/ 70315 h 184402"/>
                <a:gd name="connsiteX8" fmla="*/ 164127 w 382998"/>
                <a:gd name="connsiteY8" fmla="*/ 75188 h 184402"/>
                <a:gd name="connsiteX9" fmla="*/ 73970 w 382998"/>
                <a:gd name="connsiteY9" fmla="*/ 96335 h 184402"/>
                <a:gd name="connsiteX10" fmla="*/ 0 w 382998"/>
                <a:gd name="connsiteY10" fmla="*/ 184403 h 184402"/>
                <a:gd name="connsiteX11" fmla="*/ 54042 w 382998"/>
                <a:gd name="connsiteY11" fmla="*/ 130622 h 184402"/>
                <a:gd name="connsiteX12" fmla="*/ 236269 w 382998"/>
                <a:gd name="connsiteY12" fmla="*/ 106256 h 18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2998" h="184402">
                  <a:moveTo>
                    <a:pt x="236269" y="106256"/>
                  </a:moveTo>
                  <a:cubicBezTo>
                    <a:pt x="269947" y="110607"/>
                    <a:pt x="294140" y="117743"/>
                    <a:pt x="323119" y="123486"/>
                  </a:cubicBezTo>
                  <a:cubicBezTo>
                    <a:pt x="354882" y="88068"/>
                    <a:pt x="390301" y="54477"/>
                    <a:pt x="381686" y="0"/>
                  </a:cubicBezTo>
                  <a:cubicBezTo>
                    <a:pt x="368284" y="32286"/>
                    <a:pt x="340175" y="78408"/>
                    <a:pt x="305105" y="84152"/>
                  </a:cubicBezTo>
                  <a:cubicBezTo>
                    <a:pt x="321465" y="64484"/>
                    <a:pt x="327296" y="26542"/>
                    <a:pt x="322423" y="9312"/>
                  </a:cubicBezTo>
                  <a:cubicBezTo>
                    <a:pt x="309543" y="38290"/>
                    <a:pt x="299100" y="67182"/>
                    <a:pt x="267162" y="75798"/>
                  </a:cubicBezTo>
                  <a:cubicBezTo>
                    <a:pt x="278215" y="56391"/>
                    <a:pt x="287700" y="29936"/>
                    <a:pt x="281347" y="3220"/>
                  </a:cubicBezTo>
                  <a:cubicBezTo>
                    <a:pt x="269338" y="35767"/>
                    <a:pt x="256546" y="58741"/>
                    <a:pt x="227480" y="70315"/>
                  </a:cubicBezTo>
                  <a:cubicBezTo>
                    <a:pt x="199458" y="77190"/>
                    <a:pt x="198414" y="76146"/>
                    <a:pt x="164127" y="75188"/>
                  </a:cubicBezTo>
                  <a:cubicBezTo>
                    <a:pt x="131406" y="75188"/>
                    <a:pt x="101643" y="82411"/>
                    <a:pt x="73970" y="96335"/>
                  </a:cubicBezTo>
                  <a:cubicBezTo>
                    <a:pt x="36376" y="115306"/>
                    <a:pt x="5483" y="138890"/>
                    <a:pt x="0" y="184403"/>
                  </a:cubicBezTo>
                  <a:cubicBezTo>
                    <a:pt x="16622" y="160820"/>
                    <a:pt x="29675" y="146026"/>
                    <a:pt x="54042" y="130622"/>
                  </a:cubicBezTo>
                  <a:cubicBezTo>
                    <a:pt x="104690" y="99729"/>
                    <a:pt x="177702" y="100860"/>
                    <a:pt x="236269" y="106256"/>
                  </a:cubicBezTo>
                  <a:close/>
                </a:path>
              </a:pathLst>
            </a:custGeom>
            <a:solidFill>
              <a:srgbClr val="482920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Graphic 3">
              <a:extLst>
                <a:ext uri="{FF2B5EF4-FFF2-40B4-BE49-F238E27FC236}">
                  <a16:creationId xmlns:a16="http://schemas.microsoft.com/office/drawing/2014/main" id="{56B46779-748F-44A2-9679-928BAD988C98}"/>
                </a:ext>
              </a:extLst>
            </p:cNvPr>
            <p:cNvSpPr/>
            <p:nvPr/>
          </p:nvSpPr>
          <p:spPr>
            <a:xfrm>
              <a:off x="8066049" y="1868956"/>
              <a:ext cx="185251" cy="136761"/>
            </a:xfrm>
            <a:custGeom>
              <a:avLst/>
              <a:gdLst>
                <a:gd name="connsiteX0" fmla="*/ 176978 w 185251"/>
                <a:gd name="connsiteY0" fmla="*/ 4150 h 136761"/>
                <a:gd name="connsiteX1" fmla="*/ 176543 w 185251"/>
                <a:gd name="connsiteY1" fmla="*/ 81688 h 136761"/>
                <a:gd name="connsiteX2" fmla="*/ 117280 w 185251"/>
                <a:gd name="connsiteY2" fmla="*/ 133641 h 136761"/>
                <a:gd name="connsiteX3" fmla="*/ 63847 w 185251"/>
                <a:gd name="connsiteY3" fmla="*/ 134163 h 136761"/>
                <a:gd name="connsiteX4" fmla="*/ 1974 w 185251"/>
                <a:gd name="connsiteY4" fmla="*/ 25471 h 136761"/>
                <a:gd name="connsiteX5" fmla="*/ 176978 w 185251"/>
                <a:gd name="connsiteY5" fmla="*/ 4150 h 13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251" h="136761">
                  <a:moveTo>
                    <a:pt x="176978" y="4150"/>
                  </a:moveTo>
                  <a:cubicBezTo>
                    <a:pt x="188465" y="26863"/>
                    <a:pt x="187682" y="58888"/>
                    <a:pt x="176543" y="81688"/>
                  </a:cubicBezTo>
                  <a:cubicBezTo>
                    <a:pt x="162619" y="109709"/>
                    <a:pt x="143039" y="127114"/>
                    <a:pt x="117280" y="133641"/>
                  </a:cubicBezTo>
                  <a:cubicBezTo>
                    <a:pt x="96742" y="136861"/>
                    <a:pt x="83515" y="138427"/>
                    <a:pt x="63847" y="134163"/>
                  </a:cubicBezTo>
                  <a:cubicBezTo>
                    <a:pt x="8152" y="121109"/>
                    <a:pt x="-5771" y="70288"/>
                    <a:pt x="1974" y="25471"/>
                  </a:cubicBezTo>
                  <a:cubicBezTo>
                    <a:pt x="59235" y="-8469"/>
                    <a:pt x="119629" y="-201"/>
                    <a:pt x="176978" y="4150"/>
                  </a:cubicBezTo>
                  <a:close/>
                </a:path>
              </a:pathLst>
            </a:custGeom>
            <a:solidFill>
              <a:srgbClr val="915D52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Graphic 3">
              <a:extLst>
                <a:ext uri="{FF2B5EF4-FFF2-40B4-BE49-F238E27FC236}">
                  <a16:creationId xmlns:a16="http://schemas.microsoft.com/office/drawing/2014/main" id="{2A08AD8C-2242-48B6-9022-59482CF3A6AE}"/>
                </a:ext>
              </a:extLst>
            </p:cNvPr>
            <p:cNvSpPr/>
            <p:nvPr/>
          </p:nvSpPr>
          <p:spPr>
            <a:xfrm>
              <a:off x="8123195" y="1881112"/>
              <a:ext cx="71011" cy="71011"/>
            </a:xfrm>
            <a:custGeom>
              <a:avLst/>
              <a:gdLst>
                <a:gd name="connsiteX0" fmla="*/ 71011 w 71011"/>
                <a:gd name="connsiteY0" fmla="*/ 35506 h 71011"/>
                <a:gd name="connsiteX1" fmla="*/ 35506 w 71011"/>
                <a:gd name="connsiteY1" fmla="*/ 71011 h 71011"/>
                <a:gd name="connsiteX2" fmla="*/ 0 w 71011"/>
                <a:gd name="connsiteY2" fmla="*/ 35506 h 71011"/>
                <a:gd name="connsiteX3" fmla="*/ 35506 w 71011"/>
                <a:gd name="connsiteY3" fmla="*/ 0 h 71011"/>
                <a:gd name="connsiteX4" fmla="*/ 71011 w 71011"/>
                <a:gd name="connsiteY4" fmla="*/ 35506 h 71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11" h="71011">
                  <a:moveTo>
                    <a:pt x="71011" y="35506"/>
                  </a:moveTo>
                  <a:cubicBezTo>
                    <a:pt x="71011" y="55115"/>
                    <a:pt x="55115" y="71011"/>
                    <a:pt x="35506" y="71011"/>
                  </a:cubicBezTo>
                  <a:cubicBezTo>
                    <a:pt x="15897" y="71011"/>
                    <a:pt x="0" y="55115"/>
                    <a:pt x="0" y="35506"/>
                  </a:cubicBezTo>
                  <a:cubicBezTo>
                    <a:pt x="0" y="15896"/>
                    <a:pt x="15896" y="0"/>
                    <a:pt x="35506" y="0"/>
                  </a:cubicBezTo>
                  <a:cubicBezTo>
                    <a:pt x="55115" y="0"/>
                    <a:pt x="71011" y="15896"/>
                    <a:pt x="71011" y="35506"/>
                  </a:cubicBezTo>
                  <a:close/>
                </a:path>
              </a:pathLst>
            </a:custGeom>
            <a:solidFill>
              <a:srgbClr val="48291F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Graphic 3">
              <a:extLst>
                <a:ext uri="{FF2B5EF4-FFF2-40B4-BE49-F238E27FC236}">
                  <a16:creationId xmlns:a16="http://schemas.microsoft.com/office/drawing/2014/main" id="{362B2CC5-0B97-4D0F-8370-5222A2928BCC}"/>
                </a:ext>
              </a:extLst>
            </p:cNvPr>
            <p:cNvSpPr/>
            <p:nvPr/>
          </p:nvSpPr>
          <p:spPr>
            <a:xfrm>
              <a:off x="8103180" y="1899735"/>
              <a:ext cx="40030" cy="40030"/>
            </a:xfrm>
            <a:custGeom>
              <a:avLst/>
              <a:gdLst>
                <a:gd name="connsiteX0" fmla="*/ 40031 w 40030"/>
                <a:gd name="connsiteY0" fmla="*/ 20015 h 40030"/>
                <a:gd name="connsiteX1" fmla="*/ 20015 w 40030"/>
                <a:gd name="connsiteY1" fmla="*/ 40031 h 40030"/>
                <a:gd name="connsiteX2" fmla="*/ 0 w 40030"/>
                <a:gd name="connsiteY2" fmla="*/ 20015 h 40030"/>
                <a:gd name="connsiteX3" fmla="*/ 20015 w 40030"/>
                <a:gd name="connsiteY3" fmla="*/ 0 h 40030"/>
                <a:gd name="connsiteX4" fmla="*/ 40031 w 40030"/>
                <a:gd name="connsiteY4" fmla="*/ 20015 h 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30" h="40030">
                  <a:moveTo>
                    <a:pt x="40031" y="20015"/>
                  </a:moveTo>
                  <a:cubicBezTo>
                    <a:pt x="40031" y="31070"/>
                    <a:pt x="31070" y="40031"/>
                    <a:pt x="20015" y="40031"/>
                  </a:cubicBezTo>
                  <a:cubicBezTo>
                    <a:pt x="8961" y="40031"/>
                    <a:pt x="0" y="31070"/>
                    <a:pt x="0" y="20015"/>
                  </a:cubicBezTo>
                  <a:cubicBezTo>
                    <a:pt x="0" y="8961"/>
                    <a:pt x="8961" y="0"/>
                    <a:pt x="20015" y="0"/>
                  </a:cubicBezTo>
                  <a:cubicBezTo>
                    <a:pt x="31070" y="0"/>
                    <a:pt x="40031" y="8961"/>
                    <a:pt x="40031" y="20015"/>
                  </a:cubicBezTo>
                  <a:close/>
                </a:path>
              </a:pathLst>
            </a:custGeom>
            <a:solidFill>
              <a:srgbClr val="FFFFFF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Graphic 3">
              <a:extLst>
                <a:ext uri="{FF2B5EF4-FFF2-40B4-BE49-F238E27FC236}">
                  <a16:creationId xmlns:a16="http://schemas.microsoft.com/office/drawing/2014/main" id="{32346AA4-20A7-46FD-A4F3-3C1E8680FC58}"/>
                </a:ext>
              </a:extLst>
            </p:cNvPr>
            <p:cNvSpPr/>
            <p:nvPr/>
          </p:nvSpPr>
          <p:spPr>
            <a:xfrm>
              <a:off x="7196046" y="1629064"/>
              <a:ext cx="424326" cy="114107"/>
            </a:xfrm>
            <a:custGeom>
              <a:avLst/>
              <a:gdLst>
                <a:gd name="connsiteX0" fmla="*/ 283262 w 424326"/>
                <a:gd name="connsiteY0" fmla="*/ 77479 h 114107"/>
                <a:gd name="connsiteX1" fmla="*/ 424327 w 424326"/>
                <a:gd name="connsiteY1" fmla="*/ 94535 h 114107"/>
                <a:gd name="connsiteX2" fmla="*/ 0 w 424326"/>
                <a:gd name="connsiteY2" fmla="*/ 84702 h 114107"/>
                <a:gd name="connsiteX3" fmla="*/ 46122 w 424326"/>
                <a:gd name="connsiteY3" fmla="*/ 82700 h 114107"/>
                <a:gd name="connsiteX4" fmla="*/ 283262 w 424326"/>
                <a:gd name="connsiteY4" fmla="*/ 77479 h 114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326" h="114107">
                  <a:moveTo>
                    <a:pt x="283262" y="77479"/>
                  </a:moveTo>
                  <a:cubicBezTo>
                    <a:pt x="353315" y="103064"/>
                    <a:pt x="424327" y="135697"/>
                    <a:pt x="424327" y="94535"/>
                  </a:cubicBezTo>
                  <a:cubicBezTo>
                    <a:pt x="369589" y="-15723"/>
                    <a:pt x="140282" y="-42614"/>
                    <a:pt x="0" y="84702"/>
                  </a:cubicBezTo>
                  <a:cubicBezTo>
                    <a:pt x="6700" y="91577"/>
                    <a:pt x="37333" y="85137"/>
                    <a:pt x="46122" y="82700"/>
                  </a:cubicBezTo>
                  <a:cubicBezTo>
                    <a:pt x="124704" y="60683"/>
                    <a:pt x="199458" y="49805"/>
                    <a:pt x="283262" y="77479"/>
                  </a:cubicBezTo>
                  <a:close/>
                </a:path>
              </a:pathLst>
            </a:custGeom>
            <a:solidFill>
              <a:srgbClr val="42231A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Graphic 3">
              <a:extLst>
                <a:ext uri="{FF2B5EF4-FFF2-40B4-BE49-F238E27FC236}">
                  <a16:creationId xmlns:a16="http://schemas.microsoft.com/office/drawing/2014/main" id="{F5E33A08-7A84-43A2-8128-3C95BCFCA423}"/>
                </a:ext>
              </a:extLst>
            </p:cNvPr>
            <p:cNvSpPr/>
            <p:nvPr/>
          </p:nvSpPr>
          <p:spPr>
            <a:xfrm>
              <a:off x="6925286" y="125465"/>
              <a:ext cx="1789499" cy="1775922"/>
            </a:xfrm>
            <a:custGeom>
              <a:avLst/>
              <a:gdLst>
                <a:gd name="connsiteX0" fmla="*/ 42062 w 1789499"/>
                <a:gd name="connsiteY0" fmla="*/ 1775923 h 1775922"/>
                <a:gd name="connsiteX1" fmla="*/ 65211 w 1789499"/>
                <a:gd name="connsiteY1" fmla="*/ 1000630 h 1775922"/>
                <a:gd name="connsiteX2" fmla="*/ 519125 w 1789499"/>
                <a:gd name="connsiteY2" fmla="*/ 536882 h 1775922"/>
                <a:gd name="connsiteX3" fmla="*/ 538793 w 1789499"/>
                <a:gd name="connsiteY3" fmla="*/ 528875 h 1775922"/>
                <a:gd name="connsiteX4" fmla="*/ 467695 w 1789499"/>
                <a:gd name="connsiteY4" fmla="*/ 391813 h 1775922"/>
                <a:gd name="connsiteX5" fmla="*/ 666543 w 1789499"/>
                <a:gd name="connsiteY5" fmla="*/ 34756 h 1775922"/>
                <a:gd name="connsiteX6" fmla="*/ 1093655 w 1789499"/>
                <a:gd name="connsiteY6" fmla="*/ 34495 h 1775922"/>
                <a:gd name="connsiteX7" fmla="*/ 1247774 w 1789499"/>
                <a:gd name="connsiteY7" fmla="*/ 489193 h 1775922"/>
                <a:gd name="connsiteX8" fmla="*/ 1227845 w 1789499"/>
                <a:gd name="connsiteY8" fmla="*/ 524002 h 1775922"/>
                <a:gd name="connsiteX9" fmla="*/ 1468814 w 1789499"/>
                <a:gd name="connsiteY9" fmla="*/ 647140 h 1775922"/>
                <a:gd name="connsiteX10" fmla="*/ 1664878 w 1789499"/>
                <a:gd name="connsiteY10" fmla="*/ 878275 h 1775922"/>
                <a:gd name="connsiteX11" fmla="*/ 1761648 w 1789499"/>
                <a:gd name="connsiteY11" fmla="*/ 1168150 h 1775922"/>
                <a:gd name="connsiteX12" fmla="*/ 1787320 w 1789499"/>
                <a:gd name="connsiteY12" fmla="*/ 1466815 h 1775922"/>
                <a:gd name="connsiteX13" fmla="*/ 1745461 w 1789499"/>
                <a:gd name="connsiteY13" fmla="*/ 1760520 h 1775922"/>
                <a:gd name="connsiteX14" fmla="*/ 1738500 w 1789499"/>
                <a:gd name="connsiteY14" fmla="*/ 1775488 h 1775922"/>
                <a:gd name="connsiteX15" fmla="*/ 1633027 w 1789499"/>
                <a:gd name="connsiteY15" fmla="*/ 1747901 h 1775922"/>
                <a:gd name="connsiteX16" fmla="*/ 1604309 w 1789499"/>
                <a:gd name="connsiteY16" fmla="*/ 1723883 h 1775922"/>
                <a:gd name="connsiteX17" fmla="*/ 1565410 w 1789499"/>
                <a:gd name="connsiteY17" fmla="*/ 1457765 h 1775922"/>
                <a:gd name="connsiteX18" fmla="*/ 1368214 w 1789499"/>
                <a:gd name="connsiteY18" fmla="*/ 1181900 h 1775922"/>
                <a:gd name="connsiteX19" fmla="*/ 1171715 w 1789499"/>
                <a:gd name="connsiteY19" fmla="*/ 1102012 h 1775922"/>
                <a:gd name="connsiteX20" fmla="*/ 889846 w 1789499"/>
                <a:gd name="connsiteY20" fmla="*/ 858434 h 1775922"/>
                <a:gd name="connsiteX21" fmla="*/ 559765 w 1789499"/>
                <a:gd name="connsiteY21" fmla="*/ 1120113 h 1775922"/>
                <a:gd name="connsiteX22" fmla="*/ 470915 w 1789499"/>
                <a:gd name="connsiteY22" fmla="*/ 1155097 h 1775922"/>
                <a:gd name="connsiteX23" fmla="*/ 218285 w 1789499"/>
                <a:gd name="connsiteY23" fmla="*/ 1452717 h 1775922"/>
                <a:gd name="connsiteX24" fmla="*/ 179037 w 1789499"/>
                <a:gd name="connsiteY24" fmla="*/ 1700822 h 1775922"/>
                <a:gd name="connsiteX25" fmla="*/ 170509 w 1789499"/>
                <a:gd name="connsiteY25" fmla="*/ 1745987 h 1775922"/>
                <a:gd name="connsiteX26" fmla="*/ 163982 w 1789499"/>
                <a:gd name="connsiteY26" fmla="*/ 1757126 h 1775922"/>
                <a:gd name="connsiteX27" fmla="*/ 160240 w 1789499"/>
                <a:gd name="connsiteY27" fmla="*/ 1758779 h 1775922"/>
                <a:gd name="connsiteX28" fmla="*/ 42062 w 1789499"/>
                <a:gd name="connsiteY28" fmla="*/ 1775923 h 177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89499" h="1775922">
                  <a:moveTo>
                    <a:pt x="42062" y="1775923"/>
                  </a:moveTo>
                  <a:cubicBezTo>
                    <a:pt x="-13632" y="1515635"/>
                    <a:pt x="-21726" y="1256305"/>
                    <a:pt x="65211" y="1000630"/>
                  </a:cubicBezTo>
                  <a:cubicBezTo>
                    <a:pt x="142226" y="774282"/>
                    <a:pt x="294083" y="619293"/>
                    <a:pt x="519125" y="536882"/>
                  </a:cubicBezTo>
                  <a:cubicBezTo>
                    <a:pt x="524434" y="534967"/>
                    <a:pt x="529568" y="532617"/>
                    <a:pt x="538793" y="528875"/>
                  </a:cubicBezTo>
                  <a:cubicBezTo>
                    <a:pt x="511032" y="484058"/>
                    <a:pt x="480922" y="442113"/>
                    <a:pt x="467695" y="391813"/>
                  </a:cubicBezTo>
                  <a:cubicBezTo>
                    <a:pt x="427664" y="239435"/>
                    <a:pt x="510336" y="85664"/>
                    <a:pt x="666543" y="34756"/>
                  </a:cubicBezTo>
                  <a:cubicBezTo>
                    <a:pt x="807696" y="-11280"/>
                    <a:pt x="952590" y="-11802"/>
                    <a:pt x="1093655" y="34495"/>
                  </a:cubicBezTo>
                  <a:cubicBezTo>
                    <a:pt x="1291721" y="99588"/>
                    <a:pt x="1362471" y="314797"/>
                    <a:pt x="1247774" y="489193"/>
                  </a:cubicBezTo>
                  <a:cubicBezTo>
                    <a:pt x="1240899" y="499722"/>
                    <a:pt x="1228890" y="507468"/>
                    <a:pt x="1227845" y="524002"/>
                  </a:cubicBezTo>
                  <a:cubicBezTo>
                    <a:pt x="1314434" y="552459"/>
                    <a:pt x="1396149" y="591184"/>
                    <a:pt x="1468814" y="647140"/>
                  </a:cubicBezTo>
                  <a:cubicBezTo>
                    <a:pt x="1549745" y="709449"/>
                    <a:pt x="1616493" y="788380"/>
                    <a:pt x="1664878" y="878275"/>
                  </a:cubicBezTo>
                  <a:cubicBezTo>
                    <a:pt x="1714655" y="970781"/>
                    <a:pt x="1736585" y="1067377"/>
                    <a:pt x="1761648" y="1168150"/>
                  </a:cubicBezTo>
                  <a:cubicBezTo>
                    <a:pt x="1785840" y="1265530"/>
                    <a:pt x="1793846" y="1366738"/>
                    <a:pt x="1787320" y="1466815"/>
                  </a:cubicBezTo>
                  <a:cubicBezTo>
                    <a:pt x="1780967" y="1565152"/>
                    <a:pt x="1760430" y="1663227"/>
                    <a:pt x="1745461" y="1760520"/>
                  </a:cubicBezTo>
                  <a:cubicBezTo>
                    <a:pt x="1744678" y="1765741"/>
                    <a:pt x="1740849" y="1770527"/>
                    <a:pt x="1738500" y="1775488"/>
                  </a:cubicBezTo>
                  <a:cubicBezTo>
                    <a:pt x="1713524" y="1741200"/>
                    <a:pt x="1675407" y="1715964"/>
                    <a:pt x="1633027" y="1747901"/>
                  </a:cubicBezTo>
                  <a:cubicBezTo>
                    <a:pt x="1613969" y="1762260"/>
                    <a:pt x="1605006" y="1741287"/>
                    <a:pt x="1604309" y="1723883"/>
                  </a:cubicBezTo>
                  <a:cubicBezTo>
                    <a:pt x="1600741" y="1633726"/>
                    <a:pt x="1584207" y="1545572"/>
                    <a:pt x="1565410" y="1457765"/>
                  </a:cubicBezTo>
                  <a:cubicBezTo>
                    <a:pt x="1533472" y="1341675"/>
                    <a:pt x="1485087" y="1238117"/>
                    <a:pt x="1368214" y="1181900"/>
                  </a:cubicBezTo>
                  <a:cubicBezTo>
                    <a:pt x="1304252" y="1151181"/>
                    <a:pt x="1238636" y="1125248"/>
                    <a:pt x="1171715" y="1102012"/>
                  </a:cubicBezTo>
                  <a:cubicBezTo>
                    <a:pt x="1050143" y="1057021"/>
                    <a:pt x="962424" y="971999"/>
                    <a:pt x="889846" y="858434"/>
                  </a:cubicBezTo>
                  <a:cubicBezTo>
                    <a:pt x="816224" y="996192"/>
                    <a:pt x="700918" y="1075035"/>
                    <a:pt x="559765" y="1120113"/>
                  </a:cubicBezTo>
                  <a:cubicBezTo>
                    <a:pt x="529916" y="1131165"/>
                    <a:pt x="500677" y="1143871"/>
                    <a:pt x="470915" y="1155097"/>
                  </a:cubicBezTo>
                  <a:cubicBezTo>
                    <a:pt x="331677" y="1207659"/>
                    <a:pt x="252399" y="1311217"/>
                    <a:pt x="218285" y="1452717"/>
                  </a:cubicBezTo>
                  <a:cubicBezTo>
                    <a:pt x="198618" y="1534345"/>
                    <a:pt x="184172" y="1616844"/>
                    <a:pt x="179037" y="1700822"/>
                  </a:cubicBezTo>
                  <a:cubicBezTo>
                    <a:pt x="173729" y="1715441"/>
                    <a:pt x="174251" y="1731106"/>
                    <a:pt x="170509" y="1745987"/>
                  </a:cubicBezTo>
                  <a:cubicBezTo>
                    <a:pt x="169204" y="1750164"/>
                    <a:pt x="166941" y="1753906"/>
                    <a:pt x="163982" y="1757126"/>
                  </a:cubicBezTo>
                  <a:cubicBezTo>
                    <a:pt x="162764" y="1757735"/>
                    <a:pt x="161198" y="1759127"/>
                    <a:pt x="160240" y="1758779"/>
                  </a:cubicBezTo>
                  <a:cubicBezTo>
                    <a:pt x="118121" y="1745378"/>
                    <a:pt x="78874" y="1752078"/>
                    <a:pt x="42062" y="1775923"/>
                  </a:cubicBezTo>
                  <a:close/>
                </a:path>
              </a:pathLst>
            </a:custGeom>
            <a:solidFill>
              <a:srgbClr val="422219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Graphic 3">
              <a:extLst>
                <a:ext uri="{FF2B5EF4-FFF2-40B4-BE49-F238E27FC236}">
                  <a16:creationId xmlns:a16="http://schemas.microsoft.com/office/drawing/2014/main" id="{75D1AE18-4E09-488E-AACB-05D34C430F3F}"/>
                </a:ext>
              </a:extLst>
            </p:cNvPr>
            <p:cNvSpPr/>
            <p:nvPr/>
          </p:nvSpPr>
          <p:spPr>
            <a:xfrm>
              <a:off x="7034662" y="3618665"/>
              <a:ext cx="1549409" cy="359279"/>
            </a:xfrm>
            <a:custGeom>
              <a:avLst/>
              <a:gdLst>
                <a:gd name="connsiteX0" fmla="*/ 1549410 w 1549409"/>
                <a:gd name="connsiteY0" fmla="*/ 359279 h 359279"/>
                <a:gd name="connsiteX1" fmla="*/ 912 w 1549409"/>
                <a:gd name="connsiteY1" fmla="*/ 359192 h 359279"/>
                <a:gd name="connsiteX2" fmla="*/ 54432 w 1549409"/>
                <a:gd name="connsiteY2" fmla="*/ 62442 h 359279"/>
                <a:gd name="connsiteX3" fmla="*/ 74186 w 1549409"/>
                <a:gd name="connsiteY3" fmla="*/ 35290 h 359279"/>
                <a:gd name="connsiteX4" fmla="*/ 236746 w 1549409"/>
                <a:gd name="connsiteY4" fmla="*/ 26588 h 359279"/>
                <a:gd name="connsiteX5" fmla="*/ 623479 w 1549409"/>
                <a:gd name="connsiteY5" fmla="*/ 140850 h 359279"/>
                <a:gd name="connsiteX6" fmla="*/ 828333 w 1549409"/>
                <a:gd name="connsiteY6" fmla="*/ 147638 h 359279"/>
                <a:gd name="connsiteX7" fmla="*/ 1275373 w 1549409"/>
                <a:gd name="connsiteY7" fmla="*/ 39555 h 359279"/>
                <a:gd name="connsiteX8" fmla="*/ 1409737 w 1549409"/>
                <a:gd name="connsiteY8" fmla="*/ 13970 h 359279"/>
                <a:gd name="connsiteX9" fmla="*/ 1503983 w 1549409"/>
                <a:gd name="connsiteY9" fmla="*/ 135367 h 359279"/>
                <a:gd name="connsiteX10" fmla="*/ 1549410 w 1549409"/>
                <a:gd name="connsiteY10" fmla="*/ 359279 h 35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49409" h="359279">
                  <a:moveTo>
                    <a:pt x="1549410" y="359279"/>
                  </a:moveTo>
                  <a:cubicBezTo>
                    <a:pt x="1033273" y="359279"/>
                    <a:pt x="517136" y="359192"/>
                    <a:pt x="912" y="359192"/>
                  </a:cubicBezTo>
                  <a:cubicBezTo>
                    <a:pt x="-5354" y="255982"/>
                    <a:pt x="21537" y="158603"/>
                    <a:pt x="54432" y="62442"/>
                  </a:cubicBezTo>
                  <a:cubicBezTo>
                    <a:pt x="58174" y="51564"/>
                    <a:pt x="62264" y="44689"/>
                    <a:pt x="74186" y="35290"/>
                  </a:cubicBezTo>
                  <a:cubicBezTo>
                    <a:pt x="120570" y="-1781"/>
                    <a:pt x="172523" y="-17098"/>
                    <a:pt x="236746" y="26588"/>
                  </a:cubicBezTo>
                  <a:cubicBezTo>
                    <a:pt x="351356" y="104561"/>
                    <a:pt x="487287" y="128145"/>
                    <a:pt x="623479" y="140850"/>
                  </a:cubicBezTo>
                  <a:cubicBezTo>
                    <a:pt x="662030" y="144418"/>
                    <a:pt x="790477" y="148334"/>
                    <a:pt x="828333" y="147638"/>
                  </a:cubicBezTo>
                  <a:cubicBezTo>
                    <a:pt x="983582" y="137282"/>
                    <a:pt x="1135699" y="114134"/>
                    <a:pt x="1275373" y="39555"/>
                  </a:cubicBezTo>
                  <a:cubicBezTo>
                    <a:pt x="1285554" y="34072"/>
                    <a:pt x="1375363" y="6660"/>
                    <a:pt x="1409737" y="13970"/>
                  </a:cubicBezTo>
                  <a:cubicBezTo>
                    <a:pt x="1480835" y="29112"/>
                    <a:pt x="1485795" y="77410"/>
                    <a:pt x="1503983" y="135367"/>
                  </a:cubicBezTo>
                  <a:cubicBezTo>
                    <a:pt x="1526957" y="208467"/>
                    <a:pt x="1549410" y="281567"/>
                    <a:pt x="1549410" y="359279"/>
                  </a:cubicBezTo>
                  <a:close/>
                </a:path>
              </a:pathLst>
            </a:custGeom>
            <a:solidFill>
              <a:schemeClr val="accent4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Graphic 3">
              <a:extLst>
                <a:ext uri="{FF2B5EF4-FFF2-40B4-BE49-F238E27FC236}">
                  <a16:creationId xmlns:a16="http://schemas.microsoft.com/office/drawing/2014/main" id="{03079F0C-DE71-4D28-AAEE-EF2C9126B84D}"/>
                </a:ext>
              </a:extLst>
            </p:cNvPr>
            <p:cNvSpPr/>
            <p:nvPr/>
          </p:nvSpPr>
          <p:spPr>
            <a:xfrm>
              <a:off x="7119926" y="1239728"/>
              <a:ext cx="1372988" cy="1520131"/>
            </a:xfrm>
            <a:custGeom>
              <a:avLst/>
              <a:gdLst>
                <a:gd name="connsiteX0" fmla="*/ 1363634 w 1372988"/>
                <a:gd name="connsiteY0" fmla="*/ 608227 h 1520131"/>
                <a:gd name="connsiteX1" fmla="*/ 1338223 w 1372988"/>
                <a:gd name="connsiteY1" fmla="*/ 632942 h 1520131"/>
                <a:gd name="connsiteX2" fmla="*/ 1147902 w 1372988"/>
                <a:gd name="connsiteY2" fmla="*/ 813603 h 1520131"/>
                <a:gd name="connsiteX3" fmla="*/ 891966 w 1372988"/>
                <a:gd name="connsiteY3" fmla="*/ 760867 h 1520131"/>
                <a:gd name="connsiteX4" fmla="*/ 883002 w 1372988"/>
                <a:gd name="connsiteY4" fmla="*/ 751468 h 1520131"/>
                <a:gd name="connsiteX5" fmla="*/ 864988 w 1372988"/>
                <a:gd name="connsiteY5" fmla="*/ 492051 h 1520131"/>
                <a:gd name="connsiteX6" fmla="*/ 930343 w 1372988"/>
                <a:gd name="connsiteY6" fmla="*/ 415122 h 1520131"/>
                <a:gd name="connsiteX7" fmla="*/ 1047738 w 1372988"/>
                <a:gd name="connsiteY7" fmla="*/ 363691 h 1520131"/>
                <a:gd name="connsiteX8" fmla="*/ 1227355 w 1372988"/>
                <a:gd name="connsiteY8" fmla="*/ 382488 h 1520131"/>
                <a:gd name="connsiteX9" fmla="*/ 1313421 w 1372988"/>
                <a:gd name="connsiteY9" fmla="*/ 464029 h 1520131"/>
                <a:gd name="connsiteX10" fmla="*/ 1342313 w 1372988"/>
                <a:gd name="connsiteY10" fmla="*/ 486917 h 1520131"/>
                <a:gd name="connsiteX11" fmla="*/ 1337440 w 1372988"/>
                <a:gd name="connsiteY11" fmla="*/ 327664 h 1520131"/>
                <a:gd name="connsiteX12" fmla="*/ 1177229 w 1372988"/>
                <a:gd name="connsiteY12" fmla="*/ 101663 h 1520131"/>
                <a:gd name="connsiteX13" fmla="*/ 652651 w 1372988"/>
                <a:gd name="connsiteY13" fmla="*/ 281 h 1520131"/>
                <a:gd name="connsiteX14" fmla="*/ 314478 w 1372988"/>
                <a:gd name="connsiteY14" fmla="*/ 39354 h 1520131"/>
                <a:gd name="connsiteX15" fmla="*/ 14507 w 1372988"/>
                <a:gd name="connsiteY15" fmla="*/ 446103 h 1520131"/>
                <a:gd name="connsiteX16" fmla="*/ 4064 w 1372988"/>
                <a:gd name="connsiteY16" fmla="*/ 785668 h 1520131"/>
                <a:gd name="connsiteX17" fmla="*/ 292808 w 1372988"/>
                <a:gd name="connsiteY17" fmla="*/ 1371337 h 1520131"/>
                <a:gd name="connsiteX18" fmla="*/ 542653 w 1372988"/>
                <a:gd name="connsiteY18" fmla="*/ 1503265 h 1520131"/>
                <a:gd name="connsiteX19" fmla="*/ 700079 w 1372988"/>
                <a:gd name="connsiteY19" fmla="*/ 1519712 h 1520131"/>
                <a:gd name="connsiteX20" fmla="*/ 1172617 w 1372988"/>
                <a:gd name="connsiteY20" fmla="*/ 1275002 h 1520131"/>
                <a:gd name="connsiteX21" fmla="*/ 1334742 w 1372988"/>
                <a:gd name="connsiteY21" fmla="*/ 987911 h 1520131"/>
                <a:gd name="connsiteX22" fmla="*/ 1372945 w 1372988"/>
                <a:gd name="connsiteY22" fmla="*/ 661921 h 1520131"/>
                <a:gd name="connsiteX23" fmla="*/ 1363634 w 1372988"/>
                <a:gd name="connsiteY23" fmla="*/ 608227 h 1520131"/>
                <a:gd name="connsiteX24" fmla="*/ 77599 w 1372988"/>
                <a:gd name="connsiteY24" fmla="*/ 730234 h 1520131"/>
                <a:gd name="connsiteX25" fmla="*/ 198214 w 1372988"/>
                <a:gd name="connsiteY25" fmla="*/ 354902 h 1520131"/>
                <a:gd name="connsiteX26" fmla="*/ 287674 w 1372988"/>
                <a:gd name="connsiteY26" fmla="*/ 346461 h 1520131"/>
                <a:gd name="connsiteX27" fmla="*/ 403590 w 1372988"/>
                <a:gd name="connsiteY27" fmla="*/ 380661 h 1520131"/>
                <a:gd name="connsiteX28" fmla="*/ 537867 w 1372988"/>
                <a:gd name="connsiteY28" fmla="*/ 690204 h 1520131"/>
                <a:gd name="connsiteX29" fmla="*/ 341368 w 1372988"/>
                <a:gd name="connsiteY29" fmla="*/ 840145 h 1520131"/>
                <a:gd name="connsiteX30" fmla="*/ 77599 w 1372988"/>
                <a:gd name="connsiteY30" fmla="*/ 730234 h 1520131"/>
                <a:gd name="connsiteX31" fmla="*/ 995524 w 1372988"/>
                <a:gd name="connsiteY31" fmla="*/ 1184584 h 1520131"/>
                <a:gd name="connsiteX32" fmla="*/ 661179 w 1372988"/>
                <a:gd name="connsiteY32" fmla="*/ 1349581 h 1520131"/>
                <a:gd name="connsiteX33" fmla="*/ 338235 w 1372988"/>
                <a:gd name="connsiteY33" fmla="*/ 1172488 h 1520131"/>
                <a:gd name="connsiteX34" fmla="*/ 383574 w 1372988"/>
                <a:gd name="connsiteY34" fmla="*/ 1101042 h 1520131"/>
                <a:gd name="connsiteX35" fmla="*/ 621062 w 1372988"/>
                <a:gd name="connsiteY35" fmla="*/ 1109396 h 1520131"/>
                <a:gd name="connsiteX36" fmla="*/ 946443 w 1372988"/>
                <a:gd name="connsiteY36" fmla="*/ 1099998 h 1520131"/>
                <a:gd name="connsiteX37" fmla="*/ 995524 w 1372988"/>
                <a:gd name="connsiteY37" fmla="*/ 1184584 h 1520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2988" h="1520131">
                  <a:moveTo>
                    <a:pt x="1363634" y="608227"/>
                  </a:moveTo>
                  <a:cubicBezTo>
                    <a:pt x="1340137" y="600743"/>
                    <a:pt x="1341442" y="621629"/>
                    <a:pt x="1338223" y="632942"/>
                  </a:cubicBezTo>
                  <a:cubicBezTo>
                    <a:pt x="1310114" y="730670"/>
                    <a:pt x="1238668" y="784276"/>
                    <a:pt x="1147902" y="813603"/>
                  </a:cubicBezTo>
                  <a:cubicBezTo>
                    <a:pt x="1054439" y="843713"/>
                    <a:pt x="964456" y="840580"/>
                    <a:pt x="891966" y="760867"/>
                  </a:cubicBezTo>
                  <a:cubicBezTo>
                    <a:pt x="889094" y="757560"/>
                    <a:pt x="886222" y="754427"/>
                    <a:pt x="883002" y="751468"/>
                  </a:cubicBezTo>
                  <a:cubicBezTo>
                    <a:pt x="827655" y="668448"/>
                    <a:pt x="828178" y="581511"/>
                    <a:pt x="864988" y="492051"/>
                  </a:cubicBezTo>
                  <a:cubicBezTo>
                    <a:pt x="875693" y="455501"/>
                    <a:pt x="899711" y="433571"/>
                    <a:pt x="930343" y="415122"/>
                  </a:cubicBezTo>
                  <a:cubicBezTo>
                    <a:pt x="970896" y="390756"/>
                    <a:pt x="1001528" y="374308"/>
                    <a:pt x="1047738" y="363691"/>
                  </a:cubicBezTo>
                  <a:cubicBezTo>
                    <a:pt x="1079850" y="356381"/>
                    <a:pt x="1183234" y="357164"/>
                    <a:pt x="1227355" y="382488"/>
                  </a:cubicBezTo>
                  <a:cubicBezTo>
                    <a:pt x="1255289" y="398501"/>
                    <a:pt x="1294450" y="438183"/>
                    <a:pt x="1313421" y="464029"/>
                  </a:cubicBezTo>
                  <a:cubicBezTo>
                    <a:pt x="1320818" y="474124"/>
                    <a:pt x="1327084" y="486394"/>
                    <a:pt x="1342313" y="486917"/>
                  </a:cubicBezTo>
                  <a:cubicBezTo>
                    <a:pt x="1382779" y="488309"/>
                    <a:pt x="1343183" y="347592"/>
                    <a:pt x="1337440" y="327664"/>
                  </a:cubicBezTo>
                  <a:cubicBezTo>
                    <a:pt x="1311593" y="237333"/>
                    <a:pt x="1253027" y="157707"/>
                    <a:pt x="1177229" y="101663"/>
                  </a:cubicBezTo>
                  <a:cubicBezTo>
                    <a:pt x="1025460" y="-10510"/>
                    <a:pt x="831485" y="281"/>
                    <a:pt x="652651" y="281"/>
                  </a:cubicBezTo>
                  <a:cubicBezTo>
                    <a:pt x="536997" y="281"/>
                    <a:pt x="424910" y="455"/>
                    <a:pt x="314478" y="39354"/>
                  </a:cubicBezTo>
                  <a:cubicBezTo>
                    <a:pt x="136080" y="102098"/>
                    <a:pt x="30606" y="261090"/>
                    <a:pt x="14507" y="446103"/>
                  </a:cubicBezTo>
                  <a:cubicBezTo>
                    <a:pt x="4674" y="559581"/>
                    <a:pt x="-6030" y="671581"/>
                    <a:pt x="4064" y="785668"/>
                  </a:cubicBezTo>
                  <a:cubicBezTo>
                    <a:pt x="23732" y="1009667"/>
                    <a:pt x="120241" y="1223571"/>
                    <a:pt x="292808" y="1371337"/>
                  </a:cubicBezTo>
                  <a:cubicBezTo>
                    <a:pt x="365038" y="1433211"/>
                    <a:pt x="450147" y="1480116"/>
                    <a:pt x="542653" y="1503265"/>
                  </a:cubicBezTo>
                  <a:cubicBezTo>
                    <a:pt x="593997" y="1516057"/>
                    <a:pt x="647169" y="1521801"/>
                    <a:pt x="700079" y="1519712"/>
                  </a:cubicBezTo>
                  <a:cubicBezTo>
                    <a:pt x="882393" y="1512663"/>
                    <a:pt x="1052785" y="1407974"/>
                    <a:pt x="1172617" y="1275002"/>
                  </a:cubicBezTo>
                  <a:cubicBezTo>
                    <a:pt x="1246848" y="1192678"/>
                    <a:pt x="1301325" y="1093384"/>
                    <a:pt x="1334742" y="987911"/>
                  </a:cubicBezTo>
                  <a:cubicBezTo>
                    <a:pt x="1368942" y="880089"/>
                    <a:pt x="1373119" y="773920"/>
                    <a:pt x="1372945" y="661921"/>
                  </a:cubicBezTo>
                  <a:cubicBezTo>
                    <a:pt x="1372858" y="653393"/>
                    <a:pt x="1374512" y="611708"/>
                    <a:pt x="1363634" y="608227"/>
                  </a:cubicBezTo>
                  <a:close/>
                  <a:moveTo>
                    <a:pt x="77599" y="730234"/>
                  </a:moveTo>
                  <a:cubicBezTo>
                    <a:pt x="-42058" y="598220"/>
                    <a:pt x="32956" y="391974"/>
                    <a:pt x="198214" y="354902"/>
                  </a:cubicBezTo>
                  <a:cubicBezTo>
                    <a:pt x="209353" y="352378"/>
                    <a:pt x="250776" y="339934"/>
                    <a:pt x="287674" y="346461"/>
                  </a:cubicBezTo>
                  <a:cubicBezTo>
                    <a:pt x="326487" y="357251"/>
                    <a:pt x="366692" y="362386"/>
                    <a:pt x="403590" y="380661"/>
                  </a:cubicBezTo>
                  <a:cubicBezTo>
                    <a:pt x="522986" y="439837"/>
                    <a:pt x="577289" y="563758"/>
                    <a:pt x="537867" y="690204"/>
                  </a:cubicBezTo>
                  <a:cubicBezTo>
                    <a:pt x="509584" y="780969"/>
                    <a:pt x="437964" y="837447"/>
                    <a:pt x="341368" y="840145"/>
                  </a:cubicBezTo>
                  <a:cubicBezTo>
                    <a:pt x="237723" y="842930"/>
                    <a:pt x="148088" y="808033"/>
                    <a:pt x="77599" y="730234"/>
                  </a:cubicBezTo>
                  <a:close/>
                  <a:moveTo>
                    <a:pt x="995524" y="1184584"/>
                  </a:moveTo>
                  <a:cubicBezTo>
                    <a:pt x="943745" y="1302588"/>
                    <a:pt x="779618" y="1351669"/>
                    <a:pt x="661179" y="1349581"/>
                  </a:cubicBezTo>
                  <a:cubicBezTo>
                    <a:pt x="547527" y="1347493"/>
                    <a:pt x="376786" y="1294321"/>
                    <a:pt x="338235" y="1172488"/>
                  </a:cubicBezTo>
                  <a:cubicBezTo>
                    <a:pt x="324224" y="1128280"/>
                    <a:pt x="337713" y="1104349"/>
                    <a:pt x="383574" y="1101042"/>
                  </a:cubicBezTo>
                  <a:cubicBezTo>
                    <a:pt x="462940" y="1095385"/>
                    <a:pt x="542044" y="1103391"/>
                    <a:pt x="621062" y="1109396"/>
                  </a:cubicBezTo>
                  <a:cubicBezTo>
                    <a:pt x="730015" y="1117663"/>
                    <a:pt x="837663" y="1096168"/>
                    <a:pt x="946443" y="1099998"/>
                  </a:cubicBezTo>
                  <a:cubicBezTo>
                    <a:pt x="1004400" y="1101999"/>
                    <a:pt x="1019194" y="1130804"/>
                    <a:pt x="995524" y="1184584"/>
                  </a:cubicBezTo>
                  <a:close/>
                </a:path>
              </a:pathLst>
            </a:custGeom>
            <a:solidFill>
              <a:srgbClr val="486576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Graphic 3">
              <a:extLst>
                <a:ext uri="{FF2B5EF4-FFF2-40B4-BE49-F238E27FC236}">
                  <a16:creationId xmlns:a16="http://schemas.microsoft.com/office/drawing/2014/main" id="{1924E92F-0D4D-4472-BCF8-92C21D6507EC}"/>
                </a:ext>
              </a:extLst>
            </p:cNvPr>
            <p:cNvSpPr/>
            <p:nvPr/>
          </p:nvSpPr>
          <p:spPr>
            <a:xfrm>
              <a:off x="7841674" y="2105980"/>
              <a:ext cx="58635" cy="144023"/>
            </a:xfrm>
            <a:custGeom>
              <a:avLst/>
              <a:gdLst>
                <a:gd name="connsiteX0" fmla="*/ 8702 w 58635"/>
                <a:gd name="connsiteY0" fmla="*/ 0 h 144023"/>
                <a:gd name="connsiteX1" fmla="*/ 56739 w 58635"/>
                <a:gd name="connsiteY1" fmla="*/ 110085 h 144023"/>
                <a:gd name="connsiteX2" fmla="*/ 0 w 58635"/>
                <a:gd name="connsiteY2" fmla="*/ 144024 h 144023"/>
                <a:gd name="connsiteX3" fmla="*/ 8702 w 58635"/>
                <a:gd name="connsiteY3" fmla="*/ 0 h 14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635" h="144023">
                  <a:moveTo>
                    <a:pt x="8702" y="0"/>
                  </a:moveTo>
                  <a:cubicBezTo>
                    <a:pt x="41249" y="34026"/>
                    <a:pt x="65790" y="65268"/>
                    <a:pt x="56739" y="110085"/>
                  </a:cubicBezTo>
                  <a:cubicBezTo>
                    <a:pt x="52040" y="133581"/>
                    <a:pt x="32634" y="139325"/>
                    <a:pt x="0" y="144024"/>
                  </a:cubicBezTo>
                  <a:cubicBezTo>
                    <a:pt x="76146" y="95378"/>
                    <a:pt x="12531" y="52910"/>
                    <a:pt x="8702" y="0"/>
                  </a:cubicBezTo>
                  <a:close/>
                </a:path>
              </a:pathLst>
            </a:custGeom>
            <a:solidFill>
              <a:srgbClr val="354D5B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A56A4FD-63B6-4BF0-81E7-6A6591FBEB56}"/>
              </a:ext>
            </a:extLst>
          </p:cNvPr>
          <p:cNvGrpSpPr/>
          <p:nvPr/>
        </p:nvGrpSpPr>
        <p:grpSpPr>
          <a:xfrm>
            <a:off x="6831771" y="1578693"/>
            <a:ext cx="1299712" cy="1955280"/>
            <a:chOff x="9701629" y="302522"/>
            <a:chExt cx="2491135" cy="3747651"/>
          </a:xfrm>
        </p:grpSpPr>
        <p:sp>
          <p:nvSpPr>
            <p:cNvPr id="88" name="Graphic 3">
              <a:extLst>
                <a:ext uri="{FF2B5EF4-FFF2-40B4-BE49-F238E27FC236}">
                  <a16:creationId xmlns:a16="http://schemas.microsoft.com/office/drawing/2014/main" id="{10F28E54-D1E4-4A5E-B327-5D9D2991A5B0}"/>
                </a:ext>
              </a:extLst>
            </p:cNvPr>
            <p:cNvSpPr/>
            <p:nvPr/>
          </p:nvSpPr>
          <p:spPr>
            <a:xfrm>
              <a:off x="10624426" y="302522"/>
              <a:ext cx="776598" cy="290379"/>
            </a:xfrm>
            <a:custGeom>
              <a:avLst/>
              <a:gdLst>
                <a:gd name="connsiteX0" fmla="*/ 776598 w 776598"/>
                <a:gd name="connsiteY0" fmla="*/ 290380 h 290379"/>
                <a:gd name="connsiteX1" fmla="*/ 299970 w 776598"/>
                <a:gd name="connsiteY1" fmla="*/ 217628 h 290379"/>
                <a:gd name="connsiteX2" fmla="*/ 15752 w 776598"/>
                <a:gd name="connsiteY2" fmla="*/ 153231 h 290379"/>
                <a:gd name="connsiteX3" fmla="*/ 0 w 776598"/>
                <a:gd name="connsiteY3" fmla="*/ 151403 h 290379"/>
                <a:gd name="connsiteX4" fmla="*/ 221388 w 776598"/>
                <a:gd name="connsiteY4" fmla="*/ 5813 h 290379"/>
                <a:gd name="connsiteX5" fmla="*/ 776598 w 776598"/>
                <a:gd name="connsiteY5" fmla="*/ 290380 h 290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6598" h="290379">
                  <a:moveTo>
                    <a:pt x="776598" y="290380"/>
                  </a:moveTo>
                  <a:cubicBezTo>
                    <a:pt x="632226" y="224329"/>
                    <a:pt x="458441" y="209970"/>
                    <a:pt x="299970" y="217628"/>
                  </a:cubicBezTo>
                  <a:cubicBezTo>
                    <a:pt x="284481" y="216323"/>
                    <a:pt x="108867" y="129560"/>
                    <a:pt x="15752" y="153231"/>
                  </a:cubicBezTo>
                  <a:cubicBezTo>
                    <a:pt x="10008" y="154710"/>
                    <a:pt x="4787" y="156450"/>
                    <a:pt x="0" y="151403"/>
                  </a:cubicBezTo>
                  <a:cubicBezTo>
                    <a:pt x="42816" y="55764"/>
                    <a:pt x="127141" y="21129"/>
                    <a:pt x="221388" y="5813"/>
                  </a:cubicBezTo>
                  <a:cubicBezTo>
                    <a:pt x="435292" y="-29171"/>
                    <a:pt x="679481" y="97274"/>
                    <a:pt x="776598" y="29038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Graphic 3">
              <a:extLst>
                <a:ext uri="{FF2B5EF4-FFF2-40B4-BE49-F238E27FC236}">
                  <a16:creationId xmlns:a16="http://schemas.microsoft.com/office/drawing/2014/main" id="{AA19E0B8-81BC-43A2-9848-336F7D69B58A}"/>
                </a:ext>
              </a:extLst>
            </p:cNvPr>
            <p:cNvSpPr/>
            <p:nvPr/>
          </p:nvSpPr>
          <p:spPr>
            <a:xfrm>
              <a:off x="9701629" y="997032"/>
              <a:ext cx="2491135" cy="3030902"/>
            </a:xfrm>
            <a:custGeom>
              <a:avLst/>
              <a:gdLst>
                <a:gd name="connsiteX0" fmla="*/ 1683209 w 2491135"/>
                <a:gd name="connsiteY0" fmla="*/ 2191000 h 3030902"/>
                <a:gd name="connsiteX1" fmla="*/ 1548758 w 2491135"/>
                <a:gd name="connsiteY1" fmla="*/ 2020694 h 3030902"/>
                <a:gd name="connsiteX2" fmla="*/ 1517430 w 2491135"/>
                <a:gd name="connsiteY2" fmla="*/ 1782946 h 3030902"/>
                <a:gd name="connsiteX3" fmla="*/ 1793468 w 2491135"/>
                <a:gd name="connsiteY3" fmla="*/ 1537192 h 3030902"/>
                <a:gd name="connsiteX4" fmla="*/ 1935664 w 2491135"/>
                <a:gd name="connsiteY4" fmla="*/ 1262893 h 3030902"/>
                <a:gd name="connsiteX5" fmla="*/ 1992317 w 2491135"/>
                <a:gd name="connsiteY5" fmla="*/ 1190229 h 3030902"/>
                <a:gd name="connsiteX6" fmla="*/ 2075076 w 2491135"/>
                <a:gd name="connsiteY6" fmla="*/ 1114170 h 3030902"/>
                <a:gd name="connsiteX7" fmla="*/ 2115281 w 2491135"/>
                <a:gd name="connsiteY7" fmla="*/ 977021 h 3030902"/>
                <a:gd name="connsiteX8" fmla="*/ 2087260 w 2491135"/>
                <a:gd name="connsiteY8" fmla="*/ 930115 h 3030902"/>
                <a:gd name="connsiteX9" fmla="*/ 2004326 w 2491135"/>
                <a:gd name="connsiteY9" fmla="*/ 925416 h 3030902"/>
                <a:gd name="connsiteX10" fmla="*/ 1985094 w 2491135"/>
                <a:gd name="connsiteY10" fmla="*/ 916453 h 3030902"/>
                <a:gd name="connsiteX11" fmla="*/ 1975261 w 2491135"/>
                <a:gd name="connsiteY11" fmla="*/ 863281 h 3030902"/>
                <a:gd name="connsiteX12" fmla="*/ 1778848 w 2491135"/>
                <a:gd name="connsiteY12" fmla="*/ 194070 h 3030902"/>
                <a:gd name="connsiteX13" fmla="*/ 703324 w 2491135"/>
                <a:gd name="connsiteY13" fmla="*/ 296584 h 3030902"/>
                <a:gd name="connsiteX14" fmla="*/ 513265 w 2491135"/>
                <a:gd name="connsiteY14" fmla="*/ 938470 h 3030902"/>
                <a:gd name="connsiteX15" fmla="*/ 409532 w 2491135"/>
                <a:gd name="connsiteY15" fmla="*/ 978674 h 3030902"/>
                <a:gd name="connsiteX16" fmla="*/ 410402 w 2491135"/>
                <a:gd name="connsiteY16" fmla="*/ 1079883 h 3030902"/>
                <a:gd name="connsiteX17" fmla="*/ 523794 w 2491135"/>
                <a:gd name="connsiteY17" fmla="*/ 1218772 h 3030902"/>
                <a:gd name="connsiteX18" fmla="*/ 558342 w 2491135"/>
                <a:gd name="connsiteY18" fmla="*/ 1254104 h 3030902"/>
                <a:gd name="connsiteX19" fmla="*/ 933849 w 2491135"/>
                <a:gd name="connsiteY19" fmla="*/ 1742132 h 3030902"/>
                <a:gd name="connsiteX20" fmla="*/ 968833 w 2491135"/>
                <a:gd name="connsiteY20" fmla="*/ 1787906 h 3030902"/>
                <a:gd name="connsiteX21" fmla="*/ 968920 w 2491135"/>
                <a:gd name="connsiteY21" fmla="*/ 1964564 h 3030902"/>
                <a:gd name="connsiteX22" fmla="*/ 933849 w 2491135"/>
                <a:gd name="connsiteY22" fmla="*/ 2082133 h 3030902"/>
                <a:gd name="connsiteX23" fmla="*/ 664512 w 2491135"/>
                <a:gd name="connsiteY23" fmla="*/ 2251742 h 3030902"/>
                <a:gd name="connsiteX24" fmla="*/ 236442 w 2491135"/>
                <a:gd name="connsiteY24" fmla="*/ 2360173 h 3030902"/>
                <a:gd name="connsiteX25" fmla="*/ 26716 w 2491135"/>
                <a:gd name="connsiteY25" fmla="*/ 2659186 h 3030902"/>
                <a:gd name="connsiteX26" fmla="*/ 26716 w 2491135"/>
                <a:gd name="connsiteY26" fmla="*/ 2659186 h 3030902"/>
                <a:gd name="connsiteX27" fmla="*/ 26716 w 2491135"/>
                <a:gd name="connsiteY27" fmla="*/ 2659186 h 3030902"/>
                <a:gd name="connsiteX28" fmla="*/ 0 w 2491135"/>
                <a:gd name="connsiteY28" fmla="*/ 3030864 h 3030902"/>
                <a:gd name="connsiteX29" fmla="*/ 2491135 w 2491135"/>
                <a:gd name="connsiteY29" fmla="*/ 3030864 h 3030902"/>
                <a:gd name="connsiteX30" fmla="*/ 2471208 w 2491135"/>
                <a:gd name="connsiteY30" fmla="*/ 2661710 h 3030902"/>
                <a:gd name="connsiteX31" fmla="*/ 1683209 w 2491135"/>
                <a:gd name="connsiteY31" fmla="*/ 2191000 h 3030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91135" h="3030902">
                  <a:moveTo>
                    <a:pt x="1683209" y="2191000"/>
                  </a:moveTo>
                  <a:cubicBezTo>
                    <a:pt x="1602886" y="2140352"/>
                    <a:pt x="1583306" y="2081959"/>
                    <a:pt x="1548758" y="2020694"/>
                  </a:cubicBezTo>
                  <a:cubicBezTo>
                    <a:pt x="1509075" y="1931408"/>
                    <a:pt x="1519170" y="1787123"/>
                    <a:pt x="1517430" y="1782946"/>
                  </a:cubicBezTo>
                  <a:cubicBezTo>
                    <a:pt x="1619682" y="1712544"/>
                    <a:pt x="1713667" y="1632830"/>
                    <a:pt x="1793468" y="1537192"/>
                  </a:cubicBezTo>
                  <a:cubicBezTo>
                    <a:pt x="1799472" y="1532579"/>
                    <a:pt x="1935664" y="1262893"/>
                    <a:pt x="1935664" y="1262893"/>
                  </a:cubicBezTo>
                  <a:cubicBezTo>
                    <a:pt x="1938101" y="1226256"/>
                    <a:pt x="1950285" y="1200062"/>
                    <a:pt x="1992317" y="1190229"/>
                  </a:cubicBezTo>
                  <a:cubicBezTo>
                    <a:pt x="2031739" y="1181004"/>
                    <a:pt x="2058542" y="1151764"/>
                    <a:pt x="2075076" y="1114170"/>
                  </a:cubicBezTo>
                  <a:cubicBezTo>
                    <a:pt x="2100574" y="1066568"/>
                    <a:pt x="2120851" y="1017835"/>
                    <a:pt x="2115281" y="977021"/>
                  </a:cubicBezTo>
                  <a:cubicBezTo>
                    <a:pt x="2113801" y="966317"/>
                    <a:pt x="2111974" y="946389"/>
                    <a:pt x="2087260" y="930115"/>
                  </a:cubicBezTo>
                  <a:cubicBezTo>
                    <a:pt x="2060196" y="917410"/>
                    <a:pt x="2033305" y="909752"/>
                    <a:pt x="2004326" y="925416"/>
                  </a:cubicBezTo>
                  <a:cubicBezTo>
                    <a:pt x="1987879" y="934292"/>
                    <a:pt x="1989271" y="934727"/>
                    <a:pt x="1985094" y="916453"/>
                  </a:cubicBezTo>
                  <a:cubicBezTo>
                    <a:pt x="1982832" y="906532"/>
                    <a:pt x="1976652" y="873289"/>
                    <a:pt x="1975261" y="863281"/>
                  </a:cubicBezTo>
                  <a:cubicBezTo>
                    <a:pt x="1947587" y="655034"/>
                    <a:pt x="1914431" y="307027"/>
                    <a:pt x="1778848" y="194070"/>
                  </a:cubicBezTo>
                  <a:cubicBezTo>
                    <a:pt x="1550672" y="3924"/>
                    <a:pt x="1081094" y="-165772"/>
                    <a:pt x="703324" y="296584"/>
                  </a:cubicBezTo>
                  <a:cubicBezTo>
                    <a:pt x="498819" y="472806"/>
                    <a:pt x="539981" y="952567"/>
                    <a:pt x="513265" y="938470"/>
                  </a:cubicBezTo>
                  <a:cubicBezTo>
                    <a:pt x="464705" y="910274"/>
                    <a:pt x="416582" y="923240"/>
                    <a:pt x="409532" y="978674"/>
                  </a:cubicBezTo>
                  <a:cubicBezTo>
                    <a:pt x="403006" y="1026189"/>
                    <a:pt x="404485" y="1046205"/>
                    <a:pt x="410402" y="1079883"/>
                  </a:cubicBezTo>
                  <a:cubicBezTo>
                    <a:pt x="422412" y="1147239"/>
                    <a:pt x="452435" y="1199627"/>
                    <a:pt x="523794" y="1218772"/>
                  </a:cubicBezTo>
                  <a:cubicBezTo>
                    <a:pt x="541808" y="1223559"/>
                    <a:pt x="553730" y="1235220"/>
                    <a:pt x="558342" y="1254104"/>
                  </a:cubicBezTo>
                  <a:cubicBezTo>
                    <a:pt x="611601" y="1472098"/>
                    <a:pt x="763196" y="1614381"/>
                    <a:pt x="933849" y="1742132"/>
                  </a:cubicBezTo>
                  <a:cubicBezTo>
                    <a:pt x="949774" y="1754054"/>
                    <a:pt x="969790" y="1762931"/>
                    <a:pt x="968833" y="1787906"/>
                  </a:cubicBezTo>
                  <a:cubicBezTo>
                    <a:pt x="966483" y="1846821"/>
                    <a:pt x="966483" y="1905736"/>
                    <a:pt x="968920" y="1964564"/>
                  </a:cubicBezTo>
                  <a:cubicBezTo>
                    <a:pt x="971183" y="1994674"/>
                    <a:pt x="951080" y="2060899"/>
                    <a:pt x="933849" y="2082133"/>
                  </a:cubicBezTo>
                  <a:cubicBezTo>
                    <a:pt x="859444" y="2173943"/>
                    <a:pt x="779121" y="2210841"/>
                    <a:pt x="664512" y="2251742"/>
                  </a:cubicBezTo>
                  <a:cubicBezTo>
                    <a:pt x="463226" y="2306306"/>
                    <a:pt x="371503" y="2305087"/>
                    <a:pt x="236442" y="2360173"/>
                  </a:cubicBezTo>
                  <a:cubicBezTo>
                    <a:pt x="87110" y="2421003"/>
                    <a:pt x="53693" y="2510289"/>
                    <a:pt x="26716" y="2659186"/>
                  </a:cubicBezTo>
                  <a:cubicBezTo>
                    <a:pt x="26716" y="2659186"/>
                    <a:pt x="26716" y="2659186"/>
                    <a:pt x="26716" y="2659186"/>
                  </a:cubicBezTo>
                  <a:cubicBezTo>
                    <a:pt x="26716" y="2659186"/>
                    <a:pt x="26716" y="2659186"/>
                    <a:pt x="26716" y="2659186"/>
                  </a:cubicBezTo>
                  <a:cubicBezTo>
                    <a:pt x="0" y="2753346"/>
                    <a:pt x="1044" y="2906420"/>
                    <a:pt x="0" y="3030864"/>
                  </a:cubicBezTo>
                  <a:cubicBezTo>
                    <a:pt x="148287" y="3030864"/>
                    <a:pt x="2345632" y="3030951"/>
                    <a:pt x="2491135" y="3030864"/>
                  </a:cubicBezTo>
                  <a:cubicBezTo>
                    <a:pt x="2490527" y="2909379"/>
                    <a:pt x="2475123" y="2699652"/>
                    <a:pt x="2471208" y="2661710"/>
                  </a:cubicBezTo>
                  <a:cubicBezTo>
                    <a:pt x="2480084" y="2333892"/>
                    <a:pt x="1831759" y="2284550"/>
                    <a:pt x="1683209" y="2191000"/>
                  </a:cubicBezTo>
                  <a:close/>
                </a:path>
              </a:pathLst>
            </a:custGeom>
            <a:solidFill>
              <a:srgbClr val="FBBEA6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Graphic 3">
              <a:extLst>
                <a:ext uri="{FF2B5EF4-FFF2-40B4-BE49-F238E27FC236}">
                  <a16:creationId xmlns:a16="http://schemas.microsoft.com/office/drawing/2014/main" id="{BCA7F107-4894-4EBA-BDC8-69C4F5895D47}"/>
                </a:ext>
              </a:extLst>
            </p:cNvPr>
            <p:cNvSpPr/>
            <p:nvPr/>
          </p:nvSpPr>
          <p:spPr>
            <a:xfrm>
              <a:off x="11724491" y="2528657"/>
              <a:ext cx="87110" cy="205807"/>
            </a:xfrm>
            <a:custGeom>
              <a:avLst/>
              <a:gdLst>
                <a:gd name="connsiteX0" fmla="*/ 8180 w 87110"/>
                <a:gd name="connsiteY0" fmla="*/ 205808 h 205807"/>
                <a:gd name="connsiteX1" fmla="*/ 0 w 87110"/>
                <a:gd name="connsiteY1" fmla="*/ 19055 h 205807"/>
                <a:gd name="connsiteX2" fmla="*/ 87111 w 87110"/>
                <a:gd name="connsiteY2" fmla="*/ 14530 h 205807"/>
                <a:gd name="connsiteX3" fmla="*/ 53694 w 87110"/>
                <a:gd name="connsiteY3" fmla="*/ 104948 h 205807"/>
                <a:gd name="connsiteX4" fmla="*/ 8180 w 87110"/>
                <a:gd name="connsiteY4" fmla="*/ 205808 h 205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110" h="205807">
                  <a:moveTo>
                    <a:pt x="8180" y="205808"/>
                  </a:moveTo>
                  <a:cubicBezTo>
                    <a:pt x="20450" y="143760"/>
                    <a:pt x="0" y="59782"/>
                    <a:pt x="0" y="19055"/>
                  </a:cubicBezTo>
                  <a:cubicBezTo>
                    <a:pt x="28631" y="10266"/>
                    <a:pt x="56391" y="-16363"/>
                    <a:pt x="87111" y="14530"/>
                  </a:cubicBezTo>
                  <a:cubicBezTo>
                    <a:pt x="61612" y="39332"/>
                    <a:pt x="51431" y="69877"/>
                    <a:pt x="53694" y="104948"/>
                  </a:cubicBezTo>
                  <a:cubicBezTo>
                    <a:pt x="44992" y="139670"/>
                    <a:pt x="26716" y="175611"/>
                    <a:pt x="8180" y="205808"/>
                  </a:cubicBezTo>
                  <a:close/>
                </a:path>
              </a:pathLst>
            </a:custGeom>
            <a:solidFill>
              <a:srgbClr val="F1A698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Graphic 3">
              <a:extLst>
                <a:ext uri="{FF2B5EF4-FFF2-40B4-BE49-F238E27FC236}">
                  <a16:creationId xmlns:a16="http://schemas.microsoft.com/office/drawing/2014/main" id="{F88F76B0-575D-4268-AAE6-BC58ECC4432C}"/>
                </a:ext>
              </a:extLst>
            </p:cNvPr>
            <p:cNvSpPr/>
            <p:nvPr/>
          </p:nvSpPr>
          <p:spPr>
            <a:xfrm>
              <a:off x="11769114" y="2543187"/>
              <a:ext cx="42605" cy="90417"/>
            </a:xfrm>
            <a:custGeom>
              <a:avLst/>
              <a:gdLst>
                <a:gd name="connsiteX0" fmla="*/ 9071 w 42605"/>
                <a:gd name="connsiteY0" fmla="*/ 90417 h 90417"/>
                <a:gd name="connsiteX1" fmla="*/ 42488 w 42605"/>
                <a:gd name="connsiteY1" fmla="*/ 0 h 90417"/>
                <a:gd name="connsiteX2" fmla="*/ 9071 w 42605"/>
                <a:gd name="connsiteY2" fmla="*/ 90417 h 90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605" h="90417">
                  <a:moveTo>
                    <a:pt x="9071" y="90417"/>
                  </a:moveTo>
                  <a:cubicBezTo>
                    <a:pt x="-8856" y="41945"/>
                    <a:pt x="-1459" y="22017"/>
                    <a:pt x="42488" y="0"/>
                  </a:cubicBezTo>
                  <a:cubicBezTo>
                    <a:pt x="44228" y="34896"/>
                    <a:pt x="26389" y="62570"/>
                    <a:pt x="9071" y="90417"/>
                  </a:cubicBezTo>
                  <a:close/>
                </a:path>
              </a:pathLst>
            </a:custGeom>
            <a:solidFill>
              <a:srgbClr val="F18080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Graphic 3">
              <a:extLst>
                <a:ext uri="{FF2B5EF4-FFF2-40B4-BE49-F238E27FC236}">
                  <a16:creationId xmlns:a16="http://schemas.microsoft.com/office/drawing/2014/main" id="{893D5A57-CDE4-4DF9-8670-DCA52949202D}"/>
                </a:ext>
              </a:extLst>
            </p:cNvPr>
            <p:cNvSpPr/>
            <p:nvPr/>
          </p:nvSpPr>
          <p:spPr>
            <a:xfrm>
              <a:off x="9973128" y="446283"/>
              <a:ext cx="1100445" cy="1940434"/>
            </a:xfrm>
            <a:custGeom>
              <a:avLst/>
              <a:gdLst>
                <a:gd name="connsiteX0" fmla="*/ 278315 w 1100445"/>
                <a:gd name="connsiteY0" fmla="*/ 1940435 h 1940434"/>
                <a:gd name="connsiteX1" fmla="*/ 78335 w 1100445"/>
                <a:gd name="connsiteY1" fmla="*/ 1639334 h 1940434"/>
                <a:gd name="connsiteX2" fmla="*/ 15418 w 1100445"/>
                <a:gd name="connsiteY2" fmla="*/ 1401237 h 1940434"/>
                <a:gd name="connsiteX3" fmla="*/ 710 w 1100445"/>
                <a:gd name="connsiteY3" fmla="*/ 1260172 h 1940434"/>
                <a:gd name="connsiteX4" fmla="*/ 59191 w 1100445"/>
                <a:gd name="connsiteY4" fmla="*/ 799643 h 1940434"/>
                <a:gd name="connsiteX5" fmla="*/ 157092 w 1100445"/>
                <a:gd name="connsiteY5" fmla="*/ 522995 h 1940434"/>
                <a:gd name="connsiteX6" fmla="*/ 476381 w 1100445"/>
                <a:gd name="connsiteY6" fmla="*/ 91533 h 1940434"/>
                <a:gd name="connsiteX7" fmla="*/ 651211 w 1100445"/>
                <a:gd name="connsiteY7" fmla="*/ 7642 h 1940434"/>
                <a:gd name="connsiteX8" fmla="*/ 888176 w 1100445"/>
                <a:gd name="connsiteY8" fmla="*/ 31051 h 1940434"/>
                <a:gd name="connsiteX9" fmla="*/ 967281 w 1100445"/>
                <a:gd name="connsiteY9" fmla="*/ 80481 h 1940434"/>
                <a:gd name="connsiteX10" fmla="*/ 1077192 w 1100445"/>
                <a:gd name="connsiteY10" fmla="*/ 258879 h 1940434"/>
                <a:gd name="connsiteX11" fmla="*/ 1026457 w 1100445"/>
                <a:gd name="connsiteY11" fmla="*/ 703482 h 1940434"/>
                <a:gd name="connsiteX12" fmla="*/ 852322 w 1100445"/>
                <a:gd name="connsiteY12" fmla="*/ 879096 h 1940434"/>
                <a:gd name="connsiteX13" fmla="*/ 580114 w 1100445"/>
                <a:gd name="connsiteY13" fmla="*/ 1072549 h 1940434"/>
                <a:gd name="connsiteX14" fmla="*/ 366122 w 1100445"/>
                <a:gd name="connsiteY14" fmla="*/ 1260868 h 1940434"/>
                <a:gd name="connsiteX15" fmla="*/ 266742 w 1100445"/>
                <a:gd name="connsiteY15" fmla="*/ 1666398 h 1940434"/>
                <a:gd name="connsiteX16" fmla="*/ 305205 w 1100445"/>
                <a:gd name="connsiteY16" fmla="*/ 1835311 h 1940434"/>
                <a:gd name="connsiteX17" fmla="*/ 312255 w 1100445"/>
                <a:gd name="connsiteY17" fmla="*/ 1886393 h 1940434"/>
                <a:gd name="connsiteX18" fmla="*/ 278315 w 1100445"/>
                <a:gd name="connsiteY18" fmla="*/ 1940435 h 1940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00445" h="1940434">
                  <a:moveTo>
                    <a:pt x="278315" y="1940435"/>
                  </a:moveTo>
                  <a:cubicBezTo>
                    <a:pt x="187289" y="1856283"/>
                    <a:pt x="124284" y="1752899"/>
                    <a:pt x="78335" y="1639334"/>
                  </a:cubicBezTo>
                  <a:cubicBezTo>
                    <a:pt x="47442" y="1563014"/>
                    <a:pt x="34041" y="1489131"/>
                    <a:pt x="15418" y="1401237"/>
                  </a:cubicBezTo>
                  <a:cubicBezTo>
                    <a:pt x="4453" y="1342757"/>
                    <a:pt x="797" y="1305511"/>
                    <a:pt x="710" y="1260172"/>
                  </a:cubicBezTo>
                  <a:cubicBezTo>
                    <a:pt x="-4337" y="1157745"/>
                    <a:pt x="17767" y="946278"/>
                    <a:pt x="59191" y="799643"/>
                  </a:cubicBezTo>
                  <a:cubicBezTo>
                    <a:pt x="76508" y="702003"/>
                    <a:pt x="115929" y="611759"/>
                    <a:pt x="157092" y="522995"/>
                  </a:cubicBezTo>
                  <a:cubicBezTo>
                    <a:pt x="233759" y="357651"/>
                    <a:pt x="329747" y="205621"/>
                    <a:pt x="476381" y="91533"/>
                  </a:cubicBezTo>
                  <a:cubicBezTo>
                    <a:pt x="528769" y="50806"/>
                    <a:pt x="590382" y="30268"/>
                    <a:pt x="651211" y="7642"/>
                  </a:cubicBezTo>
                  <a:cubicBezTo>
                    <a:pt x="705079" y="-7587"/>
                    <a:pt x="810552" y="-190"/>
                    <a:pt x="888176" y="31051"/>
                  </a:cubicBezTo>
                  <a:cubicBezTo>
                    <a:pt x="916024" y="42277"/>
                    <a:pt x="954402" y="68558"/>
                    <a:pt x="967281" y="80481"/>
                  </a:cubicBezTo>
                  <a:cubicBezTo>
                    <a:pt x="1015404" y="125298"/>
                    <a:pt x="1059265" y="195526"/>
                    <a:pt x="1077192" y="258879"/>
                  </a:cubicBezTo>
                  <a:cubicBezTo>
                    <a:pt x="1120617" y="412476"/>
                    <a:pt x="1102951" y="613500"/>
                    <a:pt x="1026457" y="703482"/>
                  </a:cubicBezTo>
                  <a:cubicBezTo>
                    <a:pt x="1019930" y="711140"/>
                    <a:pt x="863897" y="866912"/>
                    <a:pt x="852322" y="879096"/>
                  </a:cubicBezTo>
                  <a:cubicBezTo>
                    <a:pt x="765560" y="949150"/>
                    <a:pt x="669573" y="1006324"/>
                    <a:pt x="580114" y="1072549"/>
                  </a:cubicBezTo>
                  <a:cubicBezTo>
                    <a:pt x="503532" y="1129289"/>
                    <a:pt x="426343" y="1184548"/>
                    <a:pt x="366122" y="1260868"/>
                  </a:cubicBezTo>
                  <a:cubicBezTo>
                    <a:pt x="270657" y="1381831"/>
                    <a:pt x="251338" y="1519589"/>
                    <a:pt x="266742" y="1666398"/>
                  </a:cubicBezTo>
                  <a:cubicBezTo>
                    <a:pt x="272746" y="1724094"/>
                    <a:pt x="288149" y="1779964"/>
                    <a:pt x="305205" y="1835311"/>
                  </a:cubicBezTo>
                  <a:cubicBezTo>
                    <a:pt x="310341" y="1851932"/>
                    <a:pt x="315300" y="1868641"/>
                    <a:pt x="312255" y="1886393"/>
                  </a:cubicBezTo>
                  <a:cubicBezTo>
                    <a:pt x="304771" y="1906844"/>
                    <a:pt x="306511" y="1933038"/>
                    <a:pt x="278315" y="1940435"/>
                  </a:cubicBezTo>
                  <a:close/>
                </a:path>
              </a:pathLst>
            </a:custGeom>
            <a:solidFill>
              <a:schemeClr val="accent1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Graphic 3">
              <a:extLst>
                <a:ext uri="{FF2B5EF4-FFF2-40B4-BE49-F238E27FC236}">
                  <a16:creationId xmlns:a16="http://schemas.microsoft.com/office/drawing/2014/main" id="{6E1C6738-C247-451F-BC47-14FDEA72E3BA}"/>
                </a:ext>
              </a:extLst>
            </p:cNvPr>
            <p:cNvSpPr/>
            <p:nvPr/>
          </p:nvSpPr>
          <p:spPr>
            <a:xfrm>
              <a:off x="10903598" y="483614"/>
              <a:ext cx="1034192" cy="1906410"/>
            </a:xfrm>
            <a:custGeom>
              <a:avLst/>
              <a:gdLst>
                <a:gd name="connsiteX0" fmla="*/ 76406 w 1034192"/>
                <a:gd name="connsiteY0" fmla="*/ 684600 h 1906410"/>
                <a:gd name="connsiteX1" fmla="*/ 150116 w 1034192"/>
                <a:gd name="connsiteY1" fmla="*/ 516123 h 1906410"/>
                <a:gd name="connsiteX2" fmla="*/ 67008 w 1034192"/>
                <a:gd name="connsiteY2" fmla="*/ 80048 h 1906410"/>
                <a:gd name="connsiteX3" fmla="*/ 0 w 1034192"/>
                <a:gd name="connsiteY3" fmla="*/ 16172 h 1906410"/>
                <a:gd name="connsiteX4" fmla="*/ 497513 w 1034192"/>
                <a:gd name="connsiteY4" fmla="*/ 109288 h 1906410"/>
                <a:gd name="connsiteX5" fmla="*/ 965439 w 1034192"/>
                <a:gd name="connsiteY5" fmla="*/ 779630 h 1906410"/>
                <a:gd name="connsiteX6" fmla="*/ 1008951 w 1034192"/>
                <a:gd name="connsiteY6" fmla="*/ 953677 h 1906410"/>
                <a:gd name="connsiteX7" fmla="*/ 1016870 w 1034192"/>
                <a:gd name="connsiteY7" fmla="*/ 1431959 h 1906410"/>
                <a:gd name="connsiteX8" fmla="*/ 767547 w 1034192"/>
                <a:gd name="connsiteY8" fmla="*/ 1906411 h 1906410"/>
                <a:gd name="connsiteX9" fmla="*/ 704629 w 1034192"/>
                <a:gd name="connsiteY9" fmla="*/ 1797283 h 1906410"/>
                <a:gd name="connsiteX10" fmla="*/ 729344 w 1034192"/>
                <a:gd name="connsiteY10" fmla="*/ 1676669 h 1906410"/>
                <a:gd name="connsiteX11" fmla="*/ 688095 w 1034192"/>
                <a:gd name="connsiteY11" fmla="*/ 1312823 h 1906410"/>
                <a:gd name="connsiteX12" fmla="*/ 439729 w 1034192"/>
                <a:gd name="connsiteY12" fmla="*/ 908947 h 1906410"/>
                <a:gd name="connsiteX13" fmla="*/ 76406 w 1034192"/>
                <a:gd name="connsiteY13" fmla="*/ 684600 h 1906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4192" h="1906410">
                  <a:moveTo>
                    <a:pt x="76406" y="684600"/>
                  </a:moveTo>
                  <a:cubicBezTo>
                    <a:pt x="99380" y="627774"/>
                    <a:pt x="137584" y="578432"/>
                    <a:pt x="150116" y="516123"/>
                  </a:cubicBezTo>
                  <a:cubicBezTo>
                    <a:pt x="181705" y="358784"/>
                    <a:pt x="164039" y="212149"/>
                    <a:pt x="67008" y="80048"/>
                  </a:cubicBezTo>
                  <a:cubicBezTo>
                    <a:pt x="58480" y="68474"/>
                    <a:pt x="15229" y="25745"/>
                    <a:pt x="0" y="16172"/>
                  </a:cubicBezTo>
                  <a:cubicBezTo>
                    <a:pt x="79453" y="-26469"/>
                    <a:pt x="311718" y="18870"/>
                    <a:pt x="497513" y="109288"/>
                  </a:cubicBezTo>
                  <a:cubicBezTo>
                    <a:pt x="764066" y="255574"/>
                    <a:pt x="879982" y="506985"/>
                    <a:pt x="965439" y="779630"/>
                  </a:cubicBezTo>
                  <a:cubicBezTo>
                    <a:pt x="993373" y="863260"/>
                    <a:pt x="1003817" y="912167"/>
                    <a:pt x="1008951" y="953677"/>
                  </a:cubicBezTo>
                  <a:cubicBezTo>
                    <a:pt x="1047590" y="1162447"/>
                    <a:pt x="1034883" y="1344326"/>
                    <a:pt x="1016870" y="1431959"/>
                  </a:cubicBezTo>
                  <a:cubicBezTo>
                    <a:pt x="984584" y="1618885"/>
                    <a:pt x="902695" y="1773874"/>
                    <a:pt x="767547" y="1906411"/>
                  </a:cubicBezTo>
                  <a:cubicBezTo>
                    <a:pt x="746661" y="1869426"/>
                    <a:pt x="739265" y="1827045"/>
                    <a:pt x="704629" y="1797283"/>
                  </a:cubicBezTo>
                  <a:cubicBezTo>
                    <a:pt x="713593" y="1748724"/>
                    <a:pt x="725167" y="1702167"/>
                    <a:pt x="729344" y="1676669"/>
                  </a:cubicBezTo>
                  <a:cubicBezTo>
                    <a:pt x="750143" y="1550050"/>
                    <a:pt x="721251" y="1438137"/>
                    <a:pt x="688095" y="1312823"/>
                  </a:cubicBezTo>
                  <a:cubicBezTo>
                    <a:pt x="646150" y="1154179"/>
                    <a:pt x="567306" y="1012418"/>
                    <a:pt x="439729" y="908947"/>
                  </a:cubicBezTo>
                  <a:cubicBezTo>
                    <a:pt x="348964" y="821488"/>
                    <a:pt x="120353" y="706356"/>
                    <a:pt x="76406" y="684600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Graphic 3">
              <a:extLst>
                <a:ext uri="{FF2B5EF4-FFF2-40B4-BE49-F238E27FC236}">
                  <a16:creationId xmlns:a16="http://schemas.microsoft.com/office/drawing/2014/main" id="{F21BB291-B242-48DA-ACEE-5F22358CDE14}"/>
                </a:ext>
              </a:extLst>
            </p:cNvPr>
            <p:cNvSpPr/>
            <p:nvPr/>
          </p:nvSpPr>
          <p:spPr>
            <a:xfrm>
              <a:off x="11354902" y="812985"/>
              <a:ext cx="557559" cy="624306"/>
            </a:xfrm>
            <a:custGeom>
              <a:avLst/>
              <a:gdLst>
                <a:gd name="connsiteX0" fmla="*/ 557559 w 557559"/>
                <a:gd name="connsiteY0" fmla="*/ 624307 h 624306"/>
                <a:gd name="connsiteX1" fmla="*/ 444429 w 557559"/>
                <a:gd name="connsiteY1" fmla="*/ 450347 h 624306"/>
                <a:gd name="connsiteX2" fmla="*/ 218080 w 557559"/>
                <a:gd name="connsiteY2" fmla="*/ 177789 h 624306"/>
                <a:gd name="connsiteX3" fmla="*/ 0 w 557559"/>
                <a:gd name="connsiteY3" fmla="*/ 0 h 624306"/>
                <a:gd name="connsiteX4" fmla="*/ 189885 w 557559"/>
                <a:gd name="connsiteY4" fmla="*/ 95378 h 624306"/>
                <a:gd name="connsiteX5" fmla="*/ 514048 w 557559"/>
                <a:gd name="connsiteY5" fmla="*/ 450260 h 624306"/>
                <a:gd name="connsiteX6" fmla="*/ 557559 w 557559"/>
                <a:gd name="connsiteY6" fmla="*/ 624307 h 624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7559" h="624306">
                  <a:moveTo>
                    <a:pt x="557559" y="624307"/>
                  </a:moveTo>
                  <a:cubicBezTo>
                    <a:pt x="519879" y="566349"/>
                    <a:pt x="482110" y="508392"/>
                    <a:pt x="444429" y="450347"/>
                  </a:cubicBezTo>
                  <a:cubicBezTo>
                    <a:pt x="379684" y="350618"/>
                    <a:pt x="303711" y="259591"/>
                    <a:pt x="218080" y="177789"/>
                  </a:cubicBezTo>
                  <a:cubicBezTo>
                    <a:pt x="150550" y="113305"/>
                    <a:pt x="78147" y="53432"/>
                    <a:pt x="0" y="0"/>
                  </a:cubicBezTo>
                  <a:cubicBezTo>
                    <a:pt x="65876" y="26977"/>
                    <a:pt x="130622" y="55086"/>
                    <a:pt x="189885" y="95378"/>
                  </a:cubicBezTo>
                  <a:cubicBezTo>
                    <a:pt x="326164" y="188145"/>
                    <a:pt x="426590" y="313111"/>
                    <a:pt x="514048" y="450260"/>
                  </a:cubicBezTo>
                  <a:cubicBezTo>
                    <a:pt x="536674" y="506216"/>
                    <a:pt x="552600" y="563913"/>
                    <a:pt x="557559" y="624307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Graphic 3">
              <a:extLst>
                <a:ext uri="{FF2B5EF4-FFF2-40B4-BE49-F238E27FC236}">
                  <a16:creationId xmlns:a16="http://schemas.microsoft.com/office/drawing/2014/main" id="{738C8F3A-9FD1-4551-990C-711F2E7F3E00}"/>
                </a:ext>
              </a:extLst>
            </p:cNvPr>
            <p:cNvSpPr/>
            <p:nvPr/>
          </p:nvSpPr>
          <p:spPr>
            <a:xfrm>
              <a:off x="9997073" y="806806"/>
              <a:ext cx="547552" cy="595328"/>
            </a:xfrm>
            <a:custGeom>
              <a:avLst/>
              <a:gdLst>
                <a:gd name="connsiteX0" fmla="*/ 35245 w 547552"/>
                <a:gd name="connsiteY0" fmla="*/ 439034 h 595328"/>
                <a:gd name="connsiteX1" fmla="*/ 193540 w 547552"/>
                <a:gd name="connsiteY1" fmla="*/ 234964 h 595328"/>
                <a:gd name="connsiteX2" fmla="*/ 547553 w 547552"/>
                <a:gd name="connsiteY2" fmla="*/ 0 h 595328"/>
                <a:gd name="connsiteX3" fmla="*/ 419453 w 547552"/>
                <a:gd name="connsiteY3" fmla="*/ 102079 h 595328"/>
                <a:gd name="connsiteX4" fmla="*/ 111738 w 547552"/>
                <a:gd name="connsiteY4" fmla="*/ 432681 h 595328"/>
                <a:gd name="connsiteX5" fmla="*/ 0 w 547552"/>
                <a:gd name="connsiteY5" fmla="*/ 595328 h 595328"/>
                <a:gd name="connsiteX6" fmla="*/ 35245 w 547552"/>
                <a:gd name="connsiteY6" fmla="*/ 439034 h 59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7552" h="595328">
                  <a:moveTo>
                    <a:pt x="35245" y="439034"/>
                  </a:moveTo>
                  <a:cubicBezTo>
                    <a:pt x="83455" y="367500"/>
                    <a:pt x="133494" y="296750"/>
                    <a:pt x="193540" y="234964"/>
                  </a:cubicBezTo>
                  <a:cubicBezTo>
                    <a:pt x="291529" y="134103"/>
                    <a:pt x="403615" y="52040"/>
                    <a:pt x="547553" y="0"/>
                  </a:cubicBezTo>
                  <a:cubicBezTo>
                    <a:pt x="497427" y="37507"/>
                    <a:pt x="440252" y="86588"/>
                    <a:pt x="419453" y="102079"/>
                  </a:cubicBezTo>
                  <a:cubicBezTo>
                    <a:pt x="296750" y="193627"/>
                    <a:pt x="200590" y="309282"/>
                    <a:pt x="111738" y="432681"/>
                  </a:cubicBezTo>
                  <a:cubicBezTo>
                    <a:pt x="73187" y="486113"/>
                    <a:pt x="37333" y="529190"/>
                    <a:pt x="0" y="595328"/>
                  </a:cubicBezTo>
                  <a:cubicBezTo>
                    <a:pt x="3481" y="541460"/>
                    <a:pt x="14185" y="489072"/>
                    <a:pt x="35245" y="439034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Graphic 3">
              <a:extLst>
                <a:ext uri="{FF2B5EF4-FFF2-40B4-BE49-F238E27FC236}">
                  <a16:creationId xmlns:a16="http://schemas.microsoft.com/office/drawing/2014/main" id="{D0729388-C77B-4173-A806-B6864324AEC3}"/>
                </a:ext>
              </a:extLst>
            </p:cNvPr>
            <p:cNvSpPr/>
            <p:nvPr/>
          </p:nvSpPr>
          <p:spPr>
            <a:xfrm>
              <a:off x="11699950" y="1400219"/>
              <a:ext cx="238425" cy="515353"/>
            </a:xfrm>
            <a:custGeom>
              <a:avLst/>
              <a:gdLst>
                <a:gd name="connsiteX0" fmla="*/ 220431 w 238425"/>
                <a:gd name="connsiteY0" fmla="*/ 515353 h 515353"/>
                <a:gd name="connsiteX1" fmla="*/ 65790 w 238425"/>
                <a:gd name="connsiteY1" fmla="*/ 118700 h 515353"/>
                <a:gd name="connsiteX2" fmla="*/ 0 w 238425"/>
                <a:gd name="connsiteY2" fmla="*/ 0 h 515353"/>
                <a:gd name="connsiteX3" fmla="*/ 237662 w 238425"/>
                <a:gd name="connsiteY3" fmla="*/ 367326 h 515353"/>
                <a:gd name="connsiteX4" fmla="*/ 220431 w 238425"/>
                <a:gd name="connsiteY4" fmla="*/ 515353 h 515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425" h="515353">
                  <a:moveTo>
                    <a:pt x="220431" y="515353"/>
                  </a:moveTo>
                  <a:cubicBezTo>
                    <a:pt x="180922" y="378465"/>
                    <a:pt x="135409" y="243840"/>
                    <a:pt x="65790" y="118700"/>
                  </a:cubicBezTo>
                  <a:cubicBezTo>
                    <a:pt x="43860" y="79191"/>
                    <a:pt x="20016" y="40727"/>
                    <a:pt x="0" y="0"/>
                  </a:cubicBezTo>
                  <a:cubicBezTo>
                    <a:pt x="111478" y="101556"/>
                    <a:pt x="182837" y="229133"/>
                    <a:pt x="237662" y="367326"/>
                  </a:cubicBezTo>
                  <a:cubicBezTo>
                    <a:pt x="240969" y="417713"/>
                    <a:pt x="233224" y="466794"/>
                    <a:pt x="220431" y="515353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Graphic 3">
              <a:extLst>
                <a:ext uri="{FF2B5EF4-FFF2-40B4-BE49-F238E27FC236}">
                  <a16:creationId xmlns:a16="http://schemas.microsoft.com/office/drawing/2014/main" id="{BD912EB1-F6F4-471E-9348-0B91CF4E3419}"/>
                </a:ext>
              </a:extLst>
            </p:cNvPr>
            <p:cNvSpPr/>
            <p:nvPr/>
          </p:nvSpPr>
          <p:spPr>
            <a:xfrm>
              <a:off x="9973217" y="1400655"/>
              <a:ext cx="221225" cy="446952"/>
            </a:xfrm>
            <a:custGeom>
              <a:avLst/>
              <a:gdLst>
                <a:gd name="connsiteX0" fmla="*/ 621 w 221225"/>
                <a:gd name="connsiteY0" fmla="*/ 305801 h 446952"/>
                <a:gd name="connsiteX1" fmla="*/ 88341 w 221225"/>
                <a:gd name="connsiteY1" fmla="*/ 136714 h 446952"/>
                <a:gd name="connsiteX2" fmla="*/ 221225 w 221225"/>
                <a:gd name="connsiteY2" fmla="*/ 0 h 446952"/>
                <a:gd name="connsiteX3" fmla="*/ 15328 w 221225"/>
                <a:gd name="connsiteY3" fmla="*/ 446953 h 446952"/>
                <a:gd name="connsiteX4" fmla="*/ 621 w 221225"/>
                <a:gd name="connsiteY4" fmla="*/ 305801 h 44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225" h="446952">
                  <a:moveTo>
                    <a:pt x="621" y="305801"/>
                  </a:moveTo>
                  <a:cubicBezTo>
                    <a:pt x="23857" y="235660"/>
                    <a:pt x="51008" y="184751"/>
                    <a:pt x="88341" y="136714"/>
                  </a:cubicBezTo>
                  <a:cubicBezTo>
                    <a:pt x="128894" y="84587"/>
                    <a:pt x="166053" y="40727"/>
                    <a:pt x="221225" y="0"/>
                  </a:cubicBezTo>
                  <a:cubicBezTo>
                    <a:pt x="130460" y="139064"/>
                    <a:pt x="67368" y="290485"/>
                    <a:pt x="15328" y="446953"/>
                  </a:cubicBezTo>
                  <a:cubicBezTo>
                    <a:pt x="4712" y="400395"/>
                    <a:pt x="-2163" y="353577"/>
                    <a:pt x="621" y="305801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Graphic 3">
              <a:extLst>
                <a:ext uri="{FF2B5EF4-FFF2-40B4-BE49-F238E27FC236}">
                  <a16:creationId xmlns:a16="http://schemas.microsoft.com/office/drawing/2014/main" id="{A83AA79A-7C8D-4C96-A65F-9009C70A1F80}"/>
                </a:ext>
              </a:extLst>
            </p:cNvPr>
            <p:cNvSpPr/>
            <p:nvPr/>
          </p:nvSpPr>
          <p:spPr>
            <a:xfrm>
              <a:off x="11258894" y="2168928"/>
              <a:ext cx="348427" cy="294458"/>
            </a:xfrm>
            <a:custGeom>
              <a:avLst/>
              <a:gdLst>
                <a:gd name="connsiteX0" fmla="*/ 69640 w 348427"/>
                <a:gd name="connsiteY0" fmla="*/ 294458 h 294458"/>
                <a:gd name="connsiteX1" fmla="*/ 1413 w 348427"/>
                <a:gd name="connsiteY1" fmla="*/ 226928 h 294458"/>
                <a:gd name="connsiteX2" fmla="*/ 43358 w 348427"/>
                <a:gd name="connsiteY2" fmla="*/ 138338 h 294458"/>
                <a:gd name="connsiteX3" fmla="*/ 114631 w 348427"/>
                <a:gd name="connsiteY3" fmla="*/ 106923 h 294458"/>
                <a:gd name="connsiteX4" fmla="*/ 204962 w 348427"/>
                <a:gd name="connsiteY4" fmla="*/ 50183 h 294458"/>
                <a:gd name="connsiteX5" fmla="*/ 239161 w 348427"/>
                <a:gd name="connsiteY5" fmla="*/ 21988 h 294458"/>
                <a:gd name="connsiteX6" fmla="*/ 324009 w 348427"/>
                <a:gd name="connsiteY6" fmla="*/ 15722 h 294458"/>
                <a:gd name="connsiteX7" fmla="*/ 331754 w 348427"/>
                <a:gd name="connsiteY7" fmla="*/ 117366 h 294458"/>
                <a:gd name="connsiteX8" fmla="*/ 234636 w 348427"/>
                <a:gd name="connsiteY8" fmla="*/ 181241 h 294458"/>
                <a:gd name="connsiteX9" fmla="*/ 190515 w 348427"/>
                <a:gd name="connsiteY9" fmla="*/ 249641 h 294458"/>
                <a:gd name="connsiteX10" fmla="*/ 138910 w 348427"/>
                <a:gd name="connsiteY10" fmla="*/ 285060 h 294458"/>
                <a:gd name="connsiteX11" fmla="*/ 69640 w 348427"/>
                <a:gd name="connsiteY11" fmla="*/ 294458 h 29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8427" h="294458">
                  <a:moveTo>
                    <a:pt x="69640" y="294458"/>
                  </a:moveTo>
                  <a:cubicBezTo>
                    <a:pt x="28652" y="290368"/>
                    <a:pt x="7679" y="262782"/>
                    <a:pt x="1413" y="226928"/>
                  </a:cubicBezTo>
                  <a:cubicBezTo>
                    <a:pt x="-5026" y="190204"/>
                    <a:pt x="10812" y="157831"/>
                    <a:pt x="43358" y="138338"/>
                  </a:cubicBezTo>
                  <a:cubicBezTo>
                    <a:pt x="65463" y="125024"/>
                    <a:pt x="90003" y="115016"/>
                    <a:pt x="114631" y="106923"/>
                  </a:cubicBezTo>
                  <a:cubicBezTo>
                    <a:pt x="149875" y="95261"/>
                    <a:pt x="178855" y="75420"/>
                    <a:pt x="204962" y="50183"/>
                  </a:cubicBezTo>
                  <a:cubicBezTo>
                    <a:pt x="213750" y="41655"/>
                    <a:pt x="229153" y="28950"/>
                    <a:pt x="239161" y="21988"/>
                  </a:cubicBezTo>
                  <a:cubicBezTo>
                    <a:pt x="266051" y="3365"/>
                    <a:pt x="293812" y="-13344"/>
                    <a:pt x="324009" y="15722"/>
                  </a:cubicBezTo>
                  <a:cubicBezTo>
                    <a:pt x="353772" y="44353"/>
                    <a:pt x="356295" y="80729"/>
                    <a:pt x="331754" y="117366"/>
                  </a:cubicBezTo>
                  <a:cubicBezTo>
                    <a:pt x="327055" y="124414"/>
                    <a:pt x="268054" y="160355"/>
                    <a:pt x="234636" y="181241"/>
                  </a:cubicBezTo>
                  <a:cubicBezTo>
                    <a:pt x="211488" y="203780"/>
                    <a:pt x="204962" y="226319"/>
                    <a:pt x="190515" y="249641"/>
                  </a:cubicBezTo>
                  <a:cubicBezTo>
                    <a:pt x="177549" y="267655"/>
                    <a:pt x="160927" y="280187"/>
                    <a:pt x="138910" y="285060"/>
                  </a:cubicBezTo>
                  <a:cubicBezTo>
                    <a:pt x="116110" y="292109"/>
                    <a:pt x="96268" y="294458"/>
                    <a:pt x="69640" y="294458"/>
                  </a:cubicBezTo>
                  <a:close/>
                </a:path>
              </a:pathLst>
            </a:custGeom>
            <a:solidFill>
              <a:schemeClr val="bg1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Graphic 3">
              <a:extLst>
                <a:ext uri="{FF2B5EF4-FFF2-40B4-BE49-F238E27FC236}">
                  <a16:creationId xmlns:a16="http://schemas.microsoft.com/office/drawing/2014/main" id="{A74B2BA0-A444-42F5-98C1-E0ACB16EC3B7}"/>
                </a:ext>
              </a:extLst>
            </p:cNvPr>
            <p:cNvSpPr/>
            <p:nvPr/>
          </p:nvSpPr>
          <p:spPr>
            <a:xfrm>
              <a:off x="10857187" y="1168215"/>
              <a:ext cx="486140" cy="224259"/>
            </a:xfrm>
            <a:custGeom>
              <a:avLst/>
              <a:gdLst>
                <a:gd name="connsiteX0" fmla="*/ 486140 w 486140"/>
                <a:gd name="connsiteY0" fmla="*/ 224260 h 224259"/>
                <a:gd name="connsiteX1" fmla="*/ 287379 w 486140"/>
                <a:gd name="connsiteY1" fmla="*/ 165519 h 224259"/>
                <a:gd name="connsiteX2" fmla="*/ 91314 w 486140"/>
                <a:gd name="connsiteY2" fmla="*/ 142980 h 224259"/>
                <a:gd name="connsiteX3" fmla="*/ 22131 w 486140"/>
                <a:gd name="connsiteY3" fmla="*/ 142893 h 224259"/>
                <a:gd name="connsiteX4" fmla="*/ 724 w 486140"/>
                <a:gd name="connsiteY4" fmla="*/ 120441 h 224259"/>
                <a:gd name="connsiteX5" fmla="*/ 122817 w 486140"/>
                <a:gd name="connsiteY5" fmla="*/ 0 h 224259"/>
                <a:gd name="connsiteX6" fmla="*/ 437843 w 486140"/>
                <a:gd name="connsiteY6" fmla="*/ 182488 h 224259"/>
                <a:gd name="connsiteX7" fmla="*/ 486140 w 486140"/>
                <a:gd name="connsiteY7" fmla="*/ 224260 h 22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6140" h="224259">
                  <a:moveTo>
                    <a:pt x="486140" y="224260"/>
                  </a:moveTo>
                  <a:cubicBezTo>
                    <a:pt x="423919" y="199371"/>
                    <a:pt x="352038" y="182227"/>
                    <a:pt x="287379" y="165519"/>
                  </a:cubicBezTo>
                  <a:cubicBezTo>
                    <a:pt x="223417" y="145590"/>
                    <a:pt x="156931" y="148027"/>
                    <a:pt x="91314" y="142980"/>
                  </a:cubicBezTo>
                  <a:cubicBezTo>
                    <a:pt x="68427" y="141239"/>
                    <a:pt x="45193" y="142109"/>
                    <a:pt x="22131" y="142893"/>
                  </a:cubicBezTo>
                  <a:cubicBezTo>
                    <a:pt x="5596" y="143415"/>
                    <a:pt x="-2583" y="137845"/>
                    <a:pt x="724" y="120441"/>
                  </a:cubicBezTo>
                  <a:cubicBezTo>
                    <a:pt x="41450" y="80323"/>
                    <a:pt x="82090" y="40205"/>
                    <a:pt x="122817" y="0"/>
                  </a:cubicBezTo>
                  <a:cubicBezTo>
                    <a:pt x="231771" y="53955"/>
                    <a:pt x="341856" y="106169"/>
                    <a:pt x="437843" y="182488"/>
                  </a:cubicBezTo>
                  <a:cubicBezTo>
                    <a:pt x="452985" y="194585"/>
                    <a:pt x="468475" y="205898"/>
                    <a:pt x="486140" y="224260"/>
                  </a:cubicBezTo>
                  <a:close/>
                </a:path>
              </a:pathLst>
            </a:custGeom>
            <a:solidFill>
              <a:srgbClr val="42221A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Graphic 3">
              <a:extLst>
                <a:ext uri="{FF2B5EF4-FFF2-40B4-BE49-F238E27FC236}">
                  <a16:creationId xmlns:a16="http://schemas.microsoft.com/office/drawing/2014/main" id="{9C052D4A-B32F-4208-85B0-C2AF5587BC6C}"/>
                </a:ext>
              </a:extLst>
            </p:cNvPr>
            <p:cNvSpPr/>
            <p:nvPr/>
          </p:nvSpPr>
          <p:spPr>
            <a:xfrm>
              <a:off x="10668882" y="2779415"/>
              <a:ext cx="581592" cy="299510"/>
            </a:xfrm>
            <a:custGeom>
              <a:avLst/>
              <a:gdLst>
                <a:gd name="connsiteX0" fmla="*/ 581592 w 581592"/>
                <a:gd name="connsiteY0" fmla="*/ 238311 h 299510"/>
                <a:gd name="connsiteX1" fmla="*/ 509275 w 581592"/>
                <a:gd name="connsiteY1" fmla="*/ 275644 h 299510"/>
                <a:gd name="connsiteX2" fmla="*/ 220445 w 581592"/>
                <a:gd name="connsiteY2" fmla="*/ 278081 h 299510"/>
                <a:gd name="connsiteX3" fmla="*/ 14024 w 581592"/>
                <a:gd name="connsiteY3" fmla="*/ 169563 h 299510"/>
                <a:gd name="connsiteX4" fmla="*/ 449 w 581592"/>
                <a:gd name="connsiteY4" fmla="*/ 137712 h 299510"/>
                <a:gd name="connsiteX5" fmla="*/ 797 w 581592"/>
                <a:gd name="connsiteY5" fmla="*/ 29716 h 299510"/>
                <a:gd name="connsiteX6" fmla="*/ 22292 w 581592"/>
                <a:gd name="connsiteY6" fmla="*/ 5784 h 299510"/>
                <a:gd name="connsiteX7" fmla="*/ 293109 w 581592"/>
                <a:gd name="connsiteY7" fmla="*/ 94722 h 299510"/>
                <a:gd name="connsiteX8" fmla="*/ 517020 w 581592"/>
                <a:gd name="connsiteY8" fmla="*/ 20752 h 299510"/>
                <a:gd name="connsiteX9" fmla="*/ 550263 w 581592"/>
                <a:gd name="connsiteY9" fmla="*/ 389 h 299510"/>
                <a:gd name="connsiteX10" fmla="*/ 581592 w 581592"/>
                <a:gd name="connsiteY10" fmla="*/ 238311 h 299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1592" h="299510">
                  <a:moveTo>
                    <a:pt x="581592" y="238311"/>
                  </a:moveTo>
                  <a:cubicBezTo>
                    <a:pt x="557400" y="257021"/>
                    <a:pt x="526767" y="269465"/>
                    <a:pt x="509275" y="275644"/>
                  </a:cubicBezTo>
                  <a:cubicBezTo>
                    <a:pt x="417030" y="308539"/>
                    <a:pt x="313995" y="305580"/>
                    <a:pt x="220445" y="278081"/>
                  </a:cubicBezTo>
                  <a:cubicBezTo>
                    <a:pt x="138555" y="254062"/>
                    <a:pt x="87124" y="214728"/>
                    <a:pt x="14024" y="169563"/>
                  </a:cubicBezTo>
                  <a:cubicBezTo>
                    <a:pt x="-1814" y="159729"/>
                    <a:pt x="1057" y="155552"/>
                    <a:pt x="449" y="137712"/>
                  </a:cubicBezTo>
                  <a:cubicBezTo>
                    <a:pt x="-944" y="95244"/>
                    <a:pt x="1406" y="64438"/>
                    <a:pt x="797" y="29716"/>
                  </a:cubicBezTo>
                  <a:cubicBezTo>
                    <a:pt x="362" y="5001"/>
                    <a:pt x="-2945" y="-8401"/>
                    <a:pt x="22292" y="5784"/>
                  </a:cubicBezTo>
                  <a:cubicBezTo>
                    <a:pt x="99569" y="49296"/>
                    <a:pt x="201386" y="96376"/>
                    <a:pt x="293109" y="94722"/>
                  </a:cubicBezTo>
                  <a:cubicBezTo>
                    <a:pt x="376043" y="93243"/>
                    <a:pt x="445922" y="56084"/>
                    <a:pt x="517020" y="20752"/>
                  </a:cubicBezTo>
                  <a:cubicBezTo>
                    <a:pt x="521807" y="18402"/>
                    <a:pt x="548349" y="1520"/>
                    <a:pt x="550263" y="389"/>
                  </a:cubicBezTo>
                  <a:cubicBezTo>
                    <a:pt x="544346" y="94200"/>
                    <a:pt x="559836" y="208810"/>
                    <a:pt x="581592" y="238311"/>
                  </a:cubicBezTo>
                  <a:close/>
                </a:path>
              </a:pathLst>
            </a:custGeom>
            <a:solidFill>
              <a:srgbClr val="F6B09A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Graphic 3">
              <a:extLst>
                <a:ext uri="{FF2B5EF4-FFF2-40B4-BE49-F238E27FC236}">
                  <a16:creationId xmlns:a16="http://schemas.microsoft.com/office/drawing/2014/main" id="{487E0DF0-2A1B-49E8-B78F-DAD9F5405C40}"/>
                </a:ext>
              </a:extLst>
            </p:cNvPr>
            <p:cNvSpPr/>
            <p:nvPr/>
          </p:nvSpPr>
          <p:spPr>
            <a:xfrm>
              <a:off x="10789681" y="2462128"/>
              <a:ext cx="307106" cy="133011"/>
            </a:xfrm>
            <a:custGeom>
              <a:avLst/>
              <a:gdLst>
                <a:gd name="connsiteX0" fmla="*/ 161345 w 307106"/>
                <a:gd name="connsiteY0" fmla="*/ 133011 h 133011"/>
                <a:gd name="connsiteX1" fmla="*/ 11055 w 307106"/>
                <a:gd name="connsiteY1" fmla="*/ 61565 h 133011"/>
                <a:gd name="connsiteX2" fmla="*/ 25066 w 307106"/>
                <a:gd name="connsiteY2" fmla="*/ 14572 h 133011"/>
                <a:gd name="connsiteX3" fmla="*/ 125753 w 307106"/>
                <a:gd name="connsiteY3" fmla="*/ 7610 h 133011"/>
                <a:gd name="connsiteX4" fmla="*/ 189366 w 307106"/>
                <a:gd name="connsiteY4" fmla="*/ 6131 h 133011"/>
                <a:gd name="connsiteX5" fmla="*/ 256897 w 307106"/>
                <a:gd name="connsiteY5" fmla="*/ 5957 h 133011"/>
                <a:gd name="connsiteX6" fmla="*/ 276913 w 307106"/>
                <a:gd name="connsiteY6" fmla="*/ 82886 h 133011"/>
                <a:gd name="connsiteX7" fmla="*/ 161345 w 307106"/>
                <a:gd name="connsiteY7" fmla="*/ 133011 h 13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7106" h="133011">
                  <a:moveTo>
                    <a:pt x="161345" y="133011"/>
                  </a:moveTo>
                  <a:cubicBezTo>
                    <a:pt x="92509" y="133011"/>
                    <a:pt x="45169" y="109863"/>
                    <a:pt x="11055" y="61565"/>
                  </a:cubicBezTo>
                  <a:cubicBezTo>
                    <a:pt x="-3478" y="40940"/>
                    <a:pt x="-8090" y="23362"/>
                    <a:pt x="25066" y="14572"/>
                  </a:cubicBezTo>
                  <a:cubicBezTo>
                    <a:pt x="58484" y="5696"/>
                    <a:pt x="89812" y="-7532"/>
                    <a:pt x="125753" y="7610"/>
                  </a:cubicBezTo>
                  <a:cubicBezTo>
                    <a:pt x="145420" y="15965"/>
                    <a:pt x="168829" y="14659"/>
                    <a:pt x="189366" y="6131"/>
                  </a:cubicBezTo>
                  <a:cubicBezTo>
                    <a:pt x="212254" y="-3355"/>
                    <a:pt x="234358" y="-570"/>
                    <a:pt x="256897" y="5957"/>
                  </a:cubicBezTo>
                  <a:cubicBezTo>
                    <a:pt x="317726" y="23449"/>
                    <a:pt x="321903" y="36328"/>
                    <a:pt x="276913" y="82886"/>
                  </a:cubicBezTo>
                  <a:cubicBezTo>
                    <a:pt x="243147" y="117695"/>
                    <a:pt x="199026" y="130662"/>
                    <a:pt x="161345" y="133011"/>
                  </a:cubicBezTo>
                  <a:close/>
                </a:path>
              </a:pathLst>
            </a:custGeom>
            <a:solidFill>
              <a:srgbClr val="F37F80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Graphic 3">
              <a:extLst>
                <a:ext uri="{FF2B5EF4-FFF2-40B4-BE49-F238E27FC236}">
                  <a16:creationId xmlns:a16="http://schemas.microsoft.com/office/drawing/2014/main" id="{83EEB564-FD4D-4257-AB01-B555E96B1BE1}"/>
                </a:ext>
              </a:extLst>
            </p:cNvPr>
            <p:cNvSpPr/>
            <p:nvPr/>
          </p:nvSpPr>
          <p:spPr>
            <a:xfrm>
              <a:off x="11125334" y="1683279"/>
              <a:ext cx="424326" cy="114107"/>
            </a:xfrm>
            <a:custGeom>
              <a:avLst/>
              <a:gdLst>
                <a:gd name="connsiteX0" fmla="*/ 141065 w 424326"/>
                <a:gd name="connsiteY0" fmla="*/ 77479 h 114107"/>
                <a:gd name="connsiteX1" fmla="*/ 0 w 424326"/>
                <a:gd name="connsiteY1" fmla="*/ 94535 h 114107"/>
                <a:gd name="connsiteX2" fmla="*/ 424327 w 424326"/>
                <a:gd name="connsiteY2" fmla="*/ 84702 h 114107"/>
                <a:gd name="connsiteX3" fmla="*/ 378204 w 424326"/>
                <a:gd name="connsiteY3" fmla="*/ 82700 h 114107"/>
                <a:gd name="connsiteX4" fmla="*/ 141065 w 424326"/>
                <a:gd name="connsiteY4" fmla="*/ 77479 h 114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326" h="114107">
                  <a:moveTo>
                    <a:pt x="141065" y="77479"/>
                  </a:moveTo>
                  <a:cubicBezTo>
                    <a:pt x="71010" y="103064"/>
                    <a:pt x="0" y="135698"/>
                    <a:pt x="0" y="94535"/>
                  </a:cubicBezTo>
                  <a:cubicBezTo>
                    <a:pt x="54737" y="-15723"/>
                    <a:pt x="284045" y="-42614"/>
                    <a:pt x="424327" y="84702"/>
                  </a:cubicBezTo>
                  <a:cubicBezTo>
                    <a:pt x="417626" y="91577"/>
                    <a:pt x="386994" y="85137"/>
                    <a:pt x="378204" y="82700"/>
                  </a:cubicBezTo>
                  <a:cubicBezTo>
                    <a:pt x="299622" y="60683"/>
                    <a:pt x="224869" y="49805"/>
                    <a:pt x="141065" y="77479"/>
                  </a:cubicBezTo>
                  <a:close/>
                </a:path>
              </a:pathLst>
            </a:custGeom>
            <a:solidFill>
              <a:srgbClr val="42231A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Graphic 3">
              <a:extLst>
                <a:ext uri="{FF2B5EF4-FFF2-40B4-BE49-F238E27FC236}">
                  <a16:creationId xmlns:a16="http://schemas.microsoft.com/office/drawing/2014/main" id="{9A1BE173-180E-48FE-B965-A2606B06A217}"/>
                </a:ext>
              </a:extLst>
            </p:cNvPr>
            <p:cNvSpPr/>
            <p:nvPr/>
          </p:nvSpPr>
          <p:spPr>
            <a:xfrm>
              <a:off x="10405040" y="1927592"/>
              <a:ext cx="327351" cy="160965"/>
            </a:xfrm>
            <a:custGeom>
              <a:avLst/>
              <a:gdLst>
                <a:gd name="connsiteX0" fmla="*/ 323031 w 327351"/>
                <a:gd name="connsiteY0" fmla="*/ 84751 h 160965"/>
                <a:gd name="connsiteX1" fmla="*/ 279258 w 327351"/>
                <a:gd name="connsiteY1" fmla="*/ 148278 h 160965"/>
                <a:gd name="connsiteX2" fmla="*/ 43163 w 327351"/>
                <a:gd name="connsiteY2" fmla="*/ 97804 h 160965"/>
                <a:gd name="connsiteX3" fmla="*/ 0 w 327351"/>
                <a:gd name="connsiteY3" fmla="*/ 23834 h 160965"/>
                <a:gd name="connsiteX4" fmla="*/ 267336 w 327351"/>
                <a:gd name="connsiteY4" fmla="*/ 28360 h 160965"/>
                <a:gd name="connsiteX5" fmla="*/ 323031 w 327351"/>
                <a:gd name="connsiteY5" fmla="*/ 84751 h 16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351" h="160965">
                  <a:moveTo>
                    <a:pt x="323031" y="84751"/>
                  </a:moveTo>
                  <a:cubicBezTo>
                    <a:pt x="336520" y="125478"/>
                    <a:pt x="317462" y="138618"/>
                    <a:pt x="279258" y="148278"/>
                  </a:cubicBezTo>
                  <a:cubicBezTo>
                    <a:pt x="190929" y="170556"/>
                    <a:pt x="109998" y="169077"/>
                    <a:pt x="43163" y="97804"/>
                  </a:cubicBezTo>
                  <a:cubicBezTo>
                    <a:pt x="23409" y="76658"/>
                    <a:pt x="6265" y="53248"/>
                    <a:pt x="0" y="23834"/>
                  </a:cubicBezTo>
                  <a:cubicBezTo>
                    <a:pt x="163691" y="-19242"/>
                    <a:pt x="215470" y="4689"/>
                    <a:pt x="267336" y="28360"/>
                  </a:cubicBezTo>
                  <a:cubicBezTo>
                    <a:pt x="310499" y="58731"/>
                    <a:pt x="308411" y="62038"/>
                    <a:pt x="323031" y="84751"/>
                  </a:cubicBezTo>
                  <a:close/>
                </a:path>
              </a:pathLst>
            </a:custGeom>
            <a:solidFill>
              <a:srgbClr val="FCFAFA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Graphic 3">
              <a:extLst>
                <a:ext uri="{FF2B5EF4-FFF2-40B4-BE49-F238E27FC236}">
                  <a16:creationId xmlns:a16="http://schemas.microsoft.com/office/drawing/2014/main" id="{CEDA8151-A9BE-42EC-848C-258C126571C2}"/>
                </a:ext>
              </a:extLst>
            </p:cNvPr>
            <p:cNvSpPr/>
            <p:nvPr/>
          </p:nvSpPr>
          <p:spPr>
            <a:xfrm>
              <a:off x="10345073" y="1827940"/>
              <a:ext cx="382998" cy="184402"/>
            </a:xfrm>
            <a:custGeom>
              <a:avLst/>
              <a:gdLst>
                <a:gd name="connsiteX0" fmla="*/ 146729 w 382998"/>
                <a:gd name="connsiteY0" fmla="*/ 106256 h 184402"/>
                <a:gd name="connsiteX1" fmla="*/ 59880 w 382998"/>
                <a:gd name="connsiteY1" fmla="*/ 123486 h 184402"/>
                <a:gd name="connsiteX2" fmla="*/ 1313 w 382998"/>
                <a:gd name="connsiteY2" fmla="*/ 0 h 184402"/>
                <a:gd name="connsiteX3" fmla="*/ 77893 w 382998"/>
                <a:gd name="connsiteY3" fmla="*/ 84152 h 184402"/>
                <a:gd name="connsiteX4" fmla="*/ 60575 w 382998"/>
                <a:gd name="connsiteY4" fmla="*/ 9311 h 184402"/>
                <a:gd name="connsiteX5" fmla="*/ 115836 w 382998"/>
                <a:gd name="connsiteY5" fmla="*/ 75797 h 184402"/>
                <a:gd name="connsiteX6" fmla="*/ 101651 w 382998"/>
                <a:gd name="connsiteY6" fmla="*/ 3220 h 184402"/>
                <a:gd name="connsiteX7" fmla="*/ 155518 w 382998"/>
                <a:gd name="connsiteY7" fmla="*/ 70315 h 184402"/>
                <a:gd name="connsiteX8" fmla="*/ 218872 w 382998"/>
                <a:gd name="connsiteY8" fmla="*/ 75188 h 184402"/>
                <a:gd name="connsiteX9" fmla="*/ 309028 w 382998"/>
                <a:gd name="connsiteY9" fmla="*/ 96335 h 184402"/>
                <a:gd name="connsiteX10" fmla="*/ 382998 w 382998"/>
                <a:gd name="connsiteY10" fmla="*/ 184403 h 184402"/>
                <a:gd name="connsiteX11" fmla="*/ 328957 w 382998"/>
                <a:gd name="connsiteY11" fmla="*/ 130622 h 184402"/>
                <a:gd name="connsiteX12" fmla="*/ 146729 w 382998"/>
                <a:gd name="connsiteY12" fmla="*/ 106256 h 18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2998" h="184402">
                  <a:moveTo>
                    <a:pt x="146729" y="106256"/>
                  </a:moveTo>
                  <a:cubicBezTo>
                    <a:pt x="113051" y="110607"/>
                    <a:pt x="88858" y="117743"/>
                    <a:pt x="59880" y="123486"/>
                  </a:cubicBezTo>
                  <a:cubicBezTo>
                    <a:pt x="28116" y="88068"/>
                    <a:pt x="-7302" y="54477"/>
                    <a:pt x="1313" y="0"/>
                  </a:cubicBezTo>
                  <a:cubicBezTo>
                    <a:pt x="14714" y="32286"/>
                    <a:pt x="42823" y="78408"/>
                    <a:pt x="77893" y="84152"/>
                  </a:cubicBezTo>
                  <a:cubicBezTo>
                    <a:pt x="61532" y="64484"/>
                    <a:pt x="55703" y="26542"/>
                    <a:pt x="60575" y="9311"/>
                  </a:cubicBezTo>
                  <a:cubicBezTo>
                    <a:pt x="73455" y="38290"/>
                    <a:pt x="83898" y="67182"/>
                    <a:pt x="115836" y="75797"/>
                  </a:cubicBezTo>
                  <a:cubicBezTo>
                    <a:pt x="104784" y="56391"/>
                    <a:pt x="95298" y="29936"/>
                    <a:pt x="101651" y="3220"/>
                  </a:cubicBezTo>
                  <a:cubicBezTo>
                    <a:pt x="113661" y="35767"/>
                    <a:pt x="126453" y="58741"/>
                    <a:pt x="155518" y="70315"/>
                  </a:cubicBezTo>
                  <a:cubicBezTo>
                    <a:pt x="183540" y="77190"/>
                    <a:pt x="184584" y="76146"/>
                    <a:pt x="218872" y="75188"/>
                  </a:cubicBezTo>
                  <a:cubicBezTo>
                    <a:pt x="251593" y="75188"/>
                    <a:pt x="281354" y="82411"/>
                    <a:pt x="309028" y="96335"/>
                  </a:cubicBezTo>
                  <a:cubicBezTo>
                    <a:pt x="346622" y="115306"/>
                    <a:pt x="377515" y="138890"/>
                    <a:pt x="382998" y="184403"/>
                  </a:cubicBezTo>
                  <a:cubicBezTo>
                    <a:pt x="366376" y="160819"/>
                    <a:pt x="353323" y="146026"/>
                    <a:pt x="328957" y="130622"/>
                  </a:cubicBezTo>
                  <a:cubicBezTo>
                    <a:pt x="278308" y="99642"/>
                    <a:pt x="205208" y="100860"/>
                    <a:pt x="146729" y="106256"/>
                  </a:cubicBezTo>
                  <a:close/>
                </a:path>
              </a:pathLst>
            </a:custGeom>
            <a:solidFill>
              <a:srgbClr val="482920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Graphic 3">
              <a:extLst>
                <a:ext uri="{FF2B5EF4-FFF2-40B4-BE49-F238E27FC236}">
                  <a16:creationId xmlns:a16="http://schemas.microsoft.com/office/drawing/2014/main" id="{2C2D6D78-1924-4E08-984B-E803A69B335D}"/>
                </a:ext>
              </a:extLst>
            </p:cNvPr>
            <p:cNvSpPr/>
            <p:nvPr/>
          </p:nvSpPr>
          <p:spPr>
            <a:xfrm>
              <a:off x="11301557" y="1890060"/>
              <a:ext cx="86239" cy="11267"/>
            </a:xfrm>
            <a:custGeom>
              <a:avLst/>
              <a:gdLst>
                <a:gd name="connsiteX0" fmla="*/ 86240 w 86239"/>
                <a:gd name="connsiteY0" fmla="*/ 7325 h 11267"/>
                <a:gd name="connsiteX1" fmla="*/ 19493 w 86239"/>
                <a:gd name="connsiteY1" fmla="*/ 10371 h 11267"/>
                <a:gd name="connsiteX2" fmla="*/ 0 w 86239"/>
                <a:gd name="connsiteY2" fmla="*/ 7412 h 11267"/>
                <a:gd name="connsiteX3" fmla="*/ 86240 w 86239"/>
                <a:gd name="connsiteY3" fmla="*/ 7325 h 1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39" h="11267">
                  <a:moveTo>
                    <a:pt x="86240" y="7325"/>
                  </a:moveTo>
                  <a:cubicBezTo>
                    <a:pt x="64223" y="13852"/>
                    <a:pt x="41771" y="10284"/>
                    <a:pt x="19493" y="10371"/>
                  </a:cubicBezTo>
                  <a:cubicBezTo>
                    <a:pt x="12966" y="9414"/>
                    <a:pt x="6527" y="8457"/>
                    <a:pt x="0" y="7412"/>
                  </a:cubicBezTo>
                  <a:cubicBezTo>
                    <a:pt x="29240" y="2104"/>
                    <a:pt x="58131" y="-6163"/>
                    <a:pt x="86240" y="7325"/>
                  </a:cubicBezTo>
                  <a:close/>
                </a:path>
              </a:pathLst>
            </a:custGeom>
            <a:solidFill>
              <a:srgbClr val="EFC6B0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Graphic 3">
              <a:extLst>
                <a:ext uri="{FF2B5EF4-FFF2-40B4-BE49-F238E27FC236}">
                  <a16:creationId xmlns:a16="http://schemas.microsoft.com/office/drawing/2014/main" id="{9F9F91EF-4B9F-4C24-8EA0-BA24032725D2}"/>
                </a:ext>
              </a:extLst>
            </p:cNvPr>
            <p:cNvSpPr/>
            <p:nvPr/>
          </p:nvSpPr>
          <p:spPr>
            <a:xfrm>
              <a:off x="10485095" y="1929959"/>
              <a:ext cx="185251" cy="136761"/>
            </a:xfrm>
            <a:custGeom>
              <a:avLst/>
              <a:gdLst>
                <a:gd name="connsiteX0" fmla="*/ 8274 w 185251"/>
                <a:gd name="connsiteY0" fmla="*/ 4150 h 136761"/>
                <a:gd name="connsiteX1" fmla="*/ 8708 w 185251"/>
                <a:gd name="connsiteY1" fmla="*/ 81688 h 136761"/>
                <a:gd name="connsiteX2" fmla="*/ 67972 w 185251"/>
                <a:gd name="connsiteY2" fmla="*/ 133641 h 136761"/>
                <a:gd name="connsiteX3" fmla="*/ 121404 w 185251"/>
                <a:gd name="connsiteY3" fmla="*/ 134163 h 136761"/>
                <a:gd name="connsiteX4" fmla="*/ 183278 w 185251"/>
                <a:gd name="connsiteY4" fmla="*/ 25471 h 136761"/>
                <a:gd name="connsiteX5" fmla="*/ 8274 w 185251"/>
                <a:gd name="connsiteY5" fmla="*/ 4150 h 13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251" h="136761">
                  <a:moveTo>
                    <a:pt x="8274" y="4150"/>
                  </a:moveTo>
                  <a:cubicBezTo>
                    <a:pt x="-3214" y="26863"/>
                    <a:pt x="-2430" y="58888"/>
                    <a:pt x="8708" y="81688"/>
                  </a:cubicBezTo>
                  <a:cubicBezTo>
                    <a:pt x="22632" y="109709"/>
                    <a:pt x="42212" y="127114"/>
                    <a:pt x="67972" y="133641"/>
                  </a:cubicBezTo>
                  <a:cubicBezTo>
                    <a:pt x="88509" y="136861"/>
                    <a:pt x="101737" y="138427"/>
                    <a:pt x="121404" y="134163"/>
                  </a:cubicBezTo>
                  <a:cubicBezTo>
                    <a:pt x="177098" y="121110"/>
                    <a:pt x="191023" y="70288"/>
                    <a:pt x="183278" y="25471"/>
                  </a:cubicBezTo>
                  <a:cubicBezTo>
                    <a:pt x="125930" y="-8469"/>
                    <a:pt x="65622" y="-201"/>
                    <a:pt x="8274" y="4150"/>
                  </a:cubicBezTo>
                  <a:close/>
                </a:path>
              </a:pathLst>
            </a:custGeom>
            <a:solidFill>
              <a:srgbClr val="915D52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Graphic 3">
              <a:extLst>
                <a:ext uri="{FF2B5EF4-FFF2-40B4-BE49-F238E27FC236}">
                  <a16:creationId xmlns:a16="http://schemas.microsoft.com/office/drawing/2014/main" id="{7B08F24B-97A7-4827-96F5-499267B4CCCC}"/>
                </a:ext>
              </a:extLst>
            </p:cNvPr>
            <p:cNvSpPr/>
            <p:nvPr/>
          </p:nvSpPr>
          <p:spPr>
            <a:xfrm>
              <a:off x="10542189" y="1942115"/>
              <a:ext cx="71011" cy="71011"/>
            </a:xfrm>
            <a:custGeom>
              <a:avLst/>
              <a:gdLst>
                <a:gd name="connsiteX0" fmla="*/ 71012 w 71011"/>
                <a:gd name="connsiteY0" fmla="*/ 35506 h 71011"/>
                <a:gd name="connsiteX1" fmla="*/ 35507 w 71011"/>
                <a:gd name="connsiteY1" fmla="*/ 71011 h 71011"/>
                <a:gd name="connsiteX2" fmla="*/ 1 w 71011"/>
                <a:gd name="connsiteY2" fmla="*/ 35506 h 71011"/>
                <a:gd name="connsiteX3" fmla="*/ 35507 w 71011"/>
                <a:gd name="connsiteY3" fmla="*/ 0 h 71011"/>
                <a:gd name="connsiteX4" fmla="*/ 71012 w 71011"/>
                <a:gd name="connsiteY4" fmla="*/ 35506 h 71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11" h="71011">
                  <a:moveTo>
                    <a:pt x="71012" y="35506"/>
                  </a:moveTo>
                  <a:cubicBezTo>
                    <a:pt x="71012" y="55115"/>
                    <a:pt x="55115" y="71011"/>
                    <a:pt x="35507" y="71011"/>
                  </a:cubicBezTo>
                  <a:cubicBezTo>
                    <a:pt x="15898" y="71011"/>
                    <a:pt x="1" y="55115"/>
                    <a:pt x="1" y="35506"/>
                  </a:cubicBezTo>
                  <a:cubicBezTo>
                    <a:pt x="1" y="15896"/>
                    <a:pt x="15898" y="0"/>
                    <a:pt x="35507" y="0"/>
                  </a:cubicBezTo>
                  <a:cubicBezTo>
                    <a:pt x="55115" y="0"/>
                    <a:pt x="71012" y="15896"/>
                    <a:pt x="71012" y="35506"/>
                  </a:cubicBezTo>
                  <a:close/>
                </a:path>
              </a:pathLst>
            </a:custGeom>
            <a:solidFill>
              <a:srgbClr val="48291F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Graphic 3">
              <a:extLst>
                <a:ext uri="{FF2B5EF4-FFF2-40B4-BE49-F238E27FC236}">
                  <a16:creationId xmlns:a16="http://schemas.microsoft.com/office/drawing/2014/main" id="{668C6277-644C-4DF5-A4D5-B1ACD5BCF135}"/>
                </a:ext>
              </a:extLst>
            </p:cNvPr>
            <p:cNvSpPr/>
            <p:nvPr/>
          </p:nvSpPr>
          <p:spPr>
            <a:xfrm>
              <a:off x="10596753" y="1957605"/>
              <a:ext cx="40030" cy="40030"/>
            </a:xfrm>
            <a:custGeom>
              <a:avLst/>
              <a:gdLst>
                <a:gd name="connsiteX0" fmla="*/ 40031 w 40030"/>
                <a:gd name="connsiteY0" fmla="*/ 20015 h 40030"/>
                <a:gd name="connsiteX1" fmla="*/ 20015 w 40030"/>
                <a:gd name="connsiteY1" fmla="*/ 40031 h 40030"/>
                <a:gd name="connsiteX2" fmla="*/ -1 w 40030"/>
                <a:gd name="connsiteY2" fmla="*/ 20015 h 40030"/>
                <a:gd name="connsiteX3" fmla="*/ 20015 w 40030"/>
                <a:gd name="connsiteY3" fmla="*/ 0 h 40030"/>
                <a:gd name="connsiteX4" fmla="*/ 40031 w 40030"/>
                <a:gd name="connsiteY4" fmla="*/ 20015 h 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30" h="40030">
                  <a:moveTo>
                    <a:pt x="40031" y="20015"/>
                  </a:moveTo>
                  <a:cubicBezTo>
                    <a:pt x="40031" y="31070"/>
                    <a:pt x="31069" y="40031"/>
                    <a:pt x="20015" y="40031"/>
                  </a:cubicBezTo>
                  <a:cubicBezTo>
                    <a:pt x="8961" y="40031"/>
                    <a:pt x="-1" y="31070"/>
                    <a:pt x="-1" y="20015"/>
                  </a:cubicBezTo>
                  <a:cubicBezTo>
                    <a:pt x="-1" y="8961"/>
                    <a:pt x="8961" y="0"/>
                    <a:pt x="20015" y="0"/>
                  </a:cubicBezTo>
                  <a:cubicBezTo>
                    <a:pt x="31069" y="0"/>
                    <a:pt x="40031" y="8961"/>
                    <a:pt x="40031" y="20015"/>
                  </a:cubicBezTo>
                  <a:close/>
                </a:path>
              </a:pathLst>
            </a:custGeom>
            <a:solidFill>
              <a:srgbClr val="FFFFFF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Graphic 3">
              <a:extLst>
                <a:ext uri="{FF2B5EF4-FFF2-40B4-BE49-F238E27FC236}">
                  <a16:creationId xmlns:a16="http://schemas.microsoft.com/office/drawing/2014/main" id="{351E51E5-EAAE-46F7-B2BB-DF1E9BCAE729}"/>
                </a:ext>
              </a:extLst>
            </p:cNvPr>
            <p:cNvSpPr/>
            <p:nvPr/>
          </p:nvSpPr>
          <p:spPr>
            <a:xfrm>
              <a:off x="11153125" y="1920891"/>
              <a:ext cx="327351" cy="160965"/>
            </a:xfrm>
            <a:custGeom>
              <a:avLst/>
              <a:gdLst>
                <a:gd name="connsiteX0" fmla="*/ 4320 w 327351"/>
                <a:gd name="connsiteY0" fmla="*/ 84751 h 160965"/>
                <a:gd name="connsiteX1" fmla="*/ 48093 w 327351"/>
                <a:gd name="connsiteY1" fmla="*/ 148278 h 160965"/>
                <a:gd name="connsiteX2" fmla="*/ 284188 w 327351"/>
                <a:gd name="connsiteY2" fmla="*/ 97804 h 160965"/>
                <a:gd name="connsiteX3" fmla="*/ 327351 w 327351"/>
                <a:gd name="connsiteY3" fmla="*/ 23834 h 160965"/>
                <a:gd name="connsiteX4" fmla="*/ 60015 w 327351"/>
                <a:gd name="connsiteY4" fmla="*/ 28360 h 160965"/>
                <a:gd name="connsiteX5" fmla="*/ 4320 w 327351"/>
                <a:gd name="connsiteY5" fmla="*/ 84751 h 16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351" h="160965">
                  <a:moveTo>
                    <a:pt x="4320" y="84751"/>
                  </a:moveTo>
                  <a:cubicBezTo>
                    <a:pt x="-9168" y="125478"/>
                    <a:pt x="9890" y="138618"/>
                    <a:pt x="48093" y="148278"/>
                  </a:cubicBezTo>
                  <a:cubicBezTo>
                    <a:pt x="136422" y="170556"/>
                    <a:pt x="217353" y="169077"/>
                    <a:pt x="284188" y="97804"/>
                  </a:cubicBezTo>
                  <a:cubicBezTo>
                    <a:pt x="303943" y="76658"/>
                    <a:pt x="321086" y="53248"/>
                    <a:pt x="327351" y="23834"/>
                  </a:cubicBezTo>
                  <a:cubicBezTo>
                    <a:pt x="163661" y="-19242"/>
                    <a:pt x="111881" y="4689"/>
                    <a:pt x="60015" y="28360"/>
                  </a:cubicBezTo>
                  <a:cubicBezTo>
                    <a:pt x="16852" y="58644"/>
                    <a:pt x="18940" y="62038"/>
                    <a:pt x="4320" y="84751"/>
                  </a:cubicBezTo>
                  <a:close/>
                </a:path>
              </a:pathLst>
            </a:custGeom>
            <a:solidFill>
              <a:srgbClr val="FCFAFA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Graphic 3">
              <a:extLst>
                <a:ext uri="{FF2B5EF4-FFF2-40B4-BE49-F238E27FC236}">
                  <a16:creationId xmlns:a16="http://schemas.microsoft.com/office/drawing/2014/main" id="{FA039D03-6C69-4149-B966-87225C419AC3}"/>
                </a:ext>
              </a:extLst>
            </p:cNvPr>
            <p:cNvSpPr/>
            <p:nvPr/>
          </p:nvSpPr>
          <p:spPr>
            <a:xfrm>
              <a:off x="11157445" y="1821239"/>
              <a:ext cx="382998" cy="184402"/>
            </a:xfrm>
            <a:custGeom>
              <a:avLst/>
              <a:gdLst>
                <a:gd name="connsiteX0" fmla="*/ 236269 w 382998"/>
                <a:gd name="connsiteY0" fmla="*/ 106256 h 184402"/>
                <a:gd name="connsiteX1" fmla="*/ 323119 w 382998"/>
                <a:gd name="connsiteY1" fmla="*/ 123486 h 184402"/>
                <a:gd name="connsiteX2" fmla="*/ 381685 w 382998"/>
                <a:gd name="connsiteY2" fmla="*/ 0 h 184402"/>
                <a:gd name="connsiteX3" fmla="*/ 305105 w 382998"/>
                <a:gd name="connsiteY3" fmla="*/ 84152 h 184402"/>
                <a:gd name="connsiteX4" fmla="*/ 322423 w 382998"/>
                <a:gd name="connsiteY4" fmla="*/ 9311 h 184402"/>
                <a:gd name="connsiteX5" fmla="*/ 267163 w 382998"/>
                <a:gd name="connsiteY5" fmla="*/ 75798 h 184402"/>
                <a:gd name="connsiteX6" fmla="*/ 281348 w 382998"/>
                <a:gd name="connsiteY6" fmla="*/ 3220 h 184402"/>
                <a:gd name="connsiteX7" fmla="*/ 227480 w 382998"/>
                <a:gd name="connsiteY7" fmla="*/ 70315 h 184402"/>
                <a:gd name="connsiteX8" fmla="*/ 164126 w 382998"/>
                <a:gd name="connsiteY8" fmla="*/ 75188 h 184402"/>
                <a:gd name="connsiteX9" fmla="*/ 73970 w 382998"/>
                <a:gd name="connsiteY9" fmla="*/ 96335 h 184402"/>
                <a:gd name="connsiteX10" fmla="*/ 0 w 382998"/>
                <a:gd name="connsiteY10" fmla="*/ 184403 h 184402"/>
                <a:gd name="connsiteX11" fmla="*/ 54042 w 382998"/>
                <a:gd name="connsiteY11" fmla="*/ 130622 h 184402"/>
                <a:gd name="connsiteX12" fmla="*/ 236269 w 382998"/>
                <a:gd name="connsiteY12" fmla="*/ 106256 h 18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2998" h="184402">
                  <a:moveTo>
                    <a:pt x="236269" y="106256"/>
                  </a:moveTo>
                  <a:cubicBezTo>
                    <a:pt x="269947" y="110607"/>
                    <a:pt x="294140" y="117743"/>
                    <a:pt x="323119" y="123486"/>
                  </a:cubicBezTo>
                  <a:cubicBezTo>
                    <a:pt x="354882" y="88068"/>
                    <a:pt x="390300" y="54477"/>
                    <a:pt x="381685" y="0"/>
                  </a:cubicBezTo>
                  <a:cubicBezTo>
                    <a:pt x="368284" y="32286"/>
                    <a:pt x="340175" y="78408"/>
                    <a:pt x="305105" y="84152"/>
                  </a:cubicBezTo>
                  <a:cubicBezTo>
                    <a:pt x="321466" y="64484"/>
                    <a:pt x="327295" y="26542"/>
                    <a:pt x="322423" y="9311"/>
                  </a:cubicBezTo>
                  <a:cubicBezTo>
                    <a:pt x="309543" y="38290"/>
                    <a:pt x="299100" y="67182"/>
                    <a:pt x="267163" y="75798"/>
                  </a:cubicBezTo>
                  <a:cubicBezTo>
                    <a:pt x="278214" y="56391"/>
                    <a:pt x="287700" y="29936"/>
                    <a:pt x="281348" y="3220"/>
                  </a:cubicBezTo>
                  <a:cubicBezTo>
                    <a:pt x="269339" y="35767"/>
                    <a:pt x="256545" y="58741"/>
                    <a:pt x="227480" y="70315"/>
                  </a:cubicBezTo>
                  <a:cubicBezTo>
                    <a:pt x="199458" y="77190"/>
                    <a:pt x="198414" y="76146"/>
                    <a:pt x="164126" y="75188"/>
                  </a:cubicBezTo>
                  <a:cubicBezTo>
                    <a:pt x="131405" y="75188"/>
                    <a:pt x="101644" y="82411"/>
                    <a:pt x="73970" y="96335"/>
                  </a:cubicBezTo>
                  <a:cubicBezTo>
                    <a:pt x="36376" y="115306"/>
                    <a:pt x="5483" y="138890"/>
                    <a:pt x="0" y="184403"/>
                  </a:cubicBezTo>
                  <a:cubicBezTo>
                    <a:pt x="16622" y="160819"/>
                    <a:pt x="29675" y="146026"/>
                    <a:pt x="54042" y="130622"/>
                  </a:cubicBezTo>
                  <a:cubicBezTo>
                    <a:pt x="104777" y="99642"/>
                    <a:pt x="177790" y="100773"/>
                    <a:pt x="236269" y="106256"/>
                  </a:cubicBezTo>
                  <a:close/>
                </a:path>
              </a:pathLst>
            </a:custGeom>
            <a:solidFill>
              <a:srgbClr val="482920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Graphic 3">
              <a:extLst>
                <a:ext uri="{FF2B5EF4-FFF2-40B4-BE49-F238E27FC236}">
                  <a16:creationId xmlns:a16="http://schemas.microsoft.com/office/drawing/2014/main" id="{C469C4FF-C092-44D8-8A90-33D7BF3AD7F8}"/>
                </a:ext>
              </a:extLst>
            </p:cNvPr>
            <p:cNvSpPr/>
            <p:nvPr/>
          </p:nvSpPr>
          <p:spPr>
            <a:xfrm>
              <a:off x="11215169" y="1923197"/>
              <a:ext cx="185252" cy="136736"/>
            </a:xfrm>
            <a:custGeom>
              <a:avLst/>
              <a:gdLst>
                <a:gd name="connsiteX0" fmla="*/ 176978 w 185252"/>
                <a:gd name="connsiteY0" fmla="*/ 4125 h 136736"/>
                <a:gd name="connsiteX1" fmla="*/ 176544 w 185252"/>
                <a:gd name="connsiteY1" fmla="*/ 81663 h 136736"/>
                <a:gd name="connsiteX2" fmla="*/ 117280 w 185252"/>
                <a:gd name="connsiteY2" fmla="*/ 133615 h 136736"/>
                <a:gd name="connsiteX3" fmla="*/ 63847 w 185252"/>
                <a:gd name="connsiteY3" fmla="*/ 134138 h 136736"/>
                <a:gd name="connsiteX4" fmla="*/ 1974 w 185252"/>
                <a:gd name="connsiteY4" fmla="*/ 25445 h 136736"/>
                <a:gd name="connsiteX5" fmla="*/ 176978 w 185252"/>
                <a:gd name="connsiteY5" fmla="*/ 4125 h 136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252" h="136736">
                  <a:moveTo>
                    <a:pt x="176978" y="4125"/>
                  </a:moveTo>
                  <a:cubicBezTo>
                    <a:pt x="188466" y="26838"/>
                    <a:pt x="187683" y="58862"/>
                    <a:pt x="176544" y="81663"/>
                  </a:cubicBezTo>
                  <a:cubicBezTo>
                    <a:pt x="162620" y="109684"/>
                    <a:pt x="143040" y="127089"/>
                    <a:pt x="117280" y="133615"/>
                  </a:cubicBezTo>
                  <a:cubicBezTo>
                    <a:pt x="96743" y="136835"/>
                    <a:pt x="83515" y="138402"/>
                    <a:pt x="63847" y="134138"/>
                  </a:cubicBezTo>
                  <a:cubicBezTo>
                    <a:pt x="8153" y="121084"/>
                    <a:pt x="-5771" y="70262"/>
                    <a:pt x="1974" y="25445"/>
                  </a:cubicBezTo>
                  <a:cubicBezTo>
                    <a:pt x="59323" y="-8407"/>
                    <a:pt x="119630" y="-227"/>
                    <a:pt x="176978" y="4125"/>
                  </a:cubicBezTo>
                  <a:close/>
                </a:path>
              </a:pathLst>
            </a:custGeom>
            <a:solidFill>
              <a:srgbClr val="915D52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Graphic 3">
              <a:extLst>
                <a:ext uri="{FF2B5EF4-FFF2-40B4-BE49-F238E27FC236}">
                  <a16:creationId xmlns:a16="http://schemas.microsoft.com/office/drawing/2014/main" id="{2D679DF0-7E8B-478C-883B-D3AD2500AAAA}"/>
                </a:ext>
              </a:extLst>
            </p:cNvPr>
            <p:cNvSpPr/>
            <p:nvPr/>
          </p:nvSpPr>
          <p:spPr>
            <a:xfrm>
              <a:off x="11272317" y="1935327"/>
              <a:ext cx="71011" cy="71011"/>
            </a:xfrm>
            <a:custGeom>
              <a:avLst/>
              <a:gdLst>
                <a:gd name="connsiteX0" fmla="*/ 71011 w 71011"/>
                <a:gd name="connsiteY0" fmla="*/ 35506 h 71011"/>
                <a:gd name="connsiteX1" fmla="*/ 35506 w 71011"/>
                <a:gd name="connsiteY1" fmla="*/ 71011 h 71011"/>
                <a:gd name="connsiteX2" fmla="*/ 0 w 71011"/>
                <a:gd name="connsiteY2" fmla="*/ 35506 h 71011"/>
                <a:gd name="connsiteX3" fmla="*/ 35506 w 71011"/>
                <a:gd name="connsiteY3" fmla="*/ 0 h 71011"/>
                <a:gd name="connsiteX4" fmla="*/ 71011 w 71011"/>
                <a:gd name="connsiteY4" fmla="*/ 35506 h 71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11" h="71011">
                  <a:moveTo>
                    <a:pt x="71011" y="35506"/>
                  </a:moveTo>
                  <a:cubicBezTo>
                    <a:pt x="71011" y="55115"/>
                    <a:pt x="55115" y="71011"/>
                    <a:pt x="35506" y="71011"/>
                  </a:cubicBezTo>
                  <a:cubicBezTo>
                    <a:pt x="15897" y="71011"/>
                    <a:pt x="0" y="55115"/>
                    <a:pt x="0" y="35506"/>
                  </a:cubicBezTo>
                  <a:cubicBezTo>
                    <a:pt x="0" y="15896"/>
                    <a:pt x="15897" y="0"/>
                    <a:pt x="35506" y="0"/>
                  </a:cubicBezTo>
                  <a:cubicBezTo>
                    <a:pt x="55115" y="0"/>
                    <a:pt x="71011" y="15896"/>
                    <a:pt x="71011" y="35506"/>
                  </a:cubicBezTo>
                  <a:close/>
                </a:path>
              </a:pathLst>
            </a:custGeom>
            <a:solidFill>
              <a:srgbClr val="48291F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Graphic 3">
              <a:extLst>
                <a:ext uri="{FF2B5EF4-FFF2-40B4-BE49-F238E27FC236}">
                  <a16:creationId xmlns:a16="http://schemas.microsoft.com/office/drawing/2014/main" id="{98A3FC2C-5C7E-40F8-B761-A6DE03A9552B}"/>
                </a:ext>
              </a:extLst>
            </p:cNvPr>
            <p:cNvSpPr/>
            <p:nvPr/>
          </p:nvSpPr>
          <p:spPr>
            <a:xfrm>
              <a:off x="11252301" y="1953950"/>
              <a:ext cx="40030" cy="40030"/>
            </a:xfrm>
            <a:custGeom>
              <a:avLst/>
              <a:gdLst>
                <a:gd name="connsiteX0" fmla="*/ 40031 w 40030"/>
                <a:gd name="connsiteY0" fmla="*/ 20015 h 40030"/>
                <a:gd name="connsiteX1" fmla="*/ 20015 w 40030"/>
                <a:gd name="connsiteY1" fmla="*/ 40031 h 40030"/>
                <a:gd name="connsiteX2" fmla="*/ -1 w 40030"/>
                <a:gd name="connsiteY2" fmla="*/ 20015 h 40030"/>
                <a:gd name="connsiteX3" fmla="*/ 20015 w 40030"/>
                <a:gd name="connsiteY3" fmla="*/ 0 h 40030"/>
                <a:gd name="connsiteX4" fmla="*/ 40031 w 40030"/>
                <a:gd name="connsiteY4" fmla="*/ 20015 h 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30" h="40030">
                  <a:moveTo>
                    <a:pt x="40031" y="20015"/>
                  </a:moveTo>
                  <a:cubicBezTo>
                    <a:pt x="40031" y="31070"/>
                    <a:pt x="31069" y="40031"/>
                    <a:pt x="20015" y="40031"/>
                  </a:cubicBezTo>
                  <a:cubicBezTo>
                    <a:pt x="8960" y="40031"/>
                    <a:pt x="-1" y="31070"/>
                    <a:pt x="-1" y="20015"/>
                  </a:cubicBezTo>
                  <a:cubicBezTo>
                    <a:pt x="-1" y="8961"/>
                    <a:pt x="8960" y="0"/>
                    <a:pt x="20015" y="0"/>
                  </a:cubicBezTo>
                  <a:cubicBezTo>
                    <a:pt x="31069" y="0"/>
                    <a:pt x="40031" y="8961"/>
                    <a:pt x="40031" y="20015"/>
                  </a:cubicBezTo>
                  <a:close/>
                </a:path>
              </a:pathLst>
            </a:custGeom>
            <a:solidFill>
              <a:srgbClr val="FFFFFF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Graphic 3">
              <a:extLst>
                <a:ext uri="{FF2B5EF4-FFF2-40B4-BE49-F238E27FC236}">
                  <a16:creationId xmlns:a16="http://schemas.microsoft.com/office/drawing/2014/main" id="{8AA3131D-C18A-4F06-ADBB-47923CAE64E6}"/>
                </a:ext>
              </a:extLst>
            </p:cNvPr>
            <p:cNvSpPr/>
            <p:nvPr/>
          </p:nvSpPr>
          <p:spPr>
            <a:xfrm>
              <a:off x="10345168" y="1683279"/>
              <a:ext cx="424326" cy="114107"/>
            </a:xfrm>
            <a:custGeom>
              <a:avLst/>
              <a:gdLst>
                <a:gd name="connsiteX0" fmla="*/ 283262 w 424326"/>
                <a:gd name="connsiteY0" fmla="*/ 77479 h 114107"/>
                <a:gd name="connsiteX1" fmla="*/ 424327 w 424326"/>
                <a:gd name="connsiteY1" fmla="*/ 94535 h 114107"/>
                <a:gd name="connsiteX2" fmla="*/ 0 w 424326"/>
                <a:gd name="connsiteY2" fmla="*/ 84702 h 114107"/>
                <a:gd name="connsiteX3" fmla="*/ 46123 w 424326"/>
                <a:gd name="connsiteY3" fmla="*/ 82700 h 114107"/>
                <a:gd name="connsiteX4" fmla="*/ 283262 w 424326"/>
                <a:gd name="connsiteY4" fmla="*/ 77479 h 114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326" h="114107">
                  <a:moveTo>
                    <a:pt x="283262" y="77479"/>
                  </a:moveTo>
                  <a:cubicBezTo>
                    <a:pt x="353315" y="103064"/>
                    <a:pt x="424327" y="135698"/>
                    <a:pt x="424327" y="94535"/>
                  </a:cubicBezTo>
                  <a:cubicBezTo>
                    <a:pt x="369589" y="-15723"/>
                    <a:pt x="140282" y="-42614"/>
                    <a:pt x="0" y="84702"/>
                  </a:cubicBezTo>
                  <a:cubicBezTo>
                    <a:pt x="6701" y="91577"/>
                    <a:pt x="37333" y="85137"/>
                    <a:pt x="46123" y="82700"/>
                  </a:cubicBezTo>
                  <a:cubicBezTo>
                    <a:pt x="124704" y="60683"/>
                    <a:pt x="199458" y="49805"/>
                    <a:pt x="283262" y="77479"/>
                  </a:cubicBezTo>
                  <a:close/>
                </a:path>
              </a:pathLst>
            </a:custGeom>
            <a:solidFill>
              <a:srgbClr val="42231A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Graphic 3">
              <a:extLst>
                <a:ext uri="{FF2B5EF4-FFF2-40B4-BE49-F238E27FC236}">
                  <a16:creationId xmlns:a16="http://schemas.microsoft.com/office/drawing/2014/main" id="{A35D9545-E39F-4B19-83FB-1CADB6401023}"/>
                </a:ext>
              </a:extLst>
            </p:cNvPr>
            <p:cNvSpPr/>
            <p:nvPr/>
          </p:nvSpPr>
          <p:spPr>
            <a:xfrm>
              <a:off x="10990795" y="2160196"/>
              <a:ext cx="58636" cy="144023"/>
            </a:xfrm>
            <a:custGeom>
              <a:avLst/>
              <a:gdLst>
                <a:gd name="connsiteX0" fmla="*/ 8702 w 58636"/>
                <a:gd name="connsiteY0" fmla="*/ 0 h 144023"/>
                <a:gd name="connsiteX1" fmla="*/ 56740 w 58636"/>
                <a:gd name="connsiteY1" fmla="*/ 110085 h 144023"/>
                <a:gd name="connsiteX2" fmla="*/ 0 w 58636"/>
                <a:gd name="connsiteY2" fmla="*/ 144024 h 144023"/>
                <a:gd name="connsiteX3" fmla="*/ 8702 w 58636"/>
                <a:gd name="connsiteY3" fmla="*/ 0 h 14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636" h="144023">
                  <a:moveTo>
                    <a:pt x="8702" y="0"/>
                  </a:moveTo>
                  <a:cubicBezTo>
                    <a:pt x="41249" y="34026"/>
                    <a:pt x="65790" y="65268"/>
                    <a:pt x="56740" y="110085"/>
                  </a:cubicBezTo>
                  <a:cubicBezTo>
                    <a:pt x="52041" y="133581"/>
                    <a:pt x="32634" y="139325"/>
                    <a:pt x="0" y="144024"/>
                  </a:cubicBezTo>
                  <a:cubicBezTo>
                    <a:pt x="76233" y="95378"/>
                    <a:pt x="12619" y="52910"/>
                    <a:pt x="8702" y="0"/>
                  </a:cubicBezTo>
                  <a:close/>
                </a:path>
              </a:pathLst>
            </a:custGeom>
            <a:solidFill>
              <a:srgbClr val="354D5B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Graphic 3">
              <a:extLst>
                <a:ext uri="{FF2B5EF4-FFF2-40B4-BE49-F238E27FC236}">
                  <a16:creationId xmlns:a16="http://schemas.microsoft.com/office/drawing/2014/main" id="{BF23C1AE-E6A6-42E4-A8C4-C43B8E63CA60}"/>
                </a:ext>
              </a:extLst>
            </p:cNvPr>
            <p:cNvSpPr/>
            <p:nvPr/>
          </p:nvSpPr>
          <p:spPr>
            <a:xfrm>
              <a:off x="10085924" y="3454318"/>
              <a:ext cx="1809828" cy="578276"/>
            </a:xfrm>
            <a:custGeom>
              <a:avLst/>
              <a:gdLst>
                <a:gd name="connsiteX0" fmla="*/ 1809829 w 1809828"/>
                <a:gd name="connsiteY0" fmla="*/ 577929 h 578276"/>
                <a:gd name="connsiteX1" fmla="*/ 1800605 w 1809828"/>
                <a:gd name="connsiteY1" fmla="*/ 349840 h 578276"/>
                <a:gd name="connsiteX2" fmla="*/ 1627079 w 1809828"/>
                <a:gd name="connsiteY2" fmla="*/ 110003 h 578276"/>
                <a:gd name="connsiteX3" fmla="*/ 963525 w 1809828"/>
                <a:gd name="connsiteY3" fmla="*/ 1224 h 578276"/>
                <a:gd name="connsiteX4" fmla="*/ 847088 w 1809828"/>
                <a:gd name="connsiteY4" fmla="*/ 69537 h 578276"/>
                <a:gd name="connsiteX5" fmla="*/ 802967 w 1809828"/>
                <a:gd name="connsiteY5" fmla="*/ 95644 h 578276"/>
                <a:gd name="connsiteX6" fmla="*/ 554601 w 1809828"/>
                <a:gd name="connsiteY6" fmla="*/ 99908 h 578276"/>
                <a:gd name="connsiteX7" fmla="*/ 174570 w 1809828"/>
                <a:gd name="connsiteY7" fmla="*/ 139417 h 578276"/>
                <a:gd name="connsiteX8" fmla="*/ 41075 w 1809828"/>
                <a:gd name="connsiteY8" fmla="*/ 228007 h 578276"/>
                <a:gd name="connsiteX9" fmla="*/ 0 w 1809828"/>
                <a:gd name="connsiteY9" fmla="*/ 565746 h 578276"/>
                <a:gd name="connsiteX10" fmla="*/ 8181 w 1809828"/>
                <a:gd name="connsiteY10" fmla="*/ 578277 h 578276"/>
                <a:gd name="connsiteX11" fmla="*/ 1809829 w 1809828"/>
                <a:gd name="connsiteY11" fmla="*/ 577929 h 578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9828" h="578276">
                  <a:moveTo>
                    <a:pt x="1809829" y="577929"/>
                  </a:moveTo>
                  <a:cubicBezTo>
                    <a:pt x="1807480" y="501870"/>
                    <a:pt x="1813920" y="425638"/>
                    <a:pt x="1800605" y="349840"/>
                  </a:cubicBezTo>
                  <a:cubicBezTo>
                    <a:pt x="1781546" y="241235"/>
                    <a:pt x="1755266" y="139069"/>
                    <a:pt x="1627079" y="110003"/>
                  </a:cubicBezTo>
                  <a:cubicBezTo>
                    <a:pt x="1529178" y="85028"/>
                    <a:pt x="1062557" y="10013"/>
                    <a:pt x="963525" y="1224"/>
                  </a:cubicBezTo>
                  <a:cubicBezTo>
                    <a:pt x="895647" y="-4781"/>
                    <a:pt x="870584" y="10274"/>
                    <a:pt x="847088" y="69537"/>
                  </a:cubicBezTo>
                  <a:cubicBezTo>
                    <a:pt x="838212" y="91989"/>
                    <a:pt x="822634" y="94600"/>
                    <a:pt x="802967" y="95644"/>
                  </a:cubicBezTo>
                  <a:cubicBezTo>
                    <a:pt x="777555" y="97037"/>
                    <a:pt x="587062" y="97646"/>
                    <a:pt x="554601" y="99908"/>
                  </a:cubicBezTo>
                  <a:cubicBezTo>
                    <a:pt x="529538" y="98603"/>
                    <a:pt x="185186" y="144465"/>
                    <a:pt x="174570" y="139417"/>
                  </a:cubicBezTo>
                  <a:cubicBezTo>
                    <a:pt x="111999" y="141767"/>
                    <a:pt x="62048" y="161869"/>
                    <a:pt x="41075" y="228007"/>
                  </a:cubicBezTo>
                  <a:cubicBezTo>
                    <a:pt x="6092" y="338092"/>
                    <a:pt x="2960" y="451919"/>
                    <a:pt x="0" y="565746"/>
                  </a:cubicBezTo>
                  <a:cubicBezTo>
                    <a:pt x="2263" y="570271"/>
                    <a:pt x="4961" y="574448"/>
                    <a:pt x="8181" y="578277"/>
                  </a:cubicBezTo>
                  <a:cubicBezTo>
                    <a:pt x="30111" y="578277"/>
                    <a:pt x="1790248" y="577842"/>
                    <a:pt x="1809829" y="577929"/>
                  </a:cubicBezTo>
                  <a:close/>
                </a:path>
              </a:pathLst>
            </a:custGeom>
            <a:solidFill>
              <a:schemeClr val="accent4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Graphic 3">
              <a:extLst>
                <a:ext uri="{FF2B5EF4-FFF2-40B4-BE49-F238E27FC236}">
                  <a16:creationId xmlns:a16="http://schemas.microsoft.com/office/drawing/2014/main" id="{648E5CDC-ED9A-4804-B3F6-F067B9CC338E}"/>
                </a:ext>
              </a:extLst>
            </p:cNvPr>
            <p:cNvSpPr/>
            <p:nvPr/>
          </p:nvSpPr>
          <p:spPr>
            <a:xfrm>
              <a:off x="10907078" y="3613489"/>
              <a:ext cx="65790" cy="436684"/>
            </a:xfrm>
            <a:custGeom>
              <a:avLst/>
              <a:gdLst>
                <a:gd name="connsiteX0" fmla="*/ 65790 w 65790"/>
                <a:gd name="connsiteY0" fmla="*/ 436684 h 436684"/>
                <a:gd name="connsiteX1" fmla="*/ 24628 w 65790"/>
                <a:gd name="connsiteY1" fmla="*/ 0 h 436684"/>
                <a:gd name="connsiteX2" fmla="*/ 0 w 65790"/>
                <a:gd name="connsiteY2" fmla="*/ 436684 h 436684"/>
                <a:gd name="connsiteX3" fmla="*/ 65790 w 65790"/>
                <a:gd name="connsiteY3" fmla="*/ 436684 h 43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790" h="436684">
                  <a:moveTo>
                    <a:pt x="65790" y="436684"/>
                  </a:moveTo>
                  <a:cubicBezTo>
                    <a:pt x="50213" y="254805"/>
                    <a:pt x="41685" y="19580"/>
                    <a:pt x="24628" y="0"/>
                  </a:cubicBezTo>
                  <a:cubicBezTo>
                    <a:pt x="14185" y="129404"/>
                    <a:pt x="0" y="429896"/>
                    <a:pt x="0" y="436684"/>
                  </a:cubicBezTo>
                  <a:cubicBezTo>
                    <a:pt x="21930" y="436684"/>
                    <a:pt x="43860" y="436684"/>
                    <a:pt x="65790" y="43668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Graphic 3">
              <a:extLst>
                <a:ext uri="{FF2B5EF4-FFF2-40B4-BE49-F238E27FC236}">
                  <a16:creationId xmlns:a16="http://schemas.microsoft.com/office/drawing/2014/main" id="{D0BBF5FE-FB6B-45A2-8FC4-79F1DE6C5619}"/>
                </a:ext>
              </a:extLst>
            </p:cNvPr>
            <p:cNvSpPr/>
            <p:nvPr/>
          </p:nvSpPr>
          <p:spPr>
            <a:xfrm>
              <a:off x="11504651" y="2342423"/>
              <a:ext cx="86597" cy="512742"/>
            </a:xfrm>
            <a:custGeom>
              <a:avLst/>
              <a:gdLst>
                <a:gd name="connsiteX0" fmla="*/ 24994 w 86597"/>
                <a:gd name="connsiteY0" fmla="*/ 509697 h 512742"/>
                <a:gd name="connsiteX1" fmla="*/ 106 w 86597"/>
                <a:gd name="connsiteY1" fmla="*/ 0 h 512742"/>
                <a:gd name="connsiteX2" fmla="*/ 54496 w 86597"/>
                <a:gd name="connsiteY2" fmla="*/ 173699 h 512742"/>
                <a:gd name="connsiteX3" fmla="*/ 83474 w 86597"/>
                <a:gd name="connsiteY3" fmla="*/ 342264 h 512742"/>
                <a:gd name="connsiteX4" fmla="*/ 40832 w 86597"/>
                <a:gd name="connsiteY4" fmla="*/ 512743 h 512742"/>
                <a:gd name="connsiteX5" fmla="*/ 24994 w 86597"/>
                <a:gd name="connsiteY5" fmla="*/ 509697 h 512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597" h="512742">
                  <a:moveTo>
                    <a:pt x="24994" y="509697"/>
                  </a:moveTo>
                  <a:cubicBezTo>
                    <a:pt x="107406" y="336955"/>
                    <a:pt x="-3897" y="1131"/>
                    <a:pt x="106" y="0"/>
                  </a:cubicBezTo>
                  <a:cubicBezTo>
                    <a:pt x="18381" y="53780"/>
                    <a:pt x="39005" y="119135"/>
                    <a:pt x="54496" y="173699"/>
                  </a:cubicBezTo>
                  <a:cubicBezTo>
                    <a:pt x="70073" y="228698"/>
                    <a:pt x="95483" y="283262"/>
                    <a:pt x="83474" y="342264"/>
                  </a:cubicBezTo>
                  <a:cubicBezTo>
                    <a:pt x="71813" y="399612"/>
                    <a:pt x="55191" y="455917"/>
                    <a:pt x="40832" y="512743"/>
                  </a:cubicBezTo>
                  <a:cubicBezTo>
                    <a:pt x="35524" y="511698"/>
                    <a:pt x="30303" y="510741"/>
                    <a:pt x="24994" y="509697"/>
                  </a:cubicBezTo>
                  <a:close/>
                </a:path>
              </a:pathLst>
            </a:custGeom>
            <a:solidFill>
              <a:srgbClr val="F2A597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Graphic 3">
              <a:extLst>
                <a:ext uri="{FF2B5EF4-FFF2-40B4-BE49-F238E27FC236}">
                  <a16:creationId xmlns:a16="http://schemas.microsoft.com/office/drawing/2014/main" id="{FE349BE1-0E0A-498B-946A-40B0DD9C80BB}"/>
                </a:ext>
              </a:extLst>
            </p:cNvPr>
            <p:cNvSpPr/>
            <p:nvPr/>
          </p:nvSpPr>
          <p:spPr>
            <a:xfrm>
              <a:off x="11582468" y="2301957"/>
              <a:ext cx="100927" cy="486983"/>
            </a:xfrm>
            <a:custGeom>
              <a:avLst/>
              <a:gdLst>
                <a:gd name="connsiteX0" fmla="*/ 73361 w 100927"/>
                <a:gd name="connsiteY0" fmla="*/ 486984 h 486983"/>
                <a:gd name="connsiteX1" fmla="*/ 78495 w 100927"/>
                <a:gd name="connsiteY1" fmla="*/ 394130 h 486983"/>
                <a:gd name="connsiteX2" fmla="*/ 56479 w 100927"/>
                <a:gd name="connsiteY2" fmla="*/ 225304 h 486983"/>
                <a:gd name="connsiteX3" fmla="*/ 0 w 100927"/>
                <a:gd name="connsiteY3" fmla="*/ 0 h 486983"/>
                <a:gd name="connsiteX4" fmla="*/ 67096 w 100927"/>
                <a:gd name="connsiteY4" fmla="*/ 188754 h 486983"/>
                <a:gd name="connsiteX5" fmla="*/ 84413 w 100927"/>
                <a:gd name="connsiteY5" fmla="*/ 246712 h 486983"/>
                <a:gd name="connsiteX6" fmla="*/ 73361 w 100927"/>
                <a:gd name="connsiteY6" fmla="*/ 486984 h 48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927" h="486983">
                  <a:moveTo>
                    <a:pt x="73361" y="486984"/>
                  </a:moveTo>
                  <a:cubicBezTo>
                    <a:pt x="59002" y="451652"/>
                    <a:pt x="71969" y="421368"/>
                    <a:pt x="78495" y="394130"/>
                  </a:cubicBezTo>
                  <a:cubicBezTo>
                    <a:pt x="93029" y="333474"/>
                    <a:pt x="71708" y="280216"/>
                    <a:pt x="56479" y="225304"/>
                  </a:cubicBezTo>
                  <a:cubicBezTo>
                    <a:pt x="35855" y="150899"/>
                    <a:pt x="13402" y="77016"/>
                    <a:pt x="0" y="0"/>
                  </a:cubicBezTo>
                  <a:cubicBezTo>
                    <a:pt x="22453" y="62918"/>
                    <a:pt x="45079" y="125662"/>
                    <a:pt x="67096" y="188754"/>
                  </a:cubicBezTo>
                  <a:cubicBezTo>
                    <a:pt x="73710" y="207812"/>
                    <a:pt x="76668" y="228263"/>
                    <a:pt x="84413" y="246712"/>
                  </a:cubicBezTo>
                  <a:cubicBezTo>
                    <a:pt x="118440" y="327383"/>
                    <a:pt x="92333" y="404311"/>
                    <a:pt x="73361" y="486984"/>
                  </a:cubicBezTo>
                  <a:close/>
                </a:path>
              </a:pathLst>
            </a:custGeom>
            <a:solidFill>
              <a:srgbClr val="F2A697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Graphic 3">
              <a:extLst>
                <a:ext uri="{FF2B5EF4-FFF2-40B4-BE49-F238E27FC236}">
                  <a16:creationId xmlns:a16="http://schemas.microsoft.com/office/drawing/2014/main" id="{A3C4F7C4-B4A8-4AE4-A06D-FD5A1C0D9AFA}"/>
                </a:ext>
              </a:extLst>
            </p:cNvPr>
            <p:cNvSpPr/>
            <p:nvPr/>
          </p:nvSpPr>
          <p:spPr>
            <a:xfrm>
              <a:off x="11433223" y="2267570"/>
              <a:ext cx="48645" cy="64925"/>
            </a:xfrm>
            <a:custGeom>
              <a:avLst/>
              <a:gdLst>
                <a:gd name="connsiteX0" fmla="*/ 0 w 48645"/>
                <a:gd name="connsiteY0" fmla="*/ 3146 h 64925"/>
                <a:gd name="connsiteX1" fmla="*/ 35767 w 48645"/>
                <a:gd name="connsiteY1" fmla="*/ 12196 h 64925"/>
                <a:gd name="connsiteX2" fmla="*/ 48646 w 48645"/>
                <a:gd name="connsiteY2" fmla="*/ 64672 h 64925"/>
                <a:gd name="connsiteX3" fmla="*/ 0 w 48645"/>
                <a:gd name="connsiteY3" fmla="*/ 3146 h 6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45" h="64925">
                  <a:moveTo>
                    <a:pt x="0" y="3146"/>
                  </a:moveTo>
                  <a:cubicBezTo>
                    <a:pt x="14098" y="-2424"/>
                    <a:pt x="27847" y="-1292"/>
                    <a:pt x="35767" y="12196"/>
                  </a:cubicBezTo>
                  <a:cubicBezTo>
                    <a:pt x="46383" y="31690"/>
                    <a:pt x="45426" y="46484"/>
                    <a:pt x="48646" y="64672"/>
                  </a:cubicBezTo>
                  <a:cubicBezTo>
                    <a:pt x="26716" y="68414"/>
                    <a:pt x="13488" y="29949"/>
                    <a:pt x="0" y="3146"/>
                  </a:cubicBezTo>
                  <a:close/>
                </a:path>
              </a:pathLst>
            </a:custGeom>
            <a:solidFill>
              <a:srgbClr val="E64470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Graphic 3">
              <a:extLst>
                <a:ext uri="{FF2B5EF4-FFF2-40B4-BE49-F238E27FC236}">
                  <a16:creationId xmlns:a16="http://schemas.microsoft.com/office/drawing/2014/main" id="{110502A3-EA58-48FC-B746-A6B780B4C80C}"/>
                </a:ext>
              </a:extLst>
            </p:cNvPr>
            <p:cNvSpPr/>
            <p:nvPr/>
          </p:nvSpPr>
          <p:spPr>
            <a:xfrm>
              <a:off x="11502407" y="2206752"/>
              <a:ext cx="67530" cy="72041"/>
            </a:xfrm>
            <a:custGeom>
              <a:avLst/>
              <a:gdLst>
                <a:gd name="connsiteX0" fmla="*/ 0 w 67530"/>
                <a:gd name="connsiteY0" fmla="*/ 2874 h 72041"/>
                <a:gd name="connsiteX1" fmla="*/ 67530 w 67530"/>
                <a:gd name="connsiteY1" fmla="*/ 68750 h 72041"/>
                <a:gd name="connsiteX2" fmla="*/ 0 w 67530"/>
                <a:gd name="connsiteY2" fmla="*/ 2874 h 7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530" h="72041">
                  <a:moveTo>
                    <a:pt x="0" y="2874"/>
                  </a:moveTo>
                  <a:cubicBezTo>
                    <a:pt x="49169" y="-13574"/>
                    <a:pt x="52214" y="44906"/>
                    <a:pt x="67530" y="68750"/>
                  </a:cubicBezTo>
                  <a:cubicBezTo>
                    <a:pt x="26717" y="85633"/>
                    <a:pt x="15490" y="33593"/>
                    <a:pt x="0" y="2874"/>
                  </a:cubicBezTo>
                  <a:close/>
                </a:path>
              </a:pathLst>
            </a:custGeom>
            <a:solidFill>
              <a:srgbClr val="E84D74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Graphic 3">
              <a:extLst>
                <a:ext uri="{FF2B5EF4-FFF2-40B4-BE49-F238E27FC236}">
                  <a16:creationId xmlns:a16="http://schemas.microsoft.com/office/drawing/2014/main" id="{7FE44424-6D88-4FBD-A9E7-F831924B40AD}"/>
                </a:ext>
              </a:extLst>
            </p:cNvPr>
            <p:cNvSpPr/>
            <p:nvPr/>
          </p:nvSpPr>
          <p:spPr>
            <a:xfrm>
              <a:off x="11580815" y="2262620"/>
              <a:ext cx="52039" cy="53542"/>
            </a:xfrm>
            <a:custGeom>
              <a:avLst/>
              <a:gdLst>
                <a:gd name="connsiteX0" fmla="*/ 0 w 52039"/>
                <a:gd name="connsiteY0" fmla="*/ 699 h 53542"/>
                <a:gd name="connsiteX1" fmla="*/ 52040 w 52039"/>
                <a:gd name="connsiteY1" fmla="*/ 51346 h 53542"/>
                <a:gd name="connsiteX2" fmla="*/ 0 w 52039"/>
                <a:gd name="connsiteY2" fmla="*/ 699 h 53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039" h="53542">
                  <a:moveTo>
                    <a:pt x="0" y="699"/>
                  </a:moveTo>
                  <a:cubicBezTo>
                    <a:pt x="23409" y="-5045"/>
                    <a:pt x="43163" y="25761"/>
                    <a:pt x="52040" y="51346"/>
                  </a:cubicBezTo>
                  <a:cubicBezTo>
                    <a:pt x="26020" y="62398"/>
                    <a:pt x="5570" y="29590"/>
                    <a:pt x="0" y="699"/>
                  </a:cubicBezTo>
                  <a:close/>
                </a:path>
              </a:pathLst>
            </a:custGeom>
            <a:solidFill>
              <a:srgbClr val="E74971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Graphic 3">
              <a:extLst>
                <a:ext uri="{FF2B5EF4-FFF2-40B4-BE49-F238E27FC236}">
                  <a16:creationId xmlns:a16="http://schemas.microsoft.com/office/drawing/2014/main" id="{3086A736-897F-4B72-B95A-3797FE91E3A4}"/>
                </a:ext>
              </a:extLst>
            </p:cNvPr>
            <p:cNvSpPr/>
            <p:nvPr/>
          </p:nvSpPr>
          <p:spPr>
            <a:xfrm>
              <a:off x="11320440" y="2358478"/>
              <a:ext cx="56305" cy="41745"/>
            </a:xfrm>
            <a:custGeom>
              <a:avLst/>
              <a:gdLst>
                <a:gd name="connsiteX0" fmla="*/ 0 w 56305"/>
                <a:gd name="connsiteY0" fmla="*/ 7181 h 41745"/>
                <a:gd name="connsiteX1" fmla="*/ 56305 w 56305"/>
                <a:gd name="connsiteY1" fmla="*/ 39032 h 41745"/>
                <a:gd name="connsiteX2" fmla="*/ 0 w 56305"/>
                <a:gd name="connsiteY2" fmla="*/ 7181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305" h="41745">
                  <a:moveTo>
                    <a:pt x="0" y="7181"/>
                  </a:moveTo>
                  <a:cubicBezTo>
                    <a:pt x="24019" y="-7004"/>
                    <a:pt x="29675" y="-2043"/>
                    <a:pt x="56305" y="39032"/>
                  </a:cubicBezTo>
                  <a:cubicBezTo>
                    <a:pt x="37942" y="50693"/>
                    <a:pt x="18710" y="21888"/>
                    <a:pt x="0" y="7181"/>
                  </a:cubicBezTo>
                  <a:close/>
                </a:path>
              </a:pathLst>
            </a:custGeom>
            <a:solidFill>
              <a:srgbClr val="E85174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Graphic 3">
              <a:extLst>
                <a:ext uri="{FF2B5EF4-FFF2-40B4-BE49-F238E27FC236}">
                  <a16:creationId xmlns:a16="http://schemas.microsoft.com/office/drawing/2014/main" id="{B9066209-9615-45B3-B02A-19E5D3B55357}"/>
                </a:ext>
              </a:extLst>
            </p:cNvPr>
            <p:cNvSpPr/>
            <p:nvPr/>
          </p:nvSpPr>
          <p:spPr>
            <a:xfrm>
              <a:off x="10128740" y="2508815"/>
              <a:ext cx="87110" cy="205807"/>
            </a:xfrm>
            <a:custGeom>
              <a:avLst/>
              <a:gdLst>
                <a:gd name="connsiteX0" fmla="*/ 78930 w 87110"/>
                <a:gd name="connsiteY0" fmla="*/ 205808 h 205807"/>
                <a:gd name="connsiteX1" fmla="*/ 87111 w 87110"/>
                <a:gd name="connsiteY1" fmla="*/ 19055 h 205807"/>
                <a:gd name="connsiteX2" fmla="*/ 0 w 87110"/>
                <a:gd name="connsiteY2" fmla="*/ 14530 h 205807"/>
                <a:gd name="connsiteX3" fmla="*/ 33417 w 87110"/>
                <a:gd name="connsiteY3" fmla="*/ 104948 h 205807"/>
                <a:gd name="connsiteX4" fmla="*/ 78930 w 87110"/>
                <a:gd name="connsiteY4" fmla="*/ 205808 h 205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110" h="205807">
                  <a:moveTo>
                    <a:pt x="78930" y="205808"/>
                  </a:moveTo>
                  <a:cubicBezTo>
                    <a:pt x="66660" y="143760"/>
                    <a:pt x="87111" y="59782"/>
                    <a:pt x="87111" y="19055"/>
                  </a:cubicBezTo>
                  <a:cubicBezTo>
                    <a:pt x="58480" y="10266"/>
                    <a:pt x="30720" y="-16363"/>
                    <a:pt x="0" y="14530"/>
                  </a:cubicBezTo>
                  <a:cubicBezTo>
                    <a:pt x="25497" y="39332"/>
                    <a:pt x="35679" y="69877"/>
                    <a:pt x="33417" y="104948"/>
                  </a:cubicBezTo>
                  <a:cubicBezTo>
                    <a:pt x="42119" y="139670"/>
                    <a:pt x="60394" y="175611"/>
                    <a:pt x="78930" y="205808"/>
                  </a:cubicBezTo>
                  <a:close/>
                </a:path>
              </a:pathLst>
            </a:custGeom>
            <a:solidFill>
              <a:srgbClr val="F1A698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Graphic 3">
              <a:extLst>
                <a:ext uri="{FF2B5EF4-FFF2-40B4-BE49-F238E27FC236}">
                  <a16:creationId xmlns:a16="http://schemas.microsoft.com/office/drawing/2014/main" id="{CA19A72E-B590-4E1C-B194-F976F3F7F606}"/>
                </a:ext>
              </a:extLst>
            </p:cNvPr>
            <p:cNvSpPr/>
            <p:nvPr/>
          </p:nvSpPr>
          <p:spPr>
            <a:xfrm>
              <a:off x="10128611" y="2523345"/>
              <a:ext cx="42616" cy="90417"/>
            </a:xfrm>
            <a:custGeom>
              <a:avLst/>
              <a:gdLst>
                <a:gd name="connsiteX0" fmla="*/ 33546 w 42616"/>
                <a:gd name="connsiteY0" fmla="*/ 90417 h 90417"/>
                <a:gd name="connsiteX1" fmla="*/ 129 w 42616"/>
                <a:gd name="connsiteY1" fmla="*/ 0 h 90417"/>
                <a:gd name="connsiteX2" fmla="*/ 33546 w 42616"/>
                <a:gd name="connsiteY2" fmla="*/ 90417 h 90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616" h="90417">
                  <a:moveTo>
                    <a:pt x="33546" y="90417"/>
                  </a:moveTo>
                  <a:cubicBezTo>
                    <a:pt x="51473" y="41945"/>
                    <a:pt x="44075" y="22017"/>
                    <a:pt x="129" y="0"/>
                  </a:cubicBezTo>
                  <a:cubicBezTo>
                    <a:pt x="-1698" y="34896"/>
                    <a:pt x="16228" y="62570"/>
                    <a:pt x="33546" y="90417"/>
                  </a:cubicBezTo>
                  <a:close/>
                </a:path>
              </a:pathLst>
            </a:custGeom>
            <a:solidFill>
              <a:srgbClr val="F18080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Graphic 3">
              <a:extLst>
                <a:ext uri="{FF2B5EF4-FFF2-40B4-BE49-F238E27FC236}">
                  <a16:creationId xmlns:a16="http://schemas.microsoft.com/office/drawing/2014/main" id="{6081C5DC-FD98-4BE2-A802-2A30962C1F73}"/>
                </a:ext>
              </a:extLst>
            </p:cNvPr>
            <p:cNvSpPr/>
            <p:nvPr/>
          </p:nvSpPr>
          <p:spPr>
            <a:xfrm>
              <a:off x="10332933" y="2149086"/>
              <a:ext cx="348427" cy="294458"/>
            </a:xfrm>
            <a:custGeom>
              <a:avLst/>
              <a:gdLst>
                <a:gd name="connsiteX0" fmla="*/ 278788 w 348427"/>
                <a:gd name="connsiteY0" fmla="*/ 294458 h 294458"/>
                <a:gd name="connsiteX1" fmla="*/ 347014 w 348427"/>
                <a:gd name="connsiteY1" fmla="*/ 226928 h 294458"/>
                <a:gd name="connsiteX2" fmla="*/ 305070 w 348427"/>
                <a:gd name="connsiteY2" fmla="*/ 138338 h 294458"/>
                <a:gd name="connsiteX3" fmla="*/ 233797 w 348427"/>
                <a:gd name="connsiteY3" fmla="*/ 106923 h 294458"/>
                <a:gd name="connsiteX4" fmla="*/ 143466 w 348427"/>
                <a:gd name="connsiteY4" fmla="*/ 50183 h 294458"/>
                <a:gd name="connsiteX5" fmla="*/ 109267 w 348427"/>
                <a:gd name="connsiteY5" fmla="*/ 21988 h 294458"/>
                <a:gd name="connsiteX6" fmla="*/ 24419 w 348427"/>
                <a:gd name="connsiteY6" fmla="*/ 15722 h 294458"/>
                <a:gd name="connsiteX7" fmla="*/ 16673 w 348427"/>
                <a:gd name="connsiteY7" fmla="*/ 117366 h 294458"/>
                <a:gd name="connsiteX8" fmla="*/ 113792 w 348427"/>
                <a:gd name="connsiteY8" fmla="*/ 181241 h 294458"/>
                <a:gd name="connsiteX9" fmla="*/ 157912 w 348427"/>
                <a:gd name="connsiteY9" fmla="*/ 249641 h 294458"/>
                <a:gd name="connsiteX10" fmla="*/ 209518 w 348427"/>
                <a:gd name="connsiteY10" fmla="*/ 285060 h 294458"/>
                <a:gd name="connsiteX11" fmla="*/ 278788 w 348427"/>
                <a:gd name="connsiteY11" fmla="*/ 294458 h 29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8427" h="294458">
                  <a:moveTo>
                    <a:pt x="278788" y="294458"/>
                  </a:moveTo>
                  <a:cubicBezTo>
                    <a:pt x="319776" y="290368"/>
                    <a:pt x="340749" y="262782"/>
                    <a:pt x="347014" y="226928"/>
                  </a:cubicBezTo>
                  <a:cubicBezTo>
                    <a:pt x="353454" y="190204"/>
                    <a:pt x="337616" y="157831"/>
                    <a:pt x="305070" y="138338"/>
                  </a:cubicBezTo>
                  <a:cubicBezTo>
                    <a:pt x="282965" y="125024"/>
                    <a:pt x="258425" y="115016"/>
                    <a:pt x="233797" y="106923"/>
                  </a:cubicBezTo>
                  <a:cubicBezTo>
                    <a:pt x="198553" y="95261"/>
                    <a:pt x="169573" y="75420"/>
                    <a:pt x="143466" y="50183"/>
                  </a:cubicBezTo>
                  <a:cubicBezTo>
                    <a:pt x="134677" y="41655"/>
                    <a:pt x="119274" y="28950"/>
                    <a:pt x="109267" y="21988"/>
                  </a:cubicBezTo>
                  <a:cubicBezTo>
                    <a:pt x="82375" y="3365"/>
                    <a:pt x="54615" y="-13344"/>
                    <a:pt x="24419" y="15722"/>
                  </a:cubicBezTo>
                  <a:cubicBezTo>
                    <a:pt x="-5344" y="44353"/>
                    <a:pt x="-7868" y="80729"/>
                    <a:pt x="16673" y="117366"/>
                  </a:cubicBezTo>
                  <a:cubicBezTo>
                    <a:pt x="21373" y="124414"/>
                    <a:pt x="80374" y="160355"/>
                    <a:pt x="113792" y="181241"/>
                  </a:cubicBezTo>
                  <a:cubicBezTo>
                    <a:pt x="136939" y="203780"/>
                    <a:pt x="143466" y="226319"/>
                    <a:pt x="157912" y="249641"/>
                  </a:cubicBezTo>
                  <a:cubicBezTo>
                    <a:pt x="170879" y="267655"/>
                    <a:pt x="187501" y="280187"/>
                    <a:pt x="209518" y="285060"/>
                  </a:cubicBezTo>
                  <a:cubicBezTo>
                    <a:pt x="232405" y="292109"/>
                    <a:pt x="252159" y="294458"/>
                    <a:pt x="278788" y="294458"/>
                  </a:cubicBezTo>
                  <a:close/>
                </a:path>
              </a:pathLst>
            </a:custGeom>
            <a:solidFill>
              <a:schemeClr val="bg1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Graphic 3">
              <a:extLst>
                <a:ext uri="{FF2B5EF4-FFF2-40B4-BE49-F238E27FC236}">
                  <a16:creationId xmlns:a16="http://schemas.microsoft.com/office/drawing/2014/main" id="{2AF6F4D5-8AD6-485B-AE51-EE7550BCD3C2}"/>
                </a:ext>
              </a:extLst>
            </p:cNvPr>
            <p:cNvSpPr/>
            <p:nvPr/>
          </p:nvSpPr>
          <p:spPr>
            <a:xfrm>
              <a:off x="10349006" y="2322582"/>
              <a:ext cx="86597" cy="512742"/>
            </a:xfrm>
            <a:custGeom>
              <a:avLst/>
              <a:gdLst>
                <a:gd name="connsiteX0" fmla="*/ 61603 w 86597"/>
                <a:gd name="connsiteY0" fmla="*/ 509697 h 512742"/>
                <a:gd name="connsiteX1" fmla="*/ 86492 w 86597"/>
                <a:gd name="connsiteY1" fmla="*/ 0 h 512742"/>
                <a:gd name="connsiteX2" fmla="*/ 32102 w 86597"/>
                <a:gd name="connsiteY2" fmla="*/ 173699 h 512742"/>
                <a:gd name="connsiteX3" fmla="*/ 3124 w 86597"/>
                <a:gd name="connsiteY3" fmla="*/ 342264 h 512742"/>
                <a:gd name="connsiteX4" fmla="*/ 45764 w 86597"/>
                <a:gd name="connsiteY4" fmla="*/ 512743 h 512742"/>
                <a:gd name="connsiteX5" fmla="*/ 61603 w 86597"/>
                <a:gd name="connsiteY5" fmla="*/ 509697 h 512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597" h="512742">
                  <a:moveTo>
                    <a:pt x="61603" y="509697"/>
                  </a:moveTo>
                  <a:cubicBezTo>
                    <a:pt x="-20808" y="336955"/>
                    <a:pt x="90494" y="1131"/>
                    <a:pt x="86492" y="0"/>
                  </a:cubicBezTo>
                  <a:cubicBezTo>
                    <a:pt x="68217" y="53780"/>
                    <a:pt x="47592" y="119135"/>
                    <a:pt x="32102" y="173699"/>
                  </a:cubicBezTo>
                  <a:cubicBezTo>
                    <a:pt x="16524" y="228698"/>
                    <a:pt x="-8886" y="283262"/>
                    <a:pt x="3124" y="342264"/>
                  </a:cubicBezTo>
                  <a:cubicBezTo>
                    <a:pt x="14784" y="399612"/>
                    <a:pt x="31406" y="455916"/>
                    <a:pt x="45764" y="512743"/>
                  </a:cubicBezTo>
                  <a:cubicBezTo>
                    <a:pt x="51160" y="511698"/>
                    <a:pt x="56382" y="510654"/>
                    <a:pt x="61603" y="509697"/>
                  </a:cubicBezTo>
                  <a:close/>
                </a:path>
              </a:pathLst>
            </a:custGeom>
            <a:solidFill>
              <a:srgbClr val="F2A597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Graphic 3">
              <a:extLst>
                <a:ext uri="{FF2B5EF4-FFF2-40B4-BE49-F238E27FC236}">
                  <a16:creationId xmlns:a16="http://schemas.microsoft.com/office/drawing/2014/main" id="{766189B5-6932-424D-B1FD-F678B209DFED}"/>
                </a:ext>
              </a:extLst>
            </p:cNvPr>
            <p:cNvSpPr/>
            <p:nvPr/>
          </p:nvSpPr>
          <p:spPr>
            <a:xfrm>
              <a:off x="10256926" y="2282116"/>
              <a:ext cx="100946" cy="486983"/>
            </a:xfrm>
            <a:custGeom>
              <a:avLst/>
              <a:gdLst>
                <a:gd name="connsiteX0" fmla="*/ 27587 w 100946"/>
                <a:gd name="connsiteY0" fmla="*/ 486984 h 486983"/>
                <a:gd name="connsiteX1" fmla="*/ 22452 w 100946"/>
                <a:gd name="connsiteY1" fmla="*/ 394129 h 486983"/>
                <a:gd name="connsiteX2" fmla="*/ 44469 w 100946"/>
                <a:gd name="connsiteY2" fmla="*/ 225304 h 486983"/>
                <a:gd name="connsiteX3" fmla="*/ 100947 w 100946"/>
                <a:gd name="connsiteY3" fmla="*/ 0 h 486983"/>
                <a:gd name="connsiteX4" fmla="*/ 33852 w 100946"/>
                <a:gd name="connsiteY4" fmla="*/ 188754 h 486983"/>
                <a:gd name="connsiteX5" fmla="*/ 16535 w 100946"/>
                <a:gd name="connsiteY5" fmla="*/ 246712 h 486983"/>
                <a:gd name="connsiteX6" fmla="*/ 27587 w 100946"/>
                <a:gd name="connsiteY6" fmla="*/ 486984 h 48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946" h="486983">
                  <a:moveTo>
                    <a:pt x="27587" y="486984"/>
                  </a:moveTo>
                  <a:cubicBezTo>
                    <a:pt x="41945" y="451652"/>
                    <a:pt x="28978" y="421368"/>
                    <a:pt x="22452" y="394129"/>
                  </a:cubicBezTo>
                  <a:cubicBezTo>
                    <a:pt x="7919" y="333474"/>
                    <a:pt x="29240" y="280216"/>
                    <a:pt x="44469" y="225304"/>
                  </a:cubicBezTo>
                  <a:cubicBezTo>
                    <a:pt x="65093" y="150899"/>
                    <a:pt x="87546" y="77016"/>
                    <a:pt x="100947" y="0"/>
                  </a:cubicBezTo>
                  <a:cubicBezTo>
                    <a:pt x="78495" y="62918"/>
                    <a:pt x="55869" y="125662"/>
                    <a:pt x="33852" y="188754"/>
                  </a:cubicBezTo>
                  <a:cubicBezTo>
                    <a:pt x="27238" y="207812"/>
                    <a:pt x="24280" y="228263"/>
                    <a:pt x="16535" y="246712"/>
                  </a:cubicBezTo>
                  <a:cubicBezTo>
                    <a:pt x="-17492" y="327295"/>
                    <a:pt x="8528" y="404311"/>
                    <a:pt x="27587" y="486984"/>
                  </a:cubicBezTo>
                  <a:close/>
                </a:path>
              </a:pathLst>
            </a:custGeom>
            <a:solidFill>
              <a:srgbClr val="F2A697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Graphic 3">
              <a:extLst>
                <a:ext uri="{FF2B5EF4-FFF2-40B4-BE49-F238E27FC236}">
                  <a16:creationId xmlns:a16="http://schemas.microsoft.com/office/drawing/2014/main" id="{6B29F8CD-B47F-4E05-AD62-B1F7F8D9CC28}"/>
                </a:ext>
              </a:extLst>
            </p:cNvPr>
            <p:cNvSpPr/>
            <p:nvPr/>
          </p:nvSpPr>
          <p:spPr>
            <a:xfrm>
              <a:off x="10458473" y="2247642"/>
              <a:ext cx="48645" cy="64936"/>
            </a:xfrm>
            <a:custGeom>
              <a:avLst/>
              <a:gdLst>
                <a:gd name="connsiteX0" fmla="*/ 48646 w 48645"/>
                <a:gd name="connsiteY0" fmla="*/ 3146 h 64936"/>
                <a:gd name="connsiteX1" fmla="*/ 12879 w 48645"/>
                <a:gd name="connsiteY1" fmla="*/ 12196 h 64936"/>
                <a:gd name="connsiteX2" fmla="*/ 0 w 48645"/>
                <a:gd name="connsiteY2" fmla="*/ 64671 h 64936"/>
                <a:gd name="connsiteX3" fmla="*/ 48646 w 48645"/>
                <a:gd name="connsiteY3" fmla="*/ 3146 h 6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45" h="64936">
                  <a:moveTo>
                    <a:pt x="48646" y="3146"/>
                  </a:moveTo>
                  <a:cubicBezTo>
                    <a:pt x="34548" y="-2424"/>
                    <a:pt x="20712" y="-1292"/>
                    <a:pt x="12879" y="12196"/>
                  </a:cubicBezTo>
                  <a:cubicBezTo>
                    <a:pt x="2263" y="31690"/>
                    <a:pt x="3220" y="46484"/>
                    <a:pt x="0" y="64671"/>
                  </a:cubicBezTo>
                  <a:cubicBezTo>
                    <a:pt x="21930" y="68501"/>
                    <a:pt x="35071" y="30036"/>
                    <a:pt x="48646" y="3146"/>
                  </a:cubicBezTo>
                  <a:close/>
                </a:path>
              </a:pathLst>
            </a:custGeom>
            <a:solidFill>
              <a:srgbClr val="E64470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Graphic 3">
              <a:extLst>
                <a:ext uri="{FF2B5EF4-FFF2-40B4-BE49-F238E27FC236}">
                  <a16:creationId xmlns:a16="http://schemas.microsoft.com/office/drawing/2014/main" id="{004942D7-44B3-4BF6-9F1C-C912A15411B1}"/>
                </a:ext>
              </a:extLst>
            </p:cNvPr>
            <p:cNvSpPr/>
            <p:nvPr/>
          </p:nvSpPr>
          <p:spPr>
            <a:xfrm>
              <a:off x="10370405" y="2186823"/>
              <a:ext cx="67530" cy="72045"/>
            </a:xfrm>
            <a:custGeom>
              <a:avLst/>
              <a:gdLst>
                <a:gd name="connsiteX0" fmla="*/ 67530 w 67530"/>
                <a:gd name="connsiteY0" fmla="*/ 2874 h 72045"/>
                <a:gd name="connsiteX1" fmla="*/ 0 w 67530"/>
                <a:gd name="connsiteY1" fmla="*/ 68750 h 72045"/>
                <a:gd name="connsiteX2" fmla="*/ 67530 w 67530"/>
                <a:gd name="connsiteY2" fmla="*/ 2874 h 72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530" h="72045">
                  <a:moveTo>
                    <a:pt x="67530" y="2874"/>
                  </a:moveTo>
                  <a:cubicBezTo>
                    <a:pt x="18449" y="-13574"/>
                    <a:pt x="15316" y="44906"/>
                    <a:pt x="0" y="68750"/>
                  </a:cubicBezTo>
                  <a:cubicBezTo>
                    <a:pt x="40726" y="85633"/>
                    <a:pt x="52040" y="33680"/>
                    <a:pt x="67530" y="2874"/>
                  </a:cubicBezTo>
                  <a:close/>
                </a:path>
              </a:pathLst>
            </a:custGeom>
            <a:solidFill>
              <a:srgbClr val="E84D74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Graphic 3">
              <a:extLst>
                <a:ext uri="{FF2B5EF4-FFF2-40B4-BE49-F238E27FC236}">
                  <a16:creationId xmlns:a16="http://schemas.microsoft.com/office/drawing/2014/main" id="{D7A5496F-C143-42E4-B2E1-BAF2964B0869}"/>
                </a:ext>
              </a:extLst>
            </p:cNvPr>
            <p:cNvSpPr/>
            <p:nvPr/>
          </p:nvSpPr>
          <p:spPr>
            <a:xfrm>
              <a:off x="10307487" y="2242692"/>
              <a:ext cx="52039" cy="53546"/>
            </a:xfrm>
            <a:custGeom>
              <a:avLst/>
              <a:gdLst>
                <a:gd name="connsiteX0" fmla="*/ 52040 w 52039"/>
                <a:gd name="connsiteY0" fmla="*/ 699 h 53546"/>
                <a:gd name="connsiteX1" fmla="*/ 0 w 52039"/>
                <a:gd name="connsiteY1" fmla="*/ 51346 h 53546"/>
                <a:gd name="connsiteX2" fmla="*/ 52040 w 52039"/>
                <a:gd name="connsiteY2" fmla="*/ 699 h 5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039" h="53546">
                  <a:moveTo>
                    <a:pt x="52040" y="699"/>
                  </a:moveTo>
                  <a:cubicBezTo>
                    <a:pt x="28630" y="-5045"/>
                    <a:pt x="8876" y="25761"/>
                    <a:pt x="0" y="51346"/>
                  </a:cubicBezTo>
                  <a:cubicBezTo>
                    <a:pt x="26020" y="62398"/>
                    <a:pt x="46470" y="29678"/>
                    <a:pt x="52040" y="699"/>
                  </a:cubicBezTo>
                  <a:close/>
                </a:path>
              </a:pathLst>
            </a:custGeom>
            <a:solidFill>
              <a:srgbClr val="E74971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Graphic 3">
              <a:extLst>
                <a:ext uri="{FF2B5EF4-FFF2-40B4-BE49-F238E27FC236}">
                  <a16:creationId xmlns:a16="http://schemas.microsoft.com/office/drawing/2014/main" id="{EA93C8CD-DF77-450E-8183-35449ACEE4CB}"/>
                </a:ext>
              </a:extLst>
            </p:cNvPr>
            <p:cNvSpPr/>
            <p:nvPr/>
          </p:nvSpPr>
          <p:spPr>
            <a:xfrm>
              <a:off x="10563597" y="2338636"/>
              <a:ext cx="56303" cy="41715"/>
            </a:xfrm>
            <a:custGeom>
              <a:avLst/>
              <a:gdLst>
                <a:gd name="connsiteX0" fmla="*/ 56304 w 56303"/>
                <a:gd name="connsiteY0" fmla="*/ 7181 h 41715"/>
                <a:gd name="connsiteX1" fmla="*/ 0 w 56303"/>
                <a:gd name="connsiteY1" fmla="*/ 39032 h 41715"/>
                <a:gd name="connsiteX2" fmla="*/ 56304 w 56303"/>
                <a:gd name="connsiteY2" fmla="*/ 7181 h 41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303" h="41715">
                  <a:moveTo>
                    <a:pt x="56304" y="7181"/>
                  </a:moveTo>
                  <a:cubicBezTo>
                    <a:pt x="32285" y="-7004"/>
                    <a:pt x="26630" y="-2043"/>
                    <a:pt x="0" y="39032"/>
                  </a:cubicBezTo>
                  <a:cubicBezTo>
                    <a:pt x="18362" y="50606"/>
                    <a:pt x="37595" y="21888"/>
                    <a:pt x="56304" y="7181"/>
                  </a:cubicBezTo>
                  <a:close/>
                </a:path>
              </a:pathLst>
            </a:custGeom>
            <a:solidFill>
              <a:srgbClr val="E85174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Graphic 3">
              <a:extLst>
                <a:ext uri="{FF2B5EF4-FFF2-40B4-BE49-F238E27FC236}">
                  <a16:creationId xmlns:a16="http://schemas.microsoft.com/office/drawing/2014/main" id="{6A7E578B-EF58-4CE2-B8BF-868FFFB764C9}"/>
                </a:ext>
              </a:extLst>
            </p:cNvPr>
            <p:cNvSpPr/>
            <p:nvPr/>
          </p:nvSpPr>
          <p:spPr>
            <a:xfrm>
              <a:off x="11309578" y="2209712"/>
              <a:ext cx="435972" cy="1823143"/>
            </a:xfrm>
            <a:custGeom>
              <a:avLst/>
              <a:gdLst>
                <a:gd name="connsiteX0" fmla="*/ 341813 w 435972"/>
                <a:gd name="connsiteY0" fmla="*/ 1079353 h 1823143"/>
                <a:gd name="connsiteX1" fmla="*/ 359566 w 435972"/>
                <a:gd name="connsiteY1" fmla="*/ 810102 h 1823143"/>
                <a:gd name="connsiteX2" fmla="*/ 405862 w 435972"/>
                <a:gd name="connsiteY2" fmla="*/ 608295 h 1823143"/>
                <a:gd name="connsiteX3" fmla="*/ 425095 w 435972"/>
                <a:gd name="connsiteY3" fmla="*/ 390475 h 1823143"/>
                <a:gd name="connsiteX4" fmla="*/ 385150 w 435972"/>
                <a:gd name="connsiteY4" fmla="*/ 242361 h 1823143"/>
                <a:gd name="connsiteX5" fmla="*/ 323277 w 435972"/>
                <a:gd name="connsiteY5" fmla="*/ 104341 h 1823143"/>
                <a:gd name="connsiteX6" fmla="*/ 271237 w 435972"/>
                <a:gd name="connsiteY6" fmla="*/ 53694 h 1823143"/>
                <a:gd name="connsiteX7" fmla="*/ 255051 w 435972"/>
                <a:gd name="connsiteY7" fmla="*/ 52127 h 1823143"/>
                <a:gd name="connsiteX8" fmla="*/ 192829 w 435972"/>
                <a:gd name="connsiteY8" fmla="*/ 0 h 1823143"/>
                <a:gd name="connsiteX9" fmla="*/ 162370 w 435972"/>
                <a:gd name="connsiteY9" fmla="*/ 75362 h 1823143"/>
                <a:gd name="connsiteX10" fmla="*/ 123645 w 435972"/>
                <a:gd name="connsiteY10" fmla="*/ 61091 h 1823143"/>
                <a:gd name="connsiteX11" fmla="*/ 120164 w 435972"/>
                <a:gd name="connsiteY11" fmla="*/ 121572 h 1823143"/>
                <a:gd name="connsiteX12" fmla="*/ 179427 w 435972"/>
                <a:gd name="connsiteY12" fmla="*/ 355926 h 1823143"/>
                <a:gd name="connsiteX13" fmla="*/ 163415 w 435972"/>
                <a:gd name="connsiteY13" fmla="*/ 400134 h 1823143"/>
                <a:gd name="connsiteX14" fmla="*/ 136525 w 435972"/>
                <a:gd name="connsiteY14" fmla="*/ 365412 h 1823143"/>
                <a:gd name="connsiteX15" fmla="*/ 61423 w 435972"/>
                <a:gd name="connsiteY15" fmla="*/ 182923 h 1823143"/>
                <a:gd name="connsiteX16" fmla="*/ 10775 w 435972"/>
                <a:gd name="connsiteY16" fmla="*/ 156033 h 1823143"/>
                <a:gd name="connsiteX17" fmla="*/ 10166 w 435972"/>
                <a:gd name="connsiteY17" fmla="*/ 215383 h 1823143"/>
                <a:gd name="connsiteX18" fmla="*/ 53678 w 435972"/>
                <a:gd name="connsiteY18" fmla="*/ 365499 h 1823143"/>
                <a:gd name="connsiteX19" fmla="*/ 47674 w 435972"/>
                <a:gd name="connsiteY19" fmla="*/ 612994 h 1823143"/>
                <a:gd name="connsiteX20" fmla="*/ 29138 w 435972"/>
                <a:gd name="connsiteY20" fmla="*/ 841431 h 1823143"/>
                <a:gd name="connsiteX21" fmla="*/ 70560 w 435972"/>
                <a:gd name="connsiteY21" fmla="*/ 955693 h 1823143"/>
                <a:gd name="connsiteX22" fmla="*/ 70560 w 435972"/>
                <a:gd name="connsiteY22" fmla="*/ 1203710 h 1823143"/>
                <a:gd name="connsiteX23" fmla="*/ 67602 w 435972"/>
                <a:gd name="connsiteY23" fmla="*/ 1823143 h 1823143"/>
                <a:gd name="connsiteX24" fmla="*/ 435973 w 435972"/>
                <a:gd name="connsiteY24" fmla="*/ 1823143 h 1823143"/>
                <a:gd name="connsiteX25" fmla="*/ 341813 w 435972"/>
                <a:gd name="connsiteY25" fmla="*/ 1079353 h 1823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35972" h="1823143">
                  <a:moveTo>
                    <a:pt x="341813" y="1079353"/>
                  </a:moveTo>
                  <a:cubicBezTo>
                    <a:pt x="332762" y="1001293"/>
                    <a:pt x="323364" y="930543"/>
                    <a:pt x="359566" y="810102"/>
                  </a:cubicBezTo>
                  <a:cubicBezTo>
                    <a:pt x="375056" y="742833"/>
                    <a:pt x="390807" y="675651"/>
                    <a:pt x="405862" y="608295"/>
                  </a:cubicBezTo>
                  <a:cubicBezTo>
                    <a:pt x="421875" y="536587"/>
                    <a:pt x="439366" y="464880"/>
                    <a:pt x="425095" y="390475"/>
                  </a:cubicBezTo>
                  <a:cubicBezTo>
                    <a:pt x="410997" y="324772"/>
                    <a:pt x="400815" y="288135"/>
                    <a:pt x="385150" y="242361"/>
                  </a:cubicBezTo>
                  <a:cubicBezTo>
                    <a:pt x="372271" y="192844"/>
                    <a:pt x="353822" y="145938"/>
                    <a:pt x="323277" y="104341"/>
                  </a:cubicBezTo>
                  <a:cubicBezTo>
                    <a:pt x="314923" y="98685"/>
                    <a:pt x="277502" y="59698"/>
                    <a:pt x="271237" y="53694"/>
                  </a:cubicBezTo>
                  <a:cubicBezTo>
                    <a:pt x="265841" y="53171"/>
                    <a:pt x="260446" y="52649"/>
                    <a:pt x="255051" y="52127"/>
                  </a:cubicBezTo>
                  <a:cubicBezTo>
                    <a:pt x="251831" y="49864"/>
                    <a:pt x="195874" y="261"/>
                    <a:pt x="192829" y="0"/>
                  </a:cubicBezTo>
                  <a:cubicBezTo>
                    <a:pt x="156975" y="11574"/>
                    <a:pt x="165156" y="52040"/>
                    <a:pt x="162370" y="75362"/>
                  </a:cubicBezTo>
                  <a:cubicBezTo>
                    <a:pt x="148881" y="64746"/>
                    <a:pt x="148360" y="56652"/>
                    <a:pt x="123645" y="61091"/>
                  </a:cubicBezTo>
                  <a:cubicBezTo>
                    <a:pt x="92316" y="79191"/>
                    <a:pt x="114246" y="103645"/>
                    <a:pt x="120164" y="121572"/>
                  </a:cubicBezTo>
                  <a:cubicBezTo>
                    <a:pt x="145488" y="198414"/>
                    <a:pt x="170028" y="275168"/>
                    <a:pt x="179427" y="355926"/>
                  </a:cubicBezTo>
                  <a:cubicBezTo>
                    <a:pt x="181255" y="371416"/>
                    <a:pt x="181689" y="393869"/>
                    <a:pt x="163415" y="400134"/>
                  </a:cubicBezTo>
                  <a:cubicBezTo>
                    <a:pt x="146010" y="406139"/>
                    <a:pt x="138787" y="382991"/>
                    <a:pt x="136525" y="365412"/>
                  </a:cubicBezTo>
                  <a:cubicBezTo>
                    <a:pt x="127735" y="297707"/>
                    <a:pt x="118163" y="230700"/>
                    <a:pt x="61423" y="182923"/>
                  </a:cubicBezTo>
                  <a:cubicBezTo>
                    <a:pt x="40016" y="161081"/>
                    <a:pt x="27571" y="144894"/>
                    <a:pt x="10775" y="156033"/>
                  </a:cubicBezTo>
                  <a:cubicBezTo>
                    <a:pt x="-5846" y="175613"/>
                    <a:pt x="-973" y="197283"/>
                    <a:pt x="10166" y="215383"/>
                  </a:cubicBezTo>
                  <a:cubicBezTo>
                    <a:pt x="38884" y="261680"/>
                    <a:pt x="43844" y="314155"/>
                    <a:pt x="53678" y="365499"/>
                  </a:cubicBezTo>
                  <a:cubicBezTo>
                    <a:pt x="67080" y="459136"/>
                    <a:pt x="76739" y="530496"/>
                    <a:pt x="47674" y="612994"/>
                  </a:cubicBezTo>
                  <a:cubicBezTo>
                    <a:pt x="20435" y="690358"/>
                    <a:pt x="16693" y="760760"/>
                    <a:pt x="29138" y="841431"/>
                  </a:cubicBezTo>
                  <a:cubicBezTo>
                    <a:pt x="39406" y="877023"/>
                    <a:pt x="70908" y="916619"/>
                    <a:pt x="70560" y="955693"/>
                  </a:cubicBezTo>
                  <a:cubicBezTo>
                    <a:pt x="69864" y="1024963"/>
                    <a:pt x="72301" y="1134352"/>
                    <a:pt x="70560" y="1203710"/>
                  </a:cubicBezTo>
                  <a:cubicBezTo>
                    <a:pt x="70647" y="1308921"/>
                    <a:pt x="69430" y="1589833"/>
                    <a:pt x="67602" y="1823143"/>
                  </a:cubicBezTo>
                  <a:lnTo>
                    <a:pt x="435973" y="1823143"/>
                  </a:lnTo>
                  <a:cubicBezTo>
                    <a:pt x="397334" y="1525262"/>
                    <a:pt x="347383" y="1140966"/>
                    <a:pt x="341813" y="1079353"/>
                  </a:cubicBezTo>
                  <a:close/>
                </a:path>
              </a:pathLst>
            </a:custGeom>
            <a:solidFill>
              <a:srgbClr val="F8B49F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Graphic 3">
              <a:extLst>
                <a:ext uri="{FF2B5EF4-FFF2-40B4-BE49-F238E27FC236}">
                  <a16:creationId xmlns:a16="http://schemas.microsoft.com/office/drawing/2014/main" id="{DDE677D7-4DC1-444F-A023-A0EE4E317BF2}"/>
                </a:ext>
              </a:extLst>
            </p:cNvPr>
            <p:cNvSpPr/>
            <p:nvPr/>
          </p:nvSpPr>
          <p:spPr>
            <a:xfrm>
              <a:off x="10192006" y="2189784"/>
              <a:ext cx="438699" cy="1842897"/>
            </a:xfrm>
            <a:custGeom>
              <a:avLst/>
              <a:gdLst>
                <a:gd name="connsiteX0" fmla="*/ 368109 w 438699"/>
                <a:gd name="connsiteY0" fmla="*/ 1203710 h 1842897"/>
                <a:gd name="connsiteX1" fmla="*/ 368109 w 438699"/>
                <a:gd name="connsiteY1" fmla="*/ 955693 h 1842897"/>
                <a:gd name="connsiteX2" fmla="*/ 409532 w 438699"/>
                <a:gd name="connsiteY2" fmla="*/ 841431 h 1842897"/>
                <a:gd name="connsiteX3" fmla="*/ 390996 w 438699"/>
                <a:gd name="connsiteY3" fmla="*/ 612994 h 1842897"/>
                <a:gd name="connsiteX4" fmla="*/ 384992 w 438699"/>
                <a:gd name="connsiteY4" fmla="*/ 365499 h 1842897"/>
                <a:gd name="connsiteX5" fmla="*/ 428504 w 438699"/>
                <a:gd name="connsiteY5" fmla="*/ 215383 h 1842897"/>
                <a:gd name="connsiteX6" fmla="*/ 427894 w 438699"/>
                <a:gd name="connsiteY6" fmla="*/ 156033 h 1842897"/>
                <a:gd name="connsiteX7" fmla="*/ 377247 w 438699"/>
                <a:gd name="connsiteY7" fmla="*/ 182924 h 1842897"/>
                <a:gd name="connsiteX8" fmla="*/ 302146 w 438699"/>
                <a:gd name="connsiteY8" fmla="*/ 365412 h 1842897"/>
                <a:gd name="connsiteX9" fmla="*/ 275256 w 438699"/>
                <a:gd name="connsiteY9" fmla="*/ 400134 h 1842897"/>
                <a:gd name="connsiteX10" fmla="*/ 259242 w 438699"/>
                <a:gd name="connsiteY10" fmla="*/ 355926 h 1842897"/>
                <a:gd name="connsiteX11" fmla="*/ 318506 w 438699"/>
                <a:gd name="connsiteY11" fmla="*/ 121572 h 1842897"/>
                <a:gd name="connsiteX12" fmla="*/ 315025 w 438699"/>
                <a:gd name="connsiteY12" fmla="*/ 61090 h 1842897"/>
                <a:gd name="connsiteX13" fmla="*/ 276300 w 438699"/>
                <a:gd name="connsiteY13" fmla="*/ 75362 h 1842897"/>
                <a:gd name="connsiteX14" fmla="*/ 245842 w 438699"/>
                <a:gd name="connsiteY14" fmla="*/ 0 h 1842897"/>
                <a:gd name="connsiteX15" fmla="*/ 183619 w 438699"/>
                <a:gd name="connsiteY15" fmla="*/ 52127 h 1842897"/>
                <a:gd name="connsiteX16" fmla="*/ 167433 w 438699"/>
                <a:gd name="connsiteY16" fmla="*/ 53694 h 1842897"/>
                <a:gd name="connsiteX17" fmla="*/ 115393 w 438699"/>
                <a:gd name="connsiteY17" fmla="*/ 104341 h 1842897"/>
                <a:gd name="connsiteX18" fmla="*/ 53520 w 438699"/>
                <a:gd name="connsiteY18" fmla="*/ 242361 h 1842897"/>
                <a:gd name="connsiteX19" fmla="*/ 13575 w 438699"/>
                <a:gd name="connsiteY19" fmla="*/ 390474 h 1842897"/>
                <a:gd name="connsiteX20" fmla="*/ 32808 w 438699"/>
                <a:gd name="connsiteY20" fmla="*/ 608294 h 1842897"/>
                <a:gd name="connsiteX21" fmla="*/ 79104 w 438699"/>
                <a:gd name="connsiteY21" fmla="*/ 810102 h 1842897"/>
                <a:gd name="connsiteX22" fmla="*/ 96857 w 438699"/>
                <a:gd name="connsiteY22" fmla="*/ 1079353 h 1842897"/>
                <a:gd name="connsiteX23" fmla="*/ 0 w 438699"/>
                <a:gd name="connsiteY23" fmla="*/ 1842898 h 1842897"/>
                <a:gd name="connsiteX24" fmla="*/ 371156 w 438699"/>
                <a:gd name="connsiteY24" fmla="*/ 1842898 h 1842897"/>
                <a:gd name="connsiteX25" fmla="*/ 368109 w 438699"/>
                <a:gd name="connsiteY25" fmla="*/ 1203710 h 1842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38699" h="1842897">
                  <a:moveTo>
                    <a:pt x="368109" y="1203710"/>
                  </a:moveTo>
                  <a:cubicBezTo>
                    <a:pt x="366369" y="1134352"/>
                    <a:pt x="368806" y="1024963"/>
                    <a:pt x="368109" y="955693"/>
                  </a:cubicBezTo>
                  <a:cubicBezTo>
                    <a:pt x="367762" y="916619"/>
                    <a:pt x="399177" y="877023"/>
                    <a:pt x="409532" y="841431"/>
                  </a:cubicBezTo>
                  <a:cubicBezTo>
                    <a:pt x="421977" y="760760"/>
                    <a:pt x="418235" y="690358"/>
                    <a:pt x="390996" y="612994"/>
                  </a:cubicBezTo>
                  <a:cubicBezTo>
                    <a:pt x="361931" y="530409"/>
                    <a:pt x="371590" y="459049"/>
                    <a:pt x="384992" y="365499"/>
                  </a:cubicBezTo>
                  <a:cubicBezTo>
                    <a:pt x="394826" y="314155"/>
                    <a:pt x="399786" y="261680"/>
                    <a:pt x="428504" y="215383"/>
                  </a:cubicBezTo>
                  <a:cubicBezTo>
                    <a:pt x="439729" y="197282"/>
                    <a:pt x="444516" y="175614"/>
                    <a:pt x="427894" y="156033"/>
                  </a:cubicBezTo>
                  <a:cubicBezTo>
                    <a:pt x="411186" y="144894"/>
                    <a:pt x="398654" y="161081"/>
                    <a:pt x="377247" y="182924"/>
                  </a:cubicBezTo>
                  <a:cubicBezTo>
                    <a:pt x="320507" y="230699"/>
                    <a:pt x="310935" y="297708"/>
                    <a:pt x="302146" y="365412"/>
                  </a:cubicBezTo>
                  <a:cubicBezTo>
                    <a:pt x="299883" y="382991"/>
                    <a:pt x="292660" y="406226"/>
                    <a:pt x="275256" y="400134"/>
                  </a:cubicBezTo>
                  <a:cubicBezTo>
                    <a:pt x="257067" y="393781"/>
                    <a:pt x="257502" y="371329"/>
                    <a:pt x="259242" y="355926"/>
                  </a:cubicBezTo>
                  <a:cubicBezTo>
                    <a:pt x="268642" y="275168"/>
                    <a:pt x="293269" y="198414"/>
                    <a:pt x="318506" y="121572"/>
                  </a:cubicBezTo>
                  <a:cubicBezTo>
                    <a:pt x="324423" y="103645"/>
                    <a:pt x="346353" y="79104"/>
                    <a:pt x="315025" y="61090"/>
                  </a:cubicBezTo>
                  <a:cubicBezTo>
                    <a:pt x="290310" y="56652"/>
                    <a:pt x="289875" y="64658"/>
                    <a:pt x="276300" y="75362"/>
                  </a:cubicBezTo>
                  <a:cubicBezTo>
                    <a:pt x="273514" y="52127"/>
                    <a:pt x="281695" y="11661"/>
                    <a:pt x="245842" y="0"/>
                  </a:cubicBezTo>
                  <a:cubicBezTo>
                    <a:pt x="242796" y="261"/>
                    <a:pt x="186839" y="49951"/>
                    <a:pt x="183619" y="52127"/>
                  </a:cubicBezTo>
                  <a:cubicBezTo>
                    <a:pt x="178224" y="52649"/>
                    <a:pt x="172829" y="53171"/>
                    <a:pt x="167433" y="53694"/>
                  </a:cubicBezTo>
                  <a:cubicBezTo>
                    <a:pt x="161168" y="59698"/>
                    <a:pt x="123747" y="98772"/>
                    <a:pt x="115393" y="104341"/>
                  </a:cubicBezTo>
                  <a:cubicBezTo>
                    <a:pt x="84935" y="145938"/>
                    <a:pt x="66399" y="192844"/>
                    <a:pt x="53520" y="242361"/>
                  </a:cubicBezTo>
                  <a:cubicBezTo>
                    <a:pt x="37855" y="288135"/>
                    <a:pt x="27673" y="324772"/>
                    <a:pt x="13575" y="390474"/>
                  </a:cubicBezTo>
                  <a:cubicBezTo>
                    <a:pt x="-697" y="464880"/>
                    <a:pt x="16882" y="536587"/>
                    <a:pt x="32808" y="608294"/>
                  </a:cubicBezTo>
                  <a:cubicBezTo>
                    <a:pt x="47776" y="675651"/>
                    <a:pt x="63614" y="742833"/>
                    <a:pt x="79104" y="810102"/>
                  </a:cubicBezTo>
                  <a:cubicBezTo>
                    <a:pt x="115306" y="930630"/>
                    <a:pt x="105907" y="1001293"/>
                    <a:pt x="96857" y="1079353"/>
                  </a:cubicBezTo>
                  <a:cubicBezTo>
                    <a:pt x="91113" y="1142358"/>
                    <a:pt x="38986" y="1542667"/>
                    <a:pt x="0" y="1842898"/>
                  </a:cubicBezTo>
                  <a:lnTo>
                    <a:pt x="371156" y="1842898"/>
                  </a:lnTo>
                  <a:cubicBezTo>
                    <a:pt x="369327" y="1606020"/>
                    <a:pt x="368109" y="1311880"/>
                    <a:pt x="368109" y="1203710"/>
                  </a:cubicBezTo>
                  <a:close/>
                </a:path>
              </a:pathLst>
            </a:custGeom>
            <a:solidFill>
              <a:srgbClr val="F8B49F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48ABB13C-436C-495A-8AA0-420CD85EE93F}"/>
              </a:ext>
            </a:extLst>
          </p:cNvPr>
          <p:cNvGrpSpPr/>
          <p:nvPr/>
        </p:nvGrpSpPr>
        <p:grpSpPr>
          <a:xfrm>
            <a:off x="762431" y="3775998"/>
            <a:ext cx="2341156" cy="738664"/>
            <a:chOff x="3017859" y="4283314"/>
            <a:chExt cx="1870812" cy="738664"/>
          </a:xfrm>
        </p:grpSpPr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A3D825BA-C1A9-485B-BF09-7E9A4FB64790}"/>
                </a:ext>
              </a:extLst>
            </p:cNvPr>
            <p:cNvSpPr txBox="1"/>
            <p:nvPr/>
          </p:nvSpPr>
          <p:spPr>
            <a:xfrm>
              <a:off x="3021856" y="4560313"/>
              <a:ext cx="18439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0B422AF6-F1A6-4CF7-8418-91A4E3028A47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343D5FCE-865C-4476-8F0D-4EF4653B8795}"/>
              </a:ext>
            </a:extLst>
          </p:cNvPr>
          <p:cNvGrpSpPr/>
          <p:nvPr/>
        </p:nvGrpSpPr>
        <p:grpSpPr>
          <a:xfrm>
            <a:off x="673428" y="4719382"/>
            <a:ext cx="2519162" cy="1528225"/>
            <a:chOff x="646269" y="4882338"/>
            <a:chExt cx="2519162" cy="1528225"/>
          </a:xfrm>
        </p:grpSpPr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A3F05030-D033-46CE-B0D1-8EDFE6AECB88}"/>
                </a:ext>
              </a:extLst>
            </p:cNvPr>
            <p:cNvSpPr txBox="1"/>
            <p:nvPr/>
          </p:nvSpPr>
          <p:spPr>
            <a:xfrm>
              <a:off x="646269" y="4882338"/>
              <a:ext cx="2519162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PowerPoint  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D5A9FE93-C5BC-482F-9279-DEFCAA684D2C}"/>
                </a:ext>
              </a:extLst>
            </p:cNvPr>
            <p:cNvSpPr txBox="1"/>
            <p:nvPr/>
          </p:nvSpPr>
          <p:spPr>
            <a:xfrm>
              <a:off x="646269" y="5289154"/>
              <a:ext cx="2519162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Modern 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AC84CD05-E3B2-4B58-848C-F2366E217478}"/>
                </a:ext>
              </a:extLst>
            </p:cNvPr>
            <p:cNvSpPr txBox="1"/>
            <p:nvPr/>
          </p:nvSpPr>
          <p:spPr>
            <a:xfrm>
              <a:off x="646269" y="5695970"/>
              <a:ext cx="2519162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Modern PPT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C0BFCCA3-DD4E-4E1D-A040-3820E373C4A2}"/>
                </a:ext>
              </a:extLst>
            </p:cNvPr>
            <p:cNvSpPr txBox="1"/>
            <p:nvPr/>
          </p:nvSpPr>
          <p:spPr>
            <a:xfrm>
              <a:off x="646269" y="6102786"/>
              <a:ext cx="2519162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E1ACFCFF-8066-486D-B44E-31F7F823CC8C}"/>
              </a:ext>
            </a:extLst>
          </p:cNvPr>
          <p:cNvGrpSpPr/>
          <p:nvPr/>
        </p:nvGrpSpPr>
        <p:grpSpPr>
          <a:xfrm>
            <a:off x="3536740" y="3775998"/>
            <a:ext cx="2341156" cy="738664"/>
            <a:chOff x="3017859" y="4283314"/>
            <a:chExt cx="1870812" cy="738664"/>
          </a:xfrm>
        </p:grpSpPr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E3659979-D1AA-412F-AD65-5C704D26BEF3}"/>
                </a:ext>
              </a:extLst>
            </p:cNvPr>
            <p:cNvSpPr txBox="1"/>
            <p:nvPr/>
          </p:nvSpPr>
          <p:spPr>
            <a:xfrm>
              <a:off x="3021856" y="4560313"/>
              <a:ext cx="18439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C69F322B-08BB-4C88-95D4-1277FED064D5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4DDC9ACE-B474-4A45-9F2F-B699142A95BD}"/>
              </a:ext>
            </a:extLst>
          </p:cNvPr>
          <p:cNvGrpSpPr/>
          <p:nvPr/>
        </p:nvGrpSpPr>
        <p:grpSpPr>
          <a:xfrm>
            <a:off x="3447737" y="4719382"/>
            <a:ext cx="2519162" cy="1528225"/>
            <a:chOff x="646269" y="4882338"/>
            <a:chExt cx="2519162" cy="1528225"/>
          </a:xfrm>
        </p:grpSpPr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CB67A4CD-9F46-4675-98EF-C713854107E6}"/>
                </a:ext>
              </a:extLst>
            </p:cNvPr>
            <p:cNvSpPr txBox="1"/>
            <p:nvPr/>
          </p:nvSpPr>
          <p:spPr>
            <a:xfrm>
              <a:off x="646269" y="4882338"/>
              <a:ext cx="2519162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PowerPoint  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1431A321-DA52-4C57-8A4F-01744A59E0C5}"/>
                </a:ext>
              </a:extLst>
            </p:cNvPr>
            <p:cNvSpPr txBox="1"/>
            <p:nvPr/>
          </p:nvSpPr>
          <p:spPr>
            <a:xfrm>
              <a:off x="646269" y="5289154"/>
              <a:ext cx="2519162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Modern 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8EBF8A69-0392-44AA-8CB6-6B4510DD4297}"/>
                </a:ext>
              </a:extLst>
            </p:cNvPr>
            <p:cNvSpPr txBox="1"/>
            <p:nvPr/>
          </p:nvSpPr>
          <p:spPr>
            <a:xfrm>
              <a:off x="646269" y="5695970"/>
              <a:ext cx="2519162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Modern PPT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783EEF3B-EBCB-4A9C-8E5D-86F6B25E5EEB}"/>
                </a:ext>
              </a:extLst>
            </p:cNvPr>
            <p:cNvSpPr txBox="1"/>
            <p:nvPr/>
          </p:nvSpPr>
          <p:spPr>
            <a:xfrm>
              <a:off x="646269" y="6102786"/>
              <a:ext cx="2519162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49966535-1B0F-4843-ABDC-38E8CFA1577D}"/>
              </a:ext>
            </a:extLst>
          </p:cNvPr>
          <p:cNvGrpSpPr/>
          <p:nvPr/>
        </p:nvGrpSpPr>
        <p:grpSpPr>
          <a:xfrm>
            <a:off x="6311049" y="3775998"/>
            <a:ext cx="2341156" cy="738664"/>
            <a:chOff x="3017859" y="4283314"/>
            <a:chExt cx="1870812" cy="738664"/>
          </a:xfrm>
        </p:grpSpPr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5D2A2B97-F862-41AC-B227-6A33788881CE}"/>
                </a:ext>
              </a:extLst>
            </p:cNvPr>
            <p:cNvSpPr txBox="1"/>
            <p:nvPr/>
          </p:nvSpPr>
          <p:spPr>
            <a:xfrm>
              <a:off x="3021856" y="4560313"/>
              <a:ext cx="18439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9F43460A-AC11-4D30-ABD6-629160A5A300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995A8C82-39E0-4F0C-9ACB-FD8F532C199F}"/>
              </a:ext>
            </a:extLst>
          </p:cNvPr>
          <p:cNvGrpSpPr/>
          <p:nvPr/>
        </p:nvGrpSpPr>
        <p:grpSpPr>
          <a:xfrm>
            <a:off x="6222046" y="4719382"/>
            <a:ext cx="2519162" cy="1528225"/>
            <a:chOff x="646269" y="4882338"/>
            <a:chExt cx="2519162" cy="1528225"/>
          </a:xfrm>
        </p:grpSpPr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11028032-6EE3-4E0D-A610-8B89B63E0D94}"/>
                </a:ext>
              </a:extLst>
            </p:cNvPr>
            <p:cNvSpPr txBox="1"/>
            <p:nvPr/>
          </p:nvSpPr>
          <p:spPr>
            <a:xfrm>
              <a:off x="646269" y="4882338"/>
              <a:ext cx="2519162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PowerPoint  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BF97EB6E-5F60-45C1-A277-3FA77EF009CB}"/>
                </a:ext>
              </a:extLst>
            </p:cNvPr>
            <p:cNvSpPr txBox="1"/>
            <p:nvPr/>
          </p:nvSpPr>
          <p:spPr>
            <a:xfrm>
              <a:off x="646269" y="5289154"/>
              <a:ext cx="2519162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Modern 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D38AC69E-5D07-4DC5-B04C-66351A2EDF7B}"/>
                </a:ext>
              </a:extLst>
            </p:cNvPr>
            <p:cNvSpPr txBox="1"/>
            <p:nvPr/>
          </p:nvSpPr>
          <p:spPr>
            <a:xfrm>
              <a:off x="646269" y="5695970"/>
              <a:ext cx="2519162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Modern PPT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1FC9BF60-0AF4-4149-9CCF-AC17B70AC570}"/>
                </a:ext>
              </a:extLst>
            </p:cNvPr>
            <p:cNvSpPr txBox="1"/>
            <p:nvPr/>
          </p:nvSpPr>
          <p:spPr>
            <a:xfrm>
              <a:off x="646269" y="6102786"/>
              <a:ext cx="2519162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A9E6BABB-FD99-454E-B867-B0D2466D5D41}"/>
              </a:ext>
            </a:extLst>
          </p:cNvPr>
          <p:cNvGrpSpPr/>
          <p:nvPr/>
        </p:nvGrpSpPr>
        <p:grpSpPr>
          <a:xfrm>
            <a:off x="9085357" y="3775998"/>
            <a:ext cx="2341156" cy="738664"/>
            <a:chOff x="3017859" y="4283314"/>
            <a:chExt cx="1870812" cy="738664"/>
          </a:xfrm>
        </p:grpSpPr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41625398-9ECE-4A5F-86E0-2D65BFB25C82}"/>
                </a:ext>
              </a:extLst>
            </p:cNvPr>
            <p:cNvSpPr txBox="1"/>
            <p:nvPr/>
          </p:nvSpPr>
          <p:spPr>
            <a:xfrm>
              <a:off x="3021856" y="4560313"/>
              <a:ext cx="18439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65443121-F7B3-41DD-8BAF-0829DEFDB503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A59B57EE-78B7-43CC-A0DD-72B8E82FE179}"/>
              </a:ext>
            </a:extLst>
          </p:cNvPr>
          <p:cNvGrpSpPr/>
          <p:nvPr/>
        </p:nvGrpSpPr>
        <p:grpSpPr>
          <a:xfrm>
            <a:off x="8996354" y="4719382"/>
            <a:ext cx="2519162" cy="1528225"/>
            <a:chOff x="646269" y="4882338"/>
            <a:chExt cx="2519162" cy="1528225"/>
          </a:xfrm>
        </p:grpSpPr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9FF8143C-3960-4701-8D88-29D61D1059BA}"/>
                </a:ext>
              </a:extLst>
            </p:cNvPr>
            <p:cNvSpPr txBox="1"/>
            <p:nvPr/>
          </p:nvSpPr>
          <p:spPr>
            <a:xfrm>
              <a:off x="646269" y="4882338"/>
              <a:ext cx="2519162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PowerPoint  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40E28C89-236E-4DF6-9ED8-4D5B35B0CC87}"/>
                </a:ext>
              </a:extLst>
            </p:cNvPr>
            <p:cNvSpPr txBox="1"/>
            <p:nvPr/>
          </p:nvSpPr>
          <p:spPr>
            <a:xfrm>
              <a:off x="646269" y="5289154"/>
              <a:ext cx="2519162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Modern 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6857C9A5-0C82-4D72-BB3C-47AF7383F4DD}"/>
                </a:ext>
              </a:extLst>
            </p:cNvPr>
            <p:cNvSpPr txBox="1"/>
            <p:nvPr/>
          </p:nvSpPr>
          <p:spPr>
            <a:xfrm>
              <a:off x="646269" y="5695970"/>
              <a:ext cx="2519162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Modern PPT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596C5FBA-6693-4A96-B2D0-5D19E6B1F7E5}"/>
                </a:ext>
              </a:extLst>
            </p:cNvPr>
            <p:cNvSpPr txBox="1"/>
            <p:nvPr/>
          </p:nvSpPr>
          <p:spPr>
            <a:xfrm>
              <a:off x="646269" y="6102786"/>
              <a:ext cx="2519162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4C93FCE-E4FD-4DFE-8496-522539445D44}"/>
              </a:ext>
            </a:extLst>
          </p:cNvPr>
          <p:cNvSpPr/>
          <p:nvPr/>
        </p:nvSpPr>
        <p:spPr>
          <a:xfrm>
            <a:off x="2770687" y="2300073"/>
            <a:ext cx="3258787" cy="325878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28475E2-EFE8-4881-9A31-E036FA50ACE2}"/>
              </a:ext>
            </a:extLst>
          </p:cNvPr>
          <p:cNvSpPr/>
          <p:nvPr/>
        </p:nvSpPr>
        <p:spPr>
          <a:xfrm>
            <a:off x="2998803" y="2528189"/>
            <a:ext cx="2802557" cy="28025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746A432-1BA0-4989-8921-1A3E3B865A89}"/>
              </a:ext>
            </a:extLst>
          </p:cNvPr>
          <p:cNvSpPr/>
          <p:nvPr/>
        </p:nvSpPr>
        <p:spPr>
          <a:xfrm>
            <a:off x="3158482" y="2687868"/>
            <a:ext cx="2483196" cy="2483196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8897A8D-37EB-47C0-9D9E-9382264B16B4}"/>
              </a:ext>
            </a:extLst>
          </p:cNvPr>
          <p:cNvSpPr/>
          <p:nvPr/>
        </p:nvSpPr>
        <p:spPr>
          <a:xfrm rot="10800000">
            <a:off x="6162526" y="2300072"/>
            <a:ext cx="3258787" cy="325878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43384B2-EB2F-4754-B77A-EC6899172268}"/>
              </a:ext>
            </a:extLst>
          </p:cNvPr>
          <p:cNvSpPr/>
          <p:nvPr/>
        </p:nvSpPr>
        <p:spPr>
          <a:xfrm rot="6864881">
            <a:off x="5264768" y="3189125"/>
            <a:ext cx="1436546" cy="2627775"/>
          </a:xfrm>
          <a:custGeom>
            <a:avLst/>
            <a:gdLst>
              <a:gd name="connsiteX0" fmla="*/ 0 w 1436546"/>
              <a:gd name="connsiteY0" fmla="*/ 1588879 h 2627775"/>
              <a:gd name="connsiteX1" fmla="*/ 359137 w 1436546"/>
              <a:gd name="connsiteY1" fmla="*/ 1588879 h 2627775"/>
              <a:gd name="connsiteX2" fmla="*/ 359137 w 1436546"/>
              <a:gd name="connsiteY2" fmla="*/ 1241704 h 2627775"/>
              <a:gd name="connsiteX3" fmla="*/ 403222 w 1436546"/>
              <a:gd name="connsiteY3" fmla="*/ 1212974 h 2627775"/>
              <a:gd name="connsiteX4" fmla="*/ 1070041 w 1436546"/>
              <a:gd name="connsiteY4" fmla="*/ 10169 h 2627775"/>
              <a:gd name="connsiteX5" fmla="*/ 1070273 w 1436546"/>
              <a:gd name="connsiteY5" fmla="*/ 0 h 2627775"/>
              <a:gd name="connsiteX6" fmla="*/ 1077410 w 1436546"/>
              <a:gd name="connsiteY6" fmla="*/ 0 h 2627775"/>
              <a:gd name="connsiteX7" fmla="*/ 1077410 w 1436546"/>
              <a:gd name="connsiteY7" fmla="*/ 1588879 h 2627775"/>
              <a:gd name="connsiteX8" fmla="*/ 1436546 w 1436546"/>
              <a:gd name="connsiteY8" fmla="*/ 1588879 h 2627775"/>
              <a:gd name="connsiteX9" fmla="*/ 718273 w 1436546"/>
              <a:gd name="connsiteY9" fmla="*/ 2627775 h 262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6546" h="2627775">
                <a:moveTo>
                  <a:pt x="0" y="1588879"/>
                </a:moveTo>
                <a:lnTo>
                  <a:pt x="359137" y="1588879"/>
                </a:lnTo>
                <a:lnTo>
                  <a:pt x="359137" y="1241704"/>
                </a:lnTo>
                <a:lnTo>
                  <a:pt x="403222" y="1212974"/>
                </a:lnTo>
                <a:cubicBezTo>
                  <a:pt x="797481" y="926743"/>
                  <a:pt x="1036248" y="481894"/>
                  <a:pt x="1070041" y="10169"/>
                </a:cubicBezTo>
                <a:lnTo>
                  <a:pt x="1070273" y="0"/>
                </a:lnTo>
                <a:lnTo>
                  <a:pt x="1077410" y="0"/>
                </a:lnTo>
                <a:lnTo>
                  <a:pt x="1077410" y="1588879"/>
                </a:lnTo>
                <a:lnTo>
                  <a:pt x="1436546" y="1588879"/>
                </a:lnTo>
                <a:lnTo>
                  <a:pt x="718273" y="26277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4E482F6-B9ED-4275-A3C2-543599A1A5B3}"/>
              </a:ext>
            </a:extLst>
          </p:cNvPr>
          <p:cNvSpPr/>
          <p:nvPr/>
        </p:nvSpPr>
        <p:spPr>
          <a:xfrm rot="10800000">
            <a:off x="6390640" y="2528187"/>
            <a:ext cx="2802557" cy="28025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EA7EE5E-721A-4453-9564-B30135E4C75D}"/>
              </a:ext>
            </a:extLst>
          </p:cNvPr>
          <p:cNvSpPr/>
          <p:nvPr/>
        </p:nvSpPr>
        <p:spPr>
          <a:xfrm rot="10800000">
            <a:off x="6550322" y="2687869"/>
            <a:ext cx="2483196" cy="2483196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6B68DDC-977A-45E5-B895-3CECA54F2086}"/>
              </a:ext>
            </a:extLst>
          </p:cNvPr>
          <p:cNvSpPr/>
          <p:nvPr/>
        </p:nvSpPr>
        <p:spPr>
          <a:xfrm rot="17664881">
            <a:off x="5498458" y="2063621"/>
            <a:ext cx="1436546" cy="2610704"/>
          </a:xfrm>
          <a:custGeom>
            <a:avLst/>
            <a:gdLst>
              <a:gd name="connsiteX0" fmla="*/ 1077410 w 1436546"/>
              <a:gd name="connsiteY0" fmla="*/ 0 h 2610704"/>
              <a:gd name="connsiteX1" fmla="*/ 1077410 w 1436546"/>
              <a:gd name="connsiteY1" fmla="*/ 1571808 h 2610704"/>
              <a:gd name="connsiteX2" fmla="*/ 1436546 w 1436546"/>
              <a:gd name="connsiteY2" fmla="*/ 1571808 h 2610704"/>
              <a:gd name="connsiteX3" fmla="*/ 718273 w 1436546"/>
              <a:gd name="connsiteY3" fmla="*/ 2610704 h 2610704"/>
              <a:gd name="connsiteX4" fmla="*/ 0 w 1436546"/>
              <a:gd name="connsiteY4" fmla="*/ 1571808 h 2610704"/>
              <a:gd name="connsiteX5" fmla="*/ 359137 w 1436546"/>
              <a:gd name="connsiteY5" fmla="*/ 1571808 h 2610704"/>
              <a:gd name="connsiteX6" fmla="*/ 359137 w 1436546"/>
              <a:gd name="connsiteY6" fmla="*/ 1226348 h 2610704"/>
              <a:gd name="connsiteX7" fmla="*/ 411895 w 1436546"/>
              <a:gd name="connsiteY7" fmla="*/ 1191966 h 2610704"/>
              <a:gd name="connsiteX8" fmla="*/ 1059926 w 1436546"/>
              <a:gd name="connsiteY8" fmla="*/ 145227 h 2610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6546" h="2610704">
                <a:moveTo>
                  <a:pt x="1077410" y="0"/>
                </a:moveTo>
                <a:lnTo>
                  <a:pt x="1077410" y="1571808"/>
                </a:lnTo>
                <a:lnTo>
                  <a:pt x="1436546" y="1571808"/>
                </a:lnTo>
                <a:lnTo>
                  <a:pt x="718273" y="2610704"/>
                </a:lnTo>
                <a:lnTo>
                  <a:pt x="0" y="1571808"/>
                </a:lnTo>
                <a:lnTo>
                  <a:pt x="359137" y="1571808"/>
                </a:lnTo>
                <a:lnTo>
                  <a:pt x="359137" y="1226348"/>
                </a:lnTo>
                <a:lnTo>
                  <a:pt x="411895" y="1191966"/>
                </a:lnTo>
                <a:cubicBezTo>
                  <a:pt x="762348" y="937539"/>
                  <a:pt x="989942" y="557783"/>
                  <a:pt x="1059926" y="1452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44CF58-222B-481A-B979-A33D25C3C37B}"/>
              </a:ext>
            </a:extLst>
          </p:cNvPr>
          <p:cNvGrpSpPr/>
          <p:nvPr/>
        </p:nvGrpSpPr>
        <p:grpSpPr>
          <a:xfrm>
            <a:off x="3711088" y="3105737"/>
            <a:ext cx="1377983" cy="927880"/>
            <a:chOff x="323529" y="1876742"/>
            <a:chExt cx="2664296" cy="92788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7693DD6-62FF-498E-A16C-AE397005E22A}"/>
                </a:ext>
              </a:extLst>
            </p:cNvPr>
            <p:cNvSpPr txBox="1"/>
            <p:nvPr/>
          </p:nvSpPr>
          <p:spPr>
            <a:xfrm>
              <a:off x="323529" y="1876742"/>
              <a:ext cx="26642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611EDCC-998E-4EEE-8F15-61223C80C6BB}"/>
                </a:ext>
              </a:extLst>
            </p:cNvPr>
            <p:cNvSpPr txBox="1"/>
            <p:nvPr/>
          </p:nvSpPr>
          <p:spPr>
            <a:xfrm>
              <a:off x="323531" y="2158291"/>
              <a:ext cx="2664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F9BDF6A-1693-4DF4-AA54-550BE0131964}"/>
              </a:ext>
            </a:extLst>
          </p:cNvPr>
          <p:cNvGrpSpPr/>
          <p:nvPr/>
        </p:nvGrpSpPr>
        <p:grpSpPr>
          <a:xfrm>
            <a:off x="7102926" y="4009563"/>
            <a:ext cx="1377983" cy="927880"/>
            <a:chOff x="323529" y="1876742"/>
            <a:chExt cx="2664296" cy="92788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69891A0-7C19-4AAA-B8FB-718E7D40D45A}"/>
                </a:ext>
              </a:extLst>
            </p:cNvPr>
            <p:cNvSpPr txBox="1"/>
            <p:nvPr/>
          </p:nvSpPr>
          <p:spPr>
            <a:xfrm>
              <a:off x="323529" y="1876742"/>
              <a:ext cx="26642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1D20045-3F05-4B42-BA1B-BA2B7B90660C}"/>
                </a:ext>
              </a:extLst>
            </p:cNvPr>
            <p:cNvSpPr txBox="1"/>
            <p:nvPr/>
          </p:nvSpPr>
          <p:spPr>
            <a:xfrm>
              <a:off x="323531" y="2158291"/>
              <a:ext cx="2664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9DE5A25-9AA0-4093-B1DA-E053EF69C667}"/>
              </a:ext>
            </a:extLst>
          </p:cNvPr>
          <p:cNvSpPr txBox="1"/>
          <p:nvPr/>
        </p:nvSpPr>
        <p:spPr>
          <a:xfrm rot="1352626">
            <a:off x="5717176" y="3125676"/>
            <a:ext cx="108015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59D8B1-E000-4970-B697-DA4FD6E74268}"/>
              </a:ext>
            </a:extLst>
          </p:cNvPr>
          <p:cNvSpPr txBox="1"/>
          <p:nvPr/>
        </p:nvSpPr>
        <p:spPr>
          <a:xfrm rot="1352626">
            <a:off x="5377868" y="4209026"/>
            <a:ext cx="108015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0485CBB-4013-4449-8D27-7D3078F32EAD}"/>
              </a:ext>
            </a:extLst>
          </p:cNvPr>
          <p:cNvGrpSpPr/>
          <p:nvPr/>
        </p:nvGrpSpPr>
        <p:grpSpPr>
          <a:xfrm>
            <a:off x="618901" y="3516914"/>
            <a:ext cx="2150135" cy="2851333"/>
            <a:chOff x="1669138" y="3683888"/>
            <a:chExt cx="2969536" cy="285133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42B05D1-4514-4EF1-99CC-153CD225C7A7}"/>
                </a:ext>
              </a:extLst>
            </p:cNvPr>
            <p:cNvSpPr txBox="1"/>
            <p:nvPr/>
          </p:nvSpPr>
          <p:spPr>
            <a:xfrm>
              <a:off x="1669138" y="3683888"/>
              <a:ext cx="1263523" cy="646331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accent1"/>
                  </a:solidFill>
                </a:rPr>
                <a:t>01</a:t>
              </a:r>
              <a:endParaRPr lang="ko-KR" altLang="en-US" sz="3600" b="1" dirty="0">
                <a:solidFill>
                  <a:schemeClr val="accent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9C62298-0473-4C96-975C-AAA202CC045C}"/>
                </a:ext>
              </a:extLst>
            </p:cNvPr>
            <p:cNvSpPr txBox="1"/>
            <p:nvPr/>
          </p:nvSpPr>
          <p:spPr>
            <a:xfrm>
              <a:off x="1684453" y="4380785"/>
              <a:ext cx="29542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accent1"/>
                  </a:solidFill>
                </a:rPr>
                <a:t>Contents Title</a:t>
              </a:r>
              <a:endParaRPr lang="ko-KR" altLang="en-US" sz="2000" b="1" dirty="0">
                <a:solidFill>
                  <a:schemeClr val="accent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7DE8AD0-746F-4157-B8CF-537E96056883}"/>
                </a:ext>
              </a:extLst>
            </p:cNvPr>
            <p:cNvSpPr txBox="1"/>
            <p:nvPr/>
          </p:nvSpPr>
          <p:spPr>
            <a:xfrm>
              <a:off x="1684453" y="4780895"/>
              <a:ext cx="295422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A9B0053-BB2F-49ED-8601-D557FDC5FE13}"/>
              </a:ext>
            </a:extLst>
          </p:cNvPr>
          <p:cNvGrpSpPr/>
          <p:nvPr/>
        </p:nvGrpSpPr>
        <p:grpSpPr>
          <a:xfrm>
            <a:off x="9434053" y="1213117"/>
            <a:ext cx="2139046" cy="2851333"/>
            <a:chOff x="1684453" y="3683888"/>
            <a:chExt cx="2954221" cy="285133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A5E8F01-2A01-4104-B92F-72E8048FF568}"/>
                </a:ext>
              </a:extLst>
            </p:cNvPr>
            <p:cNvSpPr txBox="1"/>
            <p:nvPr/>
          </p:nvSpPr>
          <p:spPr>
            <a:xfrm>
              <a:off x="3375151" y="3683888"/>
              <a:ext cx="1263523" cy="646331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pPr algn="r"/>
              <a:r>
                <a:rPr lang="en-US" altLang="ko-KR" sz="3600" b="1" dirty="0">
                  <a:solidFill>
                    <a:schemeClr val="accent3"/>
                  </a:solidFill>
                </a:rPr>
                <a:t>02</a:t>
              </a:r>
              <a:endParaRPr lang="ko-KR" altLang="en-US" sz="3600" b="1" dirty="0">
                <a:solidFill>
                  <a:schemeClr val="accent3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0190C0C-F56D-400C-88E9-CCADC67972C1}"/>
                </a:ext>
              </a:extLst>
            </p:cNvPr>
            <p:cNvSpPr txBox="1"/>
            <p:nvPr/>
          </p:nvSpPr>
          <p:spPr>
            <a:xfrm>
              <a:off x="1684453" y="4380785"/>
              <a:ext cx="29542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accent3"/>
                  </a:solidFill>
                </a:rPr>
                <a:t>Contents Title</a:t>
              </a:r>
              <a:endParaRPr lang="ko-KR" altLang="en-US" sz="2000" b="1" dirty="0">
                <a:solidFill>
                  <a:schemeClr val="accent3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F402077-C7F0-4B51-B3F8-6E666AA80877}"/>
                </a:ext>
              </a:extLst>
            </p:cNvPr>
            <p:cNvSpPr txBox="1"/>
            <p:nvPr/>
          </p:nvSpPr>
          <p:spPr>
            <a:xfrm>
              <a:off x="1684453" y="4780895"/>
              <a:ext cx="295422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79198F1-0E81-401F-BA1D-46E4BF4E3040}"/>
              </a:ext>
            </a:extLst>
          </p:cNvPr>
          <p:cNvSpPr/>
          <p:nvPr/>
        </p:nvSpPr>
        <p:spPr>
          <a:xfrm>
            <a:off x="7580144" y="2908618"/>
            <a:ext cx="398474" cy="920710"/>
          </a:xfrm>
          <a:custGeom>
            <a:avLst/>
            <a:gdLst>
              <a:gd name="connsiteX0" fmla="*/ 201498 w 611025"/>
              <a:gd name="connsiteY0" fmla="*/ 634303 h 1411830"/>
              <a:gd name="connsiteX1" fmla="*/ 235656 w 611025"/>
              <a:gd name="connsiteY1" fmla="*/ 651989 h 1411830"/>
              <a:gd name="connsiteX2" fmla="*/ 229917 w 611025"/>
              <a:gd name="connsiteY2" fmla="*/ 662442 h 1411830"/>
              <a:gd name="connsiteX3" fmla="*/ 221610 w 611025"/>
              <a:gd name="connsiteY3" fmla="*/ 671448 h 1411830"/>
              <a:gd name="connsiteX4" fmla="*/ 229777 w 611025"/>
              <a:gd name="connsiteY4" fmla="*/ 680361 h 1411830"/>
              <a:gd name="connsiteX5" fmla="*/ 237290 w 611025"/>
              <a:gd name="connsiteY5" fmla="*/ 688387 h 1411830"/>
              <a:gd name="connsiteX6" fmla="*/ 230243 w 611025"/>
              <a:gd name="connsiteY6" fmla="*/ 694920 h 1411830"/>
              <a:gd name="connsiteX7" fmla="*/ 221564 w 611025"/>
              <a:gd name="connsiteY7" fmla="*/ 703553 h 1411830"/>
              <a:gd name="connsiteX8" fmla="*/ 229123 w 611025"/>
              <a:gd name="connsiteY8" fmla="*/ 713212 h 1411830"/>
              <a:gd name="connsiteX9" fmla="*/ 237243 w 611025"/>
              <a:gd name="connsiteY9" fmla="*/ 720865 h 1411830"/>
              <a:gd name="connsiteX10" fmla="*/ 229030 w 611025"/>
              <a:gd name="connsiteY10" fmla="*/ 728332 h 1411830"/>
              <a:gd name="connsiteX11" fmla="*/ 221844 w 611025"/>
              <a:gd name="connsiteY11" fmla="*/ 739671 h 1411830"/>
              <a:gd name="connsiteX12" fmla="*/ 233556 w 611025"/>
              <a:gd name="connsiteY12" fmla="*/ 746577 h 1411830"/>
              <a:gd name="connsiteX13" fmla="*/ 266175 w 611025"/>
              <a:gd name="connsiteY13" fmla="*/ 781996 h 1411830"/>
              <a:gd name="connsiteX14" fmla="*/ 266501 w 611025"/>
              <a:gd name="connsiteY14" fmla="*/ 1391898 h 1411830"/>
              <a:gd name="connsiteX15" fmla="*/ 247369 w 611025"/>
              <a:gd name="connsiteY15" fmla="*/ 1411824 h 1411830"/>
              <a:gd name="connsiteX16" fmla="*/ 21794 w 611025"/>
              <a:gd name="connsiteY16" fmla="*/ 1411824 h 1411830"/>
              <a:gd name="connsiteX17" fmla="*/ 48 w 611025"/>
              <a:gd name="connsiteY17" fmla="*/ 1390685 h 1411830"/>
              <a:gd name="connsiteX18" fmla="*/ 2 w 611025"/>
              <a:gd name="connsiteY18" fmla="*/ 766596 h 1411830"/>
              <a:gd name="connsiteX19" fmla="*/ 20347 w 611025"/>
              <a:gd name="connsiteY19" fmla="*/ 746391 h 1411830"/>
              <a:gd name="connsiteX20" fmla="*/ 32667 w 611025"/>
              <a:gd name="connsiteY20" fmla="*/ 746437 h 1411830"/>
              <a:gd name="connsiteX21" fmla="*/ 44193 w 611025"/>
              <a:gd name="connsiteY21" fmla="*/ 739671 h 1411830"/>
              <a:gd name="connsiteX22" fmla="*/ 37333 w 611025"/>
              <a:gd name="connsiteY22" fmla="*/ 727958 h 1411830"/>
              <a:gd name="connsiteX23" fmla="*/ 36400 w 611025"/>
              <a:gd name="connsiteY23" fmla="*/ 713632 h 1411830"/>
              <a:gd name="connsiteX24" fmla="*/ 44519 w 611025"/>
              <a:gd name="connsiteY24" fmla="*/ 704346 h 1411830"/>
              <a:gd name="connsiteX25" fmla="*/ 36726 w 611025"/>
              <a:gd name="connsiteY25" fmla="*/ 695060 h 1411830"/>
              <a:gd name="connsiteX26" fmla="*/ 29493 w 611025"/>
              <a:gd name="connsiteY26" fmla="*/ 686894 h 1411830"/>
              <a:gd name="connsiteX27" fmla="*/ 36633 w 611025"/>
              <a:gd name="connsiteY27" fmla="*/ 680314 h 1411830"/>
              <a:gd name="connsiteX28" fmla="*/ 44426 w 611025"/>
              <a:gd name="connsiteY28" fmla="*/ 671261 h 1411830"/>
              <a:gd name="connsiteX29" fmla="*/ 36073 w 611025"/>
              <a:gd name="connsiteY29" fmla="*/ 662348 h 1411830"/>
              <a:gd name="connsiteX30" fmla="*/ 29540 w 611025"/>
              <a:gd name="connsiteY30" fmla="*/ 655442 h 1411830"/>
              <a:gd name="connsiteX31" fmla="*/ 35606 w 611025"/>
              <a:gd name="connsiteY31" fmla="*/ 647929 h 1411830"/>
              <a:gd name="connsiteX32" fmla="*/ 88757 w 611025"/>
              <a:gd name="connsiteY32" fmla="*/ 635190 h 1411830"/>
              <a:gd name="connsiteX33" fmla="*/ 201498 w 611025"/>
              <a:gd name="connsiteY33" fmla="*/ 634303 h 1411830"/>
              <a:gd name="connsiteX34" fmla="*/ 477588 w 611025"/>
              <a:gd name="connsiteY34" fmla="*/ 0 h 1411830"/>
              <a:gd name="connsiteX35" fmla="*/ 488111 w 611025"/>
              <a:gd name="connsiteY35" fmla="*/ 2281 h 1411830"/>
              <a:gd name="connsiteX36" fmla="*/ 506497 w 611025"/>
              <a:gd name="connsiteY36" fmla="*/ 39379 h 1411830"/>
              <a:gd name="connsiteX37" fmla="*/ 517183 w 611025"/>
              <a:gd name="connsiteY37" fmla="*/ 49318 h 1411830"/>
              <a:gd name="connsiteX38" fmla="*/ 561281 w 611025"/>
              <a:gd name="connsiteY38" fmla="*/ 49365 h 1411830"/>
              <a:gd name="connsiteX39" fmla="*/ 573460 w 611025"/>
              <a:gd name="connsiteY39" fmla="*/ 56598 h 1411830"/>
              <a:gd name="connsiteX40" fmla="*/ 561047 w 611025"/>
              <a:gd name="connsiteY40" fmla="*/ 65091 h 1411830"/>
              <a:gd name="connsiteX41" fmla="*/ 506124 w 611025"/>
              <a:gd name="connsiteY41" fmla="*/ 68731 h 1411830"/>
              <a:gd name="connsiteX42" fmla="*/ 546862 w 611025"/>
              <a:gd name="connsiteY42" fmla="*/ 73257 h 1411830"/>
              <a:gd name="connsiteX43" fmla="*/ 572433 w 611025"/>
              <a:gd name="connsiteY43" fmla="*/ 81470 h 1411830"/>
              <a:gd name="connsiteX44" fmla="*/ 546908 w 611025"/>
              <a:gd name="connsiteY44" fmla="*/ 87910 h 1411830"/>
              <a:gd name="connsiteX45" fmla="*/ 506357 w 611025"/>
              <a:gd name="connsiteY45" fmla="*/ 92996 h 1411830"/>
              <a:gd name="connsiteX46" fmla="*/ 548728 w 611025"/>
              <a:gd name="connsiteY46" fmla="*/ 96729 h 1411830"/>
              <a:gd name="connsiteX47" fmla="*/ 572294 w 611025"/>
              <a:gd name="connsiteY47" fmla="*/ 103496 h 1411830"/>
              <a:gd name="connsiteX48" fmla="*/ 548122 w 611025"/>
              <a:gd name="connsiteY48" fmla="*/ 111335 h 1411830"/>
              <a:gd name="connsiteX49" fmla="*/ 504164 w 611025"/>
              <a:gd name="connsiteY49" fmla="*/ 115535 h 1411830"/>
              <a:gd name="connsiteX50" fmla="*/ 537062 w 611025"/>
              <a:gd name="connsiteY50" fmla="*/ 119222 h 1411830"/>
              <a:gd name="connsiteX51" fmla="*/ 558201 w 611025"/>
              <a:gd name="connsiteY51" fmla="*/ 119315 h 1411830"/>
              <a:gd name="connsiteX52" fmla="*/ 573414 w 611025"/>
              <a:gd name="connsiteY52" fmla="*/ 126968 h 1411830"/>
              <a:gd name="connsiteX53" fmla="*/ 558901 w 611025"/>
              <a:gd name="connsiteY53" fmla="*/ 135134 h 1411830"/>
              <a:gd name="connsiteX54" fmla="*/ 521896 w 611025"/>
              <a:gd name="connsiteY54" fmla="*/ 135274 h 1411830"/>
              <a:gd name="connsiteX55" fmla="*/ 504304 w 611025"/>
              <a:gd name="connsiteY55" fmla="*/ 139427 h 1411830"/>
              <a:gd name="connsiteX56" fmla="*/ 555541 w 611025"/>
              <a:gd name="connsiteY56" fmla="*/ 143440 h 1411830"/>
              <a:gd name="connsiteX57" fmla="*/ 572667 w 611025"/>
              <a:gd name="connsiteY57" fmla="*/ 150440 h 1411830"/>
              <a:gd name="connsiteX58" fmla="*/ 556614 w 611025"/>
              <a:gd name="connsiteY58" fmla="*/ 157906 h 1411830"/>
              <a:gd name="connsiteX59" fmla="*/ 507103 w 611025"/>
              <a:gd name="connsiteY59" fmla="*/ 162246 h 1411830"/>
              <a:gd name="connsiteX60" fmla="*/ 552741 w 611025"/>
              <a:gd name="connsiteY60" fmla="*/ 166819 h 1411830"/>
              <a:gd name="connsiteX61" fmla="*/ 572900 w 611025"/>
              <a:gd name="connsiteY61" fmla="*/ 173865 h 1411830"/>
              <a:gd name="connsiteX62" fmla="*/ 553488 w 611025"/>
              <a:gd name="connsiteY62" fmla="*/ 181612 h 1411830"/>
              <a:gd name="connsiteX63" fmla="*/ 504537 w 611025"/>
              <a:gd name="connsiteY63" fmla="*/ 184785 h 1411830"/>
              <a:gd name="connsiteX64" fmla="*/ 534869 w 611025"/>
              <a:gd name="connsiteY64" fmla="*/ 189498 h 1411830"/>
              <a:gd name="connsiteX65" fmla="*/ 563054 w 611025"/>
              <a:gd name="connsiteY65" fmla="*/ 189638 h 1411830"/>
              <a:gd name="connsiteX66" fmla="*/ 573414 w 611025"/>
              <a:gd name="connsiteY66" fmla="*/ 196731 h 1411830"/>
              <a:gd name="connsiteX67" fmla="*/ 562587 w 611025"/>
              <a:gd name="connsiteY67" fmla="*/ 204851 h 1411830"/>
              <a:gd name="connsiteX68" fmla="*/ 523809 w 611025"/>
              <a:gd name="connsiteY68" fmla="*/ 205084 h 1411830"/>
              <a:gd name="connsiteX69" fmla="*/ 506543 w 611025"/>
              <a:gd name="connsiteY69" fmla="*/ 208444 h 1411830"/>
              <a:gd name="connsiteX70" fmla="*/ 525676 w 611025"/>
              <a:gd name="connsiteY70" fmla="*/ 213203 h 1411830"/>
              <a:gd name="connsiteX71" fmla="*/ 564454 w 611025"/>
              <a:gd name="connsiteY71" fmla="*/ 213577 h 1411830"/>
              <a:gd name="connsiteX72" fmla="*/ 573320 w 611025"/>
              <a:gd name="connsiteY72" fmla="*/ 220110 h 1411830"/>
              <a:gd name="connsiteX73" fmla="*/ 564081 w 611025"/>
              <a:gd name="connsiteY73" fmla="*/ 227949 h 1411830"/>
              <a:gd name="connsiteX74" fmla="*/ 523529 w 611025"/>
              <a:gd name="connsiteY74" fmla="*/ 228183 h 1411830"/>
              <a:gd name="connsiteX75" fmla="*/ 506077 w 611025"/>
              <a:gd name="connsiteY75" fmla="*/ 233176 h 1411830"/>
              <a:gd name="connsiteX76" fmla="*/ 534962 w 611025"/>
              <a:gd name="connsiteY76" fmla="*/ 236116 h 1411830"/>
              <a:gd name="connsiteX77" fmla="*/ 563147 w 611025"/>
              <a:gd name="connsiteY77" fmla="*/ 236349 h 1411830"/>
              <a:gd name="connsiteX78" fmla="*/ 573553 w 611025"/>
              <a:gd name="connsiteY78" fmla="*/ 243535 h 1411830"/>
              <a:gd name="connsiteX79" fmla="*/ 562727 w 611025"/>
              <a:gd name="connsiteY79" fmla="*/ 251982 h 1411830"/>
              <a:gd name="connsiteX80" fmla="*/ 505424 w 611025"/>
              <a:gd name="connsiteY80" fmla="*/ 254595 h 1411830"/>
              <a:gd name="connsiteX81" fmla="*/ 548635 w 611025"/>
              <a:gd name="connsiteY81" fmla="*/ 260008 h 1411830"/>
              <a:gd name="connsiteX82" fmla="*/ 572247 w 611025"/>
              <a:gd name="connsiteY82" fmla="*/ 266774 h 1411830"/>
              <a:gd name="connsiteX83" fmla="*/ 548215 w 611025"/>
              <a:gd name="connsiteY83" fmla="*/ 274614 h 1411830"/>
              <a:gd name="connsiteX84" fmla="*/ 504910 w 611025"/>
              <a:gd name="connsiteY84" fmla="*/ 278487 h 1411830"/>
              <a:gd name="connsiteX85" fmla="*/ 552601 w 611025"/>
              <a:gd name="connsiteY85" fmla="*/ 283480 h 1411830"/>
              <a:gd name="connsiteX86" fmla="*/ 572713 w 611025"/>
              <a:gd name="connsiteY86" fmla="*/ 290620 h 1411830"/>
              <a:gd name="connsiteX87" fmla="*/ 553161 w 611025"/>
              <a:gd name="connsiteY87" fmla="*/ 298179 h 1411830"/>
              <a:gd name="connsiteX88" fmla="*/ 504304 w 611025"/>
              <a:gd name="connsiteY88" fmla="*/ 302146 h 1411830"/>
              <a:gd name="connsiteX89" fmla="*/ 537249 w 611025"/>
              <a:gd name="connsiteY89" fmla="*/ 306205 h 1411830"/>
              <a:gd name="connsiteX90" fmla="*/ 561934 w 611025"/>
              <a:gd name="connsiteY90" fmla="*/ 306299 h 1411830"/>
              <a:gd name="connsiteX91" fmla="*/ 573647 w 611025"/>
              <a:gd name="connsiteY91" fmla="*/ 314045 h 1411830"/>
              <a:gd name="connsiteX92" fmla="*/ 562307 w 611025"/>
              <a:gd name="connsiteY92" fmla="*/ 322118 h 1411830"/>
              <a:gd name="connsiteX93" fmla="*/ 523529 w 611025"/>
              <a:gd name="connsiteY93" fmla="*/ 322258 h 1411830"/>
              <a:gd name="connsiteX94" fmla="*/ 505610 w 611025"/>
              <a:gd name="connsiteY94" fmla="*/ 326504 h 1411830"/>
              <a:gd name="connsiteX95" fmla="*/ 535569 w 611025"/>
              <a:gd name="connsiteY95" fmla="*/ 329864 h 1411830"/>
              <a:gd name="connsiteX96" fmla="*/ 560254 w 611025"/>
              <a:gd name="connsiteY96" fmla="*/ 330051 h 1411830"/>
              <a:gd name="connsiteX97" fmla="*/ 573227 w 611025"/>
              <a:gd name="connsiteY97" fmla="*/ 337891 h 1411830"/>
              <a:gd name="connsiteX98" fmla="*/ 559647 w 611025"/>
              <a:gd name="connsiteY98" fmla="*/ 344937 h 1411830"/>
              <a:gd name="connsiteX99" fmla="*/ 508037 w 611025"/>
              <a:gd name="connsiteY99" fmla="*/ 345030 h 1411830"/>
              <a:gd name="connsiteX100" fmla="*/ 507803 w 611025"/>
              <a:gd name="connsiteY100" fmla="*/ 353056 h 1411830"/>
              <a:gd name="connsiteX101" fmla="*/ 549288 w 611025"/>
              <a:gd name="connsiteY101" fmla="*/ 353290 h 1411830"/>
              <a:gd name="connsiteX102" fmla="*/ 572854 w 611025"/>
              <a:gd name="connsiteY102" fmla="*/ 360663 h 1411830"/>
              <a:gd name="connsiteX103" fmla="*/ 550081 w 611025"/>
              <a:gd name="connsiteY103" fmla="*/ 368502 h 1411830"/>
              <a:gd name="connsiteX104" fmla="*/ 504910 w 611025"/>
              <a:gd name="connsiteY104" fmla="*/ 372515 h 1411830"/>
              <a:gd name="connsiteX105" fmla="*/ 535055 w 611025"/>
              <a:gd name="connsiteY105" fmla="*/ 376482 h 1411830"/>
              <a:gd name="connsiteX106" fmla="*/ 559741 w 611025"/>
              <a:gd name="connsiteY106" fmla="*/ 376622 h 1411830"/>
              <a:gd name="connsiteX107" fmla="*/ 573414 w 611025"/>
              <a:gd name="connsiteY107" fmla="*/ 383855 h 1411830"/>
              <a:gd name="connsiteX108" fmla="*/ 559088 w 611025"/>
              <a:gd name="connsiteY108" fmla="*/ 392114 h 1411830"/>
              <a:gd name="connsiteX109" fmla="*/ 522083 w 611025"/>
              <a:gd name="connsiteY109" fmla="*/ 392301 h 1411830"/>
              <a:gd name="connsiteX110" fmla="*/ 507570 w 611025"/>
              <a:gd name="connsiteY110" fmla="*/ 395148 h 1411830"/>
              <a:gd name="connsiteX111" fmla="*/ 519936 w 611025"/>
              <a:gd name="connsiteY111" fmla="*/ 400094 h 1411830"/>
              <a:gd name="connsiteX112" fmla="*/ 556941 w 611025"/>
              <a:gd name="connsiteY112" fmla="*/ 400374 h 1411830"/>
              <a:gd name="connsiteX113" fmla="*/ 573040 w 611025"/>
              <a:gd name="connsiteY113" fmla="*/ 408260 h 1411830"/>
              <a:gd name="connsiteX114" fmla="*/ 557688 w 611025"/>
              <a:gd name="connsiteY114" fmla="*/ 415073 h 1411830"/>
              <a:gd name="connsiteX115" fmla="*/ 525956 w 611025"/>
              <a:gd name="connsiteY115" fmla="*/ 414980 h 1411830"/>
              <a:gd name="connsiteX116" fmla="*/ 506077 w 611025"/>
              <a:gd name="connsiteY116" fmla="*/ 434112 h 1411830"/>
              <a:gd name="connsiteX117" fmla="*/ 506450 w 611025"/>
              <a:gd name="connsiteY117" fmla="*/ 746250 h 1411830"/>
              <a:gd name="connsiteX118" fmla="*/ 506263 w 611025"/>
              <a:gd name="connsiteY118" fmla="*/ 795621 h 1411830"/>
              <a:gd name="connsiteX119" fmla="*/ 519376 w 611025"/>
              <a:gd name="connsiteY119" fmla="*/ 808827 h 1411830"/>
              <a:gd name="connsiteX120" fmla="*/ 596932 w 611025"/>
              <a:gd name="connsiteY120" fmla="*/ 808547 h 1411830"/>
              <a:gd name="connsiteX121" fmla="*/ 611025 w 611025"/>
              <a:gd name="connsiteY121" fmla="*/ 822826 h 1411830"/>
              <a:gd name="connsiteX122" fmla="*/ 611025 w 611025"/>
              <a:gd name="connsiteY122" fmla="*/ 1397731 h 1411830"/>
              <a:gd name="connsiteX123" fmla="*/ 596372 w 611025"/>
              <a:gd name="connsiteY123" fmla="*/ 1411497 h 1411830"/>
              <a:gd name="connsiteX124" fmla="*/ 358338 w 611025"/>
              <a:gd name="connsiteY124" fmla="*/ 1411590 h 1411830"/>
              <a:gd name="connsiteX125" fmla="*/ 343872 w 611025"/>
              <a:gd name="connsiteY125" fmla="*/ 1395864 h 1411830"/>
              <a:gd name="connsiteX126" fmla="*/ 343825 w 611025"/>
              <a:gd name="connsiteY126" fmla="*/ 824506 h 1411830"/>
              <a:gd name="connsiteX127" fmla="*/ 359784 w 611025"/>
              <a:gd name="connsiteY127" fmla="*/ 808500 h 1411830"/>
              <a:gd name="connsiteX128" fmla="*/ 433840 w 611025"/>
              <a:gd name="connsiteY128" fmla="*/ 808827 h 1411830"/>
              <a:gd name="connsiteX129" fmla="*/ 448586 w 611025"/>
              <a:gd name="connsiteY129" fmla="*/ 795341 h 1411830"/>
              <a:gd name="connsiteX130" fmla="*/ 448493 w 611025"/>
              <a:gd name="connsiteY130" fmla="*/ 428559 h 1411830"/>
              <a:gd name="connsiteX131" fmla="*/ 435614 w 611025"/>
              <a:gd name="connsiteY131" fmla="*/ 415213 h 1411830"/>
              <a:gd name="connsiteX132" fmla="*/ 396929 w 611025"/>
              <a:gd name="connsiteY132" fmla="*/ 414887 h 1411830"/>
              <a:gd name="connsiteX133" fmla="*/ 381203 w 611025"/>
              <a:gd name="connsiteY133" fmla="*/ 408214 h 1411830"/>
              <a:gd name="connsiteX134" fmla="*/ 435194 w 611025"/>
              <a:gd name="connsiteY134" fmla="*/ 400281 h 1411830"/>
              <a:gd name="connsiteX135" fmla="*/ 446207 w 611025"/>
              <a:gd name="connsiteY135" fmla="*/ 395941 h 1411830"/>
              <a:gd name="connsiteX136" fmla="*/ 435894 w 611025"/>
              <a:gd name="connsiteY136" fmla="*/ 392488 h 1411830"/>
              <a:gd name="connsiteX137" fmla="*/ 391796 w 611025"/>
              <a:gd name="connsiteY137" fmla="*/ 392208 h 1411830"/>
              <a:gd name="connsiteX138" fmla="*/ 381297 w 611025"/>
              <a:gd name="connsiteY138" fmla="*/ 385162 h 1411830"/>
              <a:gd name="connsiteX139" fmla="*/ 392169 w 611025"/>
              <a:gd name="connsiteY139" fmla="*/ 376715 h 1411830"/>
              <a:gd name="connsiteX140" fmla="*/ 430947 w 611025"/>
              <a:gd name="connsiteY140" fmla="*/ 376529 h 1411830"/>
              <a:gd name="connsiteX141" fmla="*/ 448586 w 611025"/>
              <a:gd name="connsiteY141" fmla="*/ 371722 h 1411830"/>
              <a:gd name="connsiteX142" fmla="*/ 419655 w 611025"/>
              <a:gd name="connsiteY142" fmla="*/ 368876 h 1411830"/>
              <a:gd name="connsiteX143" fmla="*/ 394969 w 611025"/>
              <a:gd name="connsiteY143" fmla="*/ 368736 h 1411830"/>
              <a:gd name="connsiteX144" fmla="*/ 381436 w 611025"/>
              <a:gd name="connsiteY144" fmla="*/ 361409 h 1411830"/>
              <a:gd name="connsiteX145" fmla="*/ 394316 w 611025"/>
              <a:gd name="connsiteY145" fmla="*/ 353196 h 1411830"/>
              <a:gd name="connsiteX146" fmla="*/ 429594 w 611025"/>
              <a:gd name="connsiteY146" fmla="*/ 353056 h 1411830"/>
              <a:gd name="connsiteX147" fmla="*/ 446673 w 611025"/>
              <a:gd name="connsiteY147" fmla="*/ 349837 h 1411830"/>
              <a:gd name="connsiteX148" fmla="*/ 435940 w 611025"/>
              <a:gd name="connsiteY148" fmla="*/ 345263 h 1411830"/>
              <a:gd name="connsiteX149" fmla="*/ 391842 w 611025"/>
              <a:gd name="connsiteY149" fmla="*/ 345077 h 1411830"/>
              <a:gd name="connsiteX150" fmla="*/ 381390 w 611025"/>
              <a:gd name="connsiteY150" fmla="*/ 338404 h 1411830"/>
              <a:gd name="connsiteX151" fmla="*/ 392263 w 611025"/>
              <a:gd name="connsiteY151" fmla="*/ 330191 h 1411830"/>
              <a:gd name="connsiteX152" fmla="*/ 431041 w 611025"/>
              <a:gd name="connsiteY152" fmla="*/ 330004 h 1411830"/>
              <a:gd name="connsiteX153" fmla="*/ 448353 w 611025"/>
              <a:gd name="connsiteY153" fmla="*/ 324591 h 1411830"/>
              <a:gd name="connsiteX154" fmla="*/ 417368 w 611025"/>
              <a:gd name="connsiteY154" fmla="*/ 322445 h 1411830"/>
              <a:gd name="connsiteX155" fmla="*/ 390909 w 611025"/>
              <a:gd name="connsiteY155" fmla="*/ 322258 h 1411830"/>
              <a:gd name="connsiteX156" fmla="*/ 381110 w 611025"/>
              <a:gd name="connsiteY156" fmla="*/ 314372 h 1411830"/>
              <a:gd name="connsiteX157" fmla="*/ 391096 w 611025"/>
              <a:gd name="connsiteY157" fmla="*/ 306579 h 1411830"/>
              <a:gd name="connsiteX158" fmla="*/ 428101 w 611025"/>
              <a:gd name="connsiteY158" fmla="*/ 306392 h 1411830"/>
              <a:gd name="connsiteX159" fmla="*/ 446907 w 611025"/>
              <a:gd name="connsiteY159" fmla="*/ 302986 h 1411830"/>
              <a:gd name="connsiteX160" fmla="*/ 438227 w 611025"/>
              <a:gd name="connsiteY160" fmla="*/ 298693 h 1411830"/>
              <a:gd name="connsiteX161" fmla="*/ 402995 w 611025"/>
              <a:gd name="connsiteY161" fmla="*/ 298273 h 1411830"/>
              <a:gd name="connsiteX162" fmla="*/ 381996 w 611025"/>
              <a:gd name="connsiteY162" fmla="*/ 290666 h 1411830"/>
              <a:gd name="connsiteX163" fmla="*/ 403929 w 611025"/>
              <a:gd name="connsiteY163" fmla="*/ 283667 h 1411830"/>
              <a:gd name="connsiteX164" fmla="*/ 447606 w 611025"/>
              <a:gd name="connsiteY164" fmla="*/ 279700 h 1411830"/>
              <a:gd name="connsiteX165" fmla="*/ 436454 w 611025"/>
              <a:gd name="connsiteY165" fmla="*/ 275127 h 1411830"/>
              <a:gd name="connsiteX166" fmla="*/ 397676 w 611025"/>
              <a:gd name="connsiteY166" fmla="*/ 274894 h 1411830"/>
              <a:gd name="connsiteX167" fmla="*/ 381623 w 611025"/>
              <a:gd name="connsiteY167" fmla="*/ 267101 h 1411830"/>
              <a:gd name="connsiteX168" fmla="*/ 396929 w 611025"/>
              <a:gd name="connsiteY168" fmla="*/ 260054 h 1411830"/>
              <a:gd name="connsiteX169" fmla="*/ 433934 w 611025"/>
              <a:gd name="connsiteY169" fmla="*/ 259868 h 1411830"/>
              <a:gd name="connsiteX170" fmla="*/ 448120 w 611025"/>
              <a:gd name="connsiteY170" fmla="*/ 255481 h 1411830"/>
              <a:gd name="connsiteX171" fmla="*/ 410182 w 611025"/>
              <a:gd name="connsiteY171" fmla="*/ 250582 h 1411830"/>
              <a:gd name="connsiteX172" fmla="*/ 382323 w 611025"/>
              <a:gd name="connsiteY172" fmla="*/ 243629 h 1411830"/>
              <a:gd name="connsiteX173" fmla="*/ 409342 w 611025"/>
              <a:gd name="connsiteY173" fmla="*/ 236582 h 1411830"/>
              <a:gd name="connsiteX174" fmla="*/ 448633 w 611025"/>
              <a:gd name="connsiteY174" fmla="*/ 233316 h 1411830"/>
              <a:gd name="connsiteX175" fmla="*/ 428848 w 611025"/>
              <a:gd name="connsiteY175" fmla="*/ 228369 h 1411830"/>
              <a:gd name="connsiteX176" fmla="*/ 391842 w 611025"/>
              <a:gd name="connsiteY176" fmla="*/ 228136 h 1411830"/>
              <a:gd name="connsiteX177" fmla="*/ 381250 w 611025"/>
              <a:gd name="connsiteY177" fmla="*/ 221650 h 1411830"/>
              <a:gd name="connsiteX178" fmla="*/ 392076 w 611025"/>
              <a:gd name="connsiteY178" fmla="*/ 213530 h 1411830"/>
              <a:gd name="connsiteX179" fmla="*/ 430854 w 611025"/>
              <a:gd name="connsiteY179" fmla="*/ 213343 h 1411830"/>
              <a:gd name="connsiteX180" fmla="*/ 448866 w 611025"/>
              <a:gd name="connsiteY180" fmla="*/ 208537 h 1411830"/>
              <a:gd name="connsiteX181" fmla="*/ 418255 w 611025"/>
              <a:gd name="connsiteY181" fmla="*/ 203731 h 1411830"/>
              <a:gd name="connsiteX182" fmla="*/ 391983 w 611025"/>
              <a:gd name="connsiteY182" fmla="*/ 203497 h 1411830"/>
              <a:gd name="connsiteX183" fmla="*/ 381297 w 611025"/>
              <a:gd name="connsiteY183" fmla="*/ 197104 h 1411830"/>
              <a:gd name="connsiteX184" fmla="*/ 391983 w 611025"/>
              <a:gd name="connsiteY184" fmla="*/ 189638 h 1411830"/>
              <a:gd name="connsiteX185" fmla="*/ 436080 w 611025"/>
              <a:gd name="connsiteY185" fmla="*/ 189498 h 1411830"/>
              <a:gd name="connsiteX186" fmla="*/ 448213 w 611025"/>
              <a:gd name="connsiteY186" fmla="*/ 184645 h 1411830"/>
              <a:gd name="connsiteX187" fmla="*/ 405795 w 611025"/>
              <a:gd name="connsiteY187" fmla="*/ 181612 h 1411830"/>
              <a:gd name="connsiteX188" fmla="*/ 382276 w 611025"/>
              <a:gd name="connsiteY188" fmla="*/ 173772 h 1411830"/>
              <a:gd name="connsiteX189" fmla="*/ 406355 w 611025"/>
              <a:gd name="connsiteY189" fmla="*/ 166866 h 1411830"/>
              <a:gd name="connsiteX190" fmla="*/ 447420 w 611025"/>
              <a:gd name="connsiteY190" fmla="*/ 161826 h 1411830"/>
              <a:gd name="connsiteX191" fmla="*/ 405842 w 611025"/>
              <a:gd name="connsiteY191" fmla="*/ 157860 h 1411830"/>
              <a:gd name="connsiteX192" fmla="*/ 382137 w 611025"/>
              <a:gd name="connsiteY192" fmla="*/ 151420 h 1411830"/>
              <a:gd name="connsiteX193" fmla="*/ 406262 w 611025"/>
              <a:gd name="connsiteY193" fmla="*/ 143627 h 1411830"/>
              <a:gd name="connsiteX194" fmla="*/ 447046 w 611025"/>
              <a:gd name="connsiteY194" fmla="*/ 140547 h 1411830"/>
              <a:gd name="connsiteX195" fmla="*/ 419421 w 611025"/>
              <a:gd name="connsiteY195" fmla="*/ 135321 h 1411830"/>
              <a:gd name="connsiteX196" fmla="*/ 398282 w 611025"/>
              <a:gd name="connsiteY196" fmla="*/ 135181 h 1411830"/>
              <a:gd name="connsiteX197" fmla="*/ 381343 w 611025"/>
              <a:gd name="connsiteY197" fmla="*/ 127668 h 1411830"/>
              <a:gd name="connsiteX198" fmla="*/ 397582 w 611025"/>
              <a:gd name="connsiteY198" fmla="*/ 119362 h 1411830"/>
              <a:gd name="connsiteX199" fmla="*/ 434587 w 611025"/>
              <a:gd name="connsiteY199" fmla="*/ 119222 h 1411830"/>
              <a:gd name="connsiteX200" fmla="*/ 447933 w 611025"/>
              <a:gd name="connsiteY200" fmla="*/ 115348 h 1411830"/>
              <a:gd name="connsiteX201" fmla="*/ 426327 w 611025"/>
              <a:gd name="connsiteY201" fmla="*/ 111849 h 1411830"/>
              <a:gd name="connsiteX202" fmla="*/ 396229 w 611025"/>
              <a:gd name="connsiteY202" fmla="*/ 111522 h 1411830"/>
              <a:gd name="connsiteX203" fmla="*/ 381436 w 611025"/>
              <a:gd name="connsiteY203" fmla="*/ 104009 h 1411830"/>
              <a:gd name="connsiteX204" fmla="*/ 396416 w 611025"/>
              <a:gd name="connsiteY204" fmla="*/ 96636 h 1411830"/>
              <a:gd name="connsiteX205" fmla="*/ 447513 w 611025"/>
              <a:gd name="connsiteY205" fmla="*/ 93789 h 1411830"/>
              <a:gd name="connsiteX206" fmla="*/ 406542 w 611025"/>
              <a:gd name="connsiteY206" fmla="*/ 88190 h 1411830"/>
              <a:gd name="connsiteX207" fmla="*/ 390676 w 611025"/>
              <a:gd name="connsiteY207" fmla="*/ 87956 h 1411830"/>
              <a:gd name="connsiteX208" fmla="*/ 381203 w 611025"/>
              <a:gd name="connsiteY208" fmla="*/ 80257 h 1411830"/>
              <a:gd name="connsiteX209" fmla="*/ 391376 w 611025"/>
              <a:gd name="connsiteY209" fmla="*/ 73024 h 1411830"/>
              <a:gd name="connsiteX210" fmla="*/ 433701 w 611025"/>
              <a:gd name="connsiteY210" fmla="*/ 72884 h 1411830"/>
              <a:gd name="connsiteX211" fmla="*/ 447700 w 611025"/>
              <a:gd name="connsiteY211" fmla="*/ 69104 h 1411830"/>
              <a:gd name="connsiteX212" fmla="*/ 421848 w 611025"/>
              <a:gd name="connsiteY212" fmla="*/ 65278 h 1411830"/>
              <a:gd name="connsiteX213" fmla="*/ 391889 w 611025"/>
              <a:gd name="connsiteY213" fmla="*/ 65044 h 1411830"/>
              <a:gd name="connsiteX214" fmla="*/ 381110 w 611025"/>
              <a:gd name="connsiteY214" fmla="*/ 56598 h 1411830"/>
              <a:gd name="connsiteX215" fmla="*/ 391609 w 611025"/>
              <a:gd name="connsiteY215" fmla="*/ 49412 h 1411830"/>
              <a:gd name="connsiteX216" fmla="*/ 433934 w 611025"/>
              <a:gd name="connsiteY216" fmla="*/ 49458 h 1411830"/>
              <a:gd name="connsiteX217" fmla="*/ 448260 w 611025"/>
              <a:gd name="connsiteY217" fmla="*/ 35692 h 1411830"/>
              <a:gd name="connsiteX218" fmla="*/ 466785 w 611025"/>
              <a:gd name="connsiteY218" fmla="*/ 2234 h 1411830"/>
              <a:gd name="connsiteX219" fmla="*/ 477588 w 611025"/>
              <a:gd name="connsiteY219" fmla="*/ 0 h 141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</a:cxnLst>
            <a:rect l="l" t="t" r="r" b="b"/>
            <a:pathLst>
              <a:path w="611025" h="1411830">
                <a:moveTo>
                  <a:pt x="201498" y="634303"/>
                </a:moveTo>
                <a:cubicBezTo>
                  <a:pt x="218624" y="633090"/>
                  <a:pt x="223524" y="647556"/>
                  <a:pt x="235656" y="651989"/>
                </a:cubicBezTo>
                <a:cubicBezTo>
                  <a:pt x="240696" y="653855"/>
                  <a:pt x="236310" y="661555"/>
                  <a:pt x="229917" y="662442"/>
                </a:cubicBezTo>
                <a:cubicBezTo>
                  <a:pt x="224224" y="663235"/>
                  <a:pt x="221704" y="665615"/>
                  <a:pt x="221610" y="671448"/>
                </a:cubicBezTo>
                <a:cubicBezTo>
                  <a:pt x="221564" y="677327"/>
                  <a:pt x="223990" y="679801"/>
                  <a:pt x="229777" y="680361"/>
                </a:cubicBezTo>
                <a:cubicBezTo>
                  <a:pt x="234116" y="680781"/>
                  <a:pt x="237570" y="683161"/>
                  <a:pt x="237290" y="688387"/>
                </a:cubicBezTo>
                <a:cubicBezTo>
                  <a:pt x="237056" y="692773"/>
                  <a:pt x="233790" y="694360"/>
                  <a:pt x="230243" y="694920"/>
                </a:cubicBezTo>
                <a:cubicBezTo>
                  <a:pt x="225110" y="695760"/>
                  <a:pt x="221424" y="697113"/>
                  <a:pt x="221564" y="703553"/>
                </a:cubicBezTo>
                <a:cubicBezTo>
                  <a:pt x="221657" y="709106"/>
                  <a:pt x="223150" y="712419"/>
                  <a:pt x="229123" y="713212"/>
                </a:cubicBezTo>
                <a:cubicBezTo>
                  <a:pt x="233323" y="713772"/>
                  <a:pt x="237336" y="715686"/>
                  <a:pt x="237243" y="720865"/>
                </a:cubicBezTo>
                <a:cubicBezTo>
                  <a:pt x="237150" y="725905"/>
                  <a:pt x="233417" y="728052"/>
                  <a:pt x="229030" y="728332"/>
                </a:cubicBezTo>
                <a:cubicBezTo>
                  <a:pt x="221191" y="728845"/>
                  <a:pt x="221471" y="734165"/>
                  <a:pt x="221844" y="739671"/>
                </a:cubicBezTo>
                <a:cubicBezTo>
                  <a:pt x="222357" y="747697"/>
                  <a:pt x="228423" y="746297"/>
                  <a:pt x="233556" y="746577"/>
                </a:cubicBezTo>
                <a:cubicBezTo>
                  <a:pt x="266175" y="748491"/>
                  <a:pt x="266175" y="748491"/>
                  <a:pt x="266175" y="781996"/>
                </a:cubicBezTo>
                <a:cubicBezTo>
                  <a:pt x="266175" y="985312"/>
                  <a:pt x="266035" y="1188582"/>
                  <a:pt x="266501" y="1391898"/>
                </a:cubicBezTo>
                <a:cubicBezTo>
                  <a:pt x="266548" y="1406877"/>
                  <a:pt x="263468" y="1412011"/>
                  <a:pt x="247369" y="1411824"/>
                </a:cubicBezTo>
                <a:cubicBezTo>
                  <a:pt x="172193" y="1410937"/>
                  <a:pt x="96970" y="1410937"/>
                  <a:pt x="21794" y="1411824"/>
                </a:cubicBezTo>
                <a:cubicBezTo>
                  <a:pt x="5228" y="1412011"/>
                  <a:pt x="-92" y="1408137"/>
                  <a:pt x="48" y="1390685"/>
                </a:cubicBezTo>
                <a:cubicBezTo>
                  <a:pt x="748" y="1286624"/>
                  <a:pt x="655" y="870611"/>
                  <a:pt x="2" y="766596"/>
                </a:cubicBezTo>
                <a:cubicBezTo>
                  <a:pt x="-92" y="750684"/>
                  <a:pt x="3922" y="743684"/>
                  <a:pt x="20347" y="746391"/>
                </a:cubicBezTo>
                <a:cubicBezTo>
                  <a:pt x="24360" y="747044"/>
                  <a:pt x="28560" y="746671"/>
                  <a:pt x="32667" y="746437"/>
                </a:cubicBezTo>
                <a:cubicBezTo>
                  <a:pt x="37566" y="746111"/>
                  <a:pt x="44006" y="748024"/>
                  <a:pt x="44193" y="739671"/>
                </a:cubicBezTo>
                <a:cubicBezTo>
                  <a:pt x="44333" y="734445"/>
                  <a:pt x="44986" y="730012"/>
                  <a:pt x="37333" y="727958"/>
                </a:cubicBezTo>
                <a:cubicBezTo>
                  <a:pt x="26460" y="725018"/>
                  <a:pt x="25294" y="718532"/>
                  <a:pt x="36400" y="713632"/>
                </a:cubicBezTo>
                <a:cubicBezTo>
                  <a:pt x="41113" y="711532"/>
                  <a:pt x="44613" y="710506"/>
                  <a:pt x="44519" y="704346"/>
                </a:cubicBezTo>
                <a:cubicBezTo>
                  <a:pt x="44426" y="698606"/>
                  <a:pt x="42653" y="695713"/>
                  <a:pt x="36726" y="695060"/>
                </a:cubicBezTo>
                <a:cubicBezTo>
                  <a:pt x="32247" y="694593"/>
                  <a:pt x="28934" y="692073"/>
                  <a:pt x="29493" y="686894"/>
                </a:cubicBezTo>
                <a:cubicBezTo>
                  <a:pt x="29913" y="682834"/>
                  <a:pt x="32993" y="680547"/>
                  <a:pt x="36633" y="680314"/>
                </a:cubicBezTo>
                <a:cubicBezTo>
                  <a:pt x="42746" y="679941"/>
                  <a:pt x="44519" y="676908"/>
                  <a:pt x="44426" y="671261"/>
                </a:cubicBezTo>
                <a:cubicBezTo>
                  <a:pt x="44333" y="665381"/>
                  <a:pt x="41766" y="662862"/>
                  <a:pt x="36073" y="662348"/>
                </a:cubicBezTo>
                <a:cubicBezTo>
                  <a:pt x="32293" y="662022"/>
                  <a:pt x="29587" y="659642"/>
                  <a:pt x="29540" y="655442"/>
                </a:cubicBezTo>
                <a:cubicBezTo>
                  <a:pt x="29493" y="651289"/>
                  <a:pt x="33553" y="650356"/>
                  <a:pt x="35606" y="647929"/>
                </a:cubicBezTo>
                <a:cubicBezTo>
                  <a:pt x="50352" y="630430"/>
                  <a:pt x="70185" y="635330"/>
                  <a:pt x="88757" y="635190"/>
                </a:cubicBezTo>
                <a:cubicBezTo>
                  <a:pt x="126369" y="634910"/>
                  <a:pt x="164073" y="636963"/>
                  <a:pt x="201498" y="634303"/>
                </a:cubicBezTo>
                <a:close/>
                <a:moveTo>
                  <a:pt x="477588" y="0"/>
                </a:moveTo>
                <a:cubicBezTo>
                  <a:pt x="481625" y="6"/>
                  <a:pt x="485615" y="764"/>
                  <a:pt x="488111" y="2281"/>
                </a:cubicBezTo>
                <a:cubicBezTo>
                  <a:pt x="501037" y="11287"/>
                  <a:pt x="508363" y="23000"/>
                  <a:pt x="506497" y="39379"/>
                </a:cubicBezTo>
                <a:cubicBezTo>
                  <a:pt x="505564" y="47405"/>
                  <a:pt x="510230" y="49365"/>
                  <a:pt x="517183" y="49318"/>
                </a:cubicBezTo>
                <a:cubicBezTo>
                  <a:pt x="531882" y="49178"/>
                  <a:pt x="546582" y="49272"/>
                  <a:pt x="561281" y="49365"/>
                </a:cubicBezTo>
                <a:cubicBezTo>
                  <a:pt x="566741" y="49412"/>
                  <a:pt x="573040" y="49878"/>
                  <a:pt x="573460" y="56598"/>
                </a:cubicBezTo>
                <a:cubicBezTo>
                  <a:pt x="574020" y="64904"/>
                  <a:pt x="567114" y="65091"/>
                  <a:pt x="561047" y="65091"/>
                </a:cubicBezTo>
                <a:cubicBezTo>
                  <a:pt x="543175" y="65138"/>
                  <a:pt x="506124" y="62384"/>
                  <a:pt x="506124" y="68731"/>
                </a:cubicBezTo>
                <a:cubicBezTo>
                  <a:pt x="506124" y="74890"/>
                  <a:pt x="531929" y="73304"/>
                  <a:pt x="546862" y="73257"/>
                </a:cubicBezTo>
                <a:cubicBezTo>
                  <a:pt x="556101" y="73211"/>
                  <a:pt x="571967" y="71997"/>
                  <a:pt x="572433" y="81470"/>
                </a:cubicBezTo>
                <a:cubicBezTo>
                  <a:pt x="572620" y="87723"/>
                  <a:pt x="564407" y="87863"/>
                  <a:pt x="546908" y="87910"/>
                </a:cubicBezTo>
                <a:cubicBezTo>
                  <a:pt x="514663" y="87956"/>
                  <a:pt x="505937" y="88190"/>
                  <a:pt x="506357" y="92996"/>
                </a:cubicBezTo>
                <a:cubicBezTo>
                  <a:pt x="506590" y="98456"/>
                  <a:pt x="520776" y="97803"/>
                  <a:pt x="548728" y="96729"/>
                </a:cubicBezTo>
                <a:cubicBezTo>
                  <a:pt x="557221" y="96403"/>
                  <a:pt x="572153" y="95189"/>
                  <a:pt x="572294" y="103496"/>
                </a:cubicBezTo>
                <a:cubicBezTo>
                  <a:pt x="572153" y="112922"/>
                  <a:pt x="556848" y="111195"/>
                  <a:pt x="548122" y="111335"/>
                </a:cubicBezTo>
                <a:cubicBezTo>
                  <a:pt x="526469" y="111709"/>
                  <a:pt x="504304" y="108675"/>
                  <a:pt x="504164" y="115535"/>
                </a:cubicBezTo>
                <a:cubicBezTo>
                  <a:pt x="504350" y="122908"/>
                  <a:pt x="518630" y="119968"/>
                  <a:pt x="537062" y="119222"/>
                </a:cubicBezTo>
                <a:cubicBezTo>
                  <a:pt x="544108" y="118942"/>
                  <a:pt x="551155" y="119222"/>
                  <a:pt x="558201" y="119315"/>
                </a:cubicBezTo>
                <a:cubicBezTo>
                  <a:pt x="564594" y="119408"/>
                  <a:pt x="572807" y="119688"/>
                  <a:pt x="573414" y="126968"/>
                </a:cubicBezTo>
                <a:cubicBezTo>
                  <a:pt x="573460" y="133454"/>
                  <a:pt x="565201" y="135041"/>
                  <a:pt x="558901" y="135134"/>
                </a:cubicBezTo>
                <a:cubicBezTo>
                  <a:pt x="546582" y="135321"/>
                  <a:pt x="534215" y="135087"/>
                  <a:pt x="521896" y="135274"/>
                </a:cubicBezTo>
                <a:cubicBezTo>
                  <a:pt x="516950" y="135321"/>
                  <a:pt x="504350" y="133501"/>
                  <a:pt x="504304" y="139427"/>
                </a:cubicBezTo>
                <a:cubicBezTo>
                  <a:pt x="504490" y="145634"/>
                  <a:pt x="515736" y="143067"/>
                  <a:pt x="555541" y="143440"/>
                </a:cubicBezTo>
                <a:cubicBezTo>
                  <a:pt x="565807" y="143534"/>
                  <a:pt x="572620" y="141340"/>
                  <a:pt x="572667" y="150440"/>
                </a:cubicBezTo>
                <a:cubicBezTo>
                  <a:pt x="572807" y="158840"/>
                  <a:pt x="565621" y="157720"/>
                  <a:pt x="556614" y="157906"/>
                </a:cubicBezTo>
                <a:cubicBezTo>
                  <a:pt x="521616" y="158653"/>
                  <a:pt x="506777" y="154500"/>
                  <a:pt x="507103" y="162246"/>
                </a:cubicBezTo>
                <a:cubicBezTo>
                  <a:pt x="507197" y="169339"/>
                  <a:pt x="522316" y="166073"/>
                  <a:pt x="552741" y="166819"/>
                </a:cubicBezTo>
                <a:cubicBezTo>
                  <a:pt x="566741" y="167146"/>
                  <a:pt x="571967" y="167426"/>
                  <a:pt x="572900" y="173865"/>
                </a:cubicBezTo>
                <a:cubicBezTo>
                  <a:pt x="573273" y="180725"/>
                  <a:pt x="567347" y="181378"/>
                  <a:pt x="553488" y="181612"/>
                </a:cubicBezTo>
                <a:cubicBezTo>
                  <a:pt x="518816" y="182172"/>
                  <a:pt x="504397" y="179185"/>
                  <a:pt x="504537" y="184785"/>
                </a:cubicBezTo>
                <a:cubicBezTo>
                  <a:pt x="504630" y="190991"/>
                  <a:pt x="515783" y="189265"/>
                  <a:pt x="534869" y="189498"/>
                </a:cubicBezTo>
                <a:cubicBezTo>
                  <a:pt x="544248" y="189591"/>
                  <a:pt x="553675" y="189638"/>
                  <a:pt x="563054" y="189638"/>
                </a:cubicBezTo>
                <a:cubicBezTo>
                  <a:pt x="568140" y="189638"/>
                  <a:pt x="572900" y="190851"/>
                  <a:pt x="573414" y="196731"/>
                </a:cubicBezTo>
                <a:cubicBezTo>
                  <a:pt x="574020" y="204431"/>
                  <a:pt x="567954" y="204757"/>
                  <a:pt x="562587" y="204851"/>
                </a:cubicBezTo>
                <a:cubicBezTo>
                  <a:pt x="549661" y="205084"/>
                  <a:pt x="536735" y="204851"/>
                  <a:pt x="523809" y="205084"/>
                </a:cubicBezTo>
                <a:cubicBezTo>
                  <a:pt x="518210" y="205177"/>
                  <a:pt x="506777" y="203497"/>
                  <a:pt x="506543" y="208444"/>
                </a:cubicBezTo>
                <a:cubicBezTo>
                  <a:pt x="506543" y="215723"/>
                  <a:pt x="519563" y="212877"/>
                  <a:pt x="525676" y="213203"/>
                </a:cubicBezTo>
                <a:cubicBezTo>
                  <a:pt x="538555" y="213903"/>
                  <a:pt x="551528" y="213437"/>
                  <a:pt x="564454" y="213577"/>
                </a:cubicBezTo>
                <a:cubicBezTo>
                  <a:pt x="568841" y="213623"/>
                  <a:pt x="572947" y="214977"/>
                  <a:pt x="573320" y="220110"/>
                </a:cubicBezTo>
                <a:cubicBezTo>
                  <a:pt x="573740" y="226409"/>
                  <a:pt x="569307" y="227949"/>
                  <a:pt x="564081" y="227949"/>
                </a:cubicBezTo>
                <a:cubicBezTo>
                  <a:pt x="550548" y="228043"/>
                  <a:pt x="537015" y="227763"/>
                  <a:pt x="523529" y="228183"/>
                </a:cubicBezTo>
                <a:cubicBezTo>
                  <a:pt x="518163" y="228369"/>
                  <a:pt x="505657" y="226596"/>
                  <a:pt x="506077" y="233176"/>
                </a:cubicBezTo>
                <a:cubicBezTo>
                  <a:pt x="506310" y="239475"/>
                  <a:pt x="525722" y="235649"/>
                  <a:pt x="534962" y="236116"/>
                </a:cubicBezTo>
                <a:cubicBezTo>
                  <a:pt x="544342" y="236582"/>
                  <a:pt x="553768" y="236162"/>
                  <a:pt x="563147" y="236349"/>
                </a:cubicBezTo>
                <a:cubicBezTo>
                  <a:pt x="568094" y="236442"/>
                  <a:pt x="573273" y="237702"/>
                  <a:pt x="573553" y="243535"/>
                </a:cubicBezTo>
                <a:cubicBezTo>
                  <a:pt x="573880" y="250488"/>
                  <a:pt x="568514" y="251982"/>
                  <a:pt x="562727" y="251982"/>
                </a:cubicBezTo>
                <a:cubicBezTo>
                  <a:pt x="544295" y="251982"/>
                  <a:pt x="505377" y="247922"/>
                  <a:pt x="505424" y="254595"/>
                </a:cubicBezTo>
                <a:cubicBezTo>
                  <a:pt x="505937" y="260754"/>
                  <a:pt x="534775" y="259774"/>
                  <a:pt x="548635" y="260008"/>
                </a:cubicBezTo>
                <a:cubicBezTo>
                  <a:pt x="559088" y="260148"/>
                  <a:pt x="571080" y="257535"/>
                  <a:pt x="572247" y="266774"/>
                </a:cubicBezTo>
                <a:cubicBezTo>
                  <a:pt x="571967" y="275874"/>
                  <a:pt x="556894" y="274987"/>
                  <a:pt x="548215" y="274614"/>
                </a:cubicBezTo>
                <a:cubicBezTo>
                  <a:pt x="529689" y="273820"/>
                  <a:pt x="504350" y="272607"/>
                  <a:pt x="504910" y="278487"/>
                </a:cubicBezTo>
                <a:cubicBezTo>
                  <a:pt x="505517" y="285393"/>
                  <a:pt x="534635" y="283107"/>
                  <a:pt x="552601" y="283480"/>
                </a:cubicBezTo>
                <a:cubicBezTo>
                  <a:pt x="559927" y="283620"/>
                  <a:pt x="572854" y="281987"/>
                  <a:pt x="572713" y="290620"/>
                </a:cubicBezTo>
                <a:cubicBezTo>
                  <a:pt x="573414" y="298926"/>
                  <a:pt x="560394" y="298039"/>
                  <a:pt x="553161" y="298179"/>
                </a:cubicBezTo>
                <a:cubicBezTo>
                  <a:pt x="512237" y="298973"/>
                  <a:pt x="504537" y="295986"/>
                  <a:pt x="504304" y="302146"/>
                </a:cubicBezTo>
                <a:cubicBezTo>
                  <a:pt x="504537" y="308259"/>
                  <a:pt x="515690" y="306439"/>
                  <a:pt x="537249" y="306205"/>
                </a:cubicBezTo>
                <a:cubicBezTo>
                  <a:pt x="545462" y="306112"/>
                  <a:pt x="553721" y="306299"/>
                  <a:pt x="561934" y="306299"/>
                </a:cubicBezTo>
                <a:cubicBezTo>
                  <a:pt x="567580" y="306299"/>
                  <a:pt x="573507" y="307325"/>
                  <a:pt x="573647" y="314045"/>
                </a:cubicBezTo>
                <a:cubicBezTo>
                  <a:pt x="573787" y="320811"/>
                  <a:pt x="568000" y="322118"/>
                  <a:pt x="562307" y="322118"/>
                </a:cubicBezTo>
                <a:cubicBezTo>
                  <a:pt x="549381" y="322165"/>
                  <a:pt x="536455" y="321978"/>
                  <a:pt x="523529" y="322258"/>
                </a:cubicBezTo>
                <a:cubicBezTo>
                  <a:pt x="518163" y="322351"/>
                  <a:pt x="506357" y="320205"/>
                  <a:pt x="505610" y="326504"/>
                </a:cubicBezTo>
                <a:cubicBezTo>
                  <a:pt x="506637" y="333364"/>
                  <a:pt x="526236" y="329258"/>
                  <a:pt x="535569" y="329864"/>
                </a:cubicBezTo>
                <a:cubicBezTo>
                  <a:pt x="543782" y="330424"/>
                  <a:pt x="552041" y="329864"/>
                  <a:pt x="560254" y="330051"/>
                </a:cubicBezTo>
                <a:cubicBezTo>
                  <a:pt x="565994" y="330191"/>
                  <a:pt x="573553" y="329304"/>
                  <a:pt x="573227" y="337891"/>
                </a:cubicBezTo>
                <a:cubicBezTo>
                  <a:pt x="572900" y="346383"/>
                  <a:pt x="565201" y="344890"/>
                  <a:pt x="559647" y="344937"/>
                </a:cubicBezTo>
                <a:cubicBezTo>
                  <a:pt x="542428" y="345124"/>
                  <a:pt x="525256" y="345030"/>
                  <a:pt x="508037" y="345030"/>
                </a:cubicBezTo>
                <a:cubicBezTo>
                  <a:pt x="503650" y="346057"/>
                  <a:pt x="503650" y="351097"/>
                  <a:pt x="507803" y="353056"/>
                </a:cubicBezTo>
                <a:cubicBezTo>
                  <a:pt x="521616" y="353056"/>
                  <a:pt x="535475" y="353103"/>
                  <a:pt x="549288" y="353290"/>
                </a:cubicBezTo>
                <a:cubicBezTo>
                  <a:pt x="559461" y="353430"/>
                  <a:pt x="572574" y="351517"/>
                  <a:pt x="572854" y="360663"/>
                </a:cubicBezTo>
                <a:cubicBezTo>
                  <a:pt x="573040" y="367849"/>
                  <a:pt x="560861" y="368876"/>
                  <a:pt x="550081" y="368502"/>
                </a:cubicBezTo>
                <a:cubicBezTo>
                  <a:pt x="534682" y="367942"/>
                  <a:pt x="505097" y="366869"/>
                  <a:pt x="504910" y="372515"/>
                </a:cubicBezTo>
                <a:cubicBezTo>
                  <a:pt x="504537" y="379702"/>
                  <a:pt x="525816" y="375922"/>
                  <a:pt x="535055" y="376482"/>
                </a:cubicBezTo>
                <a:cubicBezTo>
                  <a:pt x="543268" y="376949"/>
                  <a:pt x="551528" y="376529"/>
                  <a:pt x="559741" y="376622"/>
                </a:cubicBezTo>
                <a:cubicBezTo>
                  <a:pt x="565574" y="376669"/>
                  <a:pt x="573134" y="375829"/>
                  <a:pt x="573414" y="383855"/>
                </a:cubicBezTo>
                <a:cubicBezTo>
                  <a:pt x="573740" y="393468"/>
                  <a:pt x="565247" y="391974"/>
                  <a:pt x="559088" y="392114"/>
                </a:cubicBezTo>
                <a:cubicBezTo>
                  <a:pt x="546768" y="392394"/>
                  <a:pt x="534402" y="392114"/>
                  <a:pt x="522083" y="392301"/>
                </a:cubicBezTo>
                <a:cubicBezTo>
                  <a:pt x="517183" y="392348"/>
                  <a:pt x="507570" y="391788"/>
                  <a:pt x="507570" y="395148"/>
                </a:cubicBezTo>
                <a:cubicBezTo>
                  <a:pt x="507850" y="400561"/>
                  <a:pt x="515736" y="400001"/>
                  <a:pt x="519936" y="400094"/>
                </a:cubicBezTo>
                <a:cubicBezTo>
                  <a:pt x="532256" y="400421"/>
                  <a:pt x="544622" y="399907"/>
                  <a:pt x="556941" y="400374"/>
                </a:cubicBezTo>
                <a:cubicBezTo>
                  <a:pt x="563334" y="400607"/>
                  <a:pt x="573227" y="397668"/>
                  <a:pt x="573040" y="408260"/>
                </a:cubicBezTo>
                <a:cubicBezTo>
                  <a:pt x="572900" y="417593"/>
                  <a:pt x="563614" y="414887"/>
                  <a:pt x="557688" y="415073"/>
                </a:cubicBezTo>
                <a:cubicBezTo>
                  <a:pt x="547141" y="415447"/>
                  <a:pt x="537902" y="414887"/>
                  <a:pt x="525956" y="414980"/>
                </a:cubicBezTo>
                <a:cubicBezTo>
                  <a:pt x="505470" y="415120"/>
                  <a:pt x="505937" y="418013"/>
                  <a:pt x="506077" y="434112"/>
                </a:cubicBezTo>
                <a:cubicBezTo>
                  <a:pt x="506870" y="538174"/>
                  <a:pt x="506450" y="642189"/>
                  <a:pt x="506450" y="746250"/>
                </a:cubicBezTo>
                <a:cubicBezTo>
                  <a:pt x="506450" y="762722"/>
                  <a:pt x="507010" y="779195"/>
                  <a:pt x="506263" y="795621"/>
                </a:cubicBezTo>
                <a:cubicBezTo>
                  <a:pt x="505797" y="805794"/>
                  <a:pt x="509623" y="808967"/>
                  <a:pt x="519376" y="808827"/>
                </a:cubicBezTo>
                <a:cubicBezTo>
                  <a:pt x="545228" y="808407"/>
                  <a:pt x="571080" y="809107"/>
                  <a:pt x="596932" y="808547"/>
                </a:cubicBezTo>
                <a:cubicBezTo>
                  <a:pt x="607665" y="808314"/>
                  <a:pt x="611025" y="812093"/>
                  <a:pt x="611025" y="822826"/>
                </a:cubicBezTo>
                <a:cubicBezTo>
                  <a:pt x="610745" y="1014476"/>
                  <a:pt x="610745" y="1206080"/>
                  <a:pt x="611025" y="1397731"/>
                </a:cubicBezTo>
                <a:cubicBezTo>
                  <a:pt x="611025" y="1409070"/>
                  <a:pt x="606498" y="1411543"/>
                  <a:pt x="596372" y="1411497"/>
                </a:cubicBezTo>
                <a:cubicBezTo>
                  <a:pt x="517043" y="1411263"/>
                  <a:pt x="437667" y="1411170"/>
                  <a:pt x="358338" y="1411590"/>
                </a:cubicBezTo>
                <a:cubicBezTo>
                  <a:pt x="346205" y="1411637"/>
                  <a:pt x="343872" y="1406737"/>
                  <a:pt x="343872" y="1395864"/>
                </a:cubicBezTo>
                <a:cubicBezTo>
                  <a:pt x="344152" y="1205427"/>
                  <a:pt x="344152" y="1014943"/>
                  <a:pt x="343825" y="824506"/>
                </a:cubicBezTo>
                <a:cubicBezTo>
                  <a:pt x="343825" y="812187"/>
                  <a:pt x="347558" y="808127"/>
                  <a:pt x="359784" y="808500"/>
                </a:cubicBezTo>
                <a:cubicBezTo>
                  <a:pt x="384470" y="809247"/>
                  <a:pt x="409155" y="808454"/>
                  <a:pt x="433840" y="808827"/>
                </a:cubicBezTo>
                <a:cubicBezTo>
                  <a:pt x="443687" y="808967"/>
                  <a:pt x="448633" y="807007"/>
                  <a:pt x="448586" y="795341"/>
                </a:cubicBezTo>
                <a:cubicBezTo>
                  <a:pt x="448213" y="673080"/>
                  <a:pt x="448306" y="550820"/>
                  <a:pt x="448493" y="428559"/>
                </a:cubicBezTo>
                <a:cubicBezTo>
                  <a:pt x="448493" y="419040"/>
                  <a:pt x="445927" y="413907"/>
                  <a:pt x="435614" y="415213"/>
                </a:cubicBezTo>
                <a:cubicBezTo>
                  <a:pt x="433887" y="415447"/>
                  <a:pt x="398656" y="414793"/>
                  <a:pt x="396929" y="414887"/>
                </a:cubicBezTo>
                <a:cubicBezTo>
                  <a:pt x="382137" y="415587"/>
                  <a:pt x="381810" y="413393"/>
                  <a:pt x="381203" y="408214"/>
                </a:cubicBezTo>
                <a:cubicBezTo>
                  <a:pt x="381156" y="398834"/>
                  <a:pt x="392356" y="401447"/>
                  <a:pt x="435194" y="400281"/>
                </a:cubicBezTo>
                <a:cubicBezTo>
                  <a:pt x="440794" y="400141"/>
                  <a:pt x="446487" y="401774"/>
                  <a:pt x="446207" y="395941"/>
                </a:cubicBezTo>
                <a:cubicBezTo>
                  <a:pt x="446813" y="392161"/>
                  <a:pt x="439767" y="392581"/>
                  <a:pt x="435894" y="392488"/>
                </a:cubicBezTo>
                <a:cubicBezTo>
                  <a:pt x="421195" y="392114"/>
                  <a:pt x="406495" y="392301"/>
                  <a:pt x="391796" y="392208"/>
                </a:cubicBezTo>
                <a:cubicBezTo>
                  <a:pt x="386803" y="392161"/>
                  <a:pt x="381577" y="390995"/>
                  <a:pt x="381297" y="385162"/>
                </a:cubicBezTo>
                <a:cubicBezTo>
                  <a:pt x="380970" y="378302"/>
                  <a:pt x="386289" y="376715"/>
                  <a:pt x="392169" y="376715"/>
                </a:cubicBezTo>
                <a:cubicBezTo>
                  <a:pt x="405095" y="376715"/>
                  <a:pt x="418021" y="376669"/>
                  <a:pt x="430947" y="376529"/>
                </a:cubicBezTo>
                <a:cubicBezTo>
                  <a:pt x="441913" y="376435"/>
                  <a:pt x="448260" y="378162"/>
                  <a:pt x="448586" y="371722"/>
                </a:cubicBezTo>
                <a:cubicBezTo>
                  <a:pt x="448586" y="367336"/>
                  <a:pt x="436920" y="368876"/>
                  <a:pt x="419655" y="368876"/>
                </a:cubicBezTo>
                <a:cubicBezTo>
                  <a:pt x="411442" y="368876"/>
                  <a:pt x="403182" y="368782"/>
                  <a:pt x="394969" y="368736"/>
                </a:cubicBezTo>
                <a:cubicBezTo>
                  <a:pt x="389136" y="368689"/>
                  <a:pt x="381716" y="369529"/>
                  <a:pt x="381436" y="361409"/>
                </a:cubicBezTo>
                <a:cubicBezTo>
                  <a:pt x="381110" y="353290"/>
                  <a:pt x="388389" y="353290"/>
                  <a:pt x="394316" y="353196"/>
                </a:cubicBezTo>
                <a:cubicBezTo>
                  <a:pt x="406075" y="353010"/>
                  <a:pt x="417835" y="353196"/>
                  <a:pt x="429594" y="353056"/>
                </a:cubicBezTo>
                <a:cubicBezTo>
                  <a:pt x="435334" y="352963"/>
                  <a:pt x="446580" y="354176"/>
                  <a:pt x="446673" y="349837"/>
                </a:cubicBezTo>
                <a:cubicBezTo>
                  <a:pt x="447420" y="345124"/>
                  <a:pt x="440000" y="345357"/>
                  <a:pt x="435940" y="345263"/>
                </a:cubicBezTo>
                <a:cubicBezTo>
                  <a:pt x="421241" y="344937"/>
                  <a:pt x="406542" y="345124"/>
                  <a:pt x="391842" y="345077"/>
                </a:cubicBezTo>
                <a:cubicBezTo>
                  <a:pt x="386943" y="345077"/>
                  <a:pt x="381670" y="344564"/>
                  <a:pt x="381390" y="338404"/>
                </a:cubicBezTo>
                <a:cubicBezTo>
                  <a:pt x="381063" y="331218"/>
                  <a:pt x="386523" y="330191"/>
                  <a:pt x="392263" y="330191"/>
                </a:cubicBezTo>
                <a:cubicBezTo>
                  <a:pt x="405189" y="330191"/>
                  <a:pt x="418115" y="330471"/>
                  <a:pt x="431041" y="330004"/>
                </a:cubicBezTo>
                <a:cubicBezTo>
                  <a:pt x="436360" y="329818"/>
                  <a:pt x="448586" y="331778"/>
                  <a:pt x="448353" y="324591"/>
                </a:cubicBezTo>
                <a:cubicBezTo>
                  <a:pt x="447980" y="320391"/>
                  <a:pt x="427261" y="322818"/>
                  <a:pt x="417368" y="322445"/>
                </a:cubicBezTo>
                <a:cubicBezTo>
                  <a:pt x="408548" y="322071"/>
                  <a:pt x="399729" y="322445"/>
                  <a:pt x="390909" y="322258"/>
                </a:cubicBezTo>
                <a:cubicBezTo>
                  <a:pt x="385776" y="322165"/>
                  <a:pt x="381017" y="320018"/>
                  <a:pt x="381110" y="314372"/>
                </a:cubicBezTo>
                <a:cubicBezTo>
                  <a:pt x="381203" y="308865"/>
                  <a:pt x="385870" y="306625"/>
                  <a:pt x="391096" y="306579"/>
                </a:cubicBezTo>
                <a:cubicBezTo>
                  <a:pt x="403415" y="306439"/>
                  <a:pt x="415781" y="306672"/>
                  <a:pt x="428101" y="306392"/>
                </a:cubicBezTo>
                <a:cubicBezTo>
                  <a:pt x="434401" y="306252"/>
                  <a:pt x="447326" y="308165"/>
                  <a:pt x="446907" y="302986"/>
                </a:cubicBezTo>
                <a:cubicBezTo>
                  <a:pt x="447046" y="297666"/>
                  <a:pt x="441913" y="298739"/>
                  <a:pt x="438227" y="298693"/>
                </a:cubicBezTo>
                <a:cubicBezTo>
                  <a:pt x="426468" y="298459"/>
                  <a:pt x="414708" y="298646"/>
                  <a:pt x="402995" y="298273"/>
                </a:cubicBezTo>
                <a:cubicBezTo>
                  <a:pt x="392496" y="297946"/>
                  <a:pt x="381996" y="299719"/>
                  <a:pt x="381996" y="290666"/>
                </a:cubicBezTo>
                <a:cubicBezTo>
                  <a:pt x="381996" y="281333"/>
                  <a:pt x="394269" y="283807"/>
                  <a:pt x="403929" y="283667"/>
                </a:cubicBezTo>
                <a:cubicBezTo>
                  <a:pt x="418255" y="283480"/>
                  <a:pt x="447793" y="286046"/>
                  <a:pt x="447606" y="279700"/>
                </a:cubicBezTo>
                <a:cubicBezTo>
                  <a:pt x="447933" y="274614"/>
                  <a:pt x="440607" y="275174"/>
                  <a:pt x="436454" y="275127"/>
                </a:cubicBezTo>
                <a:cubicBezTo>
                  <a:pt x="423528" y="274940"/>
                  <a:pt x="410602" y="275407"/>
                  <a:pt x="397676" y="274894"/>
                </a:cubicBezTo>
                <a:cubicBezTo>
                  <a:pt x="391423" y="274660"/>
                  <a:pt x="381156" y="275360"/>
                  <a:pt x="381623" y="267101"/>
                </a:cubicBezTo>
                <a:cubicBezTo>
                  <a:pt x="381577" y="259354"/>
                  <a:pt x="390909" y="260194"/>
                  <a:pt x="396929" y="260054"/>
                </a:cubicBezTo>
                <a:cubicBezTo>
                  <a:pt x="409248" y="259774"/>
                  <a:pt x="421614" y="260148"/>
                  <a:pt x="433934" y="259868"/>
                </a:cubicBezTo>
                <a:cubicBezTo>
                  <a:pt x="438320" y="259774"/>
                  <a:pt x="448260" y="260474"/>
                  <a:pt x="448120" y="255481"/>
                </a:cubicBezTo>
                <a:cubicBezTo>
                  <a:pt x="447793" y="249088"/>
                  <a:pt x="423668" y="250908"/>
                  <a:pt x="410182" y="250582"/>
                </a:cubicBezTo>
                <a:cubicBezTo>
                  <a:pt x="400102" y="250348"/>
                  <a:pt x="382416" y="252541"/>
                  <a:pt x="382323" y="243629"/>
                </a:cubicBezTo>
                <a:cubicBezTo>
                  <a:pt x="382650" y="234622"/>
                  <a:pt x="399262" y="236956"/>
                  <a:pt x="409342" y="236582"/>
                </a:cubicBezTo>
                <a:cubicBezTo>
                  <a:pt x="421894" y="236116"/>
                  <a:pt x="448820" y="238682"/>
                  <a:pt x="448633" y="233316"/>
                </a:cubicBezTo>
                <a:cubicBezTo>
                  <a:pt x="448913" y="226083"/>
                  <a:pt x="435007" y="228696"/>
                  <a:pt x="428848" y="228369"/>
                </a:cubicBezTo>
                <a:cubicBezTo>
                  <a:pt x="416528" y="227763"/>
                  <a:pt x="404162" y="228136"/>
                  <a:pt x="391842" y="228136"/>
                </a:cubicBezTo>
                <a:cubicBezTo>
                  <a:pt x="386943" y="228136"/>
                  <a:pt x="381670" y="227903"/>
                  <a:pt x="381250" y="221650"/>
                </a:cubicBezTo>
                <a:cubicBezTo>
                  <a:pt x="381110" y="215117"/>
                  <a:pt x="386523" y="213577"/>
                  <a:pt x="392076" y="213530"/>
                </a:cubicBezTo>
                <a:cubicBezTo>
                  <a:pt x="405002" y="213483"/>
                  <a:pt x="417928" y="213763"/>
                  <a:pt x="430854" y="213343"/>
                </a:cubicBezTo>
                <a:cubicBezTo>
                  <a:pt x="436267" y="213157"/>
                  <a:pt x="448913" y="215257"/>
                  <a:pt x="448866" y="208537"/>
                </a:cubicBezTo>
                <a:cubicBezTo>
                  <a:pt x="448866" y="201257"/>
                  <a:pt x="428521" y="203637"/>
                  <a:pt x="418255" y="203731"/>
                </a:cubicBezTo>
                <a:cubicBezTo>
                  <a:pt x="409482" y="203824"/>
                  <a:pt x="400802" y="203684"/>
                  <a:pt x="391983" y="203497"/>
                </a:cubicBezTo>
                <a:cubicBezTo>
                  <a:pt x="387130" y="203404"/>
                  <a:pt x="381530" y="203171"/>
                  <a:pt x="381297" y="197104"/>
                </a:cubicBezTo>
                <a:cubicBezTo>
                  <a:pt x="381110" y="191691"/>
                  <a:pt x="386103" y="189638"/>
                  <a:pt x="391983" y="189638"/>
                </a:cubicBezTo>
                <a:cubicBezTo>
                  <a:pt x="406682" y="189638"/>
                  <a:pt x="421381" y="189731"/>
                  <a:pt x="436080" y="189498"/>
                </a:cubicBezTo>
                <a:cubicBezTo>
                  <a:pt x="439860" y="189451"/>
                  <a:pt x="448166" y="190991"/>
                  <a:pt x="448213" y="184645"/>
                </a:cubicBezTo>
                <a:cubicBezTo>
                  <a:pt x="447980" y="180305"/>
                  <a:pt x="436827" y="181658"/>
                  <a:pt x="405795" y="181612"/>
                </a:cubicBezTo>
                <a:cubicBezTo>
                  <a:pt x="395903" y="181565"/>
                  <a:pt x="382976" y="183245"/>
                  <a:pt x="382276" y="173772"/>
                </a:cubicBezTo>
                <a:cubicBezTo>
                  <a:pt x="381530" y="163506"/>
                  <a:pt x="397676" y="167006"/>
                  <a:pt x="406355" y="166866"/>
                </a:cubicBezTo>
                <a:cubicBezTo>
                  <a:pt x="437574" y="166259"/>
                  <a:pt x="447560" y="168312"/>
                  <a:pt x="447420" y="161826"/>
                </a:cubicBezTo>
                <a:cubicBezTo>
                  <a:pt x="447560" y="156226"/>
                  <a:pt x="433094" y="158420"/>
                  <a:pt x="405842" y="157860"/>
                </a:cubicBezTo>
                <a:cubicBezTo>
                  <a:pt x="397396" y="157673"/>
                  <a:pt x="382137" y="159773"/>
                  <a:pt x="382137" y="151420"/>
                </a:cubicBezTo>
                <a:cubicBezTo>
                  <a:pt x="382556" y="141154"/>
                  <a:pt x="397676" y="143767"/>
                  <a:pt x="406262" y="143627"/>
                </a:cubicBezTo>
                <a:cubicBezTo>
                  <a:pt x="419795" y="143440"/>
                  <a:pt x="447560" y="145307"/>
                  <a:pt x="447046" y="140547"/>
                </a:cubicBezTo>
                <a:cubicBezTo>
                  <a:pt x="446907" y="133734"/>
                  <a:pt x="435707" y="135554"/>
                  <a:pt x="419421" y="135321"/>
                </a:cubicBezTo>
                <a:cubicBezTo>
                  <a:pt x="412375" y="135227"/>
                  <a:pt x="405329" y="135461"/>
                  <a:pt x="398282" y="135181"/>
                </a:cubicBezTo>
                <a:cubicBezTo>
                  <a:pt x="391609" y="134901"/>
                  <a:pt x="381670" y="137467"/>
                  <a:pt x="381343" y="127668"/>
                </a:cubicBezTo>
                <a:cubicBezTo>
                  <a:pt x="381017" y="117822"/>
                  <a:pt x="390769" y="119455"/>
                  <a:pt x="397582" y="119362"/>
                </a:cubicBezTo>
                <a:cubicBezTo>
                  <a:pt x="409902" y="119222"/>
                  <a:pt x="422268" y="119502"/>
                  <a:pt x="434587" y="119222"/>
                </a:cubicBezTo>
                <a:cubicBezTo>
                  <a:pt x="438787" y="119128"/>
                  <a:pt x="448353" y="121275"/>
                  <a:pt x="447933" y="115348"/>
                </a:cubicBezTo>
                <a:cubicBezTo>
                  <a:pt x="447093" y="110542"/>
                  <a:pt x="439907" y="112315"/>
                  <a:pt x="426327" y="111849"/>
                </a:cubicBezTo>
                <a:cubicBezTo>
                  <a:pt x="418721" y="111569"/>
                  <a:pt x="403835" y="111849"/>
                  <a:pt x="396229" y="111522"/>
                </a:cubicBezTo>
                <a:cubicBezTo>
                  <a:pt x="390209" y="111289"/>
                  <a:pt x="381483" y="111429"/>
                  <a:pt x="381436" y="104009"/>
                </a:cubicBezTo>
                <a:cubicBezTo>
                  <a:pt x="381483" y="96309"/>
                  <a:pt x="390443" y="96636"/>
                  <a:pt x="396416" y="96636"/>
                </a:cubicBezTo>
                <a:cubicBezTo>
                  <a:pt x="438367" y="96683"/>
                  <a:pt x="447093" y="98923"/>
                  <a:pt x="447513" y="93789"/>
                </a:cubicBezTo>
                <a:cubicBezTo>
                  <a:pt x="447326" y="87350"/>
                  <a:pt x="437714" y="88190"/>
                  <a:pt x="406542" y="88190"/>
                </a:cubicBezTo>
                <a:cubicBezTo>
                  <a:pt x="401269" y="88190"/>
                  <a:pt x="395949" y="88236"/>
                  <a:pt x="390676" y="87956"/>
                </a:cubicBezTo>
                <a:cubicBezTo>
                  <a:pt x="385729" y="87723"/>
                  <a:pt x="380783" y="86650"/>
                  <a:pt x="381203" y="80257"/>
                </a:cubicBezTo>
                <a:cubicBezTo>
                  <a:pt x="381623" y="74237"/>
                  <a:pt x="386243" y="73024"/>
                  <a:pt x="391376" y="73024"/>
                </a:cubicBezTo>
                <a:cubicBezTo>
                  <a:pt x="405469" y="73024"/>
                  <a:pt x="419608" y="72137"/>
                  <a:pt x="433701" y="72884"/>
                </a:cubicBezTo>
                <a:cubicBezTo>
                  <a:pt x="441167" y="73304"/>
                  <a:pt x="448400" y="73957"/>
                  <a:pt x="447700" y="69104"/>
                </a:cubicBezTo>
                <a:cubicBezTo>
                  <a:pt x="447933" y="64344"/>
                  <a:pt x="438320" y="65091"/>
                  <a:pt x="421848" y="65278"/>
                </a:cubicBezTo>
                <a:cubicBezTo>
                  <a:pt x="411908" y="65418"/>
                  <a:pt x="401875" y="65091"/>
                  <a:pt x="391889" y="65044"/>
                </a:cubicBezTo>
                <a:cubicBezTo>
                  <a:pt x="386103" y="64998"/>
                  <a:pt x="380643" y="63551"/>
                  <a:pt x="381110" y="56598"/>
                </a:cubicBezTo>
                <a:cubicBezTo>
                  <a:pt x="381483" y="50998"/>
                  <a:pt x="386523" y="49412"/>
                  <a:pt x="391609" y="49412"/>
                </a:cubicBezTo>
                <a:cubicBezTo>
                  <a:pt x="405702" y="49318"/>
                  <a:pt x="419841" y="48852"/>
                  <a:pt x="433934" y="49458"/>
                </a:cubicBezTo>
                <a:cubicBezTo>
                  <a:pt x="444200" y="49878"/>
                  <a:pt x="449613" y="46939"/>
                  <a:pt x="448260" y="35692"/>
                </a:cubicBezTo>
                <a:cubicBezTo>
                  <a:pt x="446440" y="20247"/>
                  <a:pt x="455913" y="10774"/>
                  <a:pt x="466785" y="2234"/>
                </a:cubicBezTo>
                <a:cubicBezTo>
                  <a:pt x="469469" y="741"/>
                  <a:pt x="473552" y="-6"/>
                  <a:pt x="477588" y="0"/>
                </a:cubicBezTo>
                <a:close/>
              </a:path>
            </a:pathLst>
          </a:custGeom>
          <a:solidFill>
            <a:schemeClr val="accent3"/>
          </a:solidFill>
          <a:ln w="466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709498F-72BD-446F-A0EA-90F0D79E65A9}"/>
              </a:ext>
            </a:extLst>
          </p:cNvPr>
          <p:cNvSpPr/>
          <p:nvPr/>
        </p:nvSpPr>
        <p:spPr>
          <a:xfrm>
            <a:off x="4137737" y="4120232"/>
            <a:ext cx="560212" cy="685881"/>
          </a:xfrm>
          <a:custGeom>
            <a:avLst/>
            <a:gdLst>
              <a:gd name="connsiteX0" fmla="*/ 630514 w 729028"/>
              <a:gd name="connsiteY0" fmla="*/ 286524 h 892566"/>
              <a:gd name="connsiteX1" fmla="*/ 673400 w 729028"/>
              <a:gd name="connsiteY1" fmla="*/ 329514 h 892566"/>
              <a:gd name="connsiteX2" fmla="*/ 673400 w 729028"/>
              <a:gd name="connsiteY2" fmla="*/ 575551 h 892566"/>
              <a:gd name="connsiteX3" fmla="*/ 685966 w 729028"/>
              <a:gd name="connsiteY3" fmla="*/ 593408 h 892566"/>
              <a:gd name="connsiteX4" fmla="*/ 705843 w 729028"/>
              <a:gd name="connsiteY4" fmla="*/ 643465 h 892566"/>
              <a:gd name="connsiteX5" fmla="*/ 695087 w 729028"/>
              <a:gd name="connsiteY5" fmla="*/ 648686 h 892566"/>
              <a:gd name="connsiteX6" fmla="*/ 728574 w 729028"/>
              <a:gd name="connsiteY6" fmla="*/ 755692 h 892566"/>
              <a:gd name="connsiteX7" fmla="*/ 728504 w 729028"/>
              <a:gd name="connsiteY7" fmla="*/ 775430 h 892566"/>
              <a:gd name="connsiteX8" fmla="*/ 728295 w 729028"/>
              <a:gd name="connsiteY8" fmla="*/ 879372 h 892566"/>
              <a:gd name="connsiteX9" fmla="*/ 716112 w 729028"/>
              <a:gd name="connsiteY9" fmla="*/ 892530 h 892566"/>
              <a:gd name="connsiteX10" fmla="*/ 412255 w 729028"/>
              <a:gd name="connsiteY10" fmla="*/ 892461 h 892566"/>
              <a:gd name="connsiteX11" fmla="*/ 400455 w 729028"/>
              <a:gd name="connsiteY11" fmla="*/ 880382 h 892566"/>
              <a:gd name="connsiteX12" fmla="*/ 400490 w 729028"/>
              <a:gd name="connsiteY12" fmla="*/ 725129 h 892566"/>
              <a:gd name="connsiteX13" fmla="*/ 433594 w 729028"/>
              <a:gd name="connsiteY13" fmla="*/ 648477 h 892566"/>
              <a:gd name="connsiteX14" fmla="*/ 420297 w 729028"/>
              <a:gd name="connsiteY14" fmla="*/ 625990 h 892566"/>
              <a:gd name="connsiteX15" fmla="*/ 437980 w 729028"/>
              <a:gd name="connsiteY15" fmla="*/ 595358 h 892566"/>
              <a:gd name="connsiteX16" fmla="*/ 455350 w 729028"/>
              <a:gd name="connsiteY16" fmla="*/ 565874 h 892566"/>
              <a:gd name="connsiteX17" fmla="*/ 455211 w 729028"/>
              <a:gd name="connsiteY17" fmla="*/ 335640 h 892566"/>
              <a:gd name="connsiteX18" fmla="*/ 457439 w 729028"/>
              <a:gd name="connsiteY18" fmla="*/ 310856 h 892566"/>
              <a:gd name="connsiteX19" fmla="*/ 482015 w 729028"/>
              <a:gd name="connsiteY19" fmla="*/ 288264 h 892566"/>
              <a:gd name="connsiteX20" fmla="*/ 500290 w 729028"/>
              <a:gd name="connsiteY20" fmla="*/ 286663 h 892566"/>
              <a:gd name="connsiteX21" fmla="*/ 630514 w 729028"/>
              <a:gd name="connsiteY21" fmla="*/ 286524 h 892566"/>
              <a:gd name="connsiteX22" fmla="*/ 113029 w 729028"/>
              <a:gd name="connsiteY22" fmla="*/ 180910 h 892566"/>
              <a:gd name="connsiteX23" fmla="*/ 236638 w 729028"/>
              <a:gd name="connsiteY23" fmla="*/ 180945 h 892566"/>
              <a:gd name="connsiteX24" fmla="*/ 347474 w 729028"/>
              <a:gd name="connsiteY24" fmla="*/ 292615 h 892566"/>
              <a:gd name="connsiteX25" fmla="*/ 347787 w 729028"/>
              <a:gd name="connsiteY25" fmla="*/ 877945 h 892566"/>
              <a:gd name="connsiteX26" fmla="*/ 333306 w 729028"/>
              <a:gd name="connsiteY26" fmla="*/ 892565 h 892566"/>
              <a:gd name="connsiteX27" fmla="*/ 13715 w 729028"/>
              <a:gd name="connsiteY27" fmla="*/ 892530 h 892566"/>
              <a:gd name="connsiteX28" fmla="*/ 0 w 729028"/>
              <a:gd name="connsiteY28" fmla="*/ 878467 h 892566"/>
              <a:gd name="connsiteX29" fmla="*/ 244 w 729028"/>
              <a:gd name="connsiteY29" fmla="*/ 294495 h 892566"/>
              <a:gd name="connsiteX30" fmla="*/ 113029 w 729028"/>
              <a:gd name="connsiteY30" fmla="*/ 180910 h 892566"/>
              <a:gd name="connsiteX31" fmla="*/ 519066 w 729028"/>
              <a:gd name="connsiteY31" fmla="*/ 6443 h 892566"/>
              <a:gd name="connsiteX32" fmla="*/ 509759 w 729028"/>
              <a:gd name="connsiteY32" fmla="*/ 12187 h 892566"/>
              <a:gd name="connsiteX33" fmla="*/ 475818 w 729028"/>
              <a:gd name="connsiteY33" fmla="*/ 94233 h 892566"/>
              <a:gd name="connsiteX34" fmla="*/ 475923 w 729028"/>
              <a:gd name="connsiteY34" fmla="*/ 170433 h 892566"/>
              <a:gd name="connsiteX35" fmla="*/ 475749 w 729028"/>
              <a:gd name="connsiteY35" fmla="*/ 170398 h 892566"/>
              <a:gd name="connsiteX36" fmla="*/ 475680 w 729028"/>
              <a:gd name="connsiteY36" fmla="*/ 257109 h 892566"/>
              <a:gd name="connsiteX37" fmla="*/ 486680 w 729028"/>
              <a:gd name="connsiteY37" fmla="*/ 268770 h 892566"/>
              <a:gd name="connsiteX38" fmla="*/ 642976 w 729028"/>
              <a:gd name="connsiteY38" fmla="*/ 268701 h 892566"/>
              <a:gd name="connsiteX39" fmla="*/ 653002 w 729028"/>
              <a:gd name="connsiteY39" fmla="*/ 259128 h 892566"/>
              <a:gd name="connsiteX40" fmla="*/ 652097 w 729028"/>
              <a:gd name="connsiteY40" fmla="*/ 135657 h 892566"/>
              <a:gd name="connsiteX41" fmla="*/ 630305 w 729028"/>
              <a:gd name="connsiteY41" fmla="*/ 75506 h 892566"/>
              <a:gd name="connsiteX42" fmla="*/ 529914 w 729028"/>
              <a:gd name="connsiteY42" fmla="*/ 8949 h 892566"/>
              <a:gd name="connsiteX43" fmla="*/ 519066 w 729028"/>
              <a:gd name="connsiteY43" fmla="*/ 6443 h 892566"/>
              <a:gd name="connsiteX44" fmla="*/ 518369 w 729028"/>
              <a:gd name="connsiteY44" fmla="*/ 108 h 892566"/>
              <a:gd name="connsiteX45" fmla="*/ 532489 w 729028"/>
              <a:gd name="connsiteY45" fmla="*/ 3379 h 892566"/>
              <a:gd name="connsiteX46" fmla="*/ 632220 w 729028"/>
              <a:gd name="connsiteY46" fmla="*/ 68857 h 892566"/>
              <a:gd name="connsiteX47" fmla="*/ 657805 w 729028"/>
              <a:gd name="connsiteY47" fmla="*/ 130227 h 892566"/>
              <a:gd name="connsiteX48" fmla="*/ 659023 w 729028"/>
              <a:gd name="connsiteY48" fmla="*/ 264281 h 892566"/>
              <a:gd name="connsiteX49" fmla="*/ 647536 w 729028"/>
              <a:gd name="connsiteY49" fmla="*/ 275350 h 892566"/>
              <a:gd name="connsiteX50" fmla="*/ 564758 w 729028"/>
              <a:gd name="connsiteY50" fmla="*/ 275176 h 892566"/>
              <a:gd name="connsiteX51" fmla="*/ 484591 w 729028"/>
              <a:gd name="connsiteY51" fmla="*/ 275524 h 892566"/>
              <a:gd name="connsiteX52" fmla="*/ 469309 w 729028"/>
              <a:gd name="connsiteY52" fmla="*/ 260695 h 892566"/>
              <a:gd name="connsiteX53" fmla="*/ 469239 w 729028"/>
              <a:gd name="connsiteY53" fmla="*/ 191040 h 892566"/>
              <a:gd name="connsiteX54" fmla="*/ 470631 w 729028"/>
              <a:gd name="connsiteY54" fmla="*/ 80693 h 892566"/>
              <a:gd name="connsiteX55" fmla="*/ 506207 w 729028"/>
              <a:gd name="connsiteY55" fmla="*/ 7279 h 892566"/>
              <a:gd name="connsiteX56" fmla="*/ 518369 w 729028"/>
              <a:gd name="connsiteY56" fmla="*/ 108 h 89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29028" h="892566">
                <a:moveTo>
                  <a:pt x="630514" y="286524"/>
                </a:moveTo>
                <a:cubicBezTo>
                  <a:pt x="661843" y="286558"/>
                  <a:pt x="673295" y="297698"/>
                  <a:pt x="673400" y="329514"/>
                </a:cubicBezTo>
                <a:cubicBezTo>
                  <a:pt x="673678" y="411526"/>
                  <a:pt x="673678" y="493539"/>
                  <a:pt x="673400" y="575551"/>
                </a:cubicBezTo>
                <a:cubicBezTo>
                  <a:pt x="673365" y="585298"/>
                  <a:pt x="674479" y="590867"/>
                  <a:pt x="685966" y="593408"/>
                </a:cubicBezTo>
                <a:cubicBezTo>
                  <a:pt x="704346" y="597481"/>
                  <a:pt x="714545" y="626130"/>
                  <a:pt x="705843" y="643465"/>
                </a:cubicBezTo>
                <a:cubicBezTo>
                  <a:pt x="703580" y="648130"/>
                  <a:pt x="698986" y="645588"/>
                  <a:pt x="695087" y="648686"/>
                </a:cubicBezTo>
                <a:cubicBezTo>
                  <a:pt x="725406" y="678693"/>
                  <a:pt x="730836" y="716009"/>
                  <a:pt x="728574" y="755692"/>
                </a:cubicBezTo>
                <a:cubicBezTo>
                  <a:pt x="728191" y="762236"/>
                  <a:pt x="728539" y="768851"/>
                  <a:pt x="728504" y="775430"/>
                </a:cubicBezTo>
                <a:cubicBezTo>
                  <a:pt x="728400" y="810065"/>
                  <a:pt x="727982" y="844701"/>
                  <a:pt x="728295" y="879372"/>
                </a:cubicBezTo>
                <a:cubicBezTo>
                  <a:pt x="728365" y="888562"/>
                  <a:pt x="726555" y="892565"/>
                  <a:pt x="716112" y="892530"/>
                </a:cubicBezTo>
                <a:cubicBezTo>
                  <a:pt x="614815" y="892148"/>
                  <a:pt x="513518" y="892217"/>
                  <a:pt x="412255" y="892461"/>
                </a:cubicBezTo>
                <a:cubicBezTo>
                  <a:pt x="402996" y="892495"/>
                  <a:pt x="400420" y="889397"/>
                  <a:pt x="400455" y="880382"/>
                </a:cubicBezTo>
                <a:cubicBezTo>
                  <a:pt x="400734" y="828654"/>
                  <a:pt x="400003" y="776892"/>
                  <a:pt x="400490" y="725129"/>
                </a:cubicBezTo>
                <a:cubicBezTo>
                  <a:pt x="400768" y="695854"/>
                  <a:pt x="412430" y="670721"/>
                  <a:pt x="433594" y="648477"/>
                </a:cubicBezTo>
                <a:cubicBezTo>
                  <a:pt x="418834" y="646459"/>
                  <a:pt x="420714" y="635250"/>
                  <a:pt x="420297" y="625990"/>
                </a:cubicBezTo>
                <a:cubicBezTo>
                  <a:pt x="419670" y="612241"/>
                  <a:pt x="424474" y="598177"/>
                  <a:pt x="437980" y="595358"/>
                </a:cubicBezTo>
                <a:cubicBezTo>
                  <a:pt x="457126" y="591320"/>
                  <a:pt x="455420" y="579658"/>
                  <a:pt x="455350" y="565874"/>
                </a:cubicBezTo>
                <a:cubicBezTo>
                  <a:pt x="455037" y="489118"/>
                  <a:pt x="455176" y="412397"/>
                  <a:pt x="455211" y="335640"/>
                </a:cubicBezTo>
                <a:cubicBezTo>
                  <a:pt x="455211" y="327321"/>
                  <a:pt x="455002" y="319036"/>
                  <a:pt x="457439" y="310856"/>
                </a:cubicBezTo>
                <a:cubicBezTo>
                  <a:pt x="461198" y="298289"/>
                  <a:pt x="468961" y="290353"/>
                  <a:pt x="482015" y="288264"/>
                </a:cubicBezTo>
                <a:cubicBezTo>
                  <a:pt x="488037" y="287289"/>
                  <a:pt x="494198" y="286698"/>
                  <a:pt x="500290" y="286663"/>
                </a:cubicBezTo>
                <a:cubicBezTo>
                  <a:pt x="543698" y="286524"/>
                  <a:pt x="587106" y="286489"/>
                  <a:pt x="630514" y="286524"/>
                </a:cubicBezTo>
                <a:close/>
                <a:moveTo>
                  <a:pt x="113029" y="180910"/>
                </a:moveTo>
                <a:cubicBezTo>
                  <a:pt x="154243" y="180736"/>
                  <a:pt x="195459" y="180667"/>
                  <a:pt x="236638" y="180945"/>
                </a:cubicBezTo>
                <a:cubicBezTo>
                  <a:pt x="301002" y="181363"/>
                  <a:pt x="347439" y="228148"/>
                  <a:pt x="347474" y="292615"/>
                </a:cubicBezTo>
                <a:cubicBezTo>
                  <a:pt x="347543" y="487726"/>
                  <a:pt x="347404" y="682835"/>
                  <a:pt x="347787" y="877945"/>
                </a:cubicBezTo>
                <a:cubicBezTo>
                  <a:pt x="347822" y="889502"/>
                  <a:pt x="344863" y="892635"/>
                  <a:pt x="333306" y="892565"/>
                </a:cubicBezTo>
                <a:cubicBezTo>
                  <a:pt x="226787" y="892113"/>
                  <a:pt x="120234" y="892148"/>
                  <a:pt x="13715" y="892530"/>
                </a:cubicBezTo>
                <a:cubicBezTo>
                  <a:pt x="2611" y="892565"/>
                  <a:pt x="-34" y="889224"/>
                  <a:pt x="0" y="878467"/>
                </a:cubicBezTo>
                <a:cubicBezTo>
                  <a:pt x="383" y="779398"/>
                  <a:pt x="175" y="390083"/>
                  <a:pt x="244" y="294495"/>
                </a:cubicBezTo>
                <a:cubicBezTo>
                  <a:pt x="279" y="227173"/>
                  <a:pt x="45949" y="181189"/>
                  <a:pt x="113029" y="180910"/>
                </a:cubicBezTo>
                <a:close/>
                <a:moveTo>
                  <a:pt x="519066" y="6443"/>
                </a:moveTo>
                <a:cubicBezTo>
                  <a:pt x="515564" y="6843"/>
                  <a:pt x="512317" y="8619"/>
                  <a:pt x="509759" y="12187"/>
                </a:cubicBezTo>
                <a:cubicBezTo>
                  <a:pt x="492110" y="36832"/>
                  <a:pt x="475053" y="61721"/>
                  <a:pt x="475818" y="94233"/>
                </a:cubicBezTo>
                <a:cubicBezTo>
                  <a:pt x="476411" y="119645"/>
                  <a:pt x="475923" y="145022"/>
                  <a:pt x="475923" y="170433"/>
                </a:cubicBezTo>
                <a:cubicBezTo>
                  <a:pt x="475889" y="170433"/>
                  <a:pt x="475818" y="170433"/>
                  <a:pt x="475749" y="170398"/>
                </a:cubicBezTo>
                <a:cubicBezTo>
                  <a:pt x="475749" y="199325"/>
                  <a:pt x="475854" y="228217"/>
                  <a:pt x="475680" y="257109"/>
                </a:cubicBezTo>
                <a:cubicBezTo>
                  <a:pt x="475645" y="264907"/>
                  <a:pt x="477525" y="268841"/>
                  <a:pt x="486680" y="268770"/>
                </a:cubicBezTo>
                <a:cubicBezTo>
                  <a:pt x="538790" y="268388"/>
                  <a:pt x="590866" y="268492"/>
                  <a:pt x="642976" y="268701"/>
                </a:cubicBezTo>
                <a:cubicBezTo>
                  <a:pt x="650078" y="268736"/>
                  <a:pt x="653072" y="266856"/>
                  <a:pt x="653002" y="259128"/>
                </a:cubicBezTo>
                <a:cubicBezTo>
                  <a:pt x="652514" y="217948"/>
                  <a:pt x="653245" y="176803"/>
                  <a:pt x="652097" y="135657"/>
                </a:cubicBezTo>
                <a:cubicBezTo>
                  <a:pt x="651505" y="113657"/>
                  <a:pt x="647850" y="91379"/>
                  <a:pt x="630305" y="75506"/>
                </a:cubicBezTo>
                <a:cubicBezTo>
                  <a:pt x="600265" y="48319"/>
                  <a:pt x="565385" y="28130"/>
                  <a:pt x="529914" y="8949"/>
                </a:cubicBezTo>
                <a:cubicBezTo>
                  <a:pt x="526329" y="7017"/>
                  <a:pt x="522569" y="6042"/>
                  <a:pt x="519066" y="6443"/>
                </a:cubicBezTo>
                <a:close/>
                <a:moveTo>
                  <a:pt x="518369" y="108"/>
                </a:moveTo>
                <a:cubicBezTo>
                  <a:pt x="522925" y="-389"/>
                  <a:pt x="527807" y="856"/>
                  <a:pt x="532489" y="3379"/>
                </a:cubicBezTo>
                <a:cubicBezTo>
                  <a:pt x="567577" y="22351"/>
                  <a:pt x="601900" y="42645"/>
                  <a:pt x="632220" y="68857"/>
                </a:cubicBezTo>
                <a:cubicBezTo>
                  <a:pt x="650773" y="84904"/>
                  <a:pt x="656447" y="107009"/>
                  <a:pt x="657805" y="130227"/>
                </a:cubicBezTo>
                <a:cubicBezTo>
                  <a:pt x="660416" y="174854"/>
                  <a:pt x="659232" y="219585"/>
                  <a:pt x="659023" y="264281"/>
                </a:cubicBezTo>
                <a:cubicBezTo>
                  <a:pt x="658988" y="273157"/>
                  <a:pt x="655926" y="275455"/>
                  <a:pt x="647536" y="275350"/>
                </a:cubicBezTo>
                <a:cubicBezTo>
                  <a:pt x="619966" y="274932"/>
                  <a:pt x="592362" y="275176"/>
                  <a:pt x="564758" y="275176"/>
                </a:cubicBezTo>
                <a:cubicBezTo>
                  <a:pt x="538023" y="275176"/>
                  <a:pt x="511290" y="274410"/>
                  <a:pt x="484591" y="275524"/>
                </a:cubicBezTo>
                <a:cubicBezTo>
                  <a:pt x="472476" y="276011"/>
                  <a:pt x="469239" y="271242"/>
                  <a:pt x="469309" y="260695"/>
                </a:cubicBezTo>
                <a:cubicBezTo>
                  <a:pt x="469413" y="237477"/>
                  <a:pt x="468891" y="214258"/>
                  <a:pt x="469239" y="191040"/>
                </a:cubicBezTo>
                <a:cubicBezTo>
                  <a:pt x="469762" y="154246"/>
                  <a:pt x="467394" y="117417"/>
                  <a:pt x="470631" y="80693"/>
                </a:cubicBezTo>
                <a:cubicBezTo>
                  <a:pt x="473173" y="51870"/>
                  <a:pt x="489533" y="29279"/>
                  <a:pt x="506207" y="7279"/>
                </a:cubicBezTo>
                <a:cubicBezTo>
                  <a:pt x="509584" y="2840"/>
                  <a:pt x="513813" y="604"/>
                  <a:pt x="518369" y="108"/>
                </a:cubicBezTo>
                <a:close/>
              </a:path>
            </a:pathLst>
          </a:custGeom>
          <a:solidFill>
            <a:schemeClr val="accent1"/>
          </a:solidFill>
          <a:ln w="46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6E8196D-DC88-46DA-99C6-59CE5EB066D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grpSp>
        <p:nvGrpSpPr>
          <p:cNvPr id="81" name="그룹 27">
            <a:extLst>
              <a:ext uri="{FF2B5EF4-FFF2-40B4-BE49-F238E27FC236}">
                <a16:creationId xmlns:a16="http://schemas.microsoft.com/office/drawing/2014/main" id="{62C39B8F-0DBF-4AFF-A2BD-038F915D07BD}"/>
              </a:ext>
            </a:extLst>
          </p:cNvPr>
          <p:cNvGrpSpPr/>
          <p:nvPr/>
        </p:nvGrpSpPr>
        <p:grpSpPr>
          <a:xfrm>
            <a:off x="2693886" y="5889632"/>
            <a:ext cx="1876606" cy="748990"/>
            <a:chOff x="3556042" y="1744979"/>
            <a:chExt cx="3240000" cy="748990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E6205E2-EEB8-4473-903A-99DA24541E7A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1B1F5F3-34A3-4779-8DE2-FD33298BF2E0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4" name="그룹 27">
            <a:extLst>
              <a:ext uri="{FF2B5EF4-FFF2-40B4-BE49-F238E27FC236}">
                <a16:creationId xmlns:a16="http://schemas.microsoft.com/office/drawing/2014/main" id="{6A65EA6B-BEFC-417B-A14D-A5B92172A384}"/>
              </a:ext>
            </a:extLst>
          </p:cNvPr>
          <p:cNvGrpSpPr/>
          <p:nvPr/>
        </p:nvGrpSpPr>
        <p:grpSpPr>
          <a:xfrm>
            <a:off x="2693886" y="4846974"/>
            <a:ext cx="1876606" cy="748990"/>
            <a:chOff x="3556042" y="1744979"/>
            <a:chExt cx="3240000" cy="748990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0760ADC6-958D-4CD9-B959-BD6D6E807873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5F2BAFB0-62AB-4190-AC4F-9067DE357C31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7" name="그룹 27">
            <a:extLst>
              <a:ext uri="{FF2B5EF4-FFF2-40B4-BE49-F238E27FC236}">
                <a16:creationId xmlns:a16="http://schemas.microsoft.com/office/drawing/2014/main" id="{A28D6CE2-C1A0-4F0D-B061-08B9EC198C75}"/>
              </a:ext>
            </a:extLst>
          </p:cNvPr>
          <p:cNvGrpSpPr/>
          <p:nvPr/>
        </p:nvGrpSpPr>
        <p:grpSpPr>
          <a:xfrm>
            <a:off x="2693886" y="3804316"/>
            <a:ext cx="1876606" cy="748990"/>
            <a:chOff x="3556042" y="1744979"/>
            <a:chExt cx="3240000" cy="748990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C230D78-5869-4273-86D1-4B9C4D396519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EDC03D89-722E-4B64-ADED-958C8ACBA631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601B57C5-EF7D-44B8-9FE2-6A986C817A9C}"/>
              </a:ext>
            </a:extLst>
          </p:cNvPr>
          <p:cNvSpPr txBox="1"/>
          <p:nvPr/>
        </p:nvSpPr>
        <p:spPr>
          <a:xfrm>
            <a:off x="266048" y="281154"/>
            <a:ext cx="1876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Makeup Cosmetics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BA3B820-AA7F-4F9A-AD8C-F29666F7C76E}"/>
              </a:ext>
            </a:extLst>
          </p:cNvPr>
          <p:cNvSpPr txBox="1"/>
          <p:nvPr/>
        </p:nvSpPr>
        <p:spPr>
          <a:xfrm>
            <a:off x="4836539" y="524678"/>
            <a:ext cx="25189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Makeup Cosmetics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D7AB14A-2A9A-4196-8B87-C055D6793C89}"/>
              </a:ext>
            </a:extLst>
          </p:cNvPr>
          <p:cNvSpPr txBox="1"/>
          <p:nvPr/>
        </p:nvSpPr>
        <p:spPr>
          <a:xfrm>
            <a:off x="5157697" y="1693349"/>
            <a:ext cx="1876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>
                    <a:lumMod val="90000"/>
                  </a:schemeClr>
                </a:solidFill>
                <a:ea typeface="FZShuTi" pitchFamily="2" charset="-122"/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1">
                  <a:lumMod val="90000"/>
                </a:schemeClr>
              </a:solidFill>
              <a:cs typeface="Arial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34D6AEA-26E8-4B87-9505-AD9D1C25616B}"/>
              </a:ext>
            </a:extLst>
          </p:cNvPr>
          <p:cNvSpPr txBox="1"/>
          <p:nvPr/>
        </p:nvSpPr>
        <p:spPr>
          <a:xfrm>
            <a:off x="4817844" y="2187012"/>
            <a:ext cx="2556312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ctr"/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8EC6095B-2C26-4980-AF95-43CD0AC94514}"/>
              </a:ext>
            </a:extLst>
          </p:cNvPr>
          <p:cNvSpPr/>
          <p:nvPr/>
        </p:nvSpPr>
        <p:spPr>
          <a:xfrm>
            <a:off x="5501490" y="3152505"/>
            <a:ext cx="1189022" cy="1169968"/>
          </a:xfrm>
          <a:custGeom>
            <a:avLst/>
            <a:gdLst>
              <a:gd name="connsiteX0" fmla="*/ 606882 w 721743"/>
              <a:gd name="connsiteY0" fmla="*/ 117398 h 710178"/>
              <a:gd name="connsiteX1" fmla="*/ 595515 w 721743"/>
              <a:gd name="connsiteY1" fmla="*/ 617856 h 710178"/>
              <a:gd name="connsiteX2" fmla="*/ 591188 w 721743"/>
              <a:gd name="connsiteY2" fmla="*/ 610623 h 710178"/>
              <a:gd name="connsiteX3" fmla="*/ 676438 w 721743"/>
              <a:gd name="connsiteY3" fmla="*/ 253799 h 710178"/>
              <a:gd name="connsiteX4" fmla="*/ 606882 w 721743"/>
              <a:gd name="connsiteY4" fmla="*/ 117398 h 710178"/>
              <a:gd name="connsiteX5" fmla="*/ 346989 w 721743"/>
              <a:gd name="connsiteY5" fmla="*/ 22557 h 710178"/>
              <a:gd name="connsiteX6" fmla="*/ 165647 w 721743"/>
              <a:gd name="connsiteY6" fmla="*/ 81618 h 710178"/>
              <a:gd name="connsiteX7" fmla="*/ 35963 w 721743"/>
              <a:gd name="connsiteY7" fmla="*/ 436247 h 710178"/>
              <a:gd name="connsiteX8" fmla="*/ 405446 w 721743"/>
              <a:gd name="connsiteY8" fmla="*/ 689479 h 710178"/>
              <a:gd name="connsiteX9" fmla="*/ 276472 w 721743"/>
              <a:gd name="connsiteY9" fmla="*/ 590795 h 710178"/>
              <a:gd name="connsiteX10" fmla="*/ 289195 w 721743"/>
              <a:gd name="connsiteY10" fmla="*/ 375861 h 710178"/>
              <a:gd name="connsiteX11" fmla="*/ 357783 w 721743"/>
              <a:gd name="connsiteY11" fmla="*/ 269040 h 710178"/>
              <a:gd name="connsiteX12" fmla="*/ 460535 w 721743"/>
              <a:gd name="connsiteY12" fmla="*/ 148139 h 710178"/>
              <a:gd name="connsiteX13" fmla="*/ 412615 w 721743"/>
              <a:gd name="connsiteY13" fmla="*/ 31114 h 710178"/>
              <a:gd name="connsiteX14" fmla="*/ 346989 w 721743"/>
              <a:gd name="connsiteY14" fmla="*/ 22557 h 710178"/>
              <a:gd name="connsiteX15" fmla="*/ 326493 w 721743"/>
              <a:gd name="connsiteY15" fmla="*/ 926 h 710178"/>
              <a:gd name="connsiteX16" fmla="*/ 470933 w 721743"/>
              <a:gd name="connsiteY16" fmla="*/ 21556 h 710178"/>
              <a:gd name="connsiteX17" fmla="*/ 555538 w 721743"/>
              <a:gd name="connsiteY17" fmla="*/ 193025 h 710178"/>
              <a:gd name="connsiteX18" fmla="*/ 544946 w 721743"/>
              <a:gd name="connsiteY18" fmla="*/ 241333 h 710178"/>
              <a:gd name="connsiteX19" fmla="*/ 545980 w 721743"/>
              <a:gd name="connsiteY19" fmla="*/ 269815 h 710178"/>
              <a:gd name="connsiteX20" fmla="*/ 583244 w 721743"/>
              <a:gd name="connsiteY20" fmla="*/ 261936 h 710178"/>
              <a:gd name="connsiteX21" fmla="*/ 549596 w 721743"/>
              <a:gd name="connsiteY21" fmla="*/ 292225 h 710178"/>
              <a:gd name="connsiteX22" fmla="*/ 585957 w 721743"/>
              <a:gd name="connsiteY22" fmla="*/ 333107 h 710178"/>
              <a:gd name="connsiteX23" fmla="*/ 591834 w 721743"/>
              <a:gd name="connsiteY23" fmla="*/ 397044 h 710178"/>
              <a:gd name="connsiteX24" fmla="*/ 585117 w 721743"/>
              <a:gd name="connsiteY24" fmla="*/ 414547 h 710178"/>
              <a:gd name="connsiteX25" fmla="*/ 596613 w 721743"/>
              <a:gd name="connsiteY25" fmla="*/ 433663 h 710178"/>
              <a:gd name="connsiteX26" fmla="*/ 592351 w 721743"/>
              <a:gd name="connsiteY26" fmla="*/ 452457 h 710178"/>
              <a:gd name="connsiteX27" fmla="*/ 596678 w 721743"/>
              <a:gd name="connsiteY27" fmla="*/ 475772 h 710178"/>
              <a:gd name="connsiteX28" fmla="*/ 586280 w 721743"/>
              <a:gd name="connsiteY28" fmla="*/ 492757 h 710178"/>
              <a:gd name="connsiteX29" fmla="*/ 593513 w 721743"/>
              <a:gd name="connsiteY29" fmla="*/ 555145 h 710178"/>
              <a:gd name="connsiteX30" fmla="*/ 569552 w 721743"/>
              <a:gd name="connsiteY30" fmla="*/ 566576 h 710178"/>
              <a:gd name="connsiteX31" fmla="*/ 447619 w 721743"/>
              <a:gd name="connsiteY31" fmla="*/ 560247 h 710178"/>
              <a:gd name="connsiteX32" fmla="*/ 388589 w 721743"/>
              <a:gd name="connsiteY32" fmla="*/ 604745 h 710178"/>
              <a:gd name="connsiteX33" fmla="*/ 340862 w 721743"/>
              <a:gd name="connsiteY33" fmla="*/ 580785 h 710178"/>
              <a:gd name="connsiteX34" fmla="*/ 288937 w 721743"/>
              <a:gd name="connsiteY34" fmla="*/ 506966 h 710178"/>
              <a:gd name="connsiteX35" fmla="*/ 473323 w 721743"/>
              <a:gd name="connsiteY35" fmla="*/ 681923 h 710178"/>
              <a:gd name="connsiteX36" fmla="*/ 285385 w 721743"/>
              <a:gd name="connsiteY36" fmla="*/ 703946 h 710178"/>
              <a:gd name="connsiteX37" fmla="*/ 12390 w 721743"/>
              <a:gd name="connsiteY37" fmla="*/ 259611 h 710178"/>
              <a:gd name="connsiteX38" fmla="*/ 326493 w 721743"/>
              <a:gd name="connsiteY38" fmla="*/ 926 h 71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721743" h="710178">
                <a:moveTo>
                  <a:pt x="606882" y="117398"/>
                </a:moveTo>
                <a:cubicBezTo>
                  <a:pt x="765564" y="202002"/>
                  <a:pt x="758007" y="491531"/>
                  <a:pt x="595515" y="617856"/>
                </a:cubicBezTo>
                <a:cubicBezTo>
                  <a:pt x="584019" y="627737"/>
                  <a:pt x="573428" y="632581"/>
                  <a:pt x="591188" y="610623"/>
                </a:cubicBezTo>
                <a:cubicBezTo>
                  <a:pt x="675018" y="504899"/>
                  <a:pt x="712282" y="388132"/>
                  <a:pt x="676438" y="253799"/>
                </a:cubicBezTo>
                <a:cubicBezTo>
                  <a:pt x="663134" y="203940"/>
                  <a:pt x="638722" y="159700"/>
                  <a:pt x="606882" y="117398"/>
                </a:cubicBezTo>
                <a:close/>
                <a:moveTo>
                  <a:pt x="346989" y="22557"/>
                </a:moveTo>
                <a:cubicBezTo>
                  <a:pt x="283181" y="21156"/>
                  <a:pt x="224305" y="41124"/>
                  <a:pt x="165647" y="81618"/>
                </a:cubicBezTo>
                <a:cubicBezTo>
                  <a:pt x="62894" y="151562"/>
                  <a:pt x="-5047" y="297909"/>
                  <a:pt x="35963" y="436247"/>
                </a:cubicBezTo>
                <a:cubicBezTo>
                  <a:pt x="71549" y="556114"/>
                  <a:pt x="206851" y="706271"/>
                  <a:pt x="405446" y="689479"/>
                </a:cubicBezTo>
                <a:cubicBezTo>
                  <a:pt x="344285" y="669523"/>
                  <a:pt x="306116" y="641041"/>
                  <a:pt x="276472" y="590795"/>
                </a:cubicBezTo>
                <a:cubicBezTo>
                  <a:pt x="241339" y="523564"/>
                  <a:pt x="267366" y="440057"/>
                  <a:pt x="289195" y="375861"/>
                </a:cubicBezTo>
                <a:cubicBezTo>
                  <a:pt x="306762" y="334657"/>
                  <a:pt x="321487" y="302365"/>
                  <a:pt x="357783" y="269040"/>
                </a:cubicBezTo>
                <a:cubicBezTo>
                  <a:pt x="397438" y="232679"/>
                  <a:pt x="433475" y="193994"/>
                  <a:pt x="460535" y="148139"/>
                </a:cubicBezTo>
                <a:cubicBezTo>
                  <a:pt x="493086" y="92985"/>
                  <a:pt x="474486" y="45452"/>
                  <a:pt x="412615" y="31114"/>
                </a:cubicBezTo>
                <a:cubicBezTo>
                  <a:pt x="390075" y="25866"/>
                  <a:pt x="368258" y="23025"/>
                  <a:pt x="346989" y="22557"/>
                </a:cubicBezTo>
                <a:close/>
                <a:moveTo>
                  <a:pt x="326493" y="926"/>
                </a:moveTo>
                <a:cubicBezTo>
                  <a:pt x="374187" y="-2586"/>
                  <a:pt x="423287" y="3795"/>
                  <a:pt x="470933" y="21556"/>
                </a:cubicBezTo>
                <a:cubicBezTo>
                  <a:pt x="561480" y="55333"/>
                  <a:pt x="583503" y="100348"/>
                  <a:pt x="555538" y="193025"/>
                </a:cubicBezTo>
                <a:cubicBezTo>
                  <a:pt x="550759" y="208783"/>
                  <a:pt x="546755" y="224994"/>
                  <a:pt x="544946" y="241333"/>
                </a:cubicBezTo>
                <a:cubicBezTo>
                  <a:pt x="543202" y="257221"/>
                  <a:pt x="540555" y="266909"/>
                  <a:pt x="545980" y="269815"/>
                </a:cubicBezTo>
                <a:cubicBezTo>
                  <a:pt x="551405" y="272721"/>
                  <a:pt x="560834" y="278275"/>
                  <a:pt x="583244" y="261936"/>
                </a:cubicBezTo>
                <a:cubicBezTo>
                  <a:pt x="581759" y="276790"/>
                  <a:pt x="560705" y="285250"/>
                  <a:pt x="549596" y="292225"/>
                </a:cubicBezTo>
                <a:cubicBezTo>
                  <a:pt x="544753" y="295261"/>
                  <a:pt x="577884" y="325615"/>
                  <a:pt x="585957" y="333107"/>
                </a:cubicBezTo>
                <a:cubicBezTo>
                  <a:pt x="609336" y="354742"/>
                  <a:pt x="627226" y="365140"/>
                  <a:pt x="591834" y="397044"/>
                </a:cubicBezTo>
                <a:cubicBezTo>
                  <a:pt x="584019" y="404084"/>
                  <a:pt x="579950" y="406151"/>
                  <a:pt x="585117" y="414547"/>
                </a:cubicBezTo>
                <a:cubicBezTo>
                  <a:pt x="591252" y="424492"/>
                  <a:pt x="592027" y="427270"/>
                  <a:pt x="596613" y="433663"/>
                </a:cubicBezTo>
                <a:cubicBezTo>
                  <a:pt x="601327" y="440251"/>
                  <a:pt x="592221" y="445030"/>
                  <a:pt x="592351" y="452457"/>
                </a:cubicBezTo>
                <a:cubicBezTo>
                  <a:pt x="592544" y="461241"/>
                  <a:pt x="603071" y="465503"/>
                  <a:pt x="596678" y="475772"/>
                </a:cubicBezTo>
                <a:cubicBezTo>
                  <a:pt x="592803" y="481972"/>
                  <a:pt x="584794" y="478484"/>
                  <a:pt x="586280" y="492757"/>
                </a:cubicBezTo>
                <a:cubicBezTo>
                  <a:pt x="589638" y="524274"/>
                  <a:pt x="592674" y="543003"/>
                  <a:pt x="593513" y="555145"/>
                </a:cubicBezTo>
                <a:cubicBezTo>
                  <a:pt x="594482" y="569224"/>
                  <a:pt x="579111" y="566060"/>
                  <a:pt x="569552" y="566576"/>
                </a:cubicBezTo>
                <a:cubicBezTo>
                  <a:pt x="536486" y="568578"/>
                  <a:pt x="480685" y="558374"/>
                  <a:pt x="447619" y="560247"/>
                </a:cubicBezTo>
                <a:cubicBezTo>
                  <a:pt x="426888" y="561410"/>
                  <a:pt x="402346" y="590472"/>
                  <a:pt x="388589" y="604745"/>
                </a:cubicBezTo>
                <a:cubicBezTo>
                  <a:pt x="367987" y="623797"/>
                  <a:pt x="370700" y="622893"/>
                  <a:pt x="340862" y="580785"/>
                </a:cubicBezTo>
                <a:cubicBezTo>
                  <a:pt x="319162" y="551399"/>
                  <a:pt x="308441" y="530668"/>
                  <a:pt x="288937" y="506966"/>
                </a:cubicBezTo>
                <a:cubicBezTo>
                  <a:pt x="270660" y="585693"/>
                  <a:pt x="344995" y="673720"/>
                  <a:pt x="473323" y="681923"/>
                </a:cubicBezTo>
                <a:cubicBezTo>
                  <a:pt x="435089" y="708531"/>
                  <a:pt x="358623" y="717444"/>
                  <a:pt x="285385" y="703946"/>
                </a:cubicBezTo>
                <a:cubicBezTo>
                  <a:pt x="87307" y="667391"/>
                  <a:pt x="-41731" y="457430"/>
                  <a:pt x="12390" y="259611"/>
                </a:cubicBezTo>
                <a:cubicBezTo>
                  <a:pt x="52981" y="111052"/>
                  <a:pt x="183411" y="11465"/>
                  <a:pt x="326493" y="926"/>
                </a:cubicBezTo>
                <a:close/>
              </a:path>
            </a:pathLst>
          </a:custGeom>
          <a:solidFill>
            <a:schemeClr val="bg1"/>
          </a:solidFill>
          <a:ln w="644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62732A0-703B-41BC-ABCE-051F2DC70DA9}"/>
              </a:ext>
            </a:extLst>
          </p:cNvPr>
          <p:cNvSpPr txBox="1"/>
          <p:nvPr/>
        </p:nvSpPr>
        <p:spPr>
          <a:xfrm>
            <a:off x="5117979" y="5303576"/>
            <a:ext cx="19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>
                    <a:lumMod val="90000"/>
                  </a:schemeClr>
                </a:solidFill>
                <a:ea typeface="FZShuTi" pitchFamily="2" charset="-122"/>
                <a:cs typeface="Arial" pitchFamily="34" charset="0"/>
              </a:rPr>
              <a:t>BRAND</a:t>
            </a:r>
            <a:endParaRPr lang="ko-KR" altLang="en-US" sz="2400" b="1" dirty="0">
              <a:solidFill>
                <a:schemeClr val="accent1">
                  <a:lumMod val="90000"/>
                </a:schemeClr>
              </a:solidFill>
              <a:cs typeface="Arial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57B3E32-B5EA-419D-9E49-E7865C0D6DB0}"/>
              </a:ext>
            </a:extLst>
          </p:cNvPr>
          <p:cNvSpPr txBox="1"/>
          <p:nvPr/>
        </p:nvSpPr>
        <p:spPr>
          <a:xfrm>
            <a:off x="4688366" y="5843465"/>
            <a:ext cx="2815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6CC58F-AB21-4F3B-88EE-F555B16636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Graphic 63">
            <a:extLst>
              <a:ext uri="{FF2B5EF4-FFF2-40B4-BE49-F238E27FC236}">
                <a16:creationId xmlns:a16="http://schemas.microsoft.com/office/drawing/2014/main" id="{4D1042FF-1C0D-4938-AD88-EEC0CBA094D5}"/>
              </a:ext>
            </a:extLst>
          </p:cNvPr>
          <p:cNvSpPr/>
          <p:nvPr/>
        </p:nvSpPr>
        <p:spPr>
          <a:xfrm>
            <a:off x="467425" y="1491582"/>
            <a:ext cx="4910334" cy="5026909"/>
          </a:xfrm>
          <a:custGeom>
            <a:avLst/>
            <a:gdLst>
              <a:gd name="connsiteX0" fmla="*/ 6682809 w 6697333"/>
              <a:gd name="connsiteY0" fmla="*/ 5773121 h 6856333"/>
              <a:gd name="connsiteX1" fmla="*/ 5912994 w 6697333"/>
              <a:gd name="connsiteY1" fmla="*/ 5115978 h 6856333"/>
              <a:gd name="connsiteX2" fmla="*/ 5903355 w 6697333"/>
              <a:gd name="connsiteY2" fmla="*/ 5068499 h 6856333"/>
              <a:gd name="connsiteX3" fmla="*/ 5941195 w 6697333"/>
              <a:gd name="connsiteY3" fmla="*/ 5001157 h 6856333"/>
              <a:gd name="connsiteX4" fmla="*/ 5865125 w 6697333"/>
              <a:gd name="connsiteY4" fmla="*/ 5051566 h 6856333"/>
              <a:gd name="connsiteX5" fmla="*/ 5804230 w 6697333"/>
              <a:gd name="connsiteY5" fmla="*/ 5060163 h 6856333"/>
              <a:gd name="connsiteX6" fmla="*/ 5786971 w 6697333"/>
              <a:gd name="connsiteY6" fmla="*/ 5016332 h 6856333"/>
              <a:gd name="connsiteX7" fmla="*/ 5810677 w 6697333"/>
              <a:gd name="connsiteY7" fmla="*/ 4968333 h 6856333"/>
              <a:gd name="connsiteX8" fmla="*/ 5814585 w 6697333"/>
              <a:gd name="connsiteY8" fmla="*/ 4927953 h 6856333"/>
              <a:gd name="connsiteX9" fmla="*/ 5715200 w 6697333"/>
              <a:gd name="connsiteY9" fmla="*/ 5011447 h 6856333"/>
              <a:gd name="connsiteX10" fmla="*/ 5767823 w 6697333"/>
              <a:gd name="connsiteY10" fmla="*/ 4851883 h 6856333"/>
              <a:gd name="connsiteX11" fmla="*/ 5624085 w 6697333"/>
              <a:gd name="connsiteY11" fmla="*/ 4956805 h 6856333"/>
              <a:gd name="connsiteX12" fmla="*/ 5663292 w 6697333"/>
              <a:gd name="connsiteY12" fmla="*/ 4797957 h 6856333"/>
              <a:gd name="connsiteX13" fmla="*/ 5546973 w 6697333"/>
              <a:gd name="connsiteY13" fmla="*/ 4934075 h 6856333"/>
              <a:gd name="connsiteX14" fmla="*/ 5565861 w 6697333"/>
              <a:gd name="connsiteY14" fmla="*/ 4751195 h 6856333"/>
              <a:gd name="connsiteX15" fmla="*/ 5554984 w 6697333"/>
              <a:gd name="connsiteY15" fmla="*/ 4775748 h 6856333"/>
              <a:gd name="connsiteX16" fmla="*/ 5515972 w 6697333"/>
              <a:gd name="connsiteY16" fmla="*/ 4872203 h 6856333"/>
              <a:gd name="connsiteX17" fmla="*/ 5461200 w 6697333"/>
              <a:gd name="connsiteY17" fmla="*/ 4911671 h 6856333"/>
              <a:gd name="connsiteX18" fmla="*/ 5437298 w 6697333"/>
              <a:gd name="connsiteY18" fmla="*/ 4891221 h 6856333"/>
              <a:gd name="connsiteX19" fmla="*/ 5440489 w 6697333"/>
              <a:gd name="connsiteY19" fmla="*/ 4824204 h 6856333"/>
              <a:gd name="connsiteX20" fmla="*/ 5440619 w 6697333"/>
              <a:gd name="connsiteY20" fmla="*/ 4719152 h 6856333"/>
              <a:gd name="connsiteX21" fmla="*/ 5436451 w 6697333"/>
              <a:gd name="connsiteY21" fmla="*/ 4717914 h 6856333"/>
              <a:gd name="connsiteX22" fmla="*/ 5369108 w 6697333"/>
              <a:gd name="connsiteY22" fmla="*/ 4845500 h 6856333"/>
              <a:gd name="connsiteX23" fmla="*/ 5361684 w 6697333"/>
              <a:gd name="connsiteY23" fmla="*/ 4683592 h 6856333"/>
              <a:gd name="connsiteX24" fmla="*/ 5265359 w 6697333"/>
              <a:gd name="connsiteY24" fmla="*/ 4856572 h 6856333"/>
              <a:gd name="connsiteX25" fmla="*/ 5252008 w 6697333"/>
              <a:gd name="connsiteY25" fmla="*/ 4635136 h 6856333"/>
              <a:gd name="connsiteX26" fmla="*/ 5175548 w 6697333"/>
              <a:gd name="connsiteY26" fmla="*/ 4804665 h 6856333"/>
              <a:gd name="connsiteX27" fmla="*/ 5160503 w 6697333"/>
              <a:gd name="connsiteY27" fmla="*/ 4651484 h 6856333"/>
              <a:gd name="connsiteX28" fmla="*/ 5195151 w 6697333"/>
              <a:gd name="connsiteY28" fmla="*/ 4502796 h 6856333"/>
              <a:gd name="connsiteX29" fmla="*/ 5100129 w 6697333"/>
              <a:gd name="connsiteY29" fmla="*/ 4637090 h 6856333"/>
              <a:gd name="connsiteX30" fmla="*/ 5104623 w 6697333"/>
              <a:gd name="connsiteY30" fmla="*/ 4568901 h 6856333"/>
              <a:gd name="connsiteX31" fmla="*/ 5100064 w 6697333"/>
              <a:gd name="connsiteY31" fmla="*/ 4567077 h 6856333"/>
              <a:gd name="connsiteX32" fmla="*/ 5020347 w 6697333"/>
              <a:gd name="connsiteY32" fmla="*/ 4684048 h 6856333"/>
              <a:gd name="connsiteX33" fmla="*/ 5066849 w 6697333"/>
              <a:gd name="connsiteY33" fmla="*/ 4435519 h 6856333"/>
              <a:gd name="connsiteX34" fmla="*/ 4924869 w 6697333"/>
              <a:gd name="connsiteY34" fmla="*/ 4722018 h 6856333"/>
              <a:gd name="connsiteX35" fmla="*/ 4899664 w 6697333"/>
              <a:gd name="connsiteY35" fmla="*/ 4651418 h 6856333"/>
              <a:gd name="connsiteX36" fmla="*/ 4918942 w 6697333"/>
              <a:gd name="connsiteY36" fmla="*/ 4458118 h 6856333"/>
              <a:gd name="connsiteX37" fmla="*/ 4895691 w 6697333"/>
              <a:gd name="connsiteY37" fmla="*/ 4477200 h 6856333"/>
              <a:gd name="connsiteX38" fmla="*/ 4820143 w 6697333"/>
              <a:gd name="connsiteY38" fmla="*/ 4653959 h 6856333"/>
              <a:gd name="connsiteX39" fmla="*/ 4813239 w 6697333"/>
              <a:gd name="connsiteY39" fmla="*/ 4672781 h 6856333"/>
              <a:gd name="connsiteX40" fmla="*/ 4802493 w 6697333"/>
              <a:gd name="connsiteY40" fmla="*/ 4660862 h 6856333"/>
              <a:gd name="connsiteX41" fmla="*/ 4824897 w 6697333"/>
              <a:gd name="connsiteY41" fmla="*/ 4413375 h 6856333"/>
              <a:gd name="connsiteX42" fmla="*/ 4865211 w 6697333"/>
              <a:gd name="connsiteY42" fmla="*/ 4389017 h 6856333"/>
              <a:gd name="connsiteX43" fmla="*/ 5187075 w 6697333"/>
              <a:gd name="connsiteY43" fmla="*/ 4419823 h 6856333"/>
              <a:gd name="connsiteX44" fmla="*/ 5907132 w 6697333"/>
              <a:gd name="connsiteY44" fmla="*/ 4759336 h 6856333"/>
              <a:gd name="connsiteX45" fmla="*/ 6540960 w 6697333"/>
              <a:gd name="connsiteY45" fmla="*/ 5310646 h 6856333"/>
              <a:gd name="connsiteX46" fmla="*/ 6542002 w 6697333"/>
              <a:gd name="connsiteY46" fmla="*/ 5305175 h 6856333"/>
              <a:gd name="connsiteX47" fmla="*/ 6528977 w 6697333"/>
              <a:gd name="connsiteY47" fmla="*/ 5285181 h 6856333"/>
              <a:gd name="connsiteX48" fmla="*/ 6032569 w 6697333"/>
              <a:gd name="connsiteY48" fmla="*/ 4759401 h 6856333"/>
              <a:gd name="connsiteX49" fmla="*/ 5488228 w 6697333"/>
              <a:gd name="connsiteY49" fmla="*/ 4410574 h 6856333"/>
              <a:gd name="connsiteX50" fmla="*/ 4667157 w 6697333"/>
              <a:gd name="connsiteY50" fmla="*/ 4334244 h 6856333"/>
              <a:gd name="connsiteX51" fmla="*/ 4618897 w 6697333"/>
              <a:gd name="connsiteY51" fmla="*/ 4286700 h 6856333"/>
              <a:gd name="connsiteX52" fmla="*/ 4642343 w 6697333"/>
              <a:gd name="connsiteY52" fmla="*/ 4163217 h 6856333"/>
              <a:gd name="connsiteX53" fmla="*/ 4610821 w 6697333"/>
              <a:gd name="connsiteY53" fmla="*/ 4203988 h 6856333"/>
              <a:gd name="connsiteX54" fmla="*/ 4547386 w 6697333"/>
              <a:gd name="connsiteY54" fmla="*/ 4345772 h 6856333"/>
              <a:gd name="connsiteX55" fmla="*/ 4523028 w 6697333"/>
              <a:gd name="connsiteY55" fmla="*/ 4380355 h 6856333"/>
              <a:gd name="connsiteX56" fmla="*/ 4488445 w 6697333"/>
              <a:gd name="connsiteY56" fmla="*/ 4367785 h 6856333"/>
              <a:gd name="connsiteX57" fmla="*/ 4489096 w 6697333"/>
              <a:gd name="connsiteY57" fmla="*/ 4322391 h 6856333"/>
              <a:gd name="connsiteX58" fmla="*/ 4531560 w 6697333"/>
              <a:gd name="connsiteY58" fmla="*/ 4139902 h 6856333"/>
              <a:gd name="connsiteX59" fmla="*/ 4534621 w 6697333"/>
              <a:gd name="connsiteY59" fmla="*/ 4129676 h 6856333"/>
              <a:gd name="connsiteX60" fmla="*/ 4530908 w 6697333"/>
              <a:gd name="connsiteY60" fmla="*/ 4118019 h 6856333"/>
              <a:gd name="connsiteX61" fmla="*/ 4444093 w 6697333"/>
              <a:gd name="connsiteY61" fmla="*/ 4369218 h 6856333"/>
              <a:gd name="connsiteX62" fmla="*/ 4384305 w 6697333"/>
              <a:gd name="connsiteY62" fmla="*/ 4441510 h 6856333"/>
              <a:gd name="connsiteX63" fmla="*/ 4347573 w 6697333"/>
              <a:gd name="connsiteY63" fmla="*/ 4425033 h 6856333"/>
              <a:gd name="connsiteX64" fmla="*/ 4317548 w 6697333"/>
              <a:gd name="connsiteY64" fmla="*/ 4172466 h 6856333"/>
              <a:gd name="connsiteX65" fmla="*/ 4324191 w 6697333"/>
              <a:gd name="connsiteY65" fmla="*/ 4132868 h 6856333"/>
              <a:gd name="connsiteX66" fmla="*/ 4331030 w 6697333"/>
              <a:gd name="connsiteY66" fmla="*/ 4094247 h 6856333"/>
              <a:gd name="connsiteX67" fmla="*/ 4318916 w 6697333"/>
              <a:gd name="connsiteY67" fmla="*/ 4106881 h 6856333"/>
              <a:gd name="connsiteX68" fmla="*/ 4265576 w 6697333"/>
              <a:gd name="connsiteY68" fmla="*/ 4401717 h 6856333"/>
              <a:gd name="connsiteX69" fmla="*/ 4271568 w 6697333"/>
              <a:gd name="connsiteY69" fmla="*/ 4484625 h 6856333"/>
              <a:gd name="connsiteX70" fmla="*/ 4256849 w 6697333"/>
              <a:gd name="connsiteY70" fmla="*/ 4510286 h 6856333"/>
              <a:gd name="connsiteX71" fmla="*/ 4237115 w 6697333"/>
              <a:gd name="connsiteY71" fmla="*/ 4493222 h 6856333"/>
              <a:gd name="connsiteX72" fmla="*/ 4220247 w 6697333"/>
              <a:gd name="connsiteY72" fmla="*/ 4436691 h 6856333"/>
              <a:gd name="connsiteX73" fmla="*/ 4202141 w 6697333"/>
              <a:gd name="connsiteY73" fmla="*/ 4499214 h 6856333"/>
              <a:gd name="connsiteX74" fmla="*/ 4116302 w 6697333"/>
              <a:gd name="connsiteY74" fmla="*/ 4608564 h 6856333"/>
              <a:gd name="connsiteX75" fmla="*/ 4075402 w 6697333"/>
              <a:gd name="connsiteY75" fmla="*/ 4599251 h 6856333"/>
              <a:gd name="connsiteX76" fmla="*/ 3966247 w 6697333"/>
              <a:gd name="connsiteY76" fmla="*/ 4272437 h 6856333"/>
              <a:gd name="connsiteX77" fmla="*/ 3964618 w 6697333"/>
              <a:gd name="connsiteY77" fmla="*/ 4127723 h 6856333"/>
              <a:gd name="connsiteX78" fmla="*/ 3957064 w 6697333"/>
              <a:gd name="connsiteY78" fmla="*/ 4145242 h 6856333"/>
              <a:gd name="connsiteX79" fmla="*/ 4008710 w 6697333"/>
              <a:gd name="connsiteY79" fmla="*/ 4662230 h 6856333"/>
              <a:gd name="connsiteX80" fmla="*/ 4011185 w 6697333"/>
              <a:gd name="connsiteY80" fmla="*/ 4691407 h 6856333"/>
              <a:gd name="connsiteX81" fmla="*/ 3977253 w 6697333"/>
              <a:gd name="connsiteY81" fmla="*/ 4678838 h 6856333"/>
              <a:gd name="connsiteX82" fmla="*/ 3964228 w 6697333"/>
              <a:gd name="connsiteY82" fmla="*/ 4655522 h 6856333"/>
              <a:gd name="connsiteX83" fmla="*/ 3901444 w 6697333"/>
              <a:gd name="connsiteY83" fmla="*/ 4451214 h 6856333"/>
              <a:gd name="connsiteX84" fmla="*/ 3885618 w 6697333"/>
              <a:gd name="connsiteY84" fmla="*/ 4367525 h 6856333"/>
              <a:gd name="connsiteX85" fmla="*/ 3874481 w 6697333"/>
              <a:gd name="connsiteY85" fmla="*/ 4399307 h 6856333"/>
              <a:gd name="connsiteX86" fmla="*/ 3940651 w 6697333"/>
              <a:gd name="connsiteY86" fmla="*/ 4708145 h 6856333"/>
              <a:gd name="connsiteX87" fmla="*/ 3944234 w 6697333"/>
              <a:gd name="connsiteY87" fmla="*/ 4757708 h 6856333"/>
              <a:gd name="connsiteX88" fmla="*/ 3897471 w 6697333"/>
              <a:gd name="connsiteY88" fmla="*/ 4738756 h 6856333"/>
              <a:gd name="connsiteX89" fmla="*/ 3771709 w 6697333"/>
              <a:gd name="connsiteY89" fmla="*/ 4553270 h 6856333"/>
              <a:gd name="connsiteX90" fmla="*/ 3676882 w 6697333"/>
              <a:gd name="connsiteY90" fmla="*/ 4232775 h 6856333"/>
              <a:gd name="connsiteX91" fmla="*/ 3667178 w 6697333"/>
              <a:gd name="connsiteY91" fmla="*/ 4219228 h 6856333"/>
              <a:gd name="connsiteX92" fmla="*/ 3667634 w 6697333"/>
              <a:gd name="connsiteY92" fmla="*/ 4339585 h 6856333"/>
              <a:gd name="connsiteX93" fmla="*/ 3685479 w 6697333"/>
              <a:gd name="connsiteY93" fmla="*/ 4439621 h 6856333"/>
              <a:gd name="connsiteX94" fmla="*/ 3868229 w 6697333"/>
              <a:gd name="connsiteY94" fmla="*/ 4803232 h 6856333"/>
              <a:gd name="connsiteX95" fmla="*/ 3873244 w 6697333"/>
              <a:gd name="connsiteY95" fmla="*/ 4826679 h 6856333"/>
              <a:gd name="connsiteX96" fmla="*/ 3848495 w 6697333"/>
              <a:gd name="connsiteY96" fmla="*/ 4831173 h 6856333"/>
              <a:gd name="connsiteX97" fmla="*/ 3829608 w 6697333"/>
              <a:gd name="connsiteY97" fmla="*/ 4821077 h 6856333"/>
              <a:gd name="connsiteX98" fmla="*/ 3622891 w 6697333"/>
              <a:gd name="connsiteY98" fmla="*/ 4574567 h 6856333"/>
              <a:gd name="connsiteX99" fmla="*/ 3544412 w 6697333"/>
              <a:gd name="connsiteY99" fmla="*/ 4299596 h 6856333"/>
              <a:gd name="connsiteX100" fmla="*/ 3534903 w 6697333"/>
              <a:gd name="connsiteY100" fmla="*/ 4277257 h 6856333"/>
              <a:gd name="connsiteX101" fmla="*/ 3532558 w 6697333"/>
              <a:gd name="connsiteY101" fmla="*/ 4281751 h 6856333"/>
              <a:gd name="connsiteX102" fmla="*/ 3531581 w 6697333"/>
              <a:gd name="connsiteY102" fmla="*/ 4300508 h 6856333"/>
              <a:gd name="connsiteX103" fmla="*/ 3642820 w 6697333"/>
              <a:gd name="connsiteY103" fmla="*/ 4700395 h 6856333"/>
              <a:gd name="connsiteX104" fmla="*/ 3779264 w 6697333"/>
              <a:gd name="connsiteY104" fmla="*/ 4895910 h 6856333"/>
              <a:gd name="connsiteX105" fmla="*/ 3787079 w 6697333"/>
              <a:gd name="connsiteY105" fmla="*/ 4910955 h 6856333"/>
              <a:gd name="connsiteX106" fmla="*/ 3767671 w 6697333"/>
              <a:gd name="connsiteY106" fmla="*/ 4911019 h 6856333"/>
              <a:gd name="connsiteX107" fmla="*/ 3729311 w 6697333"/>
              <a:gd name="connsiteY107" fmla="*/ 4882168 h 6856333"/>
              <a:gd name="connsiteX108" fmla="*/ 3606218 w 6697333"/>
              <a:gd name="connsiteY108" fmla="*/ 4733545 h 6856333"/>
              <a:gd name="connsiteX109" fmla="*/ 3582186 w 6697333"/>
              <a:gd name="connsiteY109" fmla="*/ 4707624 h 6856333"/>
              <a:gd name="connsiteX110" fmla="*/ 3630641 w 6697333"/>
              <a:gd name="connsiteY110" fmla="*/ 4865690 h 6856333"/>
              <a:gd name="connsiteX111" fmla="*/ 3712117 w 6697333"/>
              <a:gd name="connsiteY111" fmla="*/ 5008451 h 6856333"/>
              <a:gd name="connsiteX112" fmla="*/ 3696746 w 6697333"/>
              <a:gd name="connsiteY112" fmla="*/ 5008321 h 6856333"/>
              <a:gd name="connsiteX113" fmla="*/ 3679031 w 6697333"/>
              <a:gd name="connsiteY113" fmla="*/ 5002525 h 6856333"/>
              <a:gd name="connsiteX114" fmla="*/ 3460787 w 6697333"/>
              <a:gd name="connsiteY114" fmla="*/ 4792551 h 6856333"/>
              <a:gd name="connsiteX115" fmla="*/ 3386801 w 6697333"/>
              <a:gd name="connsiteY115" fmla="*/ 4569032 h 6856333"/>
              <a:gd name="connsiteX116" fmla="*/ 3366676 w 6697333"/>
              <a:gd name="connsiteY116" fmla="*/ 4487751 h 6856333"/>
              <a:gd name="connsiteX117" fmla="*/ 3359773 w 6697333"/>
              <a:gd name="connsiteY117" fmla="*/ 4490096 h 6856333"/>
              <a:gd name="connsiteX118" fmla="*/ 3607325 w 6697333"/>
              <a:gd name="connsiteY118" fmla="*/ 5093118 h 6856333"/>
              <a:gd name="connsiteX119" fmla="*/ 3589350 w 6697333"/>
              <a:gd name="connsiteY119" fmla="*/ 5094942 h 6856333"/>
              <a:gd name="connsiteX120" fmla="*/ 3376381 w 6697333"/>
              <a:gd name="connsiteY120" fmla="*/ 4871878 h 6856333"/>
              <a:gd name="connsiteX121" fmla="*/ 3311122 w 6697333"/>
              <a:gd name="connsiteY121" fmla="*/ 4684894 h 6856333"/>
              <a:gd name="connsiteX122" fmla="*/ 3295231 w 6697333"/>
              <a:gd name="connsiteY122" fmla="*/ 4650963 h 6856333"/>
              <a:gd name="connsiteX123" fmla="*/ 3597752 w 6697333"/>
              <a:gd name="connsiteY123" fmla="*/ 5217643 h 6856333"/>
              <a:gd name="connsiteX124" fmla="*/ 3211281 w 6697333"/>
              <a:gd name="connsiteY124" fmla="*/ 4955111 h 6856333"/>
              <a:gd name="connsiteX125" fmla="*/ 3059923 w 6697333"/>
              <a:gd name="connsiteY125" fmla="*/ 4624911 h 6856333"/>
              <a:gd name="connsiteX126" fmla="*/ 3048721 w 6697333"/>
              <a:gd name="connsiteY126" fmla="*/ 4606806 h 6856333"/>
              <a:gd name="connsiteX127" fmla="*/ 3511457 w 6697333"/>
              <a:gd name="connsiteY127" fmla="*/ 5310776 h 6856333"/>
              <a:gd name="connsiteX128" fmla="*/ 3363941 w 6697333"/>
              <a:gd name="connsiteY128" fmla="*/ 5254897 h 6856333"/>
              <a:gd name="connsiteX129" fmla="*/ 3239090 w 6697333"/>
              <a:gd name="connsiteY129" fmla="*/ 5159744 h 6856333"/>
              <a:gd name="connsiteX130" fmla="*/ 3306824 w 6697333"/>
              <a:gd name="connsiteY130" fmla="*/ 5265708 h 6856333"/>
              <a:gd name="connsiteX131" fmla="*/ 3405363 w 6697333"/>
              <a:gd name="connsiteY131" fmla="*/ 5347769 h 6856333"/>
              <a:gd name="connsiteX132" fmla="*/ 3375534 w 6697333"/>
              <a:gd name="connsiteY132" fmla="*/ 5346727 h 6856333"/>
              <a:gd name="connsiteX133" fmla="*/ 3182820 w 6697333"/>
              <a:gd name="connsiteY133" fmla="*/ 5232688 h 6856333"/>
              <a:gd name="connsiteX134" fmla="*/ 3009253 w 6697333"/>
              <a:gd name="connsiteY134" fmla="*/ 5028576 h 6856333"/>
              <a:gd name="connsiteX135" fmla="*/ 2985546 w 6697333"/>
              <a:gd name="connsiteY135" fmla="*/ 5008647 h 6856333"/>
              <a:gd name="connsiteX136" fmla="*/ 3384717 w 6697333"/>
              <a:gd name="connsiteY136" fmla="*/ 5415177 h 6856333"/>
              <a:gd name="connsiteX137" fmla="*/ 3082131 w 6697333"/>
              <a:gd name="connsiteY137" fmla="*/ 5265773 h 6856333"/>
              <a:gd name="connsiteX138" fmla="*/ 3172985 w 6697333"/>
              <a:gd name="connsiteY138" fmla="*/ 5388670 h 6856333"/>
              <a:gd name="connsiteX139" fmla="*/ 3123423 w 6697333"/>
              <a:gd name="connsiteY139" fmla="*/ 5375514 h 6856333"/>
              <a:gd name="connsiteX140" fmla="*/ 2766325 w 6697333"/>
              <a:gd name="connsiteY140" fmla="*/ 5005911 h 6856333"/>
              <a:gd name="connsiteX141" fmla="*/ 3269701 w 6697333"/>
              <a:gd name="connsiteY141" fmla="*/ 5508375 h 6856333"/>
              <a:gd name="connsiteX142" fmla="*/ 2840766 w 6697333"/>
              <a:gd name="connsiteY142" fmla="*/ 5300877 h 6856333"/>
              <a:gd name="connsiteX143" fmla="*/ 2921265 w 6697333"/>
              <a:gd name="connsiteY143" fmla="*/ 5414461 h 6856333"/>
              <a:gd name="connsiteX144" fmla="*/ 3085323 w 6697333"/>
              <a:gd name="connsiteY144" fmla="*/ 5548038 h 6856333"/>
              <a:gd name="connsiteX145" fmla="*/ 3096395 w 6697333"/>
              <a:gd name="connsiteY145" fmla="*/ 5561260 h 6856333"/>
              <a:gd name="connsiteX146" fmla="*/ 3080438 w 6697333"/>
              <a:gd name="connsiteY146" fmla="*/ 5564972 h 6856333"/>
              <a:gd name="connsiteX147" fmla="*/ 2955066 w 6697333"/>
              <a:gd name="connsiteY147" fmla="*/ 5537227 h 6856333"/>
              <a:gd name="connsiteX148" fmla="*/ 2595298 w 6697333"/>
              <a:gd name="connsiteY148" fmla="*/ 5324258 h 6856333"/>
              <a:gd name="connsiteX149" fmla="*/ 2574913 w 6697333"/>
              <a:gd name="connsiteY149" fmla="*/ 5306999 h 6856333"/>
              <a:gd name="connsiteX150" fmla="*/ 2758770 w 6697333"/>
              <a:gd name="connsiteY150" fmla="*/ 5490596 h 6856333"/>
              <a:gd name="connsiteX151" fmla="*/ 2973498 w 6697333"/>
              <a:gd name="connsiteY151" fmla="*/ 5634659 h 6856333"/>
              <a:gd name="connsiteX152" fmla="*/ 2829304 w 6697333"/>
              <a:gd name="connsiteY152" fmla="*/ 5625281 h 6856333"/>
              <a:gd name="connsiteX153" fmla="*/ 2551141 w 6697333"/>
              <a:gd name="connsiteY153" fmla="*/ 5514498 h 6856333"/>
              <a:gd name="connsiteX154" fmla="*/ 2162586 w 6697333"/>
              <a:gd name="connsiteY154" fmla="*/ 5416219 h 6856333"/>
              <a:gd name="connsiteX155" fmla="*/ 1961796 w 6697333"/>
              <a:gd name="connsiteY155" fmla="*/ 5597731 h 6856333"/>
              <a:gd name="connsiteX156" fmla="*/ 1956846 w 6697333"/>
              <a:gd name="connsiteY156" fmla="*/ 5717762 h 6856333"/>
              <a:gd name="connsiteX157" fmla="*/ 1980488 w 6697333"/>
              <a:gd name="connsiteY157" fmla="*/ 5837208 h 6856333"/>
              <a:gd name="connsiteX158" fmla="*/ 1697506 w 6697333"/>
              <a:gd name="connsiteY158" fmla="*/ 5776704 h 6856333"/>
              <a:gd name="connsiteX159" fmla="*/ 1503749 w 6697333"/>
              <a:gd name="connsiteY159" fmla="*/ 5686827 h 6856333"/>
              <a:gd name="connsiteX160" fmla="*/ 1504531 w 6697333"/>
              <a:gd name="connsiteY160" fmla="*/ 5656021 h 6856333"/>
              <a:gd name="connsiteX161" fmla="*/ 1598120 w 6697333"/>
              <a:gd name="connsiteY161" fmla="*/ 5580733 h 6856333"/>
              <a:gd name="connsiteX162" fmla="*/ 1593105 w 6697333"/>
              <a:gd name="connsiteY162" fmla="*/ 5435171 h 6856333"/>
              <a:gd name="connsiteX163" fmla="*/ 1537551 w 6697333"/>
              <a:gd name="connsiteY163" fmla="*/ 5393489 h 6856333"/>
              <a:gd name="connsiteX164" fmla="*/ 1381699 w 6697333"/>
              <a:gd name="connsiteY164" fmla="*/ 5322109 h 6856333"/>
              <a:gd name="connsiteX165" fmla="*/ 1213929 w 6697333"/>
              <a:gd name="connsiteY165" fmla="*/ 5298597 h 6856333"/>
              <a:gd name="connsiteX166" fmla="*/ 1057752 w 6697333"/>
              <a:gd name="connsiteY166" fmla="*/ 5335721 h 6856333"/>
              <a:gd name="connsiteX167" fmla="*/ 965725 w 6697333"/>
              <a:gd name="connsiteY167" fmla="*/ 5372323 h 6856333"/>
              <a:gd name="connsiteX168" fmla="*/ 839377 w 6697333"/>
              <a:gd name="connsiteY168" fmla="*/ 5435432 h 6856333"/>
              <a:gd name="connsiteX169" fmla="*/ 850514 w 6697333"/>
              <a:gd name="connsiteY169" fmla="*/ 5316508 h 6856333"/>
              <a:gd name="connsiteX170" fmla="*/ 884315 w 6697333"/>
              <a:gd name="connsiteY170" fmla="*/ 5221030 h 6856333"/>
              <a:gd name="connsiteX171" fmla="*/ 842763 w 6697333"/>
              <a:gd name="connsiteY171" fmla="*/ 4974324 h 6856333"/>
              <a:gd name="connsiteX172" fmla="*/ 697006 w 6697333"/>
              <a:gd name="connsiteY172" fmla="*/ 4927562 h 6856333"/>
              <a:gd name="connsiteX173" fmla="*/ 469514 w 6697333"/>
              <a:gd name="connsiteY173" fmla="*/ 4978232 h 6856333"/>
              <a:gd name="connsiteX174" fmla="*/ 338476 w 6697333"/>
              <a:gd name="connsiteY174" fmla="*/ 4861978 h 6856333"/>
              <a:gd name="connsiteX175" fmla="*/ 510154 w 6697333"/>
              <a:gd name="connsiteY175" fmla="*/ 4506313 h 6856333"/>
              <a:gd name="connsiteX176" fmla="*/ 539657 w 6697333"/>
              <a:gd name="connsiteY176" fmla="*/ 4491594 h 6856333"/>
              <a:gd name="connsiteX177" fmla="*/ 577692 w 6697333"/>
              <a:gd name="connsiteY177" fmla="*/ 4444376 h 6856333"/>
              <a:gd name="connsiteX178" fmla="*/ 588763 w 6697333"/>
              <a:gd name="connsiteY178" fmla="*/ 4429983 h 6856333"/>
              <a:gd name="connsiteX179" fmla="*/ 621458 w 6697333"/>
              <a:gd name="connsiteY179" fmla="*/ 4392599 h 6856333"/>
              <a:gd name="connsiteX180" fmla="*/ 643797 w 6697333"/>
              <a:gd name="connsiteY180" fmla="*/ 4368697 h 6856333"/>
              <a:gd name="connsiteX181" fmla="*/ 669848 w 6697333"/>
              <a:gd name="connsiteY181" fmla="*/ 4333397 h 6856333"/>
              <a:gd name="connsiteX182" fmla="*/ 692317 w 6697333"/>
              <a:gd name="connsiteY182" fmla="*/ 4304480 h 6856333"/>
              <a:gd name="connsiteX183" fmla="*/ 702998 w 6697333"/>
              <a:gd name="connsiteY183" fmla="*/ 4304676 h 6856333"/>
              <a:gd name="connsiteX184" fmla="*/ 724491 w 6697333"/>
              <a:gd name="connsiteY184" fmla="*/ 4277062 h 6856333"/>
              <a:gd name="connsiteX185" fmla="*/ 751454 w 6697333"/>
              <a:gd name="connsiteY185" fmla="*/ 4237985 h 6856333"/>
              <a:gd name="connsiteX186" fmla="*/ 756729 w 6697333"/>
              <a:gd name="connsiteY186" fmla="*/ 4237203 h 6856333"/>
              <a:gd name="connsiteX187" fmla="*/ 774183 w 6697333"/>
              <a:gd name="connsiteY187" fmla="*/ 4216688 h 6856333"/>
              <a:gd name="connsiteX188" fmla="*/ 795741 w 6697333"/>
              <a:gd name="connsiteY188" fmla="*/ 4176373 h 6856333"/>
              <a:gd name="connsiteX189" fmla="*/ 830194 w 6697333"/>
              <a:gd name="connsiteY189" fmla="*/ 4157030 h 6856333"/>
              <a:gd name="connsiteX190" fmla="*/ 818145 w 6697333"/>
              <a:gd name="connsiteY190" fmla="*/ 4116455 h 6856333"/>
              <a:gd name="connsiteX191" fmla="*/ 817950 w 6697333"/>
              <a:gd name="connsiteY191" fmla="*/ 4102713 h 6856333"/>
              <a:gd name="connsiteX192" fmla="*/ 838856 w 6697333"/>
              <a:gd name="connsiteY192" fmla="*/ 4111766 h 6856333"/>
              <a:gd name="connsiteX193" fmla="*/ 862106 w 6697333"/>
              <a:gd name="connsiteY193" fmla="*/ 4116846 h 6856333"/>
              <a:gd name="connsiteX194" fmla="*/ 881124 w 6697333"/>
              <a:gd name="connsiteY194" fmla="*/ 4083761 h 6856333"/>
              <a:gd name="connsiteX195" fmla="*/ 852207 w 6697333"/>
              <a:gd name="connsiteY195" fmla="*/ 4035826 h 6856333"/>
              <a:gd name="connsiteX196" fmla="*/ 912646 w 6697333"/>
              <a:gd name="connsiteY196" fmla="*/ 4035631 h 6856333"/>
              <a:gd name="connsiteX197" fmla="*/ 929840 w 6697333"/>
              <a:gd name="connsiteY197" fmla="*/ 4006519 h 6856333"/>
              <a:gd name="connsiteX198" fmla="*/ 893303 w 6697333"/>
              <a:gd name="connsiteY198" fmla="*/ 3920810 h 6856333"/>
              <a:gd name="connsiteX199" fmla="*/ 968786 w 6697333"/>
              <a:gd name="connsiteY199" fmla="*/ 3981510 h 6856333"/>
              <a:gd name="connsiteX200" fmla="*/ 944884 w 6697333"/>
              <a:gd name="connsiteY200" fmla="*/ 3875090 h 6856333"/>
              <a:gd name="connsiteX201" fmla="*/ 1043814 w 6697333"/>
              <a:gd name="connsiteY201" fmla="*/ 3909022 h 6856333"/>
              <a:gd name="connsiteX202" fmla="*/ 1077095 w 6697333"/>
              <a:gd name="connsiteY202" fmla="*/ 3837967 h 6856333"/>
              <a:gd name="connsiteX203" fmla="*/ 1083021 w 6697333"/>
              <a:gd name="connsiteY203" fmla="*/ 3805273 h 6856333"/>
              <a:gd name="connsiteX204" fmla="*/ 1051630 w 6697333"/>
              <a:gd name="connsiteY204" fmla="*/ 3761832 h 6856333"/>
              <a:gd name="connsiteX205" fmla="*/ 1114739 w 6697333"/>
              <a:gd name="connsiteY205" fmla="*/ 3772774 h 6856333"/>
              <a:gd name="connsiteX206" fmla="*/ 1126527 w 6697333"/>
              <a:gd name="connsiteY206" fmla="*/ 3747830 h 6856333"/>
              <a:gd name="connsiteX207" fmla="*/ 1096307 w 6697333"/>
              <a:gd name="connsiteY207" fmla="*/ 3710316 h 6856333"/>
              <a:gd name="connsiteX208" fmla="*/ 1095982 w 6697333"/>
              <a:gd name="connsiteY208" fmla="*/ 3686935 h 6856333"/>
              <a:gd name="connsiteX209" fmla="*/ 1256718 w 6697333"/>
              <a:gd name="connsiteY209" fmla="*/ 3503339 h 6856333"/>
              <a:gd name="connsiteX210" fmla="*/ 2072710 w 6697333"/>
              <a:gd name="connsiteY210" fmla="*/ 2479458 h 6856333"/>
              <a:gd name="connsiteX211" fmla="*/ 2135819 w 6697333"/>
              <a:gd name="connsiteY211" fmla="*/ 2471121 h 6856333"/>
              <a:gd name="connsiteX212" fmla="*/ 2391577 w 6697333"/>
              <a:gd name="connsiteY212" fmla="*/ 2648270 h 6856333"/>
              <a:gd name="connsiteX213" fmla="*/ 2465823 w 6697333"/>
              <a:gd name="connsiteY213" fmla="*/ 2644037 h 6856333"/>
              <a:gd name="connsiteX214" fmla="*/ 2484450 w 6697333"/>
              <a:gd name="connsiteY214" fmla="*/ 2624759 h 6856333"/>
              <a:gd name="connsiteX215" fmla="*/ 3235378 w 6697333"/>
              <a:gd name="connsiteY215" fmla="*/ 1690690 h 6856333"/>
              <a:gd name="connsiteX216" fmla="*/ 3882036 w 6697333"/>
              <a:gd name="connsiteY216" fmla="*/ 657301 h 6856333"/>
              <a:gd name="connsiteX217" fmla="*/ 3990409 w 6697333"/>
              <a:gd name="connsiteY217" fmla="*/ 395485 h 6856333"/>
              <a:gd name="connsiteX218" fmla="*/ 3990475 w 6697333"/>
              <a:gd name="connsiteY218" fmla="*/ 308930 h 6856333"/>
              <a:gd name="connsiteX219" fmla="*/ 3978035 w 6697333"/>
              <a:gd name="connsiteY219" fmla="*/ 279753 h 6856333"/>
              <a:gd name="connsiteX220" fmla="*/ 3928798 w 6697333"/>
              <a:gd name="connsiteY220" fmla="*/ 174310 h 6856333"/>
              <a:gd name="connsiteX221" fmla="*/ 3753343 w 6697333"/>
              <a:gd name="connsiteY221" fmla="*/ 39495 h 6856333"/>
              <a:gd name="connsiteX222" fmla="*/ 3500776 w 6697333"/>
              <a:gd name="connsiteY222" fmla="*/ 20282 h 6856333"/>
              <a:gd name="connsiteX223" fmla="*/ 3210239 w 6697333"/>
              <a:gd name="connsiteY223" fmla="*/ 204074 h 6856333"/>
              <a:gd name="connsiteX224" fmla="*/ 2840376 w 6697333"/>
              <a:gd name="connsiteY224" fmla="*/ 558762 h 6856333"/>
              <a:gd name="connsiteX225" fmla="*/ 1610169 w 6697333"/>
              <a:gd name="connsiteY225" fmla="*/ 1966378 h 6856333"/>
              <a:gd name="connsiteX226" fmla="*/ 1613816 w 6697333"/>
              <a:gd name="connsiteY226" fmla="*/ 2003110 h 6856333"/>
              <a:gd name="connsiteX227" fmla="*/ 1876218 w 6697333"/>
              <a:gd name="connsiteY227" fmla="*/ 2264470 h 6856333"/>
              <a:gd name="connsiteX228" fmla="*/ 1879800 w 6697333"/>
              <a:gd name="connsiteY228" fmla="*/ 2307129 h 6856333"/>
              <a:gd name="connsiteX229" fmla="*/ 1615444 w 6697333"/>
              <a:gd name="connsiteY229" fmla="*/ 2641888 h 6856333"/>
              <a:gd name="connsiteX230" fmla="*/ 953156 w 6697333"/>
              <a:gd name="connsiteY230" fmla="*/ 3482823 h 6856333"/>
              <a:gd name="connsiteX231" fmla="*/ 927691 w 6697333"/>
              <a:gd name="connsiteY231" fmla="*/ 3504446 h 6856333"/>
              <a:gd name="connsiteX232" fmla="*/ 756599 w 6697333"/>
              <a:gd name="connsiteY232" fmla="*/ 3588070 h 6856333"/>
              <a:gd name="connsiteX233" fmla="*/ 749695 w 6697333"/>
              <a:gd name="connsiteY233" fmla="*/ 3622523 h 6856333"/>
              <a:gd name="connsiteX234" fmla="*/ 736214 w 6697333"/>
              <a:gd name="connsiteY234" fmla="*/ 3648314 h 6856333"/>
              <a:gd name="connsiteX235" fmla="*/ 682874 w 6697333"/>
              <a:gd name="connsiteY235" fmla="*/ 3648574 h 6856333"/>
              <a:gd name="connsiteX236" fmla="*/ 707232 w 6697333"/>
              <a:gd name="connsiteY236" fmla="*/ 3692275 h 6856333"/>
              <a:gd name="connsiteX237" fmla="*/ 670499 w 6697333"/>
              <a:gd name="connsiteY237" fmla="*/ 3726207 h 6856333"/>
              <a:gd name="connsiteX238" fmla="*/ 671085 w 6697333"/>
              <a:gd name="connsiteY238" fmla="*/ 3769062 h 6856333"/>
              <a:gd name="connsiteX239" fmla="*/ 656236 w 6697333"/>
              <a:gd name="connsiteY239" fmla="*/ 3784692 h 6856333"/>
              <a:gd name="connsiteX240" fmla="*/ 635004 w 6697333"/>
              <a:gd name="connsiteY240" fmla="*/ 3782413 h 6856333"/>
              <a:gd name="connsiteX241" fmla="*/ 603808 w 6697333"/>
              <a:gd name="connsiteY241" fmla="*/ 3798630 h 6856333"/>
              <a:gd name="connsiteX242" fmla="*/ 576324 w 6697333"/>
              <a:gd name="connsiteY242" fmla="*/ 3828914 h 6856333"/>
              <a:gd name="connsiteX243" fmla="*/ 560758 w 6697333"/>
              <a:gd name="connsiteY243" fmla="*/ 3856333 h 6856333"/>
              <a:gd name="connsiteX244" fmla="*/ 565057 w 6697333"/>
              <a:gd name="connsiteY244" fmla="*/ 3880040 h 6856333"/>
              <a:gd name="connsiteX245" fmla="*/ 550403 w 6697333"/>
              <a:gd name="connsiteY245" fmla="*/ 3902835 h 6856333"/>
              <a:gd name="connsiteX246" fmla="*/ 504292 w 6697333"/>
              <a:gd name="connsiteY246" fmla="*/ 3948424 h 6856333"/>
              <a:gd name="connsiteX247" fmla="*/ 482669 w 6697333"/>
              <a:gd name="connsiteY247" fmla="*/ 3961385 h 6856333"/>
              <a:gd name="connsiteX248" fmla="*/ 452385 w 6697333"/>
              <a:gd name="connsiteY248" fmla="*/ 3974150 h 6856333"/>
              <a:gd name="connsiteX249" fmla="*/ 457335 w 6697333"/>
              <a:gd name="connsiteY249" fmla="*/ 3998248 h 6856333"/>
              <a:gd name="connsiteX250" fmla="*/ 464238 w 6697333"/>
              <a:gd name="connsiteY250" fmla="*/ 4019349 h 6856333"/>
              <a:gd name="connsiteX251" fmla="*/ 404516 w 6697333"/>
              <a:gd name="connsiteY251" fmla="*/ 4065199 h 6856333"/>
              <a:gd name="connsiteX252" fmla="*/ 378660 w 6697333"/>
              <a:gd name="connsiteY252" fmla="*/ 4096461 h 6856333"/>
              <a:gd name="connsiteX253" fmla="*/ 357623 w 6697333"/>
              <a:gd name="connsiteY253" fmla="*/ 4100434 h 6856333"/>
              <a:gd name="connsiteX254" fmla="*/ 346812 w 6697333"/>
              <a:gd name="connsiteY254" fmla="*/ 4118344 h 6856333"/>
              <a:gd name="connsiteX255" fmla="*/ 359056 w 6697333"/>
              <a:gd name="connsiteY255" fmla="*/ 4171423 h 6856333"/>
              <a:gd name="connsiteX256" fmla="*/ 283377 w 6697333"/>
              <a:gd name="connsiteY256" fmla="*/ 4165627 h 6856333"/>
              <a:gd name="connsiteX257" fmla="*/ 281228 w 6697333"/>
              <a:gd name="connsiteY257" fmla="*/ 4276541 h 6856333"/>
              <a:gd name="connsiteX258" fmla="*/ 231665 w 6697333"/>
              <a:gd name="connsiteY258" fmla="*/ 4287352 h 6856333"/>
              <a:gd name="connsiteX259" fmla="*/ 212974 w 6697333"/>
              <a:gd name="connsiteY259" fmla="*/ 4297121 h 6856333"/>
              <a:gd name="connsiteX260" fmla="*/ 148562 w 6697333"/>
              <a:gd name="connsiteY260" fmla="*/ 4356388 h 6856333"/>
              <a:gd name="connsiteX261" fmla="*/ 155661 w 6697333"/>
              <a:gd name="connsiteY261" fmla="*/ 4379508 h 6856333"/>
              <a:gd name="connsiteX262" fmla="*/ 197603 w 6697333"/>
              <a:gd name="connsiteY262" fmla="*/ 4417608 h 6856333"/>
              <a:gd name="connsiteX263" fmla="*/ 152925 w 6697333"/>
              <a:gd name="connsiteY263" fmla="*/ 4417673 h 6856333"/>
              <a:gd name="connsiteX264" fmla="*/ 110592 w 6697333"/>
              <a:gd name="connsiteY264" fmla="*/ 4470427 h 6856333"/>
              <a:gd name="connsiteX265" fmla="*/ 133322 w 6697333"/>
              <a:gd name="connsiteY265" fmla="*/ 4534969 h 6856333"/>
              <a:gd name="connsiteX266" fmla="*/ 89230 w 6697333"/>
              <a:gd name="connsiteY266" fmla="*/ 4523377 h 6856333"/>
              <a:gd name="connsiteX267" fmla="*/ 65784 w 6697333"/>
              <a:gd name="connsiteY267" fmla="*/ 4533015 h 6856333"/>
              <a:gd name="connsiteX268" fmla="*/ 9057 w 6697333"/>
              <a:gd name="connsiteY268" fmla="*/ 4642366 h 6856333"/>
              <a:gd name="connsiteX269" fmla="*/ 25730 w 6697333"/>
              <a:gd name="connsiteY269" fmla="*/ 4714918 h 6856333"/>
              <a:gd name="connsiteX270" fmla="*/ 160871 w 6697333"/>
              <a:gd name="connsiteY270" fmla="*/ 4796329 h 6856333"/>
              <a:gd name="connsiteX271" fmla="*/ 236615 w 6697333"/>
              <a:gd name="connsiteY271" fmla="*/ 4774185 h 6856333"/>
              <a:gd name="connsiteX272" fmla="*/ 280902 w 6697333"/>
              <a:gd name="connsiteY272" fmla="*/ 4727749 h 6856333"/>
              <a:gd name="connsiteX273" fmla="*/ 305130 w 6697333"/>
              <a:gd name="connsiteY273" fmla="*/ 4719673 h 6856333"/>
              <a:gd name="connsiteX274" fmla="*/ 309819 w 6697333"/>
              <a:gd name="connsiteY274" fmla="*/ 4743575 h 6856333"/>
              <a:gd name="connsiteX275" fmla="*/ 317439 w 6697333"/>
              <a:gd name="connsiteY275" fmla="*/ 4920007 h 6856333"/>
              <a:gd name="connsiteX276" fmla="*/ 457725 w 6697333"/>
              <a:gd name="connsiteY276" fmla="*/ 5029618 h 6856333"/>
              <a:gd name="connsiteX277" fmla="*/ 702282 w 6697333"/>
              <a:gd name="connsiteY277" fmla="*/ 4972110 h 6856333"/>
              <a:gd name="connsiteX278" fmla="*/ 790205 w 6697333"/>
              <a:gd name="connsiteY278" fmla="*/ 4985526 h 6856333"/>
              <a:gd name="connsiteX279" fmla="*/ 840875 w 6697333"/>
              <a:gd name="connsiteY279" fmla="*/ 5180585 h 6856333"/>
              <a:gd name="connsiteX280" fmla="*/ 800430 w 6697333"/>
              <a:gd name="connsiteY280" fmla="*/ 5285377 h 6856333"/>
              <a:gd name="connsiteX281" fmla="*/ 770666 w 6697333"/>
              <a:gd name="connsiteY281" fmla="*/ 5425141 h 6856333"/>
              <a:gd name="connsiteX282" fmla="*/ 912320 w 6697333"/>
              <a:gd name="connsiteY282" fmla="*/ 5824442 h 6856333"/>
              <a:gd name="connsiteX283" fmla="*/ 1112590 w 6697333"/>
              <a:gd name="connsiteY283" fmla="*/ 5983225 h 6856333"/>
              <a:gd name="connsiteX284" fmla="*/ 1371214 w 6697333"/>
              <a:gd name="connsiteY284" fmla="*/ 6060923 h 6856333"/>
              <a:gd name="connsiteX285" fmla="*/ 1846128 w 6697333"/>
              <a:gd name="connsiteY285" fmla="*/ 6011165 h 6856333"/>
              <a:gd name="connsiteX286" fmla="*/ 1770775 w 6697333"/>
              <a:gd name="connsiteY286" fmla="*/ 6011882 h 6856333"/>
              <a:gd name="connsiteX287" fmla="*/ 1325689 w 6697333"/>
              <a:gd name="connsiteY287" fmla="*/ 6012533 h 6856333"/>
              <a:gd name="connsiteX288" fmla="*/ 1034696 w 6697333"/>
              <a:gd name="connsiteY288" fmla="*/ 5886640 h 6856333"/>
              <a:gd name="connsiteX289" fmla="*/ 869336 w 6697333"/>
              <a:gd name="connsiteY289" fmla="*/ 5658887 h 6856333"/>
              <a:gd name="connsiteX290" fmla="*/ 847713 w 6697333"/>
              <a:gd name="connsiteY290" fmla="*/ 5570508 h 6856333"/>
              <a:gd name="connsiteX291" fmla="*/ 1181104 w 6697333"/>
              <a:gd name="connsiteY291" fmla="*/ 5706039 h 6856333"/>
              <a:gd name="connsiteX292" fmla="*/ 1373428 w 6697333"/>
              <a:gd name="connsiteY292" fmla="*/ 5693730 h 6856333"/>
              <a:gd name="connsiteX293" fmla="*/ 1408076 w 6697333"/>
              <a:gd name="connsiteY293" fmla="*/ 5695684 h 6856333"/>
              <a:gd name="connsiteX294" fmla="*/ 1616031 w 6697333"/>
              <a:gd name="connsiteY294" fmla="*/ 5794679 h 6856333"/>
              <a:gd name="connsiteX295" fmla="*/ 2035782 w 6697333"/>
              <a:gd name="connsiteY295" fmla="*/ 5877978 h 6856333"/>
              <a:gd name="connsiteX296" fmla="*/ 2109572 w 6697333"/>
              <a:gd name="connsiteY296" fmla="*/ 5855118 h 6856333"/>
              <a:gd name="connsiteX297" fmla="*/ 2036759 w 6697333"/>
              <a:gd name="connsiteY297" fmla="*/ 5749089 h 6856333"/>
              <a:gd name="connsiteX298" fmla="*/ 2122858 w 6697333"/>
              <a:gd name="connsiteY298" fmla="*/ 5447546 h 6856333"/>
              <a:gd name="connsiteX299" fmla="*/ 2191699 w 6697333"/>
              <a:gd name="connsiteY299" fmla="*/ 5426249 h 6856333"/>
              <a:gd name="connsiteX300" fmla="*/ 2355431 w 6697333"/>
              <a:gd name="connsiteY300" fmla="*/ 5465977 h 6856333"/>
              <a:gd name="connsiteX301" fmla="*/ 2414372 w 6697333"/>
              <a:gd name="connsiteY301" fmla="*/ 5497238 h 6856333"/>
              <a:gd name="connsiteX302" fmla="*/ 2587353 w 6697333"/>
              <a:gd name="connsiteY302" fmla="*/ 5637525 h 6856333"/>
              <a:gd name="connsiteX303" fmla="*/ 2624997 w 6697333"/>
              <a:gd name="connsiteY303" fmla="*/ 5690539 h 6856333"/>
              <a:gd name="connsiteX304" fmla="*/ 2640888 w 6697333"/>
              <a:gd name="connsiteY304" fmla="*/ 5710533 h 6856333"/>
              <a:gd name="connsiteX305" fmla="*/ 3018631 w 6697333"/>
              <a:gd name="connsiteY305" fmla="*/ 5824052 h 6856333"/>
              <a:gd name="connsiteX306" fmla="*/ 3188877 w 6697333"/>
              <a:gd name="connsiteY306" fmla="*/ 5836947 h 6856333"/>
              <a:gd name="connsiteX307" fmla="*/ 3145957 w 6697333"/>
              <a:gd name="connsiteY307" fmla="*/ 6040929 h 6856333"/>
              <a:gd name="connsiteX308" fmla="*/ 3244887 w 6697333"/>
              <a:gd name="connsiteY308" fmla="*/ 5912040 h 6856333"/>
              <a:gd name="connsiteX309" fmla="*/ 3390123 w 6697333"/>
              <a:gd name="connsiteY309" fmla="*/ 5838185 h 6856333"/>
              <a:gd name="connsiteX310" fmla="*/ 3311187 w 6697333"/>
              <a:gd name="connsiteY310" fmla="*/ 5943106 h 6856333"/>
              <a:gd name="connsiteX311" fmla="*/ 3276539 w 6697333"/>
              <a:gd name="connsiteY311" fmla="*/ 6066068 h 6856333"/>
              <a:gd name="connsiteX312" fmla="*/ 3427767 w 6697333"/>
              <a:gd name="connsiteY312" fmla="*/ 5924740 h 6856333"/>
              <a:gd name="connsiteX313" fmla="*/ 3381656 w 6697333"/>
              <a:gd name="connsiteY313" fmla="*/ 6011100 h 6856333"/>
              <a:gd name="connsiteX314" fmla="*/ 3359447 w 6697333"/>
              <a:gd name="connsiteY314" fmla="*/ 6100456 h 6856333"/>
              <a:gd name="connsiteX315" fmla="*/ 3545584 w 6697333"/>
              <a:gd name="connsiteY315" fmla="*/ 5950922 h 6856333"/>
              <a:gd name="connsiteX316" fmla="*/ 3772816 w 6697333"/>
              <a:gd name="connsiteY316" fmla="*/ 5894586 h 6856333"/>
              <a:gd name="connsiteX317" fmla="*/ 3488857 w 6697333"/>
              <a:gd name="connsiteY317" fmla="*/ 6080657 h 6856333"/>
              <a:gd name="connsiteX318" fmla="*/ 3341211 w 6697333"/>
              <a:gd name="connsiteY318" fmla="*/ 6379856 h 6856333"/>
              <a:gd name="connsiteX319" fmla="*/ 3727096 w 6697333"/>
              <a:gd name="connsiteY319" fmla="*/ 6002373 h 6856333"/>
              <a:gd name="connsiteX320" fmla="*/ 3438122 w 6697333"/>
              <a:gd name="connsiteY320" fmla="*/ 6430265 h 6856333"/>
              <a:gd name="connsiteX321" fmla="*/ 3801993 w 6697333"/>
              <a:gd name="connsiteY321" fmla="*/ 6045683 h 6856333"/>
              <a:gd name="connsiteX322" fmla="*/ 3686651 w 6697333"/>
              <a:gd name="connsiteY322" fmla="*/ 6175549 h 6856333"/>
              <a:gd name="connsiteX323" fmla="*/ 3618397 w 6697333"/>
              <a:gd name="connsiteY323" fmla="*/ 6333615 h 6856333"/>
              <a:gd name="connsiteX324" fmla="*/ 3685805 w 6697333"/>
              <a:gd name="connsiteY324" fmla="*/ 6212542 h 6856333"/>
              <a:gd name="connsiteX325" fmla="*/ 3870183 w 6697333"/>
              <a:gd name="connsiteY325" fmla="*/ 6071344 h 6856333"/>
              <a:gd name="connsiteX326" fmla="*/ 3926909 w 6697333"/>
              <a:gd name="connsiteY326" fmla="*/ 6061835 h 6856333"/>
              <a:gd name="connsiteX327" fmla="*/ 3729115 w 6697333"/>
              <a:gd name="connsiteY327" fmla="*/ 6253703 h 6856333"/>
              <a:gd name="connsiteX328" fmla="*/ 3639303 w 6697333"/>
              <a:gd name="connsiteY328" fmla="*/ 6514345 h 6856333"/>
              <a:gd name="connsiteX329" fmla="*/ 3655195 w 6697333"/>
              <a:gd name="connsiteY329" fmla="*/ 6487643 h 6856333"/>
              <a:gd name="connsiteX330" fmla="*/ 3729311 w 6697333"/>
              <a:gd name="connsiteY330" fmla="*/ 6307108 h 6856333"/>
              <a:gd name="connsiteX331" fmla="*/ 3900077 w 6697333"/>
              <a:gd name="connsiteY331" fmla="*/ 6142854 h 6856333"/>
              <a:gd name="connsiteX332" fmla="*/ 3940261 w 6697333"/>
              <a:gd name="connsiteY332" fmla="*/ 6133085 h 6856333"/>
              <a:gd name="connsiteX333" fmla="*/ 3882492 w 6697333"/>
              <a:gd name="connsiteY333" fmla="*/ 6234620 h 6856333"/>
              <a:gd name="connsiteX334" fmla="*/ 3868620 w 6697333"/>
              <a:gd name="connsiteY334" fmla="*/ 6351199 h 6856333"/>
              <a:gd name="connsiteX335" fmla="*/ 3926063 w 6697333"/>
              <a:gd name="connsiteY335" fmla="*/ 6262951 h 6856333"/>
              <a:gd name="connsiteX336" fmla="*/ 3996141 w 6697333"/>
              <a:gd name="connsiteY336" fmla="*/ 6185644 h 6856333"/>
              <a:gd name="connsiteX337" fmla="*/ 4089274 w 6697333"/>
              <a:gd name="connsiteY337" fmla="*/ 6138686 h 6856333"/>
              <a:gd name="connsiteX338" fmla="*/ 3979598 w 6697333"/>
              <a:gd name="connsiteY338" fmla="*/ 6269724 h 6856333"/>
              <a:gd name="connsiteX339" fmla="*/ 3907306 w 6697333"/>
              <a:gd name="connsiteY339" fmla="*/ 6415546 h 6856333"/>
              <a:gd name="connsiteX340" fmla="*/ 3895062 w 6697333"/>
              <a:gd name="connsiteY340" fmla="*/ 6573808 h 6856333"/>
              <a:gd name="connsiteX341" fmla="*/ 3901770 w 6697333"/>
              <a:gd name="connsiteY341" fmla="*/ 6541699 h 6856333"/>
              <a:gd name="connsiteX342" fmla="*/ 4060292 w 6697333"/>
              <a:gd name="connsiteY342" fmla="*/ 6284117 h 6856333"/>
              <a:gd name="connsiteX343" fmla="*/ 4078267 w 6697333"/>
              <a:gd name="connsiteY343" fmla="*/ 6276953 h 6856333"/>
              <a:gd name="connsiteX344" fmla="*/ 4077551 w 6697333"/>
              <a:gd name="connsiteY344" fmla="*/ 6296818 h 6856333"/>
              <a:gd name="connsiteX345" fmla="*/ 4070322 w 6697333"/>
              <a:gd name="connsiteY345" fmla="*/ 6314141 h 6856333"/>
              <a:gd name="connsiteX346" fmla="*/ 4036195 w 6697333"/>
              <a:gd name="connsiteY346" fmla="*/ 6568402 h 6856333"/>
              <a:gd name="connsiteX347" fmla="*/ 4049481 w 6697333"/>
              <a:gd name="connsiteY347" fmla="*/ 6599468 h 6856333"/>
              <a:gd name="connsiteX348" fmla="*/ 4054040 w 6697333"/>
              <a:gd name="connsiteY348" fmla="*/ 6460615 h 6856333"/>
              <a:gd name="connsiteX349" fmla="*/ 4110636 w 6697333"/>
              <a:gd name="connsiteY349" fmla="*/ 6333550 h 6856333"/>
              <a:gd name="connsiteX350" fmla="*/ 4100346 w 6697333"/>
              <a:gd name="connsiteY350" fmla="*/ 6557721 h 6856333"/>
              <a:gd name="connsiteX351" fmla="*/ 4117930 w 6697333"/>
              <a:gd name="connsiteY351" fmla="*/ 6456316 h 6856333"/>
              <a:gd name="connsiteX352" fmla="*/ 4160785 w 6697333"/>
              <a:gd name="connsiteY352" fmla="*/ 6366765 h 6856333"/>
              <a:gd name="connsiteX353" fmla="*/ 4156877 w 6697333"/>
              <a:gd name="connsiteY353" fmla="*/ 6491942 h 6856333"/>
              <a:gd name="connsiteX354" fmla="*/ 4300550 w 6697333"/>
              <a:gd name="connsiteY354" fmla="*/ 6296492 h 6856333"/>
              <a:gd name="connsiteX355" fmla="*/ 4185989 w 6697333"/>
              <a:gd name="connsiteY355" fmla="*/ 6553878 h 6856333"/>
              <a:gd name="connsiteX356" fmla="*/ 4199732 w 6697333"/>
              <a:gd name="connsiteY356" fmla="*/ 6831260 h 6856333"/>
              <a:gd name="connsiteX357" fmla="*/ 4197126 w 6697333"/>
              <a:gd name="connsiteY357" fmla="*/ 6709600 h 6856333"/>
              <a:gd name="connsiteX358" fmla="*/ 4364766 w 6697333"/>
              <a:gd name="connsiteY358" fmla="*/ 6338304 h 6856333"/>
              <a:gd name="connsiteX359" fmla="*/ 4385151 w 6697333"/>
              <a:gd name="connsiteY359" fmla="*/ 6327102 h 6856333"/>
              <a:gd name="connsiteX360" fmla="*/ 4379681 w 6697333"/>
              <a:gd name="connsiteY360" fmla="*/ 6350418 h 6856333"/>
              <a:gd name="connsiteX361" fmla="*/ 4299117 w 6697333"/>
              <a:gd name="connsiteY361" fmla="*/ 6828980 h 6856333"/>
              <a:gd name="connsiteX362" fmla="*/ 4314618 w 6697333"/>
              <a:gd name="connsiteY362" fmla="*/ 6856334 h 6856333"/>
              <a:gd name="connsiteX363" fmla="*/ 4330639 w 6697333"/>
              <a:gd name="connsiteY363" fmla="*/ 6573743 h 6856333"/>
              <a:gd name="connsiteX364" fmla="*/ 4473726 w 6697333"/>
              <a:gd name="connsiteY364" fmla="*/ 6337653 h 6856333"/>
              <a:gd name="connsiteX365" fmla="*/ 4423708 w 6697333"/>
              <a:gd name="connsiteY365" fmla="*/ 6500148 h 6856333"/>
              <a:gd name="connsiteX366" fmla="*/ 4427224 w 6697333"/>
              <a:gd name="connsiteY366" fmla="*/ 6667592 h 6856333"/>
              <a:gd name="connsiteX367" fmla="*/ 4458877 w 6697333"/>
              <a:gd name="connsiteY367" fmla="*/ 6459378 h 6856333"/>
              <a:gd name="connsiteX368" fmla="*/ 4587310 w 6697333"/>
              <a:gd name="connsiteY368" fmla="*/ 6298185 h 6856333"/>
              <a:gd name="connsiteX369" fmla="*/ 4529476 w 6697333"/>
              <a:gd name="connsiteY369" fmla="*/ 6822988 h 6856333"/>
              <a:gd name="connsiteX370" fmla="*/ 4527587 w 6697333"/>
              <a:gd name="connsiteY370" fmla="*/ 6801887 h 6856333"/>
              <a:gd name="connsiteX371" fmla="*/ 4626842 w 6697333"/>
              <a:gd name="connsiteY371" fmla="*/ 6348985 h 6856333"/>
              <a:gd name="connsiteX372" fmla="*/ 4643971 w 6697333"/>
              <a:gd name="connsiteY372" fmla="*/ 6336611 h 6856333"/>
              <a:gd name="connsiteX373" fmla="*/ 4646902 w 6697333"/>
              <a:gd name="connsiteY373" fmla="*/ 6358820 h 6856333"/>
              <a:gd name="connsiteX374" fmla="*/ 4634202 w 6697333"/>
              <a:gd name="connsiteY374" fmla="*/ 6432740 h 6856333"/>
              <a:gd name="connsiteX375" fmla="*/ 4661555 w 6697333"/>
              <a:gd name="connsiteY375" fmla="*/ 6565015 h 6856333"/>
              <a:gd name="connsiteX376" fmla="*/ 4791096 w 6697333"/>
              <a:gd name="connsiteY376" fmla="*/ 6273176 h 6856333"/>
              <a:gd name="connsiteX377" fmla="*/ 4768952 w 6697333"/>
              <a:gd name="connsiteY377" fmla="*/ 6727315 h 6856333"/>
              <a:gd name="connsiteX378" fmla="*/ 4827763 w 6697333"/>
              <a:gd name="connsiteY378" fmla="*/ 6414960 h 6856333"/>
              <a:gd name="connsiteX379" fmla="*/ 4866905 w 6697333"/>
              <a:gd name="connsiteY379" fmla="*/ 6611452 h 6856333"/>
              <a:gd name="connsiteX380" fmla="*/ 4892305 w 6697333"/>
              <a:gd name="connsiteY380" fmla="*/ 6401218 h 6856333"/>
              <a:gd name="connsiteX381" fmla="*/ 4989867 w 6697333"/>
              <a:gd name="connsiteY381" fmla="*/ 6664922 h 6856333"/>
              <a:gd name="connsiteX382" fmla="*/ 5005302 w 6697333"/>
              <a:gd name="connsiteY382" fmla="*/ 6326581 h 6856333"/>
              <a:gd name="connsiteX383" fmla="*/ 5076943 w 6697333"/>
              <a:gd name="connsiteY383" fmla="*/ 6492723 h 6856333"/>
              <a:gd name="connsiteX384" fmla="*/ 5127743 w 6697333"/>
              <a:gd name="connsiteY384" fmla="*/ 6545737 h 6856333"/>
              <a:gd name="connsiteX385" fmla="*/ 5064764 w 6697333"/>
              <a:gd name="connsiteY385" fmla="*/ 6426814 h 6856333"/>
              <a:gd name="connsiteX386" fmla="*/ 5060726 w 6697333"/>
              <a:gd name="connsiteY386" fmla="*/ 6299814 h 6856333"/>
              <a:gd name="connsiteX387" fmla="*/ 5117779 w 6697333"/>
              <a:gd name="connsiteY387" fmla="*/ 6418673 h 6856333"/>
              <a:gd name="connsiteX388" fmla="*/ 5210261 w 6697333"/>
              <a:gd name="connsiteY388" fmla="*/ 6504056 h 6856333"/>
              <a:gd name="connsiteX389" fmla="*/ 5110940 w 6697333"/>
              <a:gd name="connsiteY389" fmla="*/ 6259304 h 6856333"/>
              <a:gd name="connsiteX390" fmla="*/ 5207200 w 6697333"/>
              <a:gd name="connsiteY390" fmla="*/ 6395747 h 6856333"/>
              <a:gd name="connsiteX391" fmla="*/ 5181344 w 6697333"/>
              <a:gd name="connsiteY391" fmla="*/ 6276628 h 6856333"/>
              <a:gd name="connsiteX392" fmla="*/ 5184209 w 6697333"/>
              <a:gd name="connsiteY392" fmla="*/ 6251944 h 6856333"/>
              <a:gd name="connsiteX393" fmla="*/ 5202120 w 6697333"/>
              <a:gd name="connsiteY393" fmla="*/ 6266989 h 6856333"/>
              <a:gd name="connsiteX394" fmla="*/ 5324691 w 6697333"/>
              <a:gd name="connsiteY394" fmla="*/ 6429809 h 6856333"/>
              <a:gd name="connsiteX395" fmla="*/ 5360837 w 6697333"/>
              <a:gd name="connsiteY395" fmla="*/ 6469407 h 6856333"/>
              <a:gd name="connsiteX396" fmla="*/ 5352501 w 6697333"/>
              <a:gd name="connsiteY396" fmla="*/ 6436843 h 6856333"/>
              <a:gd name="connsiteX397" fmla="*/ 5273761 w 6697333"/>
              <a:gd name="connsiteY397" fmla="*/ 6212216 h 6856333"/>
              <a:gd name="connsiteX398" fmla="*/ 5275910 w 6697333"/>
              <a:gd name="connsiteY398" fmla="*/ 6178154 h 6856333"/>
              <a:gd name="connsiteX399" fmla="*/ 5300138 w 6697333"/>
              <a:gd name="connsiteY399" fmla="*/ 6201535 h 6856333"/>
              <a:gd name="connsiteX400" fmla="*/ 5402194 w 6697333"/>
              <a:gd name="connsiteY400" fmla="*/ 6377837 h 6856333"/>
              <a:gd name="connsiteX401" fmla="*/ 5434758 w 6697333"/>
              <a:gd name="connsiteY401" fmla="*/ 6417240 h 6856333"/>
              <a:gd name="connsiteX402" fmla="*/ 5372234 w 6697333"/>
              <a:gd name="connsiteY402" fmla="*/ 6153405 h 6856333"/>
              <a:gd name="connsiteX403" fmla="*/ 5379008 w 6697333"/>
              <a:gd name="connsiteY403" fmla="*/ 6150149 h 6856333"/>
              <a:gd name="connsiteX404" fmla="*/ 5480933 w 6697333"/>
              <a:gd name="connsiteY404" fmla="*/ 6289067 h 6856333"/>
              <a:gd name="connsiteX405" fmla="*/ 5442508 w 6697333"/>
              <a:gd name="connsiteY405" fmla="*/ 6104429 h 6856333"/>
              <a:gd name="connsiteX406" fmla="*/ 5602137 w 6697333"/>
              <a:gd name="connsiteY406" fmla="*/ 6291217 h 6856333"/>
              <a:gd name="connsiteX407" fmla="*/ 5508743 w 6697333"/>
              <a:gd name="connsiteY407" fmla="*/ 6059816 h 6856333"/>
              <a:gd name="connsiteX408" fmla="*/ 5752974 w 6697333"/>
              <a:gd name="connsiteY408" fmla="*/ 6237030 h 6856333"/>
              <a:gd name="connsiteX409" fmla="*/ 5659059 w 6697333"/>
              <a:gd name="connsiteY409" fmla="*/ 6044381 h 6856333"/>
              <a:gd name="connsiteX410" fmla="*/ 5846303 w 6697333"/>
              <a:gd name="connsiteY410" fmla="*/ 6177177 h 6856333"/>
              <a:gd name="connsiteX411" fmla="*/ 5835687 w 6697333"/>
              <a:gd name="connsiteY411" fmla="*/ 6144548 h 6856333"/>
              <a:gd name="connsiteX412" fmla="*/ 5754146 w 6697333"/>
              <a:gd name="connsiteY412" fmla="*/ 6018525 h 6856333"/>
              <a:gd name="connsiteX413" fmla="*/ 5748871 w 6697333"/>
              <a:gd name="connsiteY413" fmla="*/ 5999833 h 6856333"/>
              <a:gd name="connsiteX414" fmla="*/ 5766456 w 6697333"/>
              <a:gd name="connsiteY414" fmla="*/ 5998921 h 6856333"/>
              <a:gd name="connsiteX415" fmla="*/ 5875350 w 6697333"/>
              <a:gd name="connsiteY415" fmla="*/ 6048418 h 6856333"/>
              <a:gd name="connsiteX416" fmla="*/ 5964575 w 6697333"/>
              <a:gd name="connsiteY416" fmla="*/ 6115435 h 6856333"/>
              <a:gd name="connsiteX417" fmla="*/ 5935333 w 6697333"/>
              <a:gd name="connsiteY417" fmla="*/ 6066850 h 6856333"/>
              <a:gd name="connsiteX418" fmla="*/ 5827937 w 6697333"/>
              <a:gd name="connsiteY418" fmla="*/ 5966096 h 6856333"/>
              <a:gd name="connsiteX419" fmla="*/ 5816930 w 6697333"/>
              <a:gd name="connsiteY419" fmla="*/ 5949945 h 6856333"/>
              <a:gd name="connsiteX420" fmla="*/ 5837510 w 6697333"/>
              <a:gd name="connsiteY420" fmla="*/ 5941608 h 6856333"/>
              <a:gd name="connsiteX421" fmla="*/ 5863562 w 6697333"/>
              <a:gd name="connsiteY421" fmla="*/ 5947470 h 6856333"/>
              <a:gd name="connsiteX422" fmla="*/ 5972651 w 6697333"/>
              <a:gd name="connsiteY422" fmla="*/ 6003936 h 6856333"/>
              <a:gd name="connsiteX423" fmla="*/ 6000592 w 6697333"/>
              <a:gd name="connsiteY423" fmla="*/ 6020804 h 6856333"/>
              <a:gd name="connsiteX424" fmla="*/ 5885705 w 6697333"/>
              <a:gd name="connsiteY424" fmla="*/ 5912431 h 6856333"/>
              <a:gd name="connsiteX425" fmla="*/ 5868577 w 6697333"/>
              <a:gd name="connsiteY425" fmla="*/ 5895758 h 6856333"/>
              <a:gd name="connsiteX426" fmla="*/ 5892023 w 6697333"/>
              <a:gd name="connsiteY426" fmla="*/ 5887552 h 6856333"/>
              <a:gd name="connsiteX427" fmla="*/ 6129415 w 6697333"/>
              <a:gd name="connsiteY427" fmla="*/ 5964468 h 6856333"/>
              <a:gd name="connsiteX428" fmla="*/ 6115869 w 6697333"/>
              <a:gd name="connsiteY428" fmla="*/ 5930537 h 6856333"/>
              <a:gd name="connsiteX429" fmla="*/ 6061356 w 6697333"/>
              <a:gd name="connsiteY429" fmla="*/ 5875178 h 6856333"/>
              <a:gd name="connsiteX430" fmla="*/ 6068129 w 6697333"/>
              <a:gd name="connsiteY430" fmla="*/ 5846326 h 6856333"/>
              <a:gd name="connsiteX431" fmla="*/ 6121339 w 6697333"/>
              <a:gd name="connsiteY431" fmla="*/ 5840529 h 6856333"/>
              <a:gd name="connsiteX432" fmla="*/ 6481042 w 6697333"/>
              <a:gd name="connsiteY432" fmla="*/ 5874331 h 6856333"/>
              <a:gd name="connsiteX433" fmla="*/ 6530930 w 6697333"/>
              <a:gd name="connsiteY433" fmla="*/ 5884621 h 6856333"/>
              <a:gd name="connsiteX434" fmla="*/ 6577432 w 6697333"/>
              <a:gd name="connsiteY434" fmla="*/ 5894520 h 6856333"/>
              <a:gd name="connsiteX435" fmla="*/ 6570919 w 6697333"/>
              <a:gd name="connsiteY435" fmla="*/ 5882797 h 6856333"/>
              <a:gd name="connsiteX436" fmla="*/ 6182885 w 6697333"/>
              <a:gd name="connsiteY436" fmla="*/ 5761594 h 6856333"/>
              <a:gd name="connsiteX437" fmla="*/ 5828848 w 6697333"/>
              <a:gd name="connsiteY437" fmla="*/ 5847824 h 6856333"/>
              <a:gd name="connsiteX438" fmla="*/ 5421667 w 6697333"/>
              <a:gd name="connsiteY438" fmla="*/ 6019827 h 6856333"/>
              <a:gd name="connsiteX439" fmla="*/ 5042165 w 6697333"/>
              <a:gd name="connsiteY439" fmla="*/ 6108141 h 6856333"/>
              <a:gd name="connsiteX440" fmla="*/ 4279188 w 6697333"/>
              <a:gd name="connsiteY440" fmla="*/ 5977624 h 6856333"/>
              <a:gd name="connsiteX441" fmla="*/ 3746569 w 6697333"/>
              <a:gd name="connsiteY441" fmla="*/ 5667679 h 6856333"/>
              <a:gd name="connsiteX442" fmla="*/ 3748458 w 6697333"/>
              <a:gd name="connsiteY442" fmla="*/ 5638371 h 6856333"/>
              <a:gd name="connsiteX443" fmla="*/ 4076248 w 6697333"/>
              <a:gd name="connsiteY443" fmla="*/ 5439470 h 6856333"/>
              <a:gd name="connsiteX444" fmla="*/ 4226239 w 6697333"/>
              <a:gd name="connsiteY444" fmla="*/ 5362228 h 6856333"/>
              <a:gd name="connsiteX445" fmla="*/ 4267269 w 6697333"/>
              <a:gd name="connsiteY445" fmla="*/ 5387498 h 6856333"/>
              <a:gd name="connsiteX446" fmla="*/ 4276062 w 6697333"/>
              <a:gd name="connsiteY446" fmla="*/ 5448392 h 6856333"/>
              <a:gd name="connsiteX447" fmla="*/ 4530062 w 6697333"/>
              <a:gd name="connsiteY447" fmla="*/ 5848214 h 6856333"/>
              <a:gd name="connsiteX448" fmla="*/ 4913602 w 6697333"/>
              <a:gd name="connsiteY448" fmla="*/ 5993711 h 6856333"/>
              <a:gd name="connsiteX449" fmla="*/ 5525025 w 6697333"/>
              <a:gd name="connsiteY449" fmla="*/ 5662469 h 6856333"/>
              <a:gd name="connsiteX450" fmla="*/ 5607543 w 6697333"/>
              <a:gd name="connsiteY450" fmla="*/ 5268313 h 6856333"/>
              <a:gd name="connsiteX451" fmla="*/ 5631575 w 6697333"/>
              <a:gd name="connsiteY451" fmla="*/ 5246234 h 6856333"/>
              <a:gd name="connsiteX452" fmla="*/ 5923480 w 6697333"/>
              <a:gd name="connsiteY452" fmla="*/ 5359167 h 6856333"/>
              <a:gd name="connsiteX453" fmla="*/ 6669002 w 6697333"/>
              <a:gd name="connsiteY453" fmla="*/ 5782761 h 6856333"/>
              <a:gd name="connsiteX454" fmla="*/ 6697333 w 6697333"/>
              <a:gd name="connsiteY454" fmla="*/ 5795330 h 6856333"/>
              <a:gd name="connsiteX455" fmla="*/ 6682809 w 6697333"/>
              <a:gd name="connsiteY455" fmla="*/ 5773121 h 6856333"/>
              <a:gd name="connsiteX456" fmla="*/ 1259584 w 6697333"/>
              <a:gd name="connsiteY456" fmla="*/ 5662925 h 6856333"/>
              <a:gd name="connsiteX457" fmla="*/ 940846 w 6697333"/>
              <a:gd name="connsiteY457" fmla="*/ 5573178 h 6856333"/>
              <a:gd name="connsiteX458" fmla="*/ 922089 w 6697333"/>
              <a:gd name="connsiteY458" fmla="*/ 5419150 h 6856333"/>
              <a:gd name="connsiteX459" fmla="*/ 971457 w 6697333"/>
              <a:gd name="connsiteY459" fmla="*/ 5378119 h 6856333"/>
              <a:gd name="connsiteX460" fmla="*/ 1069019 w 6697333"/>
              <a:gd name="connsiteY460" fmla="*/ 5341712 h 6856333"/>
              <a:gd name="connsiteX461" fmla="*/ 1231839 w 6697333"/>
              <a:gd name="connsiteY461" fmla="*/ 5333636 h 6856333"/>
              <a:gd name="connsiteX462" fmla="*/ 1251052 w 6697333"/>
              <a:gd name="connsiteY462" fmla="*/ 5356692 h 6856333"/>
              <a:gd name="connsiteX463" fmla="*/ 1332788 w 6697333"/>
              <a:gd name="connsiteY463" fmla="*/ 5617400 h 6856333"/>
              <a:gd name="connsiteX464" fmla="*/ 1366003 w 6697333"/>
              <a:gd name="connsiteY464" fmla="*/ 5661687 h 6856333"/>
              <a:gd name="connsiteX465" fmla="*/ 1259584 w 6697333"/>
              <a:gd name="connsiteY465" fmla="*/ 5662925 h 6856333"/>
              <a:gd name="connsiteX466" fmla="*/ 1440315 w 6697333"/>
              <a:gd name="connsiteY466" fmla="*/ 5626192 h 6856333"/>
              <a:gd name="connsiteX467" fmla="*/ 1330639 w 6697333"/>
              <a:gd name="connsiteY467" fmla="*/ 5432110 h 6856333"/>
              <a:gd name="connsiteX468" fmla="*/ 1326405 w 6697333"/>
              <a:gd name="connsiteY468" fmla="*/ 5411204 h 6856333"/>
              <a:gd name="connsiteX469" fmla="*/ 1371800 w 6697333"/>
              <a:gd name="connsiteY469" fmla="*/ 5368545 h 6856333"/>
              <a:gd name="connsiteX470" fmla="*/ 1515407 w 6697333"/>
              <a:gd name="connsiteY470" fmla="*/ 5461353 h 6856333"/>
              <a:gd name="connsiteX471" fmla="*/ 1536574 w 6697333"/>
              <a:gd name="connsiteY471" fmla="*/ 5524006 h 6856333"/>
              <a:gd name="connsiteX472" fmla="*/ 1465780 w 6697333"/>
              <a:gd name="connsiteY472" fmla="*/ 5633878 h 6856333"/>
              <a:gd name="connsiteX473" fmla="*/ 1440315 w 6697333"/>
              <a:gd name="connsiteY473" fmla="*/ 5626192 h 6856333"/>
              <a:gd name="connsiteX474" fmla="*/ 3798672 w 6697333"/>
              <a:gd name="connsiteY474" fmla="*/ 5058795 h 6856333"/>
              <a:gd name="connsiteX475" fmla="*/ 3784214 w 6697333"/>
              <a:gd name="connsiteY475" fmla="*/ 5062508 h 6856333"/>
              <a:gd name="connsiteX476" fmla="*/ 3750607 w 6697333"/>
              <a:gd name="connsiteY476" fmla="*/ 5047919 h 6856333"/>
              <a:gd name="connsiteX477" fmla="*/ 3742531 w 6697333"/>
              <a:gd name="connsiteY477" fmla="*/ 5026166 h 6856333"/>
              <a:gd name="connsiteX478" fmla="*/ 3766238 w 6697333"/>
              <a:gd name="connsiteY478" fmla="*/ 5024277 h 6856333"/>
              <a:gd name="connsiteX479" fmla="*/ 3793071 w 6697333"/>
              <a:gd name="connsiteY479" fmla="*/ 5045509 h 6856333"/>
              <a:gd name="connsiteX480" fmla="*/ 3798672 w 6697333"/>
              <a:gd name="connsiteY480" fmla="*/ 5058795 h 6856333"/>
              <a:gd name="connsiteX481" fmla="*/ 3836121 w 6697333"/>
              <a:gd name="connsiteY481" fmla="*/ 4959801 h 6856333"/>
              <a:gd name="connsiteX482" fmla="*/ 3826742 w 6697333"/>
              <a:gd name="connsiteY482" fmla="*/ 4940262 h 6856333"/>
              <a:gd name="connsiteX483" fmla="*/ 3847127 w 6697333"/>
              <a:gd name="connsiteY483" fmla="*/ 4937983 h 6856333"/>
              <a:gd name="connsiteX484" fmla="*/ 3905743 w 6697333"/>
              <a:gd name="connsiteY484" fmla="*/ 4987350 h 6856333"/>
              <a:gd name="connsiteX485" fmla="*/ 3836121 w 6697333"/>
              <a:gd name="connsiteY485" fmla="*/ 4959801 h 6856333"/>
              <a:gd name="connsiteX486" fmla="*/ 3976277 w 6697333"/>
              <a:gd name="connsiteY486" fmla="*/ 4912127 h 6856333"/>
              <a:gd name="connsiteX487" fmla="*/ 3904766 w 6697333"/>
              <a:gd name="connsiteY487" fmla="*/ 4872138 h 6856333"/>
              <a:gd name="connsiteX488" fmla="*/ 3903268 w 6697333"/>
              <a:gd name="connsiteY488" fmla="*/ 4854488 h 6856333"/>
              <a:gd name="connsiteX489" fmla="*/ 3920006 w 6697333"/>
              <a:gd name="connsiteY489" fmla="*/ 4849018 h 6856333"/>
              <a:gd name="connsiteX490" fmla="*/ 3986437 w 6697333"/>
              <a:gd name="connsiteY490" fmla="*/ 4901055 h 6856333"/>
              <a:gd name="connsiteX491" fmla="*/ 3976277 w 6697333"/>
              <a:gd name="connsiteY491" fmla="*/ 4912127 h 6856333"/>
              <a:gd name="connsiteX492" fmla="*/ 3969568 w 6697333"/>
              <a:gd name="connsiteY492" fmla="*/ 4802972 h 6856333"/>
              <a:gd name="connsiteX493" fmla="*/ 3971262 w 6697333"/>
              <a:gd name="connsiteY493" fmla="*/ 4775618 h 6856333"/>
              <a:gd name="connsiteX494" fmla="*/ 3994578 w 6697333"/>
              <a:gd name="connsiteY494" fmla="*/ 4777833 h 6856333"/>
              <a:gd name="connsiteX495" fmla="*/ 4071950 w 6697333"/>
              <a:gd name="connsiteY495" fmla="*/ 4860545 h 6856333"/>
              <a:gd name="connsiteX496" fmla="*/ 3969568 w 6697333"/>
              <a:gd name="connsiteY496" fmla="*/ 4802972 h 6856333"/>
              <a:gd name="connsiteX497" fmla="*/ 4033199 w 6697333"/>
              <a:gd name="connsiteY497" fmla="*/ 4745138 h 6856333"/>
              <a:gd name="connsiteX498" fmla="*/ 4035022 w 6697333"/>
              <a:gd name="connsiteY498" fmla="*/ 4723581 h 6856333"/>
              <a:gd name="connsiteX499" fmla="*/ 4057231 w 6697333"/>
              <a:gd name="connsiteY499" fmla="*/ 4724557 h 6856333"/>
              <a:gd name="connsiteX500" fmla="*/ 4131868 w 6697333"/>
              <a:gd name="connsiteY500" fmla="*/ 4813002 h 6856333"/>
              <a:gd name="connsiteX501" fmla="*/ 4033199 w 6697333"/>
              <a:gd name="connsiteY501" fmla="*/ 4745138 h 6856333"/>
              <a:gd name="connsiteX502" fmla="*/ 4281858 w 6697333"/>
              <a:gd name="connsiteY502" fmla="*/ 4789230 h 6856333"/>
              <a:gd name="connsiteX503" fmla="*/ 4267465 w 6697333"/>
              <a:gd name="connsiteY503" fmla="*/ 4789230 h 6856333"/>
              <a:gd name="connsiteX504" fmla="*/ 4127374 w 6697333"/>
              <a:gd name="connsiteY504" fmla="*/ 4674800 h 6856333"/>
              <a:gd name="connsiteX505" fmla="*/ 4124964 w 6697333"/>
              <a:gd name="connsiteY505" fmla="*/ 4657996 h 6856333"/>
              <a:gd name="connsiteX506" fmla="*/ 4185338 w 6697333"/>
              <a:gd name="connsiteY506" fmla="*/ 4613253 h 6856333"/>
              <a:gd name="connsiteX507" fmla="*/ 4209110 w 6697333"/>
              <a:gd name="connsiteY507" fmla="*/ 4633378 h 6856333"/>
              <a:gd name="connsiteX508" fmla="*/ 4279188 w 6697333"/>
              <a:gd name="connsiteY508" fmla="*/ 4777051 h 6856333"/>
              <a:gd name="connsiteX509" fmla="*/ 4281858 w 6697333"/>
              <a:gd name="connsiteY509" fmla="*/ 4789230 h 6856333"/>
              <a:gd name="connsiteX510" fmla="*/ 4459984 w 6697333"/>
              <a:gd name="connsiteY510" fmla="*/ 4796459 h 6856333"/>
              <a:gd name="connsiteX511" fmla="*/ 4430155 w 6697333"/>
              <a:gd name="connsiteY511" fmla="*/ 4791509 h 6856333"/>
              <a:gd name="connsiteX512" fmla="*/ 4259519 w 6697333"/>
              <a:gd name="connsiteY512" fmla="*/ 4614230 h 6856333"/>
              <a:gd name="connsiteX513" fmla="*/ 4269614 w 6697333"/>
              <a:gd name="connsiteY513" fmla="*/ 4552945 h 6856333"/>
              <a:gd name="connsiteX514" fmla="*/ 4308561 w 6697333"/>
              <a:gd name="connsiteY514" fmla="*/ 4558350 h 6856333"/>
              <a:gd name="connsiteX515" fmla="*/ 4326145 w 6697333"/>
              <a:gd name="connsiteY515" fmla="*/ 4588309 h 6856333"/>
              <a:gd name="connsiteX516" fmla="*/ 4450345 w 6697333"/>
              <a:gd name="connsiteY516" fmla="*/ 4778223 h 6856333"/>
              <a:gd name="connsiteX517" fmla="*/ 4459854 w 6697333"/>
              <a:gd name="connsiteY517" fmla="*/ 4791053 h 6856333"/>
              <a:gd name="connsiteX518" fmla="*/ 4459984 w 6697333"/>
              <a:gd name="connsiteY518" fmla="*/ 4796459 h 6856333"/>
              <a:gd name="connsiteX519" fmla="*/ 4484537 w 6697333"/>
              <a:gd name="connsiteY519" fmla="*/ 4636830 h 6856333"/>
              <a:gd name="connsiteX520" fmla="*/ 4467408 w 6697333"/>
              <a:gd name="connsiteY520" fmla="*/ 4627582 h 6856333"/>
              <a:gd name="connsiteX521" fmla="*/ 4400717 w 6697333"/>
              <a:gd name="connsiteY521" fmla="*/ 4534122 h 6856333"/>
              <a:gd name="connsiteX522" fmla="*/ 4393553 w 6697333"/>
              <a:gd name="connsiteY522" fmla="*/ 4500126 h 6856333"/>
              <a:gd name="connsiteX523" fmla="*/ 4434193 w 6697333"/>
              <a:gd name="connsiteY523" fmla="*/ 4475507 h 6856333"/>
              <a:gd name="connsiteX524" fmla="*/ 4453992 w 6697333"/>
              <a:gd name="connsiteY524" fmla="*/ 4492245 h 6856333"/>
              <a:gd name="connsiteX525" fmla="*/ 4489422 w 6697333"/>
              <a:gd name="connsiteY525" fmla="*/ 4615207 h 6856333"/>
              <a:gd name="connsiteX526" fmla="*/ 4484537 w 6697333"/>
              <a:gd name="connsiteY526" fmla="*/ 4636830 h 6856333"/>
              <a:gd name="connsiteX527" fmla="*/ 4575261 w 6697333"/>
              <a:gd name="connsiteY527" fmla="*/ 4636113 h 6856333"/>
              <a:gd name="connsiteX528" fmla="*/ 4562040 w 6697333"/>
              <a:gd name="connsiteY528" fmla="*/ 4629080 h 6856333"/>
              <a:gd name="connsiteX529" fmla="*/ 4490985 w 6697333"/>
              <a:gd name="connsiteY529" fmla="*/ 4472641 h 6856333"/>
              <a:gd name="connsiteX530" fmla="*/ 4520748 w 6697333"/>
              <a:gd name="connsiteY530" fmla="*/ 4439491 h 6856333"/>
              <a:gd name="connsiteX531" fmla="*/ 4547060 w 6697333"/>
              <a:gd name="connsiteY531" fmla="*/ 4465608 h 6856333"/>
              <a:gd name="connsiteX532" fmla="*/ 4576759 w 6697333"/>
              <a:gd name="connsiteY532" fmla="*/ 4606545 h 6856333"/>
              <a:gd name="connsiteX533" fmla="*/ 4579820 w 6697333"/>
              <a:gd name="connsiteY533" fmla="*/ 4621655 h 6856333"/>
              <a:gd name="connsiteX534" fmla="*/ 4575261 w 6697333"/>
              <a:gd name="connsiteY534" fmla="*/ 4636113 h 6856333"/>
              <a:gd name="connsiteX535" fmla="*/ 4771427 w 6697333"/>
              <a:gd name="connsiteY535" fmla="*/ 4420409 h 6856333"/>
              <a:gd name="connsiteX536" fmla="*/ 4743747 w 6697333"/>
              <a:gd name="connsiteY536" fmla="*/ 4642821 h 6856333"/>
              <a:gd name="connsiteX537" fmla="*/ 4737690 w 6697333"/>
              <a:gd name="connsiteY537" fmla="*/ 4669719 h 6856333"/>
              <a:gd name="connsiteX538" fmla="*/ 4715612 w 6697333"/>
              <a:gd name="connsiteY538" fmla="*/ 4654024 h 6856333"/>
              <a:gd name="connsiteX539" fmla="*/ 4613686 w 6697333"/>
              <a:gd name="connsiteY539" fmla="*/ 4453038 h 6856333"/>
              <a:gd name="connsiteX540" fmla="*/ 4634593 w 6697333"/>
              <a:gd name="connsiteY540" fmla="*/ 4412463 h 6856333"/>
              <a:gd name="connsiteX541" fmla="*/ 4749674 w 6697333"/>
              <a:gd name="connsiteY541" fmla="*/ 4391036 h 6856333"/>
              <a:gd name="connsiteX542" fmla="*/ 4771427 w 6697333"/>
              <a:gd name="connsiteY542" fmla="*/ 4420409 h 685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</a:cxnLst>
            <a:rect l="l" t="t" r="r" b="b"/>
            <a:pathLst>
              <a:path w="6697333" h="6856333">
                <a:moveTo>
                  <a:pt x="6682809" y="5773121"/>
                </a:moveTo>
                <a:cubicBezTo>
                  <a:pt x="6461308" y="5512935"/>
                  <a:pt x="6207374" y="5290782"/>
                  <a:pt x="5912994" y="5115978"/>
                </a:cubicBezTo>
                <a:cubicBezTo>
                  <a:pt x="5885249" y="5099500"/>
                  <a:pt x="5884403" y="5093704"/>
                  <a:pt x="5903355" y="5068499"/>
                </a:cubicBezTo>
                <a:cubicBezTo>
                  <a:pt x="5917423" y="5049743"/>
                  <a:pt x="5933705" y="5032028"/>
                  <a:pt x="5941195" y="5001157"/>
                </a:cubicBezTo>
                <a:cubicBezTo>
                  <a:pt x="5912017" y="5020305"/>
                  <a:pt x="5887659" y="5034698"/>
                  <a:pt x="5865125" y="5051566"/>
                </a:cubicBezTo>
                <a:cubicBezTo>
                  <a:pt x="5845651" y="5066090"/>
                  <a:pt x="5825657" y="5066611"/>
                  <a:pt x="5804230" y="5060163"/>
                </a:cubicBezTo>
                <a:cubicBezTo>
                  <a:pt x="5775834" y="5051566"/>
                  <a:pt x="5772838" y="5042774"/>
                  <a:pt x="5786971" y="5016332"/>
                </a:cubicBezTo>
                <a:cubicBezTo>
                  <a:pt x="5795438" y="5000636"/>
                  <a:pt x="5803579" y="4984679"/>
                  <a:pt x="5810677" y="4968333"/>
                </a:cubicBezTo>
                <a:cubicBezTo>
                  <a:pt x="5819470" y="4948143"/>
                  <a:pt x="5818949" y="4947882"/>
                  <a:pt x="5814585" y="4927953"/>
                </a:cubicBezTo>
                <a:cubicBezTo>
                  <a:pt x="5785538" y="4958563"/>
                  <a:pt x="5763264" y="4996598"/>
                  <a:pt x="5715200" y="5011447"/>
                </a:cubicBezTo>
                <a:cubicBezTo>
                  <a:pt x="5736822" y="4956479"/>
                  <a:pt x="5763981" y="4909522"/>
                  <a:pt x="5767823" y="4851883"/>
                </a:cubicBezTo>
                <a:cubicBezTo>
                  <a:pt x="5715981" y="4884577"/>
                  <a:pt x="5684133" y="4935833"/>
                  <a:pt x="5624085" y="4956805"/>
                </a:cubicBezTo>
                <a:cubicBezTo>
                  <a:pt x="5642647" y="4903269"/>
                  <a:pt x="5668568" y="4857028"/>
                  <a:pt x="5663292" y="4797957"/>
                </a:cubicBezTo>
                <a:cubicBezTo>
                  <a:pt x="5625127" y="4849018"/>
                  <a:pt x="5598425" y="4902097"/>
                  <a:pt x="5546973" y="4934075"/>
                </a:cubicBezTo>
                <a:cubicBezTo>
                  <a:pt x="5556157" y="4873375"/>
                  <a:pt x="5581687" y="4815802"/>
                  <a:pt x="5565861" y="4751195"/>
                </a:cubicBezTo>
                <a:cubicBezTo>
                  <a:pt x="5556743" y="4759727"/>
                  <a:pt x="5557133" y="4768193"/>
                  <a:pt x="5554984" y="4775748"/>
                </a:cubicBezTo>
                <a:cubicBezTo>
                  <a:pt x="5545476" y="4809289"/>
                  <a:pt x="5535836" y="4842896"/>
                  <a:pt x="5515972" y="4872203"/>
                </a:cubicBezTo>
                <a:cubicBezTo>
                  <a:pt x="5502621" y="4891872"/>
                  <a:pt x="5486469" y="4908284"/>
                  <a:pt x="5461200" y="4911671"/>
                </a:cubicBezTo>
                <a:cubicBezTo>
                  <a:pt x="5445634" y="4913755"/>
                  <a:pt x="5435214" y="4911345"/>
                  <a:pt x="5437298" y="4891221"/>
                </a:cubicBezTo>
                <a:cubicBezTo>
                  <a:pt x="5439642" y="4869012"/>
                  <a:pt x="5440163" y="4846608"/>
                  <a:pt x="5440489" y="4824204"/>
                </a:cubicBezTo>
                <a:cubicBezTo>
                  <a:pt x="5440945" y="4789230"/>
                  <a:pt x="5440619" y="4754191"/>
                  <a:pt x="5440619" y="4719152"/>
                </a:cubicBezTo>
                <a:cubicBezTo>
                  <a:pt x="5439252" y="4718761"/>
                  <a:pt x="5437819" y="4718305"/>
                  <a:pt x="5436451" y="4717914"/>
                </a:cubicBezTo>
                <a:cubicBezTo>
                  <a:pt x="5413982" y="4760443"/>
                  <a:pt x="5391578" y="4802972"/>
                  <a:pt x="5369108" y="4845500"/>
                </a:cubicBezTo>
                <a:cubicBezTo>
                  <a:pt x="5357451" y="4790272"/>
                  <a:pt x="5369108" y="4737779"/>
                  <a:pt x="5361684" y="4683592"/>
                </a:cubicBezTo>
                <a:cubicBezTo>
                  <a:pt x="5330813" y="4739081"/>
                  <a:pt x="5299942" y="4794505"/>
                  <a:pt x="5265359" y="4856572"/>
                </a:cubicBezTo>
                <a:cubicBezTo>
                  <a:pt x="5242955" y="4781805"/>
                  <a:pt x="5251226" y="4711858"/>
                  <a:pt x="5252008" y="4635136"/>
                </a:cubicBezTo>
                <a:cubicBezTo>
                  <a:pt x="5214298" y="4690365"/>
                  <a:pt x="5197430" y="4745854"/>
                  <a:pt x="5175548" y="4804665"/>
                </a:cubicBezTo>
                <a:cubicBezTo>
                  <a:pt x="5151580" y="4752237"/>
                  <a:pt x="5154185" y="4701958"/>
                  <a:pt x="5160503" y="4651484"/>
                </a:cubicBezTo>
                <a:cubicBezTo>
                  <a:pt x="5166820" y="4600944"/>
                  <a:pt x="5184014" y="4552879"/>
                  <a:pt x="5195151" y="4502796"/>
                </a:cubicBezTo>
                <a:cubicBezTo>
                  <a:pt x="5151580" y="4539659"/>
                  <a:pt x="5134256" y="4593780"/>
                  <a:pt x="5100129" y="4637090"/>
                </a:cubicBezTo>
                <a:cubicBezTo>
                  <a:pt x="5101627" y="4614360"/>
                  <a:pt x="5103125" y="4591631"/>
                  <a:pt x="5104623" y="4568901"/>
                </a:cubicBezTo>
                <a:cubicBezTo>
                  <a:pt x="5103125" y="4568315"/>
                  <a:pt x="5101562" y="4567664"/>
                  <a:pt x="5100064" y="4567077"/>
                </a:cubicBezTo>
                <a:cubicBezTo>
                  <a:pt x="5074534" y="4604591"/>
                  <a:pt x="5048938" y="4642105"/>
                  <a:pt x="5020347" y="4684048"/>
                </a:cubicBezTo>
                <a:cubicBezTo>
                  <a:pt x="4992993" y="4591110"/>
                  <a:pt x="5034349" y="4517124"/>
                  <a:pt x="5066849" y="4435519"/>
                </a:cubicBezTo>
                <a:cubicBezTo>
                  <a:pt x="4959647" y="4505727"/>
                  <a:pt x="4948771" y="4615338"/>
                  <a:pt x="4924869" y="4722018"/>
                </a:cubicBezTo>
                <a:cubicBezTo>
                  <a:pt x="4910997" y="4697855"/>
                  <a:pt x="4904549" y="4674865"/>
                  <a:pt x="4899664" y="4651418"/>
                </a:cubicBezTo>
                <a:cubicBezTo>
                  <a:pt x="4886118" y="4586030"/>
                  <a:pt x="4894454" y="4522399"/>
                  <a:pt x="4918942" y="4458118"/>
                </a:cubicBezTo>
                <a:cubicBezTo>
                  <a:pt x="4905851" y="4462481"/>
                  <a:pt x="4901292" y="4470557"/>
                  <a:pt x="4895691" y="4477200"/>
                </a:cubicBezTo>
                <a:cubicBezTo>
                  <a:pt x="4852511" y="4528391"/>
                  <a:pt x="4824506" y="4586160"/>
                  <a:pt x="4820143" y="4653959"/>
                </a:cubicBezTo>
                <a:cubicBezTo>
                  <a:pt x="4819687" y="4660927"/>
                  <a:pt x="4821250" y="4670241"/>
                  <a:pt x="4813239" y="4672781"/>
                </a:cubicBezTo>
                <a:cubicBezTo>
                  <a:pt x="4804903" y="4675451"/>
                  <a:pt x="4804317" y="4666463"/>
                  <a:pt x="4802493" y="4660862"/>
                </a:cubicBezTo>
                <a:cubicBezTo>
                  <a:pt x="4774814" y="4575218"/>
                  <a:pt x="4775791" y="4492310"/>
                  <a:pt x="4824897" y="4413375"/>
                </a:cubicBezTo>
                <a:cubicBezTo>
                  <a:pt x="4834732" y="4397549"/>
                  <a:pt x="4845673" y="4390189"/>
                  <a:pt x="4865211" y="4389017"/>
                </a:cubicBezTo>
                <a:cubicBezTo>
                  <a:pt x="4974236" y="4382765"/>
                  <a:pt x="5081242" y="4395399"/>
                  <a:pt x="5187075" y="4419823"/>
                </a:cubicBezTo>
                <a:cubicBezTo>
                  <a:pt x="5451626" y="4480848"/>
                  <a:pt x="5687520" y="4602703"/>
                  <a:pt x="5907132" y="4759336"/>
                </a:cubicBezTo>
                <a:cubicBezTo>
                  <a:pt x="6136123" y="4922612"/>
                  <a:pt x="6342905" y="5111289"/>
                  <a:pt x="6540960" y="5310646"/>
                </a:cubicBezTo>
                <a:cubicBezTo>
                  <a:pt x="6541416" y="5308432"/>
                  <a:pt x="6542653" y="5306217"/>
                  <a:pt x="6542002" y="5305175"/>
                </a:cubicBezTo>
                <a:cubicBezTo>
                  <a:pt x="6537899" y="5298337"/>
                  <a:pt x="6533796" y="5291499"/>
                  <a:pt x="6528977" y="5285181"/>
                </a:cubicBezTo>
                <a:cubicBezTo>
                  <a:pt x="6381005" y="5093378"/>
                  <a:pt x="6218445" y="4915188"/>
                  <a:pt x="6032569" y="4759401"/>
                </a:cubicBezTo>
                <a:cubicBezTo>
                  <a:pt x="5866167" y="4619897"/>
                  <a:pt x="5689734" y="4495306"/>
                  <a:pt x="5488228" y="4410574"/>
                </a:cubicBezTo>
                <a:cubicBezTo>
                  <a:pt x="5222765" y="4298879"/>
                  <a:pt x="4949357" y="4267162"/>
                  <a:pt x="4667157" y="4334244"/>
                </a:cubicBezTo>
                <a:cubicBezTo>
                  <a:pt x="4606131" y="4348768"/>
                  <a:pt x="4606457" y="4349354"/>
                  <a:pt x="4618897" y="4286700"/>
                </a:cubicBezTo>
                <a:cubicBezTo>
                  <a:pt x="4627038" y="4245605"/>
                  <a:pt x="4634528" y="4204378"/>
                  <a:pt x="4642343" y="4163217"/>
                </a:cubicBezTo>
                <a:cubicBezTo>
                  <a:pt x="4626126" y="4174094"/>
                  <a:pt x="4618636" y="4189138"/>
                  <a:pt x="4610821" y="4203988"/>
                </a:cubicBezTo>
                <a:cubicBezTo>
                  <a:pt x="4586723" y="4249903"/>
                  <a:pt x="4566990" y="4297838"/>
                  <a:pt x="4547386" y="4345772"/>
                </a:cubicBezTo>
                <a:cubicBezTo>
                  <a:pt x="4541785" y="4359384"/>
                  <a:pt x="4534621" y="4371432"/>
                  <a:pt x="4523028" y="4380355"/>
                </a:cubicBezTo>
                <a:cubicBezTo>
                  <a:pt x="4505704" y="4393641"/>
                  <a:pt x="4492613" y="4388952"/>
                  <a:pt x="4488445" y="4367785"/>
                </a:cubicBezTo>
                <a:cubicBezTo>
                  <a:pt x="4485449" y="4352741"/>
                  <a:pt x="4487142" y="4337500"/>
                  <a:pt x="4489096" y="4322391"/>
                </a:cubicBezTo>
                <a:cubicBezTo>
                  <a:pt x="4497302" y="4260193"/>
                  <a:pt x="4514626" y="4200080"/>
                  <a:pt x="4531560" y="4139902"/>
                </a:cubicBezTo>
                <a:cubicBezTo>
                  <a:pt x="4532537" y="4136450"/>
                  <a:pt x="4534165" y="4133128"/>
                  <a:pt x="4534621" y="4129676"/>
                </a:cubicBezTo>
                <a:cubicBezTo>
                  <a:pt x="4535077" y="4126160"/>
                  <a:pt x="4537877" y="4121601"/>
                  <a:pt x="4530908" y="4118019"/>
                </a:cubicBezTo>
                <a:cubicBezTo>
                  <a:pt x="4482583" y="4195456"/>
                  <a:pt x="4455881" y="4279797"/>
                  <a:pt x="4444093" y="4369218"/>
                </a:cubicBezTo>
                <a:cubicBezTo>
                  <a:pt x="4437515" y="4419432"/>
                  <a:pt x="4431653" y="4426205"/>
                  <a:pt x="4384305" y="4441510"/>
                </a:cubicBezTo>
                <a:cubicBezTo>
                  <a:pt x="4365027" y="4447762"/>
                  <a:pt x="4355583" y="4444246"/>
                  <a:pt x="4347573" y="4425033"/>
                </a:cubicBezTo>
                <a:cubicBezTo>
                  <a:pt x="4313446" y="4343492"/>
                  <a:pt x="4306802" y="4259086"/>
                  <a:pt x="4317548" y="4172466"/>
                </a:cubicBezTo>
                <a:cubicBezTo>
                  <a:pt x="4319176" y="4159179"/>
                  <a:pt x="4321912" y="4146024"/>
                  <a:pt x="4324191" y="4132868"/>
                </a:cubicBezTo>
                <a:cubicBezTo>
                  <a:pt x="4326406" y="4119972"/>
                  <a:pt x="4328751" y="4107077"/>
                  <a:pt x="4331030" y="4094247"/>
                </a:cubicBezTo>
                <a:cubicBezTo>
                  <a:pt x="4324061" y="4097829"/>
                  <a:pt x="4321261" y="4102257"/>
                  <a:pt x="4318916" y="4106881"/>
                </a:cubicBezTo>
                <a:cubicBezTo>
                  <a:pt x="4271698" y="4199820"/>
                  <a:pt x="4262320" y="4299726"/>
                  <a:pt x="4265576" y="4401717"/>
                </a:cubicBezTo>
                <a:cubicBezTo>
                  <a:pt x="4266423" y="4429397"/>
                  <a:pt x="4269223" y="4457011"/>
                  <a:pt x="4271568" y="4484625"/>
                </a:cubicBezTo>
                <a:cubicBezTo>
                  <a:pt x="4272610" y="4496935"/>
                  <a:pt x="4267921" y="4506899"/>
                  <a:pt x="4256849" y="4510286"/>
                </a:cubicBezTo>
                <a:cubicBezTo>
                  <a:pt x="4244019" y="4514258"/>
                  <a:pt x="4240241" y="4501884"/>
                  <a:pt x="4237115" y="4493222"/>
                </a:cubicBezTo>
                <a:cubicBezTo>
                  <a:pt x="4231189" y="4477005"/>
                  <a:pt x="4227086" y="4460202"/>
                  <a:pt x="4220247" y="4436691"/>
                </a:cubicBezTo>
                <a:cubicBezTo>
                  <a:pt x="4212757" y="4461961"/>
                  <a:pt x="4204747" y="4480197"/>
                  <a:pt x="4202141" y="4499214"/>
                </a:cubicBezTo>
                <a:cubicBezTo>
                  <a:pt x="4194782" y="4553010"/>
                  <a:pt x="4157138" y="4581536"/>
                  <a:pt x="4116302" y="4608564"/>
                </a:cubicBezTo>
                <a:cubicBezTo>
                  <a:pt x="4098392" y="4620417"/>
                  <a:pt x="4087646" y="4617942"/>
                  <a:pt x="4075402" y="4599251"/>
                </a:cubicBezTo>
                <a:cubicBezTo>
                  <a:pt x="4010143" y="4499800"/>
                  <a:pt x="3975300" y="4390450"/>
                  <a:pt x="3966247" y="4272437"/>
                </a:cubicBezTo>
                <a:cubicBezTo>
                  <a:pt x="3962535" y="4224308"/>
                  <a:pt x="3964032" y="4176048"/>
                  <a:pt x="3964618" y="4127723"/>
                </a:cubicBezTo>
                <a:cubicBezTo>
                  <a:pt x="3960776" y="4133519"/>
                  <a:pt x="3958236" y="4139250"/>
                  <a:pt x="3957064" y="4145242"/>
                </a:cubicBezTo>
                <a:cubicBezTo>
                  <a:pt x="3921634" y="4322781"/>
                  <a:pt x="3935181" y="4495436"/>
                  <a:pt x="4008710" y="4662230"/>
                </a:cubicBezTo>
                <a:cubicBezTo>
                  <a:pt x="4012423" y="4670697"/>
                  <a:pt x="4027728" y="4681833"/>
                  <a:pt x="4011185" y="4691407"/>
                </a:cubicBezTo>
                <a:cubicBezTo>
                  <a:pt x="3996727" y="4699743"/>
                  <a:pt x="3985460" y="4690691"/>
                  <a:pt x="3977253" y="4678838"/>
                </a:cubicBezTo>
                <a:cubicBezTo>
                  <a:pt x="3972174" y="4671543"/>
                  <a:pt x="3968070" y="4663532"/>
                  <a:pt x="3964228" y="4655522"/>
                </a:cubicBezTo>
                <a:cubicBezTo>
                  <a:pt x="3933292" y="4590524"/>
                  <a:pt x="3915382" y="4521553"/>
                  <a:pt x="3901444" y="4451214"/>
                </a:cubicBezTo>
                <a:cubicBezTo>
                  <a:pt x="3896039" y="4423926"/>
                  <a:pt x="3895517" y="4395465"/>
                  <a:pt x="3885618" y="4367525"/>
                </a:cubicBezTo>
                <a:cubicBezTo>
                  <a:pt x="3873439" y="4377489"/>
                  <a:pt x="3874546" y="4389082"/>
                  <a:pt x="3874481" y="4399307"/>
                </a:cubicBezTo>
                <a:cubicBezTo>
                  <a:pt x="3873895" y="4507029"/>
                  <a:pt x="3891154" y="4611104"/>
                  <a:pt x="3940651" y="4708145"/>
                </a:cubicBezTo>
                <a:cubicBezTo>
                  <a:pt x="3948988" y="4724557"/>
                  <a:pt x="3965400" y="4742663"/>
                  <a:pt x="3944234" y="4757708"/>
                </a:cubicBezTo>
                <a:cubicBezTo>
                  <a:pt x="3923653" y="4772362"/>
                  <a:pt x="3909455" y="4750869"/>
                  <a:pt x="3897471" y="4738756"/>
                </a:cubicBezTo>
                <a:cubicBezTo>
                  <a:pt x="3844262" y="4684764"/>
                  <a:pt x="3804078" y="4621329"/>
                  <a:pt x="3771709" y="4553270"/>
                </a:cubicBezTo>
                <a:cubicBezTo>
                  <a:pt x="3723319" y="4451540"/>
                  <a:pt x="3707036" y="4340041"/>
                  <a:pt x="3676882" y="4232775"/>
                </a:cubicBezTo>
                <a:cubicBezTo>
                  <a:pt x="3675384" y="4227499"/>
                  <a:pt x="3677990" y="4219293"/>
                  <a:pt x="3667178" y="4219228"/>
                </a:cubicBezTo>
                <a:cubicBezTo>
                  <a:pt x="3667178" y="4259477"/>
                  <a:pt x="3665615" y="4299661"/>
                  <a:pt x="3667634" y="4339585"/>
                </a:cubicBezTo>
                <a:cubicBezTo>
                  <a:pt x="3669327" y="4373386"/>
                  <a:pt x="3676296" y="4406667"/>
                  <a:pt x="3685479" y="4439621"/>
                </a:cubicBezTo>
                <a:cubicBezTo>
                  <a:pt x="3722667" y="4572874"/>
                  <a:pt x="3779003" y="4696227"/>
                  <a:pt x="3868229" y="4803232"/>
                </a:cubicBezTo>
                <a:cubicBezTo>
                  <a:pt x="3874025" y="4810201"/>
                  <a:pt x="3881059" y="4817821"/>
                  <a:pt x="3873244" y="4826679"/>
                </a:cubicBezTo>
                <a:cubicBezTo>
                  <a:pt x="3866926" y="4833843"/>
                  <a:pt x="3857418" y="4834820"/>
                  <a:pt x="3848495" y="4831173"/>
                </a:cubicBezTo>
                <a:cubicBezTo>
                  <a:pt x="3841917" y="4828502"/>
                  <a:pt x="3835795" y="4824660"/>
                  <a:pt x="3829608" y="4821077"/>
                </a:cubicBezTo>
                <a:cubicBezTo>
                  <a:pt x="3731199" y="4763634"/>
                  <a:pt x="3668415" y="4676232"/>
                  <a:pt x="3622891" y="4574567"/>
                </a:cubicBezTo>
                <a:cubicBezTo>
                  <a:pt x="3583488" y="4486709"/>
                  <a:pt x="3561084" y="4393967"/>
                  <a:pt x="3544412" y="4299596"/>
                </a:cubicBezTo>
                <a:cubicBezTo>
                  <a:pt x="3543109" y="4292106"/>
                  <a:pt x="3547082" y="4280904"/>
                  <a:pt x="3534903" y="4277257"/>
                </a:cubicBezTo>
                <a:cubicBezTo>
                  <a:pt x="3533926" y="4279015"/>
                  <a:pt x="3532623" y="4280318"/>
                  <a:pt x="3532558" y="4281751"/>
                </a:cubicBezTo>
                <a:cubicBezTo>
                  <a:pt x="3532037" y="4288003"/>
                  <a:pt x="3531842" y="4294256"/>
                  <a:pt x="3531581" y="4300508"/>
                </a:cubicBezTo>
                <a:cubicBezTo>
                  <a:pt x="3525459" y="4445809"/>
                  <a:pt x="3572156" y="4576456"/>
                  <a:pt x="3642820" y="4700395"/>
                </a:cubicBezTo>
                <a:cubicBezTo>
                  <a:pt x="3682353" y="4769691"/>
                  <a:pt x="3729050" y="4834038"/>
                  <a:pt x="3779264" y="4895910"/>
                </a:cubicBezTo>
                <a:cubicBezTo>
                  <a:pt x="3782846" y="4900273"/>
                  <a:pt x="3791247" y="4904442"/>
                  <a:pt x="3787079" y="4910955"/>
                </a:cubicBezTo>
                <a:cubicBezTo>
                  <a:pt x="3782129" y="4918704"/>
                  <a:pt x="3773858" y="4913690"/>
                  <a:pt x="3767671" y="4911019"/>
                </a:cubicBezTo>
                <a:cubicBezTo>
                  <a:pt x="3752691" y="4904507"/>
                  <a:pt x="3740773" y="4893435"/>
                  <a:pt x="3729311" y="4882168"/>
                </a:cubicBezTo>
                <a:cubicBezTo>
                  <a:pt x="3683135" y="4836903"/>
                  <a:pt x="3644839" y="4785127"/>
                  <a:pt x="3606218" y="4733545"/>
                </a:cubicBezTo>
                <a:cubicBezTo>
                  <a:pt x="3599771" y="4724948"/>
                  <a:pt x="3595146" y="4714202"/>
                  <a:pt x="3582186" y="4707624"/>
                </a:cubicBezTo>
                <a:cubicBezTo>
                  <a:pt x="3588568" y="4765393"/>
                  <a:pt x="3607716" y="4816128"/>
                  <a:pt x="3630641" y="4865690"/>
                </a:cubicBezTo>
                <a:cubicBezTo>
                  <a:pt x="3653241" y="4914537"/>
                  <a:pt x="3682679" y="4959670"/>
                  <a:pt x="3712117" y="5008451"/>
                </a:cubicBezTo>
                <a:cubicBezTo>
                  <a:pt x="3703585" y="5008451"/>
                  <a:pt x="3700003" y="5009102"/>
                  <a:pt x="3696746" y="5008321"/>
                </a:cubicBezTo>
                <a:cubicBezTo>
                  <a:pt x="3690689" y="5006888"/>
                  <a:pt x="3684242" y="5005651"/>
                  <a:pt x="3679031" y="5002525"/>
                </a:cubicBezTo>
                <a:cubicBezTo>
                  <a:pt x="3590196" y="4949250"/>
                  <a:pt x="3505400" y="4892067"/>
                  <a:pt x="3460787" y="4792551"/>
                </a:cubicBezTo>
                <a:cubicBezTo>
                  <a:pt x="3428483" y="4720519"/>
                  <a:pt x="3406535" y="4645166"/>
                  <a:pt x="3386801" y="4569032"/>
                </a:cubicBezTo>
                <a:cubicBezTo>
                  <a:pt x="3379832" y="4542003"/>
                  <a:pt x="3373320" y="4514845"/>
                  <a:pt x="3366676" y="4487751"/>
                </a:cubicBezTo>
                <a:cubicBezTo>
                  <a:pt x="3364397" y="4488533"/>
                  <a:pt x="3362118" y="4489314"/>
                  <a:pt x="3359773" y="4490096"/>
                </a:cubicBezTo>
                <a:cubicBezTo>
                  <a:pt x="3347073" y="4728856"/>
                  <a:pt x="3440728" y="4925999"/>
                  <a:pt x="3607325" y="5093118"/>
                </a:cubicBezTo>
                <a:cubicBezTo>
                  <a:pt x="3596970" y="5099956"/>
                  <a:pt x="3593062" y="5097026"/>
                  <a:pt x="3589350" y="5094942"/>
                </a:cubicBezTo>
                <a:cubicBezTo>
                  <a:pt x="3496738" y="5041276"/>
                  <a:pt x="3420798" y="4971654"/>
                  <a:pt x="3376381" y="4871878"/>
                </a:cubicBezTo>
                <a:cubicBezTo>
                  <a:pt x="3349418" y="4811308"/>
                  <a:pt x="3329098" y="4748590"/>
                  <a:pt x="3311122" y="4684894"/>
                </a:cubicBezTo>
                <a:cubicBezTo>
                  <a:pt x="3307735" y="4672845"/>
                  <a:pt x="3307149" y="4659299"/>
                  <a:pt x="3295231" y="4650963"/>
                </a:cubicBezTo>
                <a:cubicBezTo>
                  <a:pt x="3304284" y="4885554"/>
                  <a:pt x="3391816" y="5079506"/>
                  <a:pt x="3597752" y="5217643"/>
                </a:cubicBezTo>
                <a:cubicBezTo>
                  <a:pt x="3429135" y="5177654"/>
                  <a:pt x="3302004" y="5090318"/>
                  <a:pt x="3211281" y="4955111"/>
                </a:cubicBezTo>
                <a:cubicBezTo>
                  <a:pt x="3142961" y="4853251"/>
                  <a:pt x="3096525" y="4741360"/>
                  <a:pt x="3059923" y="4624911"/>
                </a:cubicBezTo>
                <a:cubicBezTo>
                  <a:pt x="3057904" y="4618464"/>
                  <a:pt x="3058816" y="4610518"/>
                  <a:pt x="3048721" y="4606806"/>
                </a:cubicBezTo>
                <a:cubicBezTo>
                  <a:pt x="3061681" y="4934726"/>
                  <a:pt x="3224437" y="5163000"/>
                  <a:pt x="3511457" y="5310776"/>
                </a:cubicBezTo>
                <a:cubicBezTo>
                  <a:pt x="3451929" y="5315726"/>
                  <a:pt x="3408293" y="5284139"/>
                  <a:pt x="3363941" y="5254897"/>
                </a:cubicBezTo>
                <a:cubicBezTo>
                  <a:pt x="3320305" y="5226110"/>
                  <a:pt x="3281880" y="5190094"/>
                  <a:pt x="3239090" y="5159744"/>
                </a:cubicBezTo>
                <a:cubicBezTo>
                  <a:pt x="3254721" y="5200514"/>
                  <a:pt x="3278167" y="5234837"/>
                  <a:pt x="3306824" y="5265708"/>
                </a:cubicBezTo>
                <a:cubicBezTo>
                  <a:pt x="3335285" y="5296318"/>
                  <a:pt x="3368761" y="5321067"/>
                  <a:pt x="3405363" y="5347769"/>
                </a:cubicBezTo>
                <a:cubicBezTo>
                  <a:pt x="3384587" y="5349853"/>
                  <a:pt x="3384261" y="5350570"/>
                  <a:pt x="3375534" y="5346727"/>
                </a:cubicBezTo>
                <a:cubicBezTo>
                  <a:pt x="3306694" y="5316573"/>
                  <a:pt x="3238635" y="5284986"/>
                  <a:pt x="3182820" y="5232688"/>
                </a:cubicBezTo>
                <a:cubicBezTo>
                  <a:pt x="3117235" y="5171207"/>
                  <a:pt x="3062658" y="5100412"/>
                  <a:pt x="3009253" y="5028576"/>
                </a:cubicBezTo>
                <a:cubicBezTo>
                  <a:pt x="3003587" y="5020956"/>
                  <a:pt x="3000591" y="5008777"/>
                  <a:pt x="2985546" y="5008647"/>
                </a:cubicBezTo>
                <a:cubicBezTo>
                  <a:pt x="3066501" y="5196802"/>
                  <a:pt x="3208155" y="5322565"/>
                  <a:pt x="3384717" y="5415177"/>
                </a:cubicBezTo>
                <a:cubicBezTo>
                  <a:pt x="3270287" y="5392121"/>
                  <a:pt x="3178586" y="5324388"/>
                  <a:pt x="3082131" y="5265773"/>
                </a:cubicBezTo>
                <a:cubicBezTo>
                  <a:pt x="3103428" y="5312926"/>
                  <a:pt x="3142961" y="5345750"/>
                  <a:pt x="3172985" y="5388670"/>
                </a:cubicBezTo>
                <a:cubicBezTo>
                  <a:pt x="3149018" y="5387693"/>
                  <a:pt x="3145957" y="5387237"/>
                  <a:pt x="3123423" y="5375514"/>
                </a:cubicBezTo>
                <a:cubicBezTo>
                  <a:pt x="2963012" y="5292215"/>
                  <a:pt x="2863431" y="5150236"/>
                  <a:pt x="2766325" y="5005911"/>
                </a:cubicBezTo>
                <a:cubicBezTo>
                  <a:pt x="2853336" y="5253724"/>
                  <a:pt x="3041296" y="5401044"/>
                  <a:pt x="3269701" y="5508375"/>
                </a:cubicBezTo>
                <a:cubicBezTo>
                  <a:pt x="3097893" y="5498215"/>
                  <a:pt x="2959365" y="5420583"/>
                  <a:pt x="2840766" y="5300877"/>
                </a:cubicBezTo>
                <a:cubicBezTo>
                  <a:pt x="2860435" y="5344708"/>
                  <a:pt x="2888896" y="5380985"/>
                  <a:pt x="2921265" y="5414461"/>
                </a:cubicBezTo>
                <a:cubicBezTo>
                  <a:pt x="2970567" y="5465586"/>
                  <a:pt x="3026707" y="5508375"/>
                  <a:pt x="3085323" y="5548038"/>
                </a:cubicBezTo>
                <a:cubicBezTo>
                  <a:pt x="3090207" y="5551360"/>
                  <a:pt x="3098348" y="5553835"/>
                  <a:pt x="3096395" y="5561260"/>
                </a:cubicBezTo>
                <a:cubicBezTo>
                  <a:pt x="3094115" y="5569857"/>
                  <a:pt x="3085844" y="5565884"/>
                  <a:pt x="3080438" y="5564972"/>
                </a:cubicBezTo>
                <a:cubicBezTo>
                  <a:pt x="3038235" y="5557612"/>
                  <a:pt x="2995902" y="5551230"/>
                  <a:pt x="2955066" y="5537227"/>
                </a:cubicBezTo>
                <a:cubicBezTo>
                  <a:pt x="2820381" y="5490986"/>
                  <a:pt x="2701327" y="5418759"/>
                  <a:pt x="2595298" y="5324258"/>
                </a:cubicBezTo>
                <a:cubicBezTo>
                  <a:pt x="2588655" y="5318331"/>
                  <a:pt x="2581752" y="5312730"/>
                  <a:pt x="2574913" y="5306999"/>
                </a:cubicBezTo>
                <a:cubicBezTo>
                  <a:pt x="2626234" y="5378966"/>
                  <a:pt x="2689929" y="5437451"/>
                  <a:pt x="2758770" y="5490596"/>
                </a:cubicBezTo>
                <a:cubicBezTo>
                  <a:pt x="2827024" y="5543284"/>
                  <a:pt x="2900163" y="5588679"/>
                  <a:pt x="2973498" y="5634659"/>
                </a:cubicBezTo>
                <a:cubicBezTo>
                  <a:pt x="2924326" y="5638892"/>
                  <a:pt x="2876457" y="5634789"/>
                  <a:pt x="2829304" y="5625281"/>
                </a:cubicBezTo>
                <a:cubicBezTo>
                  <a:pt x="2730179" y="5605286"/>
                  <a:pt x="2633072" y="5588613"/>
                  <a:pt x="2551141" y="5514498"/>
                </a:cubicBezTo>
                <a:cubicBezTo>
                  <a:pt x="2442377" y="5416219"/>
                  <a:pt x="2310428" y="5377728"/>
                  <a:pt x="2162586" y="5416219"/>
                </a:cubicBezTo>
                <a:cubicBezTo>
                  <a:pt x="2063657" y="5442010"/>
                  <a:pt x="1986740" y="5491051"/>
                  <a:pt x="1961796" y="5597731"/>
                </a:cubicBezTo>
                <a:cubicBezTo>
                  <a:pt x="1952548" y="5637329"/>
                  <a:pt x="1952548" y="5677448"/>
                  <a:pt x="1956846" y="5717762"/>
                </a:cubicBezTo>
                <a:cubicBezTo>
                  <a:pt x="1961080" y="5757295"/>
                  <a:pt x="1971175" y="5795786"/>
                  <a:pt x="1980488" y="5837208"/>
                </a:cubicBezTo>
                <a:cubicBezTo>
                  <a:pt x="1882210" y="5824378"/>
                  <a:pt x="1789271" y="5803732"/>
                  <a:pt x="1697506" y="5776704"/>
                </a:cubicBezTo>
                <a:cubicBezTo>
                  <a:pt x="1628340" y="5756319"/>
                  <a:pt x="1564319" y="5725448"/>
                  <a:pt x="1503749" y="5686827"/>
                </a:cubicBezTo>
                <a:cubicBezTo>
                  <a:pt x="1487142" y="5676211"/>
                  <a:pt x="1483104" y="5668005"/>
                  <a:pt x="1504531" y="5656021"/>
                </a:cubicBezTo>
                <a:cubicBezTo>
                  <a:pt x="1539700" y="5636287"/>
                  <a:pt x="1571874" y="5611864"/>
                  <a:pt x="1598120" y="5580733"/>
                </a:cubicBezTo>
                <a:cubicBezTo>
                  <a:pt x="1640258" y="5530845"/>
                  <a:pt x="1638565" y="5481478"/>
                  <a:pt x="1593105" y="5435171"/>
                </a:cubicBezTo>
                <a:cubicBezTo>
                  <a:pt x="1576758" y="5418499"/>
                  <a:pt x="1558262" y="5404366"/>
                  <a:pt x="1537551" y="5393489"/>
                </a:cubicBezTo>
                <a:cubicBezTo>
                  <a:pt x="1486816" y="5366982"/>
                  <a:pt x="1434974" y="5343080"/>
                  <a:pt x="1381699" y="5322109"/>
                </a:cubicBezTo>
                <a:cubicBezTo>
                  <a:pt x="1327513" y="5300812"/>
                  <a:pt x="1272284" y="5289610"/>
                  <a:pt x="1213929" y="5298597"/>
                </a:cubicBezTo>
                <a:cubicBezTo>
                  <a:pt x="1160850" y="5306804"/>
                  <a:pt x="1108552" y="5317941"/>
                  <a:pt x="1057752" y="5335721"/>
                </a:cubicBezTo>
                <a:cubicBezTo>
                  <a:pt x="1025448" y="5343927"/>
                  <a:pt x="994447" y="5355259"/>
                  <a:pt x="965725" y="5372323"/>
                </a:cubicBezTo>
                <a:cubicBezTo>
                  <a:pt x="921829" y="5389386"/>
                  <a:pt x="881710" y="5414461"/>
                  <a:pt x="839377" y="5435432"/>
                </a:cubicBezTo>
                <a:cubicBezTo>
                  <a:pt x="823095" y="5385739"/>
                  <a:pt x="825895" y="5358190"/>
                  <a:pt x="850514" y="5316508"/>
                </a:cubicBezTo>
                <a:cubicBezTo>
                  <a:pt x="866014" y="5290261"/>
                  <a:pt x="881059" y="5251379"/>
                  <a:pt x="884315" y="5221030"/>
                </a:cubicBezTo>
                <a:cubicBezTo>
                  <a:pt x="893889" y="5131023"/>
                  <a:pt x="892261" y="5051892"/>
                  <a:pt x="842763" y="4974324"/>
                </a:cubicBezTo>
                <a:cubicBezTo>
                  <a:pt x="818926" y="4937006"/>
                  <a:pt x="740317" y="4918053"/>
                  <a:pt x="697006" y="4927562"/>
                </a:cubicBezTo>
                <a:cubicBezTo>
                  <a:pt x="621132" y="4944170"/>
                  <a:pt x="545258" y="4961103"/>
                  <a:pt x="469514" y="4978232"/>
                </a:cubicBezTo>
                <a:cubicBezTo>
                  <a:pt x="397482" y="4994514"/>
                  <a:pt x="337108" y="4970872"/>
                  <a:pt x="338476" y="4861978"/>
                </a:cubicBezTo>
                <a:cubicBezTo>
                  <a:pt x="342123" y="4564017"/>
                  <a:pt x="422491" y="4605243"/>
                  <a:pt x="510154" y="4506313"/>
                </a:cubicBezTo>
                <a:cubicBezTo>
                  <a:pt x="518230" y="4497195"/>
                  <a:pt x="526631" y="4492375"/>
                  <a:pt x="539657" y="4491594"/>
                </a:cubicBezTo>
                <a:cubicBezTo>
                  <a:pt x="571635" y="4489640"/>
                  <a:pt x="581730" y="4477070"/>
                  <a:pt x="577692" y="4444376"/>
                </a:cubicBezTo>
                <a:cubicBezTo>
                  <a:pt x="576259" y="4433044"/>
                  <a:pt x="578538" y="4428354"/>
                  <a:pt x="588763" y="4429983"/>
                </a:cubicBezTo>
                <a:cubicBezTo>
                  <a:pt x="620220" y="4434998"/>
                  <a:pt x="624910" y="4417413"/>
                  <a:pt x="621458" y="4392599"/>
                </a:cubicBezTo>
                <a:cubicBezTo>
                  <a:pt x="619048" y="4375080"/>
                  <a:pt x="626538" y="4369348"/>
                  <a:pt x="643797" y="4368697"/>
                </a:cubicBezTo>
                <a:cubicBezTo>
                  <a:pt x="679292" y="4367329"/>
                  <a:pt x="680920" y="4365897"/>
                  <a:pt x="669848" y="4333397"/>
                </a:cubicBezTo>
                <a:cubicBezTo>
                  <a:pt x="661512" y="4308909"/>
                  <a:pt x="667178" y="4300573"/>
                  <a:pt x="692317" y="4304480"/>
                </a:cubicBezTo>
                <a:cubicBezTo>
                  <a:pt x="695834" y="4305002"/>
                  <a:pt x="699546" y="4304025"/>
                  <a:pt x="702998" y="4304676"/>
                </a:cubicBezTo>
                <a:cubicBezTo>
                  <a:pt x="728333" y="4309430"/>
                  <a:pt x="730352" y="4298163"/>
                  <a:pt x="724491" y="4277062"/>
                </a:cubicBezTo>
                <a:cubicBezTo>
                  <a:pt x="714982" y="4242804"/>
                  <a:pt x="716024" y="4242544"/>
                  <a:pt x="751454" y="4237985"/>
                </a:cubicBezTo>
                <a:cubicBezTo>
                  <a:pt x="753212" y="4237789"/>
                  <a:pt x="754971" y="4237138"/>
                  <a:pt x="756729" y="4237203"/>
                </a:cubicBezTo>
                <a:cubicBezTo>
                  <a:pt x="771187" y="4237659"/>
                  <a:pt x="776788" y="4232839"/>
                  <a:pt x="774183" y="4216688"/>
                </a:cubicBezTo>
                <a:cubicBezTo>
                  <a:pt x="771448" y="4199429"/>
                  <a:pt x="781803" y="4186664"/>
                  <a:pt x="795741" y="4176373"/>
                </a:cubicBezTo>
                <a:cubicBezTo>
                  <a:pt x="806878" y="4168167"/>
                  <a:pt x="828175" y="4172466"/>
                  <a:pt x="830194" y="4157030"/>
                </a:cubicBezTo>
                <a:cubicBezTo>
                  <a:pt x="831887" y="4144265"/>
                  <a:pt x="822639" y="4130067"/>
                  <a:pt x="818145" y="4116455"/>
                </a:cubicBezTo>
                <a:cubicBezTo>
                  <a:pt x="816777" y="4112287"/>
                  <a:pt x="814433" y="4108249"/>
                  <a:pt x="817950" y="4102713"/>
                </a:cubicBezTo>
                <a:cubicBezTo>
                  <a:pt x="824853" y="4105774"/>
                  <a:pt x="831626" y="4109422"/>
                  <a:pt x="838856" y="4111766"/>
                </a:cubicBezTo>
                <a:cubicBezTo>
                  <a:pt x="846411" y="4114241"/>
                  <a:pt x="854356" y="4116781"/>
                  <a:pt x="862106" y="4116846"/>
                </a:cubicBezTo>
                <a:cubicBezTo>
                  <a:pt x="887376" y="4116976"/>
                  <a:pt x="893042" y="4105970"/>
                  <a:pt x="881124" y="4083761"/>
                </a:cubicBezTo>
                <a:cubicBezTo>
                  <a:pt x="872201" y="4067218"/>
                  <a:pt x="857482" y="4053867"/>
                  <a:pt x="852207" y="4035826"/>
                </a:cubicBezTo>
                <a:cubicBezTo>
                  <a:pt x="873439" y="4035826"/>
                  <a:pt x="893107" y="4036608"/>
                  <a:pt x="912646" y="4035631"/>
                </a:cubicBezTo>
                <a:cubicBezTo>
                  <a:pt x="931794" y="4034654"/>
                  <a:pt x="940195" y="4027425"/>
                  <a:pt x="929840" y="4006519"/>
                </a:cubicBezTo>
                <a:cubicBezTo>
                  <a:pt x="917205" y="3980989"/>
                  <a:pt x="907305" y="3954025"/>
                  <a:pt x="893303" y="3920810"/>
                </a:cubicBezTo>
                <a:cubicBezTo>
                  <a:pt x="920917" y="3943019"/>
                  <a:pt x="941954" y="3959952"/>
                  <a:pt x="968786" y="3981510"/>
                </a:cubicBezTo>
                <a:cubicBezTo>
                  <a:pt x="959864" y="3941977"/>
                  <a:pt x="952765" y="3910129"/>
                  <a:pt x="944884" y="3875090"/>
                </a:cubicBezTo>
                <a:cubicBezTo>
                  <a:pt x="978230" y="3886553"/>
                  <a:pt x="1008319" y="3896843"/>
                  <a:pt x="1043814" y="3909022"/>
                </a:cubicBezTo>
                <a:cubicBezTo>
                  <a:pt x="1028248" y="3869945"/>
                  <a:pt x="1040818" y="3848844"/>
                  <a:pt x="1077095" y="3837967"/>
                </a:cubicBezTo>
                <a:cubicBezTo>
                  <a:pt x="1091488" y="3833669"/>
                  <a:pt x="1094484" y="3819340"/>
                  <a:pt x="1083021" y="3805273"/>
                </a:cubicBezTo>
                <a:cubicBezTo>
                  <a:pt x="1072405" y="3792247"/>
                  <a:pt x="1063222" y="3778049"/>
                  <a:pt x="1051630" y="3761832"/>
                </a:cubicBezTo>
                <a:cubicBezTo>
                  <a:pt x="1075206" y="3764112"/>
                  <a:pt x="1093767" y="3775965"/>
                  <a:pt x="1114739" y="3772774"/>
                </a:cubicBezTo>
                <a:cubicBezTo>
                  <a:pt x="1131021" y="3770299"/>
                  <a:pt x="1137990" y="3763070"/>
                  <a:pt x="1126527" y="3747830"/>
                </a:cubicBezTo>
                <a:cubicBezTo>
                  <a:pt x="1116888" y="3734999"/>
                  <a:pt x="1107184" y="3722104"/>
                  <a:pt x="1096307" y="3710316"/>
                </a:cubicBezTo>
                <a:cubicBezTo>
                  <a:pt x="1088427" y="3701784"/>
                  <a:pt x="1085757" y="3696965"/>
                  <a:pt x="1095982" y="3686935"/>
                </a:cubicBezTo>
                <a:cubicBezTo>
                  <a:pt x="1154272" y="3629948"/>
                  <a:pt x="1205918" y="3566903"/>
                  <a:pt x="1256718" y="3503339"/>
                </a:cubicBezTo>
                <a:cubicBezTo>
                  <a:pt x="1529150" y="3162392"/>
                  <a:pt x="1800799" y="2820795"/>
                  <a:pt x="2072710" y="2479458"/>
                </a:cubicBezTo>
                <a:cubicBezTo>
                  <a:pt x="2097523" y="2448327"/>
                  <a:pt x="2101952" y="2447675"/>
                  <a:pt x="2135819" y="2471121"/>
                </a:cubicBezTo>
                <a:cubicBezTo>
                  <a:pt x="2221072" y="2530128"/>
                  <a:pt x="2306324" y="2589199"/>
                  <a:pt x="2391577" y="2648270"/>
                </a:cubicBezTo>
                <a:cubicBezTo>
                  <a:pt x="2424532" y="2671130"/>
                  <a:pt x="2435018" y="2670674"/>
                  <a:pt x="2465823" y="2644037"/>
                </a:cubicBezTo>
                <a:cubicBezTo>
                  <a:pt x="2472531" y="2638175"/>
                  <a:pt x="2478393" y="2631337"/>
                  <a:pt x="2484450" y="2624759"/>
                </a:cubicBezTo>
                <a:cubicBezTo>
                  <a:pt x="2755383" y="2329989"/>
                  <a:pt x="3002805" y="2016266"/>
                  <a:pt x="3235378" y="1690690"/>
                </a:cubicBezTo>
                <a:cubicBezTo>
                  <a:pt x="3471989" y="1359448"/>
                  <a:pt x="3693490" y="1018632"/>
                  <a:pt x="3882036" y="657301"/>
                </a:cubicBezTo>
                <a:cubicBezTo>
                  <a:pt x="3925867" y="573351"/>
                  <a:pt x="3967354" y="488033"/>
                  <a:pt x="3990409" y="395485"/>
                </a:cubicBezTo>
                <a:cubicBezTo>
                  <a:pt x="3997508" y="366959"/>
                  <a:pt x="4004738" y="337521"/>
                  <a:pt x="3990475" y="308930"/>
                </a:cubicBezTo>
                <a:cubicBezTo>
                  <a:pt x="3985720" y="299356"/>
                  <a:pt x="3979468" y="290824"/>
                  <a:pt x="3978035" y="279753"/>
                </a:cubicBezTo>
                <a:cubicBezTo>
                  <a:pt x="3973020" y="239373"/>
                  <a:pt x="3953938" y="205311"/>
                  <a:pt x="3928798" y="174310"/>
                </a:cubicBezTo>
                <a:cubicBezTo>
                  <a:pt x="3881059" y="115434"/>
                  <a:pt x="3817168" y="77985"/>
                  <a:pt x="3753343" y="39495"/>
                </a:cubicBezTo>
                <a:cubicBezTo>
                  <a:pt x="3671542" y="-9807"/>
                  <a:pt x="3587982" y="-9026"/>
                  <a:pt x="3500776" y="20282"/>
                </a:cubicBezTo>
                <a:cubicBezTo>
                  <a:pt x="3388820" y="57861"/>
                  <a:pt x="3297185" y="128395"/>
                  <a:pt x="3210239" y="204074"/>
                </a:cubicBezTo>
                <a:cubicBezTo>
                  <a:pt x="3081350" y="316224"/>
                  <a:pt x="2960211" y="436907"/>
                  <a:pt x="2840376" y="558762"/>
                </a:cubicBezTo>
                <a:cubicBezTo>
                  <a:pt x="2402649" y="1003783"/>
                  <a:pt x="2000547" y="1479935"/>
                  <a:pt x="1610169" y="1966378"/>
                </a:cubicBezTo>
                <a:cubicBezTo>
                  <a:pt x="1596818" y="1982985"/>
                  <a:pt x="1601051" y="1990540"/>
                  <a:pt x="1613816" y="2003110"/>
                </a:cubicBezTo>
                <a:cubicBezTo>
                  <a:pt x="1701544" y="2089926"/>
                  <a:pt x="1788229" y="2177849"/>
                  <a:pt x="1876218" y="2264470"/>
                </a:cubicBezTo>
                <a:cubicBezTo>
                  <a:pt x="1891523" y="2279579"/>
                  <a:pt x="1895040" y="2288176"/>
                  <a:pt x="1879800" y="2307129"/>
                </a:cubicBezTo>
                <a:cubicBezTo>
                  <a:pt x="1790704" y="2417912"/>
                  <a:pt x="1703433" y="2530193"/>
                  <a:pt x="1615444" y="2641888"/>
                </a:cubicBezTo>
                <a:cubicBezTo>
                  <a:pt x="1394725" y="2922264"/>
                  <a:pt x="1174071" y="3202642"/>
                  <a:pt x="953156" y="3482823"/>
                </a:cubicBezTo>
                <a:cubicBezTo>
                  <a:pt x="946317" y="3491485"/>
                  <a:pt x="941758" y="3503078"/>
                  <a:pt x="927691" y="3504446"/>
                </a:cubicBezTo>
                <a:cubicBezTo>
                  <a:pt x="860348" y="3511024"/>
                  <a:pt x="808962" y="3550817"/>
                  <a:pt x="756599" y="3588070"/>
                </a:cubicBezTo>
                <a:cubicBezTo>
                  <a:pt x="744745" y="3596472"/>
                  <a:pt x="735237" y="3605980"/>
                  <a:pt x="749695" y="3622523"/>
                </a:cubicBezTo>
                <a:cubicBezTo>
                  <a:pt x="763372" y="3638154"/>
                  <a:pt x="752886" y="3647076"/>
                  <a:pt x="736214" y="3648314"/>
                </a:cubicBezTo>
                <a:cubicBezTo>
                  <a:pt x="719736" y="3649616"/>
                  <a:pt x="703063" y="3648574"/>
                  <a:pt x="682874" y="3648574"/>
                </a:cubicBezTo>
                <a:cubicBezTo>
                  <a:pt x="691796" y="3664596"/>
                  <a:pt x="698570" y="3676775"/>
                  <a:pt x="707232" y="3692275"/>
                </a:cubicBezTo>
                <a:cubicBezTo>
                  <a:pt x="676165" y="3686153"/>
                  <a:pt x="671737" y="3705236"/>
                  <a:pt x="670499" y="3726207"/>
                </a:cubicBezTo>
                <a:cubicBezTo>
                  <a:pt x="669718" y="3740470"/>
                  <a:pt x="670109" y="3754864"/>
                  <a:pt x="671085" y="3769062"/>
                </a:cubicBezTo>
                <a:cubicBezTo>
                  <a:pt x="671867" y="3780524"/>
                  <a:pt x="668220" y="3786060"/>
                  <a:pt x="656236" y="3784692"/>
                </a:cubicBezTo>
                <a:cubicBezTo>
                  <a:pt x="649137" y="3783911"/>
                  <a:pt x="641517" y="3784627"/>
                  <a:pt x="635004" y="3782413"/>
                </a:cubicBezTo>
                <a:cubicBezTo>
                  <a:pt x="618201" y="3776616"/>
                  <a:pt x="608627" y="3780068"/>
                  <a:pt x="603808" y="3798630"/>
                </a:cubicBezTo>
                <a:cubicBezTo>
                  <a:pt x="600226" y="3812632"/>
                  <a:pt x="591564" y="3827091"/>
                  <a:pt x="576324" y="3828914"/>
                </a:cubicBezTo>
                <a:cubicBezTo>
                  <a:pt x="555678" y="3831324"/>
                  <a:pt x="557046" y="3841875"/>
                  <a:pt x="560758" y="3856333"/>
                </a:cubicBezTo>
                <a:cubicBezTo>
                  <a:pt x="562777" y="3864083"/>
                  <a:pt x="562321" y="3872615"/>
                  <a:pt x="565057" y="3880040"/>
                </a:cubicBezTo>
                <a:cubicBezTo>
                  <a:pt x="570593" y="3895019"/>
                  <a:pt x="565187" y="3899904"/>
                  <a:pt x="550403" y="3902835"/>
                </a:cubicBezTo>
                <a:cubicBezTo>
                  <a:pt x="525784" y="3907719"/>
                  <a:pt x="507353" y="3921787"/>
                  <a:pt x="504292" y="3948424"/>
                </a:cubicBezTo>
                <a:cubicBezTo>
                  <a:pt x="502468" y="3964511"/>
                  <a:pt x="496933" y="3966335"/>
                  <a:pt x="482669" y="3961385"/>
                </a:cubicBezTo>
                <a:cubicBezTo>
                  <a:pt x="470491" y="3957152"/>
                  <a:pt x="460070" y="3964837"/>
                  <a:pt x="452385" y="3974150"/>
                </a:cubicBezTo>
                <a:cubicBezTo>
                  <a:pt x="444570" y="3983594"/>
                  <a:pt x="454664" y="3990367"/>
                  <a:pt x="457335" y="3998248"/>
                </a:cubicBezTo>
                <a:cubicBezTo>
                  <a:pt x="459679" y="4005216"/>
                  <a:pt x="468211" y="4010296"/>
                  <a:pt x="464238" y="4019349"/>
                </a:cubicBezTo>
                <a:cubicBezTo>
                  <a:pt x="415066" y="4020000"/>
                  <a:pt x="397091" y="4032049"/>
                  <a:pt x="404516" y="4065199"/>
                </a:cubicBezTo>
                <a:cubicBezTo>
                  <a:pt x="410507" y="4091902"/>
                  <a:pt x="399305" y="4095679"/>
                  <a:pt x="378660" y="4096461"/>
                </a:cubicBezTo>
                <a:cubicBezTo>
                  <a:pt x="371626" y="4096722"/>
                  <a:pt x="364722" y="4099913"/>
                  <a:pt x="357623" y="4100434"/>
                </a:cubicBezTo>
                <a:cubicBezTo>
                  <a:pt x="344728" y="4101281"/>
                  <a:pt x="343751" y="4107403"/>
                  <a:pt x="346812" y="4118344"/>
                </a:cubicBezTo>
                <a:cubicBezTo>
                  <a:pt x="351566" y="4135277"/>
                  <a:pt x="354823" y="4152602"/>
                  <a:pt x="359056" y="4171423"/>
                </a:cubicBezTo>
                <a:cubicBezTo>
                  <a:pt x="332549" y="4166930"/>
                  <a:pt x="308907" y="4140032"/>
                  <a:pt x="283377" y="4165627"/>
                </a:cubicBezTo>
                <a:cubicBezTo>
                  <a:pt x="249641" y="4199494"/>
                  <a:pt x="255633" y="4237008"/>
                  <a:pt x="281228" y="4276541"/>
                </a:cubicBezTo>
                <a:cubicBezTo>
                  <a:pt x="250943" y="4268725"/>
                  <a:pt x="251204" y="4268986"/>
                  <a:pt x="231665" y="4287352"/>
                </a:cubicBezTo>
                <a:cubicBezTo>
                  <a:pt x="226651" y="4292041"/>
                  <a:pt x="219421" y="4296860"/>
                  <a:pt x="212974" y="4297121"/>
                </a:cubicBezTo>
                <a:cubicBezTo>
                  <a:pt x="174222" y="4298749"/>
                  <a:pt x="163802" y="4329490"/>
                  <a:pt x="148562" y="4356388"/>
                </a:cubicBezTo>
                <a:cubicBezTo>
                  <a:pt x="141723" y="4368436"/>
                  <a:pt x="145696" y="4373321"/>
                  <a:pt x="155661" y="4379508"/>
                </a:cubicBezTo>
                <a:cubicBezTo>
                  <a:pt x="171617" y="4389473"/>
                  <a:pt x="189527" y="4398070"/>
                  <a:pt x="197603" y="4417608"/>
                </a:cubicBezTo>
                <a:cubicBezTo>
                  <a:pt x="181452" y="4417608"/>
                  <a:pt x="167189" y="4417413"/>
                  <a:pt x="152925" y="4417673"/>
                </a:cubicBezTo>
                <a:cubicBezTo>
                  <a:pt x="114956" y="4418260"/>
                  <a:pt x="103558" y="4432979"/>
                  <a:pt x="110592" y="4470427"/>
                </a:cubicBezTo>
                <a:cubicBezTo>
                  <a:pt x="114630" y="4492115"/>
                  <a:pt x="125702" y="4511393"/>
                  <a:pt x="133322" y="4534969"/>
                </a:cubicBezTo>
                <a:cubicBezTo>
                  <a:pt x="116454" y="4530671"/>
                  <a:pt x="102451" y="4528196"/>
                  <a:pt x="89230" y="4523377"/>
                </a:cubicBezTo>
                <a:cubicBezTo>
                  <a:pt x="77377" y="4519078"/>
                  <a:pt x="71320" y="4522660"/>
                  <a:pt x="65784" y="4533015"/>
                </a:cubicBezTo>
                <a:cubicBezTo>
                  <a:pt x="46311" y="4569161"/>
                  <a:pt x="24949" y="4604396"/>
                  <a:pt x="9057" y="4642366"/>
                </a:cubicBezTo>
                <a:cubicBezTo>
                  <a:pt x="-5857" y="4677991"/>
                  <a:pt x="-3708" y="4689909"/>
                  <a:pt x="25730" y="4714918"/>
                </a:cubicBezTo>
                <a:cubicBezTo>
                  <a:pt x="66240" y="4749371"/>
                  <a:pt x="113197" y="4773859"/>
                  <a:pt x="160871" y="4796329"/>
                </a:cubicBezTo>
                <a:cubicBezTo>
                  <a:pt x="186466" y="4808378"/>
                  <a:pt x="218184" y="4797175"/>
                  <a:pt x="236615" y="4774185"/>
                </a:cubicBezTo>
                <a:cubicBezTo>
                  <a:pt x="250032" y="4757447"/>
                  <a:pt x="263122" y="4740319"/>
                  <a:pt x="280902" y="4727749"/>
                </a:cubicBezTo>
                <a:cubicBezTo>
                  <a:pt x="288197" y="4722538"/>
                  <a:pt x="295947" y="4715635"/>
                  <a:pt x="305130" y="4719673"/>
                </a:cubicBezTo>
                <a:cubicBezTo>
                  <a:pt x="316202" y="4724557"/>
                  <a:pt x="310536" y="4735564"/>
                  <a:pt x="309819" y="4743575"/>
                </a:cubicBezTo>
                <a:cubicBezTo>
                  <a:pt x="304674" y="4802776"/>
                  <a:pt x="306888" y="4861652"/>
                  <a:pt x="317439" y="4920007"/>
                </a:cubicBezTo>
                <a:cubicBezTo>
                  <a:pt x="333461" y="5008126"/>
                  <a:pt x="368956" y="5036261"/>
                  <a:pt x="457725" y="5029618"/>
                </a:cubicBezTo>
                <a:cubicBezTo>
                  <a:pt x="542066" y="5023301"/>
                  <a:pt x="609474" y="4988001"/>
                  <a:pt x="702282" y="4972110"/>
                </a:cubicBezTo>
                <a:cubicBezTo>
                  <a:pt x="722667" y="4968658"/>
                  <a:pt x="773923" y="4974129"/>
                  <a:pt x="790205" y="4985526"/>
                </a:cubicBezTo>
                <a:cubicBezTo>
                  <a:pt x="849993" y="5027403"/>
                  <a:pt x="840223" y="5111224"/>
                  <a:pt x="840875" y="5180585"/>
                </a:cubicBezTo>
                <a:cubicBezTo>
                  <a:pt x="841331" y="5227543"/>
                  <a:pt x="835860" y="5245648"/>
                  <a:pt x="800430" y="5285377"/>
                </a:cubicBezTo>
                <a:cubicBezTo>
                  <a:pt x="774965" y="5313838"/>
                  <a:pt x="765196" y="5385413"/>
                  <a:pt x="770666" y="5425141"/>
                </a:cubicBezTo>
                <a:cubicBezTo>
                  <a:pt x="809092" y="5701285"/>
                  <a:pt x="850058" y="5730463"/>
                  <a:pt x="912320" y="5824442"/>
                </a:cubicBezTo>
                <a:cubicBezTo>
                  <a:pt x="956217" y="5890743"/>
                  <a:pt x="1040493" y="5949554"/>
                  <a:pt x="1112590" y="5983225"/>
                </a:cubicBezTo>
                <a:cubicBezTo>
                  <a:pt x="1192111" y="6020348"/>
                  <a:pt x="1282053" y="6052587"/>
                  <a:pt x="1371214" y="6060923"/>
                </a:cubicBezTo>
                <a:cubicBezTo>
                  <a:pt x="1532992" y="6076098"/>
                  <a:pt x="1690081" y="6049591"/>
                  <a:pt x="1846128" y="6011165"/>
                </a:cubicBezTo>
                <a:cubicBezTo>
                  <a:pt x="1811089" y="6006541"/>
                  <a:pt x="1790314" y="6010058"/>
                  <a:pt x="1770775" y="6011882"/>
                </a:cubicBezTo>
                <a:cubicBezTo>
                  <a:pt x="1594668" y="6028294"/>
                  <a:pt x="1497432" y="6053824"/>
                  <a:pt x="1325689" y="6012533"/>
                </a:cubicBezTo>
                <a:cubicBezTo>
                  <a:pt x="1250140" y="5994362"/>
                  <a:pt x="1097740" y="5937245"/>
                  <a:pt x="1034696" y="5886640"/>
                </a:cubicBezTo>
                <a:cubicBezTo>
                  <a:pt x="958691" y="5825550"/>
                  <a:pt x="908543" y="5746354"/>
                  <a:pt x="869336" y="5658887"/>
                </a:cubicBezTo>
                <a:cubicBezTo>
                  <a:pt x="862367" y="5643386"/>
                  <a:pt x="847257" y="5598969"/>
                  <a:pt x="847713" y="5570508"/>
                </a:cubicBezTo>
                <a:cubicBezTo>
                  <a:pt x="889265" y="5635897"/>
                  <a:pt x="1063874" y="5693860"/>
                  <a:pt x="1181104" y="5706039"/>
                </a:cubicBezTo>
                <a:cubicBezTo>
                  <a:pt x="1237961" y="5711966"/>
                  <a:pt x="1317743" y="5714962"/>
                  <a:pt x="1373428" y="5693730"/>
                </a:cubicBezTo>
                <a:cubicBezTo>
                  <a:pt x="1386909" y="5688585"/>
                  <a:pt x="1396223" y="5689237"/>
                  <a:pt x="1408076" y="5695684"/>
                </a:cubicBezTo>
                <a:cubicBezTo>
                  <a:pt x="1475549" y="5732612"/>
                  <a:pt x="1544585" y="5766283"/>
                  <a:pt x="1616031" y="5794679"/>
                </a:cubicBezTo>
                <a:cubicBezTo>
                  <a:pt x="1750781" y="5848280"/>
                  <a:pt x="1888462" y="5887096"/>
                  <a:pt x="2035782" y="5877978"/>
                </a:cubicBezTo>
                <a:cubicBezTo>
                  <a:pt x="2061377" y="5876415"/>
                  <a:pt x="2083521" y="5866320"/>
                  <a:pt x="2109572" y="5855118"/>
                </a:cubicBezTo>
                <a:cubicBezTo>
                  <a:pt x="2072384" y="5826331"/>
                  <a:pt x="2048156" y="5791488"/>
                  <a:pt x="2036759" y="5749089"/>
                </a:cubicBezTo>
                <a:cubicBezTo>
                  <a:pt x="2005106" y="5631533"/>
                  <a:pt x="2041318" y="5532864"/>
                  <a:pt x="2122858" y="5447546"/>
                </a:cubicBezTo>
                <a:cubicBezTo>
                  <a:pt x="2141485" y="5428007"/>
                  <a:pt x="2165127" y="5422146"/>
                  <a:pt x="2191699" y="5426249"/>
                </a:cubicBezTo>
                <a:cubicBezTo>
                  <a:pt x="2247448" y="5434781"/>
                  <a:pt x="2302547" y="5446048"/>
                  <a:pt x="2355431" y="5465977"/>
                </a:cubicBezTo>
                <a:cubicBezTo>
                  <a:pt x="2376272" y="5473858"/>
                  <a:pt x="2396722" y="5482845"/>
                  <a:pt x="2414372" y="5497238"/>
                </a:cubicBezTo>
                <a:cubicBezTo>
                  <a:pt x="2471880" y="5544196"/>
                  <a:pt x="2529193" y="5591349"/>
                  <a:pt x="2587353" y="5637525"/>
                </a:cubicBezTo>
                <a:cubicBezTo>
                  <a:pt x="2605458" y="5651853"/>
                  <a:pt x="2620373" y="5667028"/>
                  <a:pt x="2624997" y="5690539"/>
                </a:cubicBezTo>
                <a:cubicBezTo>
                  <a:pt x="2626755" y="5699592"/>
                  <a:pt x="2631705" y="5706235"/>
                  <a:pt x="2640888" y="5710533"/>
                </a:cubicBezTo>
                <a:cubicBezTo>
                  <a:pt x="2761115" y="5767455"/>
                  <a:pt x="2885835" y="5808747"/>
                  <a:pt x="3018631" y="5824052"/>
                </a:cubicBezTo>
                <a:cubicBezTo>
                  <a:pt x="3074251" y="5830435"/>
                  <a:pt x="3130131" y="5834407"/>
                  <a:pt x="3188877" y="5836947"/>
                </a:cubicBezTo>
                <a:cubicBezTo>
                  <a:pt x="3157224" y="5901098"/>
                  <a:pt x="3115803" y="5960170"/>
                  <a:pt x="3145957" y="6040929"/>
                </a:cubicBezTo>
                <a:cubicBezTo>
                  <a:pt x="3172204" y="5987393"/>
                  <a:pt x="3202814" y="5945125"/>
                  <a:pt x="3244887" y="5912040"/>
                </a:cubicBezTo>
                <a:cubicBezTo>
                  <a:pt x="3286699" y="5879215"/>
                  <a:pt x="3333005" y="5855509"/>
                  <a:pt x="3390123" y="5838185"/>
                </a:cubicBezTo>
                <a:cubicBezTo>
                  <a:pt x="3361010" y="5876480"/>
                  <a:pt x="3333852" y="5908328"/>
                  <a:pt x="3311187" y="5943106"/>
                </a:cubicBezTo>
                <a:cubicBezTo>
                  <a:pt x="3288848" y="5977494"/>
                  <a:pt x="3276083" y="6016180"/>
                  <a:pt x="3276539" y="6066068"/>
                </a:cubicBezTo>
                <a:cubicBezTo>
                  <a:pt x="3323692" y="6009797"/>
                  <a:pt x="3358210" y="5951898"/>
                  <a:pt x="3427767" y="5924740"/>
                </a:cubicBezTo>
                <a:cubicBezTo>
                  <a:pt x="3410703" y="5956588"/>
                  <a:pt x="3395203" y="5983355"/>
                  <a:pt x="3381656" y="6011100"/>
                </a:cubicBezTo>
                <a:cubicBezTo>
                  <a:pt x="3361075" y="6053368"/>
                  <a:pt x="3356191" y="6074795"/>
                  <a:pt x="3359447" y="6100456"/>
                </a:cubicBezTo>
                <a:cubicBezTo>
                  <a:pt x="3416109" y="6042427"/>
                  <a:pt x="3475636" y="5990129"/>
                  <a:pt x="3545584" y="5950922"/>
                </a:cubicBezTo>
                <a:cubicBezTo>
                  <a:pt x="3623998" y="5907025"/>
                  <a:pt x="3721495" y="5882276"/>
                  <a:pt x="3772816" y="5894586"/>
                </a:cubicBezTo>
                <a:cubicBezTo>
                  <a:pt x="3665094" y="5939198"/>
                  <a:pt x="3567858" y="5996381"/>
                  <a:pt x="3488857" y="6080657"/>
                </a:cubicBezTo>
                <a:cubicBezTo>
                  <a:pt x="3409726" y="6165063"/>
                  <a:pt x="3359252" y="6263928"/>
                  <a:pt x="3341211" y="6379856"/>
                </a:cubicBezTo>
                <a:cubicBezTo>
                  <a:pt x="3413178" y="6195413"/>
                  <a:pt x="3518230" y="6045814"/>
                  <a:pt x="3727096" y="6002373"/>
                </a:cubicBezTo>
                <a:cubicBezTo>
                  <a:pt x="3570398" y="6104299"/>
                  <a:pt x="3471598" y="6244975"/>
                  <a:pt x="3438122" y="6430265"/>
                </a:cubicBezTo>
                <a:cubicBezTo>
                  <a:pt x="3519793" y="6264253"/>
                  <a:pt x="3602701" y="6099740"/>
                  <a:pt x="3801993" y="6045683"/>
                </a:cubicBezTo>
                <a:cubicBezTo>
                  <a:pt x="3761744" y="6087365"/>
                  <a:pt x="3720518" y="6128135"/>
                  <a:pt x="3686651" y="6175549"/>
                </a:cubicBezTo>
                <a:cubicBezTo>
                  <a:pt x="3652524" y="6223353"/>
                  <a:pt x="3624194" y="6273632"/>
                  <a:pt x="3618397" y="6333615"/>
                </a:cubicBezTo>
                <a:cubicBezTo>
                  <a:pt x="3641127" y="6293301"/>
                  <a:pt x="3662815" y="6252596"/>
                  <a:pt x="3685805" y="6212542"/>
                </a:cubicBezTo>
                <a:cubicBezTo>
                  <a:pt x="3727812" y="6139272"/>
                  <a:pt x="3790270" y="6094073"/>
                  <a:pt x="3870183" y="6071344"/>
                </a:cubicBezTo>
                <a:cubicBezTo>
                  <a:pt x="3886660" y="6066654"/>
                  <a:pt x="3902747" y="6058383"/>
                  <a:pt x="3926909" y="6061835"/>
                </a:cubicBezTo>
                <a:cubicBezTo>
                  <a:pt x="3845499" y="6114719"/>
                  <a:pt x="3778677" y="6175484"/>
                  <a:pt x="3729115" y="6253703"/>
                </a:cubicBezTo>
                <a:cubicBezTo>
                  <a:pt x="3679487" y="6332052"/>
                  <a:pt x="3652720" y="6417826"/>
                  <a:pt x="3639303" y="6514345"/>
                </a:cubicBezTo>
                <a:cubicBezTo>
                  <a:pt x="3652655" y="6504967"/>
                  <a:pt x="3652785" y="6495654"/>
                  <a:pt x="3655195" y="6487643"/>
                </a:cubicBezTo>
                <a:cubicBezTo>
                  <a:pt x="3673952" y="6424990"/>
                  <a:pt x="3696616" y="6363965"/>
                  <a:pt x="3729311" y="6307108"/>
                </a:cubicBezTo>
                <a:cubicBezTo>
                  <a:pt x="3770276" y="6235858"/>
                  <a:pt x="3822183" y="6175679"/>
                  <a:pt x="3900077" y="6142854"/>
                </a:cubicBezTo>
                <a:cubicBezTo>
                  <a:pt x="3911865" y="6137905"/>
                  <a:pt x="3923718" y="6131066"/>
                  <a:pt x="3940261" y="6133085"/>
                </a:cubicBezTo>
                <a:cubicBezTo>
                  <a:pt x="3918508" y="6167343"/>
                  <a:pt x="3896885" y="6198995"/>
                  <a:pt x="3882492" y="6234620"/>
                </a:cubicBezTo>
                <a:cubicBezTo>
                  <a:pt x="3867838" y="6271027"/>
                  <a:pt x="3857743" y="6308085"/>
                  <a:pt x="3868620" y="6351199"/>
                </a:cubicBezTo>
                <a:cubicBezTo>
                  <a:pt x="3889135" y="6319547"/>
                  <a:pt x="3906850" y="6290695"/>
                  <a:pt x="3926063" y="6262951"/>
                </a:cubicBezTo>
                <a:cubicBezTo>
                  <a:pt x="3945992" y="6234229"/>
                  <a:pt x="3968852" y="6207787"/>
                  <a:pt x="3996141" y="6185644"/>
                </a:cubicBezTo>
                <a:cubicBezTo>
                  <a:pt x="4021801" y="6164803"/>
                  <a:pt x="4048699" y="6146241"/>
                  <a:pt x="4089274" y="6138686"/>
                </a:cubicBezTo>
                <a:cubicBezTo>
                  <a:pt x="4048504" y="6185578"/>
                  <a:pt x="4012032" y="6225893"/>
                  <a:pt x="3979598" y="6269724"/>
                </a:cubicBezTo>
                <a:cubicBezTo>
                  <a:pt x="3946773" y="6314141"/>
                  <a:pt x="3924304" y="6363509"/>
                  <a:pt x="3907306" y="6415546"/>
                </a:cubicBezTo>
                <a:cubicBezTo>
                  <a:pt x="3886009" y="6480544"/>
                  <a:pt x="3881645" y="6541895"/>
                  <a:pt x="3895062" y="6573808"/>
                </a:cubicBezTo>
                <a:cubicBezTo>
                  <a:pt x="3897406" y="6562606"/>
                  <a:pt x="3899490" y="6552120"/>
                  <a:pt x="3901770" y="6541699"/>
                </a:cubicBezTo>
                <a:cubicBezTo>
                  <a:pt x="3924760" y="6437429"/>
                  <a:pt x="3978491" y="6352111"/>
                  <a:pt x="4060292" y="6284117"/>
                </a:cubicBezTo>
                <a:cubicBezTo>
                  <a:pt x="4065437" y="6279819"/>
                  <a:pt x="4071103" y="6271483"/>
                  <a:pt x="4078267" y="6276953"/>
                </a:cubicBezTo>
                <a:cubicBezTo>
                  <a:pt x="4084976" y="6281968"/>
                  <a:pt x="4079765" y="6290240"/>
                  <a:pt x="4077551" y="6296818"/>
                </a:cubicBezTo>
                <a:cubicBezTo>
                  <a:pt x="4075532" y="6302744"/>
                  <a:pt x="4072731" y="6308345"/>
                  <a:pt x="4070322" y="6314141"/>
                </a:cubicBezTo>
                <a:cubicBezTo>
                  <a:pt x="4036325" y="6395878"/>
                  <a:pt x="4021541" y="6480153"/>
                  <a:pt x="4036195" y="6568402"/>
                </a:cubicBezTo>
                <a:cubicBezTo>
                  <a:pt x="4037758" y="6577715"/>
                  <a:pt x="4038734" y="6587029"/>
                  <a:pt x="4049481" y="6599468"/>
                </a:cubicBezTo>
                <a:cubicBezTo>
                  <a:pt x="4046289" y="6549124"/>
                  <a:pt x="4046941" y="6504446"/>
                  <a:pt x="4054040" y="6460615"/>
                </a:cubicBezTo>
                <a:cubicBezTo>
                  <a:pt x="4061138" y="6416588"/>
                  <a:pt x="4068759" y="6371519"/>
                  <a:pt x="4110636" y="6333550"/>
                </a:cubicBezTo>
                <a:cubicBezTo>
                  <a:pt x="4101453" y="6413006"/>
                  <a:pt x="4086408" y="6484843"/>
                  <a:pt x="4100346" y="6557721"/>
                </a:cubicBezTo>
                <a:cubicBezTo>
                  <a:pt x="4108617" y="6524115"/>
                  <a:pt x="4112264" y="6490053"/>
                  <a:pt x="4117930" y="6456316"/>
                </a:cubicBezTo>
                <a:cubicBezTo>
                  <a:pt x="4127765" y="6397701"/>
                  <a:pt x="4136687" y="6379856"/>
                  <a:pt x="4160785" y="6366765"/>
                </a:cubicBezTo>
                <a:cubicBezTo>
                  <a:pt x="4161176" y="6408903"/>
                  <a:pt x="4148085" y="6450129"/>
                  <a:pt x="4156877" y="6491942"/>
                </a:cubicBezTo>
                <a:cubicBezTo>
                  <a:pt x="4188464" y="6414048"/>
                  <a:pt x="4222331" y="6339151"/>
                  <a:pt x="4300550" y="6296492"/>
                </a:cubicBezTo>
                <a:cubicBezTo>
                  <a:pt x="4249490" y="6376795"/>
                  <a:pt x="4206375" y="6460224"/>
                  <a:pt x="4185989" y="6553878"/>
                </a:cubicBezTo>
                <a:cubicBezTo>
                  <a:pt x="4164823" y="6651310"/>
                  <a:pt x="4171075" y="6786256"/>
                  <a:pt x="4199732" y="6831260"/>
                </a:cubicBezTo>
                <a:cubicBezTo>
                  <a:pt x="4195694" y="6789773"/>
                  <a:pt x="4195238" y="6749654"/>
                  <a:pt x="4197126" y="6709600"/>
                </a:cubicBezTo>
                <a:cubicBezTo>
                  <a:pt x="4203900" y="6563778"/>
                  <a:pt x="4258151" y="6439057"/>
                  <a:pt x="4364766" y="6338304"/>
                </a:cubicBezTo>
                <a:cubicBezTo>
                  <a:pt x="4370302" y="6333029"/>
                  <a:pt x="4375773" y="6319612"/>
                  <a:pt x="4385151" y="6327102"/>
                </a:cubicBezTo>
                <a:cubicBezTo>
                  <a:pt x="4394009" y="6334201"/>
                  <a:pt x="4384175" y="6343124"/>
                  <a:pt x="4379681" y="6350418"/>
                </a:cubicBezTo>
                <a:cubicBezTo>
                  <a:pt x="4288306" y="6499106"/>
                  <a:pt x="4260431" y="6658409"/>
                  <a:pt x="4299117" y="6828980"/>
                </a:cubicBezTo>
                <a:cubicBezTo>
                  <a:pt x="4301331" y="6838749"/>
                  <a:pt x="4301722" y="6849691"/>
                  <a:pt x="4314618" y="6856334"/>
                </a:cubicBezTo>
                <a:cubicBezTo>
                  <a:pt x="4316897" y="6760465"/>
                  <a:pt x="4310189" y="6666225"/>
                  <a:pt x="4330639" y="6573743"/>
                </a:cubicBezTo>
                <a:cubicBezTo>
                  <a:pt x="4350112" y="6485884"/>
                  <a:pt x="4425531" y="6360252"/>
                  <a:pt x="4473726" y="6337653"/>
                </a:cubicBezTo>
                <a:cubicBezTo>
                  <a:pt x="4450996" y="6391449"/>
                  <a:pt x="4432890" y="6444593"/>
                  <a:pt x="4423708" y="6500148"/>
                </a:cubicBezTo>
                <a:cubicBezTo>
                  <a:pt x="4414459" y="6556028"/>
                  <a:pt x="4412115" y="6612103"/>
                  <a:pt x="4427224" y="6667592"/>
                </a:cubicBezTo>
                <a:cubicBezTo>
                  <a:pt x="4430025" y="6596863"/>
                  <a:pt x="4434193" y="6526720"/>
                  <a:pt x="4458877" y="6459378"/>
                </a:cubicBezTo>
                <a:cubicBezTo>
                  <a:pt x="4486426" y="6384089"/>
                  <a:pt x="4544064" y="6311276"/>
                  <a:pt x="4587310" y="6298185"/>
                </a:cubicBezTo>
                <a:cubicBezTo>
                  <a:pt x="4462849" y="6503013"/>
                  <a:pt x="4471511" y="6703087"/>
                  <a:pt x="4529476" y="6822988"/>
                </a:cubicBezTo>
                <a:cubicBezTo>
                  <a:pt x="4531690" y="6815498"/>
                  <a:pt x="4529085" y="6808791"/>
                  <a:pt x="4527587" y="6801887"/>
                </a:cubicBezTo>
                <a:cubicBezTo>
                  <a:pt x="4491375" y="6635745"/>
                  <a:pt x="4522832" y="6484387"/>
                  <a:pt x="4626842" y="6348985"/>
                </a:cubicBezTo>
                <a:cubicBezTo>
                  <a:pt x="4631206" y="6343319"/>
                  <a:pt x="4634397" y="6331531"/>
                  <a:pt x="4643971" y="6336611"/>
                </a:cubicBezTo>
                <a:cubicBezTo>
                  <a:pt x="4651721" y="6340714"/>
                  <a:pt x="4648204" y="6351134"/>
                  <a:pt x="4646902" y="6358820"/>
                </a:cubicBezTo>
                <a:cubicBezTo>
                  <a:pt x="4642799" y="6383503"/>
                  <a:pt x="4637588" y="6407991"/>
                  <a:pt x="4634202" y="6432740"/>
                </a:cubicBezTo>
                <a:cubicBezTo>
                  <a:pt x="4627949" y="6477874"/>
                  <a:pt x="4639672" y="6519360"/>
                  <a:pt x="4661555" y="6565015"/>
                </a:cubicBezTo>
                <a:cubicBezTo>
                  <a:pt x="4678880" y="6412615"/>
                  <a:pt x="4737365" y="6283140"/>
                  <a:pt x="4791096" y="6273176"/>
                </a:cubicBezTo>
                <a:cubicBezTo>
                  <a:pt x="4718999" y="6490899"/>
                  <a:pt x="4710728" y="6644602"/>
                  <a:pt x="4768952" y="6727315"/>
                </a:cubicBezTo>
                <a:cubicBezTo>
                  <a:pt x="4748762" y="6613601"/>
                  <a:pt x="4765565" y="6509982"/>
                  <a:pt x="4827763" y="6414960"/>
                </a:cubicBezTo>
                <a:cubicBezTo>
                  <a:pt x="4837792" y="6481651"/>
                  <a:pt x="4839160" y="6549059"/>
                  <a:pt x="4866905" y="6611452"/>
                </a:cubicBezTo>
                <a:cubicBezTo>
                  <a:pt x="4867230" y="6542611"/>
                  <a:pt x="4848083" y="6471687"/>
                  <a:pt x="4892305" y="6401218"/>
                </a:cubicBezTo>
                <a:cubicBezTo>
                  <a:pt x="4910020" y="6499627"/>
                  <a:pt x="4927279" y="6590480"/>
                  <a:pt x="4989867" y="6664922"/>
                </a:cubicBezTo>
                <a:cubicBezTo>
                  <a:pt x="4932815" y="6550231"/>
                  <a:pt x="4946296" y="6439513"/>
                  <a:pt x="5005302" y="6326581"/>
                </a:cubicBezTo>
                <a:cubicBezTo>
                  <a:pt x="5030311" y="6384610"/>
                  <a:pt x="5053693" y="6438667"/>
                  <a:pt x="5076943" y="6492723"/>
                </a:cubicBezTo>
                <a:cubicBezTo>
                  <a:pt x="5086191" y="6514281"/>
                  <a:pt x="5099738" y="6531670"/>
                  <a:pt x="5127743" y="6545737"/>
                </a:cubicBezTo>
                <a:cubicBezTo>
                  <a:pt x="5102083" y="6503013"/>
                  <a:pt x="5079027" y="6467258"/>
                  <a:pt x="5064764" y="6426814"/>
                </a:cubicBezTo>
                <a:cubicBezTo>
                  <a:pt x="5046789" y="6375883"/>
                  <a:pt x="5044705" y="6332442"/>
                  <a:pt x="5060726" y="6299814"/>
                </a:cubicBezTo>
                <a:cubicBezTo>
                  <a:pt x="5078181" y="6341039"/>
                  <a:pt x="5094267" y="6381745"/>
                  <a:pt x="5117779" y="6418673"/>
                </a:cubicBezTo>
                <a:cubicBezTo>
                  <a:pt x="5141094" y="6455209"/>
                  <a:pt x="5167341" y="6488685"/>
                  <a:pt x="5210261" y="6504056"/>
                </a:cubicBezTo>
                <a:cubicBezTo>
                  <a:pt x="5140899" y="6437299"/>
                  <a:pt x="5097914" y="6360383"/>
                  <a:pt x="5110940" y="6259304"/>
                </a:cubicBezTo>
                <a:cubicBezTo>
                  <a:pt x="5143048" y="6304763"/>
                  <a:pt x="5175092" y="6350288"/>
                  <a:pt x="5207200" y="6395747"/>
                </a:cubicBezTo>
                <a:cubicBezTo>
                  <a:pt x="5200491" y="6354456"/>
                  <a:pt x="5188247" y="6316160"/>
                  <a:pt x="5181344" y="6276628"/>
                </a:cubicBezTo>
                <a:cubicBezTo>
                  <a:pt x="5179911" y="6268161"/>
                  <a:pt x="5175287" y="6256178"/>
                  <a:pt x="5184209" y="6251944"/>
                </a:cubicBezTo>
                <a:cubicBezTo>
                  <a:pt x="5195151" y="6246734"/>
                  <a:pt x="5197626" y="6260476"/>
                  <a:pt x="5202120" y="6266989"/>
                </a:cubicBezTo>
                <a:cubicBezTo>
                  <a:pt x="5240806" y="6322869"/>
                  <a:pt x="5280339" y="6378163"/>
                  <a:pt x="5324691" y="6429809"/>
                </a:cubicBezTo>
                <a:cubicBezTo>
                  <a:pt x="5336349" y="6443356"/>
                  <a:pt x="5348723" y="6456251"/>
                  <a:pt x="5360837" y="6469407"/>
                </a:cubicBezTo>
                <a:cubicBezTo>
                  <a:pt x="5360707" y="6456251"/>
                  <a:pt x="5356473" y="6446612"/>
                  <a:pt x="5352501" y="6436843"/>
                </a:cubicBezTo>
                <a:cubicBezTo>
                  <a:pt x="5322672" y="6363248"/>
                  <a:pt x="5289913" y="6290630"/>
                  <a:pt x="5273761" y="6212216"/>
                </a:cubicBezTo>
                <a:cubicBezTo>
                  <a:pt x="5271351" y="6200623"/>
                  <a:pt x="5263926" y="6182974"/>
                  <a:pt x="5275910" y="6178154"/>
                </a:cubicBezTo>
                <a:cubicBezTo>
                  <a:pt x="5289587" y="6172618"/>
                  <a:pt x="5294276" y="6191440"/>
                  <a:pt x="5300138" y="6201535"/>
                </a:cubicBezTo>
                <a:cubicBezTo>
                  <a:pt x="5334460" y="6260150"/>
                  <a:pt x="5367871" y="6319287"/>
                  <a:pt x="5402194" y="6377837"/>
                </a:cubicBezTo>
                <a:cubicBezTo>
                  <a:pt x="5409618" y="6390537"/>
                  <a:pt x="5417043" y="6403888"/>
                  <a:pt x="5434758" y="6417240"/>
                </a:cubicBezTo>
                <a:cubicBezTo>
                  <a:pt x="5413005" y="6325344"/>
                  <a:pt x="5392620" y="6239374"/>
                  <a:pt x="5372234" y="6153405"/>
                </a:cubicBezTo>
                <a:cubicBezTo>
                  <a:pt x="5374514" y="6152298"/>
                  <a:pt x="5376728" y="6151256"/>
                  <a:pt x="5379008" y="6150149"/>
                </a:cubicBezTo>
                <a:cubicBezTo>
                  <a:pt x="5422514" y="6186816"/>
                  <a:pt x="5441336" y="6242826"/>
                  <a:pt x="5480933" y="6289067"/>
                </a:cubicBezTo>
                <a:cubicBezTo>
                  <a:pt x="5481389" y="6222441"/>
                  <a:pt x="5456575" y="6166236"/>
                  <a:pt x="5442508" y="6104429"/>
                </a:cubicBezTo>
                <a:cubicBezTo>
                  <a:pt x="5523527" y="6146111"/>
                  <a:pt x="5571592" y="6210848"/>
                  <a:pt x="5602137" y="6291217"/>
                </a:cubicBezTo>
                <a:cubicBezTo>
                  <a:pt x="5603961" y="6203358"/>
                  <a:pt x="5563125" y="6133085"/>
                  <a:pt x="5508743" y="6059816"/>
                </a:cubicBezTo>
                <a:cubicBezTo>
                  <a:pt x="5615423" y="6093032"/>
                  <a:pt x="5711487" y="6126507"/>
                  <a:pt x="5752974" y="6237030"/>
                </a:cubicBezTo>
                <a:cubicBezTo>
                  <a:pt x="5753560" y="6156987"/>
                  <a:pt x="5704519" y="6101954"/>
                  <a:pt x="5659059" y="6044381"/>
                </a:cubicBezTo>
                <a:cubicBezTo>
                  <a:pt x="5740535" y="6060402"/>
                  <a:pt x="5788729" y="6123511"/>
                  <a:pt x="5846303" y="6177177"/>
                </a:cubicBezTo>
                <a:cubicBezTo>
                  <a:pt x="5847605" y="6162132"/>
                  <a:pt x="5840702" y="6153535"/>
                  <a:pt x="5835687" y="6144548"/>
                </a:cubicBezTo>
                <a:cubicBezTo>
                  <a:pt x="5811264" y="6100781"/>
                  <a:pt x="5782151" y="6060011"/>
                  <a:pt x="5754146" y="6018525"/>
                </a:cubicBezTo>
                <a:cubicBezTo>
                  <a:pt x="5750499" y="6013119"/>
                  <a:pt x="5742879" y="6007388"/>
                  <a:pt x="5748871" y="5999833"/>
                </a:cubicBezTo>
                <a:cubicBezTo>
                  <a:pt x="5753495" y="5993971"/>
                  <a:pt x="5760529" y="5997944"/>
                  <a:pt x="5766456" y="5998921"/>
                </a:cubicBezTo>
                <a:cubicBezTo>
                  <a:pt x="5807095" y="6005825"/>
                  <a:pt x="5842265" y="6025168"/>
                  <a:pt x="5875350" y="6048418"/>
                </a:cubicBezTo>
                <a:cubicBezTo>
                  <a:pt x="5904332" y="6068804"/>
                  <a:pt x="5932077" y="6090947"/>
                  <a:pt x="5964575" y="6115435"/>
                </a:cubicBezTo>
                <a:cubicBezTo>
                  <a:pt x="5957021" y="6094139"/>
                  <a:pt x="5946209" y="6080461"/>
                  <a:pt x="5935333" y="6066850"/>
                </a:cubicBezTo>
                <a:cubicBezTo>
                  <a:pt x="5904397" y="6028098"/>
                  <a:pt x="5866623" y="5996641"/>
                  <a:pt x="5827937" y="5966096"/>
                </a:cubicBezTo>
                <a:cubicBezTo>
                  <a:pt x="5822792" y="5962058"/>
                  <a:pt x="5813608" y="5959063"/>
                  <a:pt x="5816930" y="5949945"/>
                </a:cubicBezTo>
                <a:cubicBezTo>
                  <a:pt x="5820317" y="5940501"/>
                  <a:pt x="5829500" y="5940566"/>
                  <a:pt x="5837510" y="5941608"/>
                </a:cubicBezTo>
                <a:cubicBezTo>
                  <a:pt x="5846303" y="5942715"/>
                  <a:pt x="5855160" y="5944604"/>
                  <a:pt x="5863562" y="5947470"/>
                </a:cubicBezTo>
                <a:cubicBezTo>
                  <a:pt x="5902834" y="5960626"/>
                  <a:pt x="5939176" y="5979383"/>
                  <a:pt x="5972651" y="6003936"/>
                </a:cubicBezTo>
                <a:cubicBezTo>
                  <a:pt x="5980467" y="6009667"/>
                  <a:pt x="5986980" y="6018590"/>
                  <a:pt x="6000592" y="6020804"/>
                </a:cubicBezTo>
                <a:cubicBezTo>
                  <a:pt x="5976559" y="5966096"/>
                  <a:pt x="5932077" y="5938352"/>
                  <a:pt x="5885705" y="5912431"/>
                </a:cubicBezTo>
                <a:cubicBezTo>
                  <a:pt x="5878671" y="5908523"/>
                  <a:pt x="5865190" y="5907611"/>
                  <a:pt x="5868577" y="5895758"/>
                </a:cubicBezTo>
                <a:cubicBezTo>
                  <a:pt x="5871442" y="5885728"/>
                  <a:pt x="5883361" y="5888073"/>
                  <a:pt x="5892023" y="5887552"/>
                </a:cubicBezTo>
                <a:cubicBezTo>
                  <a:pt x="5980141" y="5882602"/>
                  <a:pt x="6062984" y="5894911"/>
                  <a:pt x="6129415" y="5964468"/>
                </a:cubicBezTo>
                <a:cubicBezTo>
                  <a:pt x="6131629" y="5947730"/>
                  <a:pt x="6122642" y="5939394"/>
                  <a:pt x="6115869" y="5930537"/>
                </a:cubicBezTo>
                <a:cubicBezTo>
                  <a:pt x="6100042" y="5909826"/>
                  <a:pt x="6080634" y="5892567"/>
                  <a:pt x="6061356" y="5875178"/>
                </a:cubicBezTo>
                <a:cubicBezTo>
                  <a:pt x="6046376" y="5861566"/>
                  <a:pt x="6048330" y="5850884"/>
                  <a:pt x="6068129" y="5846326"/>
                </a:cubicBezTo>
                <a:cubicBezTo>
                  <a:pt x="6085388" y="5842288"/>
                  <a:pt x="6103494" y="5840920"/>
                  <a:pt x="6121339" y="5840529"/>
                </a:cubicBezTo>
                <a:cubicBezTo>
                  <a:pt x="6242543" y="5837664"/>
                  <a:pt x="6362248" y="5851210"/>
                  <a:pt x="6481042" y="5874331"/>
                </a:cubicBezTo>
                <a:cubicBezTo>
                  <a:pt x="6497715" y="5877587"/>
                  <a:pt x="6514323" y="5881104"/>
                  <a:pt x="6530930" y="5884621"/>
                </a:cubicBezTo>
                <a:cubicBezTo>
                  <a:pt x="6546431" y="5887878"/>
                  <a:pt x="6561931" y="5891264"/>
                  <a:pt x="6577432" y="5894520"/>
                </a:cubicBezTo>
                <a:cubicBezTo>
                  <a:pt x="6576064" y="5887291"/>
                  <a:pt x="6573720" y="5884751"/>
                  <a:pt x="6570919" y="5882797"/>
                </a:cubicBezTo>
                <a:cubicBezTo>
                  <a:pt x="6453818" y="5803341"/>
                  <a:pt x="6324734" y="5761920"/>
                  <a:pt x="6182885" y="5761594"/>
                </a:cubicBezTo>
                <a:cubicBezTo>
                  <a:pt x="6057839" y="5761333"/>
                  <a:pt x="5941325" y="5797740"/>
                  <a:pt x="5828848" y="5847824"/>
                </a:cubicBezTo>
                <a:cubicBezTo>
                  <a:pt x="5694163" y="5907742"/>
                  <a:pt x="5559999" y="5968702"/>
                  <a:pt x="5421667" y="6019827"/>
                </a:cubicBezTo>
                <a:cubicBezTo>
                  <a:pt x="5298965" y="6065156"/>
                  <a:pt x="5173984" y="6103126"/>
                  <a:pt x="5042165" y="6108141"/>
                </a:cubicBezTo>
                <a:cubicBezTo>
                  <a:pt x="4778851" y="6118171"/>
                  <a:pt x="4524461" y="6076294"/>
                  <a:pt x="4279188" y="5977624"/>
                </a:cubicBezTo>
                <a:cubicBezTo>
                  <a:pt x="4086343" y="5900057"/>
                  <a:pt x="3904245" y="5805295"/>
                  <a:pt x="3746569" y="5667679"/>
                </a:cubicBezTo>
                <a:cubicBezTo>
                  <a:pt x="3731850" y="5654784"/>
                  <a:pt x="3730548" y="5649508"/>
                  <a:pt x="3748458" y="5638371"/>
                </a:cubicBezTo>
                <a:cubicBezTo>
                  <a:pt x="3857027" y="5570964"/>
                  <a:pt x="3965335" y="5503100"/>
                  <a:pt x="4076248" y="5439470"/>
                </a:cubicBezTo>
                <a:cubicBezTo>
                  <a:pt x="4125029" y="5411465"/>
                  <a:pt x="4173550" y="5382613"/>
                  <a:pt x="4226239" y="5362228"/>
                </a:cubicBezTo>
                <a:cubicBezTo>
                  <a:pt x="4263753" y="5347769"/>
                  <a:pt x="4263622" y="5348486"/>
                  <a:pt x="4267269" y="5387498"/>
                </a:cubicBezTo>
                <a:cubicBezTo>
                  <a:pt x="4269223" y="5407883"/>
                  <a:pt x="4271242" y="5428593"/>
                  <a:pt x="4276062" y="5448392"/>
                </a:cubicBezTo>
                <a:cubicBezTo>
                  <a:pt x="4315660" y="5610171"/>
                  <a:pt x="4401238" y="5743228"/>
                  <a:pt x="4530062" y="5848214"/>
                </a:cubicBezTo>
                <a:cubicBezTo>
                  <a:pt x="4641626" y="5939068"/>
                  <a:pt x="4768887" y="5994883"/>
                  <a:pt x="4913602" y="5993711"/>
                </a:cubicBezTo>
                <a:cubicBezTo>
                  <a:pt x="5174440" y="5991562"/>
                  <a:pt x="5376272" y="5871074"/>
                  <a:pt x="5525025" y="5662469"/>
                </a:cubicBezTo>
                <a:cubicBezTo>
                  <a:pt x="5608454" y="5545433"/>
                  <a:pt x="5642972" y="5412963"/>
                  <a:pt x="5607543" y="5268313"/>
                </a:cubicBezTo>
                <a:cubicBezTo>
                  <a:pt x="5602463" y="5247472"/>
                  <a:pt x="5609757" y="5240503"/>
                  <a:pt x="5631575" y="5246234"/>
                </a:cubicBezTo>
                <a:cubicBezTo>
                  <a:pt x="5733045" y="5273132"/>
                  <a:pt x="5829174" y="5313968"/>
                  <a:pt x="5923480" y="5359167"/>
                </a:cubicBezTo>
                <a:cubicBezTo>
                  <a:pt x="6181843" y="5483041"/>
                  <a:pt x="6426335" y="5631272"/>
                  <a:pt x="6669002" y="5782761"/>
                </a:cubicBezTo>
                <a:cubicBezTo>
                  <a:pt x="6677469" y="5788036"/>
                  <a:pt x="6685024" y="5796893"/>
                  <a:pt x="6697333" y="5795330"/>
                </a:cubicBezTo>
                <a:cubicBezTo>
                  <a:pt x="6696421" y="5784649"/>
                  <a:pt x="6688280" y="5779569"/>
                  <a:pt x="6682809" y="5773121"/>
                </a:cubicBezTo>
                <a:close/>
                <a:moveTo>
                  <a:pt x="1259584" y="5662925"/>
                </a:moveTo>
                <a:cubicBezTo>
                  <a:pt x="1147563" y="5653872"/>
                  <a:pt x="1036455" y="5637329"/>
                  <a:pt x="940846" y="5573178"/>
                </a:cubicBezTo>
                <a:cubicBezTo>
                  <a:pt x="849602" y="5511957"/>
                  <a:pt x="854486" y="5491898"/>
                  <a:pt x="922089" y="5419150"/>
                </a:cubicBezTo>
                <a:cubicBezTo>
                  <a:pt x="936548" y="5403584"/>
                  <a:pt x="954914" y="5391666"/>
                  <a:pt x="971457" y="5378119"/>
                </a:cubicBezTo>
                <a:cubicBezTo>
                  <a:pt x="1001416" y="5359167"/>
                  <a:pt x="1036064" y="5352654"/>
                  <a:pt x="1069019" y="5341712"/>
                </a:cubicBezTo>
                <a:cubicBezTo>
                  <a:pt x="1123075" y="5334288"/>
                  <a:pt x="1176936" y="5327124"/>
                  <a:pt x="1231839" y="5333636"/>
                </a:cubicBezTo>
                <a:cubicBezTo>
                  <a:pt x="1248056" y="5335525"/>
                  <a:pt x="1255090" y="5340801"/>
                  <a:pt x="1251052" y="5356692"/>
                </a:cubicBezTo>
                <a:cubicBezTo>
                  <a:pt x="1224350" y="5460571"/>
                  <a:pt x="1281272" y="5538204"/>
                  <a:pt x="1332788" y="5617400"/>
                </a:cubicBezTo>
                <a:cubicBezTo>
                  <a:pt x="1342362" y="5632119"/>
                  <a:pt x="1353824" y="5645601"/>
                  <a:pt x="1366003" y="5661687"/>
                </a:cubicBezTo>
                <a:cubicBezTo>
                  <a:pt x="1328424" y="5670870"/>
                  <a:pt x="1293711" y="5665725"/>
                  <a:pt x="1259584" y="5662925"/>
                </a:cubicBezTo>
                <a:close/>
                <a:moveTo>
                  <a:pt x="1440315" y="5626192"/>
                </a:moveTo>
                <a:cubicBezTo>
                  <a:pt x="1393422" y="5567316"/>
                  <a:pt x="1352001" y="5505379"/>
                  <a:pt x="1330639" y="5432110"/>
                </a:cubicBezTo>
                <a:cubicBezTo>
                  <a:pt x="1328620" y="5425272"/>
                  <a:pt x="1327122" y="5418238"/>
                  <a:pt x="1326405" y="5411204"/>
                </a:cubicBezTo>
                <a:cubicBezTo>
                  <a:pt x="1322628" y="5374472"/>
                  <a:pt x="1337412" y="5358190"/>
                  <a:pt x="1371800" y="5368545"/>
                </a:cubicBezTo>
                <a:cubicBezTo>
                  <a:pt x="1428005" y="5385413"/>
                  <a:pt x="1477894" y="5414916"/>
                  <a:pt x="1515407" y="5461353"/>
                </a:cubicBezTo>
                <a:cubicBezTo>
                  <a:pt x="1530908" y="5480566"/>
                  <a:pt x="1537291" y="5503947"/>
                  <a:pt x="1536574" y="5524006"/>
                </a:cubicBezTo>
                <a:cubicBezTo>
                  <a:pt x="1536835" y="5572136"/>
                  <a:pt x="1505443" y="5618051"/>
                  <a:pt x="1465780" y="5633878"/>
                </a:cubicBezTo>
                <a:cubicBezTo>
                  <a:pt x="1454252" y="5638502"/>
                  <a:pt x="1446893" y="5634464"/>
                  <a:pt x="1440315" y="5626192"/>
                </a:cubicBezTo>
                <a:close/>
                <a:moveTo>
                  <a:pt x="3798672" y="5058795"/>
                </a:moveTo>
                <a:cubicBezTo>
                  <a:pt x="3795611" y="5064071"/>
                  <a:pt x="3789359" y="5062378"/>
                  <a:pt x="3784214" y="5062508"/>
                </a:cubicBezTo>
                <a:cubicBezTo>
                  <a:pt x="3771514" y="5061075"/>
                  <a:pt x="3760702" y="5055083"/>
                  <a:pt x="3750607" y="5047919"/>
                </a:cubicBezTo>
                <a:cubicBezTo>
                  <a:pt x="3743183" y="5042709"/>
                  <a:pt x="3735563" y="5036131"/>
                  <a:pt x="3742531" y="5026166"/>
                </a:cubicBezTo>
                <a:cubicBezTo>
                  <a:pt x="3748914" y="5016983"/>
                  <a:pt x="3758618" y="5019393"/>
                  <a:pt x="3766238" y="5024277"/>
                </a:cubicBezTo>
                <a:cubicBezTo>
                  <a:pt x="3775812" y="5030399"/>
                  <a:pt x="3784474" y="5038019"/>
                  <a:pt x="3793071" y="5045509"/>
                </a:cubicBezTo>
                <a:cubicBezTo>
                  <a:pt x="3796783" y="5048766"/>
                  <a:pt x="3802124" y="5052869"/>
                  <a:pt x="3798672" y="5058795"/>
                </a:cubicBezTo>
                <a:close/>
                <a:moveTo>
                  <a:pt x="3836121" y="4959801"/>
                </a:moveTo>
                <a:cubicBezTo>
                  <a:pt x="3828891" y="4955437"/>
                  <a:pt x="3822574" y="4949445"/>
                  <a:pt x="3826742" y="4940262"/>
                </a:cubicBezTo>
                <a:cubicBezTo>
                  <a:pt x="3831627" y="4929386"/>
                  <a:pt x="3840289" y="4934075"/>
                  <a:pt x="3847127" y="4937983"/>
                </a:cubicBezTo>
                <a:cubicBezTo>
                  <a:pt x="3867838" y="4949771"/>
                  <a:pt x="3888419" y="4962015"/>
                  <a:pt x="3905743" y="4987350"/>
                </a:cubicBezTo>
                <a:cubicBezTo>
                  <a:pt x="3876175" y="4982530"/>
                  <a:pt x="3855855" y="4971719"/>
                  <a:pt x="3836121" y="4959801"/>
                </a:cubicBezTo>
                <a:close/>
                <a:moveTo>
                  <a:pt x="3976277" y="4912127"/>
                </a:moveTo>
                <a:cubicBezTo>
                  <a:pt x="3948662" y="4905809"/>
                  <a:pt x="3925086" y="4891611"/>
                  <a:pt x="3904766" y="4872138"/>
                </a:cubicBezTo>
                <a:cubicBezTo>
                  <a:pt x="3900142" y="4867709"/>
                  <a:pt x="3900077" y="4860480"/>
                  <a:pt x="3903268" y="4854488"/>
                </a:cubicBezTo>
                <a:cubicBezTo>
                  <a:pt x="3906068" y="4849213"/>
                  <a:pt x="3911279" y="4847845"/>
                  <a:pt x="3920006" y="4849018"/>
                </a:cubicBezTo>
                <a:cubicBezTo>
                  <a:pt x="3946383" y="4857875"/>
                  <a:pt x="3967940" y="4878065"/>
                  <a:pt x="3986437" y="4901055"/>
                </a:cubicBezTo>
                <a:cubicBezTo>
                  <a:pt x="3993666" y="4910043"/>
                  <a:pt x="3984157" y="4913950"/>
                  <a:pt x="3976277" y="4912127"/>
                </a:cubicBezTo>
                <a:close/>
                <a:moveTo>
                  <a:pt x="3969568" y="4802972"/>
                </a:moveTo>
                <a:cubicBezTo>
                  <a:pt x="3962795" y="4794570"/>
                  <a:pt x="3964293" y="4783824"/>
                  <a:pt x="3971262" y="4775618"/>
                </a:cubicBezTo>
                <a:cubicBezTo>
                  <a:pt x="3979403" y="4765979"/>
                  <a:pt x="3987869" y="4772101"/>
                  <a:pt x="3994578" y="4777833"/>
                </a:cubicBezTo>
                <a:cubicBezTo>
                  <a:pt x="4021541" y="4801018"/>
                  <a:pt x="4048374" y="4824399"/>
                  <a:pt x="4071950" y="4860545"/>
                </a:cubicBezTo>
                <a:cubicBezTo>
                  <a:pt x="4027728" y="4849864"/>
                  <a:pt x="3994447" y="4833647"/>
                  <a:pt x="3969568" y="4802972"/>
                </a:cubicBezTo>
                <a:close/>
                <a:moveTo>
                  <a:pt x="4033199" y="4745138"/>
                </a:moveTo>
                <a:cubicBezTo>
                  <a:pt x="4027923" y="4738560"/>
                  <a:pt x="4027532" y="4729898"/>
                  <a:pt x="4035022" y="4723581"/>
                </a:cubicBezTo>
                <a:cubicBezTo>
                  <a:pt x="4042447" y="4717328"/>
                  <a:pt x="4051369" y="4719152"/>
                  <a:pt x="4057231" y="4724557"/>
                </a:cubicBezTo>
                <a:cubicBezTo>
                  <a:pt x="4085497" y="4750935"/>
                  <a:pt x="4111027" y="4779721"/>
                  <a:pt x="4131868" y="4813002"/>
                </a:cubicBezTo>
                <a:cubicBezTo>
                  <a:pt x="4091423" y="4800757"/>
                  <a:pt x="4059185" y="4777311"/>
                  <a:pt x="4033199" y="4745138"/>
                </a:cubicBezTo>
                <a:close/>
                <a:moveTo>
                  <a:pt x="4281858" y="4789230"/>
                </a:moveTo>
                <a:cubicBezTo>
                  <a:pt x="4277690" y="4794831"/>
                  <a:pt x="4272024" y="4791574"/>
                  <a:pt x="4267465" y="4789230"/>
                </a:cubicBezTo>
                <a:cubicBezTo>
                  <a:pt x="4212562" y="4761160"/>
                  <a:pt x="4167884" y="4720519"/>
                  <a:pt x="4127374" y="4674800"/>
                </a:cubicBezTo>
                <a:cubicBezTo>
                  <a:pt x="4122880" y="4669719"/>
                  <a:pt x="4120275" y="4664053"/>
                  <a:pt x="4124964" y="4657996"/>
                </a:cubicBezTo>
                <a:cubicBezTo>
                  <a:pt x="4141246" y="4637025"/>
                  <a:pt x="4162999" y="4623609"/>
                  <a:pt x="4185338" y="4613253"/>
                </a:cubicBezTo>
                <a:cubicBezTo>
                  <a:pt x="4200318" y="4613579"/>
                  <a:pt x="4205007" y="4623413"/>
                  <a:pt x="4209110" y="4633378"/>
                </a:cubicBezTo>
                <a:cubicBezTo>
                  <a:pt x="4229365" y="4682745"/>
                  <a:pt x="4245842" y="4734001"/>
                  <a:pt x="4279188" y="4777051"/>
                </a:cubicBezTo>
                <a:cubicBezTo>
                  <a:pt x="4281923" y="4780568"/>
                  <a:pt x="4284919" y="4785127"/>
                  <a:pt x="4281858" y="4789230"/>
                </a:cubicBezTo>
                <a:close/>
                <a:moveTo>
                  <a:pt x="4459984" y="4796459"/>
                </a:moveTo>
                <a:cubicBezTo>
                  <a:pt x="4448717" y="4802972"/>
                  <a:pt x="4438622" y="4796719"/>
                  <a:pt x="4430155" y="4791509"/>
                </a:cubicBezTo>
                <a:cubicBezTo>
                  <a:pt x="4358189" y="4747092"/>
                  <a:pt x="4298140" y="4690561"/>
                  <a:pt x="4259519" y="4614230"/>
                </a:cubicBezTo>
                <a:cubicBezTo>
                  <a:pt x="4244149" y="4583881"/>
                  <a:pt x="4248382" y="4568445"/>
                  <a:pt x="4269614" y="4552945"/>
                </a:cubicBezTo>
                <a:cubicBezTo>
                  <a:pt x="4284659" y="4541938"/>
                  <a:pt x="4297815" y="4542589"/>
                  <a:pt x="4308561" y="4558350"/>
                </a:cubicBezTo>
                <a:cubicBezTo>
                  <a:pt x="4315074" y="4567924"/>
                  <a:pt x="4321456" y="4577824"/>
                  <a:pt x="4326145" y="4588309"/>
                </a:cubicBezTo>
                <a:cubicBezTo>
                  <a:pt x="4357277" y="4658387"/>
                  <a:pt x="4399936" y="4720845"/>
                  <a:pt x="4450345" y="4778223"/>
                </a:cubicBezTo>
                <a:cubicBezTo>
                  <a:pt x="4453862" y="4782196"/>
                  <a:pt x="4456923" y="4786559"/>
                  <a:pt x="4459854" y="4791053"/>
                </a:cubicBezTo>
                <a:cubicBezTo>
                  <a:pt x="4460635" y="4792291"/>
                  <a:pt x="4459984" y="4794440"/>
                  <a:pt x="4459984" y="4796459"/>
                </a:cubicBezTo>
                <a:close/>
                <a:moveTo>
                  <a:pt x="4484537" y="4636830"/>
                </a:moveTo>
                <a:cubicBezTo>
                  <a:pt x="4476592" y="4641128"/>
                  <a:pt x="4471772" y="4632661"/>
                  <a:pt x="4467408" y="4627582"/>
                </a:cubicBezTo>
                <a:cubicBezTo>
                  <a:pt x="4442139" y="4598600"/>
                  <a:pt x="4420256" y="4567143"/>
                  <a:pt x="4400717" y="4534122"/>
                </a:cubicBezTo>
                <a:cubicBezTo>
                  <a:pt x="4394595" y="4523767"/>
                  <a:pt x="4383979" y="4512826"/>
                  <a:pt x="4393553" y="4500126"/>
                </a:cubicBezTo>
                <a:cubicBezTo>
                  <a:pt x="4404039" y="4486253"/>
                  <a:pt x="4419149" y="4478373"/>
                  <a:pt x="4434193" y="4475507"/>
                </a:cubicBezTo>
                <a:cubicBezTo>
                  <a:pt x="4448326" y="4474726"/>
                  <a:pt x="4451713" y="4483844"/>
                  <a:pt x="4453992" y="4492245"/>
                </a:cubicBezTo>
                <a:cubicBezTo>
                  <a:pt x="4465194" y="4533406"/>
                  <a:pt x="4472033" y="4575805"/>
                  <a:pt x="4489422" y="4615207"/>
                </a:cubicBezTo>
                <a:cubicBezTo>
                  <a:pt x="4492743" y="4622892"/>
                  <a:pt x="4492548" y="4632466"/>
                  <a:pt x="4484537" y="4636830"/>
                </a:cubicBezTo>
                <a:close/>
                <a:moveTo>
                  <a:pt x="4575261" y="4636113"/>
                </a:moveTo>
                <a:cubicBezTo>
                  <a:pt x="4569204" y="4638132"/>
                  <a:pt x="4565166" y="4632987"/>
                  <a:pt x="4562040" y="4629080"/>
                </a:cubicBezTo>
                <a:cubicBezTo>
                  <a:pt x="4524851" y="4583099"/>
                  <a:pt x="4500103" y="4531192"/>
                  <a:pt x="4490985" y="4472641"/>
                </a:cubicBezTo>
                <a:cubicBezTo>
                  <a:pt x="4487728" y="4451670"/>
                  <a:pt x="4501145" y="4441380"/>
                  <a:pt x="4520748" y="4439491"/>
                </a:cubicBezTo>
                <a:cubicBezTo>
                  <a:pt x="4539310" y="4437733"/>
                  <a:pt x="4545693" y="4449000"/>
                  <a:pt x="4547060" y="4465608"/>
                </a:cubicBezTo>
                <a:cubicBezTo>
                  <a:pt x="4551163" y="4513803"/>
                  <a:pt x="4559825" y="4561020"/>
                  <a:pt x="4576759" y="4606545"/>
                </a:cubicBezTo>
                <a:cubicBezTo>
                  <a:pt x="4578582" y="4611495"/>
                  <a:pt x="4578908" y="4617031"/>
                  <a:pt x="4579820" y="4621655"/>
                </a:cubicBezTo>
                <a:cubicBezTo>
                  <a:pt x="4579103" y="4627256"/>
                  <a:pt x="4582034" y="4633834"/>
                  <a:pt x="4575261" y="4636113"/>
                </a:cubicBezTo>
                <a:close/>
                <a:moveTo>
                  <a:pt x="4771427" y="4420409"/>
                </a:moveTo>
                <a:cubicBezTo>
                  <a:pt x="4739384" y="4491854"/>
                  <a:pt x="4734174" y="4566296"/>
                  <a:pt x="4743747" y="4642821"/>
                </a:cubicBezTo>
                <a:cubicBezTo>
                  <a:pt x="4744920" y="4652135"/>
                  <a:pt x="4747525" y="4665616"/>
                  <a:pt x="4737690" y="4669719"/>
                </a:cubicBezTo>
                <a:cubicBezTo>
                  <a:pt x="4727205" y="4674083"/>
                  <a:pt x="4721148" y="4661318"/>
                  <a:pt x="4715612" y="4654024"/>
                </a:cubicBezTo>
                <a:cubicBezTo>
                  <a:pt x="4669371" y="4593324"/>
                  <a:pt x="4632443" y="4527935"/>
                  <a:pt x="4613686" y="4453038"/>
                </a:cubicBezTo>
                <a:cubicBezTo>
                  <a:pt x="4608346" y="4431611"/>
                  <a:pt x="4612840" y="4419237"/>
                  <a:pt x="4634593" y="4412463"/>
                </a:cubicBezTo>
                <a:cubicBezTo>
                  <a:pt x="4672237" y="4400740"/>
                  <a:pt x="4710728" y="4394292"/>
                  <a:pt x="4749674" y="4391036"/>
                </a:cubicBezTo>
                <a:cubicBezTo>
                  <a:pt x="4773055" y="4389082"/>
                  <a:pt x="4780089" y="4401066"/>
                  <a:pt x="4771427" y="4420409"/>
                </a:cubicBezTo>
                <a:close/>
              </a:path>
            </a:pathLst>
          </a:custGeom>
          <a:solidFill>
            <a:schemeClr val="accent4"/>
          </a:solidFill>
          <a:ln w="650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61C9A94-33A1-4BF7-BED6-3722610C6DB6}"/>
              </a:ext>
            </a:extLst>
          </p:cNvPr>
          <p:cNvGrpSpPr/>
          <p:nvPr/>
        </p:nvGrpSpPr>
        <p:grpSpPr>
          <a:xfrm>
            <a:off x="6337955" y="1767740"/>
            <a:ext cx="5121557" cy="699456"/>
            <a:chOff x="270023" y="1671304"/>
            <a:chExt cx="3384594" cy="70645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26114B2-8968-49F6-922A-78FDCA4E4F7C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94F72A3-C863-4916-B110-326E7426CE02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A0A9565-DD51-40DE-BA56-1867834AB35C}"/>
              </a:ext>
            </a:extLst>
          </p:cNvPr>
          <p:cNvGrpSpPr/>
          <p:nvPr/>
        </p:nvGrpSpPr>
        <p:grpSpPr>
          <a:xfrm>
            <a:off x="6337955" y="2578784"/>
            <a:ext cx="5121557" cy="699456"/>
            <a:chOff x="270023" y="1671304"/>
            <a:chExt cx="3384594" cy="70645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0D433A7-C987-4BF9-96BE-A49150E54664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6CFFD10-05A0-4FCE-B198-B9BA92667BBE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57F9C7E-937D-4B62-B1E5-43C76EF76F86}"/>
              </a:ext>
            </a:extLst>
          </p:cNvPr>
          <p:cNvGrpSpPr/>
          <p:nvPr/>
        </p:nvGrpSpPr>
        <p:grpSpPr>
          <a:xfrm>
            <a:off x="6337955" y="3389828"/>
            <a:ext cx="5121557" cy="699456"/>
            <a:chOff x="270023" y="1671304"/>
            <a:chExt cx="3384594" cy="70645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3936C91-155C-4386-8022-516B2139BCD2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935EDCE-0514-4999-8B2A-4ECCE145D557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9DEA773-F638-4F88-8318-5A6548F8C7F1}"/>
              </a:ext>
            </a:extLst>
          </p:cNvPr>
          <p:cNvGrpSpPr/>
          <p:nvPr/>
        </p:nvGrpSpPr>
        <p:grpSpPr>
          <a:xfrm>
            <a:off x="6337955" y="4200872"/>
            <a:ext cx="5121557" cy="699456"/>
            <a:chOff x="270023" y="1671304"/>
            <a:chExt cx="3384594" cy="70645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1830053-F921-4364-BBBA-4F60A4B6F4FF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330F598-8D0C-4CDC-B233-AFB5A49D84F1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5FAED578-B3B5-45BF-BFE6-12BAC08F64D3}"/>
              </a:ext>
            </a:extLst>
          </p:cNvPr>
          <p:cNvSpPr/>
          <p:nvPr/>
        </p:nvSpPr>
        <p:spPr>
          <a:xfrm>
            <a:off x="6814243" y="5138119"/>
            <a:ext cx="948735" cy="94873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2839C14-B14B-4011-B6FB-51ADECE30957}"/>
              </a:ext>
            </a:extLst>
          </p:cNvPr>
          <p:cNvSpPr/>
          <p:nvPr/>
        </p:nvSpPr>
        <p:spPr>
          <a:xfrm>
            <a:off x="7942371" y="5138119"/>
            <a:ext cx="948735" cy="9487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D8FDD81-C0D3-4A36-91BC-64C54E8C6CEB}"/>
              </a:ext>
            </a:extLst>
          </p:cNvPr>
          <p:cNvSpPr/>
          <p:nvPr/>
        </p:nvSpPr>
        <p:spPr>
          <a:xfrm>
            <a:off x="9070499" y="5138119"/>
            <a:ext cx="948735" cy="94873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3E051EA-9A68-41E2-97F0-721CB6E895C1}"/>
              </a:ext>
            </a:extLst>
          </p:cNvPr>
          <p:cNvSpPr/>
          <p:nvPr/>
        </p:nvSpPr>
        <p:spPr>
          <a:xfrm>
            <a:off x="10198626" y="5138119"/>
            <a:ext cx="948735" cy="94873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4B29CEE-2CDA-4EF2-BD36-1474FB1EC122}"/>
              </a:ext>
            </a:extLst>
          </p:cNvPr>
          <p:cNvSpPr/>
          <p:nvPr/>
        </p:nvSpPr>
        <p:spPr>
          <a:xfrm>
            <a:off x="9397966" y="5335264"/>
            <a:ext cx="308861" cy="554444"/>
          </a:xfrm>
          <a:custGeom>
            <a:avLst/>
            <a:gdLst>
              <a:gd name="connsiteX0" fmla="*/ 346608 w 435774"/>
              <a:gd name="connsiteY0" fmla="*/ 371756 h 782269"/>
              <a:gd name="connsiteX1" fmla="*/ 375140 w 435774"/>
              <a:gd name="connsiteY1" fmla="*/ 398282 h 782269"/>
              <a:gd name="connsiteX2" fmla="*/ 381998 w 435774"/>
              <a:gd name="connsiteY2" fmla="*/ 418597 h 782269"/>
              <a:gd name="connsiteX3" fmla="*/ 414282 w 435774"/>
              <a:gd name="connsiteY3" fmla="*/ 487695 h 782269"/>
              <a:gd name="connsiteX4" fmla="*/ 435244 w 435774"/>
              <a:gd name="connsiteY4" fmla="*/ 731736 h 782269"/>
              <a:gd name="connsiteX5" fmla="*/ 402378 w 435774"/>
              <a:gd name="connsiteY5" fmla="*/ 774760 h 782269"/>
              <a:gd name="connsiteX6" fmla="*/ 238627 w 435774"/>
              <a:gd name="connsiteY6" fmla="*/ 775990 h 782269"/>
              <a:gd name="connsiteX7" fmla="*/ 202331 w 435774"/>
              <a:gd name="connsiteY7" fmla="*/ 725525 h 782269"/>
              <a:gd name="connsiteX8" fmla="*/ 205437 w 435774"/>
              <a:gd name="connsiteY8" fmla="*/ 679978 h 782269"/>
              <a:gd name="connsiteX9" fmla="*/ 222647 w 435774"/>
              <a:gd name="connsiteY9" fmla="*/ 458516 h 782269"/>
              <a:gd name="connsiteX10" fmla="*/ 244126 w 435774"/>
              <a:gd name="connsiteY10" fmla="*/ 428237 h 782269"/>
              <a:gd name="connsiteX11" fmla="*/ 259848 w 435774"/>
              <a:gd name="connsiteY11" fmla="*/ 406434 h 782269"/>
              <a:gd name="connsiteX12" fmla="*/ 300672 w 435774"/>
              <a:gd name="connsiteY12" fmla="*/ 371820 h 782269"/>
              <a:gd name="connsiteX13" fmla="*/ 346608 w 435774"/>
              <a:gd name="connsiteY13" fmla="*/ 371756 h 782269"/>
              <a:gd name="connsiteX14" fmla="*/ 78305 w 435774"/>
              <a:gd name="connsiteY14" fmla="*/ 0 h 782269"/>
              <a:gd name="connsiteX15" fmla="*/ 83611 w 435774"/>
              <a:gd name="connsiteY15" fmla="*/ 73950 h 782269"/>
              <a:gd name="connsiteX16" fmla="*/ 95515 w 435774"/>
              <a:gd name="connsiteY16" fmla="*/ 331837 h 782269"/>
              <a:gd name="connsiteX17" fmla="*/ 119712 w 435774"/>
              <a:gd name="connsiteY17" fmla="*/ 351958 h 782269"/>
              <a:gd name="connsiteX18" fmla="*/ 143974 w 435774"/>
              <a:gd name="connsiteY18" fmla="*/ 378290 h 782269"/>
              <a:gd name="connsiteX19" fmla="*/ 138086 w 435774"/>
              <a:gd name="connsiteY19" fmla="*/ 753474 h 782269"/>
              <a:gd name="connsiteX20" fmla="*/ 113954 w 435774"/>
              <a:gd name="connsiteY20" fmla="*/ 777283 h 782269"/>
              <a:gd name="connsiteX21" fmla="*/ 5779 w 435774"/>
              <a:gd name="connsiteY21" fmla="*/ 675836 h 782269"/>
              <a:gd name="connsiteX22" fmla="*/ 86 w 435774"/>
              <a:gd name="connsiteY22" fmla="*/ 384889 h 782269"/>
              <a:gd name="connsiteX23" fmla="*/ 29588 w 435774"/>
              <a:gd name="connsiteY23" fmla="*/ 351634 h 782269"/>
              <a:gd name="connsiteX24" fmla="*/ 56632 w 435774"/>
              <a:gd name="connsiteY24" fmla="*/ 323102 h 782269"/>
              <a:gd name="connsiteX25" fmla="*/ 57473 w 435774"/>
              <a:gd name="connsiteY25" fmla="*/ 227673 h 782269"/>
              <a:gd name="connsiteX26" fmla="*/ 67177 w 435774"/>
              <a:gd name="connsiteY26" fmla="*/ 20962 h 782269"/>
              <a:gd name="connsiteX27" fmla="*/ 78305 w 435774"/>
              <a:gd name="connsiteY27" fmla="*/ 0 h 782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35774" h="782269">
                <a:moveTo>
                  <a:pt x="346608" y="371756"/>
                </a:moveTo>
                <a:cubicBezTo>
                  <a:pt x="366794" y="370073"/>
                  <a:pt x="378763" y="374796"/>
                  <a:pt x="375140" y="398282"/>
                </a:cubicBezTo>
                <a:cubicBezTo>
                  <a:pt x="373976" y="405722"/>
                  <a:pt x="373911" y="416009"/>
                  <a:pt x="381998" y="418597"/>
                </a:cubicBezTo>
                <a:cubicBezTo>
                  <a:pt x="418164" y="430308"/>
                  <a:pt x="412018" y="460845"/>
                  <a:pt x="414282" y="487695"/>
                </a:cubicBezTo>
                <a:cubicBezTo>
                  <a:pt x="421140" y="569085"/>
                  <a:pt x="426381" y="650605"/>
                  <a:pt x="435244" y="731736"/>
                </a:cubicBezTo>
                <a:cubicBezTo>
                  <a:pt x="438350" y="760397"/>
                  <a:pt x="427869" y="770102"/>
                  <a:pt x="402378" y="774760"/>
                </a:cubicBezTo>
                <a:cubicBezTo>
                  <a:pt x="347708" y="784724"/>
                  <a:pt x="293426" y="784400"/>
                  <a:pt x="238627" y="775990"/>
                </a:cubicBezTo>
                <a:cubicBezTo>
                  <a:pt x="207896" y="771267"/>
                  <a:pt x="192562" y="758909"/>
                  <a:pt x="202331" y="725525"/>
                </a:cubicBezTo>
                <a:cubicBezTo>
                  <a:pt x="205502" y="714850"/>
                  <a:pt x="204078" y="702751"/>
                  <a:pt x="205437" y="679978"/>
                </a:cubicBezTo>
                <a:cubicBezTo>
                  <a:pt x="210613" y="613727"/>
                  <a:pt x="216824" y="536154"/>
                  <a:pt x="222647" y="458516"/>
                </a:cubicBezTo>
                <a:cubicBezTo>
                  <a:pt x="223746" y="443700"/>
                  <a:pt x="225364" y="430566"/>
                  <a:pt x="244126" y="428237"/>
                </a:cubicBezTo>
                <a:cubicBezTo>
                  <a:pt x="256419" y="426749"/>
                  <a:pt x="261789" y="417885"/>
                  <a:pt x="259848" y="406434"/>
                </a:cubicBezTo>
                <a:cubicBezTo>
                  <a:pt x="253961" y="371303"/>
                  <a:pt x="275181" y="369944"/>
                  <a:pt x="300672" y="371820"/>
                </a:cubicBezTo>
                <a:cubicBezTo>
                  <a:pt x="315877" y="372920"/>
                  <a:pt x="331404" y="373050"/>
                  <a:pt x="346608" y="371756"/>
                </a:cubicBezTo>
                <a:close/>
                <a:moveTo>
                  <a:pt x="78305" y="0"/>
                </a:moveTo>
                <a:cubicBezTo>
                  <a:pt x="86263" y="24650"/>
                  <a:pt x="86069" y="49688"/>
                  <a:pt x="83611" y="73950"/>
                </a:cubicBezTo>
                <a:cubicBezTo>
                  <a:pt x="74682" y="160581"/>
                  <a:pt x="106578" y="245206"/>
                  <a:pt x="95515" y="331837"/>
                </a:cubicBezTo>
                <a:cubicBezTo>
                  <a:pt x="93186" y="350017"/>
                  <a:pt x="105543" y="354157"/>
                  <a:pt x="119712" y="351958"/>
                </a:cubicBezTo>
                <a:cubicBezTo>
                  <a:pt x="142227" y="348529"/>
                  <a:pt x="144362" y="359851"/>
                  <a:pt x="143974" y="378290"/>
                </a:cubicBezTo>
                <a:cubicBezTo>
                  <a:pt x="141386" y="503351"/>
                  <a:pt x="139316" y="628413"/>
                  <a:pt x="138086" y="753474"/>
                </a:cubicBezTo>
                <a:cubicBezTo>
                  <a:pt x="137892" y="771913"/>
                  <a:pt x="131940" y="776442"/>
                  <a:pt x="113954" y="777283"/>
                </a:cubicBezTo>
                <a:cubicBezTo>
                  <a:pt x="6944" y="782200"/>
                  <a:pt x="7267" y="782718"/>
                  <a:pt x="5779" y="675836"/>
                </a:cubicBezTo>
                <a:cubicBezTo>
                  <a:pt x="4420" y="578854"/>
                  <a:pt x="2803" y="481871"/>
                  <a:pt x="86" y="384889"/>
                </a:cubicBezTo>
                <a:cubicBezTo>
                  <a:pt x="-562" y="362309"/>
                  <a:pt x="1832" y="347235"/>
                  <a:pt x="29588" y="351634"/>
                </a:cubicBezTo>
                <a:cubicBezTo>
                  <a:pt x="51973" y="355193"/>
                  <a:pt x="57731" y="344129"/>
                  <a:pt x="56632" y="323102"/>
                </a:cubicBezTo>
                <a:cubicBezTo>
                  <a:pt x="55014" y="291271"/>
                  <a:pt x="49968" y="257757"/>
                  <a:pt x="57473" y="227673"/>
                </a:cubicBezTo>
                <a:cubicBezTo>
                  <a:pt x="74682" y="158769"/>
                  <a:pt x="60837" y="89607"/>
                  <a:pt x="67177" y="20962"/>
                </a:cubicBezTo>
                <a:cubicBezTo>
                  <a:pt x="67824" y="14298"/>
                  <a:pt x="64784" y="5305"/>
                  <a:pt x="78305" y="0"/>
                </a:cubicBezTo>
                <a:close/>
              </a:path>
            </a:pathLst>
          </a:custGeom>
          <a:solidFill>
            <a:schemeClr val="bg1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CFFE33A-E53B-46F6-AD49-FFEB79C49BD6}"/>
              </a:ext>
            </a:extLst>
          </p:cNvPr>
          <p:cNvSpPr/>
          <p:nvPr/>
        </p:nvSpPr>
        <p:spPr>
          <a:xfrm>
            <a:off x="10554294" y="5338221"/>
            <a:ext cx="237398" cy="548530"/>
          </a:xfrm>
          <a:custGeom>
            <a:avLst/>
            <a:gdLst>
              <a:gd name="connsiteX0" fmla="*/ 201498 w 611025"/>
              <a:gd name="connsiteY0" fmla="*/ 634303 h 1411830"/>
              <a:gd name="connsiteX1" fmla="*/ 235656 w 611025"/>
              <a:gd name="connsiteY1" fmla="*/ 651989 h 1411830"/>
              <a:gd name="connsiteX2" fmla="*/ 229917 w 611025"/>
              <a:gd name="connsiteY2" fmla="*/ 662442 h 1411830"/>
              <a:gd name="connsiteX3" fmla="*/ 221610 w 611025"/>
              <a:gd name="connsiteY3" fmla="*/ 671448 h 1411830"/>
              <a:gd name="connsiteX4" fmla="*/ 229777 w 611025"/>
              <a:gd name="connsiteY4" fmla="*/ 680361 h 1411830"/>
              <a:gd name="connsiteX5" fmla="*/ 237290 w 611025"/>
              <a:gd name="connsiteY5" fmla="*/ 688387 h 1411830"/>
              <a:gd name="connsiteX6" fmla="*/ 230243 w 611025"/>
              <a:gd name="connsiteY6" fmla="*/ 694920 h 1411830"/>
              <a:gd name="connsiteX7" fmla="*/ 221564 w 611025"/>
              <a:gd name="connsiteY7" fmla="*/ 703553 h 1411830"/>
              <a:gd name="connsiteX8" fmla="*/ 229123 w 611025"/>
              <a:gd name="connsiteY8" fmla="*/ 713212 h 1411830"/>
              <a:gd name="connsiteX9" fmla="*/ 237243 w 611025"/>
              <a:gd name="connsiteY9" fmla="*/ 720865 h 1411830"/>
              <a:gd name="connsiteX10" fmla="*/ 229030 w 611025"/>
              <a:gd name="connsiteY10" fmla="*/ 728332 h 1411830"/>
              <a:gd name="connsiteX11" fmla="*/ 221844 w 611025"/>
              <a:gd name="connsiteY11" fmla="*/ 739671 h 1411830"/>
              <a:gd name="connsiteX12" fmla="*/ 233556 w 611025"/>
              <a:gd name="connsiteY12" fmla="*/ 746577 h 1411830"/>
              <a:gd name="connsiteX13" fmla="*/ 266175 w 611025"/>
              <a:gd name="connsiteY13" fmla="*/ 781996 h 1411830"/>
              <a:gd name="connsiteX14" fmla="*/ 266501 w 611025"/>
              <a:gd name="connsiteY14" fmla="*/ 1391898 h 1411830"/>
              <a:gd name="connsiteX15" fmla="*/ 247369 w 611025"/>
              <a:gd name="connsiteY15" fmla="*/ 1411824 h 1411830"/>
              <a:gd name="connsiteX16" fmla="*/ 21794 w 611025"/>
              <a:gd name="connsiteY16" fmla="*/ 1411824 h 1411830"/>
              <a:gd name="connsiteX17" fmla="*/ 48 w 611025"/>
              <a:gd name="connsiteY17" fmla="*/ 1390685 h 1411830"/>
              <a:gd name="connsiteX18" fmla="*/ 2 w 611025"/>
              <a:gd name="connsiteY18" fmla="*/ 766596 h 1411830"/>
              <a:gd name="connsiteX19" fmla="*/ 20347 w 611025"/>
              <a:gd name="connsiteY19" fmla="*/ 746391 h 1411830"/>
              <a:gd name="connsiteX20" fmla="*/ 32667 w 611025"/>
              <a:gd name="connsiteY20" fmla="*/ 746437 h 1411830"/>
              <a:gd name="connsiteX21" fmla="*/ 44193 w 611025"/>
              <a:gd name="connsiteY21" fmla="*/ 739671 h 1411830"/>
              <a:gd name="connsiteX22" fmla="*/ 37333 w 611025"/>
              <a:gd name="connsiteY22" fmla="*/ 727958 h 1411830"/>
              <a:gd name="connsiteX23" fmla="*/ 36400 w 611025"/>
              <a:gd name="connsiteY23" fmla="*/ 713632 h 1411830"/>
              <a:gd name="connsiteX24" fmla="*/ 44519 w 611025"/>
              <a:gd name="connsiteY24" fmla="*/ 704346 h 1411830"/>
              <a:gd name="connsiteX25" fmla="*/ 36726 w 611025"/>
              <a:gd name="connsiteY25" fmla="*/ 695060 h 1411830"/>
              <a:gd name="connsiteX26" fmla="*/ 29493 w 611025"/>
              <a:gd name="connsiteY26" fmla="*/ 686894 h 1411830"/>
              <a:gd name="connsiteX27" fmla="*/ 36633 w 611025"/>
              <a:gd name="connsiteY27" fmla="*/ 680314 h 1411830"/>
              <a:gd name="connsiteX28" fmla="*/ 44426 w 611025"/>
              <a:gd name="connsiteY28" fmla="*/ 671261 h 1411830"/>
              <a:gd name="connsiteX29" fmla="*/ 36073 w 611025"/>
              <a:gd name="connsiteY29" fmla="*/ 662348 h 1411830"/>
              <a:gd name="connsiteX30" fmla="*/ 29540 w 611025"/>
              <a:gd name="connsiteY30" fmla="*/ 655442 h 1411830"/>
              <a:gd name="connsiteX31" fmla="*/ 35606 w 611025"/>
              <a:gd name="connsiteY31" fmla="*/ 647929 h 1411830"/>
              <a:gd name="connsiteX32" fmla="*/ 88757 w 611025"/>
              <a:gd name="connsiteY32" fmla="*/ 635190 h 1411830"/>
              <a:gd name="connsiteX33" fmla="*/ 201498 w 611025"/>
              <a:gd name="connsiteY33" fmla="*/ 634303 h 1411830"/>
              <a:gd name="connsiteX34" fmla="*/ 477588 w 611025"/>
              <a:gd name="connsiteY34" fmla="*/ 0 h 1411830"/>
              <a:gd name="connsiteX35" fmla="*/ 488111 w 611025"/>
              <a:gd name="connsiteY35" fmla="*/ 2281 h 1411830"/>
              <a:gd name="connsiteX36" fmla="*/ 506497 w 611025"/>
              <a:gd name="connsiteY36" fmla="*/ 39379 h 1411830"/>
              <a:gd name="connsiteX37" fmla="*/ 517183 w 611025"/>
              <a:gd name="connsiteY37" fmla="*/ 49318 h 1411830"/>
              <a:gd name="connsiteX38" fmla="*/ 561281 w 611025"/>
              <a:gd name="connsiteY38" fmla="*/ 49365 h 1411830"/>
              <a:gd name="connsiteX39" fmla="*/ 573460 w 611025"/>
              <a:gd name="connsiteY39" fmla="*/ 56598 h 1411830"/>
              <a:gd name="connsiteX40" fmla="*/ 561047 w 611025"/>
              <a:gd name="connsiteY40" fmla="*/ 65091 h 1411830"/>
              <a:gd name="connsiteX41" fmla="*/ 506124 w 611025"/>
              <a:gd name="connsiteY41" fmla="*/ 68731 h 1411830"/>
              <a:gd name="connsiteX42" fmla="*/ 546862 w 611025"/>
              <a:gd name="connsiteY42" fmla="*/ 73257 h 1411830"/>
              <a:gd name="connsiteX43" fmla="*/ 572433 w 611025"/>
              <a:gd name="connsiteY43" fmla="*/ 81470 h 1411830"/>
              <a:gd name="connsiteX44" fmla="*/ 546908 w 611025"/>
              <a:gd name="connsiteY44" fmla="*/ 87910 h 1411830"/>
              <a:gd name="connsiteX45" fmla="*/ 506357 w 611025"/>
              <a:gd name="connsiteY45" fmla="*/ 92996 h 1411830"/>
              <a:gd name="connsiteX46" fmla="*/ 548728 w 611025"/>
              <a:gd name="connsiteY46" fmla="*/ 96729 h 1411830"/>
              <a:gd name="connsiteX47" fmla="*/ 572294 w 611025"/>
              <a:gd name="connsiteY47" fmla="*/ 103496 h 1411830"/>
              <a:gd name="connsiteX48" fmla="*/ 548122 w 611025"/>
              <a:gd name="connsiteY48" fmla="*/ 111335 h 1411830"/>
              <a:gd name="connsiteX49" fmla="*/ 504164 w 611025"/>
              <a:gd name="connsiteY49" fmla="*/ 115535 h 1411830"/>
              <a:gd name="connsiteX50" fmla="*/ 537062 w 611025"/>
              <a:gd name="connsiteY50" fmla="*/ 119222 h 1411830"/>
              <a:gd name="connsiteX51" fmla="*/ 558201 w 611025"/>
              <a:gd name="connsiteY51" fmla="*/ 119315 h 1411830"/>
              <a:gd name="connsiteX52" fmla="*/ 573414 w 611025"/>
              <a:gd name="connsiteY52" fmla="*/ 126968 h 1411830"/>
              <a:gd name="connsiteX53" fmla="*/ 558901 w 611025"/>
              <a:gd name="connsiteY53" fmla="*/ 135134 h 1411830"/>
              <a:gd name="connsiteX54" fmla="*/ 521896 w 611025"/>
              <a:gd name="connsiteY54" fmla="*/ 135274 h 1411830"/>
              <a:gd name="connsiteX55" fmla="*/ 504304 w 611025"/>
              <a:gd name="connsiteY55" fmla="*/ 139427 h 1411830"/>
              <a:gd name="connsiteX56" fmla="*/ 555541 w 611025"/>
              <a:gd name="connsiteY56" fmla="*/ 143440 h 1411830"/>
              <a:gd name="connsiteX57" fmla="*/ 572667 w 611025"/>
              <a:gd name="connsiteY57" fmla="*/ 150440 h 1411830"/>
              <a:gd name="connsiteX58" fmla="*/ 556614 w 611025"/>
              <a:gd name="connsiteY58" fmla="*/ 157906 h 1411830"/>
              <a:gd name="connsiteX59" fmla="*/ 507103 w 611025"/>
              <a:gd name="connsiteY59" fmla="*/ 162246 h 1411830"/>
              <a:gd name="connsiteX60" fmla="*/ 552741 w 611025"/>
              <a:gd name="connsiteY60" fmla="*/ 166819 h 1411830"/>
              <a:gd name="connsiteX61" fmla="*/ 572900 w 611025"/>
              <a:gd name="connsiteY61" fmla="*/ 173865 h 1411830"/>
              <a:gd name="connsiteX62" fmla="*/ 553488 w 611025"/>
              <a:gd name="connsiteY62" fmla="*/ 181612 h 1411830"/>
              <a:gd name="connsiteX63" fmla="*/ 504537 w 611025"/>
              <a:gd name="connsiteY63" fmla="*/ 184785 h 1411830"/>
              <a:gd name="connsiteX64" fmla="*/ 534869 w 611025"/>
              <a:gd name="connsiteY64" fmla="*/ 189498 h 1411830"/>
              <a:gd name="connsiteX65" fmla="*/ 563054 w 611025"/>
              <a:gd name="connsiteY65" fmla="*/ 189638 h 1411830"/>
              <a:gd name="connsiteX66" fmla="*/ 573414 w 611025"/>
              <a:gd name="connsiteY66" fmla="*/ 196731 h 1411830"/>
              <a:gd name="connsiteX67" fmla="*/ 562587 w 611025"/>
              <a:gd name="connsiteY67" fmla="*/ 204851 h 1411830"/>
              <a:gd name="connsiteX68" fmla="*/ 523809 w 611025"/>
              <a:gd name="connsiteY68" fmla="*/ 205084 h 1411830"/>
              <a:gd name="connsiteX69" fmla="*/ 506543 w 611025"/>
              <a:gd name="connsiteY69" fmla="*/ 208444 h 1411830"/>
              <a:gd name="connsiteX70" fmla="*/ 525676 w 611025"/>
              <a:gd name="connsiteY70" fmla="*/ 213203 h 1411830"/>
              <a:gd name="connsiteX71" fmla="*/ 564454 w 611025"/>
              <a:gd name="connsiteY71" fmla="*/ 213577 h 1411830"/>
              <a:gd name="connsiteX72" fmla="*/ 573320 w 611025"/>
              <a:gd name="connsiteY72" fmla="*/ 220110 h 1411830"/>
              <a:gd name="connsiteX73" fmla="*/ 564081 w 611025"/>
              <a:gd name="connsiteY73" fmla="*/ 227949 h 1411830"/>
              <a:gd name="connsiteX74" fmla="*/ 523529 w 611025"/>
              <a:gd name="connsiteY74" fmla="*/ 228183 h 1411830"/>
              <a:gd name="connsiteX75" fmla="*/ 506077 w 611025"/>
              <a:gd name="connsiteY75" fmla="*/ 233176 h 1411830"/>
              <a:gd name="connsiteX76" fmla="*/ 534962 w 611025"/>
              <a:gd name="connsiteY76" fmla="*/ 236116 h 1411830"/>
              <a:gd name="connsiteX77" fmla="*/ 563147 w 611025"/>
              <a:gd name="connsiteY77" fmla="*/ 236349 h 1411830"/>
              <a:gd name="connsiteX78" fmla="*/ 573553 w 611025"/>
              <a:gd name="connsiteY78" fmla="*/ 243535 h 1411830"/>
              <a:gd name="connsiteX79" fmla="*/ 562727 w 611025"/>
              <a:gd name="connsiteY79" fmla="*/ 251982 h 1411830"/>
              <a:gd name="connsiteX80" fmla="*/ 505424 w 611025"/>
              <a:gd name="connsiteY80" fmla="*/ 254595 h 1411830"/>
              <a:gd name="connsiteX81" fmla="*/ 548635 w 611025"/>
              <a:gd name="connsiteY81" fmla="*/ 260008 h 1411830"/>
              <a:gd name="connsiteX82" fmla="*/ 572247 w 611025"/>
              <a:gd name="connsiteY82" fmla="*/ 266774 h 1411830"/>
              <a:gd name="connsiteX83" fmla="*/ 548215 w 611025"/>
              <a:gd name="connsiteY83" fmla="*/ 274614 h 1411830"/>
              <a:gd name="connsiteX84" fmla="*/ 504910 w 611025"/>
              <a:gd name="connsiteY84" fmla="*/ 278487 h 1411830"/>
              <a:gd name="connsiteX85" fmla="*/ 552601 w 611025"/>
              <a:gd name="connsiteY85" fmla="*/ 283480 h 1411830"/>
              <a:gd name="connsiteX86" fmla="*/ 572713 w 611025"/>
              <a:gd name="connsiteY86" fmla="*/ 290620 h 1411830"/>
              <a:gd name="connsiteX87" fmla="*/ 553161 w 611025"/>
              <a:gd name="connsiteY87" fmla="*/ 298179 h 1411830"/>
              <a:gd name="connsiteX88" fmla="*/ 504304 w 611025"/>
              <a:gd name="connsiteY88" fmla="*/ 302146 h 1411830"/>
              <a:gd name="connsiteX89" fmla="*/ 537249 w 611025"/>
              <a:gd name="connsiteY89" fmla="*/ 306205 h 1411830"/>
              <a:gd name="connsiteX90" fmla="*/ 561934 w 611025"/>
              <a:gd name="connsiteY90" fmla="*/ 306299 h 1411830"/>
              <a:gd name="connsiteX91" fmla="*/ 573647 w 611025"/>
              <a:gd name="connsiteY91" fmla="*/ 314045 h 1411830"/>
              <a:gd name="connsiteX92" fmla="*/ 562307 w 611025"/>
              <a:gd name="connsiteY92" fmla="*/ 322118 h 1411830"/>
              <a:gd name="connsiteX93" fmla="*/ 523529 w 611025"/>
              <a:gd name="connsiteY93" fmla="*/ 322258 h 1411830"/>
              <a:gd name="connsiteX94" fmla="*/ 505610 w 611025"/>
              <a:gd name="connsiteY94" fmla="*/ 326504 h 1411830"/>
              <a:gd name="connsiteX95" fmla="*/ 535569 w 611025"/>
              <a:gd name="connsiteY95" fmla="*/ 329864 h 1411830"/>
              <a:gd name="connsiteX96" fmla="*/ 560254 w 611025"/>
              <a:gd name="connsiteY96" fmla="*/ 330051 h 1411830"/>
              <a:gd name="connsiteX97" fmla="*/ 573227 w 611025"/>
              <a:gd name="connsiteY97" fmla="*/ 337891 h 1411830"/>
              <a:gd name="connsiteX98" fmla="*/ 559647 w 611025"/>
              <a:gd name="connsiteY98" fmla="*/ 344937 h 1411830"/>
              <a:gd name="connsiteX99" fmla="*/ 508037 w 611025"/>
              <a:gd name="connsiteY99" fmla="*/ 345030 h 1411830"/>
              <a:gd name="connsiteX100" fmla="*/ 507803 w 611025"/>
              <a:gd name="connsiteY100" fmla="*/ 353056 h 1411830"/>
              <a:gd name="connsiteX101" fmla="*/ 549288 w 611025"/>
              <a:gd name="connsiteY101" fmla="*/ 353290 h 1411830"/>
              <a:gd name="connsiteX102" fmla="*/ 572854 w 611025"/>
              <a:gd name="connsiteY102" fmla="*/ 360663 h 1411830"/>
              <a:gd name="connsiteX103" fmla="*/ 550081 w 611025"/>
              <a:gd name="connsiteY103" fmla="*/ 368502 h 1411830"/>
              <a:gd name="connsiteX104" fmla="*/ 504910 w 611025"/>
              <a:gd name="connsiteY104" fmla="*/ 372515 h 1411830"/>
              <a:gd name="connsiteX105" fmla="*/ 535055 w 611025"/>
              <a:gd name="connsiteY105" fmla="*/ 376482 h 1411830"/>
              <a:gd name="connsiteX106" fmla="*/ 559741 w 611025"/>
              <a:gd name="connsiteY106" fmla="*/ 376622 h 1411830"/>
              <a:gd name="connsiteX107" fmla="*/ 573414 w 611025"/>
              <a:gd name="connsiteY107" fmla="*/ 383855 h 1411830"/>
              <a:gd name="connsiteX108" fmla="*/ 559088 w 611025"/>
              <a:gd name="connsiteY108" fmla="*/ 392114 h 1411830"/>
              <a:gd name="connsiteX109" fmla="*/ 522083 w 611025"/>
              <a:gd name="connsiteY109" fmla="*/ 392301 h 1411830"/>
              <a:gd name="connsiteX110" fmla="*/ 507570 w 611025"/>
              <a:gd name="connsiteY110" fmla="*/ 395148 h 1411830"/>
              <a:gd name="connsiteX111" fmla="*/ 519936 w 611025"/>
              <a:gd name="connsiteY111" fmla="*/ 400094 h 1411830"/>
              <a:gd name="connsiteX112" fmla="*/ 556941 w 611025"/>
              <a:gd name="connsiteY112" fmla="*/ 400374 h 1411830"/>
              <a:gd name="connsiteX113" fmla="*/ 573040 w 611025"/>
              <a:gd name="connsiteY113" fmla="*/ 408260 h 1411830"/>
              <a:gd name="connsiteX114" fmla="*/ 557688 w 611025"/>
              <a:gd name="connsiteY114" fmla="*/ 415073 h 1411830"/>
              <a:gd name="connsiteX115" fmla="*/ 525956 w 611025"/>
              <a:gd name="connsiteY115" fmla="*/ 414980 h 1411830"/>
              <a:gd name="connsiteX116" fmla="*/ 506077 w 611025"/>
              <a:gd name="connsiteY116" fmla="*/ 434112 h 1411830"/>
              <a:gd name="connsiteX117" fmla="*/ 506450 w 611025"/>
              <a:gd name="connsiteY117" fmla="*/ 746250 h 1411830"/>
              <a:gd name="connsiteX118" fmla="*/ 506263 w 611025"/>
              <a:gd name="connsiteY118" fmla="*/ 795621 h 1411830"/>
              <a:gd name="connsiteX119" fmla="*/ 519376 w 611025"/>
              <a:gd name="connsiteY119" fmla="*/ 808827 h 1411830"/>
              <a:gd name="connsiteX120" fmla="*/ 596932 w 611025"/>
              <a:gd name="connsiteY120" fmla="*/ 808547 h 1411830"/>
              <a:gd name="connsiteX121" fmla="*/ 611025 w 611025"/>
              <a:gd name="connsiteY121" fmla="*/ 822826 h 1411830"/>
              <a:gd name="connsiteX122" fmla="*/ 611025 w 611025"/>
              <a:gd name="connsiteY122" fmla="*/ 1397731 h 1411830"/>
              <a:gd name="connsiteX123" fmla="*/ 596372 w 611025"/>
              <a:gd name="connsiteY123" fmla="*/ 1411497 h 1411830"/>
              <a:gd name="connsiteX124" fmla="*/ 358338 w 611025"/>
              <a:gd name="connsiteY124" fmla="*/ 1411590 h 1411830"/>
              <a:gd name="connsiteX125" fmla="*/ 343872 w 611025"/>
              <a:gd name="connsiteY125" fmla="*/ 1395864 h 1411830"/>
              <a:gd name="connsiteX126" fmla="*/ 343825 w 611025"/>
              <a:gd name="connsiteY126" fmla="*/ 824506 h 1411830"/>
              <a:gd name="connsiteX127" fmla="*/ 359784 w 611025"/>
              <a:gd name="connsiteY127" fmla="*/ 808500 h 1411830"/>
              <a:gd name="connsiteX128" fmla="*/ 433840 w 611025"/>
              <a:gd name="connsiteY128" fmla="*/ 808827 h 1411830"/>
              <a:gd name="connsiteX129" fmla="*/ 448586 w 611025"/>
              <a:gd name="connsiteY129" fmla="*/ 795341 h 1411830"/>
              <a:gd name="connsiteX130" fmla="*/ 448493 w 611025"/>
              <a:gd name="connsiteY130" fmla="*/ 428559 h 1411830"/>
              <a:gd name="connsiteX131" fmla="*/ 435614 w 611025"/>
              <a:gd name="connsiteY131" fmla="*/ 415213 h 1411830"/>
              <a:gd name="connsiteX132" fmla="*/ 396929 w 611025"/>
              <a:gd name="connsiteY132" fmla="*/ 414887 h 1411830"/>
              <a:gd name="connsiteX133" fmla="*/ 381203 w 611025"/>
              <a:gd name="connsiteY133" fmla="*/ 408214 h 1411830"/>
              <a:gd name="connsiteX134" fmla="*/ 435194 w 611025"/>
              <a:gd name="connsiteY134" fmla="*/ 400281 h 1411830"/>
              <a:gd name="connsiteX135" fmla="*/ 446207 w 611025"/>
              <a:gd name="connsiteY135" fmla="*/ 395941 h 1411830"/>
              <a:gd name="connsiteX136" fmla="*/ 435894 w 611025"/>
              <a:gd name="connsiteY136" fmla="*/ 392488 h 1411830"/>
              <a:gd name="connsiteX137" fmla="*/ 391796 w 611025"/>
              <a:gd name="connsiteY137" fmla="*/ 392208 h 1411830"/>
              <a:gd name="connsiteX138" fmla="*/ 381297 w 611025"/>
              <a:gd name="connsiteY138" fmla="*/ 385162 h 1411830"/>
              <a:gd name="connsiteX139" fmla="*/ 392169 w 611025"/>
              <a:gd name="connsiteY139" fmla="*/ 376715 h 1411830"/>
              <a:gd name="connsiteX140" fmla="*/ 430947 w 611025"/>
              <a:gd name="connsiteY140" fmla="*/ 376529 h 1411830"/>
              <a:gd name="connsiteX141" fmla="*/ 448586 w 611025"/>
              <a:gd name="connsiteY141" fmla="*/ 371722 h 1411830"/>
              <a:gd name="connsiteX142" fmla="*/ 419655 w 611025"/>
              <a:gd name="connsiteY142" fmla="*/ 368876 h 1411830"/>
              <a:gd name="connsiteX143" fmla="*/ 394969 w 611025"/>
              <a:gd name="connsiteY143" fmla="*/ 368736 h 1411830"/>
              <a:gd name="connsiteX144" fmla="*/ 381436 w 611025"/>
              <a:gd name="connsiteY144" fmla="*/ 361409 h 1411830"/>
              <a:gd name="connsiteX145" fmla="*/ 394316 w 611025"/>
              <a:gd name="connsiteY145" fmla="*/ 353196 h 1411830"/>
              <a:gd name="connsiteX146" fmla="*/ 429594 w 611025"/>
              <a:gd name="connsiteY146" fmla="*/ 353056 h 1411830"/>
              <a:gd name="connsiteX147" fmla="*/ 446673 w 611025"/>
              <a:gd name="connsiteY147" fmla="*/ 349837 h 1411830"/>
              <a:gd name="connsiteX148" fmla="*/ 435940 w 611025"/>
              <a:gd name="connsiteY148" fmla="*/ 345263 h 1411830"/>
              <a:gd name="connsiteX149" fmla="*/ 391842 w 611025"/>
              <a:gd name="connsiteY149" fmla="*/ 345077 h 1411830"/>
              <a:gd name="connsiteX150" fmla="*/ 381390 w 611025"/>
              <a:gd name="connsiteY150" fmla="*/ 338404 h 1411830"/>
              <a:gd name="connsiteX151" fmla="*/ 392263 w 611025"/>
              <a:gd name="connsiteY151" fmla="*/ 330191 h 1411830"/>
              <a:gd name="connsiteX152" fmla="*/ 431041 w 611025"/>
              <a:gd name="connsiteY152" fmla="*/ 330004 h 1411830"/>
              <a:gd name="connsiteX153" fmla="*/ 448353 w 611025"/>
              <a:gd name="connsiteY153" fmla="*/ 324591 h 1411830"/>
              <a:gd name="connsiteX154" fmla="*/ 417368 w 611025"/>
              <a:gd name="connsiteY154" fmla="*/ 322445 h 1411830"/>
              <a:gd name="connsiteX155" fmla="*/ 390909 w 611025"/>
              <a:gd name="connsiteY155" fmla="*/ 322258 h 1411830"/>
              <a:gd name="connsiteX156" fmla="*/ 381110 w 611025"/>
              <a:gd name="connsiteY156" fmla="*/ 314372 h 1411830"/>
              <a:gd name="connsiteX157" fmla="*/ 391096 w 611025"/>
              <a:gd name="connsiteY157" fmla="*/ 306579 h 1411830"/>
              <a:gd name="connsiteX158" fmla="*/ 428101 w 611025"/>
              <a:gd name="connsiteY158" fmla="*/ 306392 h 1411830"/>
              <a:gd name="connsiteX159" fmla="*/ 446907 w 611025"/>
              <a:gd name="connsiteY159" fmla="*/ 302986 h 1411830"/>
              <a:gd name="connsiteX160" fmla="*/ 438227 w 611025"/>
              <a:gd name="connsiteY160" fmla="*/ 298693 h 1411830"/>
              <a:gd name="connsiteX161" fmla="*/ 402995 w 611025"/>
              <a:gd name="connsiteY161" fmla="*/ 298273 h 1411830"/>
              <a:gd name="connsiteX162" fmla="*/ 381996 w 611025"/>
              <a:gd name="connsiteY162" fmla="*/ 290666 h 1411830"/>
              <a:gd name="connsiteX163" fmla="*/ 403929 w 611025"/>
              <a:gd name="connsiteY163" fmla="*/ 283667 h 1411830"/>
              <a:gd name="connsiteX164" fmla="*/ 447606 w 611025"/>
              <a:gd name="connsiteY164" fmla="*/ 279700 h 1411830"/>
              <a:gd name="connsiteX165" fmla="*/ 436454 w 611025"/>
              <a:gd name="connsiteY165" fmla="*/ 275127 h 1411830"/>
              <a:gd name="connsiteX166" fmla="*/ 397676 w 611025"/>
              <a:gd name="connsiteY166" fmla="*/ 274894 h 1411830"/>
              <a:gd name="connsiteX167" fmla="*/ 381623 w 611025"/>
              <a:gd name="connsiteY167" fmla="*/ 267101 h 1411830"/>
              <a:gd name="connsiteX168" fmla="*/ 396929 w 611025"/>
              <a:gd name="connsiteY168" fmla="*/ 260054 h 1411830"/>
              <a:gd name="connsiteX169" fmla="*/ 433934 w 611025"/>
              <a:gd name="connsiteY169" fmla="*/ 259868 h 1411830"/>
              <a:gd name="connsiteX170" fmla="*/ 448120 w 611025"/>
              <a:gd name="connsiteY170" fmla="*/ 255481 h 1411830"/>
              <a:gd name="connsiteX171" fmla="*/ 410182 w 611025"/>
              <a:gd name="connsiteY171" fmla="*/ 250582 h 1411830"/>
              <a:gd name="connsiteX172" fmla="*/ 382323 w 611025"/>
              <a:gd name="connsiteY172" fmla="*/ 243629 h 1411830"/>
              <a:gd name="connsiteX173" fmla="*/ 409342 w 611025"/>
              <a:gd name="connsiteY173" fmla="*/ 236582 h 1411830"/>
              <a:gd name="connsiteX174" fmla="*/ 448633 w 611025"/>
              <a:gd name="connsiteY174" fmla="*/ 233316 h 1411830"/>
              <a:gd name="connsiteX175" fmla="*/ 428848 w 611025"/>
              <a:gd name="connsiteY175" fmla="*/ 228369 h 1411830"/>
              <a:gd name="connsiteX176" fmla="*/ 391842 w 611025"/>
              <a:gd name="connsiteY176" fmla="*/ 228136 h 1411830"/>
              <a:gd name="connsiteX177" fmla="*/ 381250 w 611025"/>
              <a:gd name="connsiteY177" fmla="*/ 221650 h 1411830"/>
              <a:gd name="connsiteX178" fmla="*/ 392076 w 611025"/>
              <a:gd name="connsiteY178" fmla="*/ 213530 h 1411830"/>
              <a:gd name="connsiteX179" fmla="*/ 430854 w 611025"/>
              <a:gd name="connsiteY179" fmla="*/ 213343 h 1411830"/>
              <a:gd name="connsiteX180" fmla="*/ 448866 w 611025"/>
              <a:gd name="connsiteY180" fmla="*/ 208537 h 1411830"/>
              <a:gd name="connsiteX181" fmla="*/ 418255 w 611025"/>
              <a:gd name="connsiteY181" fmla="*/ 203731 h 1411830"/>
              <a:gd name="connsiteX182" fmla="*/ 391983 w 611025"/>
              <a:gd name="connsiteY182" fmla="*/ 203497 h 1411830"/>
              <a:gd name="connsiteX183" fmla="*/ 381297 w 611025"/>
              <a:gd name="connsiteY183" fmla="*/ 197104 h 1411830"/>
              <a:gd name="connsiteX184" fmla="*/ 391983 w 611025"/>
              <a:gd name="connsiteY184" fmla="*/ 189638 h 1411830"/>
              <a:gd name="connsiteX185" fmla="*/ 436080 w 611025"/>
              <a:gd name="connsiteY185" fmla="*/ 189498 h 1411830"/>
              <a:gd name="connsiteX186" fmla="*/ 448213 w 611025"/>
              <a:gd name="connsiteY186" fmla="*/ 184645 h 1411830"/>
              <a:gd name="connsiteX187" fmla="*/ 405795 w 611025"/>
              <a:gd name="connsiteY187" fmla="*/ 181612 h 1411830"/>
              <a:gd name="connsiteX188" fmla="*/ 382276 w 611025"/>
              <a:gd name="connsiteY188" fmla="*/ 173772 h 1411830"/>
              <a:gd name="connsiteX189" fmla="*/ 406355 w 611025"/>
              <a:gd name="connsiteY189" fmla="*/ 166866 h 1411830"/>
              <a:gd name="connsiteX190" fmla="*/ 447420 w 611025"/>
              <a:gd name="connsiteY190" fmla="*/ 161826 h 1411830"/>
              <a:gd name="connsiteX191" fmla="*/ 405842 w 611025"/>
              <a:gd name="connsiteY191" fmla="*/ 157860 h 1411830"/>
              <a:gd name="connsiteX192" fmla="*/ 382137 w 611025"/>
              <a:gd name="connsiteY192" fmla="*/ 151420 h 1411830"/>
              <a:gd name="connsiteX193" fmla="*/ 406262 w 611025"/>
              <a:gd name="connsiteY193" fmla="*/ 143627 h 1411830"/>
              <a:gd name="connsiteX194" fmla="*/ 447046 w 611025"/>
              <a:gd name="connsiteY194" fmla="*/ 140547 h 1411830"/>
              <a:gd name="connsiteX195" fmla="*/ 419421 w 611025"/>
              <a:gd name="connsiteY195" fmla="*/ 135321 h 1411830"/>
              <a:gd name="connsiteX196" fmla="*/ 398282 w 611025"/>
              <a:gd name="connsiteY196" fmla="*/ 135181 h 1411830"/>
              <a:gd name="connsiteX197" fmla="*/ 381343 w 611025"/>
              <a:gd name="connsiteY197" fmla="*/ 127668 h 1411830"/>
              <a:gd name="connsiteX198" fmla="*/ 397582 w 611025"/>
              <a:gd name="connsiteY198" fmla="*/ 119362 h 1411830"/>
              <a:gd name="connsiteX199" fmla="*/ 434587 w 611025"/>
              <a:gd name="connsiteY199" fmla="*/ 119222 h 1411830"/>
              <a:gd name="connsiteX200" fmla="*/ 447933 w 611025"/>
              <a:gd name="connsiteY200" fmla="*/ 115348 h 1411830"/>
              <a:gd name="connsiteX201" fmla="*/ 426327 w 611025"/>
              <a:gd name="connsiteY201" fmla="*/ 111849 h 1411830"/>
              <a:gd name="connsiteX202" fmla="*/ 396229 w 611025"/>
              <a:gd name="connsiteY202" fmla="*/ 111522 h 1411830"/>
              <a:gd name="connsiteX203" fmla="*/ 381436 w 611025"/>
              <a:gd name="connsiteY203" fmla="*/ 104009 h 1411830"/>
              <a:gd name="connsiteX204" fmla="*/ 396416 w 611025"/>
              <a:gd name="connsiteY204" fmla="*/ 96636 h 1411830"/>
              <a:gd name="connsiteX205" fmla="*/ 447513 w 611025"/>
              <a:gd name="connsiteY205" fmla="*/ 93789 h 1411830"/>
              <a:gd name="connsiteX206" fmla="*/ 406542 w 611025"/>
              <a:gd name="connsiteY206" fmla="*/ 88190 h 1411830"/>
              <a:gd name="connsiteX207" fmla="*/ 390676 w 611025"/>
              <a:gd name="connsiteY207" fmla="*/ 87956 h 1411830"/>
              <a:gd name="connsiteX208" fmla="*/ 381203 w 611025"/>
              <a:gd name="connsiteY208" fmla="*/ 80257 h 1411830"/>
              <a:gd name="connsiteX209" fmla="*/ 391376 w 611025"/>
              <a:gd name="connsiteY209" fmla="*/ 73024 h 1411830"/>
              <a:gd name="connsiteX210" fmla="*/ 433701 w 611025"/>
              <a:gd name="connsiteY210" fmla="*/ 72884 h 1411830"/>
              <a:gd name="connsiteX211" fmla="*/ 447700 w 611025"/>
              <a:gd name="connsiteY211" fmla="*/ 69104 h 1411830"/>
              <a:gd name="connsiteX212" fmla="*/ 421848 w 611025"/>
              <a:gd name="connsiteY212" fmla="*/ 65278 h 1411830"/>
              <a:gd name="connsiteX213" fmla="*/ 391889 w 611025"/>
              <a:gd name="connsiteY213" fmla="*/ 65044 h 1411830"/>
              <a:gd name="connsiteX214" fmla="*/ 381110 w 611025"/>
              <a:gd name="connsiteY214" fmla="*/ 56598 h 1411830"/>
              <a:gd name="connsiteX215" fmla="*/ 391609 w 611025"/>
              <a:gd name="connsiteY215" fmla="*/ 49412 h 1411830"/>
              <a:gd name="connsiteX216" fmla="*/ 433934 w 611025"/>
              <a:gd name="connsiteY216" fmla="*/ 49458 h 1411830"/>
              <a:gd name="connsiteX217" fmla="*/ 448260 w 611025"/>
              <a:gd name="connsiteY217" fmla="*/ 35692 h 1411830"/>
              <a:gd name="connsiteX218" fmla="*/ 466785 w 611025"/>
              <a:gd name="connsiteY218" fmla="*/ 2234 h 1411830"/>
              <a:gd name="connsiteX219" fmla="*/ 477588 w 611025"/>
              <a:gd name="connsiteY219" fmla="*/ 0 h 141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</a:cxnLst>
            <a:rect l="l" t="t" r="r" b="b"/>
            <a:pathLst>
              <a:path w="611025" h="1411830">
                <a:moveTo>
                  <a:pt x="201498" y="634303"/>
                </a:moveTo>
                <a:cubicBezTo>
                  <a:pt x="218624" y="633090"/>
                  <a:pt x="223524" y="647556"/>
                  <a:pt x="235656" y="651989"/>
                </a:cubicBezTo>
                <a:cubicBezTo>
                  <a:pt x="240696" y="653855"/>
                  <a:pt x="236310" y="661555"/>
                  <a:pt x="229917" y="662442"/>
                </a:cubicBezTo>
                <a:cubicBezTo>
                  <a:pt x="224224" y="663235"/>
                  <a:pt x="221704" y="665615"/>
                  <a:pt x="221610" y="671448"/>
                </a:cubicBezTo>
                <a:cubicBezTo>
                  <a:pt x="221564" y="677327"/>
                  <a:pt x="223990" y="679801"/>
                  <a:pt x="229777" y="680361"/>
                </a:cubicBezTo>
                <a:cubicBezTo>
                  <a:pt x="234116" y="680781"/>
                  <a:pt x="237570" y="683161"/>
                  <a:pt x="237290" y="688387"/>
                </a:cubicBezTo>
                <a:cubicBezTo>
                  <a:pt x="237056" y="692773"/>
                  <a:pt x="233790" y="694360"/>
                  <a:pt x="230243" y="694920"/>
                </a:cubicBezTo>
                <a:cubicBezTo>
                  <a:pt x="225110" y="695760"/>
                  <a:pt x="221424" y="697113"/>
                  <a:pt x="221564" y="703553"/>
                </a:cubicBezTo>
                <a:cubicBezTo>
                  <a:pt x="221657" y="709106"/>
                  <a:pt x="223150" y="712419"/>
                  <a:pt x="229123" y="713212"/>
                </a:cubicBezTo>
                <a:cubicBezTo>
                  <a:pt x="233323" y="713772"/>
                  <a:pt x="237336" y="715686"/>
                  <a:pt x="237243" y="720865"/>
                </a:cubicBezTo>
                <a:cubicBezTo>
                  <a:pt x="237150" y="725905"/>
                  <a:pt x="233417" y="728052"/>
                  <a:pt x="229030" y="728332"/>
                </a:cubicBezTo>
                <a:cubicBezTo>
                  <a:pt x="221191" y="728845"/>
                  <a:pt x="221471" y="734165"/>
                  <a:pt x="221844" y="739671"/>
                </a:cubicBezTo>
                <a:cubicBezTo>
                  <a:pt x="222357" y="747697"/>
                  <a:pt x="228423" y="746297"/>
                  <a:pt x="233556" y="746577"/>
                </a:cubicBezTo>
                <a:cubicBezTo>
                  <a:pt x="266175" y="748491"/>
                  <a:pt x="266175" y="748491"/>
                  <a:pt x="266175" y="781996"/>
                </a:cubicBezTo>
                <a:cubicBezTo>
                  <a:pt x="266175" y="985312"/>
                  <a:pt x="266035" y="1188582"/>
                  <a:pt x="266501" y="1391898"/>
                </a:cubicBezTo>
                <a:cubicBezTo>
                  <a:pt x="266548" y="1406877"/>
                  <a:pt x="263468" y="1412011"/>
                  <a:pt x="247369" y="1411824"/>
                </a:cubicBezTo>
                <a:cubicBezTo>
                  <a:pt x="172193" y="1410937"/>
                  <a:pt x="96970" y="1410937"/>
                  <a:pt x="21794" y="1411824"/>
                </a:cubicBezTo>
                <a:cubicBezTo>
                  <a:pt x="5228" y="1412011"/>
                  <a:pt x="-92" y="1408137"/>
                  <a:pt x="48" y="1390685"/>
                </a:cubicBezTo>
                <a:cubicBezTo>
                  <a:pt x="748" y="1286624"/>
                  <a:pt x="655" y="870611"/>
                  <a:pt x="2" y="766596"/>
                </a:cubicBezTo>
                <a:cubicBezTo>
                  <a:pt x="-92" y="750684"/>
                  <a:pt x="3922" y="743684"/>
                  <a:pt x="20347" y="746391"/>
                </a:cubicBezTo>
                <a:cubicBezTo>
                  <a:pt x="24360" y="747044"/>
                  <a:pt x="28560" y="746671"/>
                  <a:pt x="32667" y="746437"/>
                </a:cubicBezTo>
                <a:cubicBezTo>
                  <a:pt x="37566" y="746111"/>
                  <a:pt x="44006" y="748024"/>
                  <a:pt x="44193" y="739671"/>
                </a:cubicBezTo>
                <a:cubicBezTo>
                  <a:pt x="44333" y="734445"/>
                  <a:pt x="44986" y="730012"/>
                  <a:pt x="37333" y="727958"/>
                </a:cubicBezTo>
                <a:cubicBezTo>
                  <a:pt x="26460" y="725018"/>
                  <a:pt x="25294" y="718532"/>
                  <a:pt x="36400" y="713632"/>
                </a:cubicBezTo>
                <a:cubicBezTo>
                  <a:pt x="41113" y="711532"/>
                  <a:pt x="44613" y="710506"/>
                  <a:pt x="44519" y="704346"/>
                </a:cubicBezTo>
                <a:cubicBezTo>
                  <a:pt x="44426" y="698606"/>
                  <a:pt x="42653" y="695713"/>
                  <a:pt x="36726" y="695060"/>
                </a:cubicBezTo>
                <a:cubicBezTo>
                  <a:pt x="32247" y="694593"/>
                  <a:pt x="28934" y="692073"/>
                  <a:pt x="29493" y="686894"/>
                </a:cubicBezTo>
                <a:cubicBezTo>
                  <a:pt x="29913" y="682834"/>
                  <a:pt x="32993" y="680547"/>
                  <a:pt x="36633" y="680314"/>
                </a:cubicBezTo>
                <a:cubicBezTo>
                  <a:pt x="42746" y="679941"/>
                  <a:pt x="44519" y="676908"/>
                  <a:pt x="44426" y="671261"/>
                </a:cubicBezTo>
                <a:cubicBezTo>
                  <a:pt x="44333" y="665381"/>
                  <a:pt x="41766" y="662862"/>
                  <a:pt x="36073" y="662348"/>
                </a:cubicBezTo>
                <a:cubicBezTo>
                  <a:pt x="32293" y="662022"/>
                  <a:pt x="29587" y="659642"/>
                  <a:pt x="29540" y="655442"/>
                </a:cubicBezTo>
                <a:cubicBezTo>
                  <a:pt x="29493" y="651289"/>
                  <a:pt x="33553" y="650356"/>
                  <a:pt x="35606" y="647929"/>
                </a:cubicBezTo>
                <a:cubicBezTo>
                  <a:pt x="50352" y="630430"/>
                  <a:pt x="70185" y="635330"/>
                  <a:pt x="88757" y="635190"/>
                </a:cubicBezTo>
                <a:cubicBezTo>
                  <a:pt x="126369" y="634910"/>
                  <a:pt x="164073" y="636963"/>
                  <a:pt x="201498" y="634303"/>
                </a:cubicBezTo>
                <a:close/>
                <a:moveTo>
                  <a:pt x="477588" y="0"/>
                </a:moveTo>
                <a:cubicBezTo>
                  <a:pt x="481625" y="6"/>
                  <a:pt x="485615" y="764"/>
                  <a:pt x="488111" y="2281"/>
                </a:cubicBezTo>
                <a:cubicBezTo>
                  <a:pt x="501037" y="11287"/>
                  <a:pt x="508363" y="23000"/>
                  <a:pt x="506497" y="39379"/>
                </a:cubicBezTo>
                <a:cubicBezTo>
                  <a:pt x="505564" y="47405"/>
                  <a:pt x="510230" y="49365"/>
                  <a:pt x="517183" y="49318"/>
                </a:cubicBezTo>
                <a:cubicBezTo>
                  <a:pt x="531882" y="49178"/>
                  <a:pt x="546582" y="49272"/>
                  <a:pt x="561281" y="49365"/>
                </a:cubicBezTo>
                <a:cubicBezTo>
                  <a:pt x="566741" y="49412"/>
                  <a:pt x="573040" y="49878"/>
                  <a:pt x="573460" y="56598"/>
                </a:cubicBezTo>
                <a:cubicBezTo>
                  <a:pt x="574020" y="64904"/>
                  <a:pt x="567114" y="65091"/>
                  <a:pt x="561047" y="65091"/>
                </a:cubicBezTo>
                <a:cubicBezTo>
                  <a:pt x="543175" y="65138"/>
                  <a:pt x="506124" y="62384"/>
                  <a:pt x="506124" y="68731"/>
                </a:cubicBezTo>
                <a:cubicBezTo>
                  <a:pt x="506124" y="74890"/>
                  <a:pt x="531929" y="73304"/>
                  <a:pt x="546862" y="73257"/>
                </a:cubicBezTo>
                <a:cubicBezTo>
                  <a:pt x="556101" y="73211"/>
                  <a:pt x="571967" y="71997"/>
                  <a:pt x="572433" y="81470"/>
                </a:cubicBezTo>
                <a:cubicBezTo>
                  <a:pt x="572620" y="87723"/>
                  <a:pt x="564407" y="87863"/>
                  <a:pt x="546908" y="87910"/>
                </a:cubicBezTo>
                <a:cubicBezTo>
                  <a:pt x="514663" y="87956"/>
                  <a:pt x="505937" y="88190"/>
                  <a:pt x="506357" y="92996"/>
                </a:cubicBezTo>
                <a:cubicBezTo>
                  <a:pt x="506590" y="98456"/>
                  <a:pt x="520776" y="97803"/>
                  <a:pt x="548728" y="96729"/>
                </a:cubicBezTo>
                <a:cubicBezTo>
                  <a:pt x="557221" y="96403"/>
                  <a:pt x="572153" y="95189"/>
                  <a:pt x="572294" y="103496"/>
                </a:cubicBezTo>
                <a:cubicBezTo>
                  <a:pt x="572153" y="112922"/>
                  <a:pt x="556848" y="111195"/>
                  <a:pt x="548122" y="111335"/>
                </a:cubicBezTo>
                <a:cubicBezTo>
                  <a:pt x="526469" y="111709"/>
                  <a:pt x="504304" y="108675"/>
                  <a:pt x="504164" y="115535"/>
                </a:cubicBezTo>
                <a:cubicBezTo>
                  <a:pt x="504350" y="122908"/>
                  <a:pt x="518630" y="119968"/>
                  <a:pt x="537062" y="119222"/>
                </a:cubicBezTo>
                <a:cubicBezTo>
                  <a:pt x="544108" y="118942"/>
                  <a:pt x="551155" y="119222"/>
                  <a:pt x="558201" y="119315"/>
                </a:cubicBezTo>
                <a:cubicBezTo>
                  <a:pt x="564594" y="119408"/>
                  <a:pt x="572807" y="119688"/>
                  <a:pt x="573414" y="126968"/>
                </a:cubicBezTo>
                <a:cubicBezTo>
                  <a:pt x="573460" y="133454"/>
                  <a:pt x="565201" y="135041"/>
                  <a:pt x="558901" y="135134"/>
                </a:cubicBezTo>
                <a:cubicBezTo>
                  <a:pt x="546582" y="135321"/>
                  <a:pt x="534215" y="135087"/>
                  <a:pt x="521896" y="135274"/>
                </a:cubicBezTo>
                <a:cubicBezTo>
                  <a:pt x="516950" y="135321"/>
                  <a:pt x="504350" y="133501"/>
                  <a:pt x="504304" y="139427"/>
                </a:cubicBezTo>
                <a:cubicBezTo>
                  <a:pt x="504490" y="145634"/>
                  <a:pt x="515736" y="143067"/>
                  <a:pt x="555541" y="143440"/>
                </a:cubicBezTo>
                <a:cubicBezTo>
                  <a:pt x="565807" y="143534"/>
                  <a:pt x="572620" y="141340"/>
                  <a:pt x="572667" y="150440"/>
                </a:cubicBezTo>
                <a:cubicBezTo>
                  <a:pt x="572807" y="158840"/>
                  <a:pt x="565621" y="157720"/>
                  <a:pt x="556614" y="157906"/>
                </a:cubicBezTo>
                <a:cubicBezTo>
                  <a:pt x="521616" y="158653"/>
                  <a:pt x="506777" y="154500"/>
                  <a:pt x="507103" y="162246"/>
                </a:cubicBezTo>
                <a:cubicBezTo>
                  <a:pt x="507197" y="169339"/>
                  <a:pt x="522316" y="166073"/>
                  <a:pt x="552741" y="166819"/>
                </a:cubicBezTo>
                <a:cubicBezTo>
                  <a:pt x="566741" y="167146"/>
                  <a:pt x="571967" y="167426"/>
                  <a:pt x="572900" y="173865"/>
                </a:cubicBezTo>
                <a:cubicBezTo>
                  <a:pt x="573273" y="180725"/>
                  <a:pt x="567347" y="181378"/>
                  <a:pt x="553488" y="181612"/>
                </a:cubicBezTo>
                <a:cubicBezTo>
                  <a:pt x="518816" y="182172"/>
                  <a:pt x="504397" y="179185"/>
                  <a:pt x="504537" y="184785"/>
                </a:cubicBezTo>
                <a:cubicBezTo>
                  <a:pt x="504630" y="190991"/>
                  <a:pt x="515783" y="189265"/>
                  <a:pt x="534869" y="189498"/>
                </a:cubicBezTo>
                <a:cubicBezTo>
                  <a:pt x="544248" y="189591"/>
                  <a:pt x="553675" y="189638"/>
                  <a:pt x="563054" y="189638"/>
                </a:cubicBezTo>
                <a:cubicBezTo>
                  <a:pt x="568140" y="189638"/>
                  <a:pt x="572900" y="190851"/>
                  <a:pt x="573414" y="196731"/>
                </a:cubicBezTo>
                <a:cubicBezTo>
                  <a:pt x="574020" y="204431"/>
                  <a:pt x="567954" y="204757"/>
                  <a:pt x="562587" y="204851"/>
                </a:cubicBezTo>
                <a:cubicBezTo>
                  <a:pt x="549661" y="205084"/>
                  <a:pt x="536735" y="204851"/>
                  <a:pt x="523809" y="205084"/>
                </a:cubicBezTo>
                <a:cubicBezTo>
                  <a:pt x="518210" y="205177"/>
                  <a:pt x="506777" y="203497"/>
                  <a:pt x="506543" y="208444"/>
                </a:cubicBezTo>
                <a:cubicBezTo>
                  <a:pt x="506543" y="215723"/>
                  <a:pt x="519563" y="212877"/>
                  <a:pt x="525676" y="213203"/>
                </a:cubicBezTo>
                <a:cubicBezTo>
                  <a:pt x="538555" y="213903"/>
                  <a:pt x="551528" y="213437"/>
                  <a:pt x="564454" y="213577"/>
                </a:cubicBezTo>
                <a:cubicBezTo>
                  <a:pt x="568841" y="213623"/>
                  <a:pt x="572947" y="214977"/>
                  <a:pt x="573320" y="220110"/>
                </a:cubicBezTo>
                <a:cubicBezTo>
                  <a:pt x="573740" y="226409"/>
                  <a:pt x="569307" y="227949"/>
                  <a:pt x="564081" y="227949"/>
                </a:cubicBezTo>
                <a:cubicBezTo>
                  <a:pt x="550548" y="228043"/>
                  <a:pt x="537015" y="227763"/>
                  <a:pt x="523529" y="228183"/>
                </a:cubicBezTo>
                <a:cubicBezTo>
                  <a:pt x="518163" y="228369"/>
                  <a:pt x="505657" y="226596"/>
                  <a:pt x="506077" y="233176"/>
                </a:cubicBezTo>
                <a:cubicBezTo>
                  <a:pt x="506310" y="239475"/>
                  <a:pt x="525722" y="235649"/>
                  <a:pt x="534962" y="236116"/>
                </a:cubicBezTo>
                <a:cubicBezTo>
                  <a:pt x="544342" y="236582"/>
                  <a:pt x="553768" y="236162"/>
                  <a:pt x="563147" y="236349"/>
                </a:cubicBezTo>
                <a:cubicBezTo>
                  <a:pt x="568094" y="236442"/>
                  <a:pt x="573273" y="237702"/>
                  <a:pt x="573553" y="243535"/>
                </a:cubicBezTo>
                <a:cubicBezTo>
                  <a:pt x="573880" y="250488"/>
                  <a:pt x="568514" y="251982"/>
                  <a:pt x="562727" y="251982"/>
                </a:cubicBezTo>
                <a:cubicBezTo>
                  <a:pt x="544295" y="251982"/>
                  <a:pt x="505377" y="247922"/>
                  <a:pt x="505424" y="254595"/>
                </a:cubicBezTo>
                <a:cubicBezTo>
                  <a:pt x="505937" y="260754"/>
                  <a:pt x="534775" y="259774"/>
                  <a:pt x="548635" y="260008"/>
                </a:cubicBezTo>
                <a:cubicBezTo>
                  <a:pt x="559088" y="260148"/>
                  <a:pt x="571080" y="257535"/>
                  <a:pt x="572247" y="266774"/>
                </a:cubicBezTo>
                <a:cubicBezTo>
                  <a:pt x="571967" y="275874"/>
                  <a:pt x="556894" y="274987"/>
                  <a:pt x="548215" y="274614"/>
                </a:cubicBezTo>
                <a:cubicBezTo>
                  <a:pt x="529689" y="273820"/>
                  <a:pt x="504350" y="272607"/>
                  <a:pt x="504910" y="278487"/>
                </a:cubicBezTo>
                <a:cubicBezTo>
                  <a:pt x="505517" y="285393"/>
                  <a:pt x="534635" y="283107"/>
                  <a:pt x="552601" y="283480"/>
                </a:cubicBezTo>
                <a:cubicBezTo>
                  <a:pt x="559927" y="283620"/>
                  <a:pt x="572854" y="281987"/>
                  <a:pt x="572713" y="290620"/>
                </a:cubicBezTo>
                <a:cubicBezTo>
                  <a:pt x="573414" y="298926"/>
                  <a:pt x="560394" y="298039"/>
                  <a:pt x="553161" y="298179"/>
                </a:cubicBezTo>
                <a:cubicBezTo>
                  <a:pt x="512237" y="298973"/>
                  <a:pt x="504537" y="295986"/>
                  <a:pt x="504304" y="302146"/>
                </a:cubicBezTo>
                <a:cubicBezTo>
                  <a:pt x="504537" y="308259"/>
                  <a:pt x="515690" y="306439"/>
                  <a:pt x="537249" y="306205"/>
                </a:cubicBezTo>
                <a:cubicBezTo>
                  <a:pt x="545462" y="306112"/>
                  <a:pt x="553721" y="306299"/>
                  <a:pt x="561934" y="306299"/>
                </a:cubicBezTo>
                <a:cubicBezTo>
                  <a:pt x="567580" y="306299"/>
                  <a:pt x="573507" y="307325"/>
                  <a:pt x="573647" y="314045"/>
                </a:cubicBezTo>
                <a:cubicBezTo>
                  <a:pt x="573787" y="320811"/>
                  <a:pt x="568000" y="322118"/>
                  <a:pt x="562307" y="322118"/>
                </a:cubicBezTo>
                <a:cubicBezTo>
                  <a:pt x="549381" y="322165"/>
                  <a:pt x="536455" y="321978"/>
                  <a:pt x="523529" y="322258"/>
                </a:cubicBezTo>
                <a:cubicBezTo>
                  <a:pt x="518163" y="322351"/>
                  <a:pt x="506357" y="320205"/>
                  <a:pt x="505610" y="326504"/>
                </a:cubicBezTo>
                <a:cubicBezTo>
                  <a:pt x="506637" y="333364"/>
                  <a:pt x="526236" y="329258"/>
                  <a:pt x="535569" y="329864"/>
                </a:cubicBezTo>
                <a:cubicBezTo>
                  <a:pt x="543782" y="330424"/>
                  <a:pt x="552041" y="329864"/>
                  <a:pt x="560254" y="330051"/>
                </a:cubicBezTo>
                <a:cubicBezTo>
                  <a:pt x="565994" y="330191"/>
                  <a:pt x="573553" y="329304"/>
                  <a:pt x="573227" y="337891"/>
                </a:cubicBezTo>
                <a:cubicBezTo>
                  <a:pt x="572900" y="346383"/>
                  <a:pt x="565201" y="344890"/>
                  <a:pt x="559647" y="344937"/>
                </a:cubicBezTo>
                <a:cubicBezTo>
                  <a:pt x="542428" y="345124"/>
                  <a:pt x="525256" y="345030"/>
                  <a:pt x="508037" y="345030"/>
                </a:cubicBezTo>
                <a:cubicBezTo>
                  <a:pt x="503650" y="346057"/>
                  <a:pt x="503650" y="351097"/>
                  <a:pt x="507803" y="353056"/>
                </a:cubicBezTo>
                <a:cubicBezTo>
                  <a:pt x="521616" y="353056"/>
                  <a:pt x="535475" y="353103"/>
                  <a:pt x="549288" y="353290"/>
                </a:cubicBezTo>
                <a:cubicBezTo>
                  <a:pt x="559461" y="353430"/>
                  <a:pt x="572574" y="351517"/>
                  <a:pt x="572854" y="360663"/>
                </a:cubicBezTo>
                <a:cubicBezTo>
                  <a:pt x="573040" y="367849"/>
                  <a:pt x="560861" y="368876"/>
                  <a:pt x="550081" y="368502"/>
                </a:cubicBezTo>
                <a:cubicBezTo>
                  <a:pt x="534682" y="367942"/>
                  <a:pt x="505097" y="366869"/>
                  <a:pt x="504910" y="372515"/>
                </a:cubicBezTo>
                <a:cubicBezTo>
                  <a:pt x="504537" y="379702"/>
                  <a:pt x="525816" y="375922"/>
                  <a:pt x="535055" y="376482"/>
                </a:cubicBezTo>
                <a:cubicBezTo>
                  <a:pt x="543268" y="376949"/>
                  <a:pt x="551528" y="376529"/>
                  <a:pt x="559741" y="376622"/>
                </a:cubicBezTo>
                <a:cubicBezTo>
                  <a:pt x="565574" y="376669"/>
                  <a:pt x="573134" y="375829"/>
                  <a:pt x="573414" y="383855"/>
                </a:cubicBezTo>
                <a:cubicBezTo>
                  <a:pt x="573740" y="393468"/>
                  <a:pt x="565247" y="391974"/>
                  <a:pt x="559088" y="392114"/>
                </a:cubicBezTo>
                <a:cubicBezTo>
                  <a:pt x="546768" y="392394"/>
                  <a:pt x="534402" y="392114"/>
                  <a:pt x="522083" y="392301"/>
                </a:cubicBezTo>
                <a:cubicBezTo>
                  <a:pt x="517183" y="392348"/>
                  <a:pt x="507570" y="391788"/>
                  <a:pt x="507570" y="395148"/>
                </a:cubicBezTo>
                <a:cubicBezTo>
                  <a:pt x="507850" y="400561"/>
                  <a:pt x="515736" y="400001"/>
                  <a:pt x="519936" y="400094"/>
                </a:cubicBezTo>
                <a:cubicBezTo>
                  <a:pt x="532256" y="400421"/>
                  <a:pt x="544622" y="399907"/>
                  <a:pt x="556941" y="400374"/>
                </a:cubicBezTo>
                <a:cubicBezTo>
                  <a:pt x="563334" y="400607"/>
                  <a:pt x="573227" y="397668"/>
                  <a:pt x="573040" y="408260"/>
                </a:cubicBezTo>
                <a:cubicBezTo>
                  <a:pt x="572900" y="417593"/>
                  <a:pt x="563614" y="414887"/>
                  <a:pt x="557688" y="415073"/>
                </a:cubicBezTo>
                <a:cubicBezTo>
                  <a:pt x="547141" y="415447"/>
                  <a:pt x="537902" y="414887"/>
                  <a:pt x="525956" y="414980"/>
                </a:cubicBezTo>
                <a:cubicBezTo>
                  <a:pt x="505470" y="415120"/>
                  <a:pt x="505937" y="418013"/>
                  <a:pt x="506077" y="434112"/>
                </a:cubicBezTo>
                <a:cubicBezTo>
                  <a:pt x="506870" y="538174"/>
                  <a:pt x="506450" y="642189"/>
                  <a:pt x="506450" y="746250"/>
                </a:cubicBezTo>
                <a:cubicBezTo>
                  <a:pt x="506450" y="762722"/>
                  <a:pt x="507010" y="779195"/>
                  <a:pt x="506263" y="795621"/>
                </a:cubicBezTo>
                <a:cubicBezTo>
                  <a:pt x="505797" y="805794"/>
                  <a:pt x="509623" y="808967"/>
                  <a:pt x="519376" y="808827"/>
                </a:cubicBezTo>
                <a:cubicBezTo>
                  <a:pt x="545228" y="808407"/>
                  <a:pt x="571080" y="809107"/>
                  <a:pt x="596932" y="808547"/>
                </a:cubicBezTo>
                <a:cubicBezTo>
                  <a:pt x="607665" y="808314"/>
                  <a:pt x="611025" y="812093"/>
                  <a:pt x="611025" y="822826"/>
                </a:cubicBezTo>
                <a:cubicBezTo>
                  <a:pt x="610745" y="1014476"/>
                  <a:pt x="610745" y="1206080"/>
                  <a:pt x="611025" y="1397731"/>
                </a:cubicBezTo>
                <a:cubicBezTo>
                  <a:pt x="611025" y="1409070"/>
                  <a:pt x="606498" y="1411543"/>
                  <a:pt x="596372" y="1411497"/>
                </a:cubicBezTo>
                <a:cubicBezTo>
                  <a:pt x="517043" y="1411263"/>
                  <a:pt x="437667" y="1411170"/>
                  <a:pt x="358338" y="1411590"/>
                </a:cubicBezTo>
                <a:cubicBezTo>
                  <a:pt x="346205" y="1411637"/>
                  <a:pt x="343872" y="1406737"/>
                  <a:pt x="343872" y="1395864"/>
                </a:cubicBezTo>
                <a:cubicBezTo>
                  <a:pt x="344152" y="1205427"/>
                  <a:pt x="344152" y="1014943"/>
                  <a:pt x="343825" y="824506"/>
                </a:cubicBezTo>
                <a:cubicBezTo>
                  <a:pt x="343825" y="812187"/>
                  <a:pt x="347558" y="808127"/>
                  <a:pt x="359784" y="808500"/>
                </a:cubicBezTo>
                <a:cubicBezTo>
                  <a:pt x="384470" y="809247"/>
                  <a:pt x="409155" y="808454"/>
                  <a:pt x="433840" y="808827"/>
                </a:cubicBezTo>
                <a:cubicBezTo>
                  <a:pt x="443687" y="808967"/>
                  <a:pt x="448633" y="807007"/>
                  <a:pt x="448586" y="795341"/>
                </a:cubicBezTo>
                <a:cubicBezTo>
                  <a:pt x="448213" y="673080"/>
                  <a:pt x="448306" y="550820"/>
                  <a:pt x="448493" y="428559"/>
                </a:cubicBezTo>
                <a:cubicBezTo>
                  <a:pt x="448493" y="419040"/>
                  <a:pt x="445927" y="413907"/>
                  <a:pt x="435614" y="415213"/>
                </a:cubicBezTo>
                <a:cubicBezTo>
                  <a:pt x="433887" y="415447"/>
                  <a:pt x="398656" y="414793"/>
                  <a:pt x="396929" y="414887"/>
                </a:cubicBezTo>
                <a:cubicBezTo>
                  <a:pt x="382137" y="415587"/>
                  <a:pt x="381810" y="413393"/>
                  <a:pt x="381203" y="408214"/>
                </a:cubicBezTo>
                <a:cubicBezTo>
                  <a:pt x="381156" y="398834"/>
                  <a:pt x="392356" y="401447"/>
                  <a:pt x="435194" y="400281"/>
                </a:cubicBezTo>
                <a:cubicBezTo>
                  <a:pt x="440794" y="400141"/>
                  <a:pt x="446487" y="401774"/>
                  <a:pt x="446207" y="395941"/>
                </a:cubicBezTo>
                <a:cubicBezTo>
                  <a:pt x="446813" y="392161"/>
                  <a:pt x="439767" y="392581"/>
                  <a:pt x="435894" y="392488"/>
                </a:cubicBezTo>
                <a:cubicBezTo>
                  <a:pt x="421195" y="392114"/>
                  <a:pt x="406495" y="392301"/>
                  <a:pt x="391796" y="392208"/>
                </a:cubicBezTo>
                <a:cubicBezTo>
                  <a:pt x="386803" y="392161"/>
                  <a:pt x="381577" y="390995"/>
                  <a:pt x="381297" y="385162"/>
                </a:cubicBezTo>
                <a:cubicBezTo>
                  <a:pt x="380970" y="378302"/>
                  <a:pt x="386289" y="376715"/>
                  <a:pt x="392169" y="376715"/>
                </a:cubicBezTo>
                <a:cubicBezTo>
                  <a:pt x="405095" y="376715"/>
                  <a:pt x="418021" y="376669"/>
                  <a:pt x="430947" y="376529"/>
                </a:cubicBezTo>
                <a:cubicBezTo>
                  <a:pt x="441913" y="376435"/>
                  <a:pt x="448260" y="378162"/>
                  <a:pt x="448586" y="371722"/>
                </a:cubicBezTo>
                <a:cubicBezTo>
                  <a:pt x="448586" y="367336"/>
                  <a:pt x="436920" y="368876"/>
                  <a:pt x="419655" y="368876"/>
                </a:cubicBezTo>
                <a:cubicBezTo>
                  <a:pt x="411442" y="368876"/>
                  <a:pt x="403182" y="368782"/>
                  <a:pt x="394969" y="368736"/>
                </a:cubicBezTo>
                <a:cubicBezTo>
                  <a:pt x="389136" y="368689"/>
                  <a:pt x="381716" y="369529"/>
                  <a:pt x="381436" y="361409"/>
                </a:cubicBezTo>
                <a:cubicBezTo>
                  <a:pt x="381110" y="353290"/>
                  <a:pt x="388389" y="353290"/>
                  <a:pt x="394316" y="353196"/>
                </a:cubicBezTo>
                <a:cubicBezTo>
                  <a:pt x="406075" y="353010"/>
                  <a:pt x="417835" y="353196"/>
                  <a:pt x="429594" y="353056"/>
                </a:cubicBezTo>
                <a:cubicBezTo>
                  <a:pt x="435334" y="352963"/>
                  <a:pt x="446580" y="354176"/>
                  <a:pt x="446673" y="349837"/>
                </a:cubicBezTo>
                <a:cubicBezTo>
                  <a:pt x="447420" y="345124"/>
                  <a:pt x="440000" y="345357"/>
                  <a:pt x="435940" y="345263"/>
                </a:cubicBezTo>
                <a:cubicBezTo>
                  <a:pt x="421241" y="344937"/>
                  <a:pt x="406542" y="345124"/>
                  <a:pt x="391842" y="345077"/>
                </a:cubicBezTo>
                <a:cubicBezTo>
                  <a:pt x="386943" y="345077"/>
                  <a:pt x="381670" y="344564"/>
                  <a:pt x="381390" y="338404"/>
                </a:cubicBezTo>
                <a:cubicBezTo>
                  <a:pt x="381063" y="331218"/>
                  <a:pt x="386523" y="330191"/>
                  <a:pt x="392263" y="330191"/>
                </a:cubicBezTo>
                <a:cubicBezTo>
                  <a:pt x="405189" y="330191"/>
                  <a:pt x="418115" y="330471"/>
                  <a:pt x="431041" y="330004"/>
                </a:cubicBezTo>
                <a:cubicBezTo>
                  <a:pt x="436360" y="329818"/>
                  <a:pt x="448586" y="331778"/>
                  <a:pt x="448353" y="324591"/>
                </a:cubicBezTo>
                <a:cubicBezTo>
                  <a:pt x="447980" y="320391"/>
                  <a:pt x="427261" y="322818"/>
                  <a:pt x="417368" y="322445"/>
                </a:cubicBezTo>
                <a:cubicBezTo>
                  <a:pt x="408548" y="322071"/>
                  <a:pt x="399729" y="322445"/>
                  <a:pt x="390909" y="322258"/>
                </a:cubicBezTo>
                <a:cubicBezTo>
                  <a:pt x="385776" y="322165"/>
                  <a:pt x="381017" y="320018"/>
                  <a:pt x="381110" y="314372"/>
                </a:cubicBezTo>
                <a:cubicBezTo>
                  <a:pt x="381203" y="308865"/>
                  <a:pt x="385870" y="306625"/>
                  <a:pt x="391096" y="306579"/>
                </a:cubicBezTo>
                <a:cubicBezTo>
                  <a:pt x="403415" y="306439"/>
                  <a:pt x="415781" y="306672"/>
                  <a:pt x="428101" y="306392"/>
                </a:cubicBezTo>
                <a:cubicBezTo>
                  <a:pt x="434401" y="306252"/>
                  <a:pt x="447326" y="308165"/>
                  <a:pt x="446907" y="302986"/>
                </a:cubicBezTo>
                <a:cubicBezTo>
                  <a:pt x="447046" y="297666"/>
                  <a:pt x="441913" y="298739"/>
                  <a:pt x="438227" y="298693"/>
                </a:cubicBezTo>
                <a:cubicBezTo>
                  <a:pt x="426468" y="298459"/>
                  <a:pt x="414708" y="298646"/>
                  <a:pt x="402995" y="298273"/>
                </a:cubicBezTo>
                <a:cubicBezTo>
                  <a:pt x="392496" y="297946"/>
                  <a:pt x="381996" y="299719"/>
                  <a:pt x="381996" y="290666"/>
                </a:cubicBezTo>
                <a:cubicBezTo>
                  <a:pt x="381996" y="281333"/>
                  <a:pt x="394269" y="283807"/>
                  <a:pt x="403929" y="283667"/>
                </a:cubicBezTo>
                <a:cubicBezTo>
                  <a:pt x="418255" y="283480"/>
                  <a:pt x="447793" y="286046"/>
                  <a:pt x="447606" y="279700"/>
                </a:cubicBezTo>
                <a:cubicBezTo>
                  <a:pt x="447933" y="274614"/>
                  <a:pt x="440607" y="275174"/>
                  <a:pt x="436454" y="275127"/>
                </a:cubicBezTo>
                <a:cubicBezTo>
                  <a:pt x="423528" y="274940"/>
                  <a:pt x="410602" y="275407"/>
                  <a:pt x="397676" y="274894"/>
                </a:cubicBezTo>
                <a:cubicBezTo>
                  <a:pt x="391423" y="274660"/>
                  <a:pt x="381156" y="275360"/>
                  <a:pt x="381623" y="267101"/>
                </a:cubicBezTo>
                <a:cubicBezTo>
                  <a:pt x="381577" y="259354"/>
                  <a:pt x="390909" y="260194"/>
                  <a:pt x="396929" y="260054"/>
                </a:cubicBezTo>
                <a:cubicBezTo>
                  <a:pt x="409248" y="259774"/>
                  <a:pt x="421614" y="260148"/>
                  <a:pt x="433934" y="259868"/>
                </a:cubicBezTo>
                <a:cubicBezTo>
                  <a:pt x="438320" y="259774"/>
                  <a:pt x="448260" y="260474"/>
                  <a:pt x="448120" y="255481"/>
                </a:cubicBezTo>
                <a:cubicBezTo>
                  <a:pt x="447793" y="249088"/>
                  <a:pt x="423668" y="250908"/>
                  <a:pt x="410182" y="250582"/>
                </a:cubicBezTo>
                <a:cubicBezTo>
                  <a:pt x="400102" y="250348"/>
                  <a:pt x="382416" y="252541"/>
                  <a:pt x="382323" y="243629"/>
                </a:cubicBezTo>
                <a:cubicBezTo>
                  <a:pt x="382650" y="234622"/>
                  <a:pt x="399262" y="236956"/>
                  <a:pt x="409342" y="236582"/>
                </a:cubicBezTo>
                <a:cubicBezTo>
                  <a:pt x="421894" y="236116"/>
                  <a:pt x="448820" y="238682"/>
                  <a:pt x="448633" y="233316"/>
                </a:cubicBezTo>
                <a:cubicBezTo>
                  <a:pt x="448913" y="226083"/>
                  <a:pt x="435007" y="228696"/>
                  <a:pt x="428848" y="228369"/>
                </a:cubicBezTo>
                <a:cubicBezTo>
                  <a:pt x="416528" y="227763"/>
                  <a:pt x="404162" y="228136"/>
                  <a:pt x="391842" y="228136"/>
                </a:cubicBezTo>
                <a:cubicBezTo>
                  <a:pt x="386943" y="228136"/>
                  <a:pt x="381670" y="227903"/>
                  <a:pt x="381250" y="221650"/>
                </a:cubicBezTo>
                <a:cubicBezTo>
                  <a:pt x="381110" y="215117"/>
                  <a:pt x="386523" y="213577"/>
                  <a:pt x="392076" y="213530"/>
                </a:cubicBezTo>
                <a:cubicBezTo>
                  <a:pt x="405002" y="213483"/>
                  <a:pt x="417928" y="213763"/>
                  <a:pt x="430854" y="213343"/>
                </a:cubicBezTo>
                <a:cubicBezTo>
                  <a:pt x="436267" y="213157"/>
                  <a:pt x="448913" y="215257"/>
                  <a:pt x="448866" y="208537"/>
                </a:cubicBezTo>
                <a:cubicBezTo>
                  <a:pt x="448866" y="201257"/>
                  <a:pt x="428521" y="203637"/>
                  <a:pt x="418255" y="203731"/>
                </a:cubicBezTo>
                <a:cubicBezTo>
                  <a:pt x="409482" y="203824"/>
                  <a:pt x="400802" y="203684"/>
                  <a:pt x="391983" y="203497"/>
                </a:cubicBezTo>
                <a:cubicBezTo>
                  <a:pt x="387130" y="203404"/>
                  <a:pt x="381530" y="203171"/>
                  <a:pt x="381297" y="197104"/>
                </a:cubicBezTo>
                <a:cubicBezTo>
                  <a:pt x="381110" y="191691"/>
                  <a:pt x="386103" y="189638"/>
                  <a:pt x="391983" y="189638"/>
                </a:cubicBezTo>
                <a:cubicBezTo>
                  <a:pt x="406682" y="189638"/>
                  <a:pt x="421381" y="189731"/>
                  <a:pt x="436080" y="189498"/>
                </a:cubicBezTo>
                <a:cubicBezTo>
                  <a:pt x="439860" y="189451"/>
                  <a:pt x="448166" y="190991"/>
                  <a:pt x="448213" y="184645"/>
                </a:cubicBezTo>
                <a:cubicBezTo>
                  <a:pt x="447980" y="180305"/>
                  <a:pt x="436827" y="181658"/>
                  <a:pt x="405795" y="181612"/>
                </a:cubicBezTo>
                <a:cubicBezTo>
                  <a:pt x="395903" y="181565"/>
                  <a:pt x="382976" y="183245"/>
                  <a:pt x="382276" y="173772"/>
                </a:cubicBezTo>
                <a:cubicBezTo>
                  <a:pt x="381530" y="163506"/>
                  <a:pt x="397676" y="167006"/>
                  <a:pt x="406355" y="166866"/>
                </a:cubicBezTo>
                <a:cubicBezTo>
                  <a:pt x="437574" y="166259"/>
                  <a:pt x="447560" y="168312"/>
                  <a:pt x="447420" y="161826"/>
                </a:cubicBezTo>
                <a:cubicBezTo>
                  <a:pt x="447560" y="156226"/>
                  <a:pt x="433094" y="158420"/>
                  <a:pt x="405842" y="157860"/>
                </a:cubicBezTo>
                <a:cubicBezTo>
                  <a:pt x="397396" y="157673"/>
                  <a:pt x="382137" y="159773"/>
                  <a:pt x="382137" y="151420"/>
                </a:cubicBezTo>
                <a:cubicBezTo>
                  <a:pt x="382556" y="141154"/>
                  <a:pt x="397676" y="143767"/>
                  <a:pt x="406262" y="143627"/>
                </a:cubicBezTo>
                <a:cubicBezTo>
                  <a:pt x="419795" y="143440"/>
                  <a:pt x="447560" y="145307"/>
                  <a:pt x="447046" y="140547"/>
                </a:cubicBezTo>
                <a:cubicBezTo>
                  <a:pt x="446907" y="133734"/>
                  <a:pt x="435707" y="135554"/>
                  <a:pt x="419421" y="135321"/>
                </a:cubicBezTo>
                <a:cubicBezTo>
                  <a:pt x="412375" y="135227"/>
                  <a:pt x="405329" y="135461"/>
                  <a:pt x="398282" y="135181"/>
                </a:cubicBezTo>
                <a:cubicBezTo>
                  <a:pt x="391609" y="134901"/>
                  <a:pt x="381670" y="137467"/>
                  <a:pt x="381343" y="127668"/>
                </a:cubicBezTo>
                <a:cubicBezTo>
                  <a:pt x="381017" y="117822"/>
                  <a:pt x="390769" y="119455"/>
                  <a:pt x="397582" y="119362"/>
                </a:cubicBezTo>
                <a:cubicBezTo>
                  <a:pt x="409902" y="119222"/>
                  <a:pt x="422268" y="119502"/>
                  <a:pt x="434587" y="119222"/>
                </a:cubicBezTo>
                <a:cubicBezTo>
                  <a:pt x="438787" y="119128"/>
                  <a:pt x="448353" y="121275"/>
                  <a:pt x="447933" y="115348"/>
                </a:cubicBezTo>
                <a:cubicBezTo>
                  <a:pt x="447093" y="110542"/>
                  <a:pt x="439907" y="112315"/>
                  <a:pt x="426327" y="111849"/>
                </a:cubicBezTo>
                <a:cubicBezTo>
                  <a:pt x="418721" y="111569"/>
                  <a:pt x="403835" y="111849"/>
                  <a:pt x="396229" y="111522"/>
                </a:cubicBezTo>
                <a:cubicBezTo>
                  <a:pt x="390209" y="111289"/>
                  <a:pt x="381483" y="111429"/>
                  <a:pt x="381436" y="104009"/>
                </a:cubicBezTo>
                <a:cubicBezTo>
                  <a:pt x="381483" y="96309"/>
                  <a:pt x="390443" y="96636"/>
                  <a:pt x="396416" y="96636"/>
                </a:cubicBezTo>
                <a:cubicBezTo>
                  <a:pt x="438367" y="96683"/>
                  <a:pt x="447093" y="98923"/>
                  <a:pt x="447513" y="93789"/>
                </a:cubicBezTo>
                <a:cubicBezTo>
                  <a:pt x="447326" y="87350"/>
                  <a:pt x="437714" y="88190"/>
                  <a:pt x="406542" y="88190"/>
                </a:cubicBezTo>
                <a:cubicBezTo>
                  <a:pt x="401269" y="88190"/>
                  <a:pt x="395949" y="88236"/>
                  <a:pt x="390676" y="87956"/>
                </a:cubicBezTo>
                <a:cubicBezTo>
                  <a:pt x="385729" y="87723"/>
                  <a:pt x="380783" y="86650"/>
                  <a:pt x="381203" y="80257"/>
                </a:cubicBezTo>
                <a:cubicBezTo>
                  <a:pt x="381623" y="74237"/>
                  <a:pt x="386243" y="73024"/>
                  <a:pt x="391376" y="73024"/>
                </a:cubicBezTo>
                <a:cubicBezTo>
                  <a:pt x="405469" y="73024"/>
                  <a:pt x="419608" y="72137"/>
                  <a:pt x="433701" y="72884"/>
                </a:cubicBezTo>
                <a:cubicBezTo>
                  <a:pt x="441167" y="73304"/>
                  <a:pt x="448400" y="73957"/>
                  <a:pt x="447700" y="69104"/>
                </a:cubicBezTo>
                <a:cubicBezTo>
                  <a:pt x="447933" y="64344"/>
                  <a:pt x="438320" y="65091"/>
                  <a:pt x="421848" y="65278"/>
                </a:cubicBezTo>
                <a:cubicBezTo>
                  <a:pt x="411908" y="65418"/>
                  <a:pt x="401875" y="65091"/>
                  <a:pt x="391889" y="65044"/>
                </a:cubicBezTo>
                <a:cubicBezTo>
                  <a:pt x="386103" y="64998"/>
                  <a:pt x="380643" y="63551"/>
                  <a:pt x="381110" y="56598"/>
                </a:cubicBezTo>
                <a:cubicBezTo>
                  <a:pt x="381483" y="50998"/>
                  <a:pt x="386523" y="49412"/>
                  <a:pt x="391609" y="49412"/>
                </a:cubicBezTo>
                <a:cubicBezTo>
                  <a:pt x="405702" y="49318"/>
                  <a:pt x="419841" y="48852"/>
                  <a:pt x="433934" y="49458"/>
                </a:cubicBezTo>
                <a:cubicBezTo>
                  <a:pt x="444200" y="49878"/>
                  <a:pt x="449613" y="46939"/>
                  <a:pt x="448260" y="35692"/>
                </a:cubicBezTo>
                <a:cubicBezTo>
                  <a:pt x="446440" y="20247"/>
                  <a:pt x="455913" y="10774"/>
                  <a:pt x="466785" y="2234"/>
                </a:cubicBezTo>
                <a:cubicBezTo>
                  <a:pt x="469469" y="741"/>
                  <a:pt x="473552" y="-6"/>
                  <a:pt x="477588" y="0"/>
                </a:cubicBezTo>
                <a:close/>
              </a:path>
            </a:pathLst>
          </a:custGeom>
          <a:solidFill>
            <a:schemeClr val="bg1"/>
          </a:solidFill>
          <a:ln w="466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0D3B3A1-E544-436D-8715-CCE900A9E0AA}"/>
              </a:ext>
            </a:extLst>
          </p:cNvPr>
          <p:cNvSpPr/>
          <p:nvPr/>
        </p:nvSpPr>
        <p:spPr>
          <a:xfrm>
            <a:off x="7029377" y="5414529"/>
            <a:ext cx="518465" cy="448884"/>
          </a:xfrm>
          <a:custGeom>
            <a:avLst/>
            <a:gdLst>
              <a:gd name="connsiteX0" fmla="*/ 602309 w 980617"/>
              <a:gd name="connsiteY0" fmla="*/ 451411 h 849013"/>
              <a:gd name="connsiteX1" fmla="*/ 826952 w 980617"/>
              <a:gd name="connsiteY1" fmla="*/ 784268 h 849013"/>
              <a:gd name="connsiteX2" fmla="*/ 829751 w 980617"/>
              <a:gd name="connsiteY2" fmla="*/ 804193 h 849013"/>
              <a:gd name="connsiteX3" fmla="*/ 813979 w 980617"/>
              <a:gd name="connsiteY3" fmla="*/ 794301 h 849013"/>
              <a:gd name="connsiteX4" fmla="*/ 558585 w 980617"/>
              <a:gd name="connsiteY4" fmla="*/ 543853 h 849013"/>
              <a:gd name="connsiteX5" fmla="*/ 556672 w 980617"/>
              <a:gd name="connsiteY5" fmla="*/ 511702 h 849013"/>
              <a:gd name="connsiteX6" fmla="*/ 602309 w 980617"/>
              <a:gd name="connsiteY6" fmla="*/ 451411 h 849013"/>
              <a:gd name="connsiteX7" fmla="*/ 522792 w 980617"/>
              <a:gd name="connsiteY7" fmla="*/ 417041 h 849013"/>
              <a:gd name="connsiteX8" fmla="*/ 510053 w 980617"/>
              <a:gd name="connsiteY8" fmla="*/ 432440 h 849013"/>
              <a:gd name="connsiteX9" fmla="*/ 525966 w 980617"/>
              <a:gd name="connsiteY9" fmla="*/ 445646 h 849013"/>
              <a:gd name="connsiteX10" fmla="*/ 538845 w 980617"/>
              <a:gd name="connsiteY10" fmla="*/ 430947 h 849013"/>
              <a:gd name="connsiteX11" fmla="*/ 522792 w 980617"/>
              <a:gd name="connsiteY11" fmla="*/ 417041 h 849013"/>
              <a:gd name="connsiteX12" fmla="*/ 191838 w 980617"/>
              <a:gd name="connsiteY12" fmla="*/ 66893 h 849013"/>
              <a:gd name="connsiteX13" fmla="*/ 57818 w 980617"/>
              <a:gd name="connsiteY13" fmla="*/ 199513 h 849013"/>
              <a:gd name="connsiteX14" fmla="*/ 191324 w 980617"/>
              <a:gd name="connsiteY14" fmla="*/ 332693 h 849013"/>
              <a:gd name="connsiteX15" fmla="*/ 322451 w 980617"/>
              <a:gd name="connsiteY15" fmla="*/ 201799 h 849013"/>
              <a:gd name="connsiteX16" fmla="*/ 191838 w 980617"/>
              <a:gd name="connsiteY16" fmla="*/ 66893 h 849013"/>
              <a:gd name="connsiteX17" fmla="*/ 789480 w 980617"/>
              <a:gd name="connsiteY17" fmla="*/ 60852 h 849013"/>
              <a:gd name="connsiteX18" fmla="*/ 656346 w 980617"/>
              <a:gd name="connsiteY18" fmla="*/ 192819 h 849013"/>
              <a:gd name="connsiteX19" fmla="*/ 787846 w 980617"/>
              <a:gd name="connsiteY19" fmla="*/ 325113 h 849013"/>
              <a:gd name="connsiteX20" fmla="*/ 920233 w 980617"/>
              <a:gd name="connsiteY20" fmla="*/ 192632 h 849013"/>
              <a:gd name="connsiteX21" fmla="*/ 789480 w 980617"/>
              <a:gd name="connsiteY21" fmla="*/ 60852 h 849013"/>
              <a:gd name="connsiteX22" fmla="*/ 170785 w 980617"/>
              <a:gd name="connsiteY22" fmla="*/ 7309 h 849013"/>
              <a:gd name="connsiteX23" fmla="*/ 260668 w 980617"/>
              <a:gd name="connsiteY23" fmla="*/ 19202 h 849013"/>
              <a:gd name="connsiteX24" fmla="*/ 328984 w 980617"/>
              <a:gd name="connsiteY24" fmla="*/ 70206 h 849013"/>
              <a:gd name="connsiteX25" fmla="*/ 486243 w 980617"/>
              <a:gd name="connsiteY25" fmla="*/ 314587 h 849013"/>
              <a:gd name="connsiteX26" fmla="*/ 483163 w 980617"/>
              <a:gd name="connsiteY26" fmla="*/ 345199 h 849013"/>
              <a:gd name="connsiteX27" fmla="*/ 446205 w 980617"/>
              <a:gd name="connsiteY27" fmla="*/ 421681 h 849013"/>
              <a:gd name="connsiteX28" fmla="*/ 431459 w 980617"/>
              <a:gd name="connsiteY28" fmla="*/ 423735 h 849013"/>
              <a:gd name="connsiteX29" fmla="*/ 362536 w 980617"/>
              <a:gd name="connsiteY29" fmla="*/ 353038 h 849013"/>
              <a:gd name="connsiteX30" fmla="*/ 307845 w 980617"/>
              <a:gd name="connsiteY30" fmla="*/ 350098 h 849013"/>
              <a:gd name="connsiteX31" fmla="*/ 102569 w 980617"/>
              <a:gd name="connsiteY31" fmla="*/ 369744 h 849013"/>
              <a:gd name="connsiteX32" fmla="*/ 654 w 980617"/>
              <a:gd name="connsiteY32" fmla="*/ 187427 h 849013"/>
              <a:gd name="connsiteX33" fmla="*/ 170785 w 980617"/>
              <a:gd name="connsiteY33" fmla="*/ 7309 h 849013"/>
              <a:gd name="connsiteX34" fmla="*/ 767614 w 980617"/>
              <a:gd name="connsiteY34" fmla="*/ 1335 h 849013"/>
              <a:gd name="connsiteX35" fmla="*/ 832504 w 980617"/>
              <a:gd name="connsiteY35" fmla="*/ 4762 h 849013"/>
              <a:gd name="connsiteX36" fmla="*/ 980616 w 980617"/>
              <a:gd name="connsiteY36" fmla="*/ 196039 h 849013"/>
              <a:gd name="connsiteX37" fmla="*/ 829844 w 980617"/>
              <a:gd name="connsiteY37" fmla="*/ 379943 h 849013"/>
              <a:gd name="connsiteX38" fmla="*/ 691157 w 980617"/>
              <a:gd name="connsiteY38" fmla="*/ 357078 h 849013"/>
              <a:gd name="connsiteX39" fmla="*/ 639640 w 980617"/>
              <a:gd name="connsiteY39" fmla="*/ 366410 h 849013"/>
              <a:gd name="connsiteX40" fmla="*/ 367774 w 980617"/>
              <a:gd name="connsiteY40" fmla="*/ 732679 h 849013"/>
              <a:gd name="connsiteX41" fmla="*/ 292177 w 980617"/>
              <a:gd name="connsiteY41" fmla="*/ 832400 h 849013"/>
              <a:gd name="connsiteX42" fmla="*/ 278271 w 980617"/>
              <a:gd name="connsiteY42" fmla="*/ 849013 h 849013"/>
              <a:gd name="connsiteX43" fmla="*/ 280978 w 980617"/>
              <a:gd name="connsiteY43" fmla="*/ 819101 h 849013"/>
              <a:gd name="connsiteX44" fmla="*/ 617708 w 980617"/>
              <a:gd name="connsiteY44" fmla="*/ 110083 h 849013"/>
              <a:gd name="connsiteX45" fmla="*/ 767614 w 980617"/>
              <a:gd name="connsiteY45" fmla="*/ 1335 h 849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980617" h="849013">
                <a:moveTo>
                  <a:pt x="602309" y="451411"/>
                </a:moveTo>
                <a:cubicBezTo>
                  <a:pt x="677206" y="562332"/>
                  <a:pt x="752055" y="673300"/>
                  <a:pt x="826952" y="784268"/>
                </a:cubicBezTo>
                <a:cubicBezTo>
                  <a:pt x="831105" y="790427"/>
                  <a:pt x="833345" y="796774"/>
                  <a:pt x="829751" y="804193"/>
                </a:cubicBezTo>
                <a:cubicBezTo>
                  <a:pt x="822192" y="804520"/>
                  <a:pt x="818459" y="798454"/>
                  <a:pt x="813979" y="794301"/>
                </a:cubicBezTo>
                <a:cubicBezTo>
                  <a:pt x="726250" y="713431"/>
                  <a:pt x="643561" y="627522"/>
                  <a:pt x="558585" y="543853"/>
                </a:cubicBezTo>
                <a:cubicBezTo>
                  <a:pt x="541786" y="527334"/>
                  <a:pt x="544866" y="529527"/>
                  <a:pt x="556672" y="511702"/>
                </a:cubicBezTo>
                <a:cubicBezTo>
                  <a:pt x="563158" y="501949"/>
                  <a:pt x="593910" y="462004"/>
                  <a:pt x="602309" y="451411"/>
                </a:cubicBezTo>
                <a:close/>
                <a:moveTo>
                  <a:pt x="522792" y="417041"/>
                </a:moveTo>
                <a:cubicBezTo>
                  <a:pt x="513553" y="417694"/>
                  <a:pt x="509493" y="423854"/>
                  <a:pt x="510053" y="432440"/>
                </a:cubicBezTo>
                <a:cubicBezTo>
                  <a:pt x="510660" y="441260"/>
                  <a:pt x="516119" y="445786"/>
                  <a:pt x="525966" y="445646"/>
                </a:cubicBezTo>
                <a:cubicBezTo>
                  <a:pt x="533899" y="444620"/>
                  <a:pt x="539172" y="439953"/>
                  <a:pt x="538845" y="430947"/>
                </a:cubicBezTo>
                <a:cubicBezTo>
                  <a:pt x="538472" y="421101"/>
                  <a:pt x="532405" y="416341"/>
                  <a:pt x="522792" y="417041"/>
                </a:cubicBezTo>
                <a:close/>
                <a:moveTo>
                  <a:pt x="191838" y="66893"/>
                </a:moveTo>
                <a:cubicBezTo>
                  <a:pt x="117921" y="66799"/>
                  <a:pt x="58098" y="125970"/>
                  <a:pt x="57818" y="199513"/>
                </a:cubicBezTo>
                <a:cubicBezTo>
                  <a:pt x="57538" y="272402"/>
                  <a:pt x="117595" y="332319"/>
                  <a:pt x="191324" y="332693"/>
                </a:cubicBezTo>
                <a:cubicBezTo>
                  <a:pt x="259688" y="333019"/>
                  <a:pt x="321938" y="270909"/>
                  <a:pt x="322451" y="201799"/>
                </a:cubicBezTo>
                <a:cubicBezTo>
                  <a:pt x="323011" y="130029"/>
                  <a:pt x="261974" y="66986"/>
                  <a:pt x="191838" y="66893"/>
                </a:cubicBezTo>
                <a:close/>
                <a:moveTo>
                  <a:pt x="789480" y="60852"/>
                </a:moveTo>
                <a:cubicBezTo>
                  <a:pt x="717056" y="60666"/>
                  <a:pt x="656486" y="120723"/>
                  <a:pt x="656346" y="192819"/>
                </a:cubicBezTo>
                <a:cubicBezTo>
                  <a:pt x="656206" y="263562"/>
                  <a:pt x="717570" y="325252"/>
                  <a:pt x="787846" y="325113"/>
                </a:cubicBezTo>
                <a:cubicBezTo>
                  <a:pt x="860923" y="324926"/>
                  <a:pt x="920280" y="265522"/>
                  <a:pt x="920233" y="192632"/>
                </a:cubicBezTo>
                <a:cubicBezTo>
                  <a:pt x="920140" y="120023"/>
                  <a:pt x="861669" y="61039"/>
                  <a:pt x="789480" y="60852"/>
                </a:cubicBezTo>
                <a:close/>
                <a:moveTo>
                  <a:pt x="170785" y="7309"/>
                </a:moveTo>
                <a:cubicBezTo>
                  <a:pt x="200031" y="3963"/>
                  <a:pt x="230675" y="7490"/>
                  <a:pt x="260668" y="19202"/>
                </a:cubicBezTo>
                <a:cubicBezTo>
                  <a:pt x="288153" y="29935"/>
                  <a:pt x="311438" y="46594"/>
                  <a:pt x="328984" y="70206"/>
                </a:cubicBezTo>
                <a:cubicBezTo>
                  <a:pt x="386941" y="148088"/>
                  <a:pt x="438085" y="230358"/>
                  <a:pt x="486243" y="314587"/>
                </a:cubicBezTo>
                <a:cubicBezTo>
                  <a:pt x="494829" y="329613"/>
                  <a:pt x="493196" y="323640"/>
                  <a:pt x="483163" y="345199"/>
                </a:cubicBezTo>
                <a:cubicBezTo>
                  <a:pt x="470144" y="368204"/>
                  <a:pt x="456378" y="397276"/>
                  <a:pt x="446205" y="421681"/>
                </a:cubicBezTo>
                <a:cubicBezTo>
                  <a:pt x="440232" y="432694"/>
                  <a:pt x="445318" y="437687"/>
                  <a:pt x="431459" y="423735"/>
                </a:cubicBezTo>
                <a:cubicBezTo>
                  <a:pt x="408267" y="400402"/>
                  <a:pt x="385775" y="376324"/>
                  <a:pt x="362536" y="353038"/>
                </a:cubicBezTo>
                <a:cubicBezTo>
                  <a:pt x="341910" y="332319"/>
                  <a:pt x="331084" y="332646"/>
                  <a:pt x="307845" y="350098"/>
                </a:cubicBezTo>
                <a:cubicBezTo>
                  <a:pt x="243588" y="398349"/>
                  <a:pt x="172939" y="406889"/>
                  <a:pt x="102569" y="369744"/>
                </a:cubicBezTo>
                <a:cubicBezTo>
                  <a:pt x="31499" y="332226"/>
                  <a:pt x="-5459" y="270396"/>
                  <a:pt x="654" y="187427"/>
                </a:cubicBezTo>
                <a:cubicBezTo>
                  <a:pt x="7899" y="89222"/>
                  <a:pt x="83049" y="17345"/>
                  <a:pt x="170785" y="7309"/>
                </a:cubicBezTo>
                <a:close/>
                <a:moveTo>
                  <a:pt x="767614" y="1335"/>
                </a:moveTo>
                <a:cubicBezTo>
                  <a:pt x="788759" y="-1194"/>
                  <a:pt x="810642" y="-173"/>
                  <a:pt x="832504" y="4762"/>
                </a:cubicBezTo>
                <a:cubicBezTo>
                  <a:pt x="916966" y="23848"/>
                  <a:pt x="980943" y="106443"/>
                  <a:pt x="980616" y="196039"/>
                </a:cubicBezTo>
                <a:cubicBezTo>
                  <a:pt x="980336" y="284094"/>
                  <a:pt x="917573" y="360857"/>
                  <a:pt x="829844" y="379943"/>
                </a:cubicBezTo>
                <a:cubicBezTo>
                  <a:pt x="780706" y="390629"/>
                  <a:pt x="734275" y="383863"/>
                  <a:pt x="691157" y="357078"/>
                </a:cubicBezTo>
                <a:cubicBezTo>
                  <a:pt x="669085" y="343358"/>
                  <a:pt x="655319" y="345691"/>
                  <a:pt x="639640" y="366410"/>
                </a:cubicBezTo>
                <a:cubicBezTo>
                  <a:pt x="622001" y="389789"/>
                  <a:pt x="433244" y="645230"/>
                  <a:pt x="367774" y="732679"/>
                </a:cubicBezTo>
                <a:cubicBezTo>
                  <a:pt x="342762" y="766090"/>
                  <a:pt x="317423" y="799222"/>
                  <a:pt x="292177" y="832400"/>
                </a:cubicBezTo>
                <a:cubicBezTo>
                  <a:pt x="288071" y="837813"/>
                  <a:pt x="283498" y="842807"/>
                  <a:pt x="278271" y="849013"/>
                </a:cubicBezTo>
                <a:cubicBezTo>
                  <a:pt x="271272" y="836460"/>
                  <a:pt x="276871" y="827827"/>
                  <a:pt x="280978" y="819101"/>
                </a:cubicBezTo>
                <a:cubicBezTo>
                  <a:pt x="338188" y="698100"/>
                  <a:pt x="576970" y="194639"/>
                  <a:pt x="617708" y="110083"/>
                </a:cubicBezTo>
                <a:cubicBezTo>
                  <a:pt x="647387" y="48451"/>
                  <a:pt x="704180" y="8921"/>
                  <a:pt x="767614" y="1335"/>
                </a:cubicBezTo>
                <a:close/>
              </a:path>
            </a:pathLst>
          </a:custGeom>
          <a:solidFill>
            <a:schemeClr val="bg1"/>
          </a:solidFill>
          <a:ln w="466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Graphic 3">
            <a:extLst>
              <a:ext uri="{FF2B5EF4-FFF2-40B4-BE49-F238E27FC236}">
                <a16:creationId xmlns:a16="http://schemas.microsoft.com/office/drawing/2014/main" id="{8B0333D2-25CA-463A-8E3D-3C6FDCDDD0AA}"/>
              </a:ext>
            </a:extLst>
          </p:cNvPr>
          <p:cNvSpPr/>
          <p:nvPr/>
        </p:nvSpPr>
        <p:spPr>
          <a:xfrm>
            <a:off x="8144636" y="5329729"/>
            <a:ext cx="537637" cy="533684"/>
          </a:xfrm>
          <a:custGeom>
            <a:avLst/>
            <a:gdLst>
              <a:gd name="connsiteX0" fmla="*/ 669645 w 669862"/>
              <a:gd name="connsiteY0" fmla="*/ 474658 h 664937"/>
              <a:gd name="connsiteX1" fmla="*/ 651465 w 669862"/>
              <a:gd name="connsiteY1" fmla="*/ 497302 h 664937"/>
              <a:gd name="connsiteX2" fmla="*/ 425733 w 669862"/>
              <a:gd name="connsiteY2" fmla="*/ 660277 h 664937"/>
              <a:gd name="connsiteX3" fmla="*/ 390408 w 669862"/>
              <a:gd name="connsiteY3" fmla="*/ 657042 h 664937"/>
              <a:gd name="connsiteX4" fmla="*/ 184021 w 669862"/>
              <a:gd name="connsiteY4" fmla="*/ 556889 h 664937"/>
              <a:gd name="connsiteX5" fmla="*/ 40844 w 669862"/>
              <a:gd name="connsiteY5" fmla="*/ 493809 h 664937"/>
              <a:gd name="connsiteX6" fmla="*/ 32110 w 669862"/>
              <a:gd name="connsiteY6" fmla="*/ 411059 h 664937"/>
              <a:gd name="connsiteX7" fmla="*/ 195084 w 669862"/>
              <a:gd name="connsiteY7" fmla="*/ 319577 h 664937"/>
              <a:gd name="connsiteX8" fmla="*/ 220964 w 669862"/>
              <a:gd name="connsiteY8" fmla="*/ 258760 h 664937"/>
              <a:gd name="connsiteX9" fmla="*/ 174510 w 669862"/>
              <a:gd name="connsiteY9" fmla="*/ 73271 h 664937"/>
              <a:gd name="connsiteX10" fmla="*/ 242832 w 669862"/>
              <a:gd name="connsiteY10" fmla="*/ 7084 h 664937"/>
              <a:gd name="connsiteX11" fmla="*/ 604430 w 669862"/>
              <a:gd name="connsiteY11" fmla="*/ 129752 h 664937"/>
              <a:gd name="connsiteX12" fmla="*/ 622998 w 669862"/>
              <a:gd name="connsiteY12" fmla="*/ 150585 h 664937"/>
              <a:gd name="connsiteX13" fmla="*/ 669645 w 669862"/>
              <a:gd name="connsiteY13" fmla="*/ 474658 h 664937"/>
              <a:gd name="connsiteX14" fmla="*/ 614781 w 669862"/>
              <a:gd name="connsiteY14" fmla="*/ 402002 h 664937"/>
              <a:gd name="connsiteX15" fmla="*/ 583985 w 669862"/>
              <a:gd name="connsiteY15" fmla="*/ 174717 h 664937"/>
              <a:gd name="connsiteX16" fmla="*/ 559529 w 669862"/>
              <a:gd name="connsiteY16" fmla="*/ 154402 h 664937"/>
              <a:gd name="connsiteX17" fmla="*/ 428515 w 669862"/>
              <a:gd name="connsiteY17" fmla="*/ 112672 h 664937"/>
              <a:gd name="connsiteX18" fmla="*/ 397201 w 669862"/>
              <a:gd name="connsiteY18" fmla="*/ 119401 h 664937"/>
              <a:gd name="connsiteX19" fmla="*/ 311218 w 669862"/>
              <a:gd name="connsiteY19" fmla="*/ 99732 h 664937"/>
              <a:gd name="connsiteX20" fmla="*/ 255254 w 669862"/>
              <a:gd name="connsiteY20" fmla="*/ 59296 h 664937"/>
              <a:gd name="connsiteX21" fmla="*/ 237462 w 669862"/>
              <a:gd name="connsiteY21" fmla="*/ 77153 h 664937"/>
              <a:gd name="connsiteX22" fmla="*/ 280615 w 669862"/>
              <a:gd name="connsiteY22" fmla="*/ 255720 h 664937"/>
              <a:gd name="connsiteX23" fmla="*/ 299572 w 669862"/>
              <a:gd name="connsiteY23" fmla="*/ 281857 h 664937"/>
              <a:gd name="connsiteX24" fmla="*/ 614781 w 669862"/>
              <a:gd name="connsiteY24" fmla="*/ 402002 h 664937"/>
              <a:gd name="connsiteX25" fmla="*/ 456788 w 669862"/>
              <a:gd name="connsiteY25" fmla="*/ 430987 h 664937"/>
              <a:gd name="connsiteX26" fmla="*/ 380703 w 669862"/>
              <a:gd name="connsiteY26" fmla="*/ 492579 h 664937"/>
              <a:gd name="connsiteX27" fmla="*/ 379927 w 669862"/>
              <a:gd name="connsiteY27" fmla="*/ 505389 h 664937"/>
              <a:gd name="connsiteX28" fmla="*/ 456012 w 669862"/>
              <a:gd name="connsiteY28" fmla="*/ 539162 h 664937"/>
              <a:gd name="connsiteX29" fmla="*/ 522328 w 669862"/>
              <a:gd name="connsiteY29" fmla="*/ 463465 h 664937"/>
              <a:gd name="connsiteX30" fmla="*/ 456788 w 669862"/>
              <a:gd name="connsiteY30" fmla="*/ 430987 h 664937"/>
              <a:gd name="connsiteX31" fmla="*/ 260947 w 669862"/>
              <a:gd name="connsiteY31" fmla="*/ 444702 h 664937"/>
              <a:gd name="connsiteX32" fmla="*/ 362523 w 669862"/>
              <a:gd name="connsiteY32" fmla="*/ 466377 h 664937"/>
              <a:gd name="connsiteX33" fmla="*/ 409106 w 669862"/>
              <a:gd name="connsiteY33" fmla="*/ 420247 h 664937"/>
              <a:gd name="connsiteX34" fmla="*/ 348419 w 669862"/>
              <a:gd name="connsiteY34" fmla="*/ 384986 h 664937"/>
              <a:gd name="connsiteX35" fmla="*/ 260947 w 669862"/>
              <a:gd name="connsiteY35" fmla="*/ 444702 h 664937"/>
              <a:gd name="connsiteX36" fmla="*/ 158142 w 669862"/>
              <a:gd name="connsiteY36" fmla="*/ 397473 h 664937"/>
              <a:gd name="connsiteX37" fmla="*/ 270717 w 669862"/>
              <a:gd name="connsiteY37" fmla="*/ 407113 h 664937"/>
              <a:gd name="connsiteX38" fmla="*/ 308888 w 669862"/>
              <a:gd name="connsiteY38" fmla="*/ 368941 h 664937"/>
              <a:gd name="connsiteX39" fmla="*/ 257324 w 669862"/>
              <a:gd name="connsiteY39" fmla="*/ 342285 h 664937"/>
              <a:gd name="connsiteX40" fmla="*/ 158142 w 669862"/>
              <a:gd name="connsiteY40" fmla="*/ 397473 h 664937"/>
              <a:gd name="connsiteX41" fmla="*/ 338520 w 669862"/>
              <a:gd name="connsiteY41" fmla="*/ 530880 h 664937"/>
              <a:gd name="connsiteX42" fmla="*/ 389696 w 669862"/>
              <a:gd name="connsiteY42" fmla="*/ 564200 h 664937"/>
              <a:gd name="connsiteX43" fmla="*/ 338520 w 669862"/>
              <a:gd name="connsiteY43" fmla="*/ 530880 h 664937"/>
              <a:gd name="connsiteX44" fmla="*/ 180204 w 669862"/>
              <a:gd name="connsiteY44" fmla="*/ 463530 h 664937"/>
              <a:gd name="connsiteX45" fmla="*/ 126440 w 669862"/>
              <a:gd name="connsiteY45" fmla="*/ 436809 h 664937"/>
              <a:gd name="connsiteX46" fmla="*/ 180204 w 669862"/>
              <a:gd name="connsiteY46" fmla="*/ 463530 h 66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69862" h="664937">
                <a:moveTo>
                  <a:pt x="669645" y="474658"/>
                </a:moveTo>
                <a:cubicBezTo>
                  <a:pt x="671521" y="480675"/>
                  <a:pt x="660911" y="488503"/>
                  <a:pt x="651465" y="497302"/>
                </a:cubicBezTo>
                <a:cubicBezTo>
                  <a:pt x="582820" y="560836"/>
                  <a:pt x="501559" y="606771"/>
                  <a:pt x="425733" y="660277"/>
                </a:cubicBezTo>
                <a:cubicBezTo>
                  <a:pt x="411953" y="669981"/>
                  <a:pt x="401471" y="662347"/>
                  <a:pt x="390408" y="657042"/>
                </a:cubicBezTo>
                <a:cubicBezTo>
                  <a:pt x="321440" y="623916"/>
                  <a:pt x="252342" y="591244"/>
                  <a:pt x="184021" y="556889"/>
                </a:cubicBezTo>
                <a:cubicBezTo>
                  <a:pt x="137309" y="533404"/>
                  <a:pt x="88915" y="514188"/>
                  <a:pt x="40844" y="493809"/>
                </a:cubicBezTo>
                <a:cubicBezTo>
                  <a:pt x="-9944" y="472264"/>
                  <a:pt x="-13955" y="440626"/>
                  <a:pt x="32110" y="411059"/>
                </a:cubicBezTo>
                <a:cubicBezTo>
                  <a:pt x="84451" y="377417"/>
                  <a:pt x="139185" y="347008"/>
                  <a:pt x="195084" y="319577"/>
                </a:cubicBezTo>
                <a:cubicBezTo>
                  <a:pt x="225040" y="304890"/>
                  <a:pt x="228145" y="286322"/>
                  <a:pt x="220964" y="258760"/>
                </a:cubicBezTo>
                <a:cubicBezTo>
                  <a:pt x="204919" y="197103"/>
                  <a:pt x="188032" y="135510"/>
                  <a:pt x="174510" y="73271"/>
                </a:cubicBezTo>
                <a:cubicBezTo>
                  <a:pt x="158983" y="1844"/>
                  <a:pt x="171534" y="-10384"/>
                  <a:pt x="242832" y="7084"/>
                </a:cubicBezTo>
                <a:cubicBezTo>
                  <a:pt x="366858" y="37493"/>
                  <a:pt x="483509" y="89963"/>
                  <a:pt x="604430" y="129752"/>
                </a:cubicBezTo>
                <a:cubicBezTo>
                  <a:pt x="614846" y="133181"/>
                  <a:pt x="621251" y="138163"/>
                  <a:pt x="622998" y="150585"/>
                </a:cubicBezTo>
                <a:cubicBezTo>
                  <a:pt x="637620" y="255460"/>
                  <a:pt x="653082" y="360272"/>
                  <a:pt x="669645" y="474658"/>
                </a:cubicBezTo>
                <a:close/>
                <a:moveTo>
                  <a:pt x="614781" y="402002"/>
                </a:moveTo>
                <a:cubicBezTo>
                  <a:pt x="614199" y="319641"/>
                  <a:pt x="591813" y="248150"/>
                  <a:pt x="583985" y="174717"/>
                </a:cubicBezTo>
                <a:cubicBezTo>
                  <a:pt x="582367" y="159449"/>
                  <a:pt x="569881" y="157831"/>
                  <a:pt x="559529" y="154402"/>
                </a:cubicBezTo>
                <a:cubicBezTo>
                  <a:pt x="515922" y="140233"/>
                  <a:pt x="471992" y="127100"/>
                  <a:pt x="428515" y="112672"/>
                </a:cubicBezTo>
                <a:cubicBezTo>
                  <a:pt x="415834" y="108467"/>
                  <a:pt x="407682" y="113319"/>
                  <a:pt x="397201" y="119401"/>
                </a:cubicBezTo>
                <a:cubicBezTo>
                  <a:pt x="376498" y="131370"/>
                  <a:pt x="309665" y="116101"/>
                  <a:pt x="311218" y="99732"/>
                </a:cubicBezTo>
                <a:cubicBezTo>
                  <a:pt x="315746" y="50691"/>
                  <a:pt x="273822" y="71782"/>
                  <a:pt x="255254" y="59296"/>
                </a:cubicBezTo>
                <a:cubicBezTo>
                  <a:pt x="242702" y="50820"/>
                  <a:pt x="232415" y="57355"/>
                  <a:pt x="237462" y="77153"/>
                </a:cubicBezTo>
                <a:cubicBezTo>
                  <a:pt x="252666" y="136481"/>
                  <a:pt x="265994" y="196262"/>
                  <a:pt x="280615" y="255720"/>
                </a:cubicBezTo>
                <a:cubicBezTo>
                  <a:pt x="283268" y="266459"/>
                  <a:pt x="285985" y="276746"/>
                  <a:pt x="299572" y="281857"/>
                </a:cubicBezTo>
                <a:cubicBezTo>
                  <a:pt x="403089" y="320676"/>
                  <a:pt x="506282" y="360466"/>
                  <a:pt x="614781" y="402002"/>
                </a:cubicBezTo>
                <a:close/>
                <a:moveTo>
                  <a:pt x="456788" y="430987"/>
                </a:moveTo>
                <a:cubicBezTo>
                  <a:pt x="428451" y="418953"/>
                  <a:pt x="405483" y="464371"/>
                  <a:pt x="380703" y="492579"/>
                </a:cubicBezTo>
                <a:cubicBezTo>
                  <a:pt x="376951" y="496784"/>
                  <a:pt x="374816" y="503254"/>
                  <a:pt x="379927" y="505389"/>
                </a:cubicBezTo>
                <a:cubicBezTo>
                  <a:pt x="407359" y="519300"/>
                  <a:pt x="428580" y="541168"/>
                  <a:pt x="456012" y="539162"/>
                </a:cubicBezTo>
                <a:cubicBezTo>
                  <a:pt x="484350" y="508624"/>
                  <a:pt x="506541" y="490638"/>
                  <a:pt x="522328" y="463465"/>
                </a:cubicBezTo>
                <a:cubicBezTo>
                  <a:pt x="501883" y="448196"/>
                  <a:pt x="493213" y="446126"/>
                  <a:pt x="456788" y="430987"/>
                </a:cubicBezTo>
                <a:close/>
                <a:moveTo>
                  <a:pt x="260947" y="444702"/>
                </a:moveTo>
                <a:cubicBezTo>
                  <a:pt x="344472" y="493226"/>
                  <a:pt x="338520" y="488374"/>
                  <a:pt x="362523" y="466377"/>
                </a:cubicBezTo>
                <a:cubicBezTo>
                  <a:pt x="380768" y="448585"/>
                  <a:pt x="390990" y="440368"/>
                  <a:pt x="409106" y="420247"/>
                </a:cubicBezTo>
                <a:cubicBezTo>
                  <a:pt x="425474" y="402002"/>
                  <a:pt x="359094" y="388221"/>
                  <a:pt x="348419" y="384986"/>
                </a:cubicBezTo>
                <a:cubicBezTo>
                  <a:pt x="330886" y="376899"/>
                  <a:pt x="299766" y="410154"/>
                  <a:pt x="260947" y="444702"/>
                </a:cubicBezTo>
                <a:close/>
                <a:moveTo>
                  <a:pt x="158142" y="397473"/>
                </a:moveTo>
                <a:cubicBezTo>
                  <a:pt x="216629" y="439462"/>
                  <a:pt x="215853" y="448196"/>
                  <a:pt x="270717" y="407113"/>
                </a:cubicBezTo>
                <a:cubicBezTo>
                  <a:pt x="278804" y="401419"/>
                  <a:pt x="317881" y="376317"/>
                  <a:pt x="308888" y="368941"/>
                </a:cubicBezTo>
                <a:cubicBezTo>
                  <a:pt x="297890" y="359883"/>
                  <a:pt x="264894" y="346620"/>
                  <a:pt x="257324" y="342285"/>
                </a:cubicBezTo>
                <a:cubicBezTo>
                  <a:pt x="240050" y="332451"/>
                  <a:pt x="224716" y="340021"/>
                  <a:pt x="158142" y="397473"/>
                </a:cubicBezTo>
                <a:close/>
                <a:moveTo>
                  <a:pt x="338520" y="530880"/>
                </a:moveTo>
                <a:cubicBezTo>
                  <a:pt x="346413" y="558636"/>
                  <a:pt x="373781" y="564459"/>
                  <a:pt x="389696" y="564200"/>
                </a:cubicBezTo>
                <a:cubicBezTo>
                  <a:pt x="386073" y="542656"/>
                  <a:pt x="364076" y="530880"/>
                  <a:pt x="338520" y="530880"/>
                </a:cubicBezTo>
                <a:close/>
                <a:moveTo>
                  <a:pt x="180204" y="463530"/>
                </a:moveTo>
                <a:cubicBezTo>
                  <a:pt x="167070" y="436615"/>
                  <a:pt x="153160" y="428399"/>
                  <a:pt x="126440" y="436809"/>
                </a:cubicBezTo>
                <a:cubicBezTo>
                  <a:pt x="140156" y="454601"/>
                  <a:pt x="154972" y="460165"/>
                  <a:pt x="180204" y="463530"/>
                </a:cubicBezTo>
                <a:close/>
              </a:path>
            </a:pathLst>
          </a:custGeom>
          <a:solidFill>
            <a:schemeClr val="bg1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C2A329A-5AE8-4EEA-B982-6E684D56ECE2}"/>
              </a:ext>
            </a:extLst>
          </p:cNvPr>
          <p:cNvSpPr txBox="1"/>
          <p:nvPr/>
        </p:nvSpPr>
        <p:spPr>
          <a:xfrm>
            <a:off x="2706986" y="2604998"/>
            <a:ext cx="289555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4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 for your 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2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85C2F8"/>
      </a:accent2>
      <a:accent3>
        <a:srgbClr val="96E5D8"/>
      </a:accent3>
      <a:accent4>
        <a:srgbClr val="BE8BE2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2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85C2F8"/>
      </a:accent2>
      <a:accent3>
        <a:srgbClr val="96E5D8"/>
      </a:accent3>
      <a:accent4>
        <a:srgbClr val="BE8BE2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2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85C2F8"/>
      </a:accent2>
      <a:accent3>
        <a:srgbClr val="96E5D8"/>
      </a:accent3>
      <a:accent4>
        <a:srgbClr val="BE8BE2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2775</TotalTime>
  <Words>4429</Words>
  <Application>Microsoft Office PowerPoint</Application>
  <PresentationFormat>Widescreen</PresentationFormat>
  <Paragraphs>564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Brush Script MT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ae652</cp:lastModifiedBy>
  <cp:revision>74</cp:revision>
  <dcterms:created xsi:type="dcterms:W3CDTF">2020-01-20T05:08:25Z</dcterms:created>
  <dcterms:modified xsi:type="dcterms:W3CDTF">2021-09-07T06:13:39Z</dcterms:modified>
</cp:coreProperties>
</file>